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60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368" r:id="rId33"/>
    <p:sldId id="370" r:id="rId34"/>
    <p:sldId id="369" r:id="rId35"/>
    <p:sldId id="371" r:id="rId36"/>
    <p:sldId id="287" r:id="rId37"/>
    <p:sldId id="288" r:id="rId38"/>
    <p:sldId id="373" r:id="rId39"/>
    <p:sldId id="374" r:id="rId40"/>
    <p:sldId id="296" r:id="rId41"/>
    <p:sldId id="375" r:id="rId42"/>
    <p:sldId id="1744" r:id="rId43"/>
    <p:sldId id="289" r:id="rId44"/>
    <p:sldId id="1745" r:id="rId4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146" autoAdjust="0"/>
  </p:normalViewPr>
  <p:slideViewPr>
    <p:cSldViewPr snapToGrid="0">
      <p:cViewPr varScale="1">
        <p:scale>
          <a:sx n="87" d="100"/>
          <a:sy n="87" d="100"/>
        </p:scale>
        <p:origin x="8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a28bb875b2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a28bb875b2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a28bb875b2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a28bb875b2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a28bb875b2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a28bb875b2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a28bb875b2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a28bb875b2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a28bb875b2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a28bb875b2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a28bb875b2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a28bb875b2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a28bb875b2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a28bb875b2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a28bb875b2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a28bb875b2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a28bb875b2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a28bb875b2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a28bb875b2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a28bb875b2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31f3d4f7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31f3d4f7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a28bb875b2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" name="Google Shape;821;ga28bb875b2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a28bb875b2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a28bb875b2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a28bb875b2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a28bb875b2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a28bb875b2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a28bb875b2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ga28bb875b2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" name="Google Shape;913;ga28bb875b2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ga28bb875b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0" name="Google Shape;950;ga28bb875b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ga28bb875b2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0" name="Google Shape;980;ga28bb875b2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a28bb875b2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Google Shape;1009;ga28bb875b2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ga28bb875b2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8" name="Google Shape;1058;ga28bb875b2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ga28bb875b2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0" name="Google Shape;1130;ga28bb875b2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f5cce430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9f5cce430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a28bb875b2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a28bb875b2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a28bb875b2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9" name="Google Shape;1179;ga28bb875b2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559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930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435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176abbfc273_2_137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5" name="Google Shape;1195;g176abbfc273_2_137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6" name="Google Shape;12246;ge25dcd4b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47" name="Google Shape;12247;ge25dcd4bc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0" name="Google Shape;12360;ge25dcd4bc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1" name="Google Shape;12361;ge25dcd4bc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5" name="Google Shape;7445;g176abbfc273_2_20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6" name="Google Shape;7446;g176abbfc273_2_20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2" name="Google Shape;7872;g176abbfc273_2_20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3" name="Google Shape;7873;g176abbfc273_2_20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9f5cce430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9f5cce430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5" name="Google Shape;8035;g176abbfc273_2_20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6" name="Google Shape;8036;g176abbfc273_2_20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" name="Google Shape;8437;g176abbfc273_2_21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8" name="Google Shape;8438;g176abbfc273_2_21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42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59128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3" name="Google Shape;12403;ge25dcd4bc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04" name="Google Shape;12404;ge25dcd4bc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1" name="Google Shape;13881;ge25dcd4bc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82" name="Google Shape;13882;ge25dcd4bc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9f5cce430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9f5cce4309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9f5cce430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9f5cce4309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a28bb875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a28bb875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a28bb875b2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a28bb875b2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a28bb875b2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a28bb875b2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D484F524-4B0E-4385-9989-FADD09666B1A}"/>
              </a:ext>
            </a:extLst>
          </p:cNvPr>
          <p:cNvSpPr/>
          <p:nvPr userDrawn="1"/>
        </p:nvSpPr>
        <p:spPr>
          <a:xfrm flipV="1">
            <a:off x="1411" y="4679949"/>
            <a:ext cx="9141179" cy="273043"/>
          </a:xfrm>
          <a:prstGeom prst="rect">
            <a:avLst/>
          </a:prstGeom>
          <a:solidFill>
            <a:srgbClr val="0072B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9">
            <a:extLst>
              <a:ext uri="{FF2B5EF4-FFF2-40B4-BE49-F238E27FC236}">
                <a16:creationId xmlns:a16="http://schemas.microsoft.com/office/drawing/2014/main" id="{734B76DE-208D-428A-BDA4-5E06935EAEB5}"/>
              </a:ext>
            </a:extLst>
          </p:cNvPr>
          <p:cNvSpPr/>
          <p:nvPr userDrawn="1"/>
        </p:nvSpPr>
        <p:spPr>
          <a:xfrm>
            <a:off x="8779749" y="511821"/>
            <a:ext cx="111397" cy="4631679"/>
          </a:xfrm>
          <a:prstGeom prst="rect">
            <a:avLst/>
          </a:prstGeom>
          <a:solidFill>
            <a:srgbClr val="0072BF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0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79359772-BBD4-46BC-9F43-A408CD129252}"/>
              </a:ext>
            </a:extLst>
          </p:cNvPr>
          <p:cNvSpPr/>
          <p:nvPr userDrawn="1"/>
        </p:nvSpPr>
        <p:spPr>
          <a:xfrm flipV="1">
            <a:off x="1411" y="4679949"/>
            <a:ext cx="9141179" cy="273043"/>
          </a:xfrm>
          <a:prstGeom prst="rect">
            <a:avLst/>
          </a:prstGeom>
          <a:solidFill>
            <a:srgbClr val="0072B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9">
            <a:extLst>
              <a:ext uri="{FF2B5EF4-FFF2-40B4-BE49-F238E27FC236}">
                <a16:creationId xmlns:a16="http://schemas.microsoft.com/office/drawing/2014/main" id="{8BF5BAB4-7724-475A-B20B-FF67B80B65A9}"/>
              </a:ext>
            </a:extLst>
          </p:cNvPr>
          <p:cNvSpPr/>
          <p:nvPr userDrawn="1"/>
        </p:nvSpPr>
        <p:spPr>
          <a:xfrm>
            <a:off x="8779749" y="511821"/>
            <a:ext cx="111397" cy="4631679"/>
          </a:xfrm>
          <a:prstGeom prst="rect">
            <a:avLst/>
          </a:prstGeom>
          <a:solidFill>
            <a:srgbClr val="0072BF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262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sz="24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1" r:id="rId12"/>
    <p:sldLayoutId id="214748366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5477">
          <p15:clr>
            <a:srgbClr val="EA4335"/>
          </p15:clr>
        </p15:guide>
        <p15:guide id="4" pos="1497">
          <p15:clr>
            <a:srgbClr val="EA4335"/>
          </p15:clr>
        </p15:guide>
        <p15:guide id="5" pos="4263">
          <p15:clr>
            <a:srgbClr val="EA4335"/>
          </p15:clr>
        </p15:guide>
        <p15:guide id="6" pos="288">
          <p15:clr>
            <a:srgbClr val="EA4335"/>
          </p15:clr>
        </p15:guide>
        <p15:guide id="7" orient="horz" pos="257">
          <p15:clr>
            <a:srgbClr val="EA4335"/>
          </p15:clr>
        </p15:guide>
        <p15:guide id="8" orient="horz" pos="29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_x4j3hqH4aoHfPdEsXkjM0RE1xKQ6jK6beR-5KsFaas/copy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_x4j3hqH4aoHfPdEsXkjM0RE1xKQ6jK6beR-5KsFaas/copy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_x4j3hqH4aoHfPdEsXkjM0RE1xKQ6jK6beR-5KsFaas/copy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ctrTitle"/>
          </p:nvPr>
        </p:nvSpPr>
        <p:spPr>
          <a:xfrm>
            <a:off x="1533800" y="850901"/>
            <a:ext cx="6076400" cy="11893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600" b="1" dirty="0">
                <a:cs typeface="B Nazanin" panose="00000700000000000000" pitchFamily="2" charset="-78"/>
              </a:rPr>
              <a:t>تم:</a:t>
            </a:r>
            <a:br>
              <a:rPr lang="fa-IR" sz="3600" b="1" dirty="0">
                <a:cs typeface="B Nazanin" panose="00000700000000000000" pitchFamily="2" charset="-78"/>
              </a:rPr>
            </a:br>
            <a:r>
              <a:rPr lang="fa-IR" sz="3600" b="1" dirty="0">
                <a:cs typeface="B Nazanin" panose="00000700000000000000" pitchFamily="2" charset="-78"/>
              </a:rPr>
              <a:t>اینفوگرافیک مدیریت پروژه</a:t>
            </a:r>
            <a:endParaRPr sz="3600" dirty="0">
              <a:cs typeface="B Nazanin" panose="00000700000000000000" pitchFamily="2" charset="-78"/>
            </a:endParaRPr>
          </a:p>
        </p:txBody>
      </p:sp>
      <p:sp>
        <p:nvSpPr>
          <p:cNvPr id="57" name="Google Shape;57;p15"/>
          <p:cNvSpPr txBox="1">
            <a:spLocks noGrp="1"/>
          </p:cNvSpPr>
          <p:nvPr>
            <p:ph type="subTitle" idx="1"/>
          </p:nvPr>
        </p:nvSpPr>
        <p:spPr>
          <a:xfrm>
            <a:off x="2103150" y="2609400"/>
            <a:ext cx="4937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dirty="0">
                <a:cs typeface="B Nazanin" panose="00000700000000000000" pitchFamily="2" charset="-78"/>
              </a:rPr>
              <a:t>قالب پاورپوینت مدیریت پروژه</a:t>
            </a:r>
            <a:endParaRPr sz="2000" dirty="0">
              <a:cs typeface="B Nazanin" panose="00000700000000000000" pitchFamily="2" charset="-78"/>
            </a:endParaRPr>
          </a:p>
        </p:txBody>
      </p:sp>
      <p:sp>
        <p:nvSpPr>
          <p:cNvPr id="58" name="Google Shape;58;p15"/>
          <p:cNvSpPr/>
          <p:nvPr/>
        </p:nvSpPr>
        <p:spPr>
          <a:xfrm>
            <a:off x="7308768" y="3206875"/>
            <a:ext cx="1040006" cy="1536730"/>
          </a:xfrm>
          <a:custGeom>
            <a:avLst/>
            <a:gdLst/>
            <a:ahLst/>
            <a:cxnLst/>
            <a:rect l="l" t="t" r="r" b="b"/>
            <a:pathLst>
              <a:path w="9466" h="14783" extrusionOk="0">
                <a:moveTo>
                  <a:pt x="4737" y="0"/>
                </a:moveTo>
                <a:lnTo>
                  <a:pt x="1" y="2061"/>
                </a:lnTo>
                <a:lnTo>
                  <a:pt x="1" y="14782"/>
                </a:lnTo>
                <a:lnTo>
                  <a:pt x="9465" y="14782"/>
                </a:lnTo>
                <a:lnTo>
                  <a:pt x="9465" y="2061"/>
                </a:lnTo>
                <a:lnTo>
                  <a:pt x="473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sp>
        <p:nvSpPr>
          <p:cNvPr id="59" name="Google Shape;59;p15"/>
          <p:cNvSpPr/>
          <p:nvPr/>
        </p:nvSpPr>
        <p:spPr>
          <a:xfrm>
            <a:off x="2445850" y="4240657"/>
            <a:ext cx="1043851" cy="502942"/>
          </a:xfrm>
          <a:custGeom>
            <a:avLst/>
            <a:gdLst/>
            <a:ahLst/>
            <a:cxnLst/>
            <a:rect l="l" t="t" r="r" b="b"/>
            <a:pathLst>
              <a:path w="9501" h="4949" extrusionOk="0">
                <a:moveTo>
                  <a:pt x="4728" y="0"/>
                </a:moveTo>
                <a:lnTo>
                  <a:pt x="1" y="2052"/>
                </a:lnTo>
                <a:lnTo>
                  <a:pt x="1" y="4948"/>
                </a:lnTo>
                <a:lnTo>
                  <a:pt x="9500" y="4948"/>
                </a:lnTo>
                <a:lnTo>
                  <a:pt x="9500" y="2052"/>
                </a:lnTo>
                <a:lnTo>
                  <a:pt x="47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sp>
        <p:nvSpPr>
          <p:cNvPr id="60" name="Google Shape;60;p15"/>
          <p:cNvSpPr/>
          <p:nvPr/>
        </p:nvSpPr>
        <p:spPr>
          <a:xfrm>
            <a:off x="4029125" y="3637969"/>
            <a:ext cx="1039896" cy="1105639"/>
          </a:xfrm>
          <a:custGeom>
            <a:avLst/>
            <a:gdLst/>
            <a:ahLst/>
            <a:cxnLst/>
            <a:rect l="l" t="t" r="r" b="b"/>
            <a:pathLst>
              <a:path w="9465" h="10636" extrusionOk="0">
                <a:moveTo>
                  <a:pt x="4737" y="0"/>
                </a:moveTo>
                <a:lnTo>
                  <a:pt x="1" y="2051"/>
                </a:lnTo>
                <a:lnTo>
                  <a:pt x="1" y="10635"/>
                </a:lnTo>
                <a:lnTo>
                  <a:pt x="9465" y="10635"/>
                </a:lnTo>
                <a:lnTo>
                  <a:pt x="9465" y="2051"/>
                </a:lnTo>
                <a:lnTo>
                  <a:pt x="4737" y="0"/>
                </a:lnTo>
                <a:close/>
              </a:path>
            </a:pathLst>
          </a:custGeom>
          <a:solidFill>
            <a:srgbClr val="87BC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sp>
        <p:nvSpPr>
          <p:cNvPr id="61" name="Google Shape;61;p15"/>
          <p:cNvSpPr/>
          <p:nvPr/>
        </p:nvSpPr>
        <p:spPr>
          <a:xfrm>
            <a:off x="5668953" y="3998175"/>
            <a:ext cx="1039896" cy="745419"/>
          </a:xfrm>
          <a:custGeom>
            <a:avLst/>
            <a:gdLst/>
            <a:ahLst/>
            <a:cxnLst/>
            <a:rect l="l" t="t" r="r" b="b"/>
            <a:pathLst>
              <a:path w="9465" h="7335" extrusionOk="0">
                <a:moveTo>
                  <a:pt x="4737" y="1"/>
                </a:moveTo>
                <a:lnTo>
                  <a:pt x="0" y="2052"/>
                </a:lnTo>
                <a:lnTo>
                  <a:pt x="0" y="7334"/>
                </a:lnTo>
                <a:lnTo>
                  <a:pt x="9464" y="7334"/>
                </a:lnTo>
                <a:lnTo>
                  <a:pt x="9464" y="2052"/>
                </a:lnTo>
                <a:lnTo>
                  <a:pt x="4737" y="1"/>
                </a:lnTo>
                <a:close/>
              </a:path>
            </a:pathLst>
          </a:custGeom>
          <a:solidFill>
            <a:srgbClr val="395B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sp>
        <p:nvSpPr>
          <p:cNvPr id="62" name="Google Shape;62;p15"/>
          <p:cNvSpPr/>
          <p:nvPr/>
        </p:nvSpPr>
        <p:spPr>
          <a:xfrm>
            <a:off x="866425" y="3290175"/>
            <a:ext cx="1040006" cy="1453428"/>
          </a:xfrm>
          <a:custGeom>
            <a:avLst/>
            <a:gdLst/>
            <a:ahLst/>
            <a:cxnLst/>
            <a:rect l="l" t="t" r="r" b="b"/>
            <a:pathLst>
              <a:path w="9466" h="14783" extrusionOk="0">
                <a:moveTo>
                  <a:pt x="4737" y="0"/>
                </a:moveTo>
                <a:lnTo>
                  <a:pt x="1" y="2061"/>
                </a:lnTo>
                <a:lnTo>
                  <a:pt x="1" y="14782"/>
                </a:lnTo>
                <a:lnTo>
                  <a:pt x="9465" y="14782"/>
                </a:lnTo>
                <a:lnTo>
                  <a:pt x="9465" y="2061"/>
                </a:lnTo>
                <a:lnTo>
                  <a:pt x="47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4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b="1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گزارش ماهانه رویای مدیر پروژه</a:t>
            </a:r>
            <a:endParaRPr dirty="0"/>
          </a:p>
        </p:txBody>
      </p:sp>
      <p:sp>
        <p:nvSpPr>
          <p:cNvPr id="440" name="Google Shape;440;p24"/>
          <p:cNvSpPr/>
          <p:nvPr/>
        </p:nvSpPr>
        <p:spPr>
          <a:xfrm>
            <a:off x="1075900" y="1763075"/>
            <a:ext cx="2144700" cy="2610000"/>
          </a:xfrm>
          <a:prstGeom prst="foldedCorner">
            <a:avLst>
              <a:gd name="adj" fmla="val 2523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441" name="Google Shape;441;p24"/>
          <p:cNvSpPr/>
          <p:nvPr/>
        </p:nvSpPr>
        <p:spPr>
          <a:xfrm>
            <a:off x="3567825" y="1763075"/>
            <a:ext cx="2144700" cy="2610000"/>
          </a:xfrm>
          <a:prstGeom prst="foldedCorner">
            <a:avLst>
              <a:gd name="adj" fmla="val 2523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442" name="Google Shape;442;p24"/>
          <p:cNvSpPr/>
          <p:nvPr/>
        </p:nvSpPr>
        <p:spPr>
          <a:xfrm>
            <a:off x="6059750" y="1763075"/>
            <a:ext cx="2144700" cy="2610000"/>
          </a:xfrm>
          <a:prstGeom prst="foldedCorner">
            <a:avLst>
              <a:gd name="adj" fmla="val 25236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443" name="Google Shape;443;p24"/>
          <p:cNvSpPr txBox="1"/>
          <p:nvPr/>
        </p:nvSpPr>
        <p:spPr>
          <a:xfrm>
            <a:off x="1327504" y="3294138"/>
            <a:ext cx="16044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گزارش ماهانه رویای 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می باشد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444" name="Google Shape;444;p24"/>
          <p:cNvSpPr txBox="1"/>
          <p:nvPr/>
        </p:nvSpPr>
        <p:spPr>
          <a:xfrm>
            <a:off x="1346075" y="2621450"/>
            <a:ext cx="1604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استراتژی</a:t>
            </a:r>
            <a:endParaRPr sz="1700" dirty="0">
              <a:solidFill>
                <a:srgbClr val="FFFFFF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445" name="Google Shape;445;p24"/>
          <p:cNvSpPr txBox="1"/>
          <p:nvPr/>
        </p:nvSpPr>
        <p:spPr>
          <a:xfrm>
            <a:off x="3837972" y="3350366"/>
            <a:ext cx="16044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گزارش ماهانه رویای 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می باشد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446" name="Google Shape;446;p24"/>
          <p:cNvSpPr txBox="1"/>
          <p:nvPr/>
        </p:nvSpPr>
        <p:spPr>
          <a:xfrm>
            <a:off x="3837972" y="2621450"/>
            <a:ext cx="1604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پیشرفت</a:t>
            </a:r>
            <a:endParaRPr sz="1700" dirty="0">
              <a:solidFill>
                <a:srgbClr val="FFFFFF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447" name="Google Shape;447;p24"/>
          <p:cNvSpPr txBox="1"/>
          <p:nvPr/>
        </p:nvSpPr>
        <p:spPr>
          <a:xfrm>
            <a:off x="6322666" y="3348300"/>
            <a:ext cx="16044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گزارش ماهانه رویای 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می باشد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448" name="Google Shape;448;p24"/>
          <p:cNvSpPr txBox="1"/>
          <p:nvPr/>
        </p:nvSpPr>
        <p:spPr>
          <a:xfrm>
            <a:off x="6329875" y="2621450"/>
            <a:ext cx="1604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پاداش</a:t>
            </a:r>
            <a:endParaRPr sz="1700" dirty="0">
              <a:solidFill>
                <a:srgbClr val="FFFFFF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grpSp>
        <p:nvGrpSpPr>
          <p:cNvPr id="449" name="Google Shape;449;p24"/>
          <p:cNvGrpSpPr/>
          <p:nvPr/>
        </p:nvGrpSpPr>
        <p:grpSpPr>
          <a:xfrm>
            <a:off x="1995538" y="2150989"/>
            <a:ext cx="305386" cy="338602"/>
            <a:chOff x="3300325" y="249875"/>
            <a:chExt cx="433725" cy="480900"/>
          </a:xfrm>
        </p:grpSpPr>
        <p:sp>
          <p:nvSpPr>
            <p:cNvPr id="450" name="Google Shape;450;p24"/>
            <p:cNvSpPr/>
            <p:nvPr/>
          </p:nvSpPr>
          <p:spPr>
            <a:xfrm>
              <a:off x="3610875" y="334550"/>
              <a:ext cx="56475" cy="28250"/>
            </a:xfrm>
            <a:custGeom>
              <a:avLst/>
              <a:gdLst/>
              <a:ahLst/>
              <a:cxnLst/>
              <a:rect l="l" t="t" r="r" b="b"/>
              <a:pathLst>
                <a:path w="2259" h="1130" extrusionOk="0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346767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356652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3413250" y="334550"/>
              <a:ext cx="56500" cy="28250"/>
            </a:xfrm>
            <a:custGeom>
              <a:avLst/>
              <a:gdLst/>
              <a:ahLst/>
              <a:cxnLst/>
              <a:rect l="l" t="t" r="r" b="b"/>
              <a:pathLst>
                <a:path w="2260" h="1130" extrusionOk="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3300325" y="476675"/>
              <a:ext cx="84725" cy="254100"/>
            </a:xfrm>
            <a:custGeom>
              <a:avLst/>
              <a:gdLst/>
              <a:ahLst/>
              <a:cxnLst/>
              <a:rect l="l" t="t" r="r" b="b"/>
              <a:pathLst>
                <a:path w="3389" h="10164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3413250" y="335525"/>
              <a:ext cx="320800" cy="395250"/>
            </a:xfrm>
            <a:custGeom>
              <a:avLst/>
              <a:gdLst/>
              <a:ahLst/>
              <a:cxnLst/>
              <a:rect l="l" t="t" r="r" b="b"/>
              <a:pathLst>
                <a:path w="12832" h="15810" extrusionOk="0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56" name="Google Shape;456;p24"/>
          <p:cNvGrpSpPr/>
          <p:nvPr/>
        </p:nvGrpSpPr>
        <p:grpSpPr>
          <a:xfrm>
            <a:off x="4491087" y="2150663"/>
            <a:ext cx="298186" cy="339253"/>
            <a:chOff x="6264525" y="842250"/>
            <a:chExt cx="423500" cy="481825"/>
          </a:xfrm>
        </p:grpSpPr>
        <p:sp>
          <p:nvSpPr>
            <p:cNvPr id="457" name="Google Shape;457;p24"/>
            <p:cNvSpPr/>
            <p:nvPr/>
          </p:nvSpPr>
          <p:spPr>
            <a:xfrm>
              <a:off x="6264525" y="1033450"/>
              <a:ext cx="135300" cy="266450"/>
            </a:xfrm>
            <a:custGeom>
              <a:avLst/>
              <a:gdLst/>
              <a:ahLst/>
              <a:cxnLst/>
              <a:rect l="l" t="t" r="r" b="b"/>
              <a:pathLst>
                <a:path w="5412" h="10658" extrusionOk="0">
                  <a:moveTo>
                    <a:pt x="1" y="1"/>
                  </a:moveTo>
                  <a:lnTo>
                    <a:pt x="1" y="9932"/>
                  </a:lnTo>
                  <a:cubicBezTo>
                    <a:pt x="1" y="10182"/>
                    <a:pt x="61" y="10429"/>
                    <a:pt x="169" y="10658"/>
                  </a:cubicBezTo>
                  <a:lnTo>
                    <a:pt x="5412" y="54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58" name="Google Shape;458;p24"/>
            <p:cNvSpPr/>
            <p:nvPr/>
          </p:nvSpPr>
          <p:spPr>
            <a:xfrm>
              <a:off x="6552700" y="1033450"/>
              <a:ext cx="135325" cy="266450"/>
            </a:xfrm>
            <a:custGeom>
              <a:avLst/>
              <a:gdLst/>
              <a:ahLst/>
              <a:cxnLst/>
              <a:rect l="l" t="t" r="r" b="b"/>
              <a:pathLst>
                <a:path w="5413" h="10658" extrusionOk="0">
                  <a:moveTo>
                    <a:pt x="5412" y="1"/>
                  </a:moveTo>
                  <a:lnTo>
                    <a:pt x="1" y="5415"/>
                  </a:lnTo>
                  <a:lnTo>
                    <a:pt x="5243" y="10658"/>
                  </a:lnTo>
                  <a:cubicBezTo>
                    <a:pt x="5352" y="10429"/>
                    <a:pt x="5412" y="10182"/>
                    <a:pt x="5412" y="9932"/>
                  </a:cubicBezTo>
                  <a:lnTo>
                    <a:pt x="54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6462150" y="985275"/>
              <a:ext cx="28025" cy="28250"/>
            </a:xfrm>
            <a:custGeom>
              <a:avLst/>
              <a:gdLst/>
              <a:ahLst/>
              <a:cxnLst/>
              <a:rect l="l" t="t" r="r" b="b"/>
              <a:pathLst>
                <a:path w="1121" h="113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955" y="1130"/>
                    <a:pt x="1060" y="862"/>
                    <a:pt x="1120" y="528"/>
                  </a:cubicBezTo>
                  <a:cubicBezTo>
                    <a:pt x="1102" y="233"/>
                    <a:pt x="862" y="4"/>
                    <a:pt x="5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60" name="Google Shape;460;p24"/>
            <p:cNvSpPr/>
            <p:nvPr/>
          </p:nvSpPr>
          <p:spPr>
            <a:xfrm>
              <a:off x="6288775" y="1182900"/>
              <a:ext cx="375075" cy="141175"/>
            </a:xfrm>
            <a:custGeom>
              <a:avLst/>
              <a:gdLst/>
              <a:ahLst/>
              <a:cxnLst/>
              <a:rect l="l" t="t" r="r" b="b"/>
              <a:pathLst>
                <a:path w="15003" h="5647" extrusionOk="0">
                  <a:moveTo>
                    <a:pt x="5475" y="0"/>
                  </a:moveTo>
                  <a:lnTo>
                    <a:pt x="0" y="5478"/>
                  </a:lnTo>
                  <a:cubicBezTo>
                    <a:pt x="226" y="5586"/>
                    <a:pt x="473" y="5646"/>
                    <a:pt x="726" y="5646"/>
                  </a:cubicBezTo>
                  <a:lnTo>
                    <a:pt x="14277" y="5646"/>
                  </a:lnTo>
                  <a:cubicBezTo>
                    <a:pt x="14527" y="5646"/>
                    <a:pt x="14774" y="5586"/>
                    <a:pt x="15002" y="5478"/>
                  </a:cubicBezTo>
                  <a:lnTo>
                    <a:pt x="95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61" name="Google Shape;461;p24"/>
            <p:cNvSpPr/>
            <p:nvPr/>
          </p:nvSpPr>
          <p:spPr>
            <a:xfrm>
              <a:off x="6278675" y="965325"/>
              <a:ext cx="42350" cy="84725"/>
            </a:xfrm>
            <a:custGeom>
              <a:avLst/>
              <a:gdLst/>
              <a:ahLst/>
              <a:cxnLst/>
              <a:rect l="l" t="t" r="r" b="b"/>
              <a:pathLst>
                <a:path w="1694" h="3389" extrusionOk="0">
                  <a:moveTo>
                    <a:pt x="1693" y="1"/>
                  </a:moveTo>
                  <a:lnTo>
                    <a:pt x="1" y="1693"/>
                  </a:lnTo>
                  <a:lnTo>
                    <a:pt x="1693" y="3388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62" name="Google Shape;462;p24"/>
            <p:cNvSpPr/>
            <p:nvPr/>
          </p:nvSpPr>
          <p:spPr>
            <a:xfrm>
              <a:off x="6631525" y="965325"/>
              <a:ext cx="42400" cy="84725"/>
            </a:xfrm>
            <a:custGeom>
              <a:avLst/>
              <a:gdLst/>
              <a:ahLst/>
              <a:cxnLst/>
              <a:rect l="l" t="t" r="r" b="b"/>
              <a:pathLst>
                <a:path w="1696" h="3389" extrusionOk="0">
                  <a:moveTo>
                    <a:pt x="1" y="1"/>
                  </a:moveTo>
                  <a:lnTo>
                    <a:pt x="1" y="3388"/>
                  </a:lnTo>
                  <a:lnTo>
                    <a:pt x="1696" y="16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6349225" y="842250"/>
              <a:ext cx="254100" cy="312425"/>
            </a:xfrm>
            <a:custGeom>
              <a:avLst/>
              <a:gdLst/>
              <a:ahLst/>
              <a:cxnLst/>
              <a:rect l="l" t="t" r="r" b="b"/>
              <a:pathLst>
                <a:path w="10164" h="12497" extrusionOk="0">
                  <a:moveTo>
                    <a:pt x="5081" y="2333"/>
                  </a:moveTo>
                  <a:cubicBezTo>
                    <a:pt x="5779" y="2333"/>
                    <a:pt x="6477" y="2518"/>
                    <a:pt x="7098" y="2885"/>
                  </a:cubicBezTo>
                  <a:cubicBezTo>
                    <a:pt x="8299" y="3596"/>
                    <a:pt x="9034" y="4891"/>
                    <a:pt x="9034" y="6288"/>
                  </a:cubicBezTo>
                  <a:cubicBezTo>
                    <a:pt x="9034" y="7293"/>
                    <a:pt x="8207" y="7981"/>
                    <a:pt x="7335" y="7981"/>
                  </a:cubicBezTo>
                  <a:cubicBezTo>
                    <a:pt x="6947" y="7981"/>
                    <a:pt x="6550" y="7845"/>
                    <a:pt x="6213" y="7540"/>
                  </a:cubicBezTo>
                  <a:cubicBezTo>
                    <a:pt x="5894" y="7824"/>
                    <a:pt x="5492" y="7968"/>
                    <a:pt x="5089" y="7968"/>
                  </a:cubicBezTo>
                  <a:cubicBezTo>
                    <a:pt x="4739" y="7968"/>
                    <a:pt x="4388" y="7860"/>
                    <a:pt x="4090" y="7640"/>
                  </a:cubicBezTo>
                  <a:cubicBezTo>
                    <a:pt x="3448" y="7170"/>
                    <a:pt x="3222" y="6315"/>
                    <a:pt x="3551" y="5589"/>
                  </a:cubicBezTo>
                  <a:cubicBezTo>
                    <a:pt x="3826" y="4973"/>
                    <a:pt x="4435" y="4593"/>
                    <a:pt x="5087" y="4593"/>
                  </a:cubicBezTo>
                  <a:cubicBezTo>
                    <a:pt x="5205" y="4593"/>
                    <a:pt x="5325" y="4606"/>
                    <a:pt x="5445" y="4632"/>
                  </a:cubicBezTo>
                  <a:cubicBezTo>
                    <a:pt x="6225" y="4800"/>
                    <a:pt x="6779" y="5490"/>
                    <a:pt x="6776" y="6288"/>
                  </a:cubicBezTo>
                  <a:cubicBezTo>
                    <a:pt x="6776" y="6660"/>
                    <a:pt x="7058" y="6846"/>
                    <a:pt x="7340" y="6846"/>
                  </a:cubicBezTo>
                  <a:cubicBezTo>
                    <a:pt x="7623" y="6846"/>
                    <a:pt x="7905" y="6660"/>
                    <a:pt x="7905" y="6288"/>
                  </a:cubicBezTo>
                  <a:cubicBezTo>
                    <a:pt x="7905" y="5288"/>
                    <a:pt x="7378" y="4367"/>
                    <a:pt x="6520" y="3858"/>
                  </a:cubicBezTo>
                  <a:cubicBezTo>
                    <a:pt x="6076" y="3595"/>
                    <a:pt x="5578" y="3463"/>
                    <a:pt x="5080" y="3463"/>
                  </a:cubicBezTo>
                  <a:cubicBezTo>
                    <a:pt x="4614" y="3463"/>
                    <a:pt x="4147" y="3578"/>
                    <a:pt x="3725" y="3810"/>
                  </a:cubicBezTo>
                  <a:cubicBezTo>
                    <a:pt x="2849" y="4288"/>
                    <a:pt x="2295" y="5195"/>
                    <a:pt x="2262" y="6191"/>
                  </a:cubicBezTo>
                  <a:cubicBezTo>
                    <a:pt x="2226" y="7188"/>
                    <a:pt x="2723" y="8128"/>
                    <a:pt x="3563" y="8667"/>
                  </a:cubicBezTo>
                  <a:cubicBezTo>
                    <a:pt x="4023" y="8960"/>
                    <a:pt x="4541" y="9107"/>
                    <a:pt x="5077" y="9107"/>
                  </a:cubicBezTo>
                  <a:cubicBezTo>
                    <a:pt x="5519" y="9107"/>
                    <a:pt x="5973" y="9007"/>
                    <a:pt x="6414" y="8805"/>
                  </a:cubicBezTo>
                  <a:cubicBezTo>
                    <a:pt x="6502" y="8765"/>
                    <a:pt x="6585" y="8746"/>
                    <a:pt x="6664" y="8746"/>
                  </a:cubicBezTo>
                  <a:cubicBezTo>
                    <a:pt x="7191" y="8746"/>
                    <a:pt x="7476" y="9559"/>
                    <a:pt x="6884" y="9832"/>
                  </a:cubicBezTo>
                  <a:cubicBezTo>
                    <a:pt x="6300" y="10100"/>
                    <a:pt x="5685" y="10239"/>
                    <a:pt x="5077" y="10239"/>
                  </a:cubicBezTo>
                  <a:cubicBezTo>
                    <a:pt x="4340" y="10239"/>
                    <a:pt x="3611" y="10036"/>
                    <a:pt x="2954" y="9615"/>
                  </a:cubicBezTo>
                  <a:cubicBezTo>
                    <a:pt x="1777" y="8865"/>
                    <a:pt x="1084" y="7546"/>
                    <a:pt x="1133" y="6152"/>
                  </a:cubicBezTo>
                  <a:cubicBezTo>
                    <a:pt x="1178" y="4755"/>
                    <a:pt x="1958" y="3490"/>
                    <a:pt x="3183" y="2819"/>
                  </a:cubicBezTo>
                  <a:cubicBezTo>
                    <a:pt x="3775" y="2494"/>
                    <a:pt x="4429" y="2333"/>
                    <a:pt x="5081" y="2333"/>
                  </a:cubicBezTo>
                  <a:close/>
                  <a:moveTo>
                    <a:pt x="618" y="0"/>
                  </a:moveTo>
                  <a:cubicBezTo>
                    <a:pt x="277" y="0"/>
                    <a:pt x="0" y="277"/>
                    <a:pt x="0" y="618"/>
                  </a:cubicBezTo>
                  <a:lnTo>
                    <a:pt x="0" y="9441"/>
                  </a:lnTo>
                  <a:lnTo>
                    <a:pt x="3057" y="12497"/>
                  </a:lnTo>
                  <a:lnTo>
                    <a:pt x="7107" y="12497"/>
                  </a:lnTo>
                  <a:lnTo>
                    <a:pt x="10163" y="9441"/>
                  </a:lnTo>
                  <a:lnTo>
                    <a:pt x="10163" y="723"/>
                  </a:lnTo>
                  <a:cubicBezTo>
                    <a:pt x="10163" y="326"/>
                    <a:pt x="9838" y="0"/>
                    <a:pt x="94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64" name="Google Shape;464;p24"/>
          <p:cNvGrpSpPr/>
          <p:nvPr/>
        </p:nvGrpSpPr>
        <p:grpSpPr>
          <a:xfrm>
            <a:off x="6961779" y="2150654"/>
            <a:ext cx="340573" cy="339271"/>
            <a:chOff x="898875" y="4399275"/>
            <a:chExt cx="483700" cy="481850"/>
          </a:xfrm>
        </p:grpSpPr>
        <p:sp>
          <p:nvSpPr>
            <p:cNvPr id="465" name="Google Shape;465;p24"/>
            <p:cNvSpPr/>
            <p:nvPr/>
          </p:nvSpPr>
          <p:spPr>
            <a:xfrm>
              <a:off x="992750" y="4642900"/>
              <a:ext cx="145300" cy="144100"/>
            </a:xfrm>
            <a:custGeom>
              <a:avLst/>
              <a:gdLst/>
              <a:ahLst/>
              <a:cxnLst/>
              <a:rect l="l" t="t" r="r" b="b"/>
              <a:pathLst>
                <a:path w="5812" h="5764" extrusionOk="0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66" name="Google Shape;466;p24"/>
            <p:cNvSpPr/>
            <p:nvPr/>
          </p:nvSpPr>
          <p:spPr>
            <a:xfrm>
              <a:off x="1138025" y="476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67" name="Google Shape;467;p24"/>
            <p:cNvSpPr/>
            <p:nvPr/>
          </p:nvSpPr>
          <p:spPr>
            <a:xfrm>
              <a:off x="1269550" y="4399275"/>
              <a:ext cx="113025" cy="112125"/>
            </a:xfrm>
            <a:custGeom>
              <a:avLst/>
              <a:gdLst/>
              <a:ahLst/>
              <a:cxnLst/>
              <a:rect l="l" t="t" r="r" b="b"/>
              <a:pathLst>
                <a:path w="4521" h="4485" extrusionOk="0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68" name="Google Shape;468;p24"/>
            <p:cNvSpPr/>
            <p:nvPr/>
          </p:nvSpPr>
          <p:spPr>
            <a:xfrm>
              <a:off x="1161975" y="4531175"/>
              <a:ext cx="91400" cy="84350"/>
            </a:xfrm>
            <a:custGeom>
              <a:avLst/>
              <a:gdLst/>
              <a:ahLst/>
              <a:cxnLst/>
              <a:rect l="l" t="t" r="r" b="b"/>
              <a:pathLst>
                <a:path w="3656" h="3374" extrusionOk="0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1031050" y="4411100"/>
              <a:ext cx="338650" cy="338725"/>
            </a:xfrm>
            <a:custGeom>
              <a:avLst/>
              <a:gdLst/>
              <a:ahLst/>
              <a:cxnLst/>
              <a:rect l="l" t="t" r="r" b="b"/>
              <a:pathLst>
                <a:path w="13546" h="13549" extrusionOk="0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70" name="Google Shape;470;p24"/>
            <p:cNvSpPr/>
            <p:nvPr/>
          </p:nvSpPr>
          <p:spPr>
            <a:xfrm>
              <a:off x="1130500" y="4740450"/>
              <a:ext cx="108950" cy="111250"/>
            </a:xfrm>
            <a:custGeom>
              <a:avLst/>
              <a:gdLst/>
              <a:ahLst/>
              <a:cxnLst/>
              <a:rect l="l" t="t" r="r" b="b"/>
              <a:pathLst>
                <a:path w="4358" h="4450" extrusionOk="0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71" name="Google Shape;471;p24"/>
            <p:cNvSpPr/>
            <p:nvPr/>
          </p:nvSpPr>
          <p:spPr>
            <a:xfrm>
              <a:off x="927325" y="4539825"/>
              <a:ext cx="114150" cy="109800"/>
            </a:xfrm>
            <a:custGeom>
              <a:avLst/>
              <a:gdLst/>
              <a:ahLst/>
              <a:cxnLst/>
              <a:rect l="l" t="t" r="r" b="b"/>
              <a:pathLst>
                <a:path w="4566" h="4392" extrusionOk="0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72" name="Google Shape;472;p24"/>
            <p:cNvSpPr/>
            <p:nvPr/>
          </p:nvSpPr>
          <p:spPr>
            <a:xfrm>
              <a:off x="898875" y="4711550"/>
              <a:ext cx="170825" cy="169575"/>
            </a:xfrm>
            <a:custGeom>
              <a:avLst/>
              <a:gdLst/>
              <a:ahLst/>
              <a:cxnLst/>
              <a:rect l="l" t="t" r="r" b="b"/>
              <a:pathLst>
                <a:path w="6833" h="6783" extrusionOk="0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473" name="Google Shape;473;p24"/>
          <p:cNvSpPr/>
          <p:nvPr/>
        </p:nvSpPr>
        <p:spPr>
          <a:xfrm>
            <a:off x="1474950" y="1509951"/>
            <a:ext cx="1346598" cy="429624"/>
          </a:xfrm>
          <a:prstGeom prst="flowChartTerminator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01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474" name="Google Shape;474;p24"/>
          <p:cNvSpPr/>
          <p:nvPr/>
        </p:nvSpPr>
        <p:spPr>
          <a:xfrm>
            <a:off x="3967726" y="1509951"/>
            <a:ext cx="1346598" cy="429624"/>
          </a:xfrm>
          <a:prstGeom prst="flowChartTerminator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02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475" name="Google Shape;475;p24"/>
          <p:cNvSpPr/>
          <p:nvPr/>
        </p:nvSpPr>
        <p:spPr>
          <a:xfrm>
            <a:off x="6458802" y="1509951"/>
            <a:ext cx="1346598" cy="429624"/>
          </a:xfrm>
          <a:prstGeom prst="flowChartTerminator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03</a:t>
            </a:r>
            <a:endParaRPr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5"/>
          <p:cNvSpPr/>
          <p:nvPr/>
        </p:nvSpPr>
        <p:spPr>
          <a:xfrm>
            <a:off x="679150" y="1353675"/>
            <a:ext cx="3768000" cy="600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481" name="Google Shape;481;p25"/>
          <p:cNvSpPr/>
          <p:nvPr/>
        </p:nvSpPr>
        <p:spPr>
          <a:xfrm>
            <a:off x="679150" y="2179692"/>
            <a:ext cx="3768000" cy="600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482" name="Google Shape;482;p25"/>
          <p:cNvSpPr/>
          <p:nvPr/>
        </p:nvSpPr>
        <p:spPr>
          <a:xfrm>
            <a:off x="679150" y="3005708"/>
            <a:ext cx="3768000" cy="600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483" name="Google Shape;483;p25"/>
          <p:cNvSpPr/>
          <p:nvPr/>
        </p:nvSpPr>
        <p:spPr>
          <a:xfrm>
            <a:off x="679150" y="3831725"/>
            <a:ext cx="3768000" cy="6003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484" name="Google Shape;484;p25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b="1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گزارش ماهانه رویای مدیر پروژه</a:t>
            </a:r>
            <a:endParaRPr sz="3200" dirty="0">
              <a:cs typeface="B Nazanin" panose="00000400000000000000" pitchFamily="2" charset="-78"/>
            </a:endParaRPr>
          </a:p>
        </p:txBody>
      </p:sp>
      <p:sp>
        <p:nvSpPr>
          <p:cNvPr id="485" name="Google Shape;485;p25"/>
          <p:cNvSpPr/>
          <p:nvPr/>
        </p:nvSpPr>
        <p:spPr>
          <a:xfrm>
            <a:off x="679150" y="1353675"/>
            <a:ext cx="1007700" cy="6003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486" name="Google Shape;486;p25"/>
          <p:cNvSpPr/>
          <p:nvPr/>
        </p:nvSpPr>
        <p:spPr>
          <a:xfrm>
            <a:off x="679150" y="2179700"/>
            <a:ext cx="3093900" cy="6003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487" name="Google Shape;487;p25"/>
          <p:cNvSpPr/>
          <p:nvPr/>
        </p:nvSpPr>
        <p:spPr>
          <a:xfrm>
            <a:off x="679150" y="3005700"/>
            <a:ext cx="2152800" cy="600300"/>
          </a:xfrm>
          <a:prstGeom prst="homePlat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488" name="Google Shape;488;p25"/>
          <p:cNvSpPr/>
          <p:nvPr/>
        </p:nvSpPr>
        <p:spPr>
          <a:xfrm>
            <a:off x="679150" y="3831725"/>
            <a:ext cx="2701200" cy="600300"/>
          </a:xfrm>
          <a:prstGeom prst="homePlat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489" name="Google Shape;489;p25"/>
          <p:cNvSpPr txBox="1"/>
          <p:nvPr/>
        </p:nvSpPr>
        <p:spPr>
          <a:xfrm>
            <a:off x="4773426" y="4012023"/>
            <a:ext cx="19947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ctr" rtl="1"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می باشد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490" name="Google Shape;490;p25"/>
          <p:cNvSpPr txBox="1"/>
          <p:nvPr/>
        </p:nvSpPr>
        <p:spPr>
          <a:xfrm>
            <a:off x="4773426" y="1484200"/>
            <a:ext cx="19947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ctr" rtl="1"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می باشد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491" name="Google Shape;491;p25"/>
          <p:cNvSpPr txBox="1"/>
          <p:nvPr/>
        </p:nvSpPr>
        <p:spPr>
          <a:xfrm>
            <a:off x="4902600" y="1235950"/>
            <a:ext cx="1865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راه حل</a:t>
            </a:r>
            <a:endParaRPr sz="1700" dirty="0">
              <a:solidFill>
                <a:schemeClr val="accent5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492" name="Google Shape;492;p25"/>
          <p:cNvSpPr txBox="1"/>
          <p:nvPr/>
        </p:nvSpPr>
        <p:spPr>
          <a:xfrm>
            <a:off x="4902600" y="3761524"/>
            <a:ext cx="18654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پاداش</a:t>
            </a:r>
            <a:endParaRPr sz="1700" dirty="0">
              <a:solidFill>
                <a:schemeClr val="accent5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grpSp>
        <p:nvGrpSpPr>
          <p:cNvPr id="493" name="Google Shape;493;p25"/>
          <p:cNvGrpSpPr/>
          <p:nvPr/>
        </p:nvGrpSpPr>
        <p:grpSpPr>
          <a:xfrm>
            <a:off x="7085150" y="1484195"/>
            <a:ext cx="339253" cy="339253"/>
            <a:chOff x="900750" y="1436075"/>
            <a:chExt cx="481825" cy="481825"/>
          </a:xfrm>
        </p:grpSpPr>
        <p:sp>
          <p:nvSpPr>
            <p:cNvPr id="494" name="Google Shape;494;p25"/>
            <p:cNvSpPr/>
            <p:nvPr/>
          </p:nvSpPr>
          <p:spPr>
            <a:xfrm>
              <a:off x="900750" y="1627500"/>
              <a:ext cx="481825" cy="290400"/>
            </a:xfrm>
            <a:custGeom>
              <a:avLst/>
              <a:gdLst/>
              <a:ahLst/>
              <a:cxnLst/>
              <a:rect l="l" t="t" r="r" b="b"/>
              <a:pathLst>
                <a:path w="19273" h="11616" extrusionOk="0">
                  <a:moveTo>
                    <a:pt x="0" y="1"/>
                  </a:moveTo>
                  <a:lnTo>
                    <a:pt x="0" y="9920"/>
                  </a:lnTo>
                  <a:cubicBezTo>
                    <a:pt x="0" y="10856"/>
                    <a:pt x="759" y="11612"/>
                    <a:pt x="1696" y="11615"/>
                  </a:cubicBezTo>
                  <a:lnTo>
                    <a:pt x="17580" y="11615"/>
                  </a:lnTo>
                  <a:cubicBezTo>
                    <a:pt x="18513" y="11612"/>
                    <a:pt x="19272" y="10856"/>
                    <a:pt x="19272" y="9920"/>
                  </a:cubicBezTo>
                  <a:lnTo>
                    <a:pt x="19272" y="1"/>
                  </a:lnTo>
                  <a:lnTo>
                    <a:pt x="9977" y="6948"/>
                  </a:lnTo>
                  <a:cubicBezTo>
                    <a:pt x="9877" y="7020"/>
                    <a:pt x="9760" y="7059"/>
                    <a:pt x="9636" y="7059"/>
                  </a:cubicBezTo>
                  <a:cubicBezTo>
                    <a:pt x="9513" y="7059"/>
                    <a:pt x="9395" y="7020"/>
                    <a:pt x="9299" y="69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95" name="Google Shape;495;p25"/>
            <p:cNvSpPr/>
            <p:nvPr/>
          </p:nvSpPr>
          <p:spPr>
            <a:xfrm>
              <a:off x="129695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0" y="0"/>
                  </a:moveTo>
                  <a:lnTo>
                    <a:pt x="0" y="4234"/>
                  </a:lnTo>
                  <a:lnTo>
                    <a:pt x="2861" y="2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96" name="Google Shape;496;p25"/>
            <p:cNvSpPr/>
            <p:nvPr/>
          </p:nvSpPr>
          <p:spPr>
            <a:xfrm>
              <a:off x="91490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2861" y="0"/>
                  </a:moveTo>
                  <a:lnTo>
                    <a:pt x="0" y="2117"/>
                  </a:lnTo>
                  <a:lnTo>
                    <a:pt x="2861" y="4234"/>
                  </a:lnTo>
                  <a:lnTo>
                    <a:pt x="28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97" name="Google Shape;497;p25"/>
            <p:cNvSpPr/>
            <p:nvPr/>
          </p:nvSpPr>
          <p:spPr>
            <a:xfrm>
              <a:off x="1014650" y="1436075"/>
              <a:ext cx="254100" cy="336150"/>
            </a:xfrm>
            <a:custGeom>
              <a:avLst/>
              <a:gdLst/>
              <a:ahLst/>
              <a:cxnLst/>
              <a:rect l="l" t="t" r="r" b="b"/>
              <a:pathLst>
                <a:path w="10164" h="13446" extrusionOk="0">
                  <a:moveTo>
                    <a:pt x="8468" y="3424"/>
                  </a:moveTo>
                  <a:cubicBezTo>
                    <a:pt x="8781" y="3424"/>
                    <a:pt x="9031" y="3677"/>
                    <a:pt x="9031" y="3990"/>
                  </a:cubicBezTo>
                  <a:cubicBezTo>
                    <a:pt x="9031" y="4300"/>
                    <a:pt x="8781" y="4553"/>
                    <a:pt x="8468" y="4553"/>
                  </a:cubicBezTo>
                  <a:lnTo>
                    <a:pt x="1693" y="4553"/>
                  </a:lnTo>
                  <a:cubicBezTo>
                    <a:pt x="1379" y="4553"/>
                    <a:pt x="1130" y="4300"/>
                    <a:pt x="1130" y="3990"/>
                  </a:cubicBezTo>
                  <a:cubicBezTo>
                    <a:pt x="1130" y="3677"/>
                    <a:pt x="1379" y="3424"/>
                    <a:pt x="1693" y="3424"/>
                  </a:cubicBezTo>
                  <a:close/>
                  <a:moveTo>
                    <a:pt x="8468" y="5682"/>
                  </a:moveTo>
                  <a:cubicBezTo>
                    <a:pt x="8781" y="5682"/>
                    <a:pt x="9031" y="5935"/>
                    <a:pt x="9031" y="6248"/>
                  </a:cubicBezTo>
                  <a:cubicBezTo>
                    <a:pt x="9031" y="6559"/>
                    <a:pt x="8781" y="6812"/>
                    <a:pt x="8468" y="6812"/>
                  </a:cubicBezTo>
                  <a:lnTo>
                    <a:pt x="1693" y="6812"/>
                  </a:lnTo>
                  <a:cubicBezTo>
                    <a:pt x="1379" y="6812"/>
                    <a:pt x="1130" y="6559"/>
                    <a:pt x="1130" y="6248"/>
                  </a:cubicBezTo>
                  <a:cubicBezTo>
                    <a:pt x="1130" y="5935"/>
                    <a:pt x="1379" y="5682"/>
                    <a:pt x="1693" y="5682"/>
                  </a:cubicBezTo>
                  <a:close/>
                  <a:moveTo>
                    <a:pt x="5080" y="7941"/>
                  </a:moveTo>
                  <a:cubicBezTo>
                    <a:pt x="5393" y="7941"/>
                    <a:pt x="5643" y="8194"/>
                    <a:pt x="5643" y="8507"/>
                  </a:cubicBezTo>
                  <a:cubicBezTo>
                    <a:pt x="5643" y="8817"/>
                    <a:pt x="5393" y="9070"/>
                    <a:pt x="5080" y="9070"/>
                  </a:cubicBezTo>
                  <a:lnTo>
                    <a:pt x="1693" y="9070"/>
                  </a:lnTo>
                  <a:cubicBezTo>
                    <a:pt x="1379" y="9070"/>
                    <a:pt x="1130" y="8817"/>
                    <a:pt x="1130" y="8507"/>
                  </a:cubicBezTo>
                  <a:cubicBezTo>
                    <a:pt x="1130" y="8194"/>
                    <a:pt x="1379" y="7941"/>
                    <a:pt x="1693" y="7941"/>
                  </a:cubicBezTo>
                  <a:close/>
                  <a:moveTo>
                    <a:pt x="563" y="0"/>
                  </a:moveTo>
                  <a:cubicBezTo>
                    <a:pt x="250" y="0"/>
                    <a:pt x="0" y="250"/>
                    <a:pt x="0" y="563"/>
                  </a:cubicBezTo>
                  <a:lnTo>
                    <a:pt x="0" y="9636"/>
                  </a:lnTo>
                  <a:lnTo>
                    <a:pt x="5080" y="13445"/>
                  </a:lnTo>
                  <a:lnTo>
                    <a:pt x="10163" y="9636"/>
                  </a:lnTo>
                  <a:lnTo>
                    <a:pt x="10163" y="563"/>
                  </a:lnTo>
                  <a:cubicBezTo>
                    <a:pt x="10163" y="250"/>
                    <a:pt x="9910" y="0"/>
                    <a:pt x="9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98" name="Google Shape;498;p25"/>
          <p:cNvGrpSpPr/>
          <p:nvPr/>
        </p:nvGrpSpPr>
        <p:grpSpPr>
          <a:xfrm>
            <a:off x="7085121" y="3962222"/>
            <a:ext cx="339306" cy="298186"/>
            <a:chOff x="2085450" y="2057100"/>
            <a:chExt cx="481900" cy="423500"/>
          </a:xfrm>
        </p:grpSpPr>
        <p:sp>
          <p:nvSpPr>
            <p:cNvPr id="499" name="Google Shape;499;p25"/>
            <p:cNvSpPr/>
            <p:nvPr/>
          </p:nvSpPr>
          <p:spPr>
            <a:xfrm>
              <a:off x="2085450" y="2061650"/>
              <a:ext cx="141250" cy="418950"/>
            </a:xfrm>
            <a:custGeom>
              <a:avLst/>
              <a:gdLst/>
              <a:ahLst/>
              <a:cxnLst/>
              <a:rect l="l" t="t" r="r" b="b"/>
              <a:pathLst>
                <a:path w="5650" h="16758" extrusionOk="0">
                  <a:moveTo>
                    <a:pt x="4305" y="6452"/>
                  </a:moveTo>
                  <a:cubicBezTo>
                    <a:pt x="4736" y="6452"/>
                    <a:pt x="5115" y="6999"/>
                    <a:pt x="4728" y="7411"/>
                  </a:cubicBezTo>
                  <a:cubicBezTo>
                    <a:pt x="4520" y="7631"/>
                    <a:pt x="4352" y="7887"/>
                    <a:pt x="4228" y="8164"/>
                  </a:cubicBezTo>
                  <a:cubicBezTo>
                    <a:pt x="4120" y="8402"/>
                    <a:pt x="3927" y="8502"/>
                    <a:pt x="3732" y="8502"/>
                  </a:cubicBezTo>
                  <a:cubicBezTo>
                    <a:pt x="3367" y="8502"/>
                    <a:pt x="2999" y="8150"/>
                    <a:pt x="3195" y="7703"/>
                  </a:cubicBezTo>
                  <a:cubicBezTo>
                    <a:pt x="3373" y="7312"/>
                    <a:pt x="3611" y="6951"/>
                    <a:pt x="3903" y="6637"/>
                  </a:cubicBezTo>
                  <a:cubicBezTo>
                    <a:pt x="4027" y="6506"/>
                    <a:pt x="4169" y="6452"/>
                    <a:pt x="4305" y="6452"/>
                  </a:cubicBezTo>
                  <a:close/>
                  <a:moveTo>
                    <a:pt x="2983" y="9449"/>
                  </a:moveTo>
                  <a:cubicBezTo>
                    <a:pt x="3331" y="9449"/>
                    <a:pt x="3684" y="9752"/>
                    <a:pt x="3539" y="10191"/>
                  </a:cubicBezTo>
                  <a:lnTo>
                    <a:pt x="3361" y="10727"/>
                  </a:lnTo>
                  <a:cubicBezTo>
                    <a:pt x="3270" y="10997"/>
                    <a:pt x="3059" y="11113"/>
                    <a:pt x="2845" y="11113"/>
                  </a:cubicBezTo>
                  <a:cubicBezTo>
                    <a:pt x="2498" y="11113"/>
                    <a:pt x="2143" y="10808"/>
                    <a:pt x="2289" y="10368"/>
                  </a:cubicBezTo>
                  <a:lnTo>
                    <a:pt x="2467" y="9832"/>
                  </a:lnTo>
                  <a:cubicBezTo>
                    <a:pt x="2558" y="9564"/>
                    <a:pt x="2770" y="9449"/>
                    <a:pt x="2983" y="9449"/>
                  </a:cubicBezTo>
                  <a:close/>
                  <a:moveTo>
                    <a:pt x="5649" y="1"/>
                  </a:moveTo>
                  <a:lnTo>
                    <a:pt x="356" y="2117"/>
                  </a:lnTo>
                  <a:cubicBezTo>
                    <a:pt x="142" y="2202"/>
                    <a:pt x="3" y="2410"/>
                    <a:pt x="3" y="2641"/>
                  </a:cubicBezTo>
                  <a:lnTo>
                    <a:pt x="3" y="16192"/>
                  </a:lnTo>
                  <a:cubicBezTo>
                    <a:pt x="1" y="16516"/>
                    <a:pt x="265" y="16758"/>
                    <a:pt x="564" y="16758"/>
                  </a:cubicBezTo>
                  <a:cubicBezTo>
                    <a:pt x="634" y="16758"/>
                    <a:pt x="706" y="16745"/>
                    <a:pt x="777" y="16716"/>
                  </a:cubicBezTo>
                  <a:lnTo>
                    <a:pt x="5649" y="14768"/>
                  </a:lnTo>
                  <a:lnTo>
                    <a:pt x="56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00" name="Google Shape;500;p25"/>
            <p:cNvSpPr/>
            <p:nvPr/>
          </p:nvSpPr>
          <p:spPr>
            <a:xfrm>
              <a:off x="2254900" y="2061050"/>
              <a:ext cx="143050" cy="415650"/>
            </a:xfrm>
            <a:custGeom>
              <a:avLst/>
              <a:gdLst/>
              <a:ahLst/>
              <a:cxnLst/>
              <a:rect l="l" t="t" r="r" b="b"/>
              <a:pathLst>
                <a:path w="5722" h="16626" extrusionOk="0">
                  <a:moveTo>
                    <a:pt x="2504" y="6585"/>
                  </a:moveTo>
                  <a:cubicBezTo>
                    <a:pt x="2647" y="6585"/>
                    <a:pt x="2794" y="6645"/>
                    <a:pt x="2916" y="6788"/>
                  </a:cubicBezTo>
                  <a:cubicBezTo>
                    <a:pt x="3153" y="7068"/>
                    <a:pt x="3349" y="7378"/>
                    <a:pt x="3500" y="7709"/>
                  </a:cubicBezTo>
                  <a:cubicBezTo>
                    <a:pt x="3766" y="8258"/>
                    <a:pt x="3464" y="8654"/>
                    <a:pt x="3096" y="8654"/>
                  </a:cubicBezTo>
                  <a:cubicBezTo>
                    <a:pt x="2878" y="8654"/>
                    <a:pt x="2636" y="8515"/>
                    <a:pt x="2476" y="8185"/>
                  </a:cubicBezTo>
                  <a:cubicBezTo>
                    <a:pt x="2367" y="7947"/>
                    <a:pt x="2226" y="7724"/>
                    <a:pt x="2057" y="7523"/>
                  </a:cubicBezTo>
                  <a:cubicBezTo>
                    <a:pt x="1694" y="7098"/>
                    <a:pt x="2083" y="6585"/>
                    <a:pt x="2504" y="6585"/>
                  </a:cubicBezTo>
                  <a:close/>
                  <a:moveTo>
                    <a:pt x="1" y="0"/>
                  </a:moveTo>
                  <a:lnTo>
                    <a:pt x="1" y="5475"/>
                  </a:lnTo>
                  <a:cubicBezTo>
                    <a:pt x="217" y="5475"/>
                    <a:pt x="434" y="5496"/>
                    <a:pt x="648" y="5532"/>
                  </a:cubicBezTo>
                  <a:cubicBezTo>
                    <a:pt x="1334" y="5657"/>
                    <a:pt x="1201" y="6655"/>
                    <a:pt x="564" y="6655"/>
                  </a:cubicBezTo>
                  <a:cubicBezTo>
                    <a:pt x="525" y="6655"/>
                    <a:pt x="483" y="6651"/>
                    <a:pt x="440" y="6643"/>
                  </a:cubicBezTo>
                  <a:cubicBezTo>
                    <a:pt x="296" y="6622"/>
                    <a:pt x="148" y="6610"/>
                    <a:pt x="1" y="6604"/>
                  </a:cubicBezTo>
                  <a:lnTo>
                    <a:pt x="1" y="14744"/>
                  </a:lnTo>
                  <a:lnTo>
                    <a:pt x="5722" y="16626"/>
                  </a:lnTo>
                  <a:lnTo>
                    <a:pt x="5722" y="10395"/>
                  </a:lnTo>
                  <a:cubicBezTo>
                    <a:pt x="5704" y="10397"/>
                    <a:pt x="5684" y="10397"/>
                    <a:pt x="5661" y="10397"/>
                  </a:cubicBezTo>
                  <a:cubicBezTo>
                    <a:pt x="5400" y="10397"/>
                    <a:pt x="4871" y="10299"/>
                    <a:pt x="4388" y="10085"/>
                  </a:cubicBezTo>
                  <a:cubicBezTo>
                    <a:pt x="3793" y="9819"/>
                    <a:pt x="4068" y="8997"/>
                    <a:pt x="4603" y="8997"/>
                  </a:cubicBezTo>
                  <a:cubicBezTo>
                    <a:pt x="4680" y="8997"/>
                    <a:pt x="4763" y="9014"/>
                    <a:pt x="4849" y="9052"/>
                  </a:cubicBezTo>
                  <a:cubicBezTo>
                    <a:pt x="5123" y="9176"/>
                    <a:pt x="5418" y="9251"/>
                    <a:pt x="5722" y="9275"/>
                  </a:cubicBezTo>
                  <a:lnTo>
                    <a:pt x="5722" y="18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01" name="Google Shape;501;p25"/>
            <p:cNvSpPr/>
            <p:nvPr/>
          </p:nvSpPr>
          <p:spPr>
            <a:xfrm>
              <a:off x="2426175" y="2057100"/>
              <a:ext cx="141175" cy="418925"/>
            </a:xfrm>
            <a:custGeom>
              <a:avLst/>
              <a:gdLst/>
              <a:ahLst/>
              <a:cxnLst/>
              <a:rect l="l" t="t" r="r" b="b"/>
              <a:pathLst>
                <a:path w="5647" h="16757" extrusionOk="0">
                  <a:moveTo>
                    <a:pt x="2800" y="5647"/>
                  </a:moveTo>
                  <a:cubicBezTo>
                    <a:pt x="3154" y="5647"/>
                    <a:pt x="3516" y="5968"/>
                    <a:pt x="3349" y="6410"/>
                  </a:cubicBezTo>
                  <a:lnTo>
                    <a:pt x="3153" y="6937"/>
                  </a:lnTo>
                  <a:cubicBezTo>
                    <a:pt x="3055" y="7196"/>
                    <a:pt x="2850" y="7305"/>
                    <a:pt x="2643" y="7305"/>
                  </a:cubicBezTo>
                  <a:cubicBezTo>
                    <a:pt x="2288" y="7305"/>
                    <a:pt x="1929" y="6984"/>
                    <a:pt x="2096" y="6539"/>
                  </a:cubicBezTo>
                  <a:lnTo>
                    <a:pt x="2295" y="6012"/>
                  </a:lnTo>
                  <a:cubicBezTo>
                    <a:pt x="2390" y="5755"/>
                    <a:pt x="2594" y="5647"/>
                    <a:pt x="2800" y="5647"/>
                  </a:cubicBezTo>
                  <a:close/>
                  <a:moveTo>
                    <a:pt x="1700" y="8178"/>
                  </a:moveTo>
                  <a:cubicBezTo>
                    <a:pt x="2108" y="8178"/>
                    <a:pt x="2500" y="8655"/>
                    <a:pt x="2168" y="9090"/>
                  </a:cubicBezTo>
                  <a:cubicBezTo>
                    <a:pt x="1906" y="9433"/>
                    <a:pt x="1587" y="9725"/>
                    <a:pt x="1226" y="9960"/>
                  </a:cubicBezTo>
                  <a:cubicBezTo>
                    <a:pt x="1118" y="10030"/>
                    <a:pt x="1011" y="10060"/>
                    <a:pt x="911" y="10060"/>
                  </a:cubicBezTo>
                  <a:cubicBezTo>
                    <a:pt x="424" y="10060"/>
                    <a:pt x="97" y="9344"/>
                    <a:pt x="612" y="9012"/>
                  </a:cubicBezTo>
                  <a:cubicBezTo>
                    <a:pt x="867" y="8849"/>
                    <a:pt x="1090" y="8641"/>
                    <a:pt x="1274" y="8403"/>
                  </a:cubicBezTo>
                  <a:cubicBezTo>
                    <a:pt x="1394" y="8244"/>
                    <a:pt x="1548" y="8178"/>
                    <a:pt x="1700" y="8178"/>
                  </a:cubicBezTo>
                  <a:close/>
                  <a:moveTo>
                    <a:pt x="5080" y="0"/>
                  </a:moveTo>
                  <a:cubicBezTo>
                    <a:pt x="5010" y="0"/>
                    <a:pt x="4939" y="13"/>
                    <a:pt x="4869" y="41"/>
                  </a:cubicBezTo>
                  <a:lnTo>
                    <a:pt x="0" y="1989"/>
                  </a:lnTo>
                  <a:lnTo>
                    <a:pt x="0" y="16756"/>
                  </a:lnTo>
                  <a:lnTo>
                    <a:pt x="5291" y="14640"/>
                  </a:lnTo>
                  <a:cubicBezTo>
                    <a:pt x="5505" y="14555"/>
                    <a:pt x="5646" y="14347"/>
                    <a:pt x="5646" y="14116"/>
                  </a:cubicBezTo>
                  <a:lnTo>
                    <a:pt x="5646" y="565"/>
                  </a:lnTo>
                  <a:cubicBezTo>
                    <a:pt x="5644" y="240"/>
                    <a:pt x="5378" y="0"/>
                    <a:pt x="50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502" name="Google Shape;502;p25"/>
          <p:cNvSpPr/>
          <p:nvPr/>
        </p:nvSpPr>
        <p:spPr>
          <a:xfrm>
            <a:off x="7732271" y="1381325"/>
            <a:ext cx="962334" cy="590004"/>
          </a:xfrm>
          <a:prstGeom prst="flowChartTerminator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10%</a:t>
            </a:r>
            <a:endParaRPr>
              <a:solidFill>
                <a:schemeClr val="accent5"/>
              </a:solidFill>
              <a:cs typeface="B Nazanin" panose="00000400000000000000" pitchFamily="2" charset="-78"/>
            </a:endParaRPr>
          </a:p>
        </p:txBody>
      </p:sp>
      <p:grpSp>
        <p:nvGrpSpPr>
          <p:cNvPr id="503" name="Google Shape;503;p25"/>
          <p:cNvGrpSpPr/>
          <p:nvPr/>
        </p:nvGrpSpPr>
        <p:grpSpPr>
          <a:xfrm>
            <a:off x="4773430" y="2062548"/>
            <a:ext cx="3921176" cy="778422"/>
            <a:chOff x="4773430" y="2062548"/>
            <a:chExt cx="3921176" cy="778422"/>
          </a:xfrm>
        </p:grpSpPr>
        <p:sp>
          <p:nvSpPr>
            <p:cNvPr id="504" name="Google Shape;504;p25"/>
            <p:cNvSpPr txBox="1"/>
            <p:nvPr/>
          </p:nvSpPr>
          <p:spPr>
            <a:xfrm>
              <a:off x="4773430" y="2306070"/>
              <a:ext cx="19947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indent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fa-IR" sz="12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B Nazanin" panose="00000400000000000000" pitchFamily="2" charset="-78"/>
                </a:rPr>
                <a:t>قالب پاورپوینت </a:t>
              </a:r>
              <a:r>
                <a:rPr lang="fa-IR" sz="1200" b="0" i="0" dirty="0">
                  <a:solidFill>
                    <a:srgbClr val="000000"/>
                  </a:solidFill>
                  <a:effectLst/>
                  <a:latin typeface="Fira Sans Extra Condensed" panose="020B0604020202020204" pitchFamily="34" charset="0"/>
                  <a:ea typeface="Fira Sans Extra Condensed" panose="020B0604020202020204" pitchFamily="34" charset="0"/>
                  <a:cs typeface="B Nazanin" panose="00000400000000000000" pitchFamily="2" charset="-78"/>
                </a:rPr>
                <a:t>اینفوگرافیک مدیر پروژه </a:t>
              </a:r>
              <a:r>
                <a:rPr lang="fa-IR" sz="12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B Nazanin" panose="00000400000000000000" pitchFamily="2" charset="-78"/>
                </a:rPr>
                <a:t>قابل ویرایش می باشد</a:t>
              </a:r>
              <a:endParaRPr lang="fa-IR" sz="1100" dirty="0">
                <a:effectLst/>
                <a:cs typeface="B Nazanin" panose="00000400000000000000" pitchFamily="2" charset="-78"/>
              </a:endParaRPr>
            </a:p>
          </p:txBody>
        </p:sp>
        <p:sp>
          <p:nvSpPr>
            <p:cNvPr id="505" name="Google Shape;505;p25"/>
            <p:cNvSpPr txBox="1"/>
            <p:nvPr/>
          </p:nvSpPr>
          <p:spPr>
            <a:xfrm>
              <a:off x="4902600" y="2062548"/>
              <a:ext cx="1865400" cy="33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700" dirty="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B Nazanin" panose="00000400000000000000" pitchFamily="2" charset="-78"/>
                  <a:sym typeface="Fira Sans Extra Condensed Medium"/>
                </a:rPr>
                <a:t>استراتژی</a:t>
              </a:r>
              <a:endParaRPr sz="1700" dirty="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endParaRPr>
            </a:p>
          </p:txBody>
        </p:sp>
        <p:grpSp>
          <p:nvGrpSpPr>
            <p:cNvPr id="506" name="Google Shape;506;p25"/>
            <p:cNvGrpSpPr/>
            <p:nvPr/>
          </p:nvGrpSpPr>
          <p:grpSpPr>
            <a:xfrm>
              <a:off x="7115618" y="2327290"/>
              <a:ext cx="278296" cy="339253"/>
              <a:chOff x="3907325" y="2620775"/>
              <a:chExt cx="395250" cy="481825"/>
            </a:xfrm>
          </p:grpSpPr>
          <p:sp>
            <p:nvSpPr>
              <p:cNvPr id="507" name="Google Shape;507;p25"/>
              <p:cNvSpPr/>
              <p:nvPr/>
            </p:nvSpPr>
            <p:spPr>
              <a:xfrm>
                <a:off x="3907325" y="3016975"/>
                <a:ext cx="74550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2982" h="2259" extrusionOk="0">
                    <a:moveTo>
                      <a:pt x="1" y="0"/>
                    </a:moveTo>
                    <a:lnTo>
                      <a:pt x="1" y="563"/>
                    </a:lnTo>
                    <a:cubicBezTo>
                      <a:pt x="1" y="1500"/>
                      <a:pt x="756" y="2256"/>
                      <a:pt x="1693" y="2259"/>
                    </a:cubicBezTo>
                    <a:lnTo>
                      <a:pt x="2982" y="2259"/>
                    </a:lnTo>
                    <a:cubicBezTo>
                      <a:pt x="2711" y="1527"/>
                      <a:pt x="2515" y="768"/>
                      <a:pt x="24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508" name="Google Shape;508;p25"/>
              <p:cNvSpPr/>
              <p:nvPr/>
            </p:nvSpPr>
            <p:spPr>
              <a:xfrm>
                <a:off x="3907325" y="2705450"/>
                <a:ext cx="282325" cy="283325"/>
              </a:xfrm>
              <a:custGeom>
                <a:avLst/>
                <a:gdLst/>
                <a:ahLst/>
                <a:cxnLst/>
                <a:rect l="l" t="t" r="r" b="b"/>
                <a:pathLst>
                  <a:path w="11293" h="11333" extrusionOk="0">
                    <a:moveTo>
                      <a:pt x="1" y="1"/>
                    </a:moveTo>
                    <a:lnTo>
                      <a:pt x="1" y="11332"/>
                    </a:lnTo>
                    <a:lnTo>
                      <a:pt x="2283" y="11332"/>
                    </a:lnTo>
                    <a:cubicBezTo>
                      <a:pt x="2274" y="11142"/>
                      <a:pt x="2259" y="10956"/>
                      <a:pt x="2259" y="10766"/>
                    </a:cubicBezTo>
                    <a:lnTo>
                      <a:pt x="2259" y="9637"/>
                    </a:lnTo>
                    <a:cubicBezTo>
                      <a:pt x="2259" y="8396"/>
                      <a:pt x="2834" y="7249"/>
                      <a:pt x="3834" y="6490"/>
                    </a:cubicBezTo>
                    <a:lnTo>
                      <a:pt x="4517" y="5975"/>
                    </a:lnTo>
                    <a:lnTo>
                      <a:pt x="4517" y="3145"/>
                    </a:lnTo>
                    <a:cubicBezTo>
                      <a:pt x="4517" y="2051"/>
                      <a:pt x="5400" y="1169"/>
                      <a:pt x="6493" y="1169"/>
                    </a:cubicBezTo>
                    <a:cubicBezTo>
                      <a:pt x="7583" y="1169"/>
                      <a:pt x="8468" y="2051"/>
                      <a:pt x="8468" y="3145"/>
                    </a:cubicBezTo>
                    <a:lnTo>
                      <a:pt x="8468" y="3617"/>
                    </a:lnTo>
                    <a:cubicBezTo>
                      <a:pt x="8743" y="3487"/>
                      <a:pt x="9031" y="3426"/>
                      <a:pt x="9314" y="3426"/>
                    </a:cubicBezTo>
                    <a:cubicBezTo>
                      <a:pt x="10141" y="3426"/>
                      <a:pt x="10923" y="3949"/>
                      <a:pt x="11196" y="4795"/>
                    </a:cubicBezTo>
                    <a:cubicBezTo>
                      <a:pt x="11226" y="4780"/>
                      <a:pt x="11260" y="4771"/>
                      <a:pt x="11293" y="4759"/>
                    </a:cubicBezTo>
                    <a:lnTo>
                      <a:pt x="1129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509" name="Google Shape;509;p25"/>
              <p:cNvSpPr/>
              <p:nvPr/>
            </p:nvSpPr>
            <p:spPr>
              <a:xfrm>
                <a:off x="3907325" y="2620775"/>
                <a:ext cx="282325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11293" h="2259" extrusionOk="0">
                    <a:moveTo>
                      <a:pt x="1693" y="0"/>
                    </a:moveTo>
                    <a:cubicBezTo>
                      <a:pt x="756" y="0"/>
                      <a:pt x="1" y="759"/>
                      <a:pt x="1" y="1695"/>
                    </a:cubicBezTo>
                    <a:lnTo>
                      <a:pt x="1" y="2259"/>
                    </a:lnTo>
                    <a:lnTo>
                      <a:pt x="11293" y="2259"/>
                    </a:lnTo>
                    <a:lnTo>
                      <a:pt x="11293" y="1695"/>
                    </a:lnTo>
                    <a:cubicBezTo>
                      <a:pt x="11290" y="759"/>
                      <a:pt x="10534" y="0"/>
                      <a:pt x="95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510" name="Google Shape;510;p25"/>
              <p:cNvSpPr/>
              <p:nvPr/>
            </p:nvSpPr>
            <p:spPr>
              <a:xfrm>
                <a:off x="3992025" y="2762900"/>
                <a:ext cx="310550" cy="339700"/>
              </a:xfrm>
              <a:custGeom>
                <a:avLst/>
                <a:gdLst/>
                <a:ahLst/>
                <a:cxnLst/>
                <a:rect l="l" t="t" r="r" b="b"/>
                <a:pathLst>
                  <a:path w="12422" h="13588" extrusionOk="0">
                    <a:moveTo>
                      <a:pt x="3105" y="0"/>
                    </a:moveTo>
                    <a:cubicBezTo>
                      <a:pt x="2635" y="0"/>
                      <a:pt x="2259" y="377"/>
                      <a:pt x="2259" y="847"/>
                    </a:cubicBezTo>
                    <a:lnTo>
                      <a:pt x="2259" y="8468"/>
                    </a:lnTo>
                    <a:cubicBezTo>
                      <a:pt x="2259" y="8781"/>
                      <a:pt x="2006" y="9031"/>
                      <a:pt x="1693" y="9031"/>
                    </a:cubicBezTo>
                    <a:cubicBezTo>
                      <a:pt x="1379" y="9031"/>
                      <a:pt x="1129" y="8781"/>
                      <a:pt x="1129" y="8468"/>
                    </a:cubicBezTo>
                    <a:lnTo>
                      <a:pt x="1129" y="5095"/>
                    </a:lnTo>
                    <a:cubicBezTo>
                      <a:pt x="419" y="5622"/>
                      <a:pt x="0" y="6453"/>
                      <a:pt x="0" y="7339"/>
                    </a:cubicBezTo>
                    <a:lnTo>
                      <a:pt x="0" y="8468"/>
                    </a:lnTo>
                    <a:cubicBezTo>
                      <a:pt x="0" y="10052"/>
                      <a:pt x="368" y="11615"/>
                      <a:pt x="1069" y="13036"/>
                    </a:cubicBezTo>
                    <a:cubicBezTo>
                      <a:pt x="1223" y="13346"/>
                      <a:pt x="1322" y="13587"/>
                      <a:pt x="1693" y="13587"/>
                    </a:cubicBezTo>
                    <a:lnTo>
                      <a:pt x="10726" y="13587"/>
                    </a:lnTo>
                    <a:cubicBezTo>
                      <a:pt x="11097" y="13587"/>
                      <a:pt x="11196" y="13346"/>
                      <a:pt x="11350" y="13036"/>
                    </a:cubicBezTo>
                    <a:cubicBezTo>
                      <a:pt x="12051" y="11615"/>
                      <a:pt x="12419" y="10052"/>
                      <a:pt x="12422" y="8468"/>
                    </a:cubicBezTo>
                    <a:lnTo>
                      <a:pt x="12422" y="5363"/>
                    </a:lnTo>
                    <a:cubicBezTo>
                      <a:pt x="12422" y="4894"/>
                      <a:pt x="12042" y="4517"/>
                      <a:pt x="11572" y="4517"/>
                    </a:cubicBezTo>
                    <a:cubicBezTo>
                      <a:pt x="11106" y="4517"/>
                      <a:pt x="10726" y="4894"/>
                      <a:pt x="10726" y="5363"/>
                    </a:cubicBezTo>
                    <a:lnTo>
                      <a:pt x="10726" y="7339"/>
                    </a:lnTo>
                    <a:cubicBezTo>
                      <a:pt x="10726" y="7652"/>
                      <a:pt x="10473" y="7902"/>
                      <a:pt x="10163" y="7902"/>
                    </a:cubicBezTo>
                    <a:cubicBezTo>
                      <a:pt x="9850" y="7902"/>
                      <a:pt x="9597" y="7652"/>
                      <a:pt x="9597" y="7339"/>
                    </a:cubicBezTo>
                    <a:lnTo>
                      <a:pt x="9597" y="6297"/>
                    </a:lnTo>
                    <a:lnTo>
                      <a:pt x="9597" y="4234"/>
                    </a:lnTo>
                    <a:cubicBezTo>
                      <a:pt x="9597" y="3764"/>
                      <a:pt x="9218" y="3388"/>
                      <a:pt x="8751" y="3388"/>
                    </a:cubicBezTo>
                    <a:cubicBezTo>
                      <a:pt x="8281" y="3388"/>
                      <a:pt x="7905" y="3764"/>
                      <a:pt x="7905" y="4234"/>
                    </a:cubicBezTo>
                    <a:lnTo>
                      <a:pt x="7905" y="6210"/>
                    </a:lnTo>
                    <a:cubicBezTo>
                      <a:pt x="7905" y="6523"/>
                      <a:pt x="7652" y="6773"/>
                      <a:pt x="7339" y="6773"/>
                    </a:cubicBezTo>
                    <a:cubicBezTo>
                      <a:pt x="7025" y="6773"/>
                      <a:pt x="6776" y="6523"/>
                      <a:pt x="6776" y="6210"/>
                    </a:cubicBezTo>
                    <a:lnTo>
                      <a:pt x="6776" y="3105"/>
                    </a:lnTo>
                    <a:cubicBezTo>
                      <a:pt x="6776" y="2635"/>
                      <a:pt x="6396" y="2259"/>
                      <a:pt x="5926" y="2259"/>
                    </a:cubicBezTo>
                    <a:cubicBezTo>
                      <a:pt x="5460" y="2259"/>
                      <a:pt x="5080" y="2635"/>
                      <a:pt x="5080" y="3105"/>
                    </a:cubicBezTo>
                    <a:lnTo>
                      <a:pt x="5080" y="6210"/>
                    </a:lnTo>
                    <a:cubicBezTo>
                      <a:pt x="5080" y="6523"/>
                      <a:pt x="4827" y="6773"/>
                      <a:pt x="4517" y="6773"/>
                    </a:cubicBezTo>
                    <a:cubicBezTo>
                      <a:pt x="4204" y="6773"/>
                      <a:pt x="3951" y="6523"/>
                      <a:pt x="3951" y="6210"/>
                    </a:cubicBezTo>
                    <a:lnTo>
                      <a:pt x="3951" y="847"/>
                    </a:lnTo>
                    <a:cubicBezTo>
                      <a:pt x="3951" y="377"/>
                      <a:pt x="3572" y="0"/>
                      <a:pt x="310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511" name="Google Shape;511;p25"/>
            <p:cNvSpPr/>
            <p:nvPr/>
          </p:nvSpPr>
          <p:spPr>
            <a:xfrm>
              <a:off x="7732271" y="2201900"/>
              <a:ext cx="962334" cy="590004"/>
            </a:xfrm>
            <a:prstGeom prst="flowChartTerminator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B Nazanin" panose="00000400000000000000" pitchFamily="2" charset="-78"/>
                  <a:sym typeface="Fira Sans Extra Condensed Medium"/>
                </a:rPr>
                <a:t>80%</a:t>
              </a:r>
              <a:endParaRPr>
                <a:solidFill>
                  <a:schemeClr val="accent5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512" name="Google Shape;512;p25"/>
          <p:cNvGrpSpPr/>
          <p:nvPr/>
        </p:nvGrpSpPr>
        <p:grpSpPr>
          <a:xfrm>
            <a:off x="4773430" y="2909266"/>
            <a:ext cx="3921176" cy="783962"/>
            <a:chOff x="4773430" y="2884416"/>
            <a:chExt cx="3921176" cy="783962"/>
          </a:xfrm>
        </p:grpSpPr>
        <p:sp>
          <p:nvSpPr>
            <p:cNvPr id="513" name="Google Shape;513;p25"/>
            <p:cNvSpPr txBox="1"/>
            <p:nvPr/>
          </p:nvSpPr>
          <p:spPr>
            <a:xfrm>
              <a:off x="4773430" y="3133478"/>
              <a:ext cx="19947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indent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fa-IR" sz="12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B Nazanin" panose="00000400000000000000" pitchFamily="2" charset="-78"/>
                </a:rPr>
                <a:t>قالب پاورپوینت </a:t>
              </a:r>
              <a:r>
                <a:rPr lang="fa-IR" sz="1200" b="0" i="0" dirty="0">
                  <a:solidFill>
                    <a:srgbClr val="000000"/>
                  </a:solidFill>
                  <a:effectLst/>
                  <a:latin typeface="Fira Sans Extra Condensed" panose="020B0604020202020204" pitchFamily="34" charset="0"/>
                  <a:ea typeface="Fira Sans Extra Condensed" panose="020B0604020202020204" pitchFamily="34" charset="0"/>
                  <a:cs typeface="B Nazanin" panose="00000400000000000000" pitchFamily="2" charset="-78"/>
                </a:rPr>
                <a:t>اینفوگرافیک مدیر پروژه </a:t>
              </a:r>
              <a:r>
                <a:rPr lang="fa-IR" sz="12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B Nazanin" panose="00000400000000000000" pitchFamily="2" charset="-78"/>
                </a:rPr>
                <a:t>قابل ویرایش می باشد</a:t>
              </a:r>
              <a:endParaRPr lang="fa-IR" sz="1100" dirty="0">
                <a:effectLst/>
                <a:cs typeface="B Nazanin" panose="00000400000000000000" pitchFamily="2" charset="-78"/>
              </a:endParaRPr>
            </a:p>
          </p:txBody>
        </p:sp>
        <p:sp>
          <p:nvSpPr>
            <p:cNvPr id="514" name="Google Shape;514;p25"/>
            <p:cNvSpPr txBox="1"/>
            <p:nvPr/>
          </p:nvSpPr>
          <p:spPr>
            <a:xfrm>
              <a:off x="4902600" y="2884416"/>
              <a:ext cx="1865400" cy="33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700" dirty="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B Nazanin" panose="00000400000000000000" pitchFamily="2" charset="-78"/>
                  <a:sym typeface="Fira Sans Extra Condensed Medium"/>
                </a:rPr>
                <a:t>خطر</a:t>
              </a:r>
              <a:endParaRPr sz="1700" dirty="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endParaRPr>
            </a:p>
          </p:txBody>
        </p:sp>
        <p:grpSp>
          <p:nvGrpSpPr>
            <p:cNvPr id="515" name="Google Shape;515;p25"/>
            <p:cNvGrpSpPr/>
            <p:nvPr/>
          </p:nvGrpSpPr>
          <p:grpSpPr>
            <a:xfrm>
              <a:off x="7085148" y="3154677"/>
              <a:ext cx="339253" cy="339253"/>
              <a:chOff x="1492675" y="2027925"/>
              <a:chExt cx="481825" cy="481825"/>
            </a:xfrm>
          </p:grpSpPr>
          <p:sp>
            <p:nvSpPr>
              <p:cNvPr id="516" name="Google Shape;516;p25"/>
              <p:cNvSpPr/>
              <p:nvPr/>
            </p:nvSpPr>
            <p:spPr>
              <a:xfrm>
                <a:off x="1719425" y="2170050"/>
                <a:ext cx="282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0" extrusionOk="0">
                    <a:moveTo>
                      <a:pt x="567" y="1"/>
                    </a:moveTo>
                    <a:cubicBezTo>
                      <a:pt x="254" y="1"/>
                      <a:pt x="1" y="251"/>
                      <a:pt x="1" y="564"/>
                    </a:cubicBezTo>
                    <a:cubicBezTo>
                      <a:pt x="1" y="877"/>
                      <a:pt x="254" y="1130"/>
                      <a:pt x="567" y="1130"/>
                    </a:cubicBezTo>
                    <a:cubicBezTo>
                      <a:pt x="877" y="1130"/>
                      <a:pt x="1130" y="877"/>
                      <a:pt x="1130" y="564"/>
                    </a:cubicBezTo>
                    <a:cubicBezTo>
                      <a:pt x="1130" y="251"/>
                      <a:pt x="877" y="1"/>
                      <a:pt x="5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517" name="Google Shape;517;p25"/>
              <p:cNvSpPr/>
              <p:nvPr/>
            </p:nvSpPr>
            <p:spPr>
              <a:xfrm>
                <a:off x="1832350" y="2254750"/>
                <a:ext cx="282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0" extrusionOk="0">
                    <a:moveTo>
                      <a:pt x="567" y="0"/>
                    </a:moveTo>
                    <a:cubicBezTo>
                      <a:pt x="253" y="0"/>
                      <a:pt x="0" y="250"/>
                      <a:pt x="0" y="564"/>
                    </a:cubicBezTo>
                    <a:cubicBezTo>
                      <a:pt x="0" y="877"/>
                      <a:pt x="253" y="1130"/>
                      <a:pt x="567" y="1130"/>
                    </a:cubicBezTo>
                    <a:cubicBezTo>
                      <a:pt x="877" y="1130"/>
                      <a:pt x="1130" y="877"/>
                      <a:pt x="1130" y="564"/>
                    </a:cubicBezTo>
                    <a:cubicBezTo>
                      <a:pt x="1130" y="250"/>
                      <a:pt x="877" y="0"/>
                      <a:pt x="5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518" name="Google Shape;518;p25"/>
              <p:cNvSpPr/>
              <p:nvPr/>
            </p:nvSpPr>
            <p:spPr>
              <a:xfrm>
                <a:off x="1606500" y="2254750"/>
                <a:ext cx="282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0" extrusionOk="0">
                    <a:moveTo>
                      <a:pt x="567" y="0"/>
                    </a:moveTo>
                    <a:cubicBezTo>
                      <a:pt x="254" y="0"/>
                      <a:pt x="1" y="250"/>
                      <a:pt x="1" y="564"/>
                    </a:cubicBezTo>
                    <a:cubicBezTo>
                      <a:pt x="1" y="877"/>
                      <a:pt x="254" y="1130"/>
                      <a:pt x="567" y="1130"/>
                    </a:cubicBezTo>
                    <a:cubicBezTo>
                      <a:pt x="877" y="1130"/>
                      <a:pt x="1130" y="877"/>
                      <a:pt x="1130" y="564"/>
                    </a:cubicBezTo>
                    <a:cubicBezTo>
                      <a:pt x="1130" y="250"/>
                      <a:pt x="877" y="0"/>
                      <a:pt x="5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519" name="Google Shape;519;p25"/>
              <p:cNvSpPr/>
              <p:nvPr/>
            </p:nvSpPr>
            <p:spPr>
              <a:xfrm>
                <a:off x="1492675" y="2425025"/>
                <a:ext cx="481825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3389" extrusionOk="0">
                    <a:moveTo>
                      <a:pt x="1" y="1"/>
                    </a:moveTo>
                    <a:lnTo>
                      <a:pt x="1" y="1696"/>
                    </a:lnTo>
                    <a:cubicBezTo>
                      <a:pt x="1" y="2630"/>
                      <a:pt x="757" y="3389"/>
                      <a:pt x="1693" y="3389"/>
                    </a:cubicBezTo>
                    <a:lnTo>
                      <a:pt x="17577" y="3389"/>
                    </a:lnTo>
                    <a:cubicBezTo>
                      <a:pt x="18514" y="3389"/>
                      <a:pt x="19270" y="2630"/>
                      <a:pt x="19273" y="1696"/>
                    </a:cubicBezTo>
                    <a:lnTo>
                      <a:pt x="1927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520" name="Google Shape;520;p25"/>
              <p:cNvSpPr/>
              <p:nvPr/>
            </p:nvSpPr>
            <p:spPr>
              <a:xfrm>
                <a:off x="1492675" y="2027925"/>
                <a:ext cx="481825" cy="368000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4720" extrusionOk="0">
                    <a:moveTo>
                      <a:pt x="5120" y="2259"/>
                    </a:moveTo>
                    <a:cubicBezTo>
                      <a:pt x="5430" y="2259"/>
                      <a:pt x="5683" y="2512"/>
                      <a:pt x="5683" y="2825"/>
                    </a:cubicBezTo>
                    <a:lnTo>
                      <a:pt x="5683" y="8047"/>
                    </a:lnTo>
                    <a:cubicBezTo>
                      <a:pt x="6360" y="8281"/>
                      <a:pt x="6812" y="8920"/>
                      <a:pt x="6812" y="9637"/>
                    </a:cubicBezTo>
                    <a:cubicBezTo>
                      <a:pt x="6812" y="10353"/>
                      <a:pt x="6360" y="10992"/>
                      <a:pt x="5683" y="11226"/>
                    </a:cubicBezTo>
                    <a:lnTo>
                      <a:pt x="5683" y="13024"/>
                    </a:lnTo>
                    <a:cubicBezTo>
                      <a:pt x="5683" y="13337"/>
                      <a:pt x="5430" y="13587"/>
                      <a:pt x="5120" y="13587"/>
                    </a:cubicBezTo>
                    <a:cubicBezTo>
                      <a:pt x="4807" y="13587"/>
                      <a:pt x="4554" y="13337"/>
                      <a:pt x="4554" y="13024"/>
                    </a:cubicBezTo>
                    <a:lnTo>
                      <a:pt x="4554" y="11226"/>
                    </a:lnTo>
                    <a:cubicBezTo>
                      <a:pt x="3876" y="10992"/>
                      <a:pt x="3425" y="10353"/>
                      <a:pt x="3425" y="9637"/>
                    </a:cubicBezTo>
                    <a:cubicBezTo>
                      <a:pt x="3425" y="8920"/>
                      <a:pt x="3876" y="8281"/>
                      <a:pt x="4554" y="8047"/>
                    </a:cubicBezTo>
                    <a:lnTo>
                      <a:pt x="4554" y="2825"/>
                    </a:lnTo>
                    <a:cubicBezTo>
                      <a:pt x="4554" y="2512"/>
                      <a:pt x="4807" y="2259"/>
                      <a:pt x="5120" y="2259"/>
                    </a:cubicBezTo>
                    <a:close/>
                    <a:moveTo>
                      <a:pt x="9637" y="2259"/>
                    </a:moveTo>
                    <a:cubicBezTo>
                      <a:pt x="9947" y="2259"/>
                      <a:pt x="10200" y="2512"/>
                      <a:pt x="10200" y="2825"/>
                    </a:cubicBezTo>
                    <a:lnTo>
                      <a:pt x="10200" y="4659"/>
                    </a:lnTo>
                    <a:cubicBezTo>
                      <a:pt x="10877" y="4894"/>
                      <a:pt x="11329" y="5532"/>
                      <a:pt x="11329" y="6249"/>
                    </a:cubicBezTo>
                    <a:cubicBezTo>
                      <a:pt x="11329" y="6966"/>
                      <a:pt x="10877" y="7604"/>
                      <a:pt x="10200" y="7839"/>
                    </a:cubicBezTo>
                    <a:lnTo>
                      <a:pt x="10200" y="13024"/>
                    </a:lnTo>
                    <a:cubicBezTo>
                      <a:pt x="10200" y="13337"/>
                      <a:pt x="9947" y="13587"/>
                      <a:pt x="9637" y="13587"/>
                    </a:cubicBezTo>
                    <a:cubicBezTo>
                      <a:pt x="9324" y="13587"/>
                      <a:pt x="9071" y="13337"/>
                      <a:pt x="9071" y="13024"/>
                    </a:cubicBezTo>
                    <a:lnTo>
                      <a:pt x="9071" y="7839"/>
                    </a:lnTo>
                    <a:cubicBezTo>
                      <a:pt x="8393" y="7604"/>
                      <a:pt x="7941" y="6966"/>
                      <a:pt x="7941" y="6249"/>
                    </a:cubicBezTo>
                    <a:cubicBezTo>
                      <a:pt x="7941" y="5532"/>
                      <a:pt x="8393" y="4894"/>
                      <a:pt x="9071" y="4659"/>
                    </a:cubicBezTo>
                    <a:lnTo>
                      <a:pt x="9071" y="2825"/>
                    </a:lnTo>
                    <a:cubicBezTo>
                      <a:pt x="9071" y="2512"/>
                      <a:pt x="9324" y="2259"/>
                      <a:pt x="9637" y="2259"/>
                    </a:cubicBezTo>
                    <a:close/>
                    <a:moveTo>
                      <a:pt x="14154" y="2259"/>
                    </a:moveTo>
                    <a:cubicBezTo>
                      <a:pt x="14464" y="2259"/>
                      <a:pt x="14717" y="2512"/>
                      <a:pt x="14717" y="2825"/>
                    </a:cubicBezTo>
                    <a:lnTo>
                      <a:pt x="14717" y="8047"/>
                    </a:lnTo>
                    <a:cubicBezTo>
                      <a:pt x="15394" y="8281"/>
                      <a:pt x="15846" y="8920"/>
                      <a:pt x="15846" y="9637"/>
                    </a:cubicBezTo>
                    <a:cubicBezTo>
                      <a:pt x="15846" y="10353"/>
                      <a:pt x="15394" y="10992"/>
                      <a:pt x="14717" y="11226"/>
                    </a:cubicBezTo>
                    <a:lnTo>
                      <a:pt x="14717" y="13024"/>
                    </a:lnTo>
                    <a:cubicBezTo>
                      <a:pt x="14717" y="13337"/>
                      <a:pt x="14464" y="13587"/>
                      <a:pt x="14154" y="13587"/>
                    </a:cubicBezTo>
                    <a:cubicBezTo>
                      <a:pt x="13840" y="13587"/>
                      <a:pt x="13587" y="13337"/>
                      <a:pt x="13587" y="13024"/>
                    </a:cubicBezTo>
                    <a:lnTo>
                      <a:pt x="13587" y="11226"/>
                    </a:lnTo>
                    <a:cubicBezTo>
                      <a:pt x="12910" y="10992"/>
                      <a:pt x="12458" y="10353"/>
                      <a:pt x="12458" y="9637"/>
                    </a:cubicBezTo>
                    <a:cubicBezTo>
                      <a:pt x="12458" y="8920"/>
                      <a:pt x="12910" y="8281"/>
                      <a:pt x="13587" y="8047"/>
                    </a:cubicBezTo>
                    <a:lnTo>
                      <a:pt x="13587" y="2825"/>
                    </a:lnTo>
                    <a:cubicBezTo>
                      <a:pt x="13587" y="2512"/>
                      <a:pt x="13840" y="2259"/>
                      <a:pt x="14154" y="2259"/>
                    </a:cubicBezTo>
                    <a:close/>
                    <a:moveTo>
                      <a:pt x="1693" y="1"/>
                    </a:moveTo>
                    <a:cubicBezTo>
                      <a:pt x="757" y="1"/>
                      <a:pt x="1" y="759"/>
                      <a:pt x="1" y="1696"/>
                    </a:cubicBezTo>
                    <a:lnTo>
                      <a:pt x="1" y="14720"/>
                    </a:lnTo>
                    <a:lnTo>
                      <a:pt x="19273" y="14720"/>
                    </a:lnTo>
                    <a:lnTo>
                      <a:pt x="19273" y="1696"/>
                    </a:lnTo>
                    <a:cubicBezTo>
                      <a:pt x="19270" y="759"/>
                      <a:pt x="18514" y="1"/>
                      <a:pt x="175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521" name="Google Shape;521;p25"/>
            <p:cNvSpPr/>
            <p:nvPr/>
          </p:nvSpPr>
          <p:spPr>
            <a:xfrm>
              <a:off x="7732271" y="3026737"/>
              <a:ext cx="962334" cy="590004"/>
            </a:xfrm>
            <a:prstGeom prst="flowChartTerminator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70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B Nazanin" panose="00000400000000000000" pitchFamily="2" charset="-78"/>
                  <a:sym typeface="Fira Sans Extra Condensed Medium"/>
                </a:rPr>
                <a:t>50%</a:t>
              </a:r>
              <a:endParaRPr>
                <a:solidFill>
                  <a:schemeClr val="accent5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522" name="Google Shape;522;p25"/>
          <p:cNvSpPr/>
          <p:nvPr/>
        </p:nvSpPr>
        <p:spPr>
          <a:xfrm>
            <a:off x="7732271" y="3831700"/>
            <a:ext cx="962334" cy="590004"/>
          </a:xfrm>
          <a:prstGeom prst="flowChartTerminator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70%</a:t>
            </a:r>
            <a:endParaRPr>
              <a:solidFill>
                <a:schemeClr val="accent5"/>
              </a:solidFill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6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b="1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گزارش ماهانه رویای مدیر پروژه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528" name="Google Shape;528;p26"/>
          <p:cNvGrpSpPr/>
          <p:nvPr/>
        </p:nvGrpSpPr>
        <p:grpSpPr>
          <a:xfrm>
            <a:off x="801513" y="1519975"/>
            <a:ext cx="1700700" cy="2728200"/>
            <a:chOff x="675301" y="1519975"/>
            <a:chExt cx="1700700" cy="2728200"/>
          </a:xfrm>
        </p:grpSpPr>
        <p:sp>
          <p:nvSpPr>
            <p:cNvPr id="529" name="Google Shape;529;p26"/>
            <p:cNvSpPr/>
            <p:nvPr/>
          </p:nvSpPr>
          <p:spPr>
            <a:xfrm>
              <a:off x="675301" y="1519975"/>
              <a:ext cx="1700700" cy="27282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grpSp>
          <p:nvGrpSpPr>
            <p:cNvPr id="530" name="Google Shape;530;p26"/>
            <p:cNvGrpSpPr/>
            <p:nvPr/>
          </p:nvGrpSpPr>
          <p:grpSpPr>
            <a:xfrm>
              <a:off x="675337" y="1519975"/>
              <a:ext cx="1700661" cy="1057750"/>
              <a:chOff x="1013300" y="1922575"/>
              <a:chExt cx="1589700" cy="1057750"/>
            </a:xfrm>
          </p:grpSpPr>
          <p:sp>
            <p:nvSpPr>
              <p:cNvPr id="531" name="Google Shape;531;p26"/>
              <p:cNvSpPr/>
              <p:nvPr/>
            </p:nvSpPr>
            <p:spPr>
              <a:xfrm>
                <a:off x="1013300" y="1922575"/>
                <a:ext cx="1589700" cy="874800"/>
              </a:xfrm>
              <a:prstGeom prst="roundRect">
                <a:avLst>
                  <a:gd name="adj" fmla="val 31753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532" name="Google Shape;532;p26"/>
              <p:cNvSpPr/>
              <p:nvPr/>
            </p:nvSpPr>
            <p:spPr>
              <a:xfrm rot="10800000">
                <a:off x="1586000" y="2762525"/>
                <a:ext cx="444300" cy="21780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533" name="Google Shape;533;p26"/>
          <p:cNvGrpSpPr/>
          <p:nvPr/>
        </p:nvGrpSpPr>
        <p:grpSpPr>
          <a:xfrm>
            <a:off x="4695030" y="1519975"/>
            <a:ext cx="1700700" cy="2728200"/>
            <a:chOff x="4572001" y="1519975"/>
            <a:chExt cx="1700700" cy="2728200"/>
          </a:xfrm>
        </p:grpSpPr>
        <p:sp>
          <p:nvSpPr>
            <p:cNvPr id="534" name="Google Shape;534;p26"/>
            <p:cNvSpPr/>
            <p:nvPr/>
          </p:nvSpPr>
          <p:spPr>
            <a:xfrm>
              <a:off x="4572001" y="1519975"/>
              <a:ext cx="1700700" cy="27282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grpSp>
          <p:nvGrpSpPr>
            <p:cNvPr id="535" name="Google Shape;535;p26"/>
            <p:cNvGrpSpPr/>
            <p:nvPr/>
          </p:nvGrpSpPr>
          <p:grpSpPr>
            <a:xfrm>
              <a:off x="4572037" y="1519975"/>
              <a:ext cx="1700661" cy="1057750"/>
              <a:chOff x="1013300" y="1922575"/>
              <a:chExt cx="1589700" cy="1057750"/>
            </a:xfrm>
          </p:grpSpPr>
          <p:sp>
            <p:nvSpPr>
              <p:cNvPr id="536" name="Google Shape;536;p26"/>
              <p:cNvSpPr/>
              <p:nvPr/>
            </p:nvSpPr>
            <p:spPr>
              <a:xfrm>
                <a:off x="1013300" y="1922575"/>
                <a:ext cx="1589700" cy="874800"/>
              </a:xfrm>
              <a:prstGeom prst="roundRect">
                <a:avLst>
                  <a:gd name="adj" fmla="val 31753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537" name="Google Shape;537;p26"/>
              <p:cNvSpPr/>
              <p:nvPr/>
            </p:nvSpPr>
            <p:spPr>
              <a:xfrm rot="10800000">
                <a:off x="1586000" y="2762525"/>
                <a:ext cx="444300" cy="217800"/>
              </a:xfrm>
              <a:prstGeom prst="triangle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538" name="Google Shape;538;p26"/>
          <p:cNvGrpSpPr/>
          <p:nvPr/>
        </p:nvGrpSpPr>
        <p:grpSpPr>
          <a:xfrm>
            <a:off x="2748272" y="1519975"/>
            <a:ext cx="1700700" cy="2728200"/>
            <a:chOff x="2618876" y="1519975"/>
            <a:chExt cx="1700700" cy="2728200"/>
          </a:xfrm>
        </p:grpSpPr>
        <p:sp>
          <p:nvSpPr>
            <p:cNvPr id="539" name="Google Shape;539;p26"/>
            <p:cNvSpPr/>
            <p:nvPr/>
          </p:nvSpPr>
          <p:spPr>
            <a:xfrm rot="10800000" flipH="1">
              <a:off x="2618876" y="1519975"/>
              <a:ext cx="1700700" cy="27282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grpSp>
          <p:nvGrpSpPr>
            <p:cNvPr id="540" name="Google Shape;540;p26"/>
            <p:cNvGrpSpPr/>
            <p:nvPr/>
          </p:nvGrpSpPr>
          <p:grpSpPr>
            <a:xfrm rot="10800000" flipH="1">
              <a:off x="2618912" y="3190425"/>
              <a:ext cx="1700661" cy="1057750"/>
              <a:chOff x="1013300" y="1922575"/>
              <a:chExt cx="1589700" cy="1057750"/>
            </a:xfrm>
          </p:grpSpPr>
          <p:sp>
            <p:nvSpPr>
              <p:cNvPr id="541" name="Google Shape;541;p26"/>
              <p:cNvSpPr/>
              <p:nvPr/>
            </p:nvSpPr>
            <p:spPr>
              <a:xfrm>
                <a:off x="1013300" y="1922575"/>
                <a:ext cx="1589700" cy="874800"/>
              </a:xfrm>
              <a:prstGeom prst="roundRect">
                <a:avLst>
                  <a:gd name="adj" fmla="val 31753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542" name="Google Shape;542;p26"/>
              <p:cNvSpPr/>
              <p:nvPr/>
            </p:nvSpPr>
            <p:spPr>
              <a:xfrm rot="10800000">
                <a:off x="1586000" y="2762525"/>
                <a:ext cx="444300" cy="21780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543" name="Google Shape;543;p26"/>
          <p:cNvGrpSpPr/>
          <p:nvPr/>
        </p:nvGrpSpPr>
        <p:grpSpPr>
          <a:xfrm>
            <a:off x="6641788" y="1519975"/>
            <a:ext cx="1700700" cy="2728200"/>
            <a:chOff x="6515576" y="1519975"/>
            <a:chExt cx="1700700" cy="2728200"/>
          </a:xfrm>
        </p:grpSpPr>
        <p:sp>
          <p:nvSpPr>
            <p:cNvPr id="544" name="Google Shape;544;p26"/>
            <p:cNvSpPr/>
            <p:nvPr/>
          </p:nvSpPr>
          <p:spPr>
            <a:xfrm rot="10800000" flipH="1">
              <a:off x="6515576" y="1519975"/>
              <a:ext cx="1700700" cy="27282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grpSp>
          <p:nvGrpSpPr>
            <p:cNvPr id="545" name="Google Shape;545;p26"/>
            <p:cNvGrpSpPr/>
            <p:nvPr/>
          </p:nvGrpSpPr>
          <p:grpSpPr>
            <a:xfrm rot="10800000" flipH="1">
              <a:off x="6515612" y="3190425"/>
              <a:ext cx="1700661" cy="1057750"/>
              <a:chOff x="1013300" y="1922575"/>
              <a:chExt cx="1589700" cy="1057750"/>
            </a:xfrm>
          </p:grpSpPr>
          <p:sp>
            <p:nvSpPr>
              <p:cNvPr id="546" name="Google Shape;546;p26"/>
              <p:cNvSpPr/>
              <p:nvPr/>
            </p:nvSpPr>
            <p:spPr>
              <a:xfrm>
                <a:off x="1013300" y="1922575"/>
                <a:ext cx="1589700" cy="874800"/>
              </a:xfrm>
              <a:prstGeom prst="roundRect">
                <a:avLst>
                  <a:gd name="adj" fmla="val 31753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547" name="Google Shape;547;p26"/>
              <p:cNvSpPr/>
              <p:nvPr/>
            </p:nvSpPr>
            <p:spPr>
              <a:xfrm rot="10800000">
                <a:off x="1586000" y="2762525"/>
                <a:ext cx="444300" cy="217800"/>
              </a:xfrm>
              <a:prstGeom prst="triangle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548" name="Google Shape;548;p26"/>
          <p:cNvSpPr txBox="1"/>
          <p:nvPr/>
        </p:nvSpPr>
        <p:spPr>
          <a:xfrm>
            <a:off x="2796397" y="2410708"/>
            <a:ext cx="16044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ctr" rtl="1"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می باشد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549" name="Google Shape;549;p26"/>
          <p:cNvSpPr txBox="1"/>
          <p:nvPr/>
        </p:nvSpPr>
        <p:spPr>
          <a:xfrm>
            <a:off x="2796450" y="2010850"/>
            <a:ext cx="1604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خدمات پولی</a:t>
            </a:r>
            <a:endParaRPr sz="1700" dirty="0">
              <a:solidFill>
                <a:schemeClr val="accent5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550" name="Google Shape;550;p26"/>
          <p:cNvSpPr txBox="1"/>
          <p:nvPr/>
        </p:nvSpPr>
        <p:spPr>
          <a:xfrm>
            <a:off x="849672" y="3079638"/>
            <a:ext cx="16044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ctr" rtl="1"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می باشد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551" name="Google Shape;551;p26"/>
          <p:cNvSpPr txBox="1"/>
          <p:nvPr/>
        </p:nvSpPr>
        <p:spPr>
          <a:xfrm>
            <a:off x="849672" y="2690413"/>
            <a:ext cx="1604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خدمات رایگان</a:t>
            </a:r>
            <a:endParaRPr sz="1700" dirty="0">
              <a:solidFill>
                <a:schemeClr val="accent5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552" name="Google Shape;552;p26"/>
          <p:cNvSpPr txBox="1"/>
          <p:nvPr/>
        </p:nvSpPr>
        <p:spPr>
          <a:xfrm>
            <a:off x="6689948" y="2400075"/>
            <a:ext cx="16044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ctr" rtl="1"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می باشد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553" name="Google Shape;553;p26"/>
          <p:cNvSpPr txBox="1"/>
          <p:nvPr/>
        </p:nvSpPr>
        <p:spPr>
          <a:xfrm>
            <a:off x="6689898" y="2010850"/>
            <a:ext cx="1604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راه حل</a:t>
            </a:r>
            <a:endParaRPr sz="1700" dirty="0">
              <a:solidFill>
                <a:schemeClr val="accent5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554" name="Google Shape;554;p26"/>
          <p:cNvSpPr txBox="1"/>
          <p:nvPr/>
        </p:nvSpPr>
        <p:spPr>
          <a:xfrm>
            <a:off x="4743188" y="3079638"/>
            <a:ext cx="16044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ctr" rtl="1"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می باشد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555" name="Google Shape;555;p26"/>
          <p:cNvSpPr txBox="1"/>
          <p:nvPr/>
        </p:nvSpPr>
        <p:spPr>
          <a:xfrm>
            <a:off x="4743188" y="2690413"/>
            <a:ext cx="1604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مشکل</a:t>
            </a:r>
            <a:endParaRPr sz="1700" dirty="0">
              <a:solidFill>
                <a:schemeClr val="accent5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grpSp>
        <p:nvGrpSpPr>
          <p:cNvPr id="556" name="Google Shape;556;p26"/>
          <p:cNvGrpSpPr/>
          <p:nvPr/>
        </p:nvGrpSpPr>
        <p:grpSpPr>
          <a:xfrm>
            <a:off x="1482248" y="1853433"/>
            <a:ext cx="339253" cy="218676"/>
            <a:chOff x="1492675" y="1520750"/>
            <a:chExt cx="481825" cy="310575"/>
          </a:xfrm>
        </p:grpSpPr>
        <p:sp>
          <p:nvSpPr>
            <p:cNvPr id="557" name="Google Shape;557;p26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58" name="Google Shape;558;p26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559" name="Google Shape;559;p26"/>
          <p:cNvGrpSpPr/>
          <p:nvPr/>
        </p:nvGrpSpPr>
        <p:grpSpPr>
          <a:xfrm>
            <a:off x="5375755" y="1793132"/>
            <a:ext cx="339253" cy="339253"/>
            <a:chOff x="3271200" y="1435075"/>
            <a:chExt cx="481825" cy="481825"/>
          </a:xfrm>
        </p:grpSpPr>
        <p:sp>
          <p:nvSpPr>
            <p:cNvPr id="560" name="Google Shape;560;p26"/>
            <p:cNvSpPr/>
            <p:nvPr/>
          </p:nvSpPr>
          <p:spPr>
            <a:xfrm>
              <a:off x="3271200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597" y="2259"/>
                  </a:moveTo>
                  <a:cubicBezTo>
                    <a:pt x="13635" y="2259"/>
                    <a:pt x="17014" y="5545"/>
                    <a:pt x="17014" y="9601"/>
                  </a:cubicBezTo>
                  <a:cubicBezTo>
                    <a:pt x="17014" y="13636"/>
                    <a:pt x="13654" y="17014"/>
                    <a:pt x="9597" y="17014"/>
                  </a:cubicBezTo>
                  <a:cubicBezTo>
                    <a:pt x="5562" y="17014"/>
                    <a:pt x="2259" y="13654"/>
                    <a:pt x="2259" y="9601"/>
                  </a:cubicBezTo>
                  <a:cubicBezTo>
                    <a:pt x="2259" y="5563"/>
                    <a:pt x="5541" y="2259"/>
                    <a:pt x="9597" y="2259"/>
                  </a:cubicBezTo>
                  <a:close/>
                  <a:moveTo>
                    <a:pt x="9597" y="1"/>
                  </a:moveTo>
                  <a:cubicBezTo>
                    <a:pt x="4304" y="1"/>
                    <a:pt x="0" y="4307"/>
                    <a:pt x="0" y="9601"/>
                  </a:cubicBezTo>
                  <a:cubicBezTo>
                    <a:pt x="0" y="14892"/>
                    <a:pt x="4304" y="19273"/>
                    <a:pt x="9597" y="19273"/>
                  </a:cubicBezTo>
                  <a:cubicBezTo>
                    <a:pt x="14891" y="19273"/>
                    <a:pt x="19272" y="14892"/>
                    <a:pt x="19272" y="9601"/>
                  </a:cubicBezTo>
                  <a:cubicBezTo>
                    <a:pt x="19272" y="4307"/>
                    <a:pt x="14891" y="1"/>
                    <a:pt x="9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61" name="Google Shape;561;p26"/>
            <p:cNvSpPr/>
            <p:nvPr/>
          </p:nvSpPr>
          <p:spPr>
            <a:xfrm>
              <a:off x="3356575" y="1520525"/>
              <a:ext cx="311000" cy="311025"/>
            </a:xfrm>
            <a:custGeom>
              <a:avLst/>
              <a:gdLst/>
              <a:ahLst/>
              <a:cxnLst/>
              <a:rect l="l" t="t" r="r" b="b"/>
              <a:pathLst>
                <a:path w="12440" h="12441" extrusionOk="0">
                  <a:moveTo>
                    <a:pt x="8516" y="3359"/>
                  </a:moveTo>
                  <a:cubicBezTo>
                    <a:pt x="8661" y="3359"/>
                    <a:pt x="8805" y="3414"/>
                    <a:pt x="8917" y="3524"/>
                  </a:cubicBezTo>
                  <a:cubicBezTo>
                    <a:pt x="9136" y="3744"/>
                    <a:pt x="9136" y="4102"/>
                    <a:pt x="8917" y="4322"/>
                  </a:cubicBezTo>
                  <a:lnTo>
                    <a:pt x="7056" y="6183"/>
                  </a:lnTo>
                  <a:lnTo>
                    <a:pt x="8917" y="8041"/>
                  </a:lnTo>
                  <a:cubicBezTo>
                    <a:pt x="9326" y="8453"/>
                    <a:pt x="8939" y="9009"/>
                    <a:pt x="8502" y="9009"/>
                  </a:cubicBezTo>
                  <a:cubicBezTo>
                    <a:pt x="8371" y="9009"/>
                    <a:pt x="8235" y="8959"/>
                    <a:pt x="8116" y="8839"/>
                  </a:cubicBezTo>
                  <a:lnTo>
                    <a:pt x="5857" y="6580"/>
                  </a:lnTo>
                  <a:cubicBezTo>
                    <a:pt x="5637" y="6360"/>
                    <a:pt x="5637" y="6002"/>
                    <a:pt x="5857" y="5782"/>
                  </a:cubicBezTo>
                  <a:lnTo>
                    <a:pt x="8116" y="3524"/>
                  </a:lnTo>
                  <a:cubicBezTo>
                    <a:pt x="8227" y="3414"/>
                    <a:pt x="8372" y="3359"/>
                    <a:pt x="8516" y="3359"/>
                  </a:cubicBezTo>
                  <a:close/>
                  <a:moveTo>
                    <a:pt x="5619" y="1"/>
                  </a:moveTo>
                  <a:cubicBezTo>
                    <a:pt x="4367" y="112"/>
                    <a:pt x="3177" y="606"/>
                    <a:pt x="2214" y="1413"/>
                  </a:cubicBezTo>
                  <a:lnTo>
                    <a:pt x="2590" y="1789"/>
                  </a:lnTo>
                  <a:cubicBezTo>
                    <a:pt x="3002" y="2199"/>
                    <a:pt x="2615" y="2757"/>
                    <a:pt x="2178" y="2757"/>
                  </a:cubicBezTo>
                  <a:cubicBezTo>
                    <a:pt x="2047" y="2757"/>
                    <a:pt x="1912" y="2707"/>
                    <a:pt x="1792" y="2587"/>
                  </a:cubicBezTo>
                  <a:lnTo>
                    <a:pt x="1416" y="2211"/>
                  </a:lnTo>
                  <a:cubicBezTo>
                    <a:pt x="609" y="3175"/>
                    <a:pt x="118" y="4364"/>
                    <a:pt x="3" y="5617"/>
                  </a:cubicBezTo>
                  <a:lnTo>
                    <a:pt x="536" y="5617"/>
                  </a:lnTo>
                  <a:cubicBezTo>
                    <a:pt x="1280" y="5617"/>
                    <a:pt x="1283" y="6746"/>
                    <a:pt x="536" y="6746"/>
                  </a:cubicBezTo>
                  <a:lnTo>
                    <a:pt x="0" y="6746"/>
                  </a:lnTo>
                  <a:cubicBezTo>
                    <a:pt x="118" y="8035"/>
                    <a:pt x="627" y="9287"/>
                    <a:pt x="1413" y="10227"/>
                  </a:cubicBezTo>
                  <a:lnTo>
                    <a:pt x="1789" y="9850"/>
                  </a:lnTo>
                  <a:cubicBezTo>
                    <a:pt x="1910" y="9730"/>
                    <a:pt x="2045" y="9679"/>
                    <a:pt x="2176" y="9679"/>
                  </a:cubicBezTo>
                  <a:cubicBezTo>
                    <a:pt x="2613" y="9679"/>
                    <a:pt x="2995" y="10244"/>
                    <a:pt x="2587" y="10651"/>
                  </a:cubicBezTo>
                  <a:lnTo>
                    <a:pt x="2211" y="11028"/>
                  </a:lnTo>
                  <a:cubicBezTo>
                    <a:pt x="3174" y="11832"/>
                    <a:pt x="4364" y="12326"/>
                    <a:pt x="5616" y="12440"/>
                  </a:cubicBezTo>
                  <a:lnTo>
                    <a:pt x="5616" y="11904"/>
                  </a:lnTo>
                  <a:cubicBezTo>
                    <a:pt x="5616" y="11530"/>
                    <a:pt x="5899" y="11343"/>
                    <a:pt x="6182" y="11343"/>
                  </a:cubicBezTo>
                  <a:cubicBezTo>
                    <a:pt x="6464" y="11343"/>
                    <a:pt x="6745" y="11530"/>
                    <a:pt x="6745" y="11904"/>
                  </a:cubicBezTo>
                  <a:lnTo>
                    <a:pt x="6745" y="12440"/>
                  </a:lnTo>
                  <a:cubicBezTo>
                    <a:pt x="8034" y="12323"/>
                    <a:pt x="9287" y="11811"/>
                    <a:pt x="10226" y="11028"/>
                  </a:cubicBezTo>
                  <a:lnTo>
                    <a:pt x="9850" y="10651"/>
                  </a:lnTo>
                  <a:cubicBezTo>
                    <a:pt x="9445" y="10246"/>
                    <a:pt x="9822" y="9678"/>
                    <a:pt x="10259" y="9678"/>
                  </a:cubicBezTo>
                  <a:cubicBezTo>
                    <a:pt x="10390" y="9678"/>
                    <a:pt x="10526" y="9729"/>
                    <a:pt x="10648" y="9850"/>
                  </a:cubicBezTo>
                  <a:lnTo>
                    <a:pt x="11024" y="10227"/>
                  </a:lnTo>
                  <a:cubicBezTo>
                    <a:pt x="11810" y="9287"/>
                    <a:pt x="12319" y="8035"/>
                    <a:pt x="12437" y="6746"/>
                  </a:cubicBezTo>
                  <a:lnTo>
                    <a:pt x="11904" y="6746"/>
                  </a:lnTo>
                  <a:cubicBezTo>
                    <a:pt x="11160" y="6746"/>
                    <a:pt x="11157" y="5617"/>
                    <a:pt x="11904" y="5617"/>
                  </a:cubicBezTo>
                  <a:lnTo>
                    <a:pt x="12440" y="5617"/>
                  </a:lnTo>
                  <a:cubicBezTo>
                    <a:pt x="12325" y="4364"/>
                    <a:pt x="11834" y="3175"/>
                    <a:pt x="11027" y="2211"/>
                  </a:cubicBezTo>
                  <a:lnTo>
                    <a:pt x="10651" y="2587"/>
                  </a:lnTo>
                  <a:cubicBezTo>
                    <a:pt x="10529" y="2709"/>
                    <a:pt x="10392" y="2760"/>
                    <a:pt x="10261" y="2760"/>
                  </a:cubicBezTo>
                  <a:cubicBezTo>
                    <a:pt x="9823" y="2760"/>
                    <a:pt x="9443" y="2197"/>
                    <a:pt x="9853" y="1789"/>
                  </a:cubicBezTo>
                  <a:lnTo>
                    <a:pt x="10232" y="1413"/>
                  </a:lnTo>
                  <a:cubicBezTo>
                    <a:pt x="9290" y="627"/>
                    <a:pt x="8037" y="115"/>
                    <a:pt x="6748" y="1"/>
                  </a:cubicBezTo>
                  <a:lnTo>
                    <a:pt x="6748" y="537"/>
                  </a:lnTo>
                  <a:cubicBezTo>
                    <a:pt x="6748" y="909"/>
                    <a:pt x="6466" y="1096"/>
                    <a:pt x="6183" y="1096"/>
                  </a:cubicBezTo>
                  <a:cubicBezTo>
                    <a:pt x="5901" y="1096"/>
                    <a:pt x="5619" y="910"/>
                    <a:pt x="5619" y="537"/>
                  </a:cubicBezTo>
                  <a:lnTo>
                    <a:pt x="5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562" name="Google Shape;562;p26"/>
          <p:cNvGrpSpPr/>
          <p:nvPr/>
        </p:nvGrpSpPr>
        <p:grpSpPr>
          <a:xfrm>
            <a:off x="7320849" y="3646457"/>
            <a:ext cx="339253" cy="339253"/>
            <a:chOff x="4456875" y="1435075"/>
            <a:chExt cx="481825" cy="481825"/>
          </a:xfrm>
        </p:grpSpPr>
        <p:sp>
          <p:nvSpPr>
            <p:cNvPr id="563" name="Google Shape;563;p26"/>
            <p:cNvSpPr/>
            <p:nvPr/>
          </p:nvSpPr>
          <p:spPr>
            <a:xfrm>
              <a:off x="4624975" y="1465275"/>
              <a:ext cx="56650" cy="86000"/>
            </a:xfrm>
            <a:custGeom>
              <a:avLst/>
              <a:gdLst/>
              <a:ahLst/>
              <a:cxnLst/>
              <a:rect l="l" t="t" r="r" b="b"/>
              <a:pathLst>
                <a:path w="2266" h="3440" extrusionOk="0">
                  <a:moveTo>
                    <a:pt x="2265" y="0"/>
                  </a:moveTo>
                  <a:cubicBezTo>
                    <a:pt x="1413" y="283"/>
                    <a:pt x="618" y="1196"/>
                    <a:pt x="1" y="2575"/>
                  </a:cubicBezTo>
                  <a:cubicBezTo>
                    <a:pt x="263" y="2801"/>
                    <a:pt x="449" y="3105"/>
                    <a:pt x="534" y="3439"/>
                  </a:cubicBezTo>
                  <a:cubicBezTo>
                    <a:pt x="1106" y="3364"/>
                    <a:pt x="1672" y="3322"/>
                    <a:pt x="2265" y="3304"/>
                  </a:cubicBezTo>
                  <a:lnTo>
                    <a:pt x="22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64" name="Google Shape;564;p26"/>
            <p:cNvSpPr/>
            <p:nvPr/>
          </p:nvSpPr>
          <p:spPr>
            <a:xfrm>
              <a:off x="4615275" y="1797425"/>
              <a:ext cx="66350" cy="89375"/>
            </a:xfrm>
            <a:custGeom>
              <a:avLst/>
              <a:gdLst/>
              <a:ahLst/>
              <a:cxnLst/>
              <a:rect l="l" t="t" r="r" b="b"/>
              <a:pathLst>
                <a:path w="2654" h="3575" extrusionOk="0">
                  <a:moveTo>
                    <a:pt x="0" y="0"/>
                  </a:moveTo>
                  <a:lnTo>
                    <a:pt x="0" y="0"/>
                  </a:lnTo>
                  <a:cubicBezTo>
                    <a:pt x="618" y="1882"/>
                    <a:pt x="1563" y="3225"/>
                    <a:pt x="2653" y="3574"/>
                  </a:cubicBezTo>
                  <a:lnTo>
                    <a:pt x="2653" y="1316"/>
                  </a:lnTo>
                  <a:cubicBezTo>
                    <a:pt x="2153" y="1135"/>
                    <a:pt x="1768" y="726"/>
                    <a:pt x="1620" y="217"/>
                  </a:cubicBezTo>
                  <a:cubicBezTo>
                    <a:pt x="1057" y="169"/>
                    <a:pt x="518" y="96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65" name="Google Shape;565;p26"/>
            <p:cNvSpPr/>
            <p:nvPr/>
          </p:nvSpPr>
          <p:spPr>
            <a:xfrm>
              <a:off x="4583125" y="15472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3" y="1"/>
                    <a:pt x="1" y="254"/>
                    <a:pt x="1" y="567"/>
                  </a:cubicBezTo>
                  <a:cubicBezTo>
                    <a:pt x="1" y="880"/>
                    <a:pt x="253" y="1130"/>
                    <a:pt x="567" y="1130"/>
                  </a:cubicBezTo>
                  <a:cubicBezTo>
                    <a:pt x="880" y="1130"/>
                    <a:pt x="1130" y="880"/>
                    <a:pt x="1130" y="567"/>
                  </a:cubicBezTo>
                  <a:cubicBezTo>
                    <a:pt x="1130" y="254"/>
                    <a:pt x="880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66" name="Google Shape;566;p26"/>
            <p:cNvSpPr/>
            <p:nvPr/>
          </p:nvSpPr>
          <p:spPr>
            <a:xfrm>
              <a:off x="4597950" y="1576075"/>
              <a:ext cx="83675" cy="87525"/>
            </a:xfrm>
            <a:custGeom>
              <a:avLst/>
              <a:gdLst/>
              <a:ahLst/>
              <a:cxnLst/>
              <a:rect l="l" t="t" r="r" b="b"/>
              <a:pathLst>
                <a:path w="3347" h="3501" extrusionOk="0">
                  <a:moveTo>
                    <a:pt x="3346" y="1"/>
                  </a:moveTo>
                  <a:cubicBezTo>
                    <a:pt x="2723" y="19"/>
                    <a:pt x="2103" y="73"/>
                    <a:pt x="1485" y="161"/>
                  </a:cubicBezTo>
                  <a:cubicBezTo>
                    <a:pt x="1241" y="654"/>
                    <a:pt x="772" y="998"/>
                    <a:pt x="230" y="1082"/>
                  </a:cubicBezTo>
                  <a:cubicBezTo>
                    <a:pt x="100" y="1817"/>
                    <a:pt x="25" y="2714"/>
                    <a:pt x="1" y="3500"/>
                  </a:cubicBezTo>
                  <a:lnTo>
                    <a:pt x="3346" y="3500"/>
                  </a:lnTo>
                  <a:lnTo>
                    <a:pt x="33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67" name="Google Shape;567;p26"/>
            <p:cNvSpPr/>
            <p:nvPr/>
          </p:nvSpPr>
          <p:spPr>
            <a:xfrm>
              <a:off x="4597650" y="1692175"/>
              <a:ext cx="83975" cy="82450"/>
            </a:xfrm>
            <a:custGeom>
              <a:avLst/>
              <a:gdLst/>
              <a:ahLst/>
              <a:cxnLst/>
              <a:rect l="l" t="t" r="r" b="b"/>
              <a:pathLst>
                <a:path w="3359" h="3298" extrusionOk="0">
                  <a:moveTo>
                    <a:pt x="1" y="0"/>
                  </a:moveTo>
                  <a:cubicBezTo>
                    <a:pt x="31" y="1003"/>
                    <a:pt x="154" y="2006"/>
                    <a:pt x="371" y="2987"/>
                  </a:cubicBezTo>
                  <a:cubicBezTo>
                    <a:pt x="1031" y="3135"/>
                    <a:pt x="1699" y="3237"/>
                    <a:pt x="2371" y="3298"/>
                  </a:cubicBezTo>
                  <a:cubicBezTo>
                    <a:pt x="2548" y="2855"/>
                    <a:pt x="2910" y="2509"/>
                    <a:pt x="3358" y="2346"/>
                  </a:cubicBezTo>
                  <a:lnTo>
                    <a:pt x="33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68" name="Google Shape;568;p26"/>
            <p:cNvSpPr/>
            <p:nvPr/>
          </p:nvSpPr>
          <p:spPr>
            <a:xfrm>
              <a:off x="4798050" y="1663575"/>
              <a:ext cx="28475" cy="28250"/>
            </a:xfrm>
            <a:custGeom>
              <a:avLst/>
              <a:gdLst/>
              <a:ahLst/>
              <a:cxnLst/>
              <a:rect l="l" t="t" r="r" b="b"/>
              <a:pathLst>
                <a:path w="1139" h="1130" extrusionOk="0">
                  <a:moveTo>
                    <a:pt x="564" y="0"/>
                  </a:moveTo>
                  <a:cubicBezTo>
                    <a:pt x="254" y="0"/>
                    <a:pt x="1" y="253"/>
                    <a:pt x="1" y="566"/>
                  </a:cubicBezTo>
                  <a:cubicBezTo>
                    <a:pt x="4" y="876"/>
                    <a:pt x="257" y="1129"/>
                    <a:pt x="567" y="1129"/>
                  </a:cubicBezTo>
                  <a:lnTo>
                    <a:pt x="573" y="1129"/>
                  </a:lnTo>
                  <a:cubicBezTo>
                    <a:pt x="886" y="1129"/>
                    <a:pt x="1139" y="876"/>
                    <a:pt x="1139" y="563"/>
                  </a:cubicBezTo>
                  <a:cubicBezTo>
                    <a:pt x="1139" y="253"/>
                    <a:pt x="886" y="0"/>
                    <a:pt x="5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69" name="Google Shape;569;p26"/>
            <p:cNvSpPr/>
            <p:nvPr/>
          </p:nvSpPr>
          <p:spPr>
            <a:xfrm>
              <a:off x="4710200" y="1435075"/>
              <a:ext cx="228500" cy="228525"/>
            </a:xfrm>
            <a:custGeom>
              <a:avLst/>
              <a:gdLst/>
              <a:ahLst/>
              <a:cxnLst/>
              <a:rect l="l" t="t" r="r" b="b"/>
              <a:pathLst>
                <a:path w="9140" h="9141" extrusionOk="0">
                  <a:moveTo>
                    <a:pt x="1" y="1"/>
                  </a:moveTo>
                  <a:lnTo>
                    <a:pt x="1" y="34"/>
                  </a:lnTo>
                  <a:cubicBezTo>
                    <a:pt x="1729" y="377"/>
                    <a:pt x="3313" y="2283"/>
                    <a:pt x="4075" y="5069"/>
                  </a:cubicBezTo>
                  <a:cubicBezTo>
                    <a:pt x="6833" y="5828"/>
                    <a:pt x="8763" y="7406"/>
                    <a:pt x="9107" y="9140"/>
                  </a:cubicBezTo>
                  <a:lnTo>
                    <a:pt x="9140" y="9140"/>
                  </a:lnTo>
                  <a:cubicBezTo>
                    <a:pt x="8854" y="4298"/>
                    <a:pt x="4843" y="28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70" name="Google Shape;570;p26"/>
            <p:cNvSpPr/>
            <p:nvPr/>
          </p:nvSpPr>
          <p:spPr>
            <a:xfrm>
              <a:off x="4819200" y="1593475"/>
              <a:ext cx="89400" cy="70125"/>
            </a:xfrm>
            <a:custGeom>
              <a:avLst/>
              <a:gdLst/>
              <a:ahLst/>
              <a:cxnLst/>
              <a:rect l="l" t="t" r="r" b="b"/>
              <a:pathLst>
                <a:path w="3576" h="2805" extrusionOk="0">
                  <a:moveTo>
                    <a:pt x="1" y="1"/>
                  </a:moveTo>
                  <a:cubicBezTo>
                    <a:pt x="94" y="519"/>
                    <a:pt x="166" y="1061"/>
                    <a:pt x="215" y="1621"/>
                  </a:cubicBezTo>
                  <a:cubicBezTo>
                    <a:pt x="727" y="1777"/>
                    <a:pt x="1136" y="2301"/>
                    <a:pt x="1317" y="2804"/>
                  </a:cubicBezTo>
                  <a:lnTo>
                    <a:pt x="3575" y="2804"/>
                  </a:lnTo>
                  <a:cubicBezTo>
                    <a:pt x="3223" y="1711"/>
                    <a:pt x="1883" y="62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71" name="Google Shape;571;p26"/>
            <p:cNvSpPr/>
            <p:nvPr/>
          </p:nvSpPr>
          <p:spPr>
            <a:xfrm>
              <a:off x="4819200" y="1692175"/>
              <a:ext cx="89475" cy="66275"/>
            </a:xfrm>
            <a:custGeom>
              <a:avLst/>
              <a:gdLst/>
              <a:ahLst/>
              <a:cxnLst/>
              <a:rect l="l" t="t" r="r" b="b"/>
              <a:pathLst>
                <a:path w="3579" h="2651" extrusionOk="0">
                  <a:moveTo>
                    <a:pt x="1317" y="0"/>
                  </a:moveTo>
                  <a:cubicBezTo>
                    <a:pt x="1133" y="500"/>
                    <a:pt x="727" y="883"/>
                    <a:pt x="215" y="1033"/>
                  </a:cubicBezTo>
                  <a:cubicBezTo>
                    <a:pt x="166" y="1593"/>
                    <a:pt x="94" y="2132"/>
                    <a:pt x="1" y="2650"/>
                  </a:cubicBezTo>
                  <a:cubicBezTo>
                    <a:pt x="1889" y="2030"/>
                    <a:pt x="3223" y="1078"/>
                    <a:pt x="35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72" name="Google Shape;572;p26"/>
            <p:cNvSpPr/>
            <p:nvPr/>
          </p:nvSpPr>
          <p:spPr>
            <a:xfrm>
              <a:off x="4456875" y="1691800"/>
              <a:ext cx="225125" cy="225100"/>
            </a:xfrm>
            <a:custGeom>
              <a:avLst/>
              <a:gdLst/>
              <a:ahLst/>
              <a:cxnLst/>
              <a:rect l="l" t="t" r="r" b="b"/>
              <a:pathLst>
                <a:path w="9005" h="9004" extrusionOk="0">
                  <a:moveTo>
                    <a:pt x="1" y="0"/>
                  </a:moveTo>
                  <a:cubicBezTo>
                    <a:pt x="284" y="4839"/>
                    <a:pt x="4162" y="8721"/>
                    <a:pt x="9004" y="9004"/>
                  </a:cubicBezTo>
                  <a:lnTo>
                    <a:pt x="9004" y="8974"/>
                  </a:lnTo>
                  <a:cubicBezTo>
                    <a:pt x="7273" y="8628"/>
                    <a:pt x="5827" y="6697"/>
                    <a:pt x="5066" y="3942"/>
                  </a:cubicBezTo>
                  <a:cubicBezTo>
                    <a:pt x="2283" y="3180"/>
                    <a:pt x="377" y="1726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73" name="Google Shape;573;p26"/>
            <p:cNvSpPr/>
            <p:nvPr/>
          </p:nvSpPr>
          <p:spPr>
            <a:xfrm>
              <a:off x="4487000" y="1595125"/>
              <a:ext cx="88925" cy="68475"/>
            </a:xfrm>
            <a:custGeom>
              <a:avLst/>
              <a:gdLst/>
              <a:ahLst/>
              <a:cxnLst/>
              <a:rect l="l" t="t" r="r" b="b"/>
              <a:pathLst>
                <a:path w="3557" h="2739" extrusionOk="0">
                  <a:moveTo>
                    <a:pt x="3397" y="1"/>
                  </a:moveTo>
                  <a:cubicBezTo>
                    <a:pt x="1569" y="636"/>
                    <a:pt x="337" y="1720"/>
                    <a:pt x="0" y="2738"/>
                  </a:cubicBezTo>
                  <a:lnTo>
                    <a:pt x="3313" y="2738"/>
                  </a:lnTo>
                  <a:cubicBezTo>
                    <a:pt x="3337" y="1880"/>
                    <a:pt x="3418" y="913"/>
                    <a:pt x="3556" y="106"/>
                  </a:cubicBezTo>
                  <a:cubicBezTo>
                    <a:pt x="3502" y="73"/>
                    <a:pt x="3448" y="37"/>
                    <a:pt x="3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74" name="Google Shape;574;p26"/>
            <p:cNvSpPr/>
            <p:nvPr/>
          </p:nvSpPr>
          <p:spPr>
            <a:xfrm>
              <a:off x="4486925" y="1692175"/>
              <a:ext cx="89450" cy="66350"/>
            </a:xfrm>
            <a:custGeom>
              <a:avLst/>
              <a:gdLst/>
              <a:ahLst/>
              <a:cxnLst/>
              <a:rect l="l" t="t" r="r" b="b"/>
              <a:pathLst>
                <a:path w="3578" h="2654" extrusionOk="0">
                  <a:moveTo>
                    <a:pt x="0" y="0"/>
                  </a:moveTo>
                  <a:cubicBezTo>
                    <a:pt x="352" y="1078"/>
                    <a:pt x="1689" y="2030"/>
                    <a:pt x="3578" y="2653"/>
                  </a:cubicBezTo>
                  <a:cubicBezTo>
                    <a:pt x="3418" y="1777"/>
                    <a:pt x="3325" y="889"/>
                    <a:pt x="33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75" name="Google Shape;575;p26"/>
            <p:cNvSpPr/>
            <p:nvPr/>
          </p:nvSpPr>
          <p:spPr>
            <a:xfrm>
              <a:off x="4456875" y="1435075"/>
              <a:ext cx="225125" cy="228525"/>
            </a:xfrm>
            <a:custGeom>
              <a:avLst/>
              <a:gdLst/>
              <a:ahLst/>
              <a:cxnLst/>
              <a:rect l="l" t="t" r="r" b="b"/>
              <a:pathLst>
                <a:path w="9005" h="9141" extrusionOk="0">
                  <a:moveTo>
                    <a:pt x="9004" y="1"/>
                  </a:moveTo>
                  <a:cubicBezTo>
                    <a:pt x="4162" y="284"/>
                    <a:pt x="284" y="4298"/>
                    <a:pt x="1" y="9140"/>
                  </a:cubicBezTo>
                  <a:lnTo>
                    <a:pt x="37" y="9140"/>
                  </a:lnTo>
                  <a:cubicBezTo>
                    <a:pt x="329" y="7686"/>
                    <a:pt x="1747" y="6267"/>
                    <a:pt x="3969" y="5433"/>
                  </a:cubicBezTo>
                  <a:cubicBezTo>
                    <a:pt x="3715" y="4375"/>
                    <a:pt x="4516" y="3361"/>
                    <a:pt x="5602" y="3361"/>
                  </a:cubicBezTo>
                  <a:cubicBezTo>
                    <a:pt x="5607" y="3361"/>
                    <a:pt x="5612" y="3361"/>
                    <a:pt x="5617" y="3361"/>
                  </a:cubicBezTo>
                  <a:cubicBezTo>
                    <a:pt x="5638" y="3361"/>
                    <a:pt x="5656" y="3364"/>
                    <a:pt x="5677" y="3367"/>
                  </a:cubicBezTo>
                  <a:cubicBezTo>
                    <a:pt x="6511" y="1476"/>
                    <a:pt x="7688" y="293"/>
                    <a:pt x="9004" y="31"/>
                  </a:cubicBezTo>
                  <a:lnTo>
                    <a:pt x="90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76" name="Google Shape;576;p26"/>
            <p:cNvSpPr/>
            <p:nvPr/>
          </p:nvSpPr>
          <p:spPr>
            <a:xfrm>
              <a:off x="4710200" y="1691800"/>
              <a:ext cx="228500" cy="225100"/>
            </a:xfrm>
            <a:custGeom>
              <a:avLst/>
              <a:gdLst/>
              <a:ahLst/>
              <a:cxnLst/>
              <a:rect l="l" t="t" r="r" b="b"/>
              <a:pathLst>
                <a:path w="9140" h="9004" extrusionOk="0">
                  <a:moveTo>
                    <a:pt x="9107" y="0"/>
                  </a:moveTo>
                  <a:cubicBezTo>
                    <a:pt x="8760" y="1726"/>
                    <a:pt x="6857" y="3177"/>
                    <a:pt x="4075" y="3942"/>
                  </a:cubicBezTo>
                  <a:cubicBezTo>
                    <a:pt x="3313" y="6721"/>
                    <a:pt x="1729" y="8628"/>
                    <a:pt x="1" y="8971"/>
                  </a:cubicBezTo>
                  <a:lnTo>
                    <a:pt x="1" y="9004"/>
                  </a:lnTo>
                  <a:cubicBezTo>
                    <a:pt x="4843" y="8721"/>
                    <a:pt x="8854" y="4839"/>
                    <a:pt x="9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77" name="Google Shape;577;p26"/>
            <p:cNvSpPr/>
            <p:nvPr/>
          </p:nvSpPr>
          <p:spPr>
            <a:xfrm>
              <a:off x="4710200" y="14652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1" y="0"/>
                  </a:moveTo>
                  <a:lnTo>
                    <a:pt x="1" y="3298"/>
                  </a:lnTo>
                  <a:cubicBezTo>
                    <a:pt x="937" y="3328"/>
                    <a:pt x="1961" y="3421"/>
                    <a:pt x="2801" y="3575"/>
                  </a:cubicBezTo>
                  <a:cubicBezTo>
                    <a:pt x="2181" y="1687"/>
                    <a:pt x="1082" y="35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78" name="Google Shape;578;p26"/>
            <p:cNvSpPr/>
            <p:nvPr/>
          </p:nvSpPr>
          <p:spPr>
            <a:xfrm>
              <a:off x="4710200" y="1575850"/>
              <a:ext cx="86150" cy="87750"/>
            </a:xfrm>
            <a:custGeom>
              <a:avLst/>
              <a:gdLst/>
              <a:ahLst/>
              <a:cxnLst/>
              <a:rect l="l" t="t" r="r" b="b"/>
              <a:pathLst>
                <a:path w="3446" h="3510" extrusionOk="0">
                  <a:moveTo>
                    <a:pt x="1" y="1"/>
                  </a:moveTo>
                  <a:lnTo>
                    <a:pt x="1" y="3509"/>
                  </a:lnTo>
                  <a:lnTo>
                    <a:pt x="2494" y="3509"/>
                  </a:lnTo>
                  <a:cubicBezTo>
                    <a:pt x="2656" y="3054"/>
                    <a:pt x="3003" y="2554"/>
                    <a:pt x="3445" y="2374"/>
                  </a:cubicBezTo>
                  <a:cubicBezTo>
                    <a:pt x="3385" y="1702"/>
                    <a:pt x="3283" y="1034"/>
                    <a:pt x="3135" y="374"/>
                  </a:cubicBezTo>
                  <a:cubicBezTo>
                    <a:pt x="2208" y="167"/>
                    <a:pt x="1063" y="37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79" name="Google Shape;579;p26"/>
            <p:cNvSpPr/>
            <p:nvPr/>
          </p:nvSpPr>
          <p:spPr>
            <a:xfrm>
              <a:off x="4710200" y="17975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2801" y="0"/>
                  </a:moveTo>
                  <a:lnTo>
                    <a:pt x="2801" y="0"/>
                  </a:lnTo>
                  <a:cubicBezTo>
                    <a:pt x="2283" y="93"/>
                    <a:pt x="1609" y="166"/>
                    <a:pt x="1048" y="214"/>
                  </a:cubicBezTo>
                  <a:cubicBezTo>
                    <a:pt x="892" y="726"/>
                    <a:pt x="503" y="1135"/>
                    <a:pt x="1" y="1316"/>
                  </a:cubicBezTo>
                  <a:lnTo>
                    <a:pt x="1" y="3574"/>
                  </a:lnTo>
                  <a:cubicBezTo>
                    <a:pt x="1082" y="3222"/>
                    <a:pt x="2181" y="1885"/>
                    <a:pt x="28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80" name="Google Shape;580;p26"/>
            <p:cNvSpPr/>
            <p:nvPr/>
          </p:nvSpPr>
          <p:spPr>
            <a:xfrm>
              <a:off x="4681975" y="1776400"/>
              <a:ext cx="28250" cy="28350"/>
            </a:xfrm>
            <a:custGeom>
              <a:avLst/>
              <a:gdLst/>
              <a:ahLst/>
              <a:cxnLst/>
              <a:rect l="l" t="t" r="r" b="b"/>
              <a:pathLst>
                <a:path w="1130" h="1134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567"/>
                  </a:lnTo>
                  <a:cubicBezTo>
                    <a:pt x="0" y="567"/>
                    <a:pt x="0" y="570"/>
                    <a:pt x="0" y="570"/>
                  </a:cubicBezTo>
                  <a:cubicBezTo>
                    <a:pt x="0" y="880"/>
                    <a:pt x="253" y="1133"/>
                    <a:pt x="566" y="1133"/>
                  </a:cubicBezTo>
                  <a:cubicBezTo>
                    <a:pt x="877" y="1133"/>
                    <a:pt x="1130" y="880"/>
                    <a:pt x="1130" y="570"/>
                  </a:cubicBezTo>
                  <a:cubicBezTo>
                    <a:pt x="1130" y="570"/>
                    <a:pt x="1130" y="567"/>
                    <a:pt x="1130" y="567"/>
                  </a:cubicBezTo>
                  <a:lnTo>
                    <a:pt x="1130" y="564"/>
                  </a:ln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81" name="Google Shape;581;p26"/>
            <p:cNvSpPr/>
            <p:nvPr/>
          </p:nvSpPr>
          <p:spPr>
            <a:xfrm>
              <a:off x="4710200" y="1692175"/>
              <a:ext cx="86150" cy="82450"/>
            </a:xfrm>
            <a:custGeom>
              <a:avLst/>
              <a:gdLst/>
              <a:ahLst/>
              <a:cxnLst/>
              <a:rect l="l" t="t" r="r" b="b"/>
              <a:pathLst>
                <a:path w="3446" h="3298" extrusionOk="0">
                  <a:moveTo>
                    <a:pt x="1" y="0"/>
                  </a:moveTo>
                  <a:lnTo>
                    <a:pt x="1" y="2346"/>
                  </a:lnTo>
                  <a:cubicBezTo>
                    <a:pt x="455" y="2506"/>
                    <a:pt x="820" y="2852"/>
                    <a:pt x="1003" y="3298"/>
                  </a:cubicBezTo>
                  <a:cubicBezTo>
                    <a:pt x="1702" y="3234"/>
                    <a:pt x="2506" y="3129"/>
                    <a:pt x="3135" y="2987"/>
                  </a:cubicBezTo>
                  <a:cubicBezTo>
                    <a:pt x="3283" y="2328"/>
                    <a:pt x="3385" y="1660"/>
                    <a:pt x="3445" y="985"/>
                  </a:cubicBezTo>
                  <a:cubicBezTo>
                    <a:pt x="3003" y="807"/>
                    <a:pt x="2656" y="449"/>
                    <a:pt x="24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582" name="Google Shape;582;p26"/>
          <p:cNvGrpSpPr/>
          <p:nvPr/>
        </p:nvGrpSpPr>
        <p:grpSpPr>
          <a:xfrm>
            <a:off x="3427326" y="3646461"/>
            <a:ext cx="342580" cy="339271"/>
            <a:chOff x="5049725" y="1435050"/>
            <a:chExt cx="486550" cy="481850"/>
          </a:xfrm>
        </p:grpSpPr>
        <p:sp>
          <p:nvSpPr>
            <p:cNvPr id="583" name="Google Shape;583;p26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84" name="Google Shape;584;p26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85" name="Google Shape;585;p26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86" name="Google Shape;586;p26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587" name="Google Shape;587;p26"/>
          <p:cNvSpPr/>
          <p:nvPr/>
        </p:nvSpPr>
        <p:spPr>
          <a:xfrm>
            <a:off x="1170700" y="3817451"/>
            <a:ext cx="962334" cy="312714"/>
          </a:xfrm>
          <a:prstGeom prst="flowChartTerminator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350</a:t>
            </a:r>
            <a:endParaRPr>
              <a:solidFill>
                <a:schemeClr val="lt2"/>
              </a:solidFill>
              <a:cs typeface="B Nazanin" panose="00000400000000000000" pitchFamily="2" charset="-78"/>
            </a:endParaRPr>
          </a:p>
        </p:txBody>
      </p:sp>
      <p:sp>
        <p:nvSpPr>
          <p:cNvPr id="588" name="Google Shape;588;p26"/>
          <p:cNvSpPr/>
          <p:nvPr/>
        </p:nvSpPr>
        <p:spPr>
          <a:xfrm>
            <a:off x="3117463" y="1628926"/>
            <a:ext cx="962334" cy="312714"/>
          </a:xfrm>
          <a:prstGeom prst="flowChartTerminator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250</a:t>
            </a:r>
            <a:endParaRPr>
              <a:solidFill>
                <a:schemeClr val="lt2"/>
              </a:solidFill>
              <a:cs typeface="B Nazanin" panose="00000400000000000000" pitchFamily="2" charset="-78"/>
            </a:endParaRPr>
          </a:p>
        </p:txBody>
      </p:sp>
      <p:sp>
        <p:nvSpPr>
          <p:cNvPr id="589" name="Google Shape;589;p26"/>
          <p:cNvSpPr/>
          <p:nvPr/>
        </p:nvSpPr>
        <p:spPr>
          <a:xfrm>
            <a:off x="5064213" y="3817451"/>
            <a:ext cx="962334" cy="312714"/>
          </a:xfrm>
          <a:prstGeom prst="flowChartTerminator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970</a:t>
            </a:r>
            <a:endParaRPr>
              <a:solidFill>
                <a:schemeClr val="lt2"/>
              </a:solidFill>
              <a:cs typeface="B Nazanin" panose="00000400000000000000" pitchFamily="2" charset="-78"/>
            </a:endParaRPr>
          </a:p>
        </p:txBody>
      </p:sp>
      <p:sp>
        <p:nvSpPr>
          <p:cNvPr id="590" name="Google Shape;590;p26"/>
          <p:cNvSpPr/>
          <p:nvPr/>
        </p:nvSpPr>
        <p:spPr>
          <a:xfrm>
            <a:off x="7010938" y="1628926"/>
            <a:ext cx="962334" cy="312714"/>
          </a:xfrm>
          <a:prstGeom prst="flowChartTerminator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740</a:t>
            </a:r>
            <a:endParaRPr>
              <a:solidFill>
                <a:schemeClr val="lt2"/>
              </a:solidFill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5" name="Google Shape;595;p27"/>
          <p:cNvCxnSpPr/>
          <p:nvPr/>
        </p:nvCxnSpPr>
        <p:spPr>
          <a:xfrm>
            <a:off x="1833675" y="1894957"/>
            <a:ext cx="54765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6" name="Google Shape;596;p27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b="1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گزارش ماهانه رویای مدیر پروژه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597" name="Google Shape;597;p27"/>
          <p:cNvSpPr/>
          <p:nvPr/>
        </p:nvSpPr>
        <p:spPr>
          <a:xfrm>
            <a:off x="1052775" y="2068500"/>
            <a:ext cx="1561800" cy="230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598" name="Google Shape;598;p27"/>
          <p:cNvSpPr/>
          <p:nvPr/>
        </p:nvSpPr>
        <p:spPr>
          <a:xfrm>
            <a:off x="2878325" y="2068500"/>
            <a:ext cx="1561800" cy="230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599" name="Google Shape;599;p27"/>
          <p:cNvSpPr/>
          <p:nvPr/>
        </p:nvSpPr>
        <p:spPr>
          <a:xfrm>
            <a:off x="4703875" y="2068500"/>
            <a:ext cx="1561800" cy="230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00" name="Google Shape;600;p27"/>
          <p:cNvSpPr/>
          <p:nvPr/>
        </p:nvSpPr>
        <p:spPr>
          <a:xfrm>
            <a:off x="6529425" y="2068500"/>
            <a:ext cx="1561800" cy="230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01" name="Google Shape;601;p27"/>
          <p:cNvSpPr/>
          <p:nvPr/>
        </p:nvSpPr>
        <p:spPr>
          <a:xfrm>
            <a:off x="1052775" y="4139954"/>
            <a:ext cx="1561800" cy="23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02" name="Google Shape;602;p27"/>
          <p:cNvSpPr/>
          <p:nvPr/>
        </p:nvSpPr>
        <p:spPr>
          <a:xfrm>
            <a:off x="2878325" y="4139954"/>
            <a:ext cx="1561800" cy="233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03" name="Google Shape;603;p27"/>
          <p:cNvSpPr/>
          <p:nvPr/>
        </p:nvSpPr>
        <p:spPr>
          <a:xfrm>
            <a:off x="4703875" y="4139954"/>
            <a:ext cx="1561800" cy="233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04" name="Google Shape;604;p27"/>
          <p:cNvSpPr/>
          <p:nvPr/>
        </p:nvSpPr>
        <p:spPr>
          <a:xfrm>
            <a:off x="6529425" y="4139954"/>
            <a:ext cx="1561800" cy="23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05" name="Google Shape;605;p27"/>
          <p:cNvSpPr/>
          <p:nvPr/>
        </p:nvSpPr>
        <p:spPr>
          <a:xfrm>
            <a:off x="1503975" y="1749225"/>
            <a:ext cx="659400" cy="6594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01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606" name="Google Shape;606;p27"/>
          <p:cNvSpPr/>
          <p:nvPr/>
        </p:nvSpPr>
        <p:spPr>
          <a:xfrm>
            <a:off x="3329525" y="1749225"/>
            <a:ext cx="659400" cy="6594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02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607" name="Google Shape;607;p27"/>
          <p:cNvSpPr/>
          <p:nvPr/>
        </p:nvSpPr>
        <p:spPr>
          <a:xfrm>
            <a:off x="5155075" y="1749225"/>
            <a:ext cx="659400" cy="6594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03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608" name="Google Shape;608;p27"/>
          <p:cNvSpPr/>
          <p:nvPr/>
        </p:nvSpPr>
        <p:spPr>
          <a:xfrm>
            <a:off x="6980625" y="1749225"/>
            <a:ext cx="659400" cy="6594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04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609" name="Google Shape;609;p27"/>
          <p:cNvSpPr txBox="1"/>
          <p:nvPr/>
        </p:nvSpPr>
        <p:spPr>
          <a:xfrm>
            <a:off x="2915075" y="2769105"/>
            <a:ext cx="1488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راه حل</a:t>
            </a:r>
            <a:endParaRPr sz="1700" dirty="0">
              <a:solidFill>
                <a:schemeClr val="accent5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610" name="Google Shape;610;p27"/>
          <p:cNvSpPr txBox="1"/>
          <p:nvPr/>
        </p:nvSpPr>
        <p:spPr>
          <a:xfrm>
            <a:off x="2915075" y="3372247"/>
            <a:ext cx="14883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رویای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است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611" name="Google Shape;611;p27"/>
          <p:cNvSpPr txBox="1"/>
          <p:nvPr/>
        </p:nvSpPr>
        <p:spPr>
          <a:xfrm>
            <a:off x="4740613" y="3288033"/>
            <a:ext cx="14883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dirty="0">
                <a:latin typeface="Fira Sans Extra Condensed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رویای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است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612" name="Google Shape;612;p27"/>
          <p:cNvSpPr txBox="1"/>
          <p:nvPr/>
        </p:nvSpPr>
        <p:spPr>
          <a:xfrm>
            <a:off x="4740613" y="2766105"/>
            <a:ext cx="1488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انتقال</a:t>
            </a:r>
            <a:endParaRPr sz="1700" dirty="0">
              <a:solidFill>
                <a:schemeClr val="accent5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613" name="Google Shape;613;p27"/>
          <p:cNvSpPr txBox="1"/>
          <p:nvPr/>
        </p:nvSpPr>
        <p:spPr>
          <a:xfrm>
            <a:off x="1089525" y="2769105"/>
            <a:ext cx="1488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استراتژی</a:t>
            </a:r>
            <a:endParaRPr sz="1700" dirty="0">
              <a:solidFill>
                <a:schemeClr val="accent5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614" name="Google Shape;614;p27"/>
          <p:cNvSpPr txBox="1"/>
          <p:nvPr/>
        </p:nvSpPr>
        <p:spPr>
          <a:xfrm>
            <a:off x="1089525" y="3277700"/>
            <a:ext cx="14883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dirty="0">
                <a:latin typeface="Fira Sans Extra Condensed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رویای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است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615" name="Google Shape;615;p27"/>
          <p:cNvSpPr txBox="1"/>
          <p:nvPr/>
        </p:nvSpPr>
        <p:spPr>
          <a:xfrm>
            <a:off x="6566163" y="2769105"/>
            <a:ext cx="1488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پاداش</a:t>
            </a:r>
            <a:endParaRPr sz="1700" dirty="0">
              <a:solidFill>
                <a:schemeClr val="accent5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616" name="Google Shape;616;p27"/>
          <p:cNvSpPr txBox="1"/>
          <p:nvPr/>
        </p:nvSpPr>
        <p:spPr>
          <a:xfrm>
            <a:off x="6566163" y="3362960"/>
            <a:ext cx="14883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dirty="0">
                <a:latin typeface="Fira Sans Extra Condensed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رویای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است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8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b="1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گزارش ماهانه رویای مدیر پروژه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622" name="Google Shape;622;p28"/>
          <p:cNvSpPr/>
          <p:nvPr/>
        </p:nvSpPr>
        <p:spPr>
          <a:xfrm>
            <a:off x="3257953" y="1667690"/>
            <a:ext cx="2627700" cy="2627700"/>
          </a:xfrm>
          <a:prstGeom prst="donut">
            <a:avLst>
              <a:gd name="adj" fmla="val 471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23" name="Google Shape;623;p28"/>
          <p:cNvSpPr/>
          <p:nvPr/>
        </p:nvSpPr>
        <p:spPr>
          <a:xfrm>
            <a:off x="3506503" y="1916240"/>
            <a:ext cx="2130600" cy="2130600"/>
          </a:xfrm>
          <a:prstGeom prst="donut">
            <a:avLst>
              <a:gd name="adj" fmla="val 581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24" name="Google Shape;624;p28"/>
          <p:cNvSpPr/>
          <p:nvPr/>
        </p:nvSpPr>
        <p:spPr>
          <a:xfrm>
            <a:off x="3761653" y="2171990"/>
            <a:ext cx="1620300" cy="1619100"/>
          </a:xfrm>
          <a:prstGeom prst="donut">
            <a:avLst>
              <a:gd name="adj" fmla="val 76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25" name="Google Shape;625;p28"/>
          <p:cNvSpPr/>
          <p:nvPr/>
        </p:nvSpPr>
        <p:spPr>
          <a:xfrm>
            <a:off x="4038853" y="2448590"/>
            <a:ext cx="1065900" cy="1065900"/>
          </a:xfrm>
          <a:prstGeom prst="donut">
            <a:avLst>
              <a:gd name="adj" fmla="val 1018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26" name="Google Shape;626;p28"/>
          <p:cNvSpPr/>
          <p:nvPr/>
        </p:nvSpPr>
        <p:spPr>
          <a:xfrm rot="-3810134">
            <a:off x="3257933" y="1667670"/>
            <a:ext cx="2627739" cy="2627739"/>
          </a:xfrm>
          <a:prstGeom prst="blockArc">
            <a:avLst>
              <a:gd name="adj1" fmla="val 5266439"/>
              <a:gd name="adj2" fmla="val 19995741"/>
              <a:gd name="adj3" fmla="val 4692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27" name="Google Shape;627;p28"/>
          <p:cNvSpPr/>
          <p:nvPr/>
        </p:nvSpPr>
        <p:spPr>
          <a:xfrm rot="-3906059">
            <a:off x="3505821" y="1915558"/>
            <a:ext cx="2131963" cy="2131963"/>
          </a:xfrm>
          <a:prstGeom prst="blockArc">
            <a:avLst>
              <a:gd name="adj1" fmla="val 3085776"/>
              <a:gd name="adj2" fmla="val 20100839"/>
              <a:gd name="adj3" fmla="val 556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28" name="Google Shape;628;p28"/>
          <p:cNvSpPr/>
          <p:nvPr/>
        </p:nvSpPr>
        <p:spPr>
          <a:xfrm rot="-4222269">
            <a:off x="3761357" y="2171094"/>
            <a:ext cx="1620893" cy="1620893"/>
          </a:xfrm>
          <a:prstGeom prst="blockArc">
            <a:avLst>
              <a:gd name="adj1" fmla="val 8884448"/>
              <a:gd name="adj2" fmla="val 20414899"/>
              <a:gd name="adj3" fmla="val 768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29" name="Google Shape;629;p28"/>
          <p:cNvSpPr/>
          <p:nvPr/>
        </p:nvSpPr>
        <p:spPr>
          <a:xfrm rot="-4538800">
            <a:off x="4039332" y="2449069"/>
            <a:ext cx="1064942" cy="1064942"/>
          </a:xfrm>
          <a:prstGeom prst="blockArc">
            <a:avLst>
              <a:gd name="adj1" fmla="val 6490304"/>
              <a:gd name="adj2" fmla="val 20700625"/>
              <a:gd name="adj3" fmla="val 1015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32" name="Google Shape;632;p28"/>
          <p:cNvSpPr/>
          <p:nvPr/>
        </p:nvSpPr>
        <p:spPr>
          <a:xfrm>
            <a:off x="6187163" y="2214675"/>
            <a:ext cx="23496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274300" bIns="91425" anchor="ctr" anchorCtr="0">
            <a:noAutofit/>
          </a:bodyPr>
          <a:lstStyle/>
          <a:p>
            <a:pPr marL="0" marR="0" indent="0" algn="r" rtl="1"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می باشد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633" name="Google Shape;633;p28"/>
          <p:cNvSpPr/>
          <p:nvPr/>
        </p:nvSpPr>
        <p:spPr>
          <a:xfrm>
            <a:off x="6187147" y="3819825"/>
            <a:ext cx="23496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marR="0" indent="0" algn="r" rtl="1"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می باشد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634" name="Google Shape;634;p28"/>
          <p:cNvSpPr txBox="1"/>
          <p:nvPr/>
        </p:nvSpPr>
        <p:spPr>
          <a:xfrm>
            <a:off x="6615600" y="1904163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انتقال</a:t>
            </a:r>
            <a:endParaRPr sz="1700" dirty="0">
              <a:solidFill>
                <a:schemeClr val="accent4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635" name="Google Shape;635;p28"/>
          <p:cNvSpPr txBox="1"/>
          <p:nvPr/>
        </p:nvSpPr>
        <p:spPr>
          <a:xfrm>
            <a:off x="607525" y="1904163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خدمات رایگان</a:t>
            </a:r>
            <a:endParaRPr sz="1700" dirty="0">
              <a:solidFill>
                <a:schemeClr val="accent2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636" name="Google Shape;636;p28"/>
          <p:cNvSpPr txBox="1"/>
          <p:nvPr/>
        </p:nvSpPr>
        <p:spPr>
          <a:xfrm>
            <a:off x="6615588" y="3509285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پاداش</a:t>
            </a:r>
            <a:endParaRPr sz="1700" dirty="0">
              <a:solidFill>
                <a:schemeClr val="accent1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637" name="Google Shape;637;p28"/>
          <p:cNvSpPr txBox="1"/>
          <p:nvPr/>
        </p:nvSpPr>
        <p:spPr>
          <a:xfrm>
            <a:off x="607513" y="3509288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خدمات پولی</a:t>
            </a:r>
            <a:endParaRPr sz="1700" dirty="0">
              <a:solidFill>
                <a:schemeClr val="accent3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638" name="Google Shape;638;p28"/>
          <p:cNvSpPr txBox="1"/>
          <p:nvPr/>
        </p:nvSpPr>
        <p:spPr>
          <a:xfrm>
            <a:off x="6615607" y="3185845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80%</a:t>
            </a:r>
            <a:endParaRPr sz="2400">
              <a:solidFill>
                <a:schemeClr val="accent1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639" name="Google Shape;639;p28"/>
          <p:cNvSpPr txBox="1"/>
          <p:nvPr/>
        </p:nvSpPr>
        <p:spPr>
          <a:xfrm>
            <a:off x="6615607" y="1595845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60%</a:t>
            </a:r>
            <a:endParaRPr sz="2400">
              <a:solidFill>
                <a:schemeClr val="accent4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640" name="Google Shape;640;p28"/>
          <p:cNvSpPr txBox="1"/>
          <p:nvPr/>
        </p:nvSpPr>
        <p:spPr>
          <a:xfrm>
            <a:off x="607532" y="1595845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55%</a:t>
            </a:r>
            <a:endParaRPr sz="2400">
              <a:solidFill>
                <a:schemeClr val="accent2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641" name="Google Shape;641;p28"/>
          <p:cNvSpPr txBox="1"/>
          <p:nvPr/>
        </p:nvSpPr>
        <p:spPr>
          <a:xfrm>
            <a:off x="607532" y="3185845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70%</a:t>
            </a:r>
            <a:endParaRPr sz="2400">
              <a:solidFill>
                <a:schemeClr val="accent3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2" name="Google Shape;418;p23">
            <a:extLst>
              <a:ext uri="{FF2B5EF4-FFF2-40B4-BE49-F238E27FC236}">
                <a16:creationId xmlns:a16="http://schemas.microsoft.com/office/drawing/2014/main" id="{D4F1C32B-AD96-0534-117F-6F49BBAB0019}"/>
              </a:ext>
            </a:extLst>
          </p:cNvPr>
          <p:cNvSpPr/>
          <p:nvPr/>
        </p:nvSpPr>
        <p:spPr>
          <a:xfrm>
            <a:off x="325771" y="2214675"/>
            <a:ext cx="2150152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0" tIns="91425" rIns="274300" bIns="91425" anchor="ctr" anchorCtr="0">
            <a:noAutofit/>
          </a:bodyPr>
          <a:lstStyle/>
          <a:p>
            <a:pPr marL="0" marR="0" indent="0" algn="r"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می باشد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3" name="Google Shape;418;p23">
            <a:extLst>
              <a:ext uri="{FF2B5EF4-FFF2-40B4-BE49-F238E27FC236}">
                <a16:creationId xmlns:a16="http://schemas.microsoft.com/office/drawing/2014/main" id="{337DD48B-C5C9-D078-0C92-622B9F2F6422}"/>
              </a:ext>
            </a:extLst>
          </p:cNvPr>
          <p:cNvSpPr/>
          <p:nvPr/>
        </p:nvSpPr>
        <p:spPr>
          <a:xfrm>
            <a:off x="505663" y="3819825"/>
            <a:ext cx="1957739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0" tIns="91425" rIns="274300" bIns="91425" anchor="ctr" anchorCtr="0">
            <a:noAutofit/>
          </a:bodyPr>
          <a:lstStyle/>
          <a:p>
            <a:pPr marL="0" marR="0" indent="0" algn="r"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می باشد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9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b="1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گزارش ماهانه رویای مدیر پروژه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647" name="Google Shape;647;p29"/>
          <p:cNvGrpSpPr/>
          <p:nvPr/>
        </p:nvGrpSpPr>
        <p:grpSpPr>
          <a:xfrm>
            <a:off x="809913" y="1551188"/>
            <a:ext cx="5136329" cy="2677029"/>
            <a:chOff x="2046075" y="1424350"/>
            <a:chExt cx="5136329" cy="2677029"/>
          </a:xfrm>
        </p:grpSpPr>
        <p:sp>
          <p:nvSpPr>
            <p:cNvPr id="648" name="Google Shape;648;p29"/>
            <p:cNvSpPr/>
            <p:nvPr/>
          </p:nvSpPr>
          <p:spPr>
            <a:xfrm>
              <a:off x="2046075" y="1424350"/>
              <a:ext cx="5136329" cy="2677029"/>
            </a:xfrm>
            <a:custGeom>
              <a:avLst/>
              <a:gdLst/>
              <a:ahLst/>
              <a:cxnLst/>
              <a:rect l="l" t="t" r="r" b="b"/>
              <a:pathLst>
                <a:path w="51852" h="27025" extrusionOk="0">
                  <a:moveTo>
                    <a:pt x="51811" y="23285"/>
                  </a:moveTo>
                  <a:lnTo>
                    <a:pt x="51770" y="23285"/>
                  </a:lnTo>
                  <a:cubicBezTo>
                    <a:pt x="51770" y="23326"/>
                    <a:pt x="51729" y="23367"/>
                    <a:pt x="51729" y="23367"/>
                  </a:cubicBezTo>
                  <a:cubicBezTo>
                    <a:pt x="51678" y="23367"/>
                    <a:pt x="51637" y="23367"/>
                    <a:pt x="51596" y="23407"/>
                  </a:cubicBezTo>
                  <a:cubicBezTo>
                    <a:pt x="51596" y="23448"/>
                    <a:pt x="51637" y="23448"/>
                    <a:pt x="51637" y="23499"/>
                  </a:cubicBezTo>
                  <a:cubicBezTo>
                    <a:pt x="51555" y="23540"/>
                    <a:pt x="51423" y="23796"/>
                    <a:pt x="51341" y="23796"/>
                  </a:cubicBezTo>
                  <a:cubicBezTo>
                    <a:pt x="51218" y="23755"/>
                    <a:pt x="51382" y="23622"/>
                    <a:pt x="51341" y="23581"/>
                  </a:cubicBezTo>
                  <a:cubicBezTo>
                    <a:pt x="51300" y="23499"/>
                    <a:pt x="51126" y="23448"/>
                    <a:pt x="51126" y="23407"/>
                  </a:cubicBezTo>
                  <a:cubicBezTo>
                    <a:pt x="51167" y="23367"/>
                    <a:pt x="51218" y="23367"/>
                    <a:pt x="51259" y="23326"/>
                  </a:cubicBezTo>
                  <a:lnTo>
                    <a:pt x="51259" y="23193"/>
                  </a:lnTo>
                  <a:cubicBezTo>
                    <a:pt x="51300" y="23193"/>
                    <a:pt x="51300" y="23193"/>
                    <a:pt x="51300" y="23152"/>
                  </a:cubicBezTo>
                  <a:cubicBezTo>
                    <a:pt x="51300" y="23111"/>
                    <a:pt x="51300" y="23111"/>
                    <a:pt x="51259" y="23070"/>
                  </a:cubicBezTo>
                  <a:lnTo>
                    <a:pt x="51300" y="23029"/>
                  </a:lnTo>
                  <a:cubicBezTo>
                    <a:pt x="51259" y="22989"/>
                    <a:pt x="51218" y="22937"/>
                    <a:pt x="51218" y="22937"/>
                  </a:cubicBezTo>
                  <a:cubicBezTo>
                    <a:pt x="51167" y="22897"/>
                    <a:pt x="51218" y="22897"/>
                    <a:pt x="51167" y="22856"/>
                  </a:cubicBezTo>
                  <a:cubicBezTo>
                    <a:pt x="51167" y="22856"/>
                    <a:pt x="51126" y="22856"/>
                    <a:pt x="51126" y="22815"/>
                  </a:cubicBezTo>
                  <a:cubicBezTo>
                    <a:pt x="51126" y="22856"/>
                    <a:pt x="51167" y="22856"/>
                    <a:pt x="51167" y="22897"/>
                  </a:cubicBezTo>
                  <a:lnTo>
                    <a:pt x="51167" y="22897"/>
                  </a:lnTo>
                  <a:cubicBezTo>
                    <a:pt x="51126" y="22815"/>
                    <a:pt x="51085" y="22774"/>
                    <a:pt x="51045" y="22733"/>
                  </a:cubicBezTo>
                  <a:lnTo>
                    <a:pt x="51045" y="22641"/>
                  </a:lnTo>
                  <a:cubicBezTo>
                    <a:pt x="51004" y="22641"/>
                    <a:pt x="51004" y="22600"/>
                    <a:pt x="50963" y="22559"/>
                  </a:cubicBezTo>
                  <a:lnTo>
                    <a:pt x="50963" y="22559"/>
                  </a:lnTo>
                  <a:lnTo>
                    <a:pt x="51004" y="22559"/>
                  </a:lnTo>
                  <a:lnTo>
                    <a:pt x="51004" y="22559"/>
                  </a:lnTo>
                  <a:cubicBezTo>
                    <a:pt x="51045" y="22600"/>
                    <a:pt x="51045" y="22641"/>
                    <a:pt x="51045" y="22682"/>
                  </a:cubicBezTo>
                  <a:cubicBezTo>
                    <a:pt x="51085" y="22641"/>
                    <a:pt x="51126" y="22682"/>
                    <a:pt x="51167" y="22682"/>
                  </a:cubicBezTo>
                  <a:lnTo>
                    <a:pt x="51167" y="22733"/>
                  </a:lnTo>
                  <a:lnTo>
                    <a:pt x="51218" y="22733"/>
                  </a:lnTo>
                  <a:lnTo>
                    <a:pt x="51218" y="22733"/>
                  </a:lnTo>
                  <a:cubicBezTo>
                    <a:pt x="51218" y="22774"/>
                    <a:pt x="51259" y="22774"/>
                    <a:pt x="51259" y="22774"/>
                  </a:cubicBezTo>
                  <a:lnTo>
                    <a:pt x="51259" y="22815"/>
                  </a:lnTo>
                  <a:lnTo>
                    <a:pt x="51218" y="22815"/>
                  </a:lnTo>
                  <a:lnTo>
                    <a:pt x="51218" y="22815"/>
                  </a:lnTo>
                  <a:cubicBezTo>
                    <a:pt x="51259" y="22815"/>
                    <a:pt x="51300" y="22856"/>
                    <a:pt x="51300" y="22897"/>
                  </a:cubicBezTo>
                  <a:lnTo>
                    <a:pt x="51259" y="22897"/>
                  </a:lnTo>
                  <a:lnTo>
                    <a:pt x="51300" y="22937"/>
                  </a:lnTo>
                  <a:lnTo>
                    <a:pt x="51259" y="22937"/>
                  </a:lnTo>
                  <a:lnTo>
                    <a:pt x="51259" y="22989"/>
                  </a:lnTo>
                  <a:lnTo>
                    <a:pt x="51300" y="22989"/>
                  </a:lnTo>
                  <a:lnTo>
                    <a:pt x="51300" y="22989"/>
                  </a:lnTo>
                  <a:cubicBezTo>
                    <a:pt x="51341" y="22989"/>
                    <a:pt x="51341" y="22989"/>
                    <a:pt x="51341" y="23029"/>
                  </a:cubicBezTo>
                  <a:lnTo>
                    <a:pt x="51341" y="23029"/>
                  </a:lnTo>
                  <a:cubicBezTo>
                    <a:pt x="51382" y="23029"/>
                    <a:pt x="51382" y="23070"/>
                    <a:pt x="51423" y="23070"/>
                  </a:cubicBezTo>
                  <a:cubicBezTo>
                    <a:pt x="51382" y="23029"/>
                    <a:pt x="51382" y="23029"/>
                    <a:pt x="51382" y="22989"/>
                  </a:cubicBezTo>
                  <a:lnTo>
                    <a:pt x="51423" y="22989"/>
                  </a:lnTo>
                  <a:cubicBezTo>
                    <a:pt x="51474" y="23029"/>
                    <a:pt x="51474" y="23070"/>
                    <a:pt x="51474" y="23111"/>
                  </a:cubicBezTo>
                  <a:cubicBezTo>
                    <a:pt x="51555" y="23152"/>
                    <a:pt x="51596" y="23193"/>
                    <a:pt x="51678" y="23193"/>
                  </a:cubicBezTo>
                  <a:cubicBezTo>
                    <a:pt x="51729" y="23193"/>
                    <a:pt x="51729" y="23152"/>
                    <a:pt x="51811" y="23111"/>
                  </a:cubicBezTo>
                  <a:lnTo>
                    <a:pt x="51852" y="23152"/>
                  </a:lnTo>
                  <a:cubicBezTo>
                    <a:pt x="51852" y="23193"/>
                    <a:pt x="51811" y="23244"/>
                    <a:pt x="51811" y="23285"/>
                  </a:cubicBezTo>
                  <a:close/>
                  <a:moveTo>
                    <a:pt x="51045" y="23796"/>
                  </a:moveTo>
                  <a:lnTo>
                    <a:pt x="51126" y="23704"/>
                  </a:lnTo>
                  <a:lnTo>
                    <a:pt x="51167" y="23755"/>
                  </a:lnTo>
                  <a:lnTo>
                    <a:pt x="51167" y="23796"/>
                  </a:lnTo>
                  <a:lnTo>
                    <a:pt x="51167" y="23796"/>
                  </a:lnTo>
                  <a:cubicBezTo>
                    <a:pt x="51167" y="23837"/>
                    <a:pt x="51218" y="23837"/>
                    <a:pt x="51218" y="23877"/>
                  </a:cubicBezTo>
                  <a:cubicBezTo>
                    <a:pt x="51126" y="23918"/>
                    <a:pt x="51126" y="24010"/>
                    <a:pt x="51045" y="24051"/>
                  </a:cubicBezTo>
                  <a:cubicBezTo>
                    <a:pt x="51004" y="24051"/>
                    <a:pt x="50963" y="24092"/>
                    <a:pt x="50912" y="24133"/>
                  </a:cubicBezTo>
                  <a:cubicBezTo>
                    <a:pt x="50963" y="24174"/>
                    <a:pt x="51004" y="24174"/>
                    <a:pt x="51004" y="24174"/>
                  </a:cubicBezTo>
                  <a:lnTo>
                    <a:pt x="51004" y="24174"/>
                  </a:lnTo>
                  <a:cubicBezTo>
                    <a:pt x="51004" y="24174"/>
                    <a:pt x="51004" y="24215"/>
                    <a:pt x="50963" y="24215"/>
                  </a:cubicBezTo>
                  <a:lnTo>
                    <a:pt x="50912" y="24174"/>
                  </a:lnTo>
                  <a:cubicBezTo>
                    <a:pt x="50871" y="24215"/>
                    <a:pt x="50830" y="24266"/>
                    <a:pt x="50789" y="24266"/>
                  </a:cubicBezTo>
                  <a:lnTo>
                    <a:pt x="50707" y="24266"/>
                  </a:lnTo>
                  <a:lnTo>
                    <a:pt x="50748" y="24307"/>
                  </a:lnTo>
                  <a:lnTo>
                    <a:pt x="50748" y="24388"/>
                  </a:lnTo>
                  <a:lnTo>
                    <a:pt x="50656" y="24388"/>
                  </a:lnTo>
                  <a:lnTo>
                    <a:pt x="50656" y="24388"/>
                  </a:lnTo>
                  <a:cubicBezTo>
                    <a:pt x="50707" y="24388"/>
                    <a:pt x="50707" y="24388"/>
                    <a:pt x="50748" y="24429"/>
                  </a:cubicBezTo>
                  <a:cubicBezTo>
                    <a:pt x="50707" y="24470"/>
                    <a:pt x="50707" y="24521"/>
                    <a:pt x="50656" y="24562"/>
                  </a:cubicBezTo>
                  <a:cubicBezTo>
                    <a:pt x="50656" y="24603"/>
                    <a:pt x="50534" y="24685"/>
                    <a:pt x="50493" y="24725"/>
                  </a:cubicBezTo>
                  <a:cubicBezTo>
                    <a:pt x="50360" y="24725"/>
                    <a:pt x="50319" y="24685"/>
                    <a:pt x="50237" y="24644"/>
                  </a:cubicBezTo>
                  <a:lnTo>
                    <a:pt x="50197" y="24644"/>
                  </a:lnTo>
                  <a:lnTo>
                    <a:pt x="50145" y="24644"/>
                  </a:lnTo>
                  <a:cubicBezTo>
                    <a:pt x="50145" y="24644"/>
                    <a:pt x="50064" y="24644"/>
                    <a:pt x="50064" y="24603"/>
                  </a:cubicBezTo>
                  <a:lnTo>
                    <a:pt x="50064" y="24603"/>
                  </a:lnTo>
                  <a:lnTo>
                    <a:pt x="50064" y="24603"/>
                  </a:lnTo>
                  <a:lnTo>
                    <a:pt x="50064" y="24562"/>
                  </a:lnTo>
                  <a:lnTo>
                    <a:pt x="50105" y="24562"/>
                  </a:lnTo>
                  <a:lnTo>
                    <a:pt x="50105" y="24562"/>
                  </a:lnTo>
                  <a:lnTo>
                    <a:pt x="50064" y="24521"/>
                  </a:lnTo>
                  <a:lnTo>
                    <a:pt x="50064" y="24521"/>
                  </a:lnTo>
                  <a:lnTo>
                    <a:pt x="50105" y="24562"/>
                  </a:lnTo>
                  <a:lnTo>
                    <a:pt x="50105" y="24521"/>
                  </a:lnTo>
                  <a:lnTo>
                    <a:pt x="50105" y="24470"/>
                  </a:lnTo>
                  <a:cubicBezTo>
                    <a:pt x="50145" y="24470"/>
                    <a:pt x="50145" y="24521"/>
                    <a:pt x="50197" y="24470"/>
                  </a:cubicBezTo>
                  <a:cubicBezTo>
                    <a:pt x="50145" y="24470"/>
                    <a:pt x="50145" y="24470"/>
                    <a:pt x="50145" y="24429"/>
                  </a:cubicBezTo>
                  <a:lnTo>
                    <a:pt x="50145" y="24429"/>
                  </a:lnTo>
                  <a:cubicBezTo>
                    <a:pt x="50197" y="24388"/>
                    <a:pt x="50237" y="24347"/>
                    <a:pt x="50278" y="24347"/>
                  </a:cubicBezTo>
                  <a:lnTo>
                    <a:pt x="50278" y="24307"/>
                  </a:lnTo>
                  <a:cubicBezTo>
                    <a:pt x="50319" y="24266"/>
                    <a:pt x="50360" y="24266"/>
                    <a:pt x="50452" y="24215"/>
                  </a:cubicBezTo>
                  <a:cubicBezTo>
                    <a:pt x="50493" y="24215"/>
                    <a:pt x="50534" y="24174"/>
                    <a:pt x="50575" y="24133"/>
                  </a:cubicBezTo>
                  <a:lnTo>
                    <a:pt x="50575" y="24092"/>
                  </a:lnTo>
                  <a:cubicBezTo>
                    <a:pt x="50615" y="24092"/>
                    <a:pt x="50656" y="24051"/>
                    <a:pt x="50656" y="24051"/>
                  </a:cubicBezTo>
                  <a:cubicBezTo>
                    <a:pt x="50707" y="24051"/>
                    <a:pt x="50789" y="23959"/>
                    <a:pt x="50789" y="23959"/>
                  </a:cubicBezTo>
                  <a:lnTo>
                    <a:pt x="50789" y="23877"/>
                  </a:lnTo>
                  <a:cubicBezTo>
                    <a:pt x="50830" y="23877"/>
                    <a:pt x="50871" y="23837"/>
                    <a:pt x="50871" y="23796"/>
                  </a:cubicBezTo>
                  <a:cubicBezTo>
                    <a:pt x="50912" y="23796"/>
                    <a:pt x="50871" y="23755"/>
                    <a:pt x="50912" y="23704"/>
                  </a:cubicBezTo>
                  <a:lnTo>
                    <a:pt x="50912" y="23622"/>
                  </a:lnTo>
                  <a:cubicBezTo>
                    <a:pt x="51004" y="23663"/>
                    <a:pt x="51004" y="23704"/>
                    <a:pt x="51045" y="23796"/>
                  </a:cubicBezTo>
                  <a:close/>
                  <a:moveTo>
                    <a:pt x="25502" y="7060"/>
                  </a:moveTo>
                  <a:lnTo>
                    <a:pt x="25502" y="7060"/>
                  </a:lnTo>
                  <a:lnTo>
                    <a:pt x="25461" y="7101"/>
                  </a:lnTo>
                  <a:lnTo>
                    <a:pt x="25420" y="7060"/>
                  </a:lnTo>
                  <a:lnTo>
                    <a:pt x="25328" y="7060"/>
                  </a:lnTo>
                  <a:cubicBezTo>
                    <a:pt x="25287" y="6978"/>
                    <a:pt x="25328" y="6978"/>
                    <a:pt x="25369" y="6938"/>
                  </a:cubicBezTo>
                  <a:lnTo>
                    <a:pt x="25369" y="6938"/>
                  </a:lnTo>
                  <a:cubicBezTo>
                    <a:pt x="25420" y="6978"/>
                    <a:pt x="25420" y="6978"/>
                    <a:pt x="25461" y="6978"/>
                  </a:cubicBezTo>
                  <a:lnTo>
                    <a:pt x="25461" y="6897"/>
                  </a:lnTo>
                  <a:lnTo>
                    <a:pt x="25502" y="6897"/>
                  </a:lnTo>
                  <a:cubicBezTo>
                    <a:pt x="25543" y="6978"/>
                    <a:pt x="25502" y="7019"/>
                    <a:pt x="25461" y="7019"/>
                  </a:cubicBezTo>
                  <a:lnTo>
                    <a:pt x="25461" y="7019"/>
                  </a:lnTo>
                  <a:lnTo>
                    <a:pt x="25502" y="7060"/>
                  </a:lnTo>
                  <a:close/>
                  <a:moveTo>
                    <a:pt x="25206" y="6682"/>
                  </a:moveTo>
                  <a:lnTo>
                    <a:pt x="25073" y="6682"/>
                  </a:lnTo>
                  <a:lnTo>
                    <a:pt x="24991" y="6682"/>
                  </a:lnTo>
                  <a:cubicBezTo>
                    <a:pt x="24991" y="6723"/>
                    <a:pt x="24950" y="6764"/>
                    <a:pt x="24909" y="6764"/>
                  </a:cubicBezTo>
                  <a:lnTo>
                    <a:pt x="24858" y="6723"/>
                  </a:lnTo>
                  <a:cubicBezTo>
                    <a:pt x="24909" y="6723"/>
                    <a:pt x="24909" y="6682"/>
                    <a:pt x="24950" y="6682"/>
                  </a:cubicBezTo>
                  <a:cubicBezTo>
                    <a:pt x="24991" y="6682"/>
                    <a:pt x="25032" y="6641"/>
                    <a:pt x="25032" y="6641"/>
                  </a:cubicBezTo>
                  <a:cubicBezTo>
                    <a:pt x="25073" y="6641"/>
                    <a:pt x="25114" y="6590"/>
                    <a:pt x="25114" y="6549"/>
                  </a:cubicBezTo>
                  <a:lnTo>
                    <a:pt x="25206" y="6549"/>
                  </a:lnTo>
                  <a:lnTo>
                    <a:pt x="25206" y="6509"/>
                  </a:lnTo>
                  <a:lnTo>
                    <a:pt x="25247" y="6549"/>
                  </a:lnTo>
                  <a:cubicBezTo>
                    <a:pt x="25206" y="6590"/>
                    <a:pt x="25206" y="6590"/>
                    <a:pt x="25247" y="6641"/>
                  </a:cubicBezTo>
                  <a:cubicBezTo>
                    <a:pt x="25206" y="6641"/>
                    <a:pt x="25206" y="6682"/>
                    <a:pt x="25206" y="6682"/>
                  </a:cubicBezTo>
                  <a:close/>
                  <a:moveTo>
                    <a:pt x="50197" y="4935"/>
                  </a:moveTo>
                  <a:lnTo>
                    <a:pt x="50145" y="4976"/>
                  </a:lnTo>
                  <a:lnTo>
                    <a:pt x="49941" y="4976"/>
                  </a:lnTo>
                  <a:cubicBezTo>
                    <a:pt x="49941" y="4935"/>
                    <a:pt x="49941" y="4935"/>
                    <a:pt x="49890" y="4894"/>
                  </a:cubicBezTo>
                  <a:lnTo>
                    <a:pt x="49890" y="4894"/>
                  </a:lnTo>
                  <a:lnTo>
                    <a:pt x="49890" y="4894"/>
                  </a:lnTo>
                  <a:cubicBezTo>
                    <a:pt x="49849" y="4894"/>
                    <a:pt x="49808" y="4935"/>
                    <a:pt x="49767" y="4935"/>
                  </a:cubicBezTo>
                  <a:cubicBezTo>
                    <a:pt x="49767" y="4894"/>
                    <a:pt x="49727" y="4894"/>
                    <a:pt x="49727" y="4894"/>
                  </a:cubicBezTo>
                  <a:lnTo>
                    <a:pt x="49727" y="4935"/>
                  </a:lnTo>
                  <a:lnTo>
                    <a:pt x="49727" y="4976"/>
                  </a:lnTo>
                  <a:cubicBezTo>
                    <a:pt x="49727" y="4976"/>
                    <a:pt x="49767" y="4976"/>
                    <a:pt x="49808" y="5017"/>
                  </a:cubicBezTo>
                  <a:lnTo>
                    <a:pt x="49849" y="4976"/>
                  </a:lnTo>
                  <a:lnTo>
                    <a:pt x="49890" y="4976"/>
                  </a:lnTo>
                  <a:cubicBezTo>
                    <a:pt x="49890" y="5058"/>
                    <a:pt x="49890" y="5058"/>
                    <a:pt x="49941" y="5058"/>
                  </a:cubicBezTo>
                  <a:lnTo>
                    <a:pt x="50023" y="5058"/>
                  </a:lnTo>
                  <a:lnTo>
                    <a:pt x="49982" y="5109"/>
                  </a:lnTo>
                  <a:lnTo>
                    <a:pt x="50023" y="5058"/>
                  </a:lnTo>
                  <a:cubicBezTo>
                    <a:pt x="50064" y="5109"/>
                    <a:pt x="50064" y="5150"/>
                    <a:pt x="50064" y="5191"/>
                  </a:cubicBezTo>
                  <a:lnTo>
                    <a:pt x="50023" y="5231"/>
                  </a:lnTo>
                  <a:cubicBezTo>
                    <a:pt x="50105" y="5231"/>
                    <a:pt x="50105" y="5272"/>
                    <a:pt x="50145" y="5313"/>
                  </a:cubicBezTo>
                  <a:lnTo>
                    <a:pt x="50145" y="5405"/>
                  </a:lnTo>
                  <a:cubicBezTo>
                    <a:pt x="50197" y="5405"/>
                    <a:pt x="50197" y="5405"/>
                    <a:pt x="50197" y="5364"/>
                  </a:cubicBezTo>
                  <a:cubicBezTo>
                    <a:pt x="50197" y="5528"/>
                    <a:pt x="50105" y="5487"/>
                    <a:pt x="49982" y="5487"/>
                  </a:cubicBezTo>
                  <a:cubicBezTo>
                    <a:pt x="49941" y="5446"/>
                    <a:pt x="49890" y="5487"/>
                    <a:pt x="49890" y="5446"/>
                  </a:cubicBezTo>
                  <a:lnTo>
                    <a:pt x="49890" y="5405"/>
                  </a:lnTo>
                  <a:lnTo>
                    <a:pt x="49849" y="5405"/>
                  </a:lnTo>
                  <a:cubicBezTo>
                    <a:pt x="49808" y="5446"/>
                    <a:pt x="49808" y="5446"/>
                    <a:pt x="49808" y="5487"/>
                  </a:cubicBezTo>
                  <a:cubicBezTo>
                    <a:pt x="49727" y="5528"/>
                    <a:pt x="49686" y="5528"/>
                    <a:pt x="49594" y="5569"/>
                  </a:cubicBezTo>
                  <a:lnTo>
                    <a:pt x="49512" y="5569"/>
                  </a:lnTo>
                  <a:cubicBezTo>
                    <a:pt x="49471" y="5620"/>
                    <a:pt x="49471" y="5660"/>
                    <a:pt x="49430" y="5660"/>
                  </a:cubicBezTo>
                  <a:lnTo>
                    <a:pt x="49379" y="5660"/>
                  </a:lnTo>
                  <a:lnTo>
                    <a:pt x="49338" y="5660"/>
                  </a:lnTo>
                  <a:cubicBezTo>
                    <a:pt x="49297" y="5701"/>
                    <a:pt x="49297" y="5701"/>
                    <a:pt x="49257" y="5742"/>
                  </a:cubicBezTo>
                  <a:lnTo>
                    <a:pt x="49216" y="5742"/>
                  </a:lnTo>
                  <a:cubicBezTo>
                    <a:pt x="49175" y="5742"/>
                    <a:pt x="49175" y="5824"/>
                    <a:pt x="49124" y="5824"/>
                  </a:cubicBezTo>
                  <a:cubicBezTo>
                    <a:pt x="49083" y="5824"/>
                    <a:pt x="49042" y="5875"/>
                    <a:pt x="49001" y="5875"/>
                  </a:cubicBezTo>
                  <a:lnTo>
                    <a:pt x="49001" y="5916"/>
                  </a:lnTo>
                  <a:cubicBezTo>
                    <a:pt x="48960" y="5957"/>
                    <a:pt x="48919" y="5916"/>
                    <a:pt x="48868" y="5957"/>
                  </a:cubicBezTo>
                  <a:lnTo>
                    <a:pt x="48868" y="6039"/>
                  </a:lnTo>
                  <a:lnTo>
                    <a:pt x="48827" y="6039"/>
                  </a:lnTo>
                  <a:lnTo>
                    <a:pt x="48827" y="6039"/>
                  </a:lnTo>
                  <a:cubicBezTo>
                    <a:pt x="48746" y="5998"/>
                    <a:pt x="48746" y="5957"/>
                    <a:pt x="48705" y="5916"/>
                  </a:cubicBezTo>
                  <a:cubicBezTo>
                    <a:pt x="48664" y="5916"/>
                    <a:pt x="48449" y="5957"/>
                    <a:pt x="48409" y="5957"/>
                  </a:cubicBezTo>
                  <a:cubicBezTo>
                    <a:pt x="48357" y="5998"/>
                    <a:pt x="48317" y="6039"/>
                    <a:pt x="48235" y="6079"/>
                  </a:cubicBezTo>
                  <a:lnTo>
                    <a:pt x="48235" y="6079"/>
                  </a:lnTo>
                  <a:cubicBezTo>
                    <a:pt x="48235" y="6039"/>
                    <a:pt x="48276" y="5998"/>
                    <a:pt x="48276" y="5957"/>
                  </a:cubicBezTo>
                  <a:lnTo>
                    <a:pt x="48276" y="5957"/>
                  </a:lnTo>
                  <a:lnTo>
                    <a:pt x="48194" y="5957"/>
                  </a:lnTo>
                  <a:cubicBezTo>
                    <a:pt x="48194" y="5998"/>
                    <a:pt x="48153" y="5998"/>
                    <a:pt x="48061" y="6039"/>
                  </a:cubicBezTo>
                  <a:lnTo>
                    <a:pt x="48061" y="6079"/>
                  </a:lnTo>
                  <a:lnTo>
                    <a:pt x="48020" y="6079"/>
                  </a:lnTo>
                  <a:cubicBezTo>
                    <a:pt x="48020" y="6039"/>
                    <a:pt x="47979" y="6039"/>
                    <a:pt x="47979" y="5998"/>
                  </a:cubicBezTo>
                  <a:cubicBezTo>
                    <a:pt x="47939" y="6039"/>
                    <a:pt x="47939" y="6039"/>
                    <a:pt x="47898" y="6039"/>
                  </a:cubicBezTo>
                  <a:lnTo>
                    <a:pt x="47898" y="6039"/>
                  </a:lnTo>
                  <a:cubicBezTo>
                    <a:pt x="47847" y="6039"/>
                    <a:pt x="47847" y="6079"/>
                    <a:pt x="47806" y="6130"/>
                  </a:cubicBezTo>
                  <a:cubicBezTo>
                    <a:pt x="47806" y="6171"/>
                    <a:pt x="47847" y="6171"/>
                    <a:pt x="47806" y="6171"/>
                  </a:cubicBezTo>
                  <a:cubicBezTo>
                    <a:pt x="47806" y="6212"/>
                    <a:pt x="47765" y="6212"/>
                    <a:pt x="47765" y="6253"/>
                  </a:cubicBezTo>
                  <a:lnTo>
                    <a:pt x="47765" y="6253"/>
                  </a:lnTo>
                  <a:cubicBezTo>
                    <a:pt x="47724" y="6335"/>
                    <a:pt x="47642" y="6335"/>
                    <a:pt x="47642" y="6468"/>
                  </a:cubicBezTo>
                  <a:cubicBezTo>
                    <a:pt x="47683" y="6509"/>
                    <a:pt x="47724" y="6509"/>
                    <a:pt x="47806" y="6549"/>
                  </a:cubicBezTo>
                  <a:lnTo>
                    <a:pt x="47806" y="6549"/>
                  </a:lnTo>
                  <a:cubicBezTo>
                    <a:pt x="47806" y="6590"/>
                    <a:pt x="47724" y="6590"/>
                    <a:pt x="47724" y="6682"/>
                  </a:cubicBezTo>
                  <a:cubicBezTo>
                    <a:pt x="47724" y="6682"/>
                    <a:pt x="47765" y="6723"/>
                    <a:pt x="47765" y="6764"/>
                  </a:cubicBezTo>
                  <a:lnTo>
                    <a:pt x="47806" y="6764"/>
                  </a:lnTo>
                  <a:cubicBezTo>
                    <a:pt x="47806" y="6764"/>
                    <a:pt x="47847" y="6805"/>
                    <a:pt x="47806" y="6846"/>
                  </a:cubicBezTo>
                  <a:cubicBezTo>
                    <a:pt x="47806" y="6897"/>
                    <a:pt x="47765" y="6897"/>
                    <a:pt x="47765" y="6897"/>
                  </a:cubicBezTo>
                  <a:lnTo>
                    <a:pt x="47724" y="6897"/>
                  </a:lnTo>
                  <a:cubicBezTo>
                    <a:pt x="47724" y="6846"/>
                    <a:pt x="47724" y="6846"/>
                    <a:pt x="47765" y="6805"/>
                  </a:cubicBezTo>
                  <a:lnTo>
                    <a:pt x="47765" y="6805"/>
                  </a:lnTo>
                  <a:lnTo>
                    <a:pt x="47724" y="6805"/>
                  </a:lnTo>
                  <a:cubicBezTo>
                    <a:pt x="47683" y="6846"/>
                    <a:pt x="47550" y="6978"/>
                    <a:pt x="47591" y="7101"/>
                  </a:cubicBezTo>
                  <a:cubicBezTo>
                    <a:pt x="47591" y="7101"/>
                    <a:pt x="47642" y="7101"/>
                    <a:pt x="47642" y="7152"/>
                  </a:cubicBezTo>
                  <a:cubicBezTo>
                    <a:pt x="47591" y="7234"/>
                    <a:pt x="47591" y="7193"/>
                    <a:pt x="47550" y="7193"/>
                  </a:cubicBezTo>
                  <a:lnTo>
                    <a:pt x="47469" y="7193"/>
                  </a:lnTo>
                  <a:cubicBezTo>
                    <a:pt x="47387" y="7234"/>
                    <a:pt x="47295" y="7316"/>
                    <a:pt x="47295" y="7357"/>
                  </a:cubicBezTo>
                  <a:lnTo>
                    <a:pt x="47336" y="7408"/>
                  </a:lnTo>
                  <a:lnTo>
                    <a:pt x="47336" y="7448"/>
                  </a:lnTo>
                  <a:cubicBezTo>
                    <a:pt x="47254" y="7489"/>
                    <a:pt x="47213" y="7489"/>
                    <a:pt x="47131" y="7530"/>
                  </a:cubicBezTo>
                  <a:lnTo>
                    <a:pt x="47131" y="7663"/>
                  </a:lnTo>
                  <a:cubicBezTo>
                    <a:pt x="47080" y="7704"/>
                    <a:pt x="46917" y="7867"/>
                    <a:pt x="46876" y="7918"/>
                  </a:cubicBezTo>
                  <a:cubicBezTo>
                    <a:pt x="46825" y="7827"/>
                    <a:pt x="46825" y="7786"/>
                    <a:pt x="46825" y="7704"/>
                  </a:cubicBezTo>
                  <a:lnTo>
                    <a:pt x="46825" y="7612"/>
                  </a:lnTo>
                  <a:cubicBezTo>
                    <a:pt x="46784" y="7612"/>
                    <a:pt x="46784" y="7571"/>
                    <a:pt x="46743" y="7530"/>
                  </a:cubicBezTo>
                  <a:cubicBezTo>
                    <a:pt x="46743" y="7448"/>
                    <a:pt x="46743" y="7357"/>
                    <a:pt x="46702" y="7275"/>
                  </a:cubicBezTo>
                  <a:cubicBezTo>
                    <a:pt x="46702" y="7152"/>
                    <a:pt x="46661" y="7060"/>
                    <a:pt x="46702" y="6938"/>
                  </a:cubicBezTo>
                  <a:lnTo>
                    <a:pt x="46702" y="6805"/>
                  </a:lnTo>
                  <a:cubicBezTo>
                    <a:pt x="46743" y="6764"/>
                    <a:pt x="46825" y="6723"/>
                    <a:pt x="46825" y="6682"/>
                  </a:cubicBezTo>
                  <a:lnTo>
                    <a:pt x="46917" y="6590"/>
                  </a:lnTo>
                  <a:cubicBezTo>
                    <a:pt x="46876" y="6590"/>
                    <a:pt x="46876" y="6549"/>
                    <a:pt x="46876" y="6549"/>
                  </a:cubicBezTo>
                  <a:cubicBezTo>
                    <a:pt x="47039" y="6509"/>
                    <a:pt x="47172" y="6427"/>
                    <a:pt x="47254" y="6335"/>
                  </a:cubicBezTo>
                  <a:cubicBezTo>
                    <a:pt x="47295" y="6294"/>
                    <a:pt x="47295" y="6253"/>
                    <a:pt x="47295" y="6253"/>
                  </a:cubicBezTo>
                  <a:cubicBezTo>
                    <a:pt x="47387" y="6171"/>
                    <a:pt x="47509" y="6079"/>
                    <a:pt x="47591" y="6039"/>
                  </a:cubicBezTo>
                  <a:cubicBezTo>
                    <a:pt x="47591" y="5998"/>
                    <a:pt x="47591" y="5998"/>
                    <a:pt x="47642" y="5957"/>
                  </a:cubicBezTo>
                  <a:cubicBezTo>
                    <a:pt x="47683" y="5916"/>
                    <a:pt x="47765" y="5916"/>
                    <a:pt x="47847" y="5875"/>
                  </a:cubicBezTo>
                  <a:lnTo>
                    <a:pt x="47847" y="5875"/>
                  </a:lnTo>
                  <a:lnTo>
                    <a:pt x="47939" y="5742"/>
                  </a:lnTo>
                  <a:lnTo>
                    <a:pt x="47898" y="5742"/>
                  </a:lnTo>
                  <a:cubicBezTo>
                    <a:pt x="47898" y="5701"/>
                    <a:pt x="47939" y="5660"/>
                    <a:pt x="47939" y="5620"/>
                  </a:cubicBezTo>
                  <a:lnTo>
                    <a:pt x="47939" y="5528"/>
                  </a:lnTo>
                  <a:cubicBezTo>
                    <a:pt x="47979" y="5528"/>
                    <a:pt x="48061" y="5487"/>
                    <a:pt x="48153" y="5487"/>
                  </a:cubicBezTo>
                  <a:lnTo>
                    <a:pt x="48102" y="5487"/>
                  </a:lnTo>
                  <a:cubicBezTo>
                    <a:pt x="48061" y="5446"/>
                    <a:pt x="48020" y="5446"/>
                    <a:pt x="47979" y="5446"/>
                  </a:cubicBezTo>
                  <a:cubicBezTo>
                    <a:pt x="47898" y="5446"/>
                    <a:pt x="47847" y="5487"/>
                    <a:pt x="47806" y="5487"/>
                  </a:cubicBezTo>
                  <a:cubicBezTo>
                    <a:pt x="47806" y="5569"/>
                    <a:pt x="47765" y="5569"/>
                    <a:pt x="47765" y="5660"/>
                  </a:cubicBezTo>
                  <a:lnTo>
                    <a:pt x="47765" y="5660"/>
                  </a:lnTo>
                  <a:cubicBezTo>
                    <a:pt x="47724" y="5660"/>
                    <a:pt x="47724" y="5660"/>
                    <a:pt x="47683" y="5701"/>
                  </a:cubicBezTo>
                  <a:cubicBezTo>
                    <a:pt x="47591" y="5742"/>
                    <a:pt x="47469" y="5916"/>
                    <a:pt x="47336" y="5875"/>
                  </a:cubicBezTo>
                  <a:cubicBezTo>
                    <a:pt x="47387" y="5875"/>
                    <a:pt x="47387" y="5824"/>
                    <a:pt x="47387" y="5783"/>
                  </a:cubicBezTo>
                  <a:lnTo>
                    <a:pt x="47336" y="5783"/>
                  </a:lnTo>
                  <a:lnTo>
                    <a:pt x="47295" y="5783"/>
                  </a:lnTo>
                  <a:cubicBezTo>
                    <a:pt x="47336" y="5742"/>
                    <a:pt x="47387" y="5660"/>
                    <a:pt x="47387" y="5620"/>
                  </a:cubicBezTo>
                  <a:cubicBezTo>
                    <a:pt x="47295" y="5620"/>
                    <a:pt x="47295" y="5660"/>
                    <a:pt x="47254" y="5660"/>
                  </a:cubicBezTo>
                  <a:cubicBezTo>
                    <a:pt x="47213" y="5569"/>
                    <a:pt x="46876" y="5660"/>
                    <a:pt x="46825" y="5701"/>
                  </a:cubicBezTo>
                  <a:lnTo>
                    <a:pt x="46825" y="5783"/>
                  </a:lnTo>
                  <a:cubicBezTo>
                    <a:pt x="46784" y="5783"/>
                    <a:pt x="46743" y="5824"/>
                    <a:pt x="46702" y="5824"/>
                  </a:cubicBezTo>
                  <a:lnTo>
                    <a:pt x="46702" y="5916"/>
                  </a:lnTo>
                  <a:cubicBezTo>
                    <a:pt x="46661" y="5916"/>
                    <a:pt x="46406" y="6039"/>
                    <a:pt x="46447" y="6171"/>
                  </a:cubicBezTo>
                  <a:lnTo>
                    <a:pt x="46569" y="6171"/>
                  </a:lnTo>
                  <a:lnTo>
                    <a:pt x="46621" y="6212"/>
                  </a:lnTo>
                  <a:lnTo>
                    <a:pt x="46569" y="6212"/>
                  </a:lnTo>
                  <a:cubicBezTo>
                    <a:pt x="46569" y="6212"/>
                    <a:pt x="46488" y="6253"/>
                    <a:pt x="46447" y="6253"/>
                  </a:cubicBezTo>
                  <a:lnTo>
                    <a:pt x="46406" y="6253"/>
                  </a:lnTo>
                  <a:cubicBezTo>
                    <a:pt x="46365" y="6253"/>
                    <a:pt x="46314" y="6212"/>
                    <a:pt x="46314" y="6253"/>
                  </a:cubicBezTo>
                  <a:cubicBezTo>
                    <a:pt x="46273" y="6253"/>
                    <a:pt x="46273" y="6253"/>
                    <a:pt x="46232" y="6294"/>
                  </a:cubicBezTo>
                  <a:lnTo>
                    <a:pt x="46232" y="6294"/>
                  </a:lnTo>
                  <a:lnTo>
                    <a:pt x="46191" y="6253"/>
                  </a:lnTo>
                  <a:cubicBezTo>
                    <a:pt x="46151" y="6253"/>
                    <a:pt x="46059" y="6335"/>
                    <a:pt x="46018" y="6294"/>
                  </a:cubicBezTo>
                  <a:cubicBezTo>
                    <a:pt x="46018" y="6253"/>
                    <a:pt x="46110" y="6253"/>
                    <a:pt x="46151" y="6212"/>
                  </a:cubicBezTo>
                  <a:lnTo>
                    <a:pt x="46151" y="6212"/>
                  </a:lnTo>
                  <a:cubicBezTo>
                    <a:pt x="46110" y="6171"/>
                    <a:pt x="46059" y="6130"/>
                    <a:pt x="45977" y="6130"/>
                  </a:cubicBezTo>
                  <a:cubicBezTo>
                    <a:pt x="45936" y="6171"/>
                    <a:pt x="45936" y="6171"/>
                    <a:pt x="45895" y="6171"/>
                  </a:cubicBezTo>
                  <a:cubicBezTo>
                    <a:pt x="45895" y="6130"/>
                    <a:pt x="45854" y="6130"/>
                    <a:pt x="45854" y="6130"/>
                  </a:cubicBezTo>
                  <a:lnTo>
                    <a:pt x="45681" y="6130"/>
                  </a:lnTo>
                  <a:lnTo>
                    <a:pt x="45681" y="6171"/>
                  </a:lnTo>
                  <a:lnTo>
                    <a:pt x="45640" y="6212"/>
                  </a:lnTo>
                  <a:cubicBezTo>
                    <a:pt x="45640" y="6212"/>
                    <a:pt x="45599" y="6212"/>
                    <a:pt x="45548" y="6171"/>
                  </a:cubicBezTo>
                  <a:cubicBezTo>
                    <a:pt x="45507" y="6171"/>
                    <a:pt x="45507" y="6212"/>
                    <a:pt x="45466" y="6212"/>
                  </a:cubicBezTo>
                  <a:cubicBezTo>
                    <a:pt x="45425" y="6212"/>
                    <a:pt x="45384" y="6212"/>
                    <a:pt x="45384" y="6171"/>
                  </a:cubicBezTo>
                  <a:lnTo>
                    <a:pt x="45292" y="6171"/>
                  </a:lnTo>
                  <a:cubicBezTo>
                    <a:pt x="45292" y="6212"/>
                    <a:pt x="45292" y="6212"/>
                    <a:pt x="45251" y="6253"/>
                  </a:cubicBezTo>
                  <a:cubicBezTo>
                    <a:pt x="45211" y="6253"/>
                    <a:pt x="45211" y="6212"/>
                    <a:pt x="45170" y="6171"/>
                  </a:cubicBezTo>
                  <a:lnTo>
                    <a:pt x="45088" y="6171"/>
                  </a:lnTo>
                  <a:cubicBezTo>
                    <a:pt x="44955" y="6171"/>
                    <a:pt x="44833" y="6171"/>
                    <a:pt x="44781" y="6212"/>
                  </a:cubicBezTo>
                  <a:cubicBezTo>
                    <a:pt x="44700" y="6212"/>
                    <a:pt x="44659" y="6253"/>
                    <a:pt x="44618" y="6294"/>
                  </a:cubicBezTo>
                  <a:lnTo>
                    <a:pt x="44577" y="6335"/>
                  </a:lnTo>
                  <a:cubicBezTo>
                    <a:pt x="44577" y="6386"/>
                    <a:pt x="44485" y="6386"/>
                    <a:pt x="44485" y="6427"/>
                  </a:cubicBezTo>
                  <a:cubicBezTo>
                    <a:pt x="44444" y="6468"/>
                    <a:pt x="44403" y="6509"/>
                    <a:pt x="44403" y="6549"/>
                  </a:cubicBezTo>
                  <a:cubicBezTo>
                    <a:pt x="44322" y="6549"/>
                    <a:pt x="44271" y="6590"/>
                    <a:pt x="44230" y="6641"/>
                  </a:cubicBezTo>
                  <a:cubicBezTo>
                    <a:pt x="44148" y="6723"/>
                    <a:pt x="44066" y="6805"/>
                    <a:pt x="43974" y="6897"/>
                  </a:cubicBezTo>
                  <a:cubicBezTo>
                    <a:pt x="43933" y="6897"/>
                    <a:pt x="43893" y="6938"/>
                    <a:pt x="43893" y="6978"/>
                  </a:cubicBezTo>
                  <a:cubicBezTo>
                    <a:pt x="43811" y="7019"/>
                    <a:pt x="43637" y="7060"/>
                    <a:pt x="43637" y="7193"/>
                  </a:cubicBezTo>
                  <a:lnTo>
                    <a:pt x="43678" y="7193"/>
                  </a:lnTo>
                  <a:lnTo>
                    <a:pt x="43760" y="7193"/>
                  </a:lnTo>
                  <a:lnTo>
                    <a:pt x="43893" y="7193"/>
                  </a:lnTo>
                  <a:cubicBezTo>
                    <a:pt x="43852" y="7234"/>
                    <a:pt x="43852" y="7275"/>
                    <a:pt x="43852" y="7357"/>
                  </a:cubicBezTo>
                  <a:lnTo>
                    <a:pt x="43852" y="7357"/>
                  </a:lnTo>
                  <a:lnTo>
                    <a:pt x="43933" y="7357"/>
                  </a:lnTo>
                  <a:cubicBezTo>
                    <a:pt x="43933" y="7316"/>
                    <a:pt x="43974" y="7316"/>
                    <a:pt x="44015" y="7316"/>
                  </a:cubicBezTo>
                  <a:lnTo>
                    <a:pt x="44015" y="7316"/>
                  </a:lnTo>
                  <a:lnTo>
                    <a:pt x="43974" y="7357"/>
                  </a:lnTo>
                  <a:lnTo>
                    <a:pt x="43974" y="7408"/>
                  </a:lnTo>
                  <a:cubicBezTo>
                    <a:pt x="44066" y="7408"/>
                    <a:pt x="44148" y="7408"/>
                    <a:pt x="44148" y="7316"/>
                  </a:cubicBezTo>
                  <a:lnTo>
                    <a:pt x="44148" y="7275"/>
                  </a:lnTo>
                  <a:cubicBezTo>
                    <a:pt x="44230" y="7275"/>
                    <a:pt x="44322" y="7275"/>
                    <a:pt x="44363" y="7316"/>
                  </a:cubicBezTo>
                  <a:cubicBezTo>
                    <a:pt x="44444" y="7316"/>
                    <a:pt x="44485" y="7448"/>
                    <a:pt x="44577" y="7489"/>
                  </a:cubicBezTo>
                  <a:lnTo>
                    <a:pt x="44577" y="7489"/>
                  </a:lnTo>
                  <a:cubicBezTo>
                    <a:pt x="44526" y="7489"/>
                    <a:pt x="44526" y="7530"/>
                    <a:pt x="44526" y="7530"/>
                  </a:cubicBezTo>
                  <a:lnTo>
                    <a:pt x="44526" y="7530"/>
                  </a:lnTo>
                  <a:cubicBezTo>
                    <a:pt x="44577" y="7571"/>
                    <a:pt x="44526" y="7612"/>
                    <a:pt x="44526" y="7663"/>
                  </a:cubicBezTo>
                  <a:lnTo>
                    <a:pt x="44577" y="7663"/>
                  </a:lnTo>
                  <a:cubicBezTo>
                    <a:pt x="44526" y="7786"/>
                    <a:pt x="44444" y="7867"/>
                    <a:pt x="44444" y="7959"/>
                  </a:cubicBezTo>
                  <a:lnTo>
                    <a:pt x="44444" y="8041"/>
                  </a:lnTo>
                  <a:cubicBezTo>
                    <a:pt x="44444" y="8174"/>
                    <a:pt x="44444" y="8256"/>
                    <a:pt x="44403" y="8378"/>
                  </a:cubicBezTo>
                  <a:cubicBezTo>
                    <a:pt x="44363" y="8429"/>
                    <a:pt x="44322" y="8470"/>
                    <a:pt x="44271" y="8511"/>
                  </a:cubicBezTo>
                  <a:cubicBezTo>
                    <a:pt x="44230" y="8511"/>
                    <a:pt x="44271" y="8552"/>
                    <a:pt x="44230" y="8593"/>
                  </a:cubicBezTo>
                  <a:cubicBezTo>
                    <a:pt x="44189" y="8634"/>
                    <a:pt x="44189" y="8634"/>
                    <a:pt x="44148" y="8685"/>
                  </a:cubicBezTo>
                  <a:cubicBezTo>
                    <a:pt x="44148" y="8726"/>
                    <a:pt x="44107" y="8766"/>
                    <a:pt x="44107" y="8807"/>
                  </a:cubicBezTo>
                  <a:cubicBezTo>
                    <a:pt x="44015" y="8889"/>
                    <a:pt x="43933" y="8940"/>
                    <a:pt x="43893" y="9022"/>
                  </a:cubicBezTo>
                  <a:cubicBezTo>
                    <a:pt x="43852" y="9063"/>
                    <a:pt x="43852" y="9104"/>
                    <a:pt x="43760" y="9144"/>
                  </a:cubicBezTo>
                  <a:cubicBezTo>
                    <a:pt x="43719" y="9196"/>
                    <a:pt x="43678" y="9236"/>
                    <a:pt x="43637" y="9277"/>
                  </a:cubicBezTo>
                  <a:cubicBezTo>
                    <a:pt x="43596" y="9359"/>
                    <a:pt x="43555" y="9359"/>
                    <a:pt x="43463" y="9400"/>
                  </a:cubicBezTo>
                  <a:cubicBezTo>
                    <a:pt x="43423" y="9400"/>
                    <a:pt x="43382" y="9451"/>
                    <a:pt x="43341" y="9451"/>
                  </a:cubicBezTo>
                  <a:lnTo>
                    <a:pt x="43341" y="9400"/>
                  </a:lnTo>
                  <a:cubicBezTo>
                    <a:pt x="43249" y="9400"/>
                    <a:pt x="43249" y="9400"/>
                    <a:pt x="43249" y="9359"/>
                  </a:cubicBezTo>
                  <a:lnTo>
                    <a:pt x="43167" y="9359"/>
                  </a:lnTo>
                  <a:lnTo>
                    <a:pt x="43167" y="9359"/>
                  </a:lnTo>
                  <a:lnTo>
                    <a:pt x="43167" y="9318"/>
                  </a:lnTo>
                  <a:lnTo>
                    <a:pt x="43126" y="9359"/>
                  </a:lnTo>
                  <a:lnTo>
                    <a:pt x="42871" y="9614"/>
                  </a:lnTo>
                  <a:cubicBezTo>
                    <a:pt x="42871" y="9655"/>
                    <a:pt x="42871" y="9788"/>
                    <a:pt x="42830" y="9788"/>
                  </a:cubicBezTo>
                  <a:cubicBezTo>
                    <a:pt x="42830" y="9788"/>
                    <a:pt x="42830" y="9829"/>
                    <a:pt x="42789" y="9829"/>
                  </a:cubicBezTo>
                  <a:cubicBezTo>
                    <a:pt x="42789" y="9829"/>
                    <a:pt x="42738" y="9870"/>
                    <a:pt x="42697" y="9911"/>
                  </a:cubicBezTo>
                  <a:cubicBezTo>
                    <a:pt x="42656" y="9962"/>
                    <a:pt x="42575" y="9911"/>
                    <a:pt x="42534" y="10003"/>
                  </a:cubicBezTo>
                  <a:lnTo>
                    <a:pt x="42534" y="10084"/>
                  </a:lnTo>
                  <a:cubicBezTo>
                    <a:pt x="42534" y="10125"/>
                    <a:pt x="42615" y="10125"/>
                    <a:pt x="42615" y="10166"/>
                  </a:cubicBezTo>
                  <a:cubicBezTo>
                    <a:pt x="42697" y="10217"/>
                    <a:pt x="42738" y="10299"/>
                    <a:pt x="42789" y="10381"/>
                  </a:cubicBezTo>
                  <a:cubicBezTo>
                    <a:pt x="42830" y="10422"/>
                    <a:pt x="42789" y="10554"/>
                    <a:pt x="42830" y="10636"/>
                  </a:cubicBezTo>
                  <a:lnTo>
                    <a:pt x="42830" y="10636"/>
                  </a:lnTo>
                  <a:cubicBezTo>
                    <a:pt x="42830" y="10677"/>
                    <a:pt x="42789" y="10728"/>
                    <a:pt x="42738" y="10769"/>
                  </a:cubicBezTo>
                  <a:lnTo>
                    <a:pt x="42697" y="10769"/>
                  </a:lnTo>
                  <a:lnTo>
                    <a:pt x="42656" y="10810"/>
                  </a:lnTo>
                  <a:cubicBezTo>
                    <a:pt x="42615" y="10810"/>
                    <a:pt x="42615" y="10769"/>
                    <a:pt x="42575" y="10810"/>
                  </a:cubicBezTo>
                  <a:cubicBezTo>
                    <a:pt x="42534" y="10810"/>
                    <a:pt x="42483" y="10851"/>
                    <a:pt x="42442" y="10892"/>
                  </a:cubicBezTo>
                  <a:lnTo>
                    <a:pt x="42401" y="10892"/>
                  </a:lnTo>
                  <a:lnTo>
                    <a:pt x="42401" y="10892"/>
                  </a:lnTo>
                  <a:cubicBezTo>
                    <a:pt x="42360" y="10851"/>
                    <a:pt x="42360" y="10810"/>
                    <a:pt x="42360" y="10769"/>
                  </a:cubicBezTo>
                  <a:cubicBezTo>
                    <a:pt x="42360" y="10677"/>
                    <a:pt x="42442" y="10677"/>
                    <a:pt x="42401" y="10595"/>
                  </a:cubicBezTo>
                  <a:lnTo>
                    <a:pt x="42401" y="10554"/>
                  </a:lnTo>
                  <a:lnTo>
                    <a:pt x="42401" y="10514"/>
                  </a:lnTo>
                  <a:lnTo>
                    <a:pt x="42319" y="10514"/>
                  </a:lnTo>
                  <a:lnTo>
                    <a:pt x="42319" y="10473"/>
                  </a:lnTo>
                  <a:lnTo>
                    <a:pt x="42401" y="10473"/>
                  </a:lnTo>
                  <a:lnTo>
                    <a:pt x="42442" y="10473"/>
                  </a:lnTo>
                  <a:lnTo>
                    <a:pt x="42442" y="10473"/>
                  </a:lnTo>
                  <a:cubicBezTo>
                    <a:pt x="42442" y="10422"/>
                    <a:pt x="42401" y="10340"/>
                    <a:pt x="42360" y="10299"/>
                  </a:cubicBezTo>
                  <a:cubicBezTo>
                    <a:pt x="42360" y="10340"/>
                    <a:pt x="42319" y="10340"/>
                    <a:pt x="42319" y="10340"/>
                  </a:cubicBezTo>
                  <a:cubicBezTo>
                    <a:pt x="42319" y="10340"/>
                    <a:pt x="42319" y="10299"/>
                    <a:pt x="42278" y="10299"/>
                  </a:cubicBezTo>
                  <a:cubicBezTo>
                    <a:pt x="42227" y="10299"/>
                    <a:pt x="42227" y="10340"/>
                    <a:pt x="42227" y="10340"/>
                  </a:cubicBezTo>
                  <a:cubicBezTo>
                    <a:pt x="42186" y="10299"/>
                    <a:pt x="42146" y="10299"/>
                    <a:pt x="42146" y="10258"/>
                  </a:cubicBezTo>
                  <a:cubicBezTo>
                    <a:pt x="42146" y="10166"/>
                    <a:pt x="42186" y="10217"/>
                    <a:pt x="42227" y="10166"/>
                  </a:cubicBezTo>
                  <a:lnTo>
                    <a:pt x="42186" y="10125"/>
                  </a:lnTo>
                  <a:cubicBezTo>
                    <a:pt x="42186" y="10084"/>
                    <a:pt x="42227" y="10044"/>
                    <a:pt x="42227" y="10044"/>
                  </a:cubicBezTo>
                  <a:cubicBezTo>
                    <a:pt x="42186" y="10003"/>
                    <a:pt x="42186" y="10003"/>
                    <a:pt x="42146" y="10003"/>
                  </a:cubicBezTo>
                  <a:cubicBezTo>
                    <a:pt x="42105" y="10003"/>
                    <a:pt x="42064" y="10003"/>
                    <a:pt x="42064" y="9962"/>
                  </a:cubicBezTo>
                  <a:lnTo>
                    <a:pt x="41931" y="9962"/>
                  </a:lnTo>
                  <a:cubicBezTo>
                    <a:pt x="41849" y="10003"/>
                    <a:pt x="41767" y="10044"/>
                    <a:pt x="41716" y="10084"/>
                  </a:cubicBezTo>
                  <a:cubicBezTo>
                    <a:pt x="41676" y="10084"/>
                    <a:pt x="41635" y="10166"/>
                    <a:pt x="41594" y="10125"/>
                  </a:cubicBezTo>
                  <a:cubicBezTo>
                    <a:pt x="41635" y="10084"/>
                    <a:pt x="41676" y="10084"/>
                    <a:pt x="41676" y="10044"/>
                  </a:cubicBezTo>
                  <a:lnTo>
                    <a:pt x="41635" y="10044"/>
                  </a:lnTo>
                  <a:lnTo>
                    <a:pt x="41635" y="10044"/>
                  </a:lnTo>
                  <a:lnTo>
                    <a:pt x="41635" y="10003"/>
                  </a:lnTo>
                  <a:cubicBezTo>
                    <a:pt x="41676" y="9962"/>
                    <a:pt x="41716" y="9911"/>
                    <a:pt x="41767" y="9870"/>
                  </a:cubicBezTo>
                  <a:cubicBezTo>
                    <a:pt x="41767" y="9788"/>
                    <a:pt x="41676" y="9788"/>
                    <a:pt x="41594" y="9788"/>
                  </a:cubicBezTo>
                  <a:cubicBezTo>
                    <a:pt x="41553" y="9829"/>
                    <a:pt x="41512" y="9870"/>
                    <a:pt x="41461" y="9911"/>
                  </a:cubicBezTo>
                  <a:cubicBezTo>
                    <a:pt x="41420" y="9911"/>
                    <a:pt x="41379" y="9911"/>
                    <a:pt x="41379" y="9962"/>
                  </a:cubicBezTo>
                  <a:cubicBezTo>
                    <a:pt x="41338" y="9962"/>
                    <a:pt x="41338" y="10044"/>
                    <a:pt x="41297" y="10044"/>
                  </a:cubicBezTo>
                  <a:cubicBezTo>
                    <a:pt x="41297" y="10084"/>
                    <a:pt x="41257" y="10084"/>
                    <a:pt x="41257" y="10084"/>
                  </a:cubicBezTo>
                  <a:cubicBezTo>
                    <a:pt x="41257" y="10084"/>
                    <a:pt x="41257" y="10044"/>
                    <a:pt x="41206" y="10084"/>
                  </a:cubicBezTo>
                  <a:lnTo>
                    <a:pt x="41165" y="10084"/>
                  </a:lnTo>
                  <a:lnTo>
                    <a:pt x="41165" y="10044"/>
                  </a:lnTo>
                  <a:lnTo>
                    <a:pt x="41124" y="10044"/>
                  </a:lnTo>
                  <a:cubicBezTo>
                    <a:pt x="41083" y="10084"/>
                    <a:pt x="41083" y="10125"/>
                    <a:pt x="41083" y="10166"/>
                  </a:cubicBezTo>
                  <a:lnTo>
                    <a:pt x="41083" y="10217"/>
                  </a:lnTo>
                  <a:cubicBezTo>
                    <a:pt x="41124" y="10258"/>
                    <a:pt x="41206" y="10258"/>
                    <a:pt x="41297" y="10299"/>
                  </a:cubicBezTo>
                  <a:cubicBezTo>
                    <a:pt x="41297" y="10340"/>
                    <a:pt x="41257" y="10381"/>
                    <a:pt x="41297" y="10422"/>
                  </a:cubicBezTo>
                  <a:lnTo>
                    <a:pt x="41379" y="10422"/>
                  </a:lnTo>
                  <a:cubicBezTo>
                    <a:pt x="41420" y="10381"/>
                    <a:pt x="41461" y="10299"/>
                    <a:pt x="41553" y="10299"/>
                  </a:cubicBezTo>
                  <a:cubicBezTo>
                    <a:pt x="41594" y="10340"/>
                    <a:pt x="41594" y="10381"/>
                    <a:pt x="41635" y="10381"/>
                  </a:cubicBezTo>
                  <a:lnTo>
                    <a:pt x="41716" y="10381"/>
                  </a:lnTo>
                  <a:lnTo>
                    <a:pt x="41808" y="10381"/>
                  </a:lnTo>
                  <a:cubicBezTo>
                    <a:pt x="41808" y="10422"/>
                    <a:pt x="41767" y="10422"/>
                    <a:pt x="41767" y="10473"/>
                  </a:cubicBezTo>
                  <a:cubicBezTo>
                    <a:pt x="41676" y="10473"/>
                    <a:pt x="41594" y="10473"/>
                    <a:pt x="41512" y="10554"/>
                  </a:cubicBezTo>
                  <a:lnTo>
                    <a:pt x="41512" y="10595"/>
                  </a:lnTo>
                  <a:lnTo>
                    <a:pt x="41461" y="10595"/>
                  </a:lnTo>
                  <a:lnTo>
                    <a:pt x="41461" y="10595"/>
                  </a:lnTo>
                  <a:lnTo>
                    <a:pt x="41420" y="10595"/>
                  </a:lnTo>
                  <a:cubicBezTo>
                    <a:pt x="41461" y="10728"/>
                    <a:pt x="41297" y="10728"/>
                    <a:pt x="41297" y="10810"/>
                  </a:cubicBezTo>
                  <a:cubicBezTo>
                    <a:pt x="41338" y="10851"/>
                    <a:pt x="41461" y="10892"/>
                    <a:pt x="41461" y="10984"/>
                  </a:cubicBezTo>
                  <a:cubicBezTo>
                    <a:pt x="41461" y="10984"/>
                    <a:pt x="41461" y="11024"/>
                    <a:pt x="41512" y="11065"/>
                  </a:cubicBezTo>
                  <a:cubicBezTo>
                    <a:pt x="41512" y="11065"/>
                    <a:pt x="41512" y="11106"/>
                    <a:pt x="41553" y="11106"/>
                  </a:cubicBezTo>
                  <a:lnTo>
                    <a:pt x="41553" y="11188"/>
                  </a:lnTo>
                  <a:cubicBezTo>
                    <a:pt x="41553" y="11188"/>
                    <a:pt x="41594" y="11188"/>
                    <a:pt x="41594" y="11239"/>
                  </a:cubicBezTo>
                  <a:lnTo>
                    <a:pt x="41635" y="11280"/>
                  </a:lnTo>
                  <a:cubicBezTo>
                    <a:pt x="41635" y="11280"/>
                    <a:pt x="41676" y="11280"/>
                    <a:pt x="41676" y="11321"/>
                  </a:cubicBezTo>
                  <a:lnTo>
                    <a:pt x="41676" y="11321"/>
                  </a:lnTo>
                  <a:cubicBezTo>
                    <a:pt x="41676" y="11362"/>
                    <a:pt x="41635" y="11362"/>
                    <a:pt x="41635" y="11362"/>
                  </a:cubicBezTo>
                  <a:cubicBezTo>
                    <a:pt x="41676" y="11402"/>
                    <a:pt x="41676" y="11402"/>
                    <a:pt x="41676" y="11494"/>
                  </a:cubicBezTo>
                  <a:cubicBezTo>
                    <a:pt x="41635" y="11494"/>
                    <a:pt x="41461" y="11535"/>
                    <a:pt x="41420" y="11576"/>
                  </a:cubicBezTo>
                  <a:lnTo>
                    <a:pt x="41461" y="11576"/>
                  </a:lnTo>
                  <a:cubicBezTo>
                    <a:pt x="41512" y="11617"/>
                    <a:pt x="41553" y="11576"/>
                    <a:pt x="41594" y="11576"/>
                  </a:cubicBezTo>
                  <a:cubicBezTo>
                    <a:pt x="41635" y="11617"/>
                    <a:pt x="41635" y="11617"/>
                    <a:pt x="41716" y="11617"/>
                  </a:cubicBezTo>
                  <a:lnTo>
                    <a:pt x="41716" y="11658"/>
                  </a:lnTo>
                  <a:cubicBezTo>
                    <a:pt x="41676" y="11658"/>
                    <a:pt x="41676" y="11658"/>
                    <a:pt x="41635" y="11699"/>
                  </a:cubicBezTo>
                  <a:lnTo>
                    <a:pt x="41635" y="11699"/>
                  </a:lnTo>
                  <a:lnTo>
                    <a:pt x="41676" y="11699"/>
                  </a:lnTo>
                  <a:cubicBezTo>
                    <a:pt x="41676" y="11750"/>
                    <a:pt x="41635" y="11872"/>
                    <a:pt x="41594" y="11913"/>
                  </a:cubicBezTo>
                  <a:lnTo>
                    <a:pt x="41594" y="11872"/>
                  </a:lnTo>
                  <a:lnTo>
                    <a:pt x="41594" y="11872"/>
                  </a:lnTo>
                  <a:cubicBezTo>
                    <a:pt x="41553" y="11913"/>
                    <a:pt x="41461" y="12087"/>
                    <a:pt x="41420" y="12128"/>
                  </a:cubicBezTo>
                  <a:lnTo>
                    <a:pt x="41338" y="12128"/>
                  </a:lnTo>
                  <a:cubicBezTo>
                    <a:pt x="41379" y="12169"/>
                    <a:pt x="41379" y="12261"/>
                    <a:pt x="41338" y="12302"/>
                  </a:cubicBezTo>
                  <a:lnTo>
                    <a:pt x="41297" y="12342"/>
                  </a:lnTo>
                  <a:cubicBezTo>
                    <a:pt x="41297" y="12342"/>
                    <a:pt x="41297" y="12383"/>
                    <a:pt x="41257" y="12424"/>
                  </a:cubicBezTo>
                  <a:lnTo>
                    <a:pt x="41206" y="12465"/>
                  </a:lnTo>
                  <a:lnTo>
                    <a:pt x="41124" y="12465"/>
                  </a:lnTo>
                  <a:lnTo>
                    <a:pt x="41124" y="12465"/>
                  </a:lnTo>
                  <a:lnTo>
                    <a:pt x="41124" y="12557"/>
                  </a:lnTo>
                  <a:cubicBezTo>
                    <a:pt x="41083" y="12557"/>
                    <a:pt x="41083" y="12598"/>
                    <a:pt x="41042" y="12598"/>
                  </a:cubicBezTo>
                  <a:cubicBezTo>
                    <a:pt x="41001" y="12639"/>
                    <a:pt x="40950" y="12639"/>
                    <a:pt x="40909" y="12680"/>
                  </a:cubicBezTo>
                  <a:lnTo>
                    <a:pt x="40909" y="12720"/>
                  </a:lnTo>
                  <a:cubicBezTo>
                    <a:pt x="40868" y="12720"/>
                    <a:pt x="40828" y="12720"/>
                    <a:pt x="40828" y="12772"/>
                  </a:cubicBezTo>
                  <a:lnTo>
                    <a:pt x="40746" y="12772"/>
                  </a:lnTo>
                  <a:cubicBezTo>
                    <a:pt x="40695" y="12772"/>
                    <a:pt x="40695" y="12812"/>
                    <a:pt x="40654" y="12812"/>
                  </a:cubicBezTo>
                  <a:lnTo>
                    <a:pt x="40613" y="12772"/>
                  </a:lnTo>
                  <a:cubicBezTo>
                    <a:pt x="40531" y="12772"/>
                    <a:pt x="40572" y="12812"/>
                    <a:pt x="40490" y="12772"/>
                  </a:cubicBezTo>
                  <a:lnTo>
                    <a:pt x="40490" y="12772"/>
                  </a:lnTo>
                  <a:cubicBezTo>
                    <a:pt x="40439" y="12812"/>
                    <a:pt x="40490" y="12853"/>
                    <a:pt x="40439" y="12894"/>
                  </a:cubicBezTo>
                  <a:lnTo>
                    <a:pt x="40398" y="12853"/>
                  </a:lnTo>
                  <a:lnTo>
                    <a:pt x="40358" y="12894"/>
                  </a:lnTo>
                  <a:cubicBezTo>
                    <a:pt x="40358" y="12894"/>
                    <a:pt x="40317" y="12935"/>
                    <a:pt x="40276" y="12935"/>
                  </a:cubicBezTo>
                  <a:cubicBezTo>
                    <a:pt x="40276" y="12935"/>
                    <a:pt x="40235" y="12935"/>
                    <a:pt x="40235" y="12894"/>
                  </a:cubicBezTo>
                  <a:lnTo>
                    <a:pt x="40184" y="12935"/>
                  </a:lnTo>
                  <a:lnTo>
                    <a:pt x="40102" y="12935"/>
                  </a:lnTo>
                  <a:cubicBezTo>
                    <a:pt x="40102" y="12935"/>
                    <a:pt x="40061" y="12976"/>
                    <a:pt x="40020" y="12976"/>
                  </a:cubicBezTo>
                  <a:lnTo>
                    <a:pt x="40020" y="12976"/>
                  </a:lnTo>
                  <a:lnTo>
                    <a:pt x="40020" y="12976"/>
                  </a:lnTo>
                  <a:cubicBezTo>
                    <a:pt x="39979" y="13027"/>
                    <a:pt x="39979" y="13027"/>
                    <a:pt x="39979" y="13068"/>
                  </a:cubicBezTo>
                  <a:cubicBezTo>
                    <a:pt x="39979" y="13068"/>
                    <a:pt x="40020" y="13068"/>
                    <a:pt x="40020" y="13109"/>
                  </a:cubicBezTo>
                  <a:lnTo>
                    <a:pt x="40020" y="13109"/>
                  </a:lnTo>
                  <a:cubicBezTo>
                    <a:pt x="40020" y="13109"/>
                    <a:pt x="39979" y="13150"/>
                    <a:pt x="39928" y="13150"/>
                  </a:cubicBezTo>
                  <a:cubicBezTo>
                    <a:pt x="39928" y="13109"/>
                    <a:pt x="39928" y="13068"/>
                    <a:pt x="39888" y="13068"/>
                  </a:cubicBezTo>
                  <a:cubicBezTo>
                    <a:pt x="39888" y="12976"/>
                    <a:pt x="39928" y="12976"/>
                    <a:pt x="39928" y="12935"/>
                  </a:cubicBezTo>
                  <a:lnTo>
                    <a:pt x="39888" y="12935"/>
                  </a:lnTo>
                  <a:lnTo>
                    <a:pt x="39847" y="12976"/>
                  </a:lnTo>
                  <a:cubicBezTo>
                    <a:pt x="39806" y="12976"/>
                    <a:pt x="39765" y="12935"/>
                    <a:pt x="39765" y="12894"/>
                  </a:cubicBezTo>
                  <a:lnTo>
                    <a:pt x="39724" y="12894"/>
                  </a:lnTo>
                  <a:lnTo>
                    <a:pt x="39724" y="12935"/>
                  </a:lnTo>
                  <a:lnTo>
                    <a:pt x="39673" y="12935"/>
                  </a:lnTo>
                  <a:lnTo>
                    <a:pt x="39632" y="12935"/>
                  </a:lnTo>
                  <a:cubicBezTo>
                    <a:pt x="39632" y="12976"/>
                    <a:pt x="39591" y="12976"/>
                    <a:pt x="39591" y="12976"/>
                  </a:cubicBezTo>
                  <a:cubicBezTo>
                    <a:pt x="39591" y="13027"/>
                    <a:pt x="39591" y="13027"/>
                    <a:pt x="39550" y="13068"/>
                  </a:cubicBezTo>
                  <a:cubicBezTo>
                    <a:pt x="39550" y="13027"/>
                    <a:pt x="39510" y="13027"/>
                    <a:pt x="39469" y="13068"/>
                  </a:cubicBezTo>
                  <a:cubicBezTo>
                    <a:pt x="39510" y="13150"/>
                    <a:pt x="39418" y="13150"/>
                    <a:pt x="39377" y="13190"/>
                  </a:cubicBezTo>
                  <a:cubicBezTo>
                    <a:pt x="39336" y="13231"/>
                    <a:pt x="39295" y="13323"/>
                    <a:pt x="39295" y="13364"/>
                  </a:cubicBezTo>
                  <a:cubicBezTo>
                    <a:pt x="39336" y="13405"/>
                    <a:pt x="39377" y="13446"/>
                    <a:pt x="39418" y="13487"/>
                  </a:cubicBezTo>
                  <a:cubicBezTo>
                    <a:pt x="39469" y="13538"/>
                    <a:pt x="39418" y="13538"/>
                    <a:pt x="39469" y="13579"/>
                  </a:cubicBezTo>
                  <a:cubicBezTo>
                    <a:pt x="39469" y="13620"/>
                    <a:pt x="39510" y="13620"/>
                    <a:pt x="39550" y="13660"/>
                  </a:cubicBezTo>
                  <a:cubicBezTo>
                    <a:pt x="39550" y="13660"/>
                    <a:pt x="39591" y="13701"/>
                    <a:pt x="39632" y="13742"/>
                  </a:cubicBezTo>
                  <a:cubicBezTo>
                    <a:pt x="39673" y="13742"/>
                    <a:pt x="39673" y="13742"/>
                    <a:pt x="39724" y="13793"/>
                  </a:cubicBezTo>
                  <a:lnTo>
                    <a:pt x="39724" y="13834"/>
                  </a:lnTo>
                  <a:cubicBezTo>
                    <a:pt x="39724" y="13875"/>
                    <a:pt x="39765" y="13916"/>
                    <a:pt x="39806" y="13916"/>
                  </a:cubicBezTo>
                  <a:cubicBezTo>
                    <a:pt x="39806" y="14049"/>
                    <a:pt x="39847" y="14130"/>
                    <a:pt x="39847" y="14253"/>
                  </a:cubicBezTo>
                  <a:cubicBezTo>
                    <a:pt x="39847" y="14253"/>
                    <a:pt x="39847" y="14304"/>
                    <a:pt x="39806" y="14304"/>
                  </a:cubicBezTo>
                  <a:cubicBezTo>
                    <a:pt x="39806" y="14345"/>
                    <a:pt x="39847" y="14386"/>
                    <a:pt x="39847" y="14468"/>
                  </a:cubicBezTo>
                  <a:cubicBezTo>
                    <a:pt x="39806" y="14508"/>
                    <a:pt x="39724" y="14508"/>
                    <a:pt x="39673" y="14560"/>
                  </a:cubicBezTo>
                  <a:cubicBezTo>
                    <a:pt x="39591" y="14600"/>
                    <a:pt x="39550" y="14682"/>
                    <a:pt x="39510" y="14600"/>
                  </a:cubicBezTo>
                  <a:lnTo>
                    <a:pt x="39469" y="14600"/>
                  </a:lnTo>
                  <a:cubicBezTo>
                    <a:pt x="39469" y="14641"/>
                    <a:pt x="39510" y="14723"/>
                    <a:pt x="39469" y="14764"/>
                  </a:cubicBezTo>
                  <a:lnTo>
                    <a:pt x="39418" y="14764"/>
                  </a:lnTo>
                  <a:lnTo>
                    <a:pt x="39377" y="14815"/>
                  </a:lnTo>
                  <a:cubicBezTo>
                    <a:pt x="39336" y="14815"/>
                    <a:pt x="39336" y="14815"/>
                    <a:pt x="39295" y="14856"/>
                  </a:cubicBezTo>
                  <a:cubicBezTo>
                    <a:pt x="39254" y="14856"/>
                    <a:pt x="39254" y="14938"/>
                    <a:pt x="39162" y="14938"/>
                  </a:cubicBezTo>
                  <a:cubicBezTo>
                    <a:pt x="39162" y="14856"/>
                    <a:pt x="39162" y="14764"/>
                    <a:pt x="39213" y="14723"/>
                  </a:cubicBezTo>
                  <a:lnTo>
                    <a:pt x="39213" y="14682"/>
                  </a:lnTo>
                  <a:cubicBezTo>
                    <a:pt x="39162" y="14682"/>
                    <a:pt x="39121" y="14641"/>
                    <a:pt x="39080" y="14600"/>
                  </a:cubicBezTo>
                  <a:lnTo>
                    <a:pt x="39040" y="14641"/>
                  </a:lnTo>
                  <a:lnTo>
                    <a:pt x="38999" y="14600"/>
                  </a:lnTo>
                  <a:cubicBezTo>
                    <a:pt x="39040" y="14600"/>
                    <a:pt x="39040" y="14560"/>
                    <a:pt x="38999" y="14560"/>
                  </a:cubicBezTo>
                  <a:lnTo>
                    <a:pt x="38907" y="14560"/>
                  </a:lnTo>
                  <a:lnTo>
                    <a:pt x="38907" y="14560"/>
                  </a:lnTo>
                  <a:cubicBezTo>
                    <a:pt x="38907" y="14468"/>
                    <a:pt x="38907" y="14427"/>
                    <a:pt x="38866" y="14386"/>
                  </a:cubicBezTo>
                  <a:lnTo>
                    <a:pt x="38825" y="14386"/>
                  </a:lnTo>
                  <a:cubicBezTo>
                    <a:pt x="38825" y="14345"/>
                    <a:pt x="38784" y="14345"/>
                    <a:pt x="38784" y="14304"/>
                  </a:cubicBezTo>
                  <a:lnTo>
                    <a:pt x="38702" y="14304"/>
                  </a:lnTo>
                  <a:lnTo>
                    <a:pt x="38651" y="14304"/>
                  </a:lnTo>
                  <a:lnTo>
                    <a:pt x="38610" y="14304"/>
                  </a:lnTo>
                  <a:lnTo>
                    <a:pt x="38610" y="14171"/>
                  </a:lnTo>
                  <a:cubicBezTo>
                    <a:pt x="38529" y="14171"/>
                    <a:pt x="38529" y="14171"/>
                    <a:pt x="38488" y="14212"/>
                  </a:cubicBezTo>
                  <a:cubicBezTo>
                    <a:pt x="38488" y="14253"/>
                    <a:pt x="38488" y="14253"/>
                    <a:pt x="38447" y="14304"/>
                  </a:cubicBezTo>
                  <a:cubicBezTo>
                    <a:pt x="38447" y="14345"/>
                    <a:pt x="38447" y="14386"/>
                    <a:pt x="38488" y="14386"/>
                  </a:cubicBezTo>
                  <a:cubicBezTo>
                    <a:pt x="38447" y="14468"/>
                    <a:pt x="38273" y="14682"/>
                    <a:pt x="38355" y="14815"/>
                  </a:cubicBezTo>
                  <a:lnTo>
                    <a:pt x="38447" y="14815"/>
                  </a:lnTo>
                  <a:cubicBezTo>
                    <a:pt x="38488" y="14856"/>
                    <a:pt x="38447" y="14897"/>
                    <a:pt x="38488" y="14897"/>
                  </a:cubicBezTo>
                  <a:lnTo>
                    <a:pt x="38488" y="14897"/>
                  </a:lnTo>
                  <a:cubicBezTo>
                    <a:pt x="38529" y="15070"/>
                    <a:pt x="38529" y="15193"/>
                    <a:pt x="38702" y="15152"/>
                  </a:cubicBezTo>
                  <a:cubicBezTo>
                    <a:pt x="38743" y="15193"/>
                    <a:pt x="38743" y="15234"/>
                    <a:pt x="38784" y="15275"/>
                  </a:cubicBezTo>
                  <a:lnTo>
                    <a:pt x="38825" y="15275"/>
                  </a:lnTo>
                  <a:cubicBezTo>
                    <a:pt x="38866" y="15326"/>
                    <a:pt x="38907" y="15367"/>
                    <a:pt x="38907" y="15408"/>
                  </a:cubicBezTo>
                  <a:cubicBezTo>
                    <a:pt x="38958" y="15408"/>
                    <a:pt x="38958" y="15448"/>
                    <a:pt x="38999" y="15448"/>
                  </a:cubicBezTo>
                  <a:cubicBezTo>
                    <a:pt x="38999" y="15581"/>
                    <a:pt x="38999" y="15663"/>
                    <a:pt x="38958" y="15745"/>
                  </a:cubicBezTo>
                  <a:cubicBezTo>
                    <a:pt x="38999" y="15786"/>
                    <a:pt x="39040" y="15786"/>
                    <a:pt x="39040" y="15837"/>
                  </a:cubicBezTo>
                  <a:cubicBezTo>
                    <a:pt x="39080" y="15878"/>
                    <a:pt x="39080" y="15918"/>
                    <a:pt x="39121" y="15959"/>
                  </a:cubicBezTo>
                  <a:lnTo>
                    <a:pt x="38999" y="15959"/>
                  </a:lnTo>
                  <a:cubicBezTo>
                    <a:pt x="38907" y="15918"/>
                    <a:pt x="38866" y="15878"/>
                    <a:pt x="38784" y="15837"/>
                  </a:cubicBezTo>
                  <a:cubicBezTo>
                    <a:pt x="38743" y="15837"/>
                    <a:pt x="38743" y="15786"/>
                    <a:pt x="38702" y="15786"/>
                  </a:cubicBezTo>
                  <a:cubicBezTo>
                    <a:pt x="38651" y="15745"/>
                    <a:pt x="38651" y="15704"/>
                    <a:pt x="38651" y="15663"/>
                  </a:cubicBezTo>
                  <a:cubicBezTo>
                    <a:pt x="38610" y="15622"/>
                    <a:pt x="38610" y="15622"/>
                    <a:pt x="38570" y="15622"/>
                  </a:cubicBezTo>
                  <a:lnTo>
                    <a:pt x="38570" y="15489"/>
                  </a:lnTo>
                  <a:lnTo>
                    <a:pt x="38529" y="15448"/>
                  </a:lnTo>
                  <a:cubicBezTo>
                    <a:pt x="38529" y="15367"/>
                    <a:pt x="38488" y="15275"/>
                    <a:pt x="38529" y="15193"/>
                  </a:cubicBezTo>
                  <a:lnTo>
                    <a:pt x="38529" y="15193"/>
                  </a:lnTo>
                  <a:cubicBezTo>
                    <a:pt x="38488" y="15193"/>
                    <a:pt x="38447" y="15234"/>
                    <a:pt x="38447" y="15193"/>
                  </a:cubicBezTo>
                  <a:lnTo>
                    <a:pt x="38447" y="15193"/>
                  </a:lnTo>
                  <a:cubicBezTo>
                    <a:pt x="38447" y="15152"/>
                    <a:pt x="38447" y="15111"/>
                    <a:pt x="38396" y="15111"/>
                  </a:cubicBezTo>
                  <a:lnTo>
                    <a:pt x="38355" y="15111"/>
                  </a:lnTo>
                  <a:cubicBezTo>
                    <a:pt x="38355" y="15019"/>
                    <a:pt x="38314" y="14978"/>
                    <a:pt x="38273" y="14938"/>
                  </a:cubicBezTo>
                  <a:lnTo>
                    <a:pt x="38232" y="14978"/>
                  </a:lnTo>
                  <a:cubicBezTo>
                    <a:pt x="38192" y="14897"/>
                    <a:pt x="38232" y="14764"/>
                    <a:pt x="38273" y="14682"/>
                  </a:cubicBezTo>
                  <a:lnTo>
                    <a:pt x="38273" y="14641"/>
                  </a:lnTo>
                  <a:cubicBezTo>
                    <a:pt x="38232" y="14641"/>
                    <a:pt x="38273" y="14468"/>
                    <a:pt x="38314" y="14468"/>
                  </a:cubicBezTo>
                  <a:cubicBezTo>
                    <a:pt x="38273" y="14468"/>
                    <a:pt x="38273" y="14427"/>
                    <a:pt x="38273" y="14427"/>
                  </a:cubicBezTo>
                  <a:lnTo>
                    <a:pt x="38273" y="14212"/>
                  </a:lnTo>
                  <a:cubicBezTo>
                    <a:pt x="38232" y="14171"/>
                    <a:pt x="38192" y="14090"/>
                    <a:pt x="38140" y="13998"/>
                  </a:cubicBezTo>
                  <a:cubicBezTo>
                    <a:pt x="38140" y="13916"/>
                    <a:pt x="38140" y="13834"/>
                    <a:pt x="38100" y="13701"/>
                  </a:cubicBezTo>
                  <a:cubicBezTo>
                    <a:pt x="38059" y="13701"/>
                    <a:pt x="38059" y="13620"/>
                    <a:pt x="38018" y="13579"/>
                  </a:cubicBezTo>
                  <a:lnTo>
                    <a:pt x="38018" y="13579"/>
                  </a:lnTo>
                  <a:cubicBezTo>
                    <a:pt x="37977" y="13742"/>
                    <a:pt x="37936" y="13701"/>
                    <a:pt x="37844" y="13742"/>
                  </a:cubicBezTo>
                  <a:cubicBezTo>
                    <a:pt x="37803" y="13793"/>
                    <a:pt x="37803" y="13875"/>
                    <a:pt x="37762" y="13834"/>
                  </a:cubicBezTo>
                  <a:lnTo>
                    <a:pt x="37762" y="13793"/>
                  </a:lnTo>
                  <a:lnTo>
                    <a:pt x="37722" y="13834"/>
                  </a:lnTo>
                  <a:lnTo>
                    <a:pt x="37722" y="13834"/>
                  </a:lnTo>
                  <a:lnTo>
                    <a:pt x="37722" y="13793"/>
                  </a:lnTo>
                  <a:lnTo>
                    <a:pt x="37722" y="13742"/>
                  </a:lnTo>
                  <a:cubicBezTo>
                    <a:pt x="37681" y="13742"/>
                    <a:pt x="37681" y="13793"/>
                    <a:pt x="37630" y="13793"/>
                  </a:cubicBezTo>
                  <a:lnTo>
                    <a:pt x="37630" y="13793"/>
                  </a:lnTo>
                  <a:cubicBezTo>
                    <a:pt x="37630" y="13701"/>
                    <a:pt x="37681" y="13660"/>
                    <a:pt x="37681" y="13620"/>
                  </a:cubicBezTo>
                  <a:cubicBezTo>
                    <a:pt x="37681" y="13487"/>
                    <a:pt x="37630" y="13364"/>
                    <a:pt x="37589" y="13323"/>
                  </a:cubicBezTo>
                  <a:lnTo>
                    <a:pt x="37589" y="13323"/>
                  </a:lnTo>
                  <a:lnTo>
                    <a:pt x="37548" y="13323"/>
                  </a:lnTo>
                  <a:lnTo>
                    <a:pt x="37507" y="13323"/>
                  </a:lnTo>
                  <a:cubicBezTo>
                    <a:pt x="37548" y="13323"/>
                    <a:pt x="37548" y="13282"/>
                    <a:pt x="37548" y="13282"/>
                  </a:cubicBezTo>
                  <a:lnTo>
                    <a:pt x="37548" y="13282"/>
                  </a:lnTo>
                  <a:cubicBezTo>
                    <a:pt x="37548" y="13231"/>
                    <a:pt x="37548" y="13190"/>
                    <a:pt x="37507" y="13190"/>
                  </a:cubicBezTo>
                  <a:cubicBezTo>
                    <a:pt x="37507" y="13150"/>
                    <a:pt x="37466" y="13150"/>
                    <a:pt x="37466" y="13150"/>
                  </a:cubicBezTo>
                  <a:lnTo>
                    <a:pt x="37425" y="13150"/>
                  </a:lnTo>
                  <a:lnTo>
                    <a:pt x="37425" y="13109"/>
                  </a:lnTo>
                  <a:lnTo>
                    <a:pt x="37374" y="13109"/>
                  </a:lnTo>
                  <a:cubicBezTo>
                    <a:pt x="37292" y="13068"/>
                    <a:pt x="37292" y="12812"/>
                    <a:pt x="37211" y="12772"/>
                  </a:cubicBezTo>
                  <a:lnTo>
                    <a:pt x="37119" y="12772"/>
                  </a:lnTo>
                  <a:cubicBezTo>
                    <a:pt x="37119" y="12772"/>
                    <a:pt x="37119" y="12720"/>
                    <a:pt x="37078" y="12720"/>
                  </a:cubicBezTo>
                  <a:lnTo>
                    <a:pt x="37078" y="12720"/>
                  </a:lnTo>
                  <a:lnTo>
                    <a:pt x="37078" y="12772"/>
                  </a:lnTo>
                  <a:cubicBezTo>
                    <a:pt x="37078" y="12812"/>
                    <a:pt x="37119" y="12812"/>
                    <a:pt x="37078" y="12853"/>
                  </a:cubicBezTo>
                  <a:cubicBezTo>
                    <a:pt x="37037" y="12853"/>
                    <a:pt x="37037" y="12853"/>
                    <a:pt x="37037" y="12894"/>
                  </a:cubicBezTo>
                  <a:lnTo>
                    <a:pt x="37037" y="12894"/>
                  </a:lnTo>
                  <a:cubicBezTo>
                    <a:pt x="36996" y="12894"/>
                    <a:pt x="36996" y="12853"/>
                    <a:pt x="36996" y="12853"/>
                  </a:cubicBezTo>
                  <a:lnTo>
                    <a:pt x="36996" y="12853"/>
                  </a:lnTo>
                  <a:cubicBezTo>
                    <a:pt x="36996" y="12894"/>
                    <a:pt x="36955" y="12894"/>
                    <a:pt x="36955" y="12894"/>
                  </a:cubicBezTo>
                  <a:lnTo>
                    <a:pt x="36955" y="12894"/>
                  </a:lnTo>
                  <a:lnTo>
                    <a:pt x="36914" y="12894"/>
                  </a:lnTo>
                  <a:lnTo>
                    <a:pt x="36914" y="12894"/>
                  </a:lnTo>
                  <a:lnTo>
                    <a:pt x="36914" y="12935"/>
                  </a:lnTo>
                  <a:lnTo>
                    <a:pt x="36863" y="12894"/>
                  </a:lnTo>
                  <a:lnTo>
                    <a:pt x="36863" y="12935"/>
                  </a:lnTo>
                  <a:lnTo>
                    <a:pt x="36822" y="12935"/>
                  </a:lnTo>
                  <a:cubicBezTo>
                    <a:pt x="36822" y="12935"/>
                    <a:pt x="36822" y="12894"/>
                    <a:pt x="36782" y="12894"/>
                  </a:cubicBezTo>
                  <a:lnTo>
                    <a:pt x="36782" y="12894"/>
                  </a:lnTo>
                  <a:lnTo>
                    <a:pt x="36741" y="12935"/>
                  </a:lnTo>
                  <a:lnTo>
                    <a:pt x="36741" y="12935"/>
                  </a:lnTo>
                  <a:cubicBezTo>
                    <a:pt x="36741" y="12894"/>
                    <a:pt x="36741" y="12894"/>
                    <a:pt x="36700" y="12894"/>
                  </a:cubicBezTo>
                  <a:lnTo>
                    <a:pt x="36659" y="12935"/>
                  </a:lnTo>
                  <a:cubicBezTo>
                    <a:pt x="36608" y="12976"/>
                    <a:pt x="36567" y="12976"/>
                    <a:pt x="36526" y="13027"/>
                  </a:cubicBezTo>
                  <a:lnTo>
                    <a:pt x="36526" y="13068"/>
                  </a:lnTo>
                  <a:cubicBezTo>
                    <a:pt x="36526" y="13109"/>
                    <a:pt x="36485" y="13190"/>
                    <a:pt x="36444" y="13190"/>
                  </a:cubicBezTo>
                  <a:cubicBezTo>
                    <a:pt x="36404" y="13231"/>
                    <a:pt x="36312" y="13231"/>
                    <a:pt x="36271" y="13282"/>
                  </a:cubicBezTo>
                  <a:cubicBezTo>
                    <a:pt x="36230" y="13323"/>
                    <a:pt x="36189" y="13364"/>
                    <a:pt x="36148" y="13446"/>
                  </a:cubicBezTo>
                  <a:cubicBezTo>
                    <a:pt x="36097" y="13446"/>
                    <a:pt x="36097" y="13446"/>
                    <a:pt x="36056" y="13487"/>
                  </a:cubicBezTo>
                  <a:cubicBezTo>
                    <a:pt x="36015" y="13487"/>
                    <a:pt x="36015" y="13538"/>
                    <a:pt x="35974" y="13579"/>
                  </a:cubicBezTo>
                  <a:cubicBezTo>
                    <a:pt x="35934" y="13579"/>
                    <a:pt x="35934" y="13579"/>
                    <a:pt x="35893" y="13620"/>
                  </a:cubicBezTo>
                  <a:cubicBezTo>
                    <a:pt x="35842" y="13620"/>
                    <a:pt x="35842" y="13701"/>
                    <a:pt x="35842" y="13701"/>
                  </a:cubicBezTo>
                  <a:cubicBezTo>
                    <a:pt x="35801" y="13742"/>
                    <a:pt x="35760" y="13742"/>
                    <a:pt x="35719" y="13742"/>
                  </a:cubicBezTo>
                  <a:cubicBezTo>
                    <a:pt x="35719" y="13793"/>
                    <a:pt x="35678" y="13834"/>
                    <a:pt x="35678" y="13834"/>
                  </a:cubicBezTo>
                  <a:cubicBezTo>
                    <a:pt x="35637" y="13793"/>
                    <a:pt x="35586" y="13834"/>
                    <a:pt x="35545" y="13834"/>
                  </a:cubicBezTo>
                  <a:lnTo>
                    <a:pt x="35545" y="13916"/>
                  </a:lnTo>
                  <a:cubicBezTo>
                    <a:pt x="35504" y="13998"/>
                    <a:pt x="35545" y="14090"/>
                    <a:pt x="35545" y="14130"/>
                  </a:cubicBezTo>
                  <a:cubicBezTo>
                    <a:pt x="35637" y="14253"/>
                    <a:pt x="35504" y="14386"/>
                    <a:pt x="35464" y="14468"/>
                  </a:cubicBezTo>
                  <a:cubicBezTo>
                    <a:pt x="35464" y="14508"/>
                    <a:pt x="35504" y="14600"/>
                    <a:pt x="35504" y="14641"/>
                  </a:cubicBezTo>
                  <a:cubicBezTo>
                    <a:pt x="35464" y="14641"/>
                    <a:pt x="35423" y="14641"/>
                    <a:pt x="35423" y="14682"/>
                  </a:cubicBezTo>
                  <a:cubicBezTo>
                    <a:pt x="35382" y="14682"/>
                    <a:pt x="35382" y="14723"/>
                    <a:pt x="35382" y="14764"/>
                  </a:cubicBezTo>
                  <a:lnTo>
                    <a:pt x="35382" y="14815"/>
                  </a:lnTo>
                  <a:cubicBezTo>
                    <a:pt x="35331" y="14815"/>
                    <a:pt x="35290" y="14856"/>
                    <a:pt x="35249" y="14856"/>
                  </a:cubicBezTo>
                  <a:lnTo>
                    <a:pt x="35249" y="14938"/>
                  </a:lnTo>
                  <a:cubicBezTo>
                    <a:pt x="35249" y="14938"/>
                    <a:pt x="35167" y="14978"/>
                    <a:pt x="35126" y="14978"/>
                  </a:cubicBezTo>
                  <a:cubicBezTo>
                    <a:pt x="35075" y="14938"/>
                    <a:pt x="35075" y="14938"/>
                    <a:pt x="35034" y="14897"/>
                  </a:cubicBezTo>
                  <a:cubicBezTo>
                    <a:pt x="35034" y="14815"/>
                    <a:pt x="34994" y="14764"/>
                    <a:pt x="34994" y="14723"/>
                  </a:cubicBezTo>
                  <a:cubicBezTo>
                    <a:pt x="34953" y="14641"/>
                    <a:pt x="34912" y="14560"/>
                    <a:pt x="34871" y="14468"/>
                  </a:cubicBezTo>
                  <a:cubicBezTo>
                    <a:pt x="34871" y="14427"/>
                    <a:pt x="34820" y="14427"/>
                    <a:pt x="34820" y="14386"/>
                  </a:cubicBezTo>
                  <a:cubicBezTo>
                    <a:pt x="34820" y="14345"/>
                    <a:pt x="34779" y="14304"/>
                    <a:pt x="34779" y="14253"/>
                  </a:cubicBezTo>
                  <a:cubicBezTo>
                    <a:pt x="34738" y="14171"/>
                    <a:pt x="34738" y="14090"/>
                    <a:pt x="34697" y="14049"/>
                  </a:cubicBezTo>
                  <a:cubicBezTo>
                    <a:pt x="34656" y="13916"/>
                    <a:pt x="34564" y="13834"/>
                    <a:pt x="34524" y="13701"/>
                  </a:cubicBezTo>
                  <a:cubicBezTo>
                    <a:pt x="34524" y="13620"/>
                    <a:pt x="34524" y="13487"/>
                    <a:pt x="34483" y="13405"/>
                  </a:cubicBezTo>
                  <a:cubicBezTo>
                    <a:pt x="34483" y="13323"/>
                    <a:pt x="34483" y="13231"/>
                    <a:pt x="34442" y="13150"/>
                  </a:cubicBezTo>
                  <a:cubicBezTo>
                    <a:pt x="34442" y="13109"/>
                    <a:pt x="34483" y="13109"/>
                    <a:pt x="34483" y="13068"/>
                  </a:cubicBezTo>
                  <a:cubicBezTo>
                    <a:pt x="34524" y="13027"/>
                    <a:pt x="34442" y="13027"/>
                    <a:pt x="34442" y="12976"/>
                  </a:cubicBezTo>
                  <a:lnTo>
                    <a:pt x="34442" y="12853"/>
                  </a:lnTo>
                  <a:lnTo>
                    <a:pt x="34360" y="12853"/>
                  </a:lnTo>
                  <a:lnTo>
                    <a:pt x="34360" y="12894"/>
                  </a:lnTo>
                  <a:cubicBezTo>
                    <a:pt x="34442" y="12976"/>
                    <a:pt x="34309" y="13027"/>
                    <a:pt x="34227" y="13068"/>
                  </a:cubicBezTo>
                  <a:lnTo>
                    <a:pt x="34186" y="13068"/>
                  </a:lnTo>
                  <a:cubicBezTo>
                    <a:pt x="34105" y="13068"/>
                    <a:pt x="33890" y="12894"/>
                    <a:pt x="33890" y="12812"/>
                  </a:cubicBezTo>
                  <a:lnTo>
                    <a:pt x="33890" y="12812"/>
                  </a:lnTo>
                  <a:lnTo>
                    <a:pt x="33972" y="12812"/>
                  </a:lnTo>
                  <a:cubicBezTo>
                    <a:pt x="34013" y="12812"/>
                    <a:pt x="34013" y="12812"/>
                    <a:pt x="34054" y="12772"/>
                  </a:cubicBezTo>
                  <a:cubicBezTo>
                    <a:pt x="34105" y="12772"/>
                    <a:pt x="34105" y="12772"/>
                    <a:pt x="34105" y="12720"/>
                  </a:cubicBezTo>
                  <a:cubicBezTo>
                    <a:pt x="33972" y="12772"/>
                    <a:pt x="33849" y="12720"/>
                    <a:pt x="33798" y="12639"/>
                  </a:cubicBezTo>
                  <a:cubicBezTo>
                    <a:pt x="33757" y="12639"/>
                    <a:pt x="33757" y="12598"/>
                    <a:pt x="33757" y="12598"/>
                  </a:cubicBezTo>
                  <a:cubicBezTo>
                    <a:pt x="33716" y="12557"/>
                    <a:pt x="33676" y="12598"/>
                    <a:pt x="33676" y="12557"/>
                  </a:cubicBezTo>
                  <a:cubicBezTo>
                    <a:pt x="33635" y="12516"/>
                    <a:pt x="33635" y="12465"/>
                    <a:pt x="33635" y="12465"/>
                  </a:cubicBezTo>
                  <a:cubicBezTo>
                    <a:pt x="33594" y="12424"/>
                    <a:pt x="33594" y="12424"/>
                    <a:pt x="33543" y="12424"/>
                  </a:cubicBezTo>
                  <a:cubicBezTo>
                    <a:pt x="33543" y="12383"/>
                    <a:pt x="33543" y="12342"/>
                    <a:pt x="33502" y="12342"/>
                  </a:cubicBezTo>
                  <a:cubicBezTo>
                    <a:pt x="33461" y="12342"/>
                    <a:pt x="33206" y="12424"/>
                    <a:pt x="33165" y="12342"/>
                  </a:cubicBezTo>
                  <a:cubicBezTo>
                    <a:pt x="33124" y="12342"/>
                    <a:pt x="33083" y="12342"/>
                    <a:pt x="33083" y="12383"/>
                  </a:cubicBezTo>
                  <a:lnTo>
                    <a:pt x="32909" y="12383"/>
                  </a:lnTo>
                  <a:lnTo>
                    <a:pt x="32736" y="12383"/>
                  </a:lnTo>
                  <a:cubicBezTo>
                    <a:pt x="32695" y="12383"/>
                    <a:pt x="32654" y="12342"/>
                    <a:pt x="32654" y="12342"/>
                  </a:cubicBezTo>
                  <a:lnTo>
                    <a:pt x="32398" y="12342"/>
                  </a:lnTo>
                  <a:lnTo>
                    <a:pt x="32398" y="12302"/>
                  </a:lnTo>
                  <a:lnTo>
                    <a:pt x="32266" y="12302"/>
                  </a:lnTo>
                  <a:cubicBezTo>
                    <a:pt x="32225" y="12302"/>
                    <a:pt x="32184" y="12302"/>
                    <a:pt x="32143" y="12261"/>
                  </a:cubicBezTo>
                  <a:cubicBezTo>
                    <a:pt x="32143" y="12210"/>
                    <a:pt x="32102" y="12210"/>
                    <a:pt x="32102" y="12169"/>
                  </a:cubicBezTo>
                  <a:lnTo>
                    <a:pt x="32102" y="12087"/>
                  </a:lnTo>
                  <a:lnTo>
                    <a:pt x="32061" y="12087"/>
                  </a:lnTo>
                  <a:cubicBezTo>
                    <a:pt x="31969" y="12046"/>
                    <a:pt x="31928" y="12087"/>
                    <a:pt x="31888" y="12087"/>
                  </a:cubicBezTo>
                  <a:cubicBezTo>
                    <a:pt x="31888" y="12128"/>
                    <a:pt x="31806" y="12169"/>
                    <a:pt x="31806" y="12169"/>
                  </a:cubicBezTo>
                  <a:cubicBezTo>
                    <a:pt x="31714" y="12169"/>
                    <a:pt x="31714" y="12128"/>
                    <a:pt x="31673" y="12128"/>
                  </a:cubicBezTo>
                  <a:cubicBezTo>
                    <a:pt x="31632" y="12128"/>
                    <a:pt x="31550" y="12128"/>
                    <a:pt x="31499" y="12087"/>
                  </a:cubicBezTo>
                  <a:cubicBezTo>
                    <a:pt x="31499" y="12046"/>
                    <a:pt x="31458" y="12005"/>
                    <a:pt x="31458" y="12005"/>
                  </a:cubicBezTo>
                  <a:cubicBezTo>
                    <a:pt x="31377" y="11954"/>
                    <a:pt x="31336" y="11954"/>
                    <a:pt x="31295" y="11913"/>
                  </a:cubicBezTo>
                  <a:cubicBezTo>
                    <a:pt x="31244" y="11872"/>
                    <a:pt x="31203" y="11791"/>
                    <a:pt x="31203" y="11750"/>
                  </a:cubicBezTo>
                  <a:lnTo>
                    <a:pt x="31203" y="11699"/>
                  </a:lnTo>
                  <a:cubicBezTo>
                    <a:pt x="31162" y="11658"/>
                    <a:pt x="31121" y="11617"/>
                    <a:pt x="31080" y="11576"/>
                  </a:cubicBezTo>
                  <a:cubicBezTo>
                    <a:pt x="31080" y="11617"/>
                    <a:pt x="30989" y="11617"/>
                    <a:pt x="30989" y="11576"/>
                  </a:cubicBezTo>
                  <a:cubicBezTo>
                    <a:pt x="30948" y="11576"/>
                    <a:pt x="30948" y="11535"/>
                    <a:pt x="30948" y="11535"/>
                  </a:cubicBezTo>
                  <a:lnTo>
                    <a:pt x="30948" y="11535"/>
                  </a:lnTo>
                  <a:cubicBezTo>
                    <a:pt x="30907" y="11535"/>
                    <a:pt x="30907" y="11576"/>
                    <a:pt x="30907" y="11617"/>
                  </a:cubicBezTo>
                  <a:lnTo>
                    <a:pt x="30784" y="11617"/>
                  </a:lnTo>
                  <a:lnTo>
                    <a:pt x="30784" y="11699"/>
                  </a:lnTo>
                  <a:lnTo>
                    <a:pt x="30784" y="11699"/>
                  </a:lnTo>
                  <a:lnTo>
                    <a:pt x="30733" y="11699"/>
                  </a:lnTo>
                  <a:lnTo>
                    <a:pt x="30733" y="11750"/>
                  </a:lnTo>
                  <a:cubicBezTo>
                    <a:pt x="30784" y="11750"/>
                    <a:pt x="30784" y="11699"/>
                    <a:pt x="30825" y="11699"/>
                  </a:cubicBezTo>
                  <a:cubicBezTo>
                    <a:pt x="30825" y="11832"/>
                    <a:pt x="30866" y="11913"/>
                    <a:pt x="30907" y="12005"/>
                  </a:cubicBezTo>
                  <a:lnTo>
                    <a:pt x="30948" y="12005"/>
                  </a:lnTo>
                  <a:cubicBezTo>
                    <a:pt x="30948" y="12046"/>
                    <a:pt x="30948" y="12046"/>
                    <a:pt x="30989" y="12046"/>
                  </a:cubicBezTo>
                  <a:cubicBezTo>
                    <a:pt x="30989" y="12087"/>
                    <a:pt x="31080" y="12087"/>
                    <a:pt x="31080" y="12128"/>
                  </a:cubicBezTo>
                  <a:lnTo>
                    <a:pt x="31080" y="12169"/>
                  </a:lnTo>
                  <a:lnTo>
                    <a:pt x="31080" y="12210"/>
                  </a:lnTo>
                  <a:cubicBezTo>
                    <a:pt x="31080" y="12261"/>
                    <a:pt x="31080" y="12261"/>
                    <a:pt x="31121" y="12302"/>
                  </a:cubicBezTo>
                  <a:lnTo>
                    <a:pt x="31121" y="12342"/>
                  </a:lnTo>
                  <a:cubicBezTo>
                    <a:pt x="31162" y="12383"/>
                    <a:pt x="31162" y="12465"/>
                    <a:pt x="31203" y="12465"/>
                  </a:cubicBezTo>
                  <a:cubicBezTo>
                    <a:pt x="31244" y="12465"/>
                    <a:pt x="31244" y="12465"/>
                    <a:pt x="31203" y="12424"/>
                  </a:cubicBezTo>
                  <a:cubicBezTo>
                    <a:pt x="31203" y="12383"/>
                    <a:pt x="31203" y="12261"/>
                    <a:pt x="31244" y="12210"/>
                  </a:cubicBezTo>
                  <a:lnTo>
                    <a:pt x="31295" y="12261"/>
                  </a:lnTo>
                  <a:lnTo>
                    <a:pt x="31295" y="12261"/>
                  </a:lnTo>
                  <a:lnTo>
                    <a:pt x="31336" y="12424"/>
                  </a:lnTo>
                  <a:cubicBezTo>
                    <a:pt x="31336" y="12465"/>
                    <a:pt x="31244" y="12465"/>
                    <a:pt x="31295" y="12516"/>
                  </a:cubicBezTo>
                  <a:cubicBezTo>
                    <a:pt x="31295" y="12516"/>
                    <a:pt x="31336" y="12516"/>
                    <a:pt x="31336" y="12557"/>
                  </a:cubicBezTo>
                  <a:lnTo>
                    <a:pt x="31418" y="12557"/>
                  </a:lnTo>
                  <a:lnTo>
                    <a:pt x="31418" y="12557"/>
                  </a:lnTo>
                  <a:lnTo>
                    <a:pt x="31673" y="12557"/>
                  </a:lnTo>
                  <a:lnTo>
                    <a:pt x="31673" y="12516"/>
                  </a:lnTo>
                  <a:cubicBezTo>
                    <a:pt x="31673" y="12557"/>
                    <a:pt x="31714" y="12557"/>
                    <a:pt x="31714" y="12516"/>
                  </a:cubicBezTo>
                  <a:lnTo>
                    <a:pt x="31755" y="12516"/>
                  </a:lnTo>
                  <a:cubicBezTo>
                    <a:pt x="31755" y="12465"/>
                    <a:pt x="31806" y="12465"/>
                    <a:pt x="31806" y="12424"/>
                  </a:cubicBezTo>
                  <a:cubicBezTo>
                    <a:pt x="31847" y="12383"/>
                    <a:pt x="31888" y="12342"/>
                    <a:pt x="31969" y="12302"/>
                  </a:cubicBezTo>
                  <a:cubicBezTo>
                    <a:pt x="31969" y="12261"/>
                    <a:pt x="32010" y="12261"/>
                    <a:pt x="32010" y="12210"/>
                  </a:cubicBezTo>
                  <a:lnTo>
                    <a:pt x="32010" y="12210"/>
                  </a:lnTo>
                  <a:lnTo>
                    <a:pt x="32010" y="12342"/>
                  </a:lnTo>
                  <a:lnTo>
                    <a:pt x="32010" y="12342"/>
                  </a:lnTo>
                  <a:cubicBezTo>
                    <a:pt x="32061" y="12342"/>
                    <a:pt x="32010" y="12383"/>
                    <a:pt x="32010" y="12424"/>
                  </a:cubicBezTo>
                  <a:cubicBezTo>
                    <a:pt x="32061" y="12465"/>
                    <a:pt x="32102" y="12557"/>
                    <a:pt x="32143" y="12557"/>
                  </a:cubicBezTo>
                  <a:cubicBezTo>
                    <a:pt x="32184" y="12598"/>
                    <a:pt x="32225" y="12598"/>
                    <a:pt x="32266" y="12639"/>
                  </a:cubicBezTo>
                  <a:lnTo>
                    <a:pt x="32317" y="12639"/>
                  </a:lnTo>
                  <a:lnTo>
                    <a:pt x="32358" y="12639"/>
                  </a:lnTo>
                  <a:cubicBezTo>
                    <a:pt x="32398" y="12680"/>
                    <a:pt x="32439" y="12720"/>
                    <a:pt x="32439" y="12772"/>
                  </a:cubicBezTo>
                  <a:cubicBezTo>
                    <a:pt x="32480" y="12772"/>
                    <a:pt x="32521" y="12812"/>
                    <a:pt x="32521" y="12812"/>
                  </a:cubicBezTo>
                  <a:cubicBezTo>
                    <a:pt x="32521" y="12853"/>
                    <a:pt x="32480" y="12894"/>
                    <a:pt x="32439" y="12935"/>
                  </a:cubicBezTo>
                  <a:cubicBezTo>
                    <a:pt x="32439" y="12976"/>
                    <a:pt x="32398" y="12976"/>
                    <a:pt x="32398" y="13027"/>
                  </a:cubicBezTo>
                  <a:cubicBezTo>
                    <a:pt x="32358" y="13027"/>
                    <a:pt x="32358" y="13109"/>
                    <a:pt x="32358" y="13109"/>
                  </a:cubicBezTo>
                  <a:lnTo>
                    <a:pt x="32317" y="13109"/>
                  </a:lnTo>
                  <a:lnTo>
                    <a:pt x="32266" y="13109"/>
                  </a:lnTo>
                  <a:cubicBezTo>
                    <a:pt x="32225" y="13190"/>
                    <a:pt x="32225" y="13282"/>
                    <a:pt x="32225" y="13323"/>
                  </a:cubicBezTo>
                  <a:cubicBezTo>
                    <a:pt x="32143" y="13323"/>
                    <a:pt x="32102" y="13364"/>
                    <a:pt x="32061" y="13405"/>
                  </a:cubicBezTo>
                  <a:lnTo>
                    <a:pt x="32061" y="13487"/>
                  </a:lnTo>
                  <a:lnTo>
                    <a:pt x="31969" y="13487"/>
                  </a:lnTo>
                  <a:lnTo>
                    <a:pt x="31888" y="13487"/>
                  </a:lnTo>
                  <a:cubicBezTo>
                    <a:pt x="31847" y="13538"/>
                    <a:pt x="31888" y="13579"/>
                    <a:pt x="31847" y="13620"/>
                  </a:cubicBezTo>
                  <a:lnTo>
                    <a:pt x="31806" y="13660"/>
                  </a:lnTo>
                  <a:cubicBezTo>
                    <a:pt x="31755" y="13620"/>
                    <a:pt x="31714" y="13620"/>
                    <a:pt x="31714" y="13620"/>
                  </a:cubicBezTo>
                  <a:cubicBezTo>
                    <a:pt x="31632" y="13660"/>
                    <a:pt x="31591" y="13660"/>
                    <a:pt x="31499" y="13701"/>
                  </a:cubicBezTo>
                  <a:cubicBezTo>
                    <a:pt x="31458" y="13701"/>
                    <a:pt x="31418" y="13742"/>
                    <a:pt x="31418" y="13793"/>
                  </a:cubicBezTo>
                  <a:cubicBezTo>
                    <a:pt x="31377" y="13834"/>
                    <a:pt x="31418" y="13834"/>
                    <a:pt x="31377" y="13875"/>
                  </a:cubicBezTo>
                  <a:cubicBezTo>
                    <a:pt x="31244" y="13916"/>
                    <a:pt x="31121" y="13916"/>
                    <a:pt x="30989" y="13998"/>
                  </a:cubicBezTo>
                  <a:cubicBezTo>
                    <a:pt x="30948" y="13998"/>
                    <a:pt x="30948" y="14049"/>
                    <a:pt x="30907" y="14090"/>
                  </a:cubicBezTo>
                  <a:lnTo>
                    <a:pt x="30866" y="14090"/>
                  </a:lnTo>
                  <a:lnTo>
                    <a:pt x="30784" y="14090"/>
                  </a:lnTo>
                  <a:cubicBezTo>
                    <a:pt x="30733" y="14090"/>
                    <a:pt x="30692" y="14171"/>
                    <a:pt x="30610" y="14171"/>
                  </a:cubicBezTo>
                  <a:lnTo>
                    <a:pt x="30529" y="14171"/>
                  </a:lnTo>
                  <a:lnTo>
                    <a:pt x="30478" y="14171"/>
                  </a:lnTo>
                  <a:cubicBezTo>
                    <a:pt x="30437" y="14212"/>
                    <a:pt x="30396" y="14212"/>
                    <a:pt x="30396" y="14253"/>
                  </a:cubicBezTo>
                  <a:cubicBezTo>
                    <a:pt x="30314" y="14304"/>
                    <a:pt x="30140" y="14345"/>
                    <a:pt x="30100" y="14212"/>
                  </a:cubicBezTo>
                  <a:lnTo>
                    <a:pt x="30100" y="14130"/>
                  </a:lnTo>
                  <a:cubicBezTo>
                    <a:pt x="30059" y="14049"/>
                    <a:pt x="30018" y="13957"/>
                    <a:pt x="30018" y="13875"/>
                  </a:cubicBezTo>
                  <a:lnTo>
                    <a:pt x="30018" y="13793"/>
                  </a:lnTo>
                  <a:lnTo>
                    <a:pt x="30018" y="13701"/>
                  </a:lnTo>
                  <a:cubicBezTo>
                    <a:pt x="30018" y="13620"/>
                    <a:pt x="29926" y="13538"/>
                    <a:pt x="29885" y="13538"/>
                  </a:cubicBezTo>
                  <a:cubicBezTo>
                    <a:pt x="29885" y="13487"/>
                    <a:pt x="29844" y="13487"/>
                    <a:pt x="29844" y="13487"/>
                  </a:cubicBezTo>
                  <a:cubicBezTo>
                    <a:pt x="29803" y="13405"/>
                    <a:pt x="29762" y="13282"/>
                    <a:pt x="29711" y="13190"/>
                  </a:cubicBezTo>
                  <a:cubicBezTo>
                    <a:pt x="29671" y="13150"/>
                    <a:pt x="29589" y="13150"/>
                    <a:pt x="29548" y="13109"/>
                  </a:cubicBezTo>
                  <a:cubicBezTo>
                    <a:pt x="29548" y="13068"/>
                    <a:pt x="29507" y="13027"/>
                    <a:pt x="29456" y="12976"/>
                  </a:cubicBezTo>
                  <a:cubicBezTo>
                    <a:pt x="29456" y="12935"/>
                    <a:pt x="29507" y="12812"/>
                    <a:pt x="29456" y="12772"/>
                  </a:cubicBezTo>
                  <a:cubicBezTo>
                    <a:pt x="29415" y="12680"/>
                    <a:pt x="29374" y="12639"/>
                    <a:pt x="29333" y="12598"/>
                  </a:cubicBezTo>
                  <a:cubicBezTo>
                    <a:pt x="29292" y="12516"/>
                    <a:pt x="29252" y="12516"/>
                    <a:pt x="29201" y="12465"/>
                  </a:cubicBezTo>
                  <a:cubicBezTo>
                    <a:pt x="29201" y="12342"/>
                    <a:pt x="29160" y="12302"/>
                    <a:pt x="29119" y="12261"/>
                  </a:cubicBezTo>
                  <a:cubicBezTo>
                    <a:pt x="29037" y="12169"/>
                    <a:pt x="28996" y="12087"/>
                    <a:pt x="28945" y="12005"/>
                  </a:cubicBezTo>
                  <a:cubicBezTo>
                    <a:pt x="28945" y="11954"/>
                    <a:pt x="28904" y="11954"/>
                    <a:pt x="28863" y="11913"/>
                  </a:cubicBezTo>
                  <a:lnTo>
                    <a:pt x="28822" y="11913"/>
                  </a:lnTo>
                  <a:cubicBezTo>
                    <a:pt x="28822" y="11832"/>
                    <a:pt x="28863" y="11791"/>
                    <a:pt x="28863" y="11699"/>
                  </a:cubicBezTo>
                  <a:lnTo>
                    <a:pt x="28863" y="11699"/>
                  </a:lnTo>
                  <a:cubicBezTo>
                    <a:pt x="28822" y="11576"/>
                    <a:pt x="28782" y="11494"/>
                    <a:pt x="28741" y="11402"/>
                  </a:cubicBezTo>
                  <a:cubicBezTo>
                    <a:pt x="28782" y="11362"/>
                    <a:pt x="28822" y="11321"/>
                    <a:pt x="28822" y="11239"/>
                  </a:cubicBezTo>
                  <a:lnTo>
                    <a:pt x="28822" y="11147"/>
                  </a:lnTo>
                  <a:cubicBezTo>
                    <a:pt x="28904" y="11065"/>
                    <a:pt x="28904" y="10932"/>
                    <a:pt x="28996" y="10892"/>
                  </a:cubicBezTo>
                  <a:cubicBezTo>
                    <a:pt x="28945" y="10810"/>
                    <a:pt x="28996" y="10769"/>
                    <a:pt x="28945" y="10728"/>
                  </a:cubicBezTo>
                  <a:cubicBezTo>
                    <a:pt x="28945" y="10677"/>
                    <a:pt x="28996" y="10636"/>
                    <a:pt x="28996" y="10636"/>
                  </a:cubicBezTo>
                  <a:cubicBezTo>
                    <a:pt x="28996" y="10595"/>
                    <a:pt x="28945" y="10595"/>
                    <a:pt x="28945" y="10595"/>
                  </a:cubicBezTo>
                  <a:cubicBezTo>
                    <a:pt x="28996" y="10554"/>
                    <a:pt x="28996" y="10554"/>
                    <a:pt x="29037" y="10514"/>
                  </a:cubicBezTo>
                  <a:lnTo>
                    <a:pt x="29037" y="10514"/>
                  </a:lnTo>
                  <a:lnTo>
                    <a:pt x="28996" y="10473"/>
                  </a:lnTo>
                  <a:lnTo>
                    <a:pt x="28996" y="10473"/>
                  </a:lnTo>
                  <a:cubicBezTo>
                    <a:pt x="28945" y="10514"/>
                    <a:pt x="28945" y="10514"/>
                    <a:pt x="28904" y="10554"/>
                  </a:cubicBezTo>
                  <a:cubicBezTo>
                    <a:pt x="28863" y="10514"/>
                    <a:pt x="28863" y="10514"/>
                    <a:pt x="28782" y="10514"/>
                  </a:cubicBezTo>
                  <a:cubicBezTo>
                    <a:pt x="28741" y="10554"/>
                    <a:pt x="28741" y="10554"/>
                    <a:pt x="28690" y="10595"/>
                  </a:cubicBezTo>
                  <a:cubicBezTo>
                    <a:pt x="28649" y="10595"/>
                    <a:pt x="28567" y="10636"/>
                    <a:pt x="28526" y="10595"/>
                  </a:cubicBezTo>
                  <a:cubicBezTo>
                    <a:pt x="28485" y="10595"/>
                    <a:pt x="28434" y="10554"/>
                    <a:pt x="28393" y="10514"/>
                  </a:cubicBezTo>
                  <a:cubicBezTo>
                    <a:pt x="28353" y="10473"/>
                    <a:pt x="28271" y="10473"/>
                    <a:pt x="28230" y="10473"/>
                  </a:cubicBezTo>
                  <a:cubicBezTo>
                    <a:pt x="28179" y="10514"/>
                    <a:pt x="28179" y="10554"/>
                    <a:pt x="28179" y="10595"/>
                  </a:cubicBezTo>
                  <a:lnTo>
                    <a:pt x="28179" y="10595"/>
                  </a:lnTo>
                  <a:lnTo>
                    <a:pt x="28097" y="10595"/>
                  </a:lnTo>
                  <a:lnTo>
                    <a:pt x="28015" y="10595"/>
                  </a:lnTo>
                  <a:cubicBezTo>
                    <a:pt x="28015" y="10554"/>
                    <a:pt x="27974" y="10514"/>
                    <a:pt x="27974" y="10514"/>
                  </a:cubicBezTo>
                  <a:lnTo>
                    <a:pt x="27923" y="10514"/>
                  </a:lnTo>
                  <a:cubicBezTo>
                    <a:pt x="27923" y="10514"/>
                    <a:pt x="27923" y="10473"/>
                    <a:pt x="27883" y="10473"/>
                  </a:cubicBezTo>
                  <a:lnTo>
                    <a:pt x="27842" y="10514"/>
                  </a:lnTo>
                  <a:lnTo>
                    <a:pt x="27842" y="10514"/>
                  </a:lnTo>
                  <a:lnTo>
                    <a:pt x="27801" y="10514"/>
                  </a:lnTo>
                  <a:cubicBezTo>
                    <a:pt x="27801" y="10473"/>
                    <a:pt x="27842" y="10473"/>
                    <a:pt x="27842" y="10473"/>
                  </a:cubicBezTo>
                  <a:lnTo>
                    <a:pt x="27842" y="10473"/>
                  </a:lnTo>
                  <a:lnTo>
                    <a:pt x="27719" y="10473"/>
                  </a:lnTo>
                  <a:lnTo>
                    <a:pt x="27719" y="10422"/>
                  </a:lnTo>
                  <a:lnTo>
                    <a:pt x="27760" y="10422"/>
                  </a:lnTo>
                  <a:lnTo>
                    <a:pt x="27760" y="10381"/>
                  </a:lnTo>
                  <a:lnTo>
                    <a:pt x="27719" y="10381"/>
                  </a:lnTo>
                  <a:cubicBezTo>
                    <a:pt x="27668" y="10340"/>
                    <a:pt x="27719" y="10299"/>
                    <a:pt x="27719" y="10299"/>
                  </a:cubicBezTo>
                  <a:cubicBezTo>
                    <a:pt x="27668" y="10258"/>
                    <a:pt x="27627" y="10258"/>
                    <a:pt x="27586" y="10258"/>
                  </a:cubicBezTo>
                  <a:lnTo>
                    <a:pt x="27586" y="10217"/>
                  </a:lnTo>
                  <a:lnTo>
                    <a:pt x="27586" y="10217"/>
                  </a:lnTo>
                  <a:lnTo>
                    <a:pt x="27627" y="10217"/>
                  </a:lnTo>
                  <a:cubicBezTo>
                    <a:pt x="27668" y="10217"/>
                    <a:pt x="27668" y="10217"/>
                    <a:pt x="27668" y="10166"/>
                  </a:cubicBezTo>
                  <a:lnTo>
                    <a:pt x="27627" y="10125"/>
                  </a:lnTo>
                  <a:lnTo>
                    <a:pt x="27668" y="10125"/>
                  </a:lnTo>
                  <a:lnTo>
                    <a:pt x="27668" y="10125"/>
                  </a:lnTo>
                  <a:lnTo>
                    <a:pt x="27627" y="10125"/>
                  </a:lnTo>
                  <a:cubicBezTo>
                    <a:pt x="27627" y="10084"/>
                    <a:pt x="27668" y="10084"/>
                    <a:pt x="27668" y="10084"/>
                  </a:cubicBezTo>
                  <a:cubicBezTo>
                    <a:pt x="27627" y="10084"/>
                    <a:pt x="27627" y="10044"/>
                    <a:pt x="27627" y="10044"/>
                  </a:cubicBezTo>
                  <a:lnTo>
                    <a:pt x="27627" y="10044"/>
                  </a:lnTo>
                  <a:lnTo>
                    <a:pt x="27668" y="10003"/>
                  </a:lnTo>
                  <a:lnTo>
                    <a:pt x="27668" y="10003"/>
                  </a:lnTo>
                  <a:lnTo>
                    <a:pt x="27545" y="10003"/>
                  </a:lnTo>
                  <a:lnTo>
                    <a:pt x="27545" y="9911"/>
                  </a:lnTo>
                  <a:cubicBezTo>
                    <a:pt x="27586" y="9911"/>
                    <a:pt x="27586" y="9911"/>
                    <a:pt x="27586" y="9870"/>
                  </a:cubicBezTo>
                  <a:cubicBezTo>
                    <a:pt x="27627" y="9870"/>
                    <a:pt x="27668" y="9829"/>
                    <a:pt x="27719" y="9829"/>
                  </a:cubicBezTo>
                  <a:cubicBezTo>
                    <a:pt x="27719" y="9870"/>
                    <a:pt x="27760" y="9870"/>
                    <a:pt x="27801" y="9870"/>
                  </a:cubicBezTo>
                  <a:lnTo>
                    <a:pt x="27801" y="9870"/>
                  </a:lnTo>
                  <a:lnTo>
                    <a:pt x="27801" y="9829"/>
                  </a:lnTo>
                  <a:lnTo>
                    <a:pt x="27801" y="9829"/>
                  </a:lnTo>
                  <a:lnTo>
                    <a:pt x="27842" y="9829"/>
                  </a:lnTo>
                  <a:lnTo>
                    <a:pt x="27801" y="9870"/>
                  </a:lnTo>
                  <a:lnTo>
                    <a:pt x="27974" y="9870"/>
                  </a:lnTo>
                  <a:lnTo>
                    <a:pt x="28015" y="9870"/>
                  </a:lnTo>
                  <a:lnTo>
                    <a:pt x="27974" y="9829"/>
                  </a:lnTo>
                  <a:lnTo>
                    <a:pt x="27923" y="9829"/>
                  </a:lnTo>
                  <a:lnTo>
                    <a:pt x="27974" y="9829"/>
                  </a:lnTo>
                  <a:cubicBezTo>
                    <a:pt x="28015" y="9829"/>
                    <a:pt x="28056" y="9788"/>
                    <a:pt x="28097" y="9788"/>
                  </a:cubicBezTo>
                  <a:lnTo>
                    <a:pt x="28097" y="9788"/>
                  </a:lnTo>
                  <a:lnTo>
                    <a:pt x="28015" y="9788"/>
                  </a:lnTo>
                  <a:cubicBezTo>
                    <a:pt x="28015" y="9788"/>
                    <a:pt x="28015" y="9747"/>
                    <a:pt x="27974" y="9747"/>
                  </a:cubicBezTo>
                  <a:lnTo>
                    <a:pt x="28015" y="9706"/>
                  </a:lnTo>
                  <a:cubicBezTo>
                    <a:pt x="28056" y="9706"/>
                    <a:pt x="28097" y="9706"/>
                    <a:pt x="28138" y="9747"/>
                  </a:cubicBezTo>
                  <a:lnTo>
                    <a:pt x="28179" y="9706"/>
                  </a:lnTo>
                  <a:cubicBezTo>
                    <a:pt x="28230" y="9747"/>
                    <a:pt x="28271" y="9747"/>
                    <a:pt x="28312" y="9706"/>
                  </a:cubicBezTo>
                  <a:lnTo>
                    <a:pt x="28312" y="9706"/>
                  </a:lnTo>
                  <a:cubicBezTo>
                    <a:pt x="28393" y="9655"/>
                    <a:pt x="28485" y="9614"/>
                    <a:pt x="28567" y="9574"/>
                  </a:cubicBezTo>
                  <a:lnTo>
                    <a:pt x="28690" y="9574"/>
                  </a:lnTo>
                  <a:lnTo>
                    <a:pt x="28863" y="9574"/>
                  </a:lnTo>
                  <a:cubicBezTo>
                    <a:pt x="28863" y="9574"/>
                    <a:pt x="28863" y="9614"/>
                    <a:pt x="28904" y="9614"/>
                  </a:cubicBezTo>
                  <a:cubicBezTo>
                    <a:pt x="28945" y="9655"/>
                    <a:pt x="28945" y="9614"/>
                    <a:pt x="28996" y="9614"/>
                  </a:cubicBezTo>
                  <a:lnTo>
                    <a:pt x="28996" y="9614"/>
                  </a:lnTo>
                  <a:cubicBezTo>
                    <a:pt x="29037" y="9655"/>
                    <a:pt x="29037" y="9706"/>
                    <a:pt x="29078" y="9706"/>
                  </a:cubicBezTo>
                  <a:cubicBezTo>
                    <a:pt x="29119" y="9655"/>
                    <a:pt x="29160" y="9747"/>
                    <a:pt x="29201" y="9747"/>
                  </a:cubicBezTo>
                  <a:cubicBezTo>
                    <a:pt x="29292" y="9747"/>
                    <a:pt x="29374" y="9788"/>
                    <a:pt x="29415" y="9747"/>
                  </a:cubicBezTo>
                  <a:lnTo>
                    <a:pt x="29507" y="9747"/>
                  </a:lnTo>
                  <a:lnTo>
                    <a:pt x="29589" y="9747"/>
                  </a:lnTo>
                  <a:lnTo>
                    <a:pt x="29671" y="9747"/>
                  </a:lnTo>
                  <a:cubicBezTo>
                    <a:pt x="29803" y="9747"/>
                    <a:pt x="29885" y="9655"/>
                    <a:pt x="29844" y="9533"/>
                  </a:cubicBezTo>
                  <a:cubicBezTo>
                    <a:pt x="29803" y="9492"/>
                    <a:pt x="29803" y="9492"/>
                    <a:pt x="29803" y="9451"/>
                  </a:cubicBezTo>
                  <a:cubicBezTo>
                    <a:pt x="29762" y="9400"/>
                    <a:pt x="29671" y="9359"/>
                    <a:pt x="29630" y="9318"/>
                  </a:cubicBezTo>
                  <a:lnTo>
                    <a:pt x="29630" y="9318"/>
                  </a:lnTo>
                  <a:cubicBezTo>
                    <a:pt x="29589" y="9318"/>
                    <a:pt x="29548" y="9277"/>
                    <a:pt x="29548" y="9236"/>
                  </a:cubicBezTo>
                  <a:cubicBezTo>
                    <a:pt x="29507" y="9196"/>
                    <a:pt x="29415" y="9144"/>
                    <a:pt x="29374" y="9144"/>
                  </a:cubicBezTo>
                  <a:lnTo>
                    <a:pt x="29333" y="9104"/>
                  </a:lnTo>
                  <a:cubicBezTo>
                    <a:pt x="29292" y="9104"/>
                    <a:pt x="29292" y="9063"/>
                    <a:pt x="29292" y="9063"/>
                  </a:cubicBezTo>
                  <a:lnTo>
                    <a:pt x="29201" y="9063"/>
                  </a:lnTo>
                  <a:cubicBezTo>
                    <a:pt x="29201" y="9063"/>
                    <a:pt x="29160" y="9022"/>
                    <a:pt x="29160" y="8981"/>
                  </a:cubicBezTo>
                  <a:cubicBezTo>
                    <a:pt x="29160" y="8981"/>
                    <a:pt x="29201" y="8981"/>
                    <a:pt x="29252" y="8940"/>
                  </a:cubicBezTo>
                  <a:cubicBezTo>
                    <a:pt x="29252" y="8889"/>
                    <a:pt x="29292" y="8889"/>
                    <a:pt x="29292" y="8848"/>
                  </a:cubicBezTo>
                  <a:cubicBezTo>
                    <a:pt x="29333" y="8848"/>
                    <a:pt x="29333" y="8848"/>
                    <a:pt x="29374" y="8807"/>
                  </a:cubicBezTo>
                  <a:cubicBezTo>
                    <a:pt x="29333" y="8766"/>
                    <a:pt x="29292" y="8766"/>
                    <a:pt x="29252" y="8726"/>
                  </a:cubicBezTo>
                  <a:lnTo>
                    <a:pt x="29292" y="8726"/>
                  </a:lnTo>
                  <a:cubicBezTo>
                    <a:pt x="29374" y="8726"/>
                    <a:pt x="29415" y="8685"/>
                    <a:pt x="29507" y="8634"/>
                  </a:cubicBezTo>
                  <a:lnTo>
                    <a:pt x="29456" y="8593"/>
                  </a:lnTo>
                  <a:cubicBezTo>
                    <a:pt x="29415" y="8593"/>
                    <a:pt x="29374" y="8634"/>
                    <a:pt x="29333" y="8634"/>
                  </a:cubicBezTo>
                  <a:lnTo>
                    <a:pt x="29333" y="8634"/>
                  </a:lnTo>
                  <a:lnTo>
                    <a:pt x="29201" y="8634"/>
                  </a:lnTo>
                  <a:lnTo>
                    <a:pt x="29160" y="8685"/>
                  </a:lnTo>
                  <a:cubicBezTo>
                    <a:pt x="29119" y="8726"/>
                    <a:pt x="29037" y="8726"/>
                    <a:pt x="28996" y="8726"/>
                  </a:cubicBezTo>
                  <a:cubicBezTo>
                    <a:pt x="28945" y="8726"/>
                    <a:pt x="28945" y="8766"/>
                    <a:pt x="28945" y="8766"/>
                  </a:cubicBezTo>
                  <a:lnTo>
                    <a:pt x="28904" y="8766"/>
                  </a:lnTo>
                  <a:lnTo>
                    <a:pt x="28904" y="8726"/>
                  </a:lnTo>
                  <a:lnTo>
                    <a:pt x="28863" y="8766"/>
                  </a:lnTo>
                  <a:cubicBezTo>
                    <a:pt x="28863" y="8766"/>
                    <a:pt x="28863" y="8807"/>
                    <a:pt x="28822" y="8807"/>
                  </a:cubicBezTo>
                  <a:lnTo>
                    <a:pt x="28782" y="8807"/>
                  </a:lnTo>
                  <a:lnTo>
                    <a:pt x="28690" y="8807"/>
                  </a:lnTo>
                  <a:lnTo>
                    <a:pt x="28690" y="8807"/>
                  </a:lnTo>
                  <a:cubicBezTo>
                    <a:pt x="28782" y="8848"/>
                    <a:pt x="28863" y="8940"/>
                    <a:pt x="28863" y="8981"/>
                  </a:cubicBezTo>
                  <a:lnTo>
                    <a:pt x="28996" y="8981"/>
                  </a:lnTo>
                  <a:lnTo>
                    <a:pt x="29078" y="8981"/>
                  </a:lnTo>
                  <a:lnTo>
                    <a:pt x="29037" y="9022"/>
                  </a:lnTo>
                  <a:lnTo>
                    <a:pt x="28996" y="9022"/>
                  </a:lnTo>
                  <a:lnTo>
                    <a:pt x="28904" y="9022"/>
                  </a:lnTo>
                  <a:lnTo>
                    <a:pt x="28863" y="9063"/>
                  </a:lnTo>
                  <a:lnTo>
                    <a:pt x="28782" y="9063"/>
                  </a:lnTo>
                  <a:cubicBezTo>
                    <a:pt x="28690" y="9104"/>
                    <a:pt x="28782" y="9144"/>
                    <a:pt x="28608" y="9104"/>
                  </a:cubicBezTo>
                  <a:lnTo>
                    <a:pt x="28608" y="9104"/>
                  </a:lnTo>
                  <a:cubicBezTo>
                    <a:pt x="28690" y="8981"/>
                    <a:pt x="28608" y="8981"/>
                    <a:pt x="28485" y="8981"/>
                  </a:cubicBezTo>
                  <a:lnTo>
                    <a:pt x="28485" y="8981"/>
                  </a:lnTo>
                  <a:cubicBezTo>
                    <a:pt x="28526" y="8940"/>
                    <a:pt x="28608" y="8889"/>
                    <a:pt x="28649" y="8848"/>
                  </a:cubicBezTo>
                  <a:lnTo>
                    <a:pt x="28649" y="8848"/>
                  </a:lnTo>
                  <a:lnTo>
                    <a:pt x="28567" y="8848"/>
                  </a:lnTo>
                  <a:cubicBezTo>
                    <a:pt x="28485" y="8848"/>
                    <a:pt x="28434" y="8848"/>
                    <a:pt x="28393" y="8766"/>
                  </a:cubicBezTo>
                  <a:lnTo>
                    <a:pt x="28393" y="8766"/>
                  </a:lnTo>
                  <a:lnTo>
                    <a:pt x="28434" y="8766"/>
                  </a:lnTo>
                  <a:lnTo>
                    <a:pt x="28434" y="8726"/>
                  </a:lnTo>
                  <a:lnTo>
                    <a:pt x="28393" y="8726"/>
                  </a:lnTo>
                  <a:lnTo>
                    <a:pt x="28393" y="8726"/>
                  </a:lnTo>
                  <a:lnTo>
                    <a:pt x="28393" y="8726"/>
                  </a:lnTo>
                  <a:cubicBezTo>
                    <a:pt x="28179" y="8726"/>
                    <a:pt x="28230" y="8807"/>
                    <a:pt x="28138" y="8889"/>
                  </a:cubicBezTo>
                  <a:cubicBezTo>
                    <a:pt x="28097" y="8889"/>
                    <a:pt x="28015" y="8889"/>
                    <a:pt x="28056" y="8940"/>
                  </a:cubicBezTo>
                  <a:lnTo>
                    <a:pt x="28056" y="8981"/>
                  </a:lnTo>
                  <a:lnTo>
                    <a:pt x="28056" y="9063"/>
                  </a:lnTo>
                  <a:cubicBezTo>
                    <a:pt x="27923" y="9063"/>
                    <a:pt x="27923" y="9144"/>
                    <a:pt x="27883" y="9277"/>
                  </a:cubicBezTo>
                  <a:lnTo>
                    <a:pt x="27883" y="9318"/>
                  </a:lnTo>
                  <a:lnTo>
                    <a:pt x="27842" y="9318"/>
                  </a:lnTo>
                  <a:cubicBezTo>
                    <a:pt x="27801" y="9359"/>
                    <a:pt x="27801" y="9400"/>
                    <a:pt x="27801" y="9451"/>
                  </a:cubicBezTo>
                  <a:cubicBezTo>
                    <a:pt x="27760" y="9451"/>
                    <a:pt x="27760" y="9492"/>
                    <a:pt x="27760" y="9492"/>
                  </a:cubicBezTo>
                  <a:lnTo>
                    <a:pt x="27760" y="9533"/>
                  </a:lnTo>
                  <a:cubicBezTo>
                    <a:pt x="27801" y="9492"/>
                    <a:pt x="27842" y="9655"/>
                    <a:pt x="27883" y="9655"/>
                  </a:cubicBezTo>
                  <a:cubicBezTo>
                    <a:pt x="27923" y="9706"/>
                    <a:pt x="27974" y="9706"/>
                    <a:pt x="27974" y="9706"/>
                  </a:cubicBezTo>
                  <a:lnTo>
                    <a:pt x="27974" y="9747"/>
                  </a:lnTo>
                  <a:lnTo>
                    <a:pt x="27801" y="9747"/>
                  </a:lnTo>
                  <a:lnTo>
                    <a:pt x="27760" y="9747"/>
                  </a:lnTo>
                  <a:lnTo>
                    <a:pt x="27760" y="9747"/>
                  </a:lnTo>
                  <a:lnTo>
                    <a:pt x="27719" y="9829"/>
                  </a:lnTo>
                  <a:cubicBezTo>
                    <a:pt x="27668" y="9829"/>
                    <a:pt x="27668" y="9829"/>
                    <a:pt x="27627" y="9870"/>
                  </a:cubicBezTo>
                  <a:cubicBezTo>
                    <a:pt x="27586" y="9870"/>
                    <a:pt x="27586" y="9911"/>
                    <a:pt x="27545" y="9911"/>
                  </a:cubicBezTo>
                  <a:lnTo>
                    <a:pt x="27545" y="9870"/>
                  </a:lnTo>
                  <a:cubicBezTo>
                    <a:pt x="27586" y="9870"/>
                    <a:pt x="27586" y="9829"/>
                    <a:pt x="27627" y="9829"/>
                  </a:cubicBezTo>
                  <a:lnTo>
                    <a:pt x="27627" y="9829"/>
                  </a:lnTo>
                  <a:cubicBezTo>
                    <a:pt x="27586" y="9829"/>
                    <a:pt x="27545" y="9829"/>
                    <a:pt x="27545" y="9788"/>
                  </a:cubicBezTo>
                  <a:lnTo>
                    <a:pt x="27504" y="9829"/>
                  </a:lnTo>
                  <a:cubicBezTo>
                    <a:pt x="27504" y="9747"/>
                    <a:pt x="27413" y="9829"/>
                    <a:pt x="27372" y="9747"/>
                  </a:cubicBezTo>
                  <a:cubicBezTo>
                    <a:pt x="27331" y="9788"/>
                    <a:pt x="27331" y="9788"/>
                    <a:pt x="27290" y="9788"/>
                  </a:cubicBezTo>
                  <a:lnTo>
                    <a:pt x="27290" y="9788"/>
                  </a:lnTo>
                  <a:cubicBezTo>
                    <a:pt x="27249" y="9829"/>
                    <a:pt x="27249" y="9788"/>
                    <a:pt x="27157" y="9788"/>
                  </a:cubicBezTo>
                  <a:lnTo>
                    <a:pt x="27157" y="9788"/>
                  </a:lnTo>
                  <a:cubicBezTo>
                    <a:pt x="27208" y="9870"/>
                    <a:pt x="27249" y="9870"/>
                    <a:pt x="27290" y="9911"/>
                  </a:cubicBezTo>
                  <a:lnTo>
                    <a:pt x="27290" y="9911"/>
                  </a:lnTo>
                  <a:lnTo>
                    <a:pt x="27249" y="9911"/>
                  </a:lnTo>
                  <a:lnTo>
                    <a:pt x="27249" y="9911"/>
                  </a:lnTo>
                  <a:lnTo>
                    <a:pt x="27208" y="9870"/>
                  </a:lnTo>
                  <a:lnTo>
                    <a:pt x="27157" y="9870"/>
                  </a:lnTo>
                  <a:lnTo>
                    <a:pt x="27208" y="9911"/>
                  </a:lnTo>
                  <a:lnTo>
                    <a:pt x="27208" y="9962"/>
                  </a:lnTo>
                  <a:lnTo>
                    <a:pt x="27208" y="9962"/>
                  </a:lnTo>
                  <a:cubicBezTo>
                    <a:pt x="27157" y="9911"/>
                    <a:pt x="27157" y="9870"/>
                    <a:pt x="27116" y="9870"/>
                  </a:cubicBezTo>
                  <a:lnTo>
                    <a:pt x="27116" y="9911"/>
                  </a:lnTo>
                  <a:cubicBezTo>
                    <a:pt x="27116" y="9911"/>
                    <a:pt x="27157" y="9911"/>
                    <a:pt x="27157" y="9962"/>
                  </a:cubicBezTo>
                  <a:lnTo>
                    <a:pt x="27157" y="9962"/>
                  </a:lnTo>
                  <a:lnTo>
                    <a:pt x="27116" y="9962"/>
                  </a:lnTo>
                  <a:cubicBezTo>
                    <a:pt x="27116" y="9870"/>
                    <a:pt x="27075" y="9870"/>
                    <a:pt x="27035" y="9829"/>
                  </a:cubicBezTo>
                  <a:lnTo>
                    <a:pt x="27075" y="9829"/>
                  </a:lnTo>
                  <a:lnTo>
                    <a:pt x="27075" y="9829"/>
                  </a:lnTo>
                  <a:lnTo>
                    <a:pt x="27035" y="9829"/>
                  </a:lnTo>
                  <a:lnTo>
                    <a:pt x="26994" y="9870"/>
                  </a:lnTo>
                  <a:lnTo>
                    <a:pt x="27035" y="9870"/>
                  </a:lnTo>
                  <a:cubicBezTo>
                    <a:pt x="26994" y="9870"/>
                    <a:pt x="26994" y="9870"/>
                    <a:pt x="26994" y="9911"/>
                  </a:cubicBezTo>
                  <a:cubicBezTo>
                    <a:pt x="27035" y="9962"/>
                    <a:pt x="27075" y="10044"/>
                    <a:pt x="27116" y="10084"/>
                  </a:cubicBezTo>
                  <a:lnTo>
                    <a:pt x="27116" y="10084"/>
                  </a:lnTo>
                  <a:lnTo>
                    <a:pt x="27075" y="10084"/>
                  </a:lnTo>
                  <a:lnTo>
                    <a:pt x="27075" y="10084"/>
                  </a:lnTo>
                  <a:lnTo>
                    <a:pt x="27075" y="10044"/>
                  </a:lnTo>
                  <a:lnTo>
                    <a:pt x="27035" y="10044"/>
                  </a:lnTo>
                  <a:lnTo>
                    <a:pt x="27035" y="10084"/>
                  </a:lnTo>
                  <a:lnTo>
                    <a:pt x="27075" y="10125"/>
                  </a:lnTo>
                  <a:lnTo>
                    <a:pt x="26994" y="10125"/>
                  </a:lnTo>
                  <a:lnTo>
                    <a:pt x="26994" y="10125"/>
                  </a:lnTo>
                  <a:cubicBezTo>
                    <a:pt x="27035" y="10125"/>
                    <a:pt x="27208" y="10217"/>
                    <a:pt x="27208" y="10258"/>
                  </a:cubicBezTo>
                  <a:lnTo>
                    <a:pt x="27208" y="10258"/>
                  </a:lnTo>
                  <a:cubicBezTo>
                    <a:pt x="27208" y="10299"/>
                    <a:pt x="27208" y="10299"/>
                    <a:pt x="27249" y="10340"/>
                  </a:cubicBezTo>
                  <a:lnTo>
                    <a:pt x="27208" y="10340"/>
                  </a:lnTo>
                  <a:lnTo>
                    <a:pt x="27208" y="10340"/>
                  </a:lnTo>
                  <a:cubicBezTo>
                    <a:pt x="27208" y="10299"/>
                    <a:pt x="27157" y="10299"/>
                    <a:pt x="27116" y="10258"/>
                  </a:cubicBezTo>
                  <a:cubicBezTo>
                    <a:pt x="27116" y="10299"/>
                    <a:pt x="27075" y="10299"/>
                    <a:pt x="27075" y="10299"/>
                  </a:cubicBezTo>
                  <a:lnTo>
                    <a:pt x="27075" y="10340"/>
                  </a:lnTo>
                  <a:lnTo>
                    <a:pt x="27116" y="10340"/>
                  </a:lnTo>
                  <a:lnTo>
                    <a:pt x="27116" y="10381"/>
                  </a:lnTo>
                  <a:lnTo>
                    <a:pt x="27075" y="10381"/>
                  </a:lnTo>
                  <a:lnTo>
                    <a:pt x="27075" y="10381"/>
                  </a:lnTo>
                  <a:lnTo>
                    <a:pt x="27075" y="10381"/>
                  </a:lnTo>
                  <a:lnTo>
                    <a:pt x="27075" y="10381"/>
                  </a:lnTo>
                  <a:lnTo>
                    <a:pt x="27035" y="10340"/>
                  </a:lnTo>
                  <a:lnTo>
                    <a:pt x="27035" y="10381"/>
                  </a:lnTo>
                  <a:cubicBezTo>
                    <a:pt x="27035" y="10422"/>
                    <a:pt x="27075" y="10473"/>
                    <a:pt x="27075" y="10514"/>
                  </a:cubicBezTo>
                  <a:lnTo>
                    <a:pt x="26994" y="10514"/>
                  </a:lnTo>
                  <a:lnTo>
                    <a:pt x="26994" y="10554"/>
                  </a:lnTo>
                  <a:lnTo>
                    <a:pt x="26994" y="10514"/>
                  </a:lnTo>
                  <a:cubicBezTo>
                    <a:pt x="26994" y="10514"/>
                    <a:pt x="26953" y="10473"/>
                    <a:pt x="26902" y="10473"/>
                  </a:cubicBezTo>
                  <a:lnTo>
                    <a:pt x="26902" y="10473"/>
                  </a:lnTo>
                  <a:lnTo>
                    <a:pt x="26861" y="10473"/>
                  </a:lnTo>
                  <a:lnTo>
                    <a:pt x="26861" y="10381"/>
                  </a:lnTo>
                  <a:cubicBezTo>
                    <a:pt x="26861" y="10340"/>
                    <a:pt x="26820" y="10340"/>
                    <a:pt x="26820" y="10299"/>
                  </a:cubicBezTo>
                  <a:cubicBezTo>
                    <a:pt x="26820" y="10299"/>
                    <a:pt x="26820" y="10258"/>
                    <a:pt x="26861" y="10258"/>
                  </a:cubicBezTo>
                  <a:lnTo>
                    <a:pt x="26902" y="10258"/>
                  </a:lnTo>
                  <a:lnTo>
                    <a:pt x="26902" y="10258"/>
                  </a:lnTo>
                  <a:cubicBezTo>
                    <a:pt x="26994" y="10258"/>
                    <a:pt x="27035" y="10340"/>
                    <a:pt x="27075" y="10258"/>
                  </a:cubicBezTo>
                  <a:lnTo>
                    <a:pt x="27075" y="10258"/>
                  </a:lnTo>
                  <a:cubicBezTo>
                    <a:pt x="27035" y="10258"/>
                    <a:pt x="27035" y="10217"/>
                    <a:pt x="26994" y="10217"/>
                  </a:cubicBezTo>
                  <a:lnTo>
                    <a:pt x="26820" y="10217"/>
                  </a:lnTo>
                  <a:cubicBezTo>
                    <a:pt x="26779" y="10217"/>
                    <a:pt x="26779" y="10166"/>
                    <a:pt x="26738" y="10125"/>
                  </a:cubicBezTo>
                  <a:lnTo>
                    <a:pt x="26738" y="10125"/>
                  </a:lnTo>
                  <a:lnTo>
                    <a:pt x="26820" y="10125"/>
                  </a:lnTo>
                  <a:lnTo>
                    <a:pt x="26820" y="10125"/>
                  </a:lnTo>
                  <a:lnTo>
                    <a:pt x="26779" y="10084"/>
                  </a:lnTo>
                  <a:cubicBezTo>
                    <a:pt x="26738" y="10125"/>
                    <a:pt x="26646" y="10044"/>
                    <a:pt x="26646" y="10003"/>
                  </a:cubicBezTo>
                  <a:lnTo>
                    <a:pt x="26646" y="9962"/>
                  </a:lnTo>
                  <a:cubicBezTo>
                    <a:pt x="26605" y="9911"/>
                    <a:pt x="26565" y="9911"/>
                    <a:pt x="26524" y="9870"/>
                  </a:cubicBezTo>
                  <a:lnTo>
                    <a:pt x="26565" y="9870"/>
                  </a:lnTo>
                  <a:lnTo>
                    <a:pt x="26524" y="9829"/>
                  </a:lnTo>
                  <a:cubicBezTo>
                    <a:pt x="26565" y="9829"/>
                    <a:pt x="26565" y="9788"/>
                    <a:pt x="26565" y="9788"/>
                  </a:cubicBezTo>
                  <a:lnTo>
                    <a:pt x="26565" y="9655"/>
                  </a:lnTo>
                  <a:lnTo>
                    <a:pt x="26565" y="9614"/>
                  </a:lnTo>
                  <a:lnTo>
                    <a:pt x="26524" y="9614"/>
                  </a:lnTo>
                  <a:cubicBezTo>
                    <a:pt x="26483" y="9574"/>
                    <a:pt x="26483" y="9574"/>
                    <a:pt x="26483" y="9533"/>
                  </a:cubicBezTo>
                  <a:cubicBezTo>
                    <a:pt x="26391" y="9492"/>
                    <a:pt x="26309" y="9492"/>
                    <a:pt x="26268" y="9400"/>
                  </a:cubicBezTo>
                  <a:cubicBezTo>
                    <a:pt x="26227" y="9400"/>
                    <a:pt x="26227" y="9359"/>
                    <a:pt x="26186" y="9359"/>
                  </a:cubicBezTo>
                  <a:lnTo>
                    <a:pt x="26095" y="9318"/>
                  </a:lnTo>
                  <a:lnTo>
                    <a:pt x="26054" y="9318"/>
                  </a:lnTo>
                  <a:lnTo>
                    <a:pt x="26054" y="9318"/>
                  </a:lnTo>
                  <a:cubicBezTo>
                    <a:pt x="26013" y="9277"/>
                    <a:pt x="25972" y="9236"/>
                    <a:pt x="25931" y="9196"/>
                  </a:cubicBezTo>
                  <a:lnTo>
                    <a:pt x="25931" y="9196"/>
                  </a:lnTo>
                  <a:lnTo>
                    <a:pt x="25972" y="9196"/>
                  </a:lnTo>
                  <a:cubicBezTo>
                    <a:pt x="25839" y="9144"/>
                    <a:pt x="25931" y="9022"/>
                    <a:pt x="25798" y="8981"/>
                  </a:cubicBezTo>
                  <a:cubicBezTo>
                    <a:pt x="25798" y="9022"/>
                    <a:pt x="25798" y="9022"/>
                    <a:pt x="25757" y="9063"/>
                  </a:cubicBezTo>
                  <a:lnTo>
                    <a:pt x="25717" y="9104"/>
                  </a:lnTo>
                  <a:cubicBezTo>
                    <a:pt x="25717" y="9063"/>
                    <a:pt x="25676" y="9022"/>
                    <a:pt x="25676" y="8981"/>
                  </a:cubicBezTo>
                  <a:cubicBezTo>
                    <a:pt x="25717" y="8981"/>
                    <a:pt x="25717" y="8940"/>
                    <a:pt x="25717" y="8940"/>
                  </a:cubicBezTo>
                  <a:lnTo>
                    <a:pt x="25717" y="8940"/>
                  </a:lnTo>
                  <a:lnTo>
                    <a:pt x="25625" y="8940"/>
                  </a:lnTo>
                  <a:lnTo>
                    <a:pt x="25625" y="8940"/>
                  </a:lnTo>
                  <a:cubicBezTo>
                    <a:pt x="25584" y="8940"/>
                    <a:pt x="25502" y="8981"/>
                    <a:pt x="25502" y="8981"/>
                  </a:cubicBezTo>
                  <a:lnTo>
                    <a:pt x="25461" y="9022"/>
                  </a:lnTo>
                  <a:lnTo>
                    <a:pt x="25502" y="9022"/>
                  </a:lnTo>
                  <a:cubicBezTo>
                    <a:pt x="25502" y="9063"/>
                    <a:pt x="25502" y="9063"/>
                    <a:pt x="25543" y="9063"/>
                  </a:cubicBezTo>
                  <a:lnTo>
                    <a:pt x="25502" y="9104"/>
                  </a:lnTo>
                  <a:cubicBezTo>
                    <a:pt x="25502" y="9196"/>
                    <a:pt x="25543" y="9236"/>
                    <a:pt x="25625" y="9277"/>
                  </a:cubicBezTo>
                  <a:cubicBezTo>
                    <a:pt x="25676" y="9277"/>
                    <a:pt x="25676" y="9318"/>
                    <a:pt x="25717" y="9318"/>
                  </a:cubicBezTo>
                  <a:lnTo>
                    <a:pt x="25717" y="9451"/>
                  </a:lnTo>
                  <a:cubicBezTo>
                    <a:pt x="25757" y="9492"/>
                    <a:pt x="25798" y="9533"/>
                    <a:pt x="25839" y="9574"/>
                  </a:cubicBezTo>
                  <a:cubicBezTo>
                    <a:pt x="25880" y="9614"/>
                    <a:pt x="25931" y="9614"/>
                    <a:pt x="25972" y="9614"/>
                  </a:cubicBezTo>
                  <a:lnTo>
                    <a:pt x="26054" y="9614"/>
                  </a:lnTo>
                  <a:lnTo>
                    <a:pt x="26054" y="9614"/>
                  </a:lnTo>
                  <a:cubicBezTo>
                    <a:pt x="26054" y="9655"/>
                    <a:pt x="26054" y="9655"/>
                    <a:pt x="26013" y="9655"/>
                  </a:cubicBezTo>
                  <a:lnTo>
                    <a:pt x="26054" y="9706"/>
                  </a:lnTo>
                  <a:cubicBezTo>
                    <a:pt x="26186" y="9747"/>
                    <a:pt x="26309" y="9829"/>
                    <a:pt x="26391" y="9911"/>
                  </a:cubicBezTo>
                  <a:lnTo>
                    <a:pt x="26391" y="10003"/>
                  </a:lnTo>
                  <a:lnTo>
                    <a:pt x="26350" y="9962"/>
                  </a:lnTo>
                  <a:cubicBezTo>
                    <a:pt x="26309" y="9911"/>
                    <a:pt x="26350" y="9911"/>
                    <a:pt x="26309" y="9911"/>
                  </a:cubicBezTo>
                  <a:cubicBezTo>
                    <a:pt x="26309" y="9870"/>
                    <a:pt x="26227" y="9911"/>
                    <a:pt x="26227" y="9870"/>
                  </a:cubicBezTo>
                  <a:cubicBezTo>
                    <a:pt x="26186" y="9829"/>
                    <a:pt x="26135" y="9911"/>
                    <a:pt x="26135" y="10003"/>
                  </a:cubicBezTo>
                  <a:cubicBezTo>
                    <a:pt x="26135" y="10003"/>
                    <a:pt x="26186" y="10044"/>
                    <a:pt x="26227" y="10044"/>
                  </a:cubicBezTo>
                  <a:lnTo>
                    <a:pt x="26227" y="10125"/>
                  </a:lnTo>
                  <a:lnTo>
                    <a:pt x="26186" y="10125"/>
                  </a:lnTo>
                  <a:cubicBezTo>
                    <a:pt x="26135" y="10125"/>
                    <a:pt x="26135" y="10125"/>
                    <a:pt x="26135" y="10166"/>
                  </a:cubicBezTo>
                  <a:lnTo>
                    <a:pt x="26135" y="10217"/>
                  </a:lnTo>
                  <a:cubicBezTo>
                    <a:pt x="26095" y="10217"/>
                    <a:pt x="26054" y="10258"/>
                    <a:pt x="26054" y="10299"/>
                  </a:cubicBezTo>
                  <a:lnTo>
                    <a:pt x="26013" y="10299"/>
                  </a:lnTo>
                  <a:lnTo>
                    <a:pt x="25972" y="10299"/>
                  </a:lnTo>
                  <a:lnTo>
                    <a:pt x="25972" y="10258"/>
                  </a:lnTo>
                  <a:cubicBezTo>
                    <a:pt x="26013" y="10217"/>
                    <a:pt x="26013" y="10217"/>
                    <a:pt x="26013" y="10166"/>
                  </a:cubicBezTo>
                  <a:lnTo>
                    <a:pt x="26054" y="10166"/>
                  </a:lnTo>
                  <a:lnTo>
                    <a:pt x="26054" y="10166"/>
                  </a:lnTo>
                  <a:lnTo>
                    <a:pt x="26054" y="10166"/>
                  </a:lnTo>
                  <a:cubicBezTo>
                    <a:pt x="26054" y="10125"/>
                    <a:pt x="26013" y="9911"/>
                    <a:pt x="25972" y="9911"/>
                  </a:cubicBezTo>
                  <a:cubicBezTo>
                    <a:pt x="25972" y="9911"/>
                    <a:pt x="25972" y="9962"/>
                    <a:pt x="25931" y="9911"/>
                  </a:cubicBezTo>
                  <a:lnTo>
                    <a:pt x="25880" y="9911"/>
                  </a:lnTo>
                  <a:lnTo>
                    <a:pt x="25880" y="9829"/>
                  </a:lnTo>
                  <a:lnTo>
                    <a:pt x="25839" y="9829"/>
                  </a:lnTo>
                  <a:lnTo>
                    <a:pt x="25798" y="9829"/>
                  </a:lnTo>
                  <a:lnTo>
                    <a:pt x="25798" y="9829"/>
                  </a:lnTo>
                  <a:lnTo>
                    <a:pt x="25798" y="9829"/>
                  </a:lnTo>
                  <a:lnTo>
                    <a:pt x="25798" y="9788"/>
                  </a:lnTo>
                  <a:lnTo>
                    <a:pt x="25798" y="9788"/>
                  </a:lnTo>
                  <a:lnTo>
                    <a:pt x="25757" y="9788"/>
                  </a:lnTo>
                  <a:cubicBezTo>
                    <a:pt x="25717" y="9706"/>
                    <a:pt x="25676" y="9747"/>
                    <a:pt x="25584" y="9706"/>
                  </a:cubicBezTo>
                  <a:cubicBezTo>
                    <a:pt x="25502" y="9655"/>
                    <a:pt x="25420" y="9533"/>
                    <a:pt x="25328" y="9492"/>
                  </a:cubicBezTo>
                  <a:cubicBezTo>
                    <a:pt x="25206" y="9451"/>
                    <a:pt x="25206" y="9236"/>
                    <a:pt x="25114" y="9196"/>
                  </a:cubicBezTo>
                  <a:cubicBezTo>
                    <a:pt x="25032" y="9144"/>
                    <a:pt x="24950" y="9144"/>
                    <a:pt x="24909" y="9196"/>
                  </a:cubicBezTo>
                  <a:lnTo>
                    <a:pt x="24858" y="9236"/>
                  </a:lnTo>
                  <a:cubicBezTo>
                    <a:pt x="24817" y="9236"/>
                    <a:pt x="24817" y="9236"/>
                    <a:pt x="24777" y="9277"/>
                  </a:cubicBezTo>
                  <a:cubicBezTo>
                    <a:pt x="24695" y="9318"/>
                    <a:pt x="24654" y="9359"/>
                    <a:pt x="24562" y="9400"/>
                  </a:cubicBezTo>
                  <a:cubicBezTo>
                    <a:pt x="24480" y="9400"/>
                    <a:pt x="24480" y="9359"/>
                    <a:pt x="24439" y="9359"/>
                  </a:cubicBezTo>
                  <a:cubicBezTo>
                    <a:pt x="24399" y="9318"/>
                    <a:pt x="24399" y="9359"/>
                    <a:pt x="24399" y="9359"/>
                  </a:cubicBezTo>
                  <a:lnTo>
                    <a:pt x="24347" y="9359"/>
                  </a:lnTo>
                  <a:cubicBezTo>
                    <a:pt x="24266" y="9359"/>
                    <a:pt x="24266" y="9277"/>
                    <a:pt x="24184" y="9359"/>
                  </a:cubicBezTo>
                  <a:cubicBezTo>
                    <a:pt x="24051" y="9451"/>
                    <a:pt x="24184" y="9492"/>
                    <a:pt x="24143" y="9614"/>
                  </a:cubicBezTo>
                  <a:cubicBezTo>
                    <a:pt x="24092" y="9655"/>
                    <a:pt x="24051" y="9655"/>
                    <a:pt x="24010" y="9706"/>
                  </a:cubicBezTo>
                  <a:lnTo>
                    <a:pt x="23969" y="9706"/>
                  </a:lnTo>
                  <a:cubicBezTo>
                    <a:pt x="23929" y="9747"/>
                    <a:pt x="23837" y="9706"/>
                    <a:pt x="23796" y="9788"/>
                  </a:cubicBezTo>
                  <a:lnTo>
                    <a:pt x="23796" y="9829"/>
                  </a:lnTo>
                  <a:lnTo>
                    <a:pt x="23796" y="9829"/>
                  </a:lnTo>
                  <a:cubicBezTo>
                    <a:pt x="23714" y="9829"/>
                    <a:pt x="23632" y="9962"/>
                    <a:pt x="23632" y="10044"/>
                  </a:cubicBezTo>
                  <a:cubicBezTo>
                    <a:pt x="23632" y="10084"/>
                    <a:pt x="23632" y="10084"/>
                    <a:pt x="23673" y="10125"/>
                  </a:cubicBezTo>
                  <a:lnTo>
                    <a:pt x="23714" y="10125"/>
                  </a:lnTo>
                  <a:lnTo>
                    <a:pt x="23714" y="10166"/>
                  </a:lnTo>
                  <a:cubicBezTo>
                    <a:pt x="23632" y="10166"/>
                    <a:pt x="23540" y="10258"/>
                    <a:pt x="23540" y="10340"/>
                  </a:cubicBezTo>
                  <a:lnTo>
                    <a:pt x="23540" y="10340"/>
                  </a:lnTo>
                  <a:cubicBezTo>
                    <a:pt x="23499" y="10381"/>
                    <a:pt x="23418" y="10381"/>
                    <a:pt x="23418" y="10422"/>
                  </a:cubicBezTo>
                  <a:lnTo>
                    <a:pt x="23326" y="10514"/>
                  </a:lnTo>
                  <a:lnTo>
                    <a:pt x="23326" y="10473"/>
                  </a:lnTo>
                  <a:cubicBezTo>
                    <a:pt x="23285" y="10473"/>
                    <a:pt x="23285" y="10514"/>
                    <a:pt x="23244" y="10514"/>
                  </a:cubicBezTo>
                  <a:lnTo>
                    <a:pt x="23029" y="10514"/>
                  </a:lnTo>
                  <a:cubicBezTo>
                    <a:pt x="22989" y="10514"/>
                    <a:pt x="22989" y="10514"/>
                    <a:pt x="22948" y="10554"/>
                  </a:cubicBezTo>
                  <a:cubicBezTo>
                    <a:pt x="22907" y="10554"/>
                    <a:pt x="22907" y="10554"/>
                    <a:pt x="22866" y="10595"/>
                  </a:cubicBezTo>
                  <a:lnTo>
                    <a:pt x="22866" y="10595"/>
                  </a:lnTo>
                  <a:lnTo>
                    <a:pt x="22866" y="10595"/>
                  </a:lnTo>
                  <a:lnTo>
                    <a:pt x="22866" y="10595"/>
                  </a:lnTo>
                  <a:lnTo>
                    <a:pt x="22866" y="10595"/>
                  </a:lnTo>
                  <a:cubicBezTo>
                    <a:pt x="22774" y="10636"/>
                    <a:pt x="22733" y="10595"/>
                    <a:pt x="22733" y="10514"/>
                  </a:cubicBezTo>
                  <a:lnTo>
                    <a:pt x="22733" y="10514"/>
                  </a:lnTo>
                  <a:cubicBezTo>
                    <a:pt x="22733" y="10473"/>
                    <a:pt x="22651" y="10381"/>
                    <a:pt x="22559" y="10422"/>
                  </a:cubicBezTo>
                  <a:cubicBezTo>
                    <a:pt x="22559" y="10422"/>
                    <a:pt x="22519" y="10422"/>
                    <a:pt x="22519" y="10473"/>
                  </a:cubicBezTo>
                  <a:cubicBezTo>
                    <a:pt x="22478" y="10473"/>
                    <a:pt x="22478" y="10422"/>
                    <a:pt x="22437" y="10422"/>
                  </a:cubicBezTo>
                  <a:cubicBezTo>
                    <a:pt x="22396" y="10422"/>
                    <a:pt x="22355" y="10422"/>
                    <a:pt x="22355" y="10473"/>
                  </a:cubicBezTo>
                  <a:lnTo>
                    <a:pt x="22355" y="10473"/>
                  </a:lnTo>
                  <a:lnTo>
                    <a:pt x="22355" y="10381"/>
                  </a:lnTo>
                  <a:lnTo>
                    <a:pt x="22355" y="10299"/>
                  </a:lnTo>
                  <a:lnTo>
                    <a:pt x="22355" y="10299"/>
                  </a:lnTo>
                  <a:lnTo>
                    <a:pt x="22355" y="10217"/>
                  </a:lnTo>
                  <a:lnTo>
                    <a:pt x="22355" y="10217"/>
                  </a:lnTo>
                  <a:lnTo>
                    <a:pt x="22304" y="10217"/>
                  </a:lnTo>
                  <a:lnTo>
                    <a:pt x="22304" y="10166"/>
                  </a:lnTo>
                  <a:lnTo>
                    <a:pt x="22304" y="10166"/>
                  </a:lnTo>
                  <a:lnTo>
                    <a:pt x="22355" y="10166"/>
                  </a:lnTo>
                  <a:lnTo>
                    <a:pt x="22355" y="10125"/>
                  </a:lnTo>
                  <a:lnTo>
                    <a:pt x="22304" y="10125"/>
                  </a:lnTo>
                  <a:cubicBezTo>
                    <a:pt x="22304" y="10166"/>
                    <a:pt x="22304" y="10166"/>
                    <a:pt x="22263" y="10166"/>
                  </a:cubicBezTo>
                  <a:lnTo>
                    <a:pt x="22263" y="10166"/>
                  </a:lnTo>
                  <a:lnTo>
                    <a:pt x="22263" y="10044"/>
                  </a:lnTo>
                  <a:cubicBezTo>
                    <a:pt x="22355" y="10003"/>
                    <a:pt x="22396" y="9747"/>
                    <a:pt x="22355" y="9614"/>
                  </a:cubicBezTo>
                  <a:lnTo>
                    <a:pt x="22396" y="9492"/>
                  </a:lnTo>
                  <a:cubicBezTo>
                    <a:pt x="22396" y="9451"/>
                    <a:pt x="22355" y="9451"/>
                    <a:pt x="22304" y="9451"/>
                  </a:cubicBezTo>
                  <a:lnTo>
                    <a:pt x="22304" y="9400"/>
                  </a:lnTo>
                  <a:cubicBezTo>
                    <a:pt x="22304" y="9359"/>
                    <a:pt x="22355" y="9359"/>
                    <a:pt x="22396" y="9359"/>
                  </a:cubicBezTo>
                  <a:lnTo>
                    <a:pt x="22437" y="9359"/>
                  </a:lnTo>
                  <a:cubicBezTo>
                    <a:pt x="22437" y="9318"/>
                    <a:pt x="22437" y="9318"/>
                    <a:pt x="22478" y="9277"/>
                  </a:cubicBezTo>
                  <a:cubicBezTo>
                    <a:pt x="22519" y="9277"/>
                    <a:pt x="22559" y="9318"/>
                    <a:pt x="22651" y="9318"/>
                  </a:cubicBezTo>
                  <a:cubicBezTo>
                    <a:pt x="22692" y="9318"/>
                    <a:pt x="22733" y="9277"/>
                    <a:pt x="22774" y="9277"/>
                  </a:cubicBezTo>
                  <a:lnTo>
                    <a:pt x="22948" y="9318"/>
                  </a:lnTo>
                  <a:cubicBezTo>
                    <a:pt x="23029" y="9318"/>
                    <a:pt x="23203" y="9359"/>
                    <a:pt x="23244" y="9318"/>
                  </a:cubicBezTo>
                  <a:cubicBezTo>
                    <a:pt x="23285" y="9318"/>
                    <a:pt x="23326" y="9359"/>
                    <a:pt x="23418" y="9359"/>
                  </a:cubicBezTo>
                  <a:cubicBezTo>
                    <a:pt x="23459" y="9277"/>
                    <a:pt x="23459" y="9196"/>
                    <a:pt x="23459" y="9144"/>
                  </a:cubicBezTo>
                  <a:lnTo>
                    <a:pt x="23499" y="9104"/>
                  </a:lnTo>
                  <a:lnTo>
                    <a:pt x="23499" y="9104"/>
                  </a:lnTo>
                  <a:lnTo>
                    <a:pt x="23459" y="9104"/>
                  </a:lnTo>
                  <a:cubicBezTo>
                    <a:pt x="23459" y="9063"/>
                    <a:pt x="23499" y="8981"/>
                    <a:pt x="23499" y="8940"/>
                  </a:cubicBezTo>
                  <a:lnTo>
                    <a:pt x="23499" y="8940"/>
                  </a:lnTo>
                  <a:cubicBezTo>
                    <a:pt x="23499" y="8981"/>
                    <a:pt x="23540" y="8981"/>
                    <a:pt x="23540" y="9022"/>
                  </a:cubicBezTo>
                  <a:cubicBezTo>
                    <a:pt x="23540" y="8981"/>
                    <a:pt x="23499" y="8940"/>
                    <a:pt x="23499" y="8940"/>
                  </a:cubicBezTo>
                  <a:lnTo>
                    <a:pt x="23499" y="8848"/>
                  </a:lnTo>
                  <a:cubicBezTo>
                    <a:pt x="23459" y="8766"/>
                    <a:pt x="23499" y="8807"/>
                    <a:pt x="23418" y="8766"/>
                  </a:cubicBezTo>
                  <a:lnTo>
                    <a:pt x="23377" y="8726"/>
                  </a:lnTo>
                  <a:lnTo>
                    <a:pt x="23377" y="8685"/>
                  </a:lnTo>
                  <a:cubicBezTo>
                    <a:pt x="23377" y="8634"/>
                    <a:pt x="23326" y="8634"/>
                    <a:pt x="23285" y="8593"/>
                  </a:cubicBezTo>
                  <a:lnTo>
                    <a:pt x="23285" y="8593"/>
                  </a:lnTo>
                  <a:lnTo>
                    <a:pt x="23285" y="8552"/>
                  </a:lnTo>
                  <a:lnTo>
                    <a:pt x="23244" y="8593"/>
                  </a:lnTo>
                  <a:cubicBezTo>
                    <a:pt x="23203" y="8552"/>
                    <a:pt x="23121" y="8511"/>
                    <a:pt x="23029" y="8511"/>
                  </a:cubicBezTo>
                  <a:lnTo>
                    <a:pt x="23029" y="8511"/>
                  </a:lnTo>
                  <a:cubicBezTo>
                    <a:pt x="22989" y="8470"/>
                    <a:pt x="22989" y="8511"/>
                    <a:pt x="22989" y="8470"/>
                  </a:cubicBezTo>
                  <a:lnTo>
                    <a:pt x="23029" y="8470"/>
                  </a:lnTo>
                  <a:lnTo>
                    <a:pt x="23029" y="8470"/>
                  </a:lnTo>
                  <a:lnTo>
                    <a:pt x="23029" y="8470"/>
                  </a:lnTo>
                  <a:lnTo>
                    <a:pt x="22989" y="8429"/>
                  </a:lnTo>
                  <a:lnTo>
                    <a:pt x="23029" y="8429"/>
                  </a:lnTo>
                  <a:lnTo>
                    <a:pt x="22948" y="8429"/>
                  </a:lnTo>
                  <a:lnTo>
                    <a:pt x="22948" y="8378"/>
                  </a:lnTo>
                  <a:cubicBezTo>
                    <a:pt x="23029" y="8378"/>
                    <a:pt x="23029" y="8337"/>
                    <a:pt x="23070" y="8337"/>
                  </a:cubicBezTo>
                  <a:lnTo>
                    <a:pt x="23070" y="8337"/>
                  </a:lnTo>
                  <a:lnTo>
                    <a:pt x="23162" y="8337"/>
                  </a:lnTo>
                  <a:lnTo>
                    <a:pt x="23162" y="8337"/>
                  </a:lnTo>
                  <a:lnTo>
                    <a:pt x="23203" y="8337"/>
                  </a:lnTo>
                  <a:cubicBezTo>
                    <a:pt x="23244" y="8337"/>
                    <a:pt x="23244" y="8337"/>
                    <a:pt x="23244" y="8378"/>
                  </a:cubicBezTo>
                  <a:cubicBezTo>
                    <a:pt x="23285" y="8378"/>
                    <a:pt x="23377" y="8378"/>
                    <a:pt x="23418" y="8337"/>
                  </a:cubicBezTo>
                  <a:lnTo>
                    <a:pt x="23418" y="8378"/>
                  </a:lnTo>
                  <a:cubicBezTo>
                    <a:pt x="23418" y="8378"/>
                    <a:pt x="23459" y="8378"/>
                    <a:pt x="23459" y="8337"/>
                  </a:cubicBezTo>
                  <a:cubicBezTo>
                    <a:pt x="23418" y="8337"/>
                    <a:pt x="23459" y="8296"/>
                    <a:pt x="23459" y="8256"/>
                  </a:cubicBezTo>
                  <a:cubicBezTo>
                    <a:pt x="23418" y="8256"/>
                    <a:pt x="23377" y="8215"/>
                    <a:pt x="23377" y="8174"/>
                  </a:cubicBezTo>
                  <a:lnTo>
                    <a:pt x="23499" y="8174"/>
                  </a:lnTo>
                  <a:lnTo>
                    <a:pt x="23499" y="8215"/>
                  </a:lnTo>
                  <a:lnTo>
                    <a:pt x="23581" y="8215"/>
                  </a:lnTo>
                  <a:cubicBezTo>
                    <a:pt x="23632" y="8256"/>
                    <a:pt x="23673" y="8256"/>
                    <a:pt x="23714" y="8215"/>
                  </a:cubicBezTo>
                  <a:lnTo>
                    <a:pt x="23673" y="8215"/>
                  </a:lnTo>
                  <a:lnTo>
                    <a:pt x="23673" y="8174"/>
                  </a:lnTo>
                  <a:cubicBezTo>
                    <a:pt x="23714" y="8123"/>
                    <a:pt x="23796" y="8123"/>
                    <a:pt x="23888" y="8082"/>
                  </a:cubicBezTo>
                  <a:cubicBezTo>
                    <a:pt x="23929" y="8082"/>
                    <a:pt x="23888" y="8000"/>
                    <a:pt x="23929" y="7959"/>
                  </a:cubicBezTo>
                  <a:cubicBezTo>
                    <a:pt x="23929" y="7918"/>
                    <a:pt x="23969" y="7918"/>
                    <a:pt x="23969" y="7918"/>
                  </a:cubicBezTo>
                  <a:lnTo>
                    <a:pt x="24051" y="7918"/>
                  </a:lnTo>
                  <a:cubicBezTo>
                    <a:pt x="24051" y="7867"/>
                    <a:pt x="24092" y="7867"/>
                    <a:pt x="24143" y="7827"/>
                  </a:cubicBezTo>
                  <a:lnTo>
                    <a:pt x="24184" y="7827"/>
                  </a:lnTo>
                  <a:cubicBezTo>
                    <a:pt x="24184" y="7827"/>
                    <a:pt x="24225" y="7867"/>
                    <a:pt x="24225" y="7827"/>
                  </a:cubicBezTo>
                  <a:cubicBezTo>
                    <a:pt x="24225" y="7827"/>
                    <a:pt x="24225" y="7786"/>
                    <a:pt x="24184" y="7786"/>
                  </a:cubicBezTo>
                  <a:cubicBezTo>
                    <a:pt x="24225" y="7745"/>
                    <a:pt x="24266" y="7745"/>
                    <a:pt x="24307" y="7704"/>
                  </a:cubicBezTo>
                  <a:cubicBezTo>
                    <a:pt x="24307" y="7663"/>
                    <a:pt x="24347" y="7612"/>
                    <a:pt x="24347" y="7571"/>
                  </a:cubicBezTo>
                  <a:lnTo>
                    <a:pt x="24399" y="7530"/>
                  </a:lnTo>
                  <a:lnTo>
                    <a:pt x="24439" y="7571"/>
                  </a:lnTo>
                  <a:lnTo>
                    <a:pt x="24439" y="7612"/>
                  </a:lnTo>
                  <a:lnTo>
                    <a:pt x="24439" y="7612"/>
                  </a:lnTo>
                  <a:cubicBezTo>
                    <a:pt x="24439" y="7612"/>
                    <a:pt x="24439" y="7663"/>
                    <a:pt x="24399" y="7663"/>
                  </a:cubicBezTo>
                  <a:cubicBezTo>
                    <a:pt x="24439" y="7663"/>
                    <a:pt x="24480" y="7704"/>
                    <a:pt x="24480" y="7663"/>
                  </a:cubicBezTo>
                  <a:cubicBezTo>
                    <a:pt x="24521" y="7663"/>
                    <a:pt x="24521" y="7663"/>
                    <a:pt x="24521" y="7612"/>
                  </a:cubicBezTo>
                  <a:lnTo>
                    <a:pt x="24480" y="7612"/>
                  </a:lnTo>
                  <a:cubicBezTo>
                    <a:pt x="24480" y="7571"/>
                    <a:pt x="24480" y="7571"/>
                    <a:pt x="24521" y="7571"/>
                  </a:cubicBezTo>
                  <a:lnTo>
                    <a:pt x="24480" y="7571"/>
                  </a:lnTo>
                  <a:lnTo>
                    <a:pt x="24480" y="7489"/>
                  </a:lnTo>
                  <a:cubicBezTo>
                    <a:pt x="24521" y="7489"/>
                    <a:pt x="24603" y="7408"/>
                    <a:pt x="24695" y="7448"/>
                  </a:cubicBezTo>
                  <a:lnTo>
                    <a:pt x="24736" y="7489"/>
                  </a:lnTo>
                  <a:lnTo>
                    <a:pt x="24736" y="7489"/>
                  </a:lnTo>
                  <a:lnTo>
                    <a:pt x="24736" y="7489"/>
                  </a:lnTo>
                  <a:cubicBezTo>
                    <a:pt x="24736" y="7448"/>
                    <a:pt x="24695" y="7448"/>
                    <a:pt x="24695" y="7448"/>
                  </a:cubicBezTo>
                  <a:lnTo>
                    <a:pt x="24695" y="7408"/>
                  </a:lnTo>
                  <a:lnTo>
                    <a:pt x="24858" y="7408"/>
                  </a:lnTo>
                  <a:lnTo>
                    <a:pt x="24858" y="7448"/>
                  </a:lnTo>
                  <a:lnTo>
                    <a:pt x="24858" y="7448"/>
                  </a:lnTo>
                  <a:lnTo>
                    <a:pt x="24909" y="7448"/>
                  </a:lnTo>
                  <a:lnTo>
                    <a:pt x="24909" y="7448"/>
                  </a:lnTo>
                  <a:lnTo>
                    <a:pt x="24858" y="7408"/>
                  </a:lnTo>
                  <a:lnTo>
                    <a:pt x="24950" y="7408"/>
                  </a:lnTo>
                  <a:cubicBezTo>
                    <a:pt x="24909" y="7408"/>
                    <a:pt x="24909" y="7408"/>
                    <a:pt x="24950" y="7357"/>
                  </a:cubicBezTo>
                  <a:lnTo>
                    <a:pt x="25032" y="7357"/>
                  </a:lnTo>
                  <a:lnTo>
                    <a:pt x="24991" y="7316"/>
                  </a:lnTo>
                  <a:lnTo>
                    <a:pt x="24991" y="7316"/>
                  </a:lnTo>
                  <a:lnTo>
                    <a:pt x="24991" y="7316"/>
                  </a:lnTo>
                  <a:lnTo>
                    <a:pt x="24991" y="7275"/>
                  </a:lnTo>
                  <a:lnTo>
                    <a:pt x="24991" y="7275"/>
                  </a:lnTo>
                  <a:lnTo>
                    <a:pt x="24950" y="7275"/>
                  </a:lnTo>
                  <a:cubicBezTo>
                    <a:pt x="24950" y="7234"/>
                    <a:pt x="24991" y="7234"/>
                    <a:pt x="24991" y="7234"/>
                  </a:cubicBezTo>
                  <a:cubicBezTo>
                    <a:pt x="24991" y="7193"/>
                    <a:pt x="24950" y="7193"/>
                    <a:pt x="24950" y="7152"/>
                  </a:cubicBezTo>
                  <a:lnTo>
                    <a:pt x="24950" y="7019"/>
                  </a:lnTo>
                  <a:lnTo>
                    <a:pt x="24909" y="7019"/>
                  </a:lnTo>
                  <a:lnTo>
                    <a:pt x="24909" y="7019"/>
                  </a:lnTo>
                  <a:lnTo>
                    <a:pt x="24858" y="7019"/>
                  </a:lnTo>
                  <a:cubicBezTo>
                    <a:pt x="24858" y="6978"/>
                    <a:pt x="24858" y="6978"/>
                    <a:pt x="24909" y="6938"/>
                  </a:cubicBezTo>
                  <a:cubicBezTo>
                    <a:pt x="24909" y="6897"/>
                    <a:pt x="24858" y="6846"/>
                    <a:pt x="24909" y="6805"/>
                  </a:cubicBezTo>
                  <a:lnTo>
                    <a:pt x="24909" y="6805"/>
                  </a:lnTo>
                  <a:lnTo>
                    <a:pt x="24950" y="6805"/>
                  </a:lnTo>
                  <a:cubicBezTo>
                    <a:pt x="24991" y="6805"/>
                    <a:pt x="24991" y="6764"/>
                    <a:pt x="24991" y="6764"/>
                  </a:cubicBezTo>
                  <a:cubicBezTo>
                    <a:pt x="25032" y="6764"/>
                    <a:pt x="25032" y="6805"/>
                    <a:pt x="25032" y="6805"/>
                  </a:cubicBezTo>
                  <a:lnTo>
                    <a:pt x="25032" y="6805"/>
                  </a:lnTo>
                  <a:cubicBezTo>
                    <a:pt x="25032" y="6764"/>
                    <a:pt x="25073" y="6723"/>
                    <a:pt x="25073" y="6723"/>
                  </a:cubicBezTo>
                  <a:lnTo>
                    <a:pt x="25206" y="6723"/>
                  </a:lnTo>
                  <a:lnTo>
                    <a:pt x="25206" y="6805"/>
                  </a:lnTo>
                  <a:lnTo>
                    <a:pt x="25287" y="6805"/>
                  </a:lnTo>
                  <a:lnTo>
                    <a:pt x="25247" y="6897"/>
                  </a:lnTo>
                  <a:lnTo>
                    <a:pt x="25247" y="6897"/>
                  </a:lnTo>
                  <a:lnTo>
                    <a:pt x="25206" y="6846"/>
                  </a:lnTo>
                  <a:lnTo>
                    <a:pt x="25165" y="6897"/>
                  </a:lnTo>
                  <a:cubicBezTo>
                    <a:pt x="25206" y="6938"/>
                    <a:pt x="25165" y="6938"/>
                    <a:pt x="25165" y="6978"/>
                  </a:cubicBezTo>
                  <a:lnTo>
                    <a:pt x="25114" y="6978"/>
                  </a:lnTo>
                  <a:lnTo>
                    <a:pt x="25114" y="7019"/>
                  </a:lnTo>
                  <a:cubicBezTo>
                    <a:pt x="25073" y="7019"/>
                    <a:pt x="25073" y="7060"/>
                    <a:pt x="25073" y="7101"/>
                  </a:cubicBezTo>
                  <a:cubicBezTo>
                    <a:pt x="25114" y="7152"/>
                    <a:pt x="25165" y="7193"/>
                    <a:pt x="25114" y="7234"/>
                  </a:cubicBezTo>
                  <a:lnTo>
                    <a:pt x="25165" y="7234"/>
                  </a:lnTo>
                  <a:cubicBezTo>
                    <a:pt x="25206" y="7234"/>
                    <a:pt x="25206" y="7234"/>
                    <a:pt x="25247" y="7275"/>
                  </a:cubicBezTo>
                  <a:cubicBezTo>
                    <a:pt x="25247" y="7234"/>
                    <a:pt x="25287" y="7234"/>
                    <a:pt x="25287" y="7234"/>
                  </a:cubicBezTo>
                  <a:lnTo>
                    <a:pt x="25328" y="7275"/>
                  </a:lnTo>
                  <a:cubicBezTo>
                    <a:pt x="25287" y="7275"/>
                    <a:pt x="25287" y="7316"/>
                    <a:pt x="25247" y="7316"/>
                  </a:cubicBezTo>
                  <a:lnTo>
                    <a:pt x="25287" y="7316"/>
                  </a:lnTo>
                  <a:lnTo>
                    <a:pt x="25328" y="7316"/>
                  </a:lnTo>
                  <a:lnTo>
                    <a:pt x="25328" y="7316"/>
                  </a:lnTo>
                  <a:lnTo>
                    <a:pt x="25328" y="7357"/>
                  </a:lnTo>
                  <a:lnTo>
                    <a:pt x="25369" y="7357"/>
                  </a:lnTo>
                  <a:cubicBezTo>
                    <a:pt x="25369" y="7316"/>
                    <a:pt x="25584" y="7234"/>
                    <a:pt x="25584" y="7234"/>
                  </a:cubicBezTo>
                  <a:cubicBezTo>
                    <a:pt x="25625" y="7316"/>
                    <a:pt x="25676" y="7275"/>
                    <a:pt x="25717" y="7316"/>
                  </a:cubicBezTo>
                  <a:lnTo>
                    <a:pt x="25717" y="7357"/>
                  </a:lnTo>
                  <a:cubicBezTo>
                    <a:pt x="25757" y="7357"/>
                    <a:pt x="25798" y="7408"/>
                    <a:pt x="25839" y="7408"/>
                  </a:cubicBezTo>
                  <a:cubicBezTo>
                    <a:pt x="25839" y="7357"/>
                    <a:pt x="25798" y="7357"/>
                    <a:pt x="25798" y="7316"/>
                  </a:cubicBezTo>
                  <a:cubicBezTo>
                    <a:pt x="26013" y="7316"/>
                    <a:pt x="26095" y="7234"/>
                    <a:pt x="26268" y="7193"/>
                  </a:cubicBezTo>
                  <a:cubicBezTo>
                    <a:pt x="26268" y="7193"/>
                    <a:pt x="26391" y="7152"/>
                    <a:pt x="26391" y="7193"/>
                  </a:cubicBezTo>
                  <a:lnTo>
                    <a:pt x="26391" y="7234"/>
                  </a:lnTo>
                  <a:cubicBezTo>
                    <a:pt x="26524" y="7275"/>
                    <a:pt x="26565" y="7234"/>
                    <a:pt x="26605" y="7193"/>
                  </a:cubicBezTo>
                  <a:lnTo>
                    <a:pt x="26605" y="7101"/>
                  </a:lnTo>
                  <a:cubicBezTo>
                    <a:pt x="26697" y="7101"/>
                    <a:pt x="26779" y="7152"/>
                    <a:pt x="26820" y="7101"/>
                  </a:cubicBezTo>
                  <a:lnTo>
                    <a:pt x="26820" y="7060"/>
                  </a:lnTo>
                  <a:lnTo>
                    <a:pt x="26820" y="7060"/>
                  </a:lnTo>
                  <a:lnTo>
                    <a:pt x="26820" y="7060"/>
                  </a:lnTo>
                  <a:cubicBezTo>
                    <a:pt x="26779" y="7019"/>
                    <a:pt x="26738" y="6846"/>
                    <a:pt x="26779" y="6764"/>
                  </a:cubicBezTo>
                  <a:lnTo>
                    <a:pt x="26820" y="6723"/>
                  </a:lnTo>
                  <a:lnTo>
                    <a:pt x="26820" y="6641"/>
                  </a:lnTo>
                  <a:cubicBezTo>
                    <a:pt x="26861" y="6641"/>
                    <a:pt x="26861" y="6590"/>
                    <a:pt x="26861" y="6590"/>
                  </a:cubicBezTo>
                  <a:cubicBezTo>
                    <a:pt x="26953" y="6590"/>
                    <a:pt x="26953" y="6549"/>
                    <a:pt x="27035" y="6549"/>
                  </a:cubicBezTo>
                  <a:lnTo>
                    <a:pt x="27035" y="6590"/>
                  </a:lnTo>
                  <a:lnTo>
                    <a:pt x="27075" y="6641"/>
                  </a:lnTo>
                  <a:lnTo>
                    <a:pt x="27116" y="6682"/>
                  </a:lnTo>
                  <a:cubicBezTo>
                    <a:pt x="27157" y="6723"/>
                    <a:pt x="27249" y="6723"/>
                    <a:pt x="27290" y="6641"/>
                  </a:cubicBezTo>
                  <a:cubicBezTo>
                    <a:pt x="27249" y="6549"/>
                    <a:pt x="27290" y="6509"/>
                    <a:pt x="27290" y="6427"/>
                  </a:cubicBezTo>
                  <a:lnTo>
                    <a:pt x="27290" y="6427"/>
                  </a:lnTo>
                  <a:lnTo>
                    <a:pt x="27249" y="6468"/>
                  </a:lnTo>
                  <a:cubicBezTo>
                    <a:pt x="27208" y="6427"/>
                    <a:pt x="27208" y="6427"/>
                    <a:pt x="27157" y="6427"/>
                  </a:cubicBezTo>
                  <a:lnTo>
                    <a:pt x="27157" y="6335"/>
                  </a:lnTo>
                  <a:lnTo>
                    <a:pt x="27157" y="6335"/>
                  </a:lnTo>
                  <a:cubicBezTo>
                    <a:pt x="27116" y="6294"/>
                    <a:pt x="27116" y="6294"/>
                    <a:pt x="27116" y="6253"/>
                  </a:cubicBezTo>
                  <a:cubicBezTo>
                    <a:pt x="27157" y="6253"/>
                    <a:pt x="27157" y="6253"/>
                    <a:pt x="27116" y="6212"/>
                  </a:cubicBezTo>
                  <a:cubicBezTo>
                    <a:pt x="27208" y="6212"/>
                    <a:pt x="27249" y="6212"/>
                    <a:pt x="27290" y="6171"/>
                  </a:cubicBezTo>
                  <a:lnTo>
                    <a:pt x="27290" y="6171"/>
                  </a:lnTo>
                  <a:lnTo>
                    <a:pt x="27331" y="6171"/>
                  </a:lnTo>
                  <a:lnTo>
                    <a:pt x="27331" y="6171"/>
                  </a:lnTo>
                  <a:lnTo>
                    <a:pt x="27413" y="6171"/>
                  </a:lnTo>
                  <a:lnTo>
                    <a:pt x="27464" y="6171"/>
                  </a:lnTo>
                  <a:lnTo>
                    <a:pt x="27504" y="6171"/>
                  </a:lnTo>
                  <a:lnTo>
                    <a:pt x="27545" y="6171"/>
                  </a:lnTo>
                  <a:cubicBezTo>
                    <a:pt x="27627" y="6171"/>
                    <a:pt x="27668" y="6171"/>
                    <a:pt x="27760" y="6212"/>
                  </a:cubicBezTo>
                  <a:cubicBezTo>
                    <a:pt x="27801" y="6212"/>
                    <a:pt x="27801" y="6171"/>
                    <a:pt x="27801" y="6171"/>
                  </a:cubicBezTo>
                  <a:lnTo>
                    <a:pt x="27842" y="6171"/>
                  </a:lnTo>
                  <a:lnTo>
                    <a:pt x="27842" y="6171"/>
                  </a:lnTo>
                  <a:cubicBezTo>
                    <a:pt x="27842" y="6130"/>
                    <a:pt x="27842" y="6130"/>
                    <a:pt x="27801" y="6130"/>
                  </a:cubicBezTo>
                  <a:lnTo>
                    <a:pt x="27801" y="6079"/>
                  </a:lnTo>
                  <a:lnTo>
                    <a:pt x="27842" y="6079"/>
                  </a:lnTo>
                  <a:cubicBezTo>
                    <a:pt x="27842" y="6130"/>
                    <a:pt x="27842" y="6130"/>
                    <a:pt x="27883" y="6130"/>
                  </a:cubicBezTo>
                  <a:lnTo>
                    <a:pt x="27883" y="6079"/>
                  </a:lnTo>
                  <a:lnTo>
                    <a:pt x="27923" y="6079"/>
                  </a:lnTo>
                  <a:cubicBezTo>
                    <a:pt x="27923" y="6079"/>
                    <a:pt x="27974" y="6039"/>
                    <a:pt x="28015" y="6039"/>
                  </a:cubicBezTo>
                  <a:cubicBezTo>
                    <a:pt x="28056" y="6039"/>
                    <a:pt x="28056" y="6079"/>
                    <a:pt x="28097" y="6079"/>
                  </a:cubicBezTo>
                  <a:lnTo>
                    <a:pt x="28138" y="6039"/>
                  </a:lnTo>
                  <a:cubicBezTo>
                    <a:pt x="28097" y="5998"/>
                    <a:pt x="28056" y="5998"/>
                    <a:pt x="28015" y="5998"/>
                  </a:cubicBezTo>
                  <a:cubicBezTo>
                    <a:pt x="27974" y="5998"/>
                    <a:pt x="27923" y="5998"/>
                    <a:pt x="27883" y="5957"/>
                  </a:cubicBezTo>
                  <a:cubicBezTo>
                    <a:pt x="27883" y="5916"/>
                    <a:pt x="27923" y="5875"/>
                    <a:pt x="27883" y="5875"/>
                  </a:cubicBezTo>
                  <a:lnTo>
                    <a:pt x="27883" y="5916"/>
                  </a:lnTo>
                  <a:cubicBezTo>
                    <a:pt x="27842" y="5916"/>
                    <a:pt x="27760" y="5957"/>
                    <a:pt x="27719" y="5957"/>
                  </a:cubicBezTo>
                  <a:lnTo>
                    <a:pt x="27719" y="5957"/>
                  </a:lnTo>
                  <a:lnTo>
                    <a:pt x="27668" y="5957"/>
                  </a:lnTo>
                  <a:lnTo>
                    <a:pt x="27586" y="5957"/>
                  </a:lnTo>
                  <a:lnTo>
                    <a:pt x="27586" y="5916"/>
                  </a:lnTo>
                  <a:lnTo>
                    <a:pt x="27586" y="5957"/>
                  </a:lnTo>
                  <a:cubicBezTo>
                    <a:pt x="27545" y="5998"/>
                    <a:pt x="27504" y="5957"/>
                    <a:pt x="27504" y="5998"/>
                  </a:cubicBezTo>
                  <a:lnTo>
                    <a:pt x="27504" y="5998"/>
                  </a:lnTo>
                  <a:lnTo>
                    <a:pt x="27464" y="5998"/>
                  </a:lnTo>
                  <a:cubicBezTo>
                    <a:pt x="27464" y="5998"/>
                    <a:pt x="27413" y="5998"/>
                    <a:pt x="27372" y="6039"/>
                  </a:cubicBezTo>
                  <a:lnTo>
                    <a:pt x="27372" y="5998"/>
                  </a:lnTo>
                  <a:cubicBezTo>
                    <a:pt x="27331" y="6039"/>
                    <a:pt x="27290" y="6039"/>
                    <a:pt x="27290" y="6079"/>
                  </a:cubicBezTo>
                  <a:cubicBezTo>
                    <a:pt x="27249" y="6039"/>
                    <a:pt x="27249" y="6039"/>
                    <a:pt x="27208" y="6079"/>
                  </a:cubicBezTo>
                  <a:lnTo>
                    <a:pt x="27208" y="6039"/>
                  </a:lnTo>
                  <a:cubicBezTo>
                    <a:pt x="27208" y="6079"/>
                    <a:pt x="27116" y="6079"/>
                    <a:pt x="27116" y="6079"/>
                  </a:cubicBezTo>
                  <a:cubicBezTo>
                    <a:pt x="27075" y="6079"/>
                    <a:pt x="27075" y="6039"/>
                    <a:pt x="27075" y="6039"/>
                  </a:cubicBezTo>
                  <a:lnTo>
                    <a:pt x="27075" y="5998"/>
                  </a:lnTo>
                  <a:lnTo>
                    <a:pt x="26994" y="5998"/>
                  </a:lnTo>
                  <a:lnTo>
                    <a:pt x="26994" y="5957"/>
                  </a:lnTo>
                  <a:cubicBezTo>
                    <a:pt x="26953" y="5998"/>
                    <a:pt x="26953" y="5957"/>
                    <a:pt x="26902" y="5957"/>
                  </a:cubicBezTo>
                  <a:cubicBezTo>
                    <a:pt x="26861" y="5916"/>
                    <a:pt x="26820" y="5875"/>
                    <a:pt x="26861" y="5742"/>
                  </a:cubicBezTo>
                  <a:lnTo>
                    <a:pt x="26861" y="5701"/>
                  </a:lnTo>
                  <a:cubicBezTo>
                    <a:pt x="26861" y="5660"/>
                    <a:pt x="26820" y="5660"/>
                    <a:pt x="26820" y="5620"/>
                  </a:cubicBezTo>
                  <a:lnTo>
                    <a:pt x="26820" y="5528"/>
                  </a:lnTo>
                  <a:lnTo>
                    <a:pt x="26779" y="5487"/>
                  </a:lnTo>
                  <a:cubicBezTo>
                    <a:pt x="26820" y="5405"/>
                    <a:pt x="26820" y="5405"/>
                    <a:pt x="26861" y="5364"/>
                  </a:cubicBezTo>
                  <a:lnTo>
                    <a:pt x="26861" y="5313"/>
                  </a:lnTo>
                  <a:lnTo>
                    <a:pt x="26953" y="5313"/>
                  </a:lnTo>
                  <a:cubicBezTo>
                    <a:pt x="26994" y="5272"/>
                    <a:pt x="26994" y="5231"/>
                    <a:pt x="27035" y="5191"/>
                  </a:cubicBezTo>
                  <a:lnTo>
                    <a:pt x="27035" y="5191"/>
                  </a:lnTo>
                  <a:lnTo>
                    <a:pt x="27035" y="5231"/>
                  </a:lnTo>
                  <a:lnTo>
                    <a:pt x="27035" y="5231"/>
                  </a:lnTo>
                  <a:cubicBezTo>
                    <a:pt x="27075" y="5191"/>
                    <a:pt x="27331" y="4935"/>
                    <a:pt x="27372" y="4935"/>
                  </a:cubicBezTo>
                  <a:lnTo>
                    <a:pt x="27413" y="4935"/>
                  </a:lnTo>
                  <a:lnTo>
                    <a:pt x="27413" y="4894"/>
                  </a:lnTo>
                  <a:lnTo>
                    <a:pt x="27372" y="4853"/>
                  </a:lnTo>
                  <a:cubicBezTo>
                    <a:pt x="27413" y="4853"/>
                    <a:pt x="27413" y="4802"/>
                    <a:pt x="27413" y="4761"/>
                  </a:cubicBezTo>
                  <a:lnTo>
                    <a:pt x="27372" y="4761"/>
                  </a:lnTo>
                  <a:cubicBezTo>
                    <a:pt x="27331" y="4761"/>
                    <a:pt x="27290" y="4721"/>
                    <a:pt x="27249" y="4680"/>
                  </a:cubicBezTo>
                  <a:cubicBezTo>
                    <a:pt x="27249" y="4680"/>
                    <a:pt x="27208" y="4721"/>
                    <a:pt x="27157" y="4721"/>
                  </a:cubicBezTo>
                  <a:lnTo>
                    <a:pt x="27116" y="4721"/>
                  </a:lnTo>
                  <a:cubicBezTo>
                    <a:pt x="27075" y="4680"/>
                    <a:pt x="27035" y="4680"/>
                    <a:pt x="27035" y="4680"/>
                  </a:cubicBezTo>
                  <a:cubicBezTo>
                    <a:pt x="26953" y="4680"/>
                    <a:pt x="26953" y="4761"/>
                    <a:pt x="26902" y="4802"/>
                  </a:cubicBezTo>
                  <a:cubicBezTo>
                    <a:pt x="26861" y="4802"/>
                    <a:pt x="26861" y="4761"/>
                    <a:pt x="26820" y="4853"/>
                  </a:cubicBezTo>
                  <a:cubicBezTo>
                    <a:pt x="26820" y="4853"/>
                    <a:pt x="26861" y="4853"/>
                    <a:pt x="26861" y="4894"/>
                  </a:cubicBezTo>
                  <a:cubicBezTo>
                    <a:pt x="26820" y="4935"/>
                    <a:pt x="26779" y="4935"/>
                    <a:pt x="26779" y="4935"/>
                  </a:cubicBezTo>
                  <a:lnTo>
                    <a:pt x="26779" y="4976"/>
                  </a:lnTo>
                  <a:lnTo>
                    <a:pt x="26820" y="5017"/>
                  </a:lnTo>
                  <a:lnTo>
                    <a:pt x="26820" y="5058"/>
                  </a:lnTo>
                  <a:cubicBezTo>
                    <a:pt x="26779" y="5058"/>
                    <a:pt x="26779" y="5109"/>
                    <a:pt x="26738" y="5150"/>
                  </a:cubicBezTo>
                  <a:cubicBezTo>
                    <a:pt x="26697" y="5191"/>
                    <a:pt x="26646" y="5231"/>
                    <a:pt x="26605" y="5272"/>
                  </a:cubicBezTo>
                  <a:lnTo>
                    <a:pt x="26565" y="5231"/>
                  </a:lnTo>
                  <a:cubicBezTo>
                    <a:pt x="26524" y="5272"/>
                    <a:pt x="26524" y="5272"/>
                    <a:pt x="26483" y="5313"/>
                  </a:cubicBezTo>
                  <a:lnTo>
                    <a:pt x="26391" y="5405"/>
                  </a:lnTo>
                  <a:lnTo>
                    <a:pt x="26309" y="5405"/>
                  </a:lnTo>
                  <a:cubicBezTo>
                    <a:pt x="26309" y="5446"/>
                    <a:pt x="26350" y="5446"/>
                    <a:pt x="26309" y="5487"/>
                  </a:cubicBezTo>
                  <a:lnTo>
                    <a:pt x="26309" y="5528"/>
                  </a:lnTo>
                  <a:cubicBezTo>
                    <a:pt x="26268" y="5487"/>
                    <a:pt x="26268" y="5487"/>
                    <a:pt x="26227" y="5487"/>
                  </a:cubicBezTo>
                  <a:cubicBezTo>
                    <a:pt x="26227" y="5569"/>
                    <a:pt x="26268" y="5569"/>
                    <a:pt x="26227" y="5660"/>
                  </a:cubicBezTo>
                  <a:lnTo>
                    <a:pt x="26227" y="5701"/>
                  </a:lnTo>
                  <a:cubicBezTo>
                    <a:pt x="26186" y="5742"/>
                    <a:pt x="26227" y="5875"/>
                    <a:pt x="26227" y="5875"/>
                  </a:cubicBezTo>
                  <a:lnTo>
                    <a:pt x="26227" y="5875"/>
                  </a:lnTo>
                  <a:cubicBezTo>
                    <a:pt x="26268" y="5875"/>
                    <a:pt x="26268" y="5916"/>
                    <a:pt x="26309" y="5916"/>
                  </a:cubicBezTo>
                  <a:lnTo>
                    <a:pt x="26309" y="5916"/>
                  </a:lnTo>
                  <a:cubicBezTo>
                    <a:pt x="26350" y="5957"/>
                    <a:pt x="26391" y="5998"/>
                    <a:pt x="26442" y="5998"/>
                  </a:cubicBezTo>
                  <a:cubicBezTo>
                    <a:pt x="26483" y="6039"/>
                    <a:pt x="26483" y="6039"/>
                    <a:pt x="26483" y="6079"/>
                  </a:cubicBezTo>
                  <a:lnTo>
                    <a:pt x="26483" y="6079"/>
                  </a:lnTo>
                  <a:cubicBezTo>
                    <a:pt x="26442" y="6130"/>
                    <a:pt x="26350" y="6212"/>
                    <a:pt x="26309" y="6171"/>
                  </a:cubicBezTo>
                  <a:cubicBezTo>
                    <a:pt x="26268" y="6171"/>
                    <a:pt x="26135" y="6130"/>
                    <a:pt x="26095" y="6130"/>
                  </a:cubicBezTo>
                  <a:lnTo>
                    <a:pt x="26095" y="6171"/>
                  </a:lnTo>
                  <a:lnTo>
                    <a:pt x="26095" y="6171"/>
                  </a:lnTo>
                  <a:cubicBezTo>
                    <a:pt x="26186" y="6130"/>
                    <a:pt x="26186" y="6212"/>
                    <a:pt x="26268" y="6212"/>
                  </a:cubicBezTo>
                  <a:lnTo>
                    <a:pt x="26309" y="6212"/>
                  </a:lnTo>
                  <a:cubicBezTo>
                    <a:pt x="26350" y="6171"/>
                    <a:pt x="26350" y="6171"/>
                    <a:pt x="26391" y="6171"/>
                  </a:cubicBezTo>
                  <a:lnTo>
                    <a:pt x="26391" y="6171"/>
                  </a:lnTo>
                  <a:lnTo>
                    <a:pt x="26442" y="6171"/>
                  </a:lnTo>
                  <a:lnTo>
                    <a:pt x="26442" y="6171"/>
                  </a:lnTo>
                  <a:lnTo>
                    <a:pt x="26442" y="6212"/>
                  </a:lnTo>
                  <a:lnTo>
                    <a:pt x="26391" y="6212"/>
                  </a:lnTo>
                  <a:lnTo>
                    <a:pt x="26391" y="6212"/>
                  </a:lnTo>
                  <a:cubicBezTo>
                    <a:pt x="26350" y="6253"/>
                    <a:pt x="26350" y="6253"/>
                    <a:pt x="26309" y="6294"/>
                  </a:cubicBezTo>
                  <a:lnTo>
                    <a:pt x="26309" y="6294"/>
                  </a:lnTo>
                  <a:lnTo>
                    <a:pt x="26309" y="6294"/>
                  </a:lnTo>
                  <a:lnTo>
                    <a:pt x="26309" y="6253"/>
                  </a:lnTo>
                  <a:cubicBezTo>
                    <a:pt x="26268" y="6253"/>
                    <a:pt x="26309" y="6335"/>
                    <a:pt x="26186" y="6335"/>
                  </a:cubicBezTo>
                  <a:lnTo>
                    <a:pt x="26186" y="6335"/>
                  </a:lnTo>
                  <a:lnTo>
                    <a:pt x="26095" y="6335"/>
                  </a:lnTo>
                  <a:cubicBezTo>
                    <a:pt x="26095" y="6386"/>
                    <a:pt x="26186" y="6468"/>
                    <a:pt x="26135" y="6509"/>
                  </a:cubicBezTo>
                  <a:lnTo>
                    <a:pt x="26095" y="6509"/>
                  </a:lnTo>
                  <a:lnTo>
                    <a:pt x="26095" y="6549"/>
                  </a:lnTo>
                  <a:lnTo>
                    <a:pt x="26135" y="6549"/>
                  </a:lnTo>
                  <a:lnTo>
                    <a:pt x="26135" y="6590"/>
                  </a:lnTo>
                  <a:cubicBezTo>
                    <a:pt x="26135" y="6641"/>
                    <a:pt x="26095" y="6641"/>
                    <a:pt x="26095" y="6682"/>
                  </a:cubicBezTo>
                  <a:lnTo>
                    <a:pt x="26095" y="6723"/>
                  </a:lnTo>
                  <a:cubicBezTo>
                    <a:pt x="26054" y="6764"/>
                    <a:pt x="26054" y="6846"/>
                    <a:pt x="26013" y="6897"/>
                  </a:cubicBezTo>
                  <a:lnTo>
                    <a:pt x="26013" y="6897"/>
                  </a:lnTo>
                  <a:lnTo>
                    <a:pt x="25972" y="6846"/>
                  </a:lnTo>
                  <a:cubicBezTo>
                    <a:pt x="25931" y="6897"/>
                    <a:pt x="25880" y="6897"/>
                    <a:pt x="25839" y="6897"/>
                  </a:cubicBezTo>
                  <a:lnTo>
                    <a:pt x="25839" y="6897"/>
                  </a:lnTo>
                  <a:lnTo>
                    <a:pt x="25798" y="6897"/>
                  </a:lnTo>
                  <a:cubicBezTo>
                    <a:pt x="25798" y="6938"/>
                    <a:pt x="25798" y="6938"/>
                    <a:pt x="25757" y="6978"/>
                  </a:cubicBezTo>
                  <a:cubicBezTo>
                    <a:pt x="25798" y="6978"/>
                    <a:pt x="25798" y="6978"/>
                    <a:pt x="25757" y="7019"/>
                  </a:cubicBezTo>
                  <a:lnTo>
                    <a:pt x="25757" y="7019"/>
                  </a:lnTo>
                  <a:lnTo>
                    <a:pt x="25676" y="7019"/>
                  </a:lnTo>
                  <a:cubicBezTo>
                    <a:pt x="25625" y="7019"/>
                    <a:pt x="25584" y="7060"/>
                    <a:pt x="25584" y="7019"/>
                  </a:cubicBezTo>
                  <a:lnTo>
                    <a:pt x="25584" y="6978"/>
                  </a:lnTo>
                  <a:cubicBezTo>
                    <a:pt x="25543" y="6938"/>
                    <a:pt x="25543" y="6897"/>
                    <a:pt x="25502" y="6846"/>
                  </a:cubicBezTo>
                  <a:lnTo>
                    <a:pt x="25543" y="6846"/>
                  </a:lnTo>
                  <a:lnTo>
                    <a:pt x="25543" y="6805"/>
                  </a:lnTo>
                  <a:lnTo>
                    <a:pt x="25584" y="6805"/>
                  </a:lnTo>
                  <a:lnTo>
                    <a:pt x="25584" y="6805"/>
                  </a:lnTo>
                  <a:cubicBezTo>
                    <a:pt x="25543" y="6723"/>
                    <a:pt x="25461" y="6723"/>
                    <a:pt x="25461" y="6641"/>
                  </a:cubicBezTo>
                  <a:lnTo>
                    <a:pt x="25420" y="6641"/>
                  </a:lnTo>
                  <a:cubicBezTo>
                    <a:pt x="25420" y="6549"/>
                    <a:pt x="25420" y="6549"/>
                    <a:pt x="25369" y="6509"/>
                  </a:cubicBezTo>
                  <a:cubicBezTo>
                    <a:pt x="25420" y="6509"/>
                    <a:pt x="25420" y="6468"/>
                    <a:pt x="25420" y="6427"/>
                  </a:cubicBezTo>
                  <a:lnTo>
                    <a:pt x="25369" y="6427"/>
                  </a:lnTo>
                  <a:lnTo>
                    <a:pt x="25369" y="6427"/>
                  </a:lnTo>
                  <a:lnTo>
                    <a:pt x="25328" y="6427"/>
                  </a:lnTo>
                  <a:cubicBezTo>
                    <a:pt x="25328" y="6386"/>
                    <a:pt x="25328" y="6294"/>
                    <a:pt x="25287" y="6294"/>
                  </a:cubicBezTo>
                  <a:cubicBezTo>
                    <a:pt x="25328" y="6253"/>
                    <a:pt x="25328" y="6253"/>
                    <a:pt x="25328" y="6212"/>
                  </a:cubicBezTo>
                  <a:lnTo>
                    <a:pt x="25328" y="6212"/>
                  </a:lnTo>
                  <a:cubicBezTo>
                    <a:pt x="25247" y="6253"/>
                    <a:pt x="25247" y="6212"/>
                    <a:pt x="25247" y="6171"/>
                  </a:cubicBezTo>
                  <a:lnTo>
                    <a:pt x="25247" y="6130"/>
                  </a:lnTo>
                  <a:lnTo>
                    <a:pt x="25206" y="6130"/>
                  </a:lnTo>
                  <a:cubicBezTo>
                    <a:pt x="25206" y="6212"/>
                    <a:pt x="25206" y="6253"/>
                    <a:pt x="25165" y="6253"/>
                  </a:cubicBezTo>
                  <a:lnTo>
                    <a:pt x="25114" y="6253"/>
                  </a:lnTo>
                  <a:lnTo>
                    <a:pt x="25114" y="6253"/>
                  </a:lnTo>
                  <a:lnTo>
                    <a:pt x="25073" y="6294"/>
                  </a:lnTo>
                  <a:cubicBezTo>
                    <a:pt x="24991" y="6386"/>
                    <a:pt x="24950" y="6386"/>
                    <a:pt x="24858" y="6468"/>
                  </a:cubicBezTo>
                  <a:lnTo>
                    <a:pt x="24695" y="6468"/>
                  </a:lnTo>
                  <a:lnTo>
                    <a:pt x="24654" y="6468"/>
                  </a:lnTo>
                  <a:lnTo>
                    <a:pt x="24654" y="6468"/>
                  </a:lnTo>
                  <a:lnTo>
                    <a:pt x="24654" y="6468"/>
                  </a:lnTo>
                  <a:lnTo>
                    <a:pt x="24654" y="6427"/>
                  </a:lnTo>
                  <a:cubicBezTo>
                    <a:pt x="24603" y="6427"/>
                    <a:pt x="24562" y="6386"/>
                    <a:pt x="24480" y="6386"/>
                  </a:cubicBezTo>
                  <a:lnTo>
                    <a:pt x="24480" y="6335"/>
                  </a:lnTo>
                  <a:lnTo>
                    <a:pt x="24480" y="6253"/>
                  </a:lnTo>
                  <a:lnTo>
                    <a:pt x="24521" y="6253"/>
                  </a:lnTo>
                  <a:lnTo>
                    <a:pt x="24521" y="6294"/>
                  </a:lnTo>
                  <a:lnTo>
                    <a:pt x="24521" y="6294"/>
                  </a:lnTo>
                  <a:cubicBezTo>
                    <a:pt x="24521" y="6253"/>
                    <a:pt x="24562" y="6294"/>
                    <a:pt x="24562" y="6294"/>
                  </a:cubicBezTo>
                  <a:lnTo>
                    <a:pt x="24562" y="6294"/>
                  </a:lnTo>
                  <a:cubicBezTo>
                    <a:pt x="24562" y="6253"/>
                    <a:pt x="24562" y="6253"/>
                    <a:pt x="24603" y="6253"/>
                  </a:cubicBezTo>
                  <a:lnTo>
                    <a:pt x="24603" y="6253"/>
                  </a:lnTo>
                  <a:lnTo>
                    <a:pt x="24521" y="6253"/>
                  </a:lnTo>
                  <a:lnTo>
                    <a:pt x="24521" y="6253"/>
                  </a:lnTo>
                  <a:cubicBezTo>
                    <a:pt x="24562" y="6212"/>
                    <a:pt x="24562" y="6212"/>
                    <a:pt x="24603" y="6212"/>
                  </a:cubicBezTo>
                  <a:lnTo>
                    <a:pt x="24603" y="6212"/>
                  </a:lnTo>
                  <a:cubicBezTo>
                    <a:pt x="24562" y="6212"/>
                    <a:pt x="24562" y="6212"/>
                    <a:pt x="24562" y="6171"/>
                  </a:cubicBezTo>
                  <a:lnTo>
                    <a:pt x="24562" y="6130"/>
                  </a:lnTo>
                  <a:lnTo>
                    <a:pt x="24521" y="6171"/>
                  </a:lnTo>
                  <a:lnTo>
                    <a:pt x="24521" y="6171"/>
                  </a:lnTo>
                  <a:lnTo>
                    <a:pt x="24521" y="6171"/>
                  </a:lnTo>
                  <a:lnTo>
                    <a:pt x="24521" y="6171"/>
                  </a:lnTo>
                  <a:lnTo>
                    <a:pt x="24480" y="6212"/>
                  </a:lnTo>
                  <a:lnTo>
                    <a:pt x="24439" y="6171"/>
                  </a:lnTo>
                  <a:lnTo>
                    <a:pt x="24439" y="6212"/>
                  </a:lnTo>
                  <a:lnTo>
                    <a:pt x="24439" y="6212"/>
                  </a:lnTo>
                  <a:lnTo>
                    <a:pt x="24439" y="6130"/>
                  </a:lnTo>
                  <a:lnTo>
                    <a:pt x="24480" y="6079"/>
                  </a:lnTo>
                  <a:lnTo>
                    <a:pt x="24480" y="6130"/>
                  </a:lnTo>
                  <a:lnTo>
                    <a:pt x="24480" y="6130"/>
                  </a:lnTo>
                  <a:lnTo>
                    <a:pt x="24480" y="6130"/>
                  </a:lnTo>
                  <a:lnTo>
                    <a:pt x="24480" y="6130"/>
                  </a:lnTo>
                  <a:lnTo>
                    <a:pt x="24521" y="6130"/>
                  </a:lnTo>
                  <a:lnTo>
                    <a:pt x="24521" y="6130"/>
                  </a:lnTo>
                  <a:cubicBezTo>
                    <a:pt x="24562" y="6130"/>
                    <a:pt x="24562" y="6079"/>
                    <a:pt x="24562" y="6079"/>
                  </a:cubicBezTo>
                  <a:lnTo>
                    <a:pt x="24521" y="6079"/>
                  </a:lnTo>
                  <a:lnTo>
                    <a:pt x="24480" y="6079"/>
                  </a:lnTo>
                  <a:lnTo>
                    <a:pt x="24521" y="6039"/>
                  </a:lnTo>
                  <a:lnTo>
                    <a:pt x="24521" y="5998"/>
                  </a:lnTo>
                  <a:lnTo>
                    <a:pt x="24480" y="5998"/>
                  </a:lnTo>
                  <a:lnTo>
                    <a:pt x="24439" y="5998"/>
                  </a:lnTo>
                  <a:cubicBezTo>
                    <a:pt x="24439" y="5957"/>
                    <a:pt x="24480" y="5957"/>
                    <a:pt x="24480" y="5916"/>
                  </a:cubicBezTo>
                  <a:lnTo>
                    <a:pt x="24480" y="5916"/>
                  </a:lnTo>
                  <a:lnTo>
                    <a:pt x="24439" y="5916"/>
                  </a:lnTo>
                  <a:lnTo>
                    <a:pt x="24399" y="5875"/>
                  </a:lnTo>
                  <a:cubicBezTo>
                    <a:pt x="24439" y="5824"/>
                    <a:pt x="24439" y="5824"/>
                    <a:pt x="24480" y="5824"/>
                  </a:cubicBezTo>
                  <a:lnTo>
                    <a:pt x="24480" y="5783"/>
                  </a:lnTo>
                  <a:cubicBezTo>
                    <a:pt x="24439" y="5783"/>
                    <a:pt x="24439" y="5783"/>
                    <a:pt x="24399" y="5742"/>
                  </a:cubicBezTo>
                  <a:cubicBezTo>
                    <a:pt x="24439" y="5742"/>
                    <a:pt x="24439" y="5701"/>
                    <a:pt x="24439" y="5660"/>
                  </a:cubicBezTo>
                  <a:lnTo>
                    <a:pt x="24521" y="5660"/>
                  </a:lnTo>
                  <a:lnTo>
                    <a:pt x="24521" y="5620"/>
                  </a:lnTo>
                  <a:cubicBezTo>
                    <a:pt x="24521" y="5620"/>
                    <a:pt x="24480" y="5620"/>
                    <a:pt x="24480" y="5569"/>
                  </a:cubicBezTo>
                  <a:lnTo>
                    <a:pt x="24480" y="5569"/>
                  </a:lnTo>
                  <a:cubicBezTo>
                    <a:pt x="24521" y="5528"/>
                    <a:pt x="24562" y="5487"/>
                    <a:pt x="24603" y="5528"/>
                  </a:cubicBezTo>
                  <a:cubicBezTo>
                    <a:pt x="24654" y="5528"/>
                    <a:pt x="24654" y="5487"/>
                    <a:pt x="24654" y="5446"/>
                  </a:cubicBezTo>
                  <a:cubicBezTo>
                    <a:pt x="24695" y="5446"/>
                    <a:pt x="24736" y="5487"/>
                    <a:pt x="24777" y="5446"/>
                  </a:cubicBezTo>
                  <a:cubicBezTo>
                    <a:pt x="24736" y="5446"/>
                    <a:pt x="24736" y="5446"/>
                    <a:pt x="24695" y="5405"/>
                  </a:cubicBezTo>
                  <a:lnTo>
                    <a:pt x="24736" y="5364"/>
                  </a:lnTo>
                  <a:cubicBezTo>
                    <a:pt x="24777" y="5364"/>
                    <a:pt x="24858" y="5364"/>
                    <a:pt x="24909" y="5405"/>
                  </a:cubicBezTo>
                  <a:cubicBezTo>
                    <a:pt x="24909" y="5364"/>
                    <a:pt x="24950" y="5231"/>
                    <a:pt x="24991" y="5272"/>
                  </a:cubicBezTo>
                  <a:lnTo>
                    <a:pt x="25032" y="5272"/>
                  </a:lnTo>
                  <a:lnTo>
                    <a:pt x="25032" y="5272"/>
                  </a:lnTo>
                  <a:cubicBezTo>
                    <a:pt x="25073" y="5231"/>
                    <a:pt x="25114" y="5231"/>
                    <a:pt x="25114" y="5191"/>
                  </a:cubicBezTo>
                  <a:lnTo>
                    <a:pt x="25114" y="5150"/>
                  </a:lnTo>
                  <a:cubicBezTo>
                    <a:pt x="25165" y="5109"/>
                    <a:pt x="25247" y="5017"/>
                    <a:pt x="25287" y="5017"/>
                  </a:cubicBezTo>
                  <a:lnTo>
                    <a:pt x="25369" y="5017"/>
                  </a:lnTo>
                  <a:lnTo>
                    <a:pt x="25369" y="5017"/>
                  </a:lnTo>
                  <a:lnTo>
                    <a:pt x="25369" y="4976"/>
                  </a:lnTo>
                  <a:cubicBezTo>
                    <a:pt x="25420" y="4935"/>
                    <a:pt x="25420" y="4894"/>
                    <a:pt x="25461" y="4853"/>
                  </a:cubicBezTo>
                  <a:lnTo>
                    <a:pt x="25543" y="4853"/>
                  </a:lnTo>
                  <a:lnTo>
                    <a:pt x="25543" y="4802"/>
                  </a:lnTo>
                  <a:lnTo>
                    <a:pt x="25502" y="4761"/>
                  </a:lnTo>
                  <a:cubicBezTo>
                    <a:pt x="25543" y="4721"/>
                    <a:pt x="25543" y="4639"/>
                    <a:pt x="25625" y="4680"/>
                  </a:cubicBezTo>
                  <a:lnTo>
                    <a:pt x="25625" y="4598"/>
                  </a:lnTo>
                  <a:lnTo>
                    <a:pt x="25676" y="4598"/>
                  </a:lnTo>
                  <a:lnTo>
                    <a:pt x="25676" y="4598"/>
                  </a:lnTo>
                  <a:cubicBezTo>
                    <a:pt x="25676" y="4547"/>
                    <a:pt x="25625" y="4547"/>
                    <a:pt x="25625" y="4547"/>
                  </a:cubicBezTo>
                  <a:cubicBezTo>
                    <a:pt x="25625" y="4506"/>
                    <a:pt x="25625" y="4506"/>
                    <a:pt x="25676" y="4465"/>
                  </a:cubicBezTo>
                  <a:lnTo>
                    <a:pt x="25757" y="4465"/>
                  </a:lnTo>
                  <a:lnTo>
                    <a:pt x="25757" y="4465"/>
                  </a:lnTo>
                  <a:cubicBezTo>
                    <a:pt x="25717" y="4465"/>
                    <a:pt x="25717" y="4424"/>
                    <a:pt x="25717" y="4424"/>
                  </a:cubicBezTo>
                  <a:lnTo>
                    <a:pt x="25717" y="4424"/>
                  </a:lnTo>
                  <a:cubicBezTo>
                    <a:pt x="25757" y="4383"/>
                    <a:pt x="25839" y="4383"/>
                    <a:pt x="25839" y="4343"/>
                  </a:cubicBezTo>
                  <a:lnTo>
                    <a:pt x="25839" y="4291"/>
                  </a:lnTo>
                  <a:cubicBezTo>
                    <a:pt x="25839" y="4291"/>
                    <a:pt x="25880" y="4291"/>
                    <a:pt x="25880" y="4251"/>
                  </a:cubicBezTo>
                  <a:cubicBezTo>
                    <a:pt x="25931" y="4251"/>
                    <a:pt x="25931" y="4251"/>
                    <a:pt x="25972" y="4291"/>
                  </a:cubicBezTo>
                  <a:cubicBezTo>
                    <a:pt x="25972" y="4251"/>
                    <a:pt x="25972" y="4251"/>
                    <a:pt x="26013" y="4251"/>
                  </a:cubicBezTo>
                  <a:lnTo>
                    <a:pt x="26013" y="4210"/>
                  </a:lnTo>
                  <a:lnTo>
                    <a:pt x="25972" y="4169"/>
                  </a:lnTo>
                  <a:cubicBezTo>
                    <a:pt x="26013" y="4169"/>
                    <a:pt x="26013" y="4128"/>
                    <a:pt x="26054" y="4128"/>
                  </a:cubicBezTo>
                  <a:lnTo>
                    <a:pt x="26054" y="4128"/>
                  </a:lnTo>
                  <a:cubicBezTo>
                    <a:pt x="26054" y="4169"/>
                    <a:pt x="26054" y="4169"/>
                    <a:pt x="26095" y="4169"/>
                  </a:cubicBezTo>
                  <a:lnTo>
                    <a:pt x="26095" y="4169"/>
                  </a:lnTo>
                  <a:lnTo>
                    <a:pt x="26135" y="4128"/>
                  </a:lnTo>
                  <a:lnTo>
                    <a:pt x="26135" y="4036"/>
                  </a:lnTo>
                  <a:cubicBezTo>
                    <a:pt x="26135" y="4087"/>
                    <a:pt x="26186" y="4087"/>
                    <a:pt x="26227" y="4036"/>
                  </a:cubicBezTo>
                  <a:lnTo>
                    <a:pt x="26227" y="4036"/>
                  </a:lnTo>
                  <a:lnTo>
                    <a:pt x="26186" y="3995"/>
                  </a:lnTo>
                  <a:lnTo>
                    <a:pt x="26186" y="3954"/>
                  </a:lnTo>
                  <a:cubicBezTo>
                    <a:pt x="26268" y="3954"/>
                    <a:pt x="26227" y="3913"/>
                    <a:pt x="26268" y="3913"/>
                  </a:cubicBezTo>
                  <a:cubicBezTo>
                    <a:pt x="26350" y="3873"/>
                    <a:pt x="26350" y="3913"/>
                    <a:pt x="26391" y="3781"/>
                  </a:cubicBezTo>
                  <a:lnTo>
                    <a:pt x="26442" y="3832"/>
                  </a:lnTo>
                  <a:cubicBezTo>
                    <a:pt x="26483" y="3781"/>
                    <a:pt x="26524" y="3832"/>
                    <a:pt x="26565" y="3832"/>
                  </a:cubicBezTo>
                  <a:cubicBezTo>
                    <a:pt x="26605" y="3781"/>
                    <a:pt x="26605" y="3699"/>
                    <a:pt x="26697" y="3699"/>
                  </a:cubicBezTo>
                  <a:lnTo>
                    <a:pt x="26697" y="3699"/>
                  </a:lnTo>
                  <a:lnTo>
                    <a:pt x="26697" y="3699"/>
                  </a:lnTo>
                  <a:cubicBezTo>
                    <a:pt x="26697" y="3740"/>
                    <a:pt x="26646" y="3781"/>
                    <a:pt x="26646" y="3781"/>
                  </a:cubicBezTo>
                  <a:cubicBezTo>
                    <a:pt x="26697" y="3781"/>
                    <a:pt x="26738" y="3740"/>
                    <a:pt x="26738" y="3699"/>
                  </a:cubicBezTo>
                  <a:cubicBezTo>
                    <a:pt x="26779" y="3699"/>
                    <a:pt x="26820" y="3658"/>
                    <a:pt x="26861" y="3617"/>
                  </a:cubicBezTo>
                  <a:lnTo>
                    <a:pt x="26861" y="3617"/>
                  </a:lnTo>
                  <a:cubicBezTo>
                    <a:pt x="26861" y="3658"/>
                    <a:pt x="26902" y="3658"/>
                    <a:pt x="26902" y="3658"/>
                  </a:cubicBezTo>
                  <a:cubicBezTo>
                    <a:pt x="26953" y="3484"/>
                    <a:pt x="27035" y="3576"/>
                    <a:pt x="27116" y="3617"/>
                  </a:cubicBezTo>
                  <a:cubicBezTo>
                    <a:pt x="27116" y="3576"/>
                    <a:pt x="27157" y="3525"/>
                    <a:pt x="27208" y="3484"/>
                  </a:cubicBezTo>
                  <a:lnTo>
                    <a:pt x="27249" y="3484"/>
                  </a:lnTo>
                  <a:lnTo>
                    <a:pt x="27249" y="3484"/>
                  </a:lnTo>
                  <a:cubicBezTo>
                    <a:pt x="27331" y="3403"/>
                    <a:pt x="27372" y="3362"/>
                    <a:pt x="27504" y="3403"/>
                  </a:cubicBezTo>
                  <a:cubicBezTo>
                    <a:pt x="27464" y="3443"/>
                    <a:pt x="27372" y="3443"/>
                    <a:pt x="27372" y="3576"/>
                  </a:cubicBezTo>
                  <a:lnTo>
                    <a:pt x="27413" y="3576"/>
                  </a:lnTo>
                  <a:cubicBezTo>
                    <a:pt x="27464" y="3525"/>
                    <a:pt x="27545" y="3443"/>
                    <a:pt x="27627" y="3362"/>
                  </a:cubicBezTo>
                  <a:lnTo>
                    <a:pt x="27627" y="3525"/>
                  </a:lnTo>
                  <a:cubicBezTo>
                    <a:pt x="27668" y="3484"/>
                    <a:pt x="27719" y="3443"/>
                    <a:pt x="27760" y="3362"/>
                  </a:cubicBezTo>
                  <a:cubicBezTo>
                    <a:pt x="27801" y="3362"/>
                    <a:pt x="27842" y="3321"/>
                    <a:pt x="27883" y="3362"/>
                  </a:cubicBezTo>
                  <a:cubicBezTo>
                    <a:pt x="27842" y="3403"/>
                    <a:pt x="27801" y="3443"/>
                    <a:pt x="27801" y="3525"/>
                  </a:cubicBezTo>
                  <a:lnTo>
                    <a:pt x="27842" y="3525"/>
                  </a:lnTo>
                  <a:cubicBezTo>
                    <a:pt x="27883" y="3484"/>
                    <a:pt x="27883" y="3403"/>
                    <a:pt x="27923" y="3403"/>
                  </a:cubicBezTo>
                  <a:cubicBezTo>
                    <a:pt x="28015" y="3403"/>
                    <a:pt x="28056" y="3443"/>
                    <a:pt x="28097" y="3484"/>
                  </a:cubicBezTo>
                  <a:lnTo>
                    <a:pt x="28138" y="3484"/>
                  </a:lnTo>
                  <a:lnTo>
                    <a:pt x="28179" y="3484"/>
                  </a:lnTo>
                  <a:lnTo>
                    <a:pt x="28230" y="3484"/>
                  </a:lnTo>
                  <a:lnTo>
                    <a:pt x="28230" y="3525"/>
                  </a:lnTo>
                  <a:cubicBezTo>
                    <a:pt x="28179" y="3617"/>
                    <a:pt x="28056" y="3576"/>
                    <a:pt x="27923" y="3576"/>
                  </a:cubicBezTo>
                  <a:cubicBezTo>
                    <a:pt x="27974" y="3658"/>
                    <a:pt x="28056" y="3658"/>
                    <a:pt x="28056" y="3699"/>
                  </a:cubicBezTo>
                  <a:cubicBezTo>
                    <a:pt x="28138" y="3699"/>
                    <a:pt x="28179" y="3658"/>
                    <a:pt x="28271" y="3699"/>
                  </a:cubicBezTo>
                  <a:lnTo>
                    <a:pt x="28312" y="3699"/>
                  </a:lnTo>
                  <a:cubicBezTo>
                    <a:pt x="28353" y="3658"/>
                    <a:pt x="28393" y="3658"/>
                    <a:pt x="28434" y="3658"/>
                  </a:cubicBezTo>
                  <a:cubicBezTo>
                    <a:pt x="28434" y="3740"/>
                    <a:pt x="28526" y="3740"/>
                    <a:pt x="28608" y="3781"/>
                  </a:cubicBezTo>
                  <a:lnTo>
                    <a:pt x="28608" y="3873"/>
                  </a:lnTo>
                  <a:lnTo>
                    <a:pt x="28649" y="3832"/>
                  </a:lnTo>
                  <a:lnTo>
                    <a:pt x="28904" y="3832"/>
                  </a:lnTo>
                  <a:cubicBezTo>
                    <a:pt x="28996" y="3873"/>
                    <a:pt x="29037" y="3873"/>
                    <a:pt x="29078" y="3913"/>
                  </a:cubicBezTo>
                  <a:lnTo>
                    <a:pt x="29201" y="3913"/>
                  </a:lnTo>
                  <a:cubicBezTo>
                    <a:pt x="29252" y="3954"/>
                    <a:pt x="29333" y="4036"/>
                    <a:pt x="29374" y="4087"/>
                  </a:cubicBezTo>
                  <a:cubicBezTo>
                    <a:pt x="29456" y="4087"/>
                    <a:pt x="29507" y="4128"/>
                    <a:pt x="29589" y="4128"/>
                  </a:cubicBezTo>
                  <a:cubicBezTo>
                    <a:pt x="29630" y="4169"/>
                    <a:pt x="29671" y="4210"/>
                    <a:pt x="29762" y="4251"/>
                  </a:cubicBezTo>
                  <a:cubicBezTo>
                    <a:pt x="29711" y="4291"/>
                    <a:pt x="29762" y="4343"/>
                    <a:pt x="29762" y="4383"/>
                  </a:cubicBezTo>
                  <a:cubicBezTo>
                    <a:pt x="29803" y="4465"/>
                    <a:pt x="29711" y="4506"/>
                    <a:pt x="29671" y="4547"/>
                  </a:cubicBezTo>
                  <a:cubicBezTo>
                    <a:pt x="29374" y="4721"/>
                    <a:pt x="28996" y="4547"/>
                    <a:pt x="28741" y="4465"/>
                  </a:cubicBezTo>
                  <a:lnTo>
                    <a:pt x="28608" y="4465"/>
                  </a:lnTo>
                  <a:cubicBezTo>
                    <a:pt x="28567" y="4424"/>
                    <a:pt x="28567" y="4343"/>
                    <a:pt x="28434" y="4383"/>
                  </a:cubicBezTo>
                  <a:cubicBezTo>
                    <a:pt x="28526" y="4424"/>
                    <a:pt x="28567" y="4506"/>
                    <a:pt x="28649" y="4547"/>
                  </a:cubicBezTo>
                  <a:cubicBezTo>
                    <a:pt x="28690" y="4598"/>
                    <a:pt x="28741" y="4598"/>
                    <a:pt x="28782" y="4639"/>
                  </a:cubicBezTo>
                  <a:cubicBezTo>
                    <a:pt x="28822" y="4680"/>
                    <a:pt x="28822" y="4761"/>
                    <a:pt x="28741" y="4761"/>
                  </a:cubicBezTo>
                  <a:cubicBezTo>
                    <a:pt x="28741" y="4802"/>
                    <a:pt x="28822" y="5017"/>
                    <a:pt x="28863" y="5017"/>
                  </a:cubicBezTo>
                  <a:cubicBezTo>
                    <a:pt x="28904" y="5058"/>
                    <a:pt x="28996" y="5058"/>
                    <a:pt x="28996" y="5058"/>
                  </a:cubicBezTo>
                  <a:lnTo>
                    <a:pt x="29037" y="5109"/>
                  </a:lnTo>
                  <a:cubicBezTo>
                    <a:pt x="29078" y="5150"/>
                    <a:pt x="29119" y="5150"/>
                    <a:pt x="29160" y="5150"/>
                  </a:cubicBezTo>
                  <a:cubicBezTo>
                    <a:pt x="29252" y="5150"/>
                    <a:pt x="29374" y="5150"/>
                    <a:pt x="29292" y="5017"/>
                  </a:cubicBezTo>
                  <a:lnTo>
                    <a:pt x="29252" y="5017"/>
                  </a:lnTo>
                  <a:lnTo>
                    <a:pt x="29201" y="5017"/>
                  </a:lnTo>
                  <a:cubicBezTo>
                    <a:pt x="29160" y="5017"/>
                    <a:pt x="29078" y="4935"/>
                    <a:pt x="29078" y="4935"/>
                  </a:cubicBezTo>
                  <a:cubicBezTo>
                    <a:pt x="29119" y="4894"/>
                    <a:pt x="29119" y="4853"/>
                    <a:pt x="29160" y="4853"/>
                  </a:cubicBezTo>
                  <a:cubicBezTo>
                    <a:pt x="29252" y="4894"/>
                    <a:pt x="29374" y="4935"/>
                    <a:pt x="29456" y="4976"/>
                  </a:cubicBezTo>
                  <a:cubicBezTo>
                    <a:pt x="29507" y="5017"/>
                    <a:pt x="29548" y="4976"/>
                    <a:pt x="29589" y="4976"/>
                  </a:cubicBezTo>
                  <a:lnTo>
                    <a:pt x="29630" y="4976"/>
                  </a:lnTo>
                  <a:cubicBezTo>
                    <a:pt x="29711" y="4894"/>
                    <a:pt x="29589" y="4853"/>
                    <a:pt x="29589" y="4761"/>
                  </a:cubicBezTo>
                  <a:cubicBezTo>
                    <a:pt x="29671" y="4639"/>
                    <a:pt x="29844" y="4680"/>
                    <a:pt x="29885" y="4506"/>
                  </a:cubicBezTo>
                  <a:cubicBezTo>
                    <a:pt x="30018" y="4506"/>
                    <a:pt x="30100" y="4639"/>
                    <a:pt x="30181" y="4639"/>
                  </a:cubicBezTo>
                  <a:lnTo>
                    <a:pt x="30181" y="4598"/>
                  </a:lnTo>
                  <a:lnTo>
                    <a:pt x="30181" y="4547"/>
                  </a:lnTo>
                  <a:cubicBezTo>
                    <a:pt x="30222" y="4465"/>
                    <a:pt x="30273" y="4465"/>
                    <a:pt x="30222" y="4343"/>
                  </a:cubicBezTo>
                  <a:cubicBezTo>
                    <a:pt x="30181" y="4343"/>
                    <a:pt x="30140" y="4343"/>
                    <a:pt x="30140" y="4291"/>
                  </a:cubicBezTo>
                  <a:lnTo>
                    <a:pt x="30140" y="4291"/>
                  </a:lnTo>
                  <a:cubicBezTo>
                    <a:pt x="30181" y="4251"/>
                    <a:pt x="30181" y="4210"/>
                    <a:pt x="30222" y="4169"/>
                  </a:cubicBezTo>
                  <a:cubicBezTo>
                    <a:pt x="30222" y="4087"/>
                    <a:pt x="30140" y="4087"/>
                    <a:pt x="30181" y="3995"/>
                  </a:cubicBezTo>
                  <a:cubicBezTo>
                    <a:pt x="30222" y="3995"/>
                    <a:pt x="30222" y="3995"/>
                    <a:pt x="30273" y="4036"/>
                  </a:cubicBezTo>
                  <a:cubicBezTo>
                    <a:pt x="30314" y="4036"/>
                    <a:pt x="30355" y="3995"/>
                    <a:pt x="30437" y="3995"/>
                  </a:cubicBezTo>
                  <a:cubicBezTo>
                    <a:pt x="30478" y="4036"/>
                    <a:pt x="30570" y="4128"/>
                    <a:pt x="30570" y="4210"/>
                  </a:cubicBezTo>
                  <a:cubicBezTo>
                    <a:pt x="30478" y="4210"/>
                    <a:pt x="30355" y="4210"/>
                    <a:pt x="30314" y="4291"/>
                  </a:cubicBezTo>
                  <a:cubicBezTo>
                    <a:pt x="30437" y="4383"/>
                    <a:pt x="30478" y="4465"/>
                    <a:pt x="30651" y="4424"/>
                  </a:cubicBezTo>
                  <a:lnTo>
                    <a:pt x="30733" y="4424"/>
                  </a:lnTo>
                  <a:cubicBezTo>
                    <a:pt x="30784" y="4383"/>
                    <a:pt x="30733" y="4251"/>
                    <a:pt x="30784" y="4251"/>
                  </a:cubicBezTo>
                  <a:cubicBezTo>
                    <a:pt x="30825" y="4210"/>
                    <a:pt x="30866" y="4210"/>
                    <a:pt x="30866" y="4210"/>
                  </a:cubicBezTo>
                  <a:cubicBezTo>
                    <a:pt x="30989" y="4169"/>
                    <a:pt x="31080" y="4128"/>
                    <a:pt x="31203" y="4087"/>
                  </a:cubicBezTo>
                  <a:cubicBezTo>
                    <a:pt x="31295" y="4036"/>
                    <a:pt x="31336" y="4036"/>
                    <a:pt x="31418" y="3995"/>
                  </a:cubicBezTo>
                  <a:lnTo>
                    <a:pt x="31418" y="4036"/>
                  </a:lnTo>
                  <a:lnTo>
                    <a:pt x="31418" y="4036"/>
                  </a:lnTo>
                  <a:cubicBezTo>
                    <a:pt x="31550" y="4036"/>
                    <a:pt x="31458" y="3913"/>
                    <a:pt x="31632" y="3913"/>
                  </a:cubicBezTo>
                  <a:lnTo>
                    <a:pt x="31632" y="4036"/>
                  </a:lnTo>
                  <a:lnTo>
                    <a:pt x="31591" y="4036"/>
                  </a:lnTo>
                  <a:cubicBezTo>
                    <a:pt x="31591" y="4087"/>
                    <a:pt x="31550" y="4087"/>
                    <a:pt x="31550" y="4087"/>
                  </a:cubicBezTo>
                  <a:cubicBezTo>
                    <a:pt x="31632" y="4128"/>
                    <a:pt x="31673" y="4087"/>
                    <a:pt x="31755" y="4087"/>
                  </a:cubicBezTo>
                  <a:lnTo>
                    <a:pt x="31755" y="4128"/>
                  </a:lnTo>
                  <a:cubicBezTo>
                    <a:pt x="31806" y="4087"/>
                    <a:pt x="31806" y="4036"/>
                    <a:pt x="31888" y="3995"/>
                  </a:cubicBezTo>
                  <a:cubicBezTo>
                    <a:pt x="31888" y="3995"/>
                    <a:pt x="32010" y="3954"/>
                    <a:pt x="32061" y="3995"/>
                  </a:cubicBezTo>
                  <a:cubicBezTo>
                    <a:pt x="32102" y="3995"/>
                    <a:pt x="32102" y="4036"/>
                    <a:pt x="32184" y="3995"/>
                  </a:cubicBezTo>
                  <a:cubicBezTo>
                    <a:pt x="32184" y="3995"/>
                    <a:pt x="32225" y="3995"/>
                    <a:pt x="32225" y="3954"/>
                  </a:cubicBezTo>
                  <a:cubicBezTo>
                    <a:pt x="32317" y="3913"/>
                    <a:pt x="32358" y="3913"/>
                    <a:pt x="32480" y="3954"/>
                  </a:cubicBezTo>
                  <a:cubicBezTo>
                    <a:pt x="32439" y="3954"/>
                    <a:pt x="32439" y="3995"/>
                    <a:pt x="32398" y="3995"/>
                  </a:cubicBezTo>
                  <a:cubicBezTo>
                    <a:pt x="32439" y="4036"/>
                    <a:pt x="32480" y="4087"/>
                    <a:pt x="32521" y="4036"/>
                  </a:cubicBezTo>
                  <a:cubicBezTo>
                    <a:pt x="32521" y="4036"/>
                    <a:pt x="32521" y="3995"/>
                    <a:pt x="32572" y="3954"/>
                  </a:cubicBezTo>
                  <a:cubicBezTo>
                    <a:pt x="32654" y="3954"/>
                    <a:pt x="32695" y="3995"/>
                    <a:pt x="32695" y="3873"/>
                  </a:cubicBezTo>
                  <a:cubicBezTo>
                    <a:pt x="32654" y="3832"/>
                    <a:pt x="32654" y="3781"/>
                    <a:pt x="32613" y="3740"/>
                  </a:cubicBezTo>
                  <a:lnTo>
                    <a:pt x="32613" y="3740"/>
                  </a:lnTo>
                  <a:cubicBezTo>
                    <a:pt x="32654" y="3740"/>
                    <a:pt x="32654" y="3699"/>
                    <a:pt x="32695" y="3658"/>
                  </a:cubicBezTo>
                  <a:cubicBezTo>
                    <a:pt x="32776" y="3658"/>
                    <a:pt x="32950" y="3699"/>
                    <a:pt x="33032" y="3740"/>
                  </a:cubicBezTo>
                  <a:cubicBezTo>
                    <a:pt x="33338" y="3781"/>
                    <a:pt x="33594" y="3913"/>
                    <a:pt x="33757" y="4087"/>
                  </a:cubicBezTo>
                  <a:lnTo>
                    <a:pt x="33798" y="4087"/>
                  </a:lnTo>
                  <a:cubicBezTo>
                    <a:pt x="33849" y="4036"/>
                    <a:pt x="33890" y="3954"/>
                    <a:pt x="33890" y="3913"/>
                  </a:cubicBezTo>
                  <a:cubicBezTo>
                    <a:pt x="33798" y="3913"/>
                    <a:pt x="33757" y="3913"/>
                    <a:pt x="33757" y="3832"/>
                  </a:cubicBezTo>
                  <a:lnTo>
                    <a:pt x="33757" y="3740"/>
                  </a:lnTo>
                  <a:cubicBezTo>
                    <a:pt x="33716" y="3699"/>
                    <a:pt x="33594" y="3740"/>
                    <a:pt x="33543" y="3699"/>
                  </a:cubicBezTo>
                  <a:cubicBezTo>
                    <a:pt x="33594" y="3576"/>
                    <a:pt x="33716" y="3617"/>
                    <a:pt x="33635" y="3403"/>
                  </a:cubicBezTo>
                  <a:lnTo>
                    <a:pt x="33543" y="3403"/>
                  </a:lnTo>
                  <a:cubicBezTo>
                    <a:pt x="33502" y="3270"/>
                    <a:pt x="33716" y="3229"/>
                    <a:pt x="33798" y="3147"/>
                  </a:cubicBezTo>
                  <a:cubicBezTo>
                    <a:pt x="33798" y="3106"/>
                    <a:pt x="33849" y="3065"/>
                    <a:pt x="33849" y="3014"/>
                  </a:cubicBezTo>
                  <a:cubicBezTo>
                    <a:pt x="33890" y="2973"/>
                    <a:pt x="33890" y="2933"/>
                    <a:pt x="33890" y="2892"/>
                  </a:cubicBezTo>
                  <a:lnTo>
                    <a:pt x="33931" y="2851"/>
                  </a:lnTo>
                  <a:cubicBezTo>
                    <a:pt x="33972" y="2851"/>
                    <a:pt x="34013" y="2892"/>
                    <a:pt x="34105" y="2851"/>
                  </a:cubicBezTo>
                  <a:lnTo>
                    <a:pt x="34309" y="2851"/>
                  </a:lnTo>
                  <a:lnTo>
                    <a:pt x="34360" y="2851"/>
                  </a:lnTo>
                  <a:lnTo>
                    <a:pt x="34442" y="2851"/>
                  </a:lnTo>
                  <a:cubicBezTo>
                    <a:pt x="34524" y="2973"/>
                    <a:pt x="34309" y="3147"/>
                    <a:pt x="34309" y="3229"/>
                  </a:cubicBezTo>
                  <a:cubicBezTo>
                    <a:pt x="34360" y="3229"/>
                    <a:pt x="34483" y="3403"/>
                    <a:pt x="34442" y="3484"/>
                  </a:cubicBezTo>
                  <a:cubicBezTo>
                    <a:pt x="34442" y="3525"/>
                    <a:pt x="34401" y="3525"/>
                    <a:pt x="34401" y="3576"/>
                  </a:cubicBezTo>
                  <a:lnTo>
                    <a:pt x="34401" y="3658"/>
                  </a:lnTo>
                  <a:lnTo>
                    <a:pt x="34401" y="3873"/>
                  </a:lnTo>
                  <a:cubicBezTo>
                    <a:pt x="34442" y="3995"/>
                    <a:pt x="34483" y="3954"/>
                    <a:pt x="34524" y="3995"/>
                  </a:cubicBezTo>
                  <a:cubicBezTo>
                    <a:pt x="34524" y="4036"/>
                    <a:pt x="34524" y="4036"/>
                    <a:pt x="34483" y="4087"/>
                  </a:cubicBezTo>
                  <a:lnTo>
                    <a:pt x="34483" y="4169"/>
                  </a:lnTo>
                  <a:cubicBezTo>
                    <a:pt x="34442" y="4210"/>
                    <a:pt x="34401" y="4291"/>
                    <a:pt x="34360" y="4343"/>
                  </a:cubicBezTo>
                  <a:cubicBezTo>
                    <a:pt x="34309" y="4343"/>
                    <a:pt x="34268" y="4343"/>
                    <a:pt x="34227" y="4383"/>
                  </a:cubicBezTo>
                  <a:cubicBezTo>
                    <a:pt x="34268" y="4424"/>
                    <a:pt x="34268" y="4424"/>
                    <a:pt x="34268" y="4465"/>
                  </a:cubicBezTo>
                  <a:cubicBezTo>
                    <a:pt x="34227" y="4465"/>
                    <a:pt x="34186" y="4465"/>
                    <a:pt x="34146" y="4506"/>
                  </a:cubicBezTo>
                  <a:cubicBezTo>
                    <a:pt x="34146" y="4465"/>
                    <a:pt x="34105" y="4465"/>
                    <a:pt x="34105" y="4465"/>
                  </a:cubicBezTo>
                  <a:cubicBezTo>
                    <a:pt x="34054" y="4424"/>
                    <a:pt x="33972" y="4424"/>
                    <a:pt x="33890" y="4465"/>
                  </a:cubicBezTo>
                  <a:cubicBezTo>
                    <a:pt x="33931" y="4547"/>
                    <a:pt x="34054" y="4547"/>
                    <a:pt x="34146" y="4547"/>
                  </a:cubicBezTo>
                  <a:lnTo>
                    <a:pt x="34227" y="4547"/>
                  </a:lnTo>
                  <a:cubicBezTo>
                    <a:pt x="34268" y="4598"/>
                    <a:pt x="34309" y="4598"/>
                    <a:pt x="34360" y="4598"/>
                  </a:cubicBezTo>
                  <a:cubicBezTo>
                    <a:pt x="34401" y="4465"/>
                    <a:pt x="34483" y="4465"/>
                    <a:pt x="34564" y="4424"/>
                  </a:cubicBezTo>
                  <a:cubicBezTo>
                    <a:pt x="34616" y="4383"/>
                    <a:pt x="34616" y="4343"/>
                    <a:pt x="34616" y="4291"/>
                  </a:cubicBezTo>
                  <a:lnTo>
                    <a:pt x="34697" y="4291"/>
                  </a:lnTo>
                  <a:cubicBezTo>
                    <a:pt x="34697" y="4251"/>
                    <a:pt x="34738" y="4210"/>
                    <a:pt x="34738" y="4210"/>
                  </a:cubicBezTo>
                  <a:cubicBezTo>
                    <a:pt x="34738" y="4128"/>
                    <a:pt x="34697" y="4087"/>
                    <a:pt x="34697" y="4036"/>
                  </a:cubicBezTo>
                  <a:cubicBezTo>
                    <a:pt x="34697" y="3873"/>
                    <a:pt x="35034" y="3913"/>
                    <a:pt x="35075" y="3995"/>
                  </a:cubicBezTo>
                  <a:lnTo>
                    <a:pt x="35075" y="4210"/>
                  </a:lnTo>
                  <a:cubicBezTo>
                    <a:pt x="35075" y="4291"/>
                    <a:pt x="35249" y="4291"/>
                    <a:pt x="35290" y="4251"/>
                  </a:cubicBezTo>
                  <a:lnTo>
                    <a:pt x="35290" y="4210"/>
                  </a:lnTo>
                  <a:cubicBezTo>
                    <a:pt x="35249" y="4169"/>
                    <a:pt x="35208" y="4210"/>
                    <a:pt x="35126" y="4169"/>
                  </a:cubicBezTo>
                  <a:lnTo>
                    <a:pt x="35126" y="4169"/>
                  </a:lnTo>
                  <a:lnTo>
                    <a:pt x="35167" y="4128"/>
                  </a:lnTo>
                  <a:lnTo>
                    <a:pt x="35208" y="4087"/>
                  </a:lnTo>
                  <a:lnTo>
                    <a:pt x="35208" y="3995"/>
                  </a:lnTo>
                  <a:cubicBezTo>
                    <a:pt x="35167" y="3954"/>
                    <a:pt x="35167" y="3913"/>
                    <a:pt x="35126" y="3873"/>
                  </a:cubicBezTo>
                  <a:lnTo>
                    <a:pt x="35075" y="3873"/>
                  </a:lnTo>
                  <a:cubicBezTo>
                    <a:pt x="35034" y="3873"/>
                    <a:pt x="34912" y="3781"/>
                    <a:pt x="34871" y="3832"/>
                  </a:cubicBezTo>
                  <a:lnTo>
                    <a:pt x="34779" y="3832"/>
                  </a:lnTo>
                  <a:cubicBezTo>
                    <a:pt x="34738" y="3873"/>
                    <a:pt x="34738" y="3832"/>
                    <a:pt x="34697" y="3832"/>
                  </a:cubicBezTo>
                  <a:lnTo>
                    <a:pt x="34616" y="3832"/>
                  </a:lnTo>
                  <a:cubicBezTo>
                    <a:pt x="34616" y="3781"/>
                    <a:pt x="34564" y="3740"/>
                    <a:pt x="34564" y="3658"/>
                  </a:cubicBezTo>
                  <a:cubicBezTo>
                    <a:pt x="34564" y="3576"/>
                    <a:pt x="34656" y="3525"/>
                    <a:pt x="34656" y="3443"/>
                  </a:cubicBezTo>
                  <a:cubicBezTo>
                    <a:pt x="34656" y="3362"/>
                    <a:pt x="34524" y="3270"/>
                    <a:pt x="34524" y="3229"/>
                  </a:cubicBezTo>
                  <a:cubicBezTo>
                    <a:pt x="34524" y="3147"/>
                    <a:pt x="34656" y="3147"/>
                    <a:pt x="34738" y="3106"/>
                  </a:cubicBezTo>
                  <a:cubicBezTo>
                    <a:pt x="34779" y="3065"/>
                    <a:pt x="34779" y="2973"/>
                    <a:pt x="34779" y="2851"/>
                  </a:cubicBezTo>
                  <a:cubicBezTo>
                    <a:pt x="34820" y="2892"/>
                    <a:pt x="34820" y="2892"/>
                    <a:pt x="34871" y="2892"/>
                  </a:cubicBezTo>
                  <a:lnTo>
                    <a:pt x="34871" y="3014"/>
                  </a:lnTo>
                  <a:cubicBezTo>
                    <a:pt x="34871" y="3065"/>
                    <a:pt x="34779" y="3147"/>
                    <a:pt x="34820" y="3229"/>
                  </a:cubicBezTo>
                  <a:cubicBezTo>
                    <a:pt x="34871" y="3321"/>
                    <a:pt x="34994" y="3321"/>
                    <a:pt x="35126" y="3321"/>
                  </a:cubicBezTo>
                  <a:lnTo>
                    <a:pt x="35167" y="3321"/>
                  </a:lnTo>
                  <a:cubicBezTo>
                    <a:pt x="35208" y="3362"/>
                    <a:pt x="35208" y="3362"/>
                    <a:pt x="35249" y="3403"/>
                  </a:cubicBezTo>
                  <a:lnTo>
                    <a:pt x="35290" y="3403"/>
                  </a:lnTo>
                  <a:lnTo>
                    <a:pt x="35290" y="3362"/>
                  </a:lnTo>
                  <a:cubicBezTo>
                    <a:pt x="35290" y="3321"/>
                    <a:pt x="35290" y="3270"/>
                    <a:pt x="35249" y="3229"/>
                  </a:cubicBezTo>
                  <a:cubicBezTo>
                    <a:pt x="35126" y="3229"/>
                    <a:pt x="35034" y="3229"/>
                    <a:pt x="34953" y="3147"/>
                  </a:cubicBezTo>
                  <a:lnTo>
                    <a:pt x="34994" y="3106"/>
                  </a:lnTo>
                  <a:lnTo>
                    <a:pt x="35075" y="3106"/>
                  </a:lnTo>
                  <a:cubicBezTo>
                    <a:pt x="35167" y="3106"/>
                    <a:pt x="35167" y="3147"/>
                    <a:pt x="35249" y="3106"/>
                  </a:cubicBezTo>
                  <a:lnTo>
                    <a:pt x="35249" y="3014"/>
                  </a:lnTo>
                  <a:cubicBezTo>
                    <a:pt x="35464" y="2892"/>
                    <a:pt x="35586" y="3147"/>
                    <a:pt x="35760" y="3188"/>
                  </a:cubicBezTo>
                  <a:cubicBezTo>
                    <a:pt x="35801" y="3188"/>
                    <a:pt x="35893" y="3188"/>
                    <a:pt x="35934" y="3147"/>
                  </a:cubicBezTo>
                  <a:lnTo>
                    <a:pt x="35934" y="3188"/>
                  </a:lnTo>
                  <a:cubicBezTo>
                    <a:pt x="35893" y="3229"/>
                    <a:pt x="35893" y="3270"/>
                    <a:pt x="35842" y="3270"/>
                  </a:cubicBezTo>
                  <a:cubicBezTo>
                    <a:pt x="35842" y="3362"/>
                    <a:pt x="35842" y="3443"/>
                    <a:pt x="35801" y="3484"/>
                  </a:cubicBezTo>
                  <a:lnTo>
                    <a:pt x="35842" y="3525"/>
                  </a:lnTo>
                  <a:cubicBezTo>
                    <a:pt x="35842" y="3484"/>
                    <a:pt x="35893" y="3403"/>
                    <a:pt x="35934" y="3403"/>
                  </a:cubicBezTo>
                  <a:lnTo>
                    <a:pt x="35934" y="3403"/>
                  </a:lnTo>
                  <a:cubicBezTo>
                    <a:pt x="35974" y="3443"/>
                    <a:pt x="35974" y="3484"/>
                    <a:pt x="35974" y="3525"/>
                  </a:cubicBezTo>
                  <a:lnTo>
                    <a:pt x="35974" y="3525"/>
                  </a:lnTo>
                  <a:cubicBezTo>
                    <a:pt x="36015" y="3525"/>
                    <a:pt x="36015" y="3484"/>
                    <a:pt x="36056" y="3484"/>
                  </a:cubicBezTo>
                  <a:cubicBezTo>
                    <a:pt x="36056" y="3403"/>
                    <a:pt x="36015" y="3362"/>
                    <a:pt x="35974" y="3321"/>
                  </a:cubicBezTo>
                  <a:cubicBezTo>
                    <a:pt x="36015" y="3270"/>
                    <a:pt x="36015" y="3229"/>
                    <a:pt x="36056" y="3188"/>
                  </a:cubicBezTo>
                  <a:cubicBezTo>
                    <a:pt x="36015" y="3147"/>
                    <a:pt x="36015" y="3147"/>
                    <a:pt x="35974" y="3106"/>
                  </a:cubicBezTo>
                  <a:cubicBezTo>
                    <a:pt x="35934" y="3065"/>
                    <a:pt x="35893" y="3065"/>
                    <a:pt x="35842" y="3014"/>
                  </a:cubicBezTo>
                  <a:cubicBezTo>
                    <a:pt x="35801" y="3014"/>
                    <a:pt x="35637" y="2933"/>
                    <a:pt x="35637" y="2933"/>
                  </a:cubicBezTo>
                  <a:lnTo>
                    <a:pt x="35637" y="2759"/>
                  </a:lnTo>
                  <a:cubicBezTo>
                    <a:pt x="35637" y="2759"/>
                    <a:pt x="35545" y="2718"/>
                    <a:pt x="35586" y="2677"/>
                  </a:cubicBezTo>
                  <a:cubicBezTo>
                    <a:pt x="35637" y="2636"/>
                    <a:pt x="35974" y="2595"/>
                    <a:pt x="36056" y="2595"/>
                  </a:cubicBezTo>
                  <a:cubicBezTo>
                    <a:pt x="36097" y="2595"/>
                    <a:pt x="36189" y="2555"/>
                    <a:pt x="36189" y="2595"/>
                  </a:cubicBezTo>
                  <a:cubicBezTo>
                    <a:pt x="36230" y="2595"/>
                    <a:pt x="36230" y="2595"/>
                    <a:pt x="36271" y="2636"/>
                  </a:cubicBezTo>
                  <a:cubicBezTo>
                    <a:pt x="36312" y="2595"/>
                    <a:pt x="36404" y="2503"/>
                    <a:pt x="36526" y="2555"/>
                  </a:cubicBezTo>
                  <a:lnTo>
                    <a:pt x="36526" y="2555"/>
                  </a:lnTo>
                  <a:cubicBezTo>
                    <a:pt x="36485" y="2595"/>
                    <a:pt x="36444" y="2636"/>
                    <a:pt x="36444" y="2677"/>
                  </a:cubicBezTo>
                  <a:cubicBezTo>
                    <a:pt x="36526" y="2636"/>
                    <a:pt x="36608" y="2595"/>
                    <a:pt x="36659" y="2503"/>
                  </a:cubicBezTo>
                  <a:lnTo>
                    <a:pt x="36608" y="2463"/>
                  </a:lnTo>
                  <a:cubicBezTo>
                    <a:pt x="36608" y="2422"/>
                    <a:pt x="36567" y="2422"/>
                    <a:pt x="36567" y="2422"/>
                  </a:cubicBezTo>
                  <a:lnTo>
                    <a:pt x="36526" y="2381"/>
                  </a:lnTo>
                  <a:lnTo>
                    <a:pt x="36526" y="2248"/>
                  </a:lnTo>
                  <a:cubicBezTo>
                    <a:pt x="36659" y="2207"/>
                    <a:pt x="36782" y="2125"/>
                    <a:pt x="36914" y="2085"/>
                  </a:cubicBezTo>
                  <a:cubicBezTo>
                    <a:pt x="36955" y="2044"/>
                    <a:pt x="36996" y="2044"/>
                    <a:pt x="37037" y="2044"/>
                  </a:cubicBezTo>
                  <a:cubicBezTo>
                    <a:pt x="37211" y="1993"/>
                    <a:pt x="37374" y="1993"/>
                    <a:pt x="37507" y="1952"/>
                  </a:cubicBezTo>
                  <a:cubicBezTo>
                    <a:pt x="37630" y="1911"/>
                    <a:pt x="37630" y="1870"/>
                    <a:pt x="37803" y="1870"/>
                  </a:cubicBezTo>
                  <a:lnTo>
                    <a:pt x="37885" y="1870"/>
                  </a:lnTo>
                  <a:lnTo>
                    <a:pt x="37885" y="1870"/>
                  </a:lnTo>
                  <a:lnTo>
                    <a:pt x="37885" y="1952"/>
                  </a:lnTo>
                  <a:lnTo>
                    <a:pt x="38018" y="1952"/>
                  </a:lnTo>
                  <a:cubicBezTo>
                    <a:pt x="38100" y="1911"/>
                    <a:pt x="38140" y="1911"/>
                    <a:pt x="38232" y="1870"/>
                  </a:cubicBezTo>
                  <a:cubicBezTo>
                    <a:pt x="38314" y="1870"/>
                    <a:pt x="38355" y="1911"/>
                    <a:pt x="38396" y="1911"/>
                  </a:cubicBezTo>
                  <a:cubicBezTo>
                    <a:pt x="38396" y="1911"/>
                    <a:pt x="38447" y="1911"/>
                    <a:pt x="38447" y="1870"/>
                  </a:cubicBezTo>
                  <a:cubicBezTo>
                    <a:pt x="38447" y="1829"/>
                    <a:pt x="38447" y="1829"/>
                    <a:pt x="38488" y="1788"/>
                  </a:cubicBezTo>
                  <a:lnTo>
                    <a:pt x="38610" y="1788"/>
                  </a:lnTo>
                  <a:cubicBezTo>
                    <a:pt x="38610" y="1737"/>
                    <a:pt x="38651" y="1737"/>
                    <a:pt x="38702" y="1696"/>
                  </a:cubicBezTo>
                  <a:lnTo>
                    <a:pt x="38702" y="1696"/>
                  </a:lnTo>
                  <a:cubicBezTo>
                    <a:pt x="38651" y="1696"/>
                    <a:pt x="38651" y="1655"/>
                    <a:pt x="38651" y="1574"/>
                  </a:cubicBezTo>
                  <a:cubicBezTo>
                    <a:pt x="38651" y="1574"/>
                    <a:pt x="38702" y="1574"/>
                    <a:pt x="38702" y="1533"/>
                  </a:cubicBezTo>
                  <a:cubicBezTo>
                    <a:pt x="38825" y="1482"/>
                    <a:pt x="39121" y="1359"/>
                    <a:pt x="39295" y="1441"/>
                  </a:cubicBezTo>
                  <a:lnTo>
                    <a:pt x="39295" y="1482"/>
                  </a:lnTo>
                  <a:cubicBezTo>
                    <a:pt x="39213" y="1533"/>
                    <a:pt x="39162" y="1574"/>
                    <a:pt x="39121" y="1615"/>
                  </a:cubicBezTo>
                  <a:lnTo>
                    <a:pt x="39121" y="1615"/>
                  </a:lnTo>
                  <a:lnTo>
                    <a:pt x="39213" y="1615"/>
                  </a:lnTo>
                  <a:lnTo>
                    <a:pt x="39295" y="1615"/>
                  </a:lnTo>
                  <a:lnTo>
                    <a:pt x="39550" y="1615"/>
                  </a:lnTo>
                  <a:lnTo>
                    <a:pt x="39550" y="1615"/>
                  </a:lnTo>
                  <a:lnTo>
                    <a:pt x="39550" y="1615"/>
                  </a:lnTo>
                  <a:cubicBezTo>
                    <a:pt x="39510" y="1696"/>
                    <a:pt x="39469" y="1696"/>
                    <a:pt x="39418" y="1788"/>
                  </a:cubicBezTo>
                  <a:lnTo>
                    <a:pt x="39632" y="1788"/>
                  </a:lnTo>
                  <a:lnTo>
                    <a:pt x="39673" y="1737"/>
                  </a:lnTo>
                  <a:lnTo>
                    <a:pt x="39724" y="1696"/>
                  </a:lnTo>
                  <a:cubicBezTo>
                    <a:pt x="39928" y="1696"/>
                    <a:pt x="40317" y="1696"/>
                    <a:pt x="40358" y="1870"/>
                  </a:cubicBezTo>
                  <a:lnTo>
                    <a:pt x="40490" y="1870"/>
                  </a:lnTo>
                  <a:cubicBezTo>
                    <a:pt x="40490" y="1911"/>
                    <a:pt x="40490" y="1911"/>
                    <a:pt x="40531" y="1952"/>
                  </a:cubicBezTo>
                  <a:cubicBezTo>
                    <a:pt x="40490" y="1993"/>
                    <a:pt x="40439" y="2044"/>
                    <a:pt x="40398" y="2044"/>
                  </a:cubicBezTo>
                  <a:lnTo>
                    <a:pt x="40398" y="2085"/>
                  </a:lnTo>
                  <a:cubicBezTo>
                    <a:pt x="40439" y="2085"/>
                    <a:pt x="40490" y="2125"/>
                    <a:pt x="40490" y="2125"/>
                  </a:cubicBezTo>
                  <a:lnTo>
                    <a:pt x="40490" y="2125"/>
                  </a:lnTo>
                  <a:cubicBezTo>
                    <a:pt x="40439" y="2166"/>
                    <a:pt x="40398" y="2207"/>
                    <a:pt x="40358" y="2248"/>
                  </a:cubicBezTo>
                  <a:cubicBezTo>
                    <a:pt x="40317" y="2248"/>
                    <a:pt x="40235" y="2248"/>
                    <a:pt x="40184" y="2299"/>
                  </a:cubicBezTo>
                  <a:cubicBezTo>
                    <a:pt x="40020" y="2381"/>
                    <a:pt x="39847" y="2503"/>
                    <a:pt x="39724" y="2595"/>
                  </a:cubicBezTo>
                  <a:cubicBezTo>
                    <a:pt x="39673" y="2595"/>
                    <a:pt x="39591" y="2636"/>
                    <a:pt x="39550" y="2636"/>
                  </a:cubicBezTo>
                  <a:cubicBezTo>
                    <a:pt x="39418" y="2677"/>
                    <a:pt x="39336" y="2759"/>
                    <a:pt x="39254" y="2851"/>
                  </a:cubicBezTo>
                  <a:cubicBezTo>
                    <a:pt x="39377" y="2851"/>
                    <a:pt x="39377" y="2810"/>
                    <a:pt x="39418" y="2759"/>
                  </a:cubicBezTo>
                  <a:lnTo>
                    <a:pt x="39632" y="2759"/>
                  </a:lnTo>
                  <a:cubicBezTo>
                    <a:pt x="39724" y="2718"/>
                    <a:pt x="39979" y="2677"/>
                    <a:pt x="40020" y="2636"/>
                  </a:cubicBezTo>
                  <a:lnTo>
                    <a:pt x="40020" y="2595"/>
                  </a:lnTo>
                  <a:cubicBezTo>
                    <a:pt x="40020" y="2555"/>
                    <a:pt x="39979" y="2555"/>
                    <a:pt x="39979" y="2555"/>
                  </a:cubicBezTo>
                  <a:cubicBezTo>
                    <a:pt x="39979" y="2503"/>
                    <a:pt x="40020" y="2503"/>
                    <a:pt x="40020" y="2503"/>
                  </a:cubicBezTo>
                  <a:cubicBezTo>
                    <a:pt x="40102" y="2503"/>
                    <a:pt x="40143" y="2595"/>
                    <a:pt x="40235" y="2595"/>
                  </a:cubicBezTo>
                  <a:lnTo>
                    <a:pt x="40358" y="2595"/>
                  </a:lnTo>
                  <a:cubicBezTo>
                    <a:pt x="40358" y="2595"/>
                    <a:pt x="40398" y="2555"/>
                    <a:pt x="40439" y="2595"/>
                  </a:cubicBezTo>
                  <a:lnTo>
                    <a:pt x="40439" y="2677"/>
                  </a:lnTo>
                  <a:cubicBezTo>
                    <a:pt x="40439" y="2718"/>
                    <a:pt x="40490" y="2718"/>
                    <a:pt x="40490" y="2718"/>
                  </a:cubicBezTo>
                  <a:lnTo>
                    <a:pt x="40490" y="2718"/>
                  </a:lnTo>
                  <a:cubicBezTo>
                    <a:pt x="40531" y="2677"/>
                    <a:pt x="40531" y="2677"/>
                    <a:pt x="40572" y="2636"/>
                  </a:cubicBezTo>
                  <a:cubicBezTo>
                    <a:pt x="40654" y="2636"/>
                    <a:pt x="40746" y="2595"/>
                    <a:pt x="40787" y="2595"/>
                  </a:cubicBezTo>
                  <a:cubicBezTo>
                    <a:pt x="40950" y="2636"/>
                    <a:pt x="41083" y="2636"/>
                    <a:pt x="41206" y="2636"/>
                  </a:cubicBezTo>
                  <a:lnTo>
                    <a:pt x="41206" y="2759"/>
                  </a:lnTo>
                  <a:cubicBezTo>
                    <a:pt x="41297" y="2810"/>
                    <a:pt x="41420" y="2810"/>
                    <a:pt x="41512" y="2851"/>
                  </a:cubicBezTo>
                  <a:cubicBezTo>
                    <a:pt x="41594" y="2851"/>
                    <a:pt x="41676" y="2810"/>
                    <a:pt x="41767" y="2810"/>
                  </a:cubicBezTo>
                  <a:cubicBezTo>
                    <a:pt x="41767" y="2810"/>
                    <a:pt x="41808" y="2810"/>
                    <a:pt x="41808" y="2851"/>
                  </a:cubicBezTo>
                  <a:lnTo>
                    <a:pt x="41890" y="2851"/>
                  </a:lnTo>
                  <a:cubicBezTo>
                    <a:pt x="41890" y="2810"/>
                    <a:pt x="41931" y="2759"/>
                    <a:pt x="41972" y="2718"/>
                  </a:cubicBezTo>
                  <a:cubicBezTo>
                    <a:pt x="41931" y="2718"/>
                    <a:pt x="41931" y="2677"/>
                    <a:pt x="41931" y="2636"/>
                  </a:cubicBezTo>
                  <a:cubicBezTo>
                    <a:pt x="41972" y="2636"/>
                    <a:pt x="42023" y="2595"/>
                    <a:pt x="42064" y="2595"/>
                  </a:cubicBezTo>
                  <a:cubicBezTo>
                    <a:pt x="42146" y="2555"/>
                    <a:pt x="42227" y="2677"/>
                    <a:pt x="42278" y="2677"/>
                  </a:cubicBezTo>
                  <a:lnTo>
                    <a:pt x="42575" y="2677"/>
                  </a:lnTo>
                  <a:cubicBezTo>
                    <a:pt x="42615" y="2718"/>
                    <a:pt x="42656" y="2718"/>
                    <a:pt x="42697" y="2759"/>
                  </a:cubicBezTo>
                  <a:lnTo>
                    <a:pt x="42697" y="2810"/>
                  </a:lnTo>
                  <a:cubicBezTo>
                    <a:pt x="42615" y="2810"/>
                    <a:pt x="42360" y="2933"/>
                    <a:pt x="42360" y="2973"/>
                  </a:cubicBezTo>
                  <a:lnTo>
                    <a:pt x="42360" y="2973"/>
                  </a:lnTo>
                  <a:lnTo>
                    <a:pt x="42360" y="2973"/>
                  </a:lnTo>
                  <a:cubicBezTo>
                    <a:pt x="42534" y="3014"/>
                    <a:pt x="42534" y="3065"/>
                    <a:pt x="42656" y="3106"/>
                  </a:cubicBezTo>
                  <a:cubicBezTo>
                    <a:pt x="42656" y="3147"/>
                    <a:pt x="42697" y="3147"/>
                    <a:pt x="42697" y="3147"/>
                  </a:cubicBezTo>
                  <a:cubicBezTo>
                    <a:pt x="42738" y="3188"/>
                    <a:pt x="42789" y="3270"/>
                    <a:pt x="42830" y="3321"/>
                  </a:cubicBezTo>
                  <a:cubicBezTo>
                    <a:pt x="42912" y="3362"/>
                    <a:pt x="42953" y="3443"/>
                    <a:pt x="43085" y="3443"/>
                  </a:cubicBezTo>
                  <a:cubicBezTo>
                    <a:pt x="43167" y="3362"/>
                    <a:pt x="43208" y="3188"/>
                    <a:pt x="43300" y="3106"/>
                  </a:cubicBezTo>
                  <a:lnTo>
                    <a:pt x="43300" y="3106"/>
                  </a:lnTo>
                  <a:cubicBezTo>
                    <a:pt x="43341" y="3188"/>
                    <a:pt x="43341" y="3188"/>
                    <a:pt x="43423" y="3229"/>
                  </a:cubicBezTo>
                  <a:cubicBezTo>
                    <a:pt x="43463" y="3229"/>
                    <a:pt x="43504" y="3270"/>
                    <a:pt x="43555" y="3270"/>
                  </a:cubicBezTo>
                  <a:cubicBezTo>
                    <a:pt x="43637" y="3270"/>
                    <a:pt x="43719" y="3188"/>
                    <a:pt x="43811" y="3188"/>
                  </a:cubicBezTo>
                  <a:cubicBezTo>
                    <a:pt x="43893" y="3188"/>
                    <a:pt x="44066" y="3321"/>
                    <a:pt x="44066" y="3321"/>
                  </a:cubicBezTo>
                  <a:cubicBezTo>
                    <a:pt x="44107" y="3321"/>
                    <a:pt x="44107" y="3229"/>
                    <a:pt x="44107" y="3188"/>
                  </a:cubicBezTo>
                  <a:lnTo>
                    <a:pt x="44189" y="3188"/>
                  </a:lnTo>
                  <a:cubicBezTo>
                    <a:pt x="44230" y="3229"/>
                    <a:pt x="44271" y="3229"/>
                    <a:pt x="44363" y="3229"/>
                  </a:cubicBezTo>
                  <a:lnTo>
                    <a:pt x="44363" y="3014"/>
                  </a:lnTo>
                  <a:lnTo>
                    <a:pt x="44230" y="3014"/>
                  </a:lnTo>
                  <a:lnTo>
                    <a:pt x="44230" y="3014"/>
                  </a:lnTo>
                  <a:lnTo>
                    <a:pt x="44271" y="2973"/>
                  </a:lnTo>
                  <a:cubicBezTo>
                    <a:pt x="44271" y="2933"/>
                    <a:pt x="44322" y="2933"/>
                    <a:pt x="44363" y="2933"/>
                  </a:cubicBezTo>
                  <a:lnTo>
                    <a:pt x="44444" y="2933"/>
                  </a:lnTo>
                  <a:cubicBezTo>
                    <a:pt x="44485" y="2933"/>
                    <a:pt x="44526" y="2892"/>
                    <a:pt x="44577" y="2851"/>
                  </a:cubicBezTo>
                  <a:cubicBezTo>
                    <a:pt x="44741" y="2851"/>
                    <a:pt x="44914" y="2892"/>
                    <a:pt x="45088" y="2933"/>
                  </a:cubicBezTo>
                  <a:lnTo>
                    <a:pt x="45211" y="2933"/>
                  </a:lnTo>
                  <a:lnTo>
                    <a:pt x="45211" y="2973"/>
                  </a:lnTo>
                  <a:cubicBezTo>
                    <a:pt x="45170" y="2973"/>
                    <a:pt x="45129" y="3014"/>
                    <a:pt x="45129" y="3014"/>
                  </a:cubicBezTo>
                  <a:lnTo>
                    <a:pt x="45251" y="3014"/>
                  </a:lnTo>
                  <a:lnTo>
                    <a:pt x="45251" y="3065"/>
                  </a:lnTo>
                  <a:lnTo>
                    <a:pt x="45251" y="3065"/>
                  </a:lnTo>
                  <a:lnTo>
                    <a:pt x="45211" y="3106"/>
                  </a:lnTo>
                  <a:cubicBezTo>
                    <a:pt x="45170" y="3106"/>
                    <a:pt x="45129" y="3106"/>
                    <a:pt x="45129" y="3188"/>
                  </a:cubicBezTo>
                  <a:cubicBezTo>
                    <a:pt x="45251" y="3188"/>
                    <a:pt x="45343" y="3065"/>
                    <a:pt x="45425" y="3014"/>
                  </a:cubicBezTo>
                  <a:cubicBezTo>
                    <a:pt x="45599" y="3014"/>
                    <a:pt x="45721" y="3014"/>
                    <a:pt x="45854" y="3106"/>
                  </a:cubicBezTo>
                  <a:lnTo>
                    <a:pt x="45854" y="3106"/>
                  </a:lnTo>
                  <a:cubicBezTo>
                    <a:pt x="45762" y="3106"/>
                    <a:pt x="45721" y="3147"/>
                    <a:pt x="45681" y="3188"/>
                  </a:cubicBezTo>
                  <a:lnTo>
                    <a:pt x="45681" y="3188"/>
                  </a:lnTo>
                  <a:cubicBezTo>
                    <a:pt x="45721" y="3188"/>
                    <a:pt x="45762" y="3188"/>
                    <a:pt x="45803" y="3229"/>
                  </a:cubicBezTo>
                  <a:cubicBezTo>
                    <a:pt x="45895" y="3229"/>
                    <a:pt x="45977" y="3229"/>
                    <a:pt x="46018" y="3270"/>
                  </a:cubicBezTo>
                  <a:cubicBezTo>
                    <a:pt x="46110" y="3321"/>
                    <a:pt x="46110" y="3403"/>
                    <a:pt x="46191" y="3443"/>
                  </a:cubicBezTo>
                  <a:cubicBezTo>
                    <a:pt x="46273" y="3443"/>
                    <a:pt x="46314" y="3403"/>
                    <a:pt x="46406" y="3403"/>
                  </a:cubicBezTo>
                  <a:cubicBezTo>
                    <a:pt x="46488" y="3403"/>
                    <a:pt x="46529" y="3362"/>
                    <a:pt x="46621" y="3362"/>
                  </a:cubicBezTo>
                  <a:cubicBezTo>
                    <a:pt x="46702" y="3321"/>
                    <a:pt x="47039" y="3362"/>
                    <a:pt x="47131" y="3403"/>
                  </a:cubicBezTo>
                  <a:cubicBezTo>
                    <a:pt x="47172" y="3403"/>
                    <a:pt x="47295" y="3484"/>
                    <a:pt x="47295" y="3525"/>
                  </a:cubicBezTo>
                  <a:cubicBezTo>
                    <a:pt x="47295" y="3576"/>
                    <a:pt x="47295" y="3658"/>
                    <a:pt x="47254" y="3658"/>
                  </a:cubicBezTo>
                  <a:cubicBezTo>
                    <a:pt x="47295" y="3699"/>
                    <a:pt x="47387" y="3699"/>
                    <a:pt x="47469" y="3740"/>
                  </a:cubicBezTo>
                  <a:lnTo>
                    <a:pt x="47469" y="3832"/>
                  </a:lnTo>
                  <a:cubicBezTo>
                    <a:pt x="47550" y="3832"/>
                    <a:pt x="47591" y="3740"/>
                    <a:pt x="47642" y="3740"/>
                  </a:cubicBezTo>
                  <a:lnTo>
                    <a:pt x="47806" y="3740"/>
                  </a:lnTo>
                  <a:cubicBezTo>
                    <a:pt x="47806" y="3699"/>
                    <a:pt x="47847" y="3699"/>
                    <a:pt x="47898" y="3699"/>
                  </a:cubicBezTo>
                  <a:cubicBezTo>
                    <a:pt x="47979" y="3699"/>
                    <a:pt x="47979" y="3740"/>
                    <a:pt x="48020" y="3781"/>
                  </a:cubicBezTo>
                  <a:lnTo>
                    <a:pt x="48153" y="3781"/>
                  </a:lnTo>
                  <a:cubicBezTo>
                    <a:pt x="48276" y="3781"/>
                    <a:pt x="48357" y="3740"/>
                    <a:pt x="48449" y="3699"/>
                  </a:cubicBezTo>
                  <a:cubicBezTo>
                    <a:pt x="48490" y="3740"/>
                    <a:pt x="48531" y="3781"/>
                    <a:pt x="48531" y="3832"/>
                  </a:cubicBezTo>
                  <a:cubicBezTo>
                    <a:pt x="48613" y="3873"/>
                    <a:pt x="48664" y="3832"/>
                    <a:pt x="48705" y="3913"/>
                  </a:cubicBezTo>
                  <a:cubicBezTo>
                    <a:pt x="48746" y="3954"/>
                    <a:pt x="48919" y="3913"/>
                    <a:pt x="48960" y="3873"/>
                  </a:cubicBezTo>
                  <a:cubicBezTo>
                    <a:pt x="49001" y="3832"/>
                    <a:pt x="48919" y="3740"/>
                    <a:pt x="48919" y="3740"/>
                  </a:cubicBezTo>
                  <a:cubicBezTo>
                    <a:pt x="48868" y="3699"/>
                    <a:pt x="48868" y="3699"/>
                    <a:pt x="48827" y="3699"/>
                  </a:cubicBezTo>
                  <a:cubicBezTo>
                    <a:pt x="48868" y="3658"/>
                    <a:pt x="48868" y="3617"/>
                    <a:pt x="48919" y="3617"/>
                  </a:cubicBezTo>
                  <a:cubicBezTo>
                    <a:pt x="49042" y="3617"/>
                    <a:pt x="49175" y="3617"/>
                    <a:pt x="49257" y="3658"/>
                  </a:cubicBezTo>
                  <a:lnTo>
                    <a:pt x="49297" y="3699"/>
                  </a:lnTo>
                  <a:cubicBezTo>
                    <a:pt x="49379" y="3699"/>
                    <a:pt x="49553" y="3658"/>
                    <a:pt x="49686" y="3658"/>
                  </a:cubicBezTo>
                  <a:cubicBezTo>
                    <a:pt x="49727" y="3658"/>
                    <a:pt x="49767" y="3699"/>
                    <a:pt x="49808" y="3699"/>
                  </a:cubicBezTo>
                  <a:cubicBezTo>
                    <a:pt x="49849" y="3740"/>
                    <a:pt x="49941" y="3740"/>
                    <a:pt x="49982" y="3740"/>
                  </a:cubicBezTo>
                  <a:cubicBezTo>
                    <a:pt x="50064" y="3781"/>
                    <a:pt x="50197" y="3832"/>
                    <a:pt x="50278" y="3913"/>
                  </a:cubicBezTo>
                  <a:lnTo>
                    <a:pt x="50278" y="4639"/>
                  </a:lnTo>
                  <a:lnTo>
                    <a:pt x="50278" y="4894"/>
                  </a:lnTo>
                  <a:cubicBezTo>
                    <a:pt x="50237" y="4894"/>
                    <a:pt x="50237" y="4894"/>
                    <a:pt x="50197" y="4935"/>
                  </a:cubicBezTo>
                  <a:close/>
                  <a:moveTo>
                    <a:pt x="27627" y="9655"/>
                  </a:moveTo>
                  <a:lnTo>
                    <a:pt x="27586" y="9614"/>
                  </a:lnTo>
                  <a:lnTo>
                    <a:pt x="27586" y="9655"/>
                  </a:lnTo>
                  <a:lnTo>
                    <a:pt x="27627" y="9655"/>
                  </a:lnTo>
                  <a:lnTo>
                    <a:pt x="27627" y="9655"/>
                  </a:lnTo>
                  <a:lnTo>
                    <a:pt x="27627" y="9655"/>
                  </a:lnTo>
                  <a:close/>
                  <a:moveTo>
                    <a:pt x="31714" y="9655"/>
                  </a:moveTo>
                  <a:cubicBezTo>
                    <a:pt x="31673" y="9655"/>
                    <a:pt x="31673" y="9574"/>
                    <a:pt x="31673" y="9533"/>
                  </a:cubicBezTo>
                  <a:cubicBezTo>
                    <a:pt x="31632" y="9533"/>
                    <a:pt x="31591" y="9574"/>
                    <a:pt x="31550" y="9574"/>
                  </a:cubicBezTo>
                  <a:cubicBezTo>
                    <a:pt x="31499" y="9614"/>
                    <a:pt x="31550" y="9706"/>
                    <a:pt x="31499" y="9706"/>
                  </a:cubicBezTo>
                  <a:lnTo>
                    <a:pt x="31499" y="9706"/>
                  </a:lnTo>
                  <a:cubicBezTo>
                    <a:pt x="31499" y="9706"/>
                    <a:pt x="31499" y="9655"/>
                    <a:pt x="31458" y="9655"/>
                  </a:cubicBezTo>
                  <a:lnTo>
                    <a:pt x="31499" y="9614"/>
                  </a:lnTo>
                  <a:lnTo>
                    <a:pt x="31458" y="9614"/>
                  </a:lnTo>
                  <a:lnTo>
                    <a:pt x="31458" y="9574"/>
                  </a:lnTo>
                  <a:cubicBezTo>
                    <a:pt x="31458" y="9533"/>
                    <a:pt x="31499" y="9492"/>
                    <a:pt x="31499" y="9451"/>
                  </a:cubicBezTo>
                  <a:cubicBezTo>
                    <a:pt x="31458" y="9400"/>
                    <a:pt x="31418" y="9451"/>
                    <a:pt x="31377" y="9400"/>
                  </a:cubicBezTo>
                  <a:cubicBezTo>
                    <a:pt x="31377" y="9400"/>
                    <a:pt x="31377" y="9359"/>
                    <a:pt x="31336" y="9359"/>
                  </a:cubicBezTo>
                  <a:lnTo>
                    <a:pt x="31295" y="9359"/>
                  </a:lnTo>
                  <a:cubicBezTo>
                    <a:pt x="31295" y="9277"/>
                    <a:pt x="31244" y="9236"/>
                    <a:pt x="31203" y="9196"/>
                  </a:cubicBezTo>
                  <a:cubicBezTo>
                    <a:pt x="31203" y="9196"/>
                    <a:pt x="31162" y="9144"/>
                    <a:pt x="31121" y="9144"/>
                  </a:cubicBezTo>
                  <a:lnTo>
                    <a:pt x="31121" y="9104"/>
                  </a:lnTo>
                  <a:lnTo>
                    <a:pt x="31121" y="9104"/>
                  </a:lnTo>
                  <a:lnTo>
                    <a:pt x="31203" y="9104"/>
                  </a:lnTo>
                  <a:lnTo>
                    <a:pt x="31295" y="9104"/>
                  </a:lnTo>
                  <a:lnTo>
                    <a:pt x="31295" y="9104"/>
                  </a:lnTo>
                  <a:lnTo>
                    <a:pt x="31244" y="9063"/>
                  </a:lnTo>
                  <a:cubicBezTo>
                    <a:pt x="31244" y="9022"/>
                    <a:pt x="31244" y="9022"/>
                    <a:pt x="31295" y="9022"/>
                  </a:cubicBezTo>
                  <a:lnTo>
                    <a:pt x="31295" y="8981"/>
                  </a:lnTo>
                  <a:cubicBezTo>
                    <a:pt x="31336" y="8981"/>
                    <a:pt x="31336" y="8940"/>
                    <a:pt x="31336" y="8940"/>
                  </a:cubicBezTo>
                  <a:cubicBezTo>
                    <a:pt x="31418" y="8940"/>
                    <a:pt x="31499" y="8981"/>
                    <a:pt x="31550" y="8981"/>
                  </a:cubicBezTo>
                  <a:lnTo>
                    <a:pt x="31550" y="8981"/>
                  </a:lnTo>
                  <a:cubicBezTo>
                    <a:pt x="31550" y="8940"/>
                    <a:pt x="31499" y="8940"/>
                    <a:pt x="31499" y="8940"/>
                  </a:cubicBezTo>
                  <a:cubicBezTo>
                    <a:pt x="31550" y="8848"/>
                    <a:pt x="31550" y="8848"/>
                    <a:pt x="31550" y="8766"/>
                  </a:cubicBezTo>
                  <a:lnTo>
                    <a:pt x="31591" y="8726"/>
                  </a:lnTo>
                  <a:lnTo>
                    <a:pt x="31550" y="8685"/>
                  </a:lnTo>
                  <a:lnTo>
                    <a:pt x="31458" y="8685"/>
                  </a:lnTo>
                  <a:lnTo>
                    <a:pt x="31377" y="8685"/>
                  </a:lnTo>
                  <a:cubicBezTo>
                    <a:pt x="31377" y="8685"/>
                    <a:pt x="31336" y="8634"/>
                    <a:pt x="31295" y="8634"/>
                  </a:cubicBezTo>
                  <a:cubicBezTo>
                    <a:pt x="31203" y="8634"/>
                    <a:pt x="31162" y="8726"/>
                    <a:pt x="31080" y="8726"/>
                  </a:cubicBezTo>
                  <a:lnTo>
                    <a:pt x="31040" y="8766"/>
                  </a:lnTo>
                  <a:cubicBezTo>
                    <a:pt x="30989" y="8766"/>
                    <a:pt x="30948" y="8807"/>
                    <a:pt x="30907" y="8807"/>
                  </a:cubicBezTo>
                  <a:lnTo>
                    <a:pt x="30907" y="8848"/>
                  </a:lnTo>
                  <a:lnTo>
                    <a:pt x="30866" y="8848"/>
                  </a:lnTo>
                  <a:cubicBezTo>
                    <a:pt x="30825" y="8848"/>
                    <a:pt x="30784" y="8889"/>
                    <a:pt x="30733" y="8889"/>
                  </a:cubicBezTo>
                  <a:lnTo>
                    <a:pt x="30733" y="8889"/>
                  </a:lnTo>
                  <a:cubicBezTo>
                    <a:pt x="30692" y="8940"/>
                    <a:pt x="30692" y="8981"/>
                    <a:pt x="30651" y="9022"/>
                  </a:cubicBezTo>
                  <a:cubicBezTo>
                    <a:pt x="30651" y="9063"/>
                    <a:pt x="30610" y="9063"/>
                    <a:pt x="30610" y="9104"/>
                  </a:cubicBezTo>
                  <a:lnTo>
                    <a:pt x="30610" y="9104"/>
                  </a:lnTo>
                  <a:cubicBezTo>
                    <a:pt x="30610" y="9144"/>
                    <a:pt x="30651" y="9144"/>
                    <a:pt x="30651" y="9144"/>
                  </a:cubicBezTo>
                  <a:cubicBezTo>
                    <a:pt x="30692" y="9196"/>
                    <a:pt x="30692" y="9236"/>
                    <a:pt x="30692" y="9277"/>
                  </a:cubicBezTo>
                  <a:lnTo>
                    <a:pt x="30692" y="9277"/>
                  </a:lnTo>
                  <a:cubicBezTo>
                    <a:pt x="30733" y="9277"/>
                    <a:pt x="30733" y="9236"/>
                    <a:pt x="30733" y="9236"/>
                  </a:cubicBezTo>
                  <a:lnTo>
                    <a:pt x="30733" y="9236"/>
                  </a:lnTo>
                  <a:lnTo>
                    <a:pt x="30733" y="9236"/>
                  </a:lnTo>
                  <a:cubicBezTo>
                    <a:pt x="30733" y="9277"/>
                    <a:pt x="30692" y="9359"/>
                    <a:pt x="30733" y="9400"/>
                  </a:cubicBezTo>
                  <a:lnTo>
                    <a:pt x="30733" y="9451"/>
                  </a:lnTo>
                  <a:lnTo>
                    <a:pt x="30784" y="9451"/>
                  </a:lnTo>
                  <a:cubicBezTo>
                    <a:pt x="30825" y="9492"/>
                    <a:pt x="30825" y="9533"/>
                    <a:pt x="30866" y="9574"/>
                  </a:cubicBezTo>
                  <a:lnTo>
                    <a:pt x="30866" y="9574"/>
                  </a:lnTo>
                  <a:cubicBezTo>
                    <a:pt x="30907" y="9614"/>
                    <a:pt x="30948" y="9655"/>
                    <a:pt x="30948" y="9655"/>
                  </a:cubicBezTo>
                  <a:cubicBezTo>
                    <a:pt x="30989" y="9706"/>
                    <a:pt x="30948" y="9706"/>
                    <a:pt x="30989" y="9747"/>
                  </a:cubicBezTo>
                  <a:cubicBezTo>
                    <a:pt x="30989" y="9747"/>
                    <a:pt x="30989" y="9788"/>
                    <a:pt x="31040" y="9788"/>
                  </a:cubicBezTo>
                  <a:cubicBezTo>
                    <a:pt x="31040" y="9829"/>
                    <a:pt x="31121" y="9788"/>
                    <a:pt x="31162" y="9870"/>
                  </a:cubicBezTo>
                  <a:lnTo>
                    <a:pt x="31162" y="9870"/>
                  </a:lnTo>
                  <a:lnTo>
                    <a:pt x="31162" y="9870"/>
                  </a:lnTo>
                  <a:cubicBezTo>
                    <a:pt x="30989" y="9829"/>
                    <a:pt x="30989" y="9962"/>
                    <a:pt x="30989" y="10044"/>
                  </a:cubicBezTo>
                  <a:lnTo>
                    <a:pt x="30989" y="10044"/>
                  </a:lnTo>
                  <a:lnTo>
                    <a:pt x="30989" y="10084"/>
                  </a:lnTo>
                  <a:lnTo>
                    <a:pt x="30948" y="10084"/>
                  </a:lnTo>
                  <a:lnTo>
                    <a:pt x="30948" y="10084"/>
                  </a:lnTo>
                  <a:lnTo>
                    <a:pt x="30948" y="10084"/>
                  </a:lnTo>
                  <a:cubicBezTo>
                    <a:pt x="30948" y="10166"/>
                    <a:pt x="30866" y="10258"/>
                    <a:pt x="30907" y="10340"/>
                  </a:cubicBezTo>
                  <a:cubicBezTo>
                    <a:pt x="30948" y="10381"/>
                    <a:pt x="31040" y="10381"/>
                    <a:pt x="31080" y="10381"/>
                  </a:cubicBezTo>
                  <a:cubicBezTo>
                    <a:pt x="31162" y="10554"/>
                    <a:pt x="31377" y="10554"/>
                    <a:pt x="31499" y="10514"/>
                  </a:cubicBezTo>
                  <a:cubicBezTo>
                    <a:pt x="31591" y="10514"/>
                    <a:pt x="31632" y="10514"/>
                    <a:pt x="31673" y="10473"/>
                  </a:cubicBezTo>
                  <a:cubicBezTo>
                    <a:pt x="31714" y="10473"/>
                    <a:pt x="31673" y="10340"/>
                    <a:pt x="31673" y="10258"/>
                  </a:cubicBezTo>
                  <a:cubicBezTo>
                    <a:pt x="31632" y="10258"/>
                    <a:pt x="31673" y="10217"/>
                    <a:pt x="31673" y="10217"/>
                  </a:cubicBezTo>
                  <a:lnTo>
                    <a:pt x="31673" y="10125"/>
                  </a:lnTo>
                  <a:cubicBezTo>
                    <a:pt x="31673" y="10084"/>
                    <a:pt x="31632" y="10084"/>
                    <a:pt x="31632" y="10044"/>
                  </a:cubicBezTo>
                  <a:lnTo>
                    <a:pt x="31550" y="10044"/>
                  </a:lnTo>
                  <a:lnTo>
                    <a:pt x="31550" y="10044"/>
                  </a:lnTo>
                  <a:lnTo>
                    <a:pt x="31591" y="10003"/>
                  </a:lnTo>
                  <a:lnTo>
                    <a:pt x="31632" y="10003"/>
                  </a:lnTo>
                  <a:lnTo>
                    <a:pt x="31632" y="10003"/>
                  </a:lnTo>
                  <a:lnTo>
                    <a:pt x="31591" y="9962"/>
                  </a:lnTo>
                  <a:lnTo>
                    <a:pt x="31591" y="9962"/>
                  </a:lnTo>
                  <a:lnTo>
                    <a:pt x="31632" y="9911"/>
                  </a:lnTo>
                  <a:lnTo>
                    <a:pt x="31499" y="9911"/>
                  </a:lnTo>
                  <a:cubicBezTo>
                    <a:pt x="31499" y="9870"/>
                    <a:pt x="31499" y="9788"/>
                    <a:pt x="31550" y="9747"/>
                  </a:cubicBezTo>
                  <a:lnTo>
                    <a:pt x="31550" y="9788"/>
                  </a:lnTo>
                  <a:lnTo>
                    <a:pt x="31632" y="9788"/>
                  </a:lnTo>
                  <a:lnTo>
                    <a:pt x="31632" y="9747"/>
                  </a:lnTo>
                  <a:lnTo>
                    <a:pt x="31632" y="9788"/>
                  </a:lnTo>
                  <a:lnTo>
                    <a:pt x="31632" y="9788"/>
                  </a:lnTo>
                  <a:lnTo>
                    <a:pt x="31673" y="9829"/>
                  </a:lnTo>
                  <a:cubicBezTo>
                    <a:pt x="31673" y="9788"/>
                    <a:pt x="31673" y="9788"/>
                    <a:pt x="31714" y="9788"/>
                  </a:cubicBezTo>
                  <a:lnTo>
                    <a:pt x="31714" y="9788"/>
                  </a:lnTo>
                  <a:lnTo>
                    <a:pt x="31755" y="9788"/>
                  </a:lnTo>
                  <a:lnTo>
                    <a:pt x="31714" y="9747"/>
                  </a:lnTo>
                  <a:lnTo>
                    <a:pt x="31755" y="9788"/>
                  </a:lnTo>
                  <a:cubicBezTo>
                    <a:pt x="31806" y="9788"/>
                    <a:pt x="31806" y="9788"/>
                    <a:pt x="31806" y="9747"/>
                  </a:cubicBezTo>
                  <a:cubicBezTo>
                    <a:pt x="31755" y="9706"/>
                    <a:pt x="31714" y="9706"/>
                    <a:pt x="31714" y="9655"/>
                  </a:cubicBezTo>
                  <a:close/>
                  <a:moveTo>
                    <a:pt x="33543" y="1911"/>
                  </a:moveTo>
                  <a:cubicBezTo>
                    <a:pt x="33338" y="1952"/>
                    <a:pt x="33124" y="1993"/>
                    <a:pt x="32909" y="2085"/>
                  </a:cubicBezTo>
                  <a:cubicBezTo>
                    <a:pt x="32828" y="2085"/>
                    <a:pt x="32613" y="2125"/>
                    <a:pt x="32613" y="2207"/>
                  </a:cubicBezTo>
                  <a:lnTo>
                    <a:pt x="32654" y="2207"/>
                  </a:lnTo>
                  <a:lnTo>
                    <a:pt x="32613" y="2248"/>
                  </a:lnTo>
                  <a:cubicBezTo>
                    <a:pt x="32613" y="2299"/>
                    <a:pt x="32572" y="2299"/>
                    <a:pt x="32572" y="2299"/>
                  </a:cubicBezTo>
                  <a:cubicBezTo>
                    <a:pt x="32521" y="2340"/>
                    <a:pt x="32439" y="2299"/>
                    <a:pt x="32398" y="2299"/>
                  </a:cubicBezTo>
                  <a:lnTo>
                    <a:pt x="32358" y="2340"/>
                  </a:lnTo>
                  <a:lnTo>
                    <a:pt x="32358" y="2381"/>
                  </a:lnTo>
                  <a:lnTo>
                    <a:pt x="32398" y="2381"/>
                  </a:lnTo>
                  <a:lnTo>
                    <a:pt x="32398" y="2381"/>
                  </a:lnTo>
                  <a:cubicBezTo>
                    <a:pt x="32358" y="2422"/>
                    <a:pt x="32317" y="2463"/>
                    <a:pt x="32266" y="2463"/>
                  </a:cubicBezTo>
                  <a:lnTo>
                    <a:pt x="32225" y="2463"/>
                  </a:lnTo>
                  <a:lnTo>
                    <a:pt x="32184" y="2463"/>
                  </a:lnTo>
                  <a:lnTo>
                    <a:pt x="32184" y="2503"/>
                  </a:lnTo>
                  <a:lnTo>
                    <a:pt x="32225" y="2503"/>
                  </a:lnTo>
                  <a:lnTo>
                    <a:pt x="32225" y="2555"/>
                  </a:lnTo>
                  <a:cubicBezTo>
                    <a:pt x="32184" y="2595"/>
                    <a:pt x="32143" y="2636"/>
                    <a:pt x="32102" y="2677"/>
                  </a:cubicBezTo>
                  <a:cubicBezTo>
                    <a:pt x="32061" y="2677"/>
                    <a:pt x="32010" y="2636"/>
                    <a:pt x="31928" y="2636"/>
                  </a:cubicBezTo>
                  <a:lnTo>
                    <a:pt x="31806" y="2636"/>
                  </a:lnTo>
                  <a:cubicBezTo>
                    <a:pt x="31755" y="2636"/>
                    <a:pt x="31714" y="2677"/>
                    <a:pt x="31673" y="2595"/>
                  </a:cubicBezTo>
                  <a:lnTo>
                    <a:pt x="31673" y="2595"/>
                  </a:lnTo>
                  <a:cubicBezTo>
                    <a:pt x="31806" y="2503"/>
                    <a:pt x="31755" y="2463"/>
                    <a:pt x="31928" y="2463"/>
                  </a:cubicBezTo>
                  <a:lnTo>
                    <a:pt x="31969" y="2422"/>
                  </a:lnTo>
                  <a:cubicBezTo>
                    <a:pt x="31928" y="2422"/>
                    <a:pt x="31928" y="2381"/>
                    <a:pt x="31888" y="2381"/>
                  </a:cubicBezTo>
                  <a:lnTo>
                    <a:pt x="31928" y="2381"/>
                  </a:lnTo>
                  <a:cubicBezTo>
                    <a:pt x="31928" y="2299"/>
                    <a:pt x="32010" y="2340"/>
                    <a:pt x="32061" y="2299"/>
                  </a:cubicBezTo>
                  <a:lnTo>
                    <a:pt x="32010" y="2248"/>
                  </a:lnTo>
                  <a:lnTo>
                    <a:pt x="32010" y="2207"/>
                  </a:lnTo>
                  <a:cubicBezTo>
                    <a:pt x="32061" y="2207"/>
                    <a:pt x="32102" y="2125"/>
                    <a:pt x="32143" y="2125"/>
                  </a:cubicBezTo>
                  <a:lnTo>
                    <a:pt x="32225" y="2125"/>
                  </a:lnTo>
                  <a:cubicBezTo>
                    <a:pt x="32266" y="2044"/>
                    <a:pt x="32358" y="1993"/>
                    <a:pt x="32439" y="1952"/>
                  </a:cubicBezTo>
                  <a:cubicBezTo>
                    <a:pt x="32572" y="1911"/>
                    <a:pt x="32654" y="1993"/>
                    <a:pt x="32736" y="1829"/>
                  </a:cubicBezTo>
                  <a:lnTo>
                    <a:pt x="32776" y="1829"/>
                  </a:lnTo>
                  <a:lnTo>
                    <a:pt x="32828" y="1829"/>
                  </a:lnTo>
                  <a:cubicBezTo>
                    <a:pt x="32868" y="1829"/>
                    <a:pt x="32909" y="1829"/>
                    <a:pt x="32950" y="1870"/>
                  </a:cubicBezTo>
                  <a:cubicBezTo>
                    <a:pt x="32991" y="1829"/>
                    <a:pt x="33032" y="1829"/>
                    <a:pt x="33124" y="1788"/>
                  </a:cubicBezTo>
                  <a:lnTo>
                    <a:pt x="33165" y="1788"/>
                  </a:lnTo>
                  <a:cubicBezTo>
                    <a:pt x="33246" y="1788"/>
                    <a:pt x="33338" y="1737"/>
                    <a:pt x="33420" y="1737"/>
                  </a:cubicBezTo>
                  <a:cubicBezTo>
                    <a:pt x="33502" y="1615"/>
                    <a:pt x="33543" y="1655"/>
                    <a:pt x="33676" y="1615"/>
                  </a:cubicBezTo>
                  <a:lnTo>
                    <a:pt x="33757" y="1615"/>
                  </a:lnTo>
                  <a:cubicBezTo>
                    <a:pt x="33849" y="1615"/>
                    <a:pt x="33890" y="1696"/>
                    <a:pt x="33890" y="1737"/>
                  </a:cubicBezTo>
                  <a:cubicBezTo>
                    <a:pt x="33798" y="1829"/>
                    <a:pt x="33676" y="1870"/>
                    <a:pt x="33543" y="1911"/>
                  </a:cubicBezTo>
                  <a:close/>
                  <a:moveTo>
                    <a:pt x="31928" y="2718"/>
                  </a:moveTo>
                  <a:lnTo>
                    <a:pt x="32061" y="2718"/>
                  </a:lnTo>
                  <a:cubicBezTo>
                    <a:pt x="32010" y="2892"/>
                    <a:pt x="31847" y="2810"/>
                    <a:pt x="31888" y="3014"/>
                  </a:cubicBezTo>
                  <a:cubicBezTo>
                    <a:pt x="31928" y="3147"/>
                    <a:pt x="31969" y="3270"/>
                    <a:pt x="32010" y="3321"/>
                  </a:cubicBezTo>
                  <a:cubicBezTo>
                    <a:pt x="32061" y="3362"/>
                    <a:pt x="32143" y="3362"/>
                    <a:pt x="32143" y="3403"/>
                  </a:cubicBezTo>
                  <a:lnTo>
                    <a:pt x="31928" y="3403"/>
                  </a:lnTo>
                  <a:cubicBezTo>
                    <a:pt x="31888" y="3443"/>
                    <a:pt x="31847" y="3484"/>
                    <a:pt x="31806" y="3443"/>
                  </a:cubicBezTo>
                  <a:lnTo>
                    <a:pt x="31755" y="3403"/>
                  </a:lnTo>
                  <a:lnTo>
                    <a:pt x="31632" y="3403"/>
                  </a:lnTo>
                  <a:cubicBezTo>
                    <a:pt x="31632" y="3362"/>
                    <a:pt x="31673" y="3362"/>
                    <a:pt x="31714" y="3321"/>
                  </a:cubicBezTo>
                  <a:lnTo>
                    <a:pt x="31714" y="3270"/>
                  </a:lnTo>
                  <a:cubicBezTo>
                    <a:pt x="31632" y="3270"/>
                    <a:pt x="31591" y="3188"/>
                    <a:pt x="31458" y="3188"/>
                  </a:cubicBezTo>
                  <a:lnTo>
                    <a:pt x="31418" y="3188"/>
                  </a:lnTo>
                  <a:cubicBezTo>
                    <a:pt x="31377" y="3229"/>
                    <a:pt x="31377" y="3229"/>
                    <a:pt x="31336" y="3188"/>
                  </a:cubicBezTo>
                  <a:lnTo>
                    <a:pt x="31295" y="3147"/>
                  </a:lnTo>
                  <a:cubicBezTo>
                    <a:pt x="31295" y="3106"/>
                    <a:pt x="31336" y="3065"/>
                    <a:pt x="31336" y="3065"/>
                  </a:cubicBezTo>
                  <a:lnTo>
                    <a:pt x="31377" y="3065"/>
                  </a:lnTo>
                  <a:lnTo>
                    <a:pt x="31418" y="3065"/>
                  </a:lnTo>
                  <a:cubicBezTo>
                    <a:pt x="31458" y="3014"/>
                    <a:pt x="31550" y="2933"/>
                    <a:pt x="31550" y="2892"/>
                  </a:cubicBezTo>
                  <a:cubicBezTo>
                    <a:pt x="31499" y="2892"/>
                    <a:pt x="31499" y="2892"/>
                    <a:pt x="31458" y="2851"/>
                  </a:cubicBezTo>
                  <a:lnTo>
                    <a:pt x="31458" y="2851"/>
                  </a:lnTo>
                  <a:cubicBezTo>
                    <a:pt x="31499" y="2851"/>
                    <a:pt x="31550" y="2759"/>
                    <a:pt x="31591" y="2759"/>
                  </a:cubicBezTo>
                  <a:lnTo>
                    <a:pt x="31714" y="2759"/>
                  </a:lnTo>
                  <a:cubicBezTo>
                    <a:pt x="31755" y="2718"/>
                    <a:pt x="31847" y="2677"/>
                    <a:pt x="31928" y="2718"/>
                  </a:cubicBezTo>
                  <a:close/>
                  <a:moveTo>
                    <a:pt x="27545" y="807"/>
                  </a:moveTo>
                  <a:cubicBezTo>
                    <a:pt x="27504" y="807"/>
                    <a:pt x="27464" y="848"/>
                    <a:pt x="27413" y="848"/>
                  </a:cubicBezTo>
                  <a:cubicBezTo>
                    <a:pt x="27372" y="848"/>
                    <a:pt x="27331" y="848"/>
                    <a:pt x="27290" y="889"/>
                  </a:cubicBezTo>
                  <a:cubicBezTo>
                    <a:pt x="27249" y="889"/>
                    <a:pt x="27249" y="889"/>
                    <a:pt x="27208" y="930"/>
                  </a:cubicBezTo>
                  <a:lnTo>
                    <a:pt x="26779" y="930"/>
                  </a:lnTo>
                  <a:lnTo>
                    <a:pt x="26779" y="848"/>
                  </a:lnTo>
                  <a:cubicBezTo>
                    <a:pt x="26861" y="848"/>
                    <a:pt x="26902" y="807"/>
                    <a:pt x="26902" y="715"/>
                  </a:cubicBezTo>
                  <a:lnTo>
                    <a:pt x="26902" y="715"/>
                  </a:lnTo>
                  <a:cubicBezTo>
                    <a:pt x="26738" y="715"/>
                    <a:pt x="26524" y="767"/>
                    <a:pt x="26391" y="675"/>
                  </a:cubicBezTo>
                  <a:lnTo>
                    <a:pt x="26391" y="675"/>
                  </a:lnTo>
                  <a:lnTo>
                    <a:pt x="26483" y="593"/>
                  </a:lnTo>
                  <a:cubicBezTo>
                    <a:pt x="26524" y="552"/>
                    <a:pt x="26565" y="460"/>
                    <a:pt x="26605" y="419"/>
                  </a:cubicBezTo>
                  <a:cubicBezTo>
                    <a:pt x="26646" y="460"/>
                    <a:pt x="26697" y="511"/>
                    <a:pt x="26697" y="552"/>
                  </a:cubicBezTo>
                  <a:lnTo>
                    <a:pt x="26820" y="552"/>
                  </a:lnTo>
                  <a:cubicBezTo>
                    <a:pt x="26861" y="552"/>
                    <a:pt x="26902" y="511"/>
                    <a:pt x="26953" y="593"/>
                  </a:cubicBezTo>
                  <a:lnTo>
                    <a:pt x="26994" y="593"/>
                  </a:lnTo>
                  <a:cubicBezTo>
                    <a:pt x="27035" y="552"/>
                    <a:pt x="27035" y="460"/>
                    <a:pt x="27116" y="419"/>
                  </a:cubicBezTo>
                  <a:cubicBezTo>
                    <a:pt x="27075" y="511"/>
                    <a:pt x="27075" y="552"/>
                    <a:pt x="27075" y="593"/>
                  </a:cubicBezTo>
                  <a:lnTo>
                    <a:pt x="27157" y="593"/>
                  </a:lnTo>
                  <a:cubicBezTo>
                    <a:pt x="27208" y="552"/>
                    <a:pt x="27249" y="511"/>
                    <a:pt x="27290" y="511"/>
                  </a:cubicBezTo>
                  <a:lnTo>
                    <a:pt x="27331" y="511"/>
                  </a:lnTo>
                  <a:cubicBezTo>
                    <a:pt x="27372" y="552"/>
                    <a:pt x="27372" y="552"/>
                    <a:pt x="27372" y="593"/>
                  </a:cubicBezTo>
                  <a:lnTo>
                    <a:pt x="27464" y="593"/>
                  </a:lnTo>
                  <a:cubicBezTo>
                    <a:pt x="27504" y="593"/>
                    <a:pt x="27545" y="552"/>
                    <a:pt x="27586" y="593"/>
                  </a:cubicBezTo>
                  <a:lnTo>
                    <a:pt x="27668" y="593"/>
                  </a:lnTo>
                  <a:cubicBezTo>
                    <a:pt x="27668" y="634"/>
                    <a:pt x="27668" y="634"/>
                    <a:pt x="27719" y="675"/>
                  </a:cubicBezTo>
                  <a:lnTo>
                    <a:pt x="27719" y="675"/>
                  </a:lnTo>
                  <a:cubicBezTo>
                    <a:pt x="27627" y="715"/>
                    <a:pt x="27586" y="767"/>
                    <a:pt x="27545" y="807"/>
                  </a:cubicBezTo>
                  <a:close/>
                  <a:moveTo>
                    <a:pt x="26350" y="848"/>
                  </a:moveTo>
                  <a:cubicBezTo>
                    <a:pt x="26350" y="848"/>
                    <a:pt x="26391" y="807"/>
                    <a:pt x="26442" y="807"/>
                  </a:cubicBezTo>
                  <a:cubicBezTo>
                    <a:pt x="26442" y="848"/>
                    <a:pt x="26483" y="848"/>
                    <a:pt x="26524" y="889"/>
                  </a:cubicBezTo>
                  <a:cubicBezTo>
                    <a:pt x="26565" y="930"/>
                    <a:pt x="26565" y="930"/>
                    <a:pt x="26605" y="930"/>
                  </a:cubicBezTo>
                  <a:cubicBezTo>
                    <a:pt x="26697" y="971"/>
                    <a:pt x="26738" y="1022"/>
                    <a:pt x="26779" y="1063"/>
                  </a:cubicBezTo>
                  <a:cubicBezTo>
                    <a:pt x="26738" y="1063"/>
                    <a:pt x="26738" y="1063"/>
                    <a:pt x="26697" y="1104"/>
                  </a:cubicBezTo>
                  <a:lnTo>
                    <a:pt x="26565" y="1104"/>
                  </a:lnTo>
                  <a:cubicBezTo>
                    <a:pt x="26483" y="1145"/>
                    <a:pt x="26483" y="1277"/>
                    <a:pt x="26442" y="1318"/>
                  </a:cubicBezTo>
                  <a:cubicBezTo>
                    <a:pt x="26442" y="1359"/>
                    <a:pt x="26442" y="1400"/>
                    <a:pt x="26391" y="1441"/>
                  </a:cubicBezTo>
                  <a:cubicBezTo>
                    <a:pt x="26391" y="1441"/>
                    <a:pt x="26309" y="1441"/>
                    <a:pt x="26309" y="1482"/>
                  </a:cubicBezTo>
                  <a:cubicBezTo>
                    <a:pt x="26268" y="1533"/>
                    <a:pt x="26227" y="1574"/>
                    <a:pt x="26227" y="1696"/>
                  </a:cubicBezTo>
                  <a:lnTo>
                    <a:pt x="26186" y="1696"/>
                  </a:lnTo>
                  <a:cubicBezTo>
                    <a:pt x="26095" y="1737"/>
                    <a:pt x="25880" y="1533"/>
                    <a:pt x="25798" y="1482"/>
                  </a:cubicBezTo>
                  <a:lnTo>
                    <a:pt x="25839" y="1482"/>
                  </a:lnTo>
                  <a:lnTo>
                    <a:pt x="25839" y="1441"/>
                  </a:lnTo>
                  <a:cubicBezTo>
                    <a:pt x="25972" y="1441"/>
                    <a:pt x="26095" y="1441"/>
                    <a:pt x="26135" y="1359"/>
                  </a:cubicBezTo>
                  <a:lnTo>
                    <a:pt x="26095" y="1318"/>
                  </a:lnTo>
                  <a:cubicBezTo>
                    <a:pt x="25972" y="1359"/>
                    <a:pt x="25880" y="1359"/>
                    <a:pt x="25757" y="1359"/>
                  </a:cubicBezTo>
                  <a:cubicBezTo>
                    <a:pt x="25757" y="1359"/>
                    <a:pt x="25757" y="1318"/>
                    <a:pt x="25717" y="1318"/>
                  </a:cubicBezTo>
                  <a:lnTo>
                    <a:pt x="25757" y="1318"/>
                  </a:lnTo>
                  <a:cubicBezTo>
                    <a:pt x="25880" y="1226"/>
                    <a:pt x="26054" y="1226"/>
                    <a:pt x="26135" y="1145"/>
                  </a:cubicBezTo>
                  <a:lnTo>
                    <a:pt x="26135" y="1145"/>
                  </a:lnTo>
                  <a:cubicBezTo>
                    <a:pt x="26054" y="1145"/>
                    <a:pt x="25972" y="1104"/>
                    <a:pt x="25880" y="1063"/>
                  </a:cubicBezTo>
                  <a:cubicBezTo>
                    <a:pt x="25839" y="1104"/>
                    <a:pt x="25798" y="1185"/>
                    <a:pt x="25717" y="1185"/>
                  </a:cubicBezTo>
                  <a:cubicBezTo>
                    <a:pt x="25625" y="1226"/>
                    <a:pt x="25461" y="1063"/>
                    <a:pt x="25420" y="1022"/>
                  </a:cubicBezTo>
                  <a:cubicBezTo>
                    <a:pt x="25461" y="971"/>
                    <a:pt x="25502" y="971"/>
                    <a:pt x="25543" y="971"/>
                  </a:cubicBezTo>
                  <a:cubicBezTo>
                    <a:pt x="25502" y="930"/>
                    <a:pt x="25502" y="889"/>
                    <a:pt x="25461" y="889"/>
                  </a:cubicBezTo>
                  <a:cubicBezTo>
                    <a:pt x="25461" y="889"/>
                    <a:pt x="25420" y="889"/>
                    <a:pt x="25369" y="930"/>
                  </a:cubicBezTo>
                  <a:cubicBezTo>
                    <a:pt x="25328" y="889"/>
                    <a:pt x="25287" y="848"/>
                    <a:pt x="25287" y="807"/>
                  </a:cubicBezTo>
                  <a:cubicBezTo>
                    <a:pt x="25328" y="767"/>
                    <a:pt x="25369" y="715"/>
                    <a:pt x="25461" y="715"/>
                  </a:cubicBezTo>
                  <a:lnTo>
                    <a:pt x="25502" y="715"/>
                  </a:lnTo>
                  <a:lnTo>
                    <a:pt x="25625" y="715"/>
                  </a:lnTo>
                  <a:cubicBezTo>
                    <a:pt x="25625" y="767"/>
                    <a:pt x="25625" y="807"/>
                    <a:pt x="25676" y="848"/>
                  </a:cubicBezTo>
                  <a:lnTo>
                    <a:pt x="25757" y="848"/>
                  </a:lnTo>
                  <a:lnTo>
                    <a:pt x="25757" y="848"/>
                  </a:lnTo>
                  <a:cubicBezTo>
                    <a:pt x="25757" y="807"/>
                    <a:pt x="25798" y="767"/>
                    <a:pt x="25798" y="715"/>
                  </a:cubicBezTo>
                  <a:lnTo>
                    <a:pt x="25880" y="715"/>
                  </a:lnTo>
                  <a:cubicBezTo>
                    <a:pt x="25931" y="767"/>
                    <a:pt x="26013" y="930"/>
                    <a:pt x="26054" y="930"/>
                  </a:cubicBezTo>
                  <a:lnTo>
                    <a:pt x="26095" y="889"/>
                  </a:lnTo>
                  <a:cubicBezTo>
                    <a:pt x="26095" y="848"/>
                    <a:pt x="26013" y="767"/>
                    <a:pt x="26013" y="715"/>
                  </a:cubicBezTo>
                  <a:cubicBezTo>
                    <a:pt x="26054" y="675"/>
                    <a:pt x="26054" y="675"/>
                    <a:pt x="26095" y="634"/>
                  </a:cubicBezTo>
                  <a:cubicBezTo>
                    <a:pt x="26135" y="634"/>
                    <a:pt x="26135" y="675"/>
                    <a:pt x="26186" y="675"/>
                  </a:cubicBezTo>
                  <a:lnTo>
                    <a:pt x="26268" y="675"/>
                  </a:lnTo>
                  <a:lnTo>
                    <a:pt x="26309" y="715"/>
                  </a:lnTo>
                  <a:lnTo>
                    <a:pt x="26309" y="848"/>
                  </a:lnTo>
                  <a:lnTo>
                    <a:pt x="26350" y="848"/>
                  </a:lnTo>
                  <a:close/>
                  <a:moveTo>
                    <a:pt x="23714" y="7827"/>
                  </a:moveTo>
                  <a:lnTo>
                    <a:pt x="23714" y="7827"/>
                  </a:lnTo>
                  <a:lnTo>
                    <a:pt x="23888" y="7827"/>
                  </a:lnTo>
                  <a:lnTo>
                    <a:pt x="23888" y="7827"/>
                  </a:lnTo>
                  <a:lnTo>
                    <a:pt x="23888" y="7867"/>
                  </a:lnTo>
                  <a:cubicBezTo>
                    <a:pt x="23837" y="7867"/>
                    <a:pt x="23796" y="7918"/>
                    <a:pt x="23796" y="7918"/>
                  </a:cubicBezTo>
                  <a:cubicBezTo>
                    <a:pt x="23755" y="7918"/>
                    <a:pt x="23755" y="7959"/>
                    <a:pt x="23714" y="7959"/>
                  </a:cubicBezTo>
                  <a:lnTo>
                    <a:pt x="23632" y="7959"/>
                  </a:lnTo>
                  <a:lnTo>
                    <a:pt x="23540" y="7959"/>
                  </a:lnTo>
                  <a:lnTo>
                    <a:pt x="23499" y="7959"/>
                  </a:lnTo>
                  <a:lnTo>
                    <a:pt x="23377" y="7959"/>
                  </a:lnTo>
                  <a:lnTo>
                    <a:pt x="23377" y="8000"/>
                  </a:lnTo>
                  <a:cubicBezTo>
                    <a:pt x="23285" y="8000"/>
                    <a:pt x="23244" y="7959"/>
                    <a:pt x="23162" y="8000"/>
                  </a:cubicBezTo>
                  <a:cubicBezTo>
                    <a:pt x="23162" y="8082"/>
                    <a:pt x="23121" y="8041"/>
                    <a:pt x="23029" y="8041"/>
                  </a:cubicBezTo>
                  <a:lnTo>
                    <a:pt x="22989" y="8041"/>
                  </a:lnTo>
                  <a:cubicBezTo>
                    <a:pt x="22948" y="8041"/>
                    <a:pt x="22907" y="8082"/>
                    <a:pt x="22907" y="8123"/>
                  </a:cubicBezTo>
                  <a:lnTo>
                    <a:pt x="22866" y="8082"/>
                  </a:lnTo>
                  <a:lnTo>
                    <a:pt x="22815" y="8082"/>
                  </a:lnTo>
                  <a:lnTo>
                    <a:pt x="22815" y="8082"/>
                  </a:lnTo>
                  <a:cubicBezTo>
                    <a:pt x="22866" y="8041"/>
                    <a:pt x="22989" y="8000"/>
                    <a:pt x="22989" y="7918"/>
                  </a:cubicBezTo>
                  <a:cubicBezTo>
                    <a:pt x="23029" y="7918"/>
                    <a:pt x="23029" y="7918"/>
                    <a:pt x="23029" y="7867"/>
                  </a:cubicBezTo>
                  <a:lnTo>
                    <a:pt x="23121" y="7867"/>
                  </a:lnTo>
                  <a:lnTo>
                    <a:pt x="23203" y="7867"/>
                  </a:lnTo>
                  <a:cubicBezTo>
                    <a:pt x="23203" y="7827"/>
                    <a:pt x="23244" y="7827"/>
                    <a:pt x="23244" y="7786"/>
                  </a:cubicBezTo>
                  <a:cubicBezTo>
                    <a:pt x="23244" y="7786"/>
                    <a:pt x="23203" y="7827"/>
                    <a:pt x="23162" y="7827"/>
                  </a:cubicBezTo>
                  <a:lnTo>
                    <a:pt x="23162" y="7827"/>
                  </a:lnTo>
                  <a:lnTo>
                    <a:pt x="23162" y="7827"/>
                  </a:lnTo>
                  <a:cubicBezTo>
                    <a:pt x="23121" y="7827"/>
                    <a:pt x="23070" y="7786"/>
                    <a:pt x="23070" y="7786"/>
                  </a:cubicBezTo>
                  <a:lnTo>
                    <a:pt x="22948" y="7786"/>
                  </a:lnTo>
                  <a:lnTo>
                    <a:pt x="22907" y="7745"/>
                  </a:lnTo>
                  <a:lnTo>
                    <a:pt x="22907" y="7745"/>
                  </a:lnTo>
                  <a:cubicBezTo>
                    <a:pt x="22948" y="7704"/>
                    <a:pt x="23029" y="7704"/>
                    <a:pt x="23070" y="7612"/>
                  </a:cubicBezTo>
                  <a:lnTo>
                    <a:pt x="23070" y="7571"/>
                  </a:lnTo>
                  <a:lnTo>
                    <a:pt x="23070" y="7530"/>
                  </a:lnTo>
                  <a:lnTo>
                    <a:pt x="22989" y="7530"/>
                  </a:lnTo>
                  <a:lnTo>
                    <a:pt x="22989" y="7530"/>
                  </a:lnTo>
                  <a:cubicBezTo>
                    <a:pt x="23029" y="7489"/>
                    <a:pt x="23121" y="7448"/>
                    <a:pt x="23244" y="7448"/>
                  </a:cubicBezTo>
                  <a:lnTo>
                    <a:pt x="23244" y="7448"/>
                  </a:lnTo>
                  <a:cubicBezTo>
                    <a:pt x="23203" y="7408"/>
                    <a:pt x="23244" y="7357"/>
                    <a:pt x="23244" y="7275"/>
                  </a:cubicBezTo>
                  <a:lnTo>
                    <a:pt x="23244" y="7275"/>
                  </a:lnTo>
                  <a:lnTo>
                    <a:pt x="23203" y="7275"/>
                  </a:lnTo>
                  <a:cubicBezTo>
                    <a:pt x="23162" y="7275"/>
                    <a:pt x="23162" y="7275"/>
                    <a:pt x="23162" y="7234"/>
                  </a:cubicBezTo>
                  <a:cubicBezTo>
                    <a:pt x="23162" y="7193"/>
                    <a:pt x="23203" y="7152"/>
                    <a:pt x="23203" y="7152"/>
                  </a:cubicBezTo>
                  <a:cubicBezTo>
                    <a:pt x="23121" y="7101"/>
                    <a:pt x="23162" y="7152"/>
                    <a:pt x="23070" y="7152"/>
                  </a:cubicBezTo>
                  <a:lnTo>
                    <a:pt x="23029" y="7152"/>
                  </a:lnTo>
                  <a:cubicBezTo>
                    <a:pt x="22989" y="7152"/>
                    <a:pt x="22989" y="7152"/>
                    <a:pt x="22989" y="7193"/>
                  </a:cubicBezTo>
                  <a:cubicBezTo>
                    <a:pt x="22948" y="7152"/>
                    <a:pt x="22948" y="7152"/>
                    <a:pt x="22907" y="7152"/>
                  </a:cubicBezTo>
                  <a:cubicBezTo>
                    <a:pt x="22907" y="7101"/>
                    <a:pt x="22989" y="7060"/>
                    <a:pt x="22989" y="7019"/>
                  </a:cubicBezTo>
                  <a:cubicBezTo>
                    <a:pt x="22948" y="7019"/>
                    <a:pt x="22948" y="6978"/>
                    <a:pt x="22948" y="6938"/>
                  </a:cubicBezTo>
                  <a:lnTo>
                    <a:pt x="22989" y="6938"/>
                  </a:lnTo>
                  <a:lnTo>
                    <a:pt x="22989" y="6897"/>
                  </a:lnTo>
                  <a:lnTo>
                    <a:pt x="22948" y="6897"/>
                  </a:lnTo>
                  <a:cubicBezTo>
                    <a:pt x="22948" y="6897"/>
                    <a:pt x="22907" y="6938"/>
                    <a:pt x="22866" y="6938"/>
                  </a:cubicBezTo>
                  <a:lnTo>
                    <a:pt x="22866" y="6938"/>
                  </a:lnTo>
                  <a:cubicBezTo>
                    <a:pt x="22815" y="6897"/>
                    <a:pt x="22866" y="6846"/>
                    <a:pt x="22907" y="6805"/>
                  </a:cubicBezTo>
                  <a:lnTo>
                    <a:pt x="22866" y="6764"/>
                  </a:lnTo>
                  <a:lnTo>
                    <a:pt x="22866" y="6764"/>
                  </a:lnTo>
                  <a:lnTo>
                    <a:pt x="22815" y="6805"/>
                  </a:lnTo>
                  <a:lnTo>
                    <a:pt x="22774" y="6805"/>
                  </a:lnTo>
                  <a:lnTo>
                    <a:pt x="22815" y="6682"/>
                  </a:lnTo>
                  <a:lnTo>
                    <a:pt x="22815" y="6641"/>
                  </a:lnTo>
                  <a:lnTo>
                    <a:pt x="22866" y="6590"/>
                  </a:lnTo>
                  <a:cubicBezTo>
                    <a:pt x="22866" y="6590"/>
                    <a:pt x="22815" y="6590"/>
                    <a:pt x="22815" y="6549"/>
                  </a:cubicBezTo>
                  <a:cubicBezTo>
                    <a:pt x="22815" y="6549"/>
                    <a:pt x="22815" y="6509"/>
                    <a:pt x="22866" y="6509"/>
                  </a:cubicBezTo>
                  <a:cubicBezTo>
                    <a:pt x="22866" y="6549"/>
                    <a:pt x="22907" y="6549"/>
                    <a:pt x="22907" y="6549"/>
                  </a:cubicBezTo>
                  <a:cubicBezTo>
                    <a:pt x="22907" y="6509"/>
                    <a:pt x="22907" y="6468"/>
                    <a:pt x="22866" y="6468"/>
                  </a:cubicBezTo>
                  <a:cubicBezTo>
                    <a:pt x="22907" y="6468"/>
                    <a:pt x="22907" y="6427"/>
                    <a:pt x="22948" y="6427"/>
                  </a:cubicBezTo>
                  <a:lnTo>
                    <a:pt x="22907" y="6386"/>
                  </a:lnTo>
                  <a:lnTo>
                    <a:pt x="22948" y="6335"/>
                  </a:lnTo>
                  <a:cubicBezTo>
                    <a:pt x="22948" y="6386"/>
                    <a:pt x="22989" y="6386"/>
                    <a:pt x="22989" y="6386"/>
                  </a:cubicBezTo>
                  <a:lnTo>
                    <a:pt x="23121" y="6386"/>
                  </a:lnTo>
                  <a:cubicBezTo>
                    <a:pt x="23121" y="6386"/>
                    <a:pt x="23162" y="6335"/>
                    <a:pt x="23203" y="6386"/>
                  </a:cubicBezTo>
                  <a:cubicBezTo>
                    <a:pt x="23203" y="6386"/>
                    <a:pt x="23244" y="6386"/>
                    <a:pt x="23203" y="6386"/>
                  </a:cubicBezTo>
                  <a:cubicBezTo>
                    <a:pt x="23162" y="6468"/>
                    <a:pt x="23070" y="6468"/>
                    <a:pt x="23029" y="6549"/>
                  </a:cubicBezTo>
                  <a:lnTo>
                    <a:pt x="23070" y="6549"/>
                  </a:lnTo>
                  <a:lnTo>
                    <a:pt x="23162" y="6549"/>
                  </a:lnTo>
                  <a:cubicBezTo>
                    <a:pt x="23244" y="6549"/>
                    <a:pt x="23326" y="6549"/>
                    <a:pt x="23377" y="6590"/>
                  </a:cubicBezTo>
                  <a:lnTo>
                    <a:pt x="23377" y="6590"/>
                  </a:lnTo>
                  <a:cubicBezTo>
                    <a:pt x="23377" y="6682"/>
                    <a:pt x="23326" y="6805"/>
                    <a:pt x="23203" y="6805"/>
                  </a:cubicBezTo>
                  <a:lnTo>
                    <a:pt x="23203" y="6846"/>
                  </a:lnTo>
                  <a:lnTo>
                    <a:pt x="23244" y="6846"/>
                  </a:lnTo>
                  <a:lnTo>
                    <a:pt x="23244" y="6846"/>
                  </a:lnTo>
                  <a:cubicBezTo>
                    <a:pt x="23244" y="6897"/>
                    <a:pt x="23162" y="6897"/>
                    <a:pt x="23121" y="6897"/>
                  </a:cubicBezTo>
                  <a:lnTo>
                    <a:pt x="23121" y="6897"/>
                  </a:lnTo>
                  <a:cubicBezTo>
                    <a:pt x="23203" y="6938"/>
                    <a:pt x="23203" y="6897"/>
                    <a:pt x="23244" y="6897"/>
                  </a:cubicBezTo>
                  <a:cubicBezTo>
                    <a:pt x="23285" y="6897"/>
                    <a:pt x="23418" y="6978"/>
                    <a:pt x="23418" y="7019"/>
                  </a:cubicBezTo>
                  <a:cubicBezTo>
                    <a:pt x="23459" y="7060"/>
                    <a:pt x="23418" y="7152"/>
                    <a:pt x="23459" y="7193"/>
                  </a:cubicBezTo>
                  <a:lnTo>
                    <a:pt x="23540" y="7193"/>
                  </a:lnTo>
                  <a:cubicBezTo>
                    <a:pt x="23581" y="7234"/>
                    <a:pt x="23581" y="7275"/>
                    <a:pt x="23632" y="7275"/>
                  </a:cubicBezTo>
                  <a:lnTo>
                    <a:pt x="23632" y="7408"/>
                  </a:lnTo>
                  <a:cubicBezTo>
                    <a:pt x="23714" y="7489"/>
                    <a:pt x="23755" y="7448"/>
                    <a:pt x="23673" y="7571"/>
                  </a:cubicBezTo>
                  <a:lnTo>
                    <a:pt x="23714" y="7571"/>
                  </a:lnTo>
                  <a:cubicBezTo>
                    <a:pt x="23755" y="7489"/>
                    <a:pt x="23888" y="7530"/>
                    <a:pt x="23929" y="7571"/>
                  </a:cubicBezTo>
                  <a:lnTo>
                    <a:pt x="23929" y="7663"/>
                  </a:lnTo>
                  <a:cubicBezTo>
                    <a:pt x="23888" y="7704"/>
                    <a:pt x="23755" y="7786"/>
                    <a:pt x="23714" y="7827"/>
                  </a:cubicBezTo>
                  <a:close/>
                  <a:moveTo>
                    <a:pt x="22815" y="6978"/>
                  </a:moveTo>
                  <a:lnTo>
                    <a:pt x="22866" y="6978"/>
                  </a:lnTo>
                  <a:lnTo>
                    <a:pt x="22866" y="7019"/>
                  </a:lnTo>
                  <a:lnTo>
                    <a:pt x="22866" y="7019"/>
                  </a:lnTo>
                  <a:lnTo>
                    <a:pt x="22815" y="7019"/>
                  </a:lnTo>
                  <a:lnTo>
                    <a:pt x="22815" y="6978"/>
                  </a:lnTo>
                  <a:close/>
                  <a:moveTo>
                    <a:pt x="22815" y="7234"/>
                  </a:moveTo>
                  <a:cubicBezTo>
                    <a:pt x="22815" y="7316"/>
                    <a:pt x="22774" y="7316"/>
                    <a:pt x="22733" y="7316"/>
                  </a:cubicBezTo>
                  <a:cubicBezTo>
                    <a:pt x="22733" y="7357"/>
                    <a:pt x="22815" y="7489"/>
                    <a:pt x="22774" y="7571"/>
                  </a:cubicBezTo>
                  <a:cubicBezTo>
                    <a:pt x="22774" y="7571"/>
                    <a:pt x="22733" y="7612"/>
                    <a:pt x="22733" y="7663"/>
                  </a:cubicBezTo>
                  <a:lnTo>
                    <a:pt x="22651" y="7663"/>
                  </a:lnTo>
                  <a:lnTo>
                    <a:pt x="22651" y="7704"/>
                  </a:lnTo>
                  <a:lnTo>
                    <a:pt x="22519" y="7704"/>
                  </a:lnTo>
                  <a:cubicBezTo>
                    <a:pt x="22478" y="7745"/>
                    <a:pt x="22437" y="7745"/>
                    <a:pt x="22396" y="7786"/>
                  </a:cubicBezTo>
                  <a:lnTo>
                    <a:pt x="22355" y="7786"/>
                  </a:lnTo>
                  <a:cubicBezTo>
                    <a:pt x="22304" y="7786"/>
                    <a:pt x="22263" y="7827"/>
                    <a:pt x="22222" y="7827"/>
                  </a:cubicBezTo>
                  <a:lnTo>
                    <a:pt x="22222" y="7745"/>
                  </a:lnTo>
                  <a:lnTo>
                    <a:pt x="22181" y="7745"/>
                  </a:lnTo>
                  <a:cubicBezTo>
                    <a:pt x="22141" y="7745"/>
                    <a:pt x="22141" y="7745"/>
                    <a:pt x="22141" y="7704"/>
                  </a:cubicBezTo>
                  <a:lnTo>
                    <a:pt x="22181" y="7704"/>
                  </a:lnTo>
                  <a:lnTo>
                    <a:pt x="22181" y="7704"/>
                  </a:lnTo>
                  <a:lnTo>
                    <a:pt x="22141" y="7704"/>
                  </a:lnTo>
                  <a:lnTo>
                    <a:pt x="22141" y="7663"/>
                  </a:lnTo>
                  <a:lnTo>
                    <a:pt x="22222" y="7663"/>
                  </a:lnTo>
                  <a:lnTo>
                    <a:pt x="22222" y="7612"/>
                  </a:lnTo>
                  <a:cubicBezTo>
                    <a:pt x="22263" y="7612"/>
                    <a:pt x="22304" y="7612"/>
                    <a:pt x="22304" y="7571"/>
                  </a:cubicBezTo>
                  <a:lnTo>
                    <a:pt x="22263" y="7571"/>
                  </a:lnTo>
                  <a:lnTo>
                    <a:pt x="22263" y="7571"/>
                  </a:lnTo>
                  <a:lnTo>
                    <a:pt x="22263" y="7530"/>
                  </a:lnTo>
                  <a:lnTo>
                    <a:pt x="22263" y="7530"/>
                  </a:lnTo>
                  <a:cubicBezTo>
                    <a:pt x="22263" y="7489"/>
                    <a:pt x="22304" y="7489"/>
                    <a:pt x="22355" y="7489"/>
                  </a:cubicBezTo>
                  <a:lnTo>
                    <a:pt x="22355" y="7448"/>
                  </a:lnTo>
                  <a:cubicBezTo>
                    <a:pt x="22304" y="7489"/>
                    <a:pt x="22181" y="7448"/>
                    <a:pt x="22181" y="7448"/>
                  </a:cubicBezTo>
                  <a:lnTo>
                    <a:pt x="22181" y="7408"/>
                  </a:lnTo>
                  <a:lnTo>
                    <a:pt x="22181" y="7408"/>
                  </a:lnTo>
                  <a:lnTo>
                    <a:pt x="22222" y="7408"/>
                  </a:lnTo>
                  <a:lnTo>
                    <a:pt x="22222" y="7316"/>
                  </a:lnTo>
                  <a:lnTo>
                    <a:pt x="22222" y="7316"/>
                  </a:lnTo>
                  <a:lnTo>
                    <a:pt x="22181" y="7316"/>
                  </a:lnTo>
                  <a:lnTo>
                    <a:pt x="22181" y="7316"/>
                  </a:lnTo>
                  <a:cubicBezTo>
                    <a:pt x="22181" y="7275"/>
                    <a:pt x="22181" y="7275"/>
                    <a:pt x="22222" y="7234"/>
                  </a:cubicBezTo>
                  <a:cubicBezTo>
                    <a:pt x="22263" y="7275"/>
                    <a:pt x="22355" y="7275"/>
                    <a:pt x="22396" y="7275"/>
                  </a:cubicBezTo>
                  <a:lnTo>
                    <a:pt x="22396" y="7234"/>
                  </a:lnTo>
                  <a:cubicBezTo>
                    <a:pt x="22437" y="7234"/>
                    <a:pt x="22437" y="7234"/>
                    <a:pt x="22437" y="7193"/>
                  </a:cubicBezTo>
                  <a:lnTo>
                    <a:pt x="22355" y="7193"/>
                  </a:lnTo>
                  <a:lnTo>
                    <a:pt x="22396" y="7152"/>
                  </a:lnTo>
                  <a:lnTo>
                    <a:pt x="22396" y="7152"/>
                  </a:lnTo>
                  <a:cubicBezTo>
                    <a:pt x="22437" y="7101"/>
                    <a:pt x="22437" y="7060"/>
                    <a:pt x="22519" y="7060"/>
                  </a:cubicBezTo>
                  <a:lnTo>
                    <a:pt x="22559" y="7101"/>
                  </a:lnTo>
                  <a:cubicBezTo>
                    <a:pt x="22651" y="7060"/>
                    <a:pt x="22733" y="7060"/>
                    <a:pt x="22774" y="7101"/>
                  </a:cubicBezTo>
                  <a:cubicBezTo>
                    <a:pt x="22815" y="7152"/>
                    <a:pt x="22815" y="7193"/>
                    <a:pt x="22815" y="7234"/>
                  </a:cubicBezTo>
                  <a:close/>
                  <a:moveTo>
                    <a:pt x="25114" y="9870"/>
                  </a:moveTo>
                  <a:lnTo>
                    <a:pt x="25114" y="9911"/>
                  </a:lnTo>
                  <a:lnTo>
                    <a:pt x="25114" y="10003"/>
                  </a:lnTo>
                  <a:cubicBezTo>
                    <a:pt x="25114" y="10044"/>
                    <a:pt x="25073" y="10044"/>
                    <a:pt x="25073" y="10084"/>
                  </a:cubicBezTo>
                  <a:lnTo>
                    <a:pt x="24991" y="10084"/>
                  </a:lnTo>
                  <a:lnTo>
                    <a:pt x="24991" y="10125"/>
                  </a:lnTo>
                  <a:cubicBezTo>
                    <a:pt x="24858" y="10084"/>
                    <a:pt x="24950" y="10003"/>
                    <a:pt x="24950" y="9911"/>
                  </a:cubicBezTo>
                  <a:cubicBezTo>
                    <a:pt x="24909" y="9870"/>
                    <a:pt x="24909" y="9829"/>
                    <a:pt x="24858" y="9788"/>
                  </a:cubicBezTo>
                  <a:lnTo>
                    <a:pt x="24909" y="9788"/>
                  </a:lnTo>
                  <a:cubicBezTo>
                    <a:pt x="24950" y="9788"/>
                    <a:pt x="24991" y="9788"/>
                    <a:pt x="25032" y="9747"/>
                  </a:cubicBezTo>
                  <a:cubicBezTo>
                    <a:pt x="25073" y="9747"/>
                    <a:pt x="25114" y="9829"/>
                    <a:pt x="25114" y="9870"/>
                  </a:cubicBezTo>
                  <a:close/>
                  <a:moveTo>
                    <a:pt x="25032" y="9451"/>
                  </a:moveTo>
                  <a:lnTo>
                    <a:pt x="25032" y="9400"/>
                  </a:lnTo>
                  <a:lnTo>
                    <a:pt x="25073" y="9400"/>
                  </a:lnTo>
                  <a:lnTo>
                    <a:pt x="25073" y="9400"/>
                  </a:lnTo>
                  <a:cubicBezTo>
                    <a:pt x="25073" y="9533"/>
                    <a:pt x="25073" y="9655"/>
                    <a:pt x="25032" y="9706"/>
                  </a:cubicBezTo>
                  <a:lnTo>
                    <a:pt x="24991" y="9706"/>
                  </a:lnTo>
                  <a:lnTo>
                    <a:pt x="24991" y="9706"/>
                  </a:lnTo>
                  <a:lnTo>
                    <a:pt x="24991" y="9655"/>
                  </a:lnTo>
                  <a:lnTo>
                    <a:pt x="24950" y="9655"/>
                  </a:lnTo>
                  <a:lnTo>
                    <a:pt x="24991" y="9655"/>
                  </a:lnTo>
                  <a:lnTo>
                    <a:pt x="24950" y="9614"/>
                  </a:lnTo>
                  <a:lnTo>
                    <a:pt x="24950" y="9614"/>
                  </a:lnTo>
                  <a:lnTo>
                    <a:pt x="24950" y="9614"/>
                  </a:lnTo>
                  <a:lnTo>
                    <a:pt x="24950" y="9614"/>
                  </a:lnTo>
                  <a:lnTo>
                    <a:pt x="24950" y="9574"/>
                  </a:lnTo>
                  <a:lnTo>
                    <a:pt x="24950" y="9574"/>
                  </a:lnTo>
                  <a:lnTo>
                    <a:pt x="24950" y="9533"/>
                  </a:lnTo>
                  <a:lnTo>
                    <a:pt x="24950" y="9533"/>
                  </a:lnTo>
                  <a:lnTo>
                    <a:pt x="24950" y="9533"/>
                  </a:lnTo>
                  <a:cubicBezTo>
                    <a:pt x="24950" y="9492"/>
                    <a:pt x="25032" y="9451"/>
                    <a:pt x="25032" y="9451"/>
                  </a:cubicBezTo>
                  <a:close/>
                  <a:moveTo>
                    <a:pt x="25931" y="10473"/>
                  </a:moveTo>
                  <a:cubicBezTo>
                    <a:pt x="25931" y="10473"/>
                    <a:pt x="25880" y="10473"/>
                    <a:pt x="25880" y="10514"/>
                  </a:cubicBezTo>
                  <a:cubicBezTo>
                    <a:pt x="25798" y="10473"/>
                    <a:pt x="25717" y="10422"/>
                    <a:pt x="25625" y="10381"/>
                  </a:cubicBezTo>
                  <a:cubicBezTo>
                    <a:pt x="25584" y="10340"/>
                    <a:pt x="25543" y="10381"/>
                    <a:pt x="25502" y="10340"/>
                  </a:cubicBezTo>
                  <a:cubicBezTo>
                    <a:pt x="25543" y="10258"/>
                    <a:pt x="25584" y="10299"/>
                    <a:pt x="25625" y="10258"/>
                  </a:cubicBezTo>
                  <a:cubicBezTo>
                    <a:pt x="25717" y="10299"/>
                    <a:pt x="25757" y="10299"/>
                    <a:pt x="25880" y="10258"/>
                  </a:cubicBezTo>
                  <a:lnTo>
                    <a:pt x="25972" y="10258"/>
                  </a:lnTo>
                  <a:lnTo>
                    <a:pt x="25972" y="10258"/>
                  </a:lnTo>
                  <a:cubicBezTo>
                    <a:pt x="25931" y="10299"/>
                    <a:pt x="25880" y="10340"/>
                    <a:pt x="25931" y="10422"/>
                  </a:cubicBezTo>
                  <a:lnTo>
                    <a:pt x="25931" y="10473"/>
                  </a:lnTo>
                  <a:close/>
                  <a:moveTo>
                    <a:pt x="27545" y="10728"/>
                  </a:moveTo>
                  <a:lnTo>
                    <a:pt x="27545" y="10810"/>
                  </a:lnTo>
                  <a:lnTo>
                    <a:pt x="27331" y="10810"/>
                  </a:lnTo>
                  <a:lnTo>
                    <a:pt x="27331" y="10769"/>
                  </a:lnTo>
                  <a:cubicBezTo>
                    <a:pt x="27290" y="10769"/>
                    <a:pt x="27208" y="10769"/>
                    <a:pt x="27157" y="10728"/>
                  </a:cubicBezTo>
                  <a:lnTo>
                    <a:pt x="27157" y="10677"/>
                  </a:lnTo>
                  <a:lnTo>
                    <a:pt x="27157" y="10677"/>
                  </a:lnTo>
                  <a:lnTo>
                    <a:pt x="27157" y="10677"/>
                  </a:lnTo>
                  <a:lnTo>
                    <a:pt x="27157" y="10677"/>
                  </a:lnTo>
                  <a:cubicBezTo>
                    <a:pt x="27208" y="10677"/>
                    <a:pt x="27208" y="10677"/>
                    <a:pt x="27208" y="10728"/>
                  </a:cubicBezTo>
                  <a:lnTo>
                    <a:pt x="27249" y="10677"/>
                  </a:lnTo>
                  <a:lnTo>
                    <a:pt x="27249" y="10677"/>
                  </a:lnTo>
                  <a:lnTo>
                    <a:pt x="27249" y="10728"/>
                  </a:lnTo>
                  <a:lnTo>
                    <a:pt x="27249" y="10728"/>
                  </a:lnTo>
                  <a:lnTo>
                    <a:pt x="27372" y="10728"/>
                  </a:lnTo>
                  <a:lnTo>
                    <a:pt x="27464" y="10728"/>
                  </a:lnTo>
                  <a:lnTo>
                    <a:pt x="27504" y="10728"/>
                  </a:lnTo>
                  <a:lnTo>
                    <a:pt x="27464" y="10769"/>
                  </a:lnTo>
                  <a:lnTo>
                    <a:pt x="27504" y="10769"/>
                  </a:lnTo>
                  <a:cubicBezTo>
                    <a:pt x="27504" y="10769"/>
                    <a:pt x="27545" y="10769"/>
                    <a:pt x="27545" y="10728"/>
                  </a:cubicBezTo>
                  <a:close/>
                  <a:moveTo>
                    <a:pt x="28608" y="10728"/>
                  </a:moveTo>
                  <a:cubicBezTo>
                    <a:pt x="28690" y="10728"/>
                    <a:pt x="28741" y="10677"/>
                    <a:pt x="28782" y="10677"/>
                  </a:cubicBezTo>
                  <a:cubicBezTo>
                    <a:pt x="28741" y="10728"/>
                    <a:pt x="28690" y="10728"/>
                    <a:pt x="28690" y="10769"/>
                  </a:cubicBezTo>
                  <a:lnTo>
                    <a:pt x="28690" y="10769"/>
                  </a:lnTo>
                  <a:cubicBezTo>
                    <a:pt x="28649" y="10810"/>
                    <a:pt x="28608" y="10851"/>
                    <a:pt x="28567" y="10851"/>
                  </a:cubicBezTo>
                  <a:lnTo>
                    <a:pt x="28526" y="10851"/>
                  </a:lnTo>
                  <a:cubicBezTo>
                    <a:pt x="28526" y="10851"/>
                    <a:pt x="28485" y="10851"/>
                    <a:pt x="28485" y="10810"/>
                  </a:cubicBezTo>
                  <a:cubicBezTo>
                    <a:pt x="28434" y="10810"/>
                    <a:pt x="28434" y="10810"/>
                    <a:pt x="28434" y="10769"/>
                  </a:cubicBezTo>
                  <a:lnTo>
                    <a:pt x="28526" y="10769"/>
                  </a:lnTo>
                  <a:lnTo>
                    <a:pt x="28526" y="10728"/>
                  </a:lnTo>
                  <a:lnTo>
                    <a:pt x="28608" y="10728"/>
                  </a:lnTo>
                  <a:close/>
                  <a:moveTo>
                    <a:pt x="22222" y="11402"/>
                  </a:moveTo>
                  <a:cubicBezTo>
                    <a:pt x="22222" y="11362"/>
                    <a:pt x="22263" y="11321"/>
                    <a:pt x="22304" y="11280"/>
                  </a:cubicBezTo>
                  <a:lnTo>
                    <a:pt x="22304" y="11188"/>
                  </a:lnTo>
                  <a:cubicBezTo>
                    <a:pt x="22304" y="11147"/>
                    <a:pt x="22396" y="11106"/>
                    <a:pt x="22437" y="11065"/>
                  </a:cubicBezTo>
                  <a:cubicBezTo>
                    <a:pt x="22519" y="11024"/>
                    <a:pt x="22611" y="11024"/>
                    <a:pt x="22651" y="10932"/>
                  </a:cubicBezTo>
                  <a:cubicBezTo>
                    <a:pt x="22692" y="10892"/>
                    <a:pt x="22774" y="10677"/>
                    <a:pt x="22774" y="10677"/>
                  </a:cubicBezTo>
                  <a:cubicBezTo>
                    <a:pt x="22815" y="10636"/>
                    <a:pt x="22815" y="10636"/>
                    <a:pt x="22866" y="10636"/>
                  </a:cubicBezTo>
                  <a:cubicBezTo>
                    <a:pt x="22907" y="10677"/>
                    <a:pt x="22907" y="10728"/>
                    <a:pt x="22989" y="10769"/>
                  </a:cubicBezTo>
                  <a:lnTo>
                    <a:pt x="23162" y="10769"/>
                  </a:lnTo>
                  <a:cubicBezTo>
                    <a:pt x="23203" y="10728"/>
                    <a:pt x="23244" y="10728"/>
                    <a:pt x="23244" y="10728"/>
                  </a:cubicBezTo>
                  <a:cubicBezTo>
                    <a:pt x="23244" y="10769"/>
                    <a:pt x="23326" y="10810"/>
                    <a:pt x="23377" y="10769"/>
                  </a:cubicBezTo>
                  <a:cubicBezTo>
                    <a:pt x="23459" y="10769"/>
                    <a:pt x="23459" y="10728"/>
                    <a:pt x="23499" y="10677"/>
                  </a:cubicBezTo>
                  <a:cubicBezTo>
                    <a:pt x="23499" y="10677"/>
                    <a:pt x="23581" y="10636"/>
                    <a:pt x="23632" y="10636"/>
                  </a:cubicBezTo>
                  <a:lnTo>
                    <a:pt x="23673" y="10677"/>
                  </a:lnTo>
                  <a:cubicBezTo>
                    <a:pt x="23714" y="10636"/>
                    <a:pt x="23714" y="10595"/>
                    <a:pt x="23796" y="10554"/>
                  </a:cubicBezTo>
                  <a:cubicBezTo>
                    <a:pt x="23837" y="10514"/>
                    <a:pt x="23929" y="10554"/>
                    <a:pt x="24010" y="10514"/>
                  </a:cubicBezTo>
                  <a:lnTo>
                    <a:pt x="24092" y="10514"/>
                  </a:lnTo>
                  <a:lnTo>
                    <a:pt x="24092" y="10514"/>
                  </a:lnTo>
                  <a:lnTo>
                    <a:pt x="24143" y="10514"/>
                  </a:lnTo>
                  <a:cubicBezTo>
                    <a:pt x="24184" y="10514"/>
                    <a:pt x="24184" y="10473"/>
                    <a:pt x="24225" y="10473"/>
                  </a:cubicBezTo>
                  <a:lnTo>
                    <a:pt x="24347" y="10473"/>
                  </a:lnTo>
                  <a:cubicBezTo>
                    <a:pt x="24399" y="10514"/>
                    <a:pt x="24439" y="10514"/>
                    <a:pt x="24480" y="10514"/>
                  </a:cubicBezTo>
                  <a:cubicBezTo>
                    <a:pt x="24521" y="10514"/>
                    <a:pt x="24562" y="10473"/>
                    <a:pt x="24603" y="10422"/>
                  </a:cubicBezTo>
                  <a:cubicBezTo>
                    <a:pt x="24654" y="10473"/>
                    <a:pt x="24654" y="10473"/>
                    <a:pt x="24695" y="10473"/>
                  </a:cubicBezTo>
                  <a:cubicBezTo>
                    <a:pt x="24736" y="10473"/>
                    <a:pt x="24736" y="10422"/>
                    <a:pt x="24777" y="10422"/>
                  </a:cubicBezTo>
                  <a:lnTo>
                    <a:pt x="24817" y="10473"/>
                  </a:lnTo>
                  <a:cubicBezTo>
                    <a:pt x="24909" y="10514"/>
                    <a:pt x="24991" y="10422"/>
                    <a:pt x="25073" y="10381"/>
                  </a:cubicBezTo>
                  <a:lnTo>
                    <a:pt x="25114" y="10381"/>
                  </a:lnTo>
                  <a:cubicBezTo>
                    <a:pt x="25114" y="10422"/>
                    <a:pt x="25165" y="10422"/>
                    <a:pt x="25165" y="10422"/>
                  </a:cubicBezTo>
                  <a:cubicBezTo>
                    <a:pt x="25165" y="10473"/>
                    <a:pt x="25165" y="10473"/>
                    <a:pt x="25206" y="10514"/>
                  </a:cubicBezTo>
                  <a:lnTo>
                    <a:pt x="25206" y="10514"/>
                  </a:lnTo>
                  <a:cubicBezTo>
                    <a:pt x="25247" y="10473"/>
                    <a:pt x="25287" y="10473"/>
                    <a:pt x="25287" y="10422"/>
                  </a:cubicBezTo>
                  <a:cubicBezTo>
                    <a:pt x="25287" y="10554"/>
                    <a:pt x="25114" y="10595"/>
                    <a:pt x="25287" y="10677"/>
                  </a:cubicBezTo>
                  <a:cubicBezTo>
                    <a:pt x="25287" y="10728"/>
                    <a:pt x="25328" y="10728"/>
                    <a:pt x="25328" y="10769"/>
                  </a:cubicBezTo>
                  <a:cubicBezTo>
                    <a:pt x="25328" y="10810"/>
                    <a:pt x="25165" y="10892"/>
                    <a:pt x="25165" y="10932"/>
                  </a:cubicBezTo>
                  <a:cubicBezTo>
                    <a:pt x="25165" y="10984"/>
                    <a:pt x="25206" y="11024"/>
                    <a:pt x="25247" y="11024"/>
                  </a:cubicBezTo>
                  <a:lnTo>
                    <a:pt x="25328" y="11024"/>
                  </a:lnTo>
                  <a:lnTo>
                    <a:pt x="25328" y="11065"/>
                  </a:lnTo>
                  <a:cubicBezTo>
                    <a:pt x="25369" y="11106"/>
                    <a:pt x="25461" y="11147"/>
                    <a:pt x="25543" y="11147"/>
                  </a:cubicBezTo>
                  <a:lnTo>
                    <a:pt x="25676" y="11147"/>
                  </a:lnTo>
                  <a:cubicBezTo>
                    <a:pt x="25717" y="11147"/>
                    <a:pt x="25757" y="11147"/>
                    <a:pt x="25757" y="11188"/>
                  </a:cubicBezTo>
                  <a:lnTo>
                    <a:pt x="25798" y="11188"/>
                  </a:lnTo>
                  <a:cubicBezTo>
                    <a:pt x="25839" y="11239"/>
                    <a:pt x="25839" y="11239"/>
                    <a:pt x="25880" y="11239"/>
                  </a:cubicBezTo>
                  <a:cubicBezTo>
                    <a:pt x="25931" y="11239"/>
                    <a:pt x="25972" y="11362"/>
                    <a:pt x="26013" y="11402"/>
                  </a:cubicBezTo>
                  <a:cubicBezTo>
                    <a:pt x="26054" y="11443"/>
                    <a:pt x="26227" y="11443"/>
                    <a:pt x="26268" y="11443"/>
                  </a:cubicBezTo>
                  <a:cubicBezTo>
                    <a:pt x="26350" y="11494"/>
                    <a:pt x="26391" y="11576"/>
                    <a:pt x="26483" y="11576"/>
                  </a:cubicBezTo>
                  <a:cubicBezTo>
                    <a:pt x="26524" y="11576"/>
                    <a:pt x="26524" y="11576"/>
                    <a:pt x="26565" y="11535"/>
                  </a:cubicBezTo>
                  <a:cubicBezTo>
                    <a:pt x="26738" y="11443"/>
                    <a:pt x="26565" y="11402"/>
                    <a:pt x="26646" y="11280"/>
                  </a:cubicBezTo>
                  <a:cubicBezTo>
                    <a:pt x="26697" y="11188"/>
                    <a:pt x="26902" y="11106"/>
                    <a:pt x="27035" y="11188"/>
                  </a:cubicBezTo>
                  <a:cubicBezTo>
                    <a:pt x="27075" y="11188"/>
                    <a:pt x="27075" y="11239"/>
                    <a:pt x="27116" y="11280"/>
                  </a:cubicBezTo>
                  <a:lnTo>
                    <a:pt x="27249" y="11280"/>
                  </a:lnTo>
                  <a:lnTo>
                    <a:pt x="27331" y="11280"/>
                  </a:lnTo>
                  <a:cubicBezTo>
                    <a:pt x="27372" y="11321"/>
                    <a:pt x="27372" y="11362"/>
                    <a:pt x="27372" y="11362"/>
                  </a:cubicBezTo>
                  <a:lnTo>
                    <a:pt x="27545" y="11362"/>
                  </a:lnTo>
                  <a:cubicBezTo>
                    <a:pt x="27627" y="11402"/>
                    <a:pt x="27719" y="11402"/>
                    <a:pt x="27801" y="11402"/>
                  </a:cubicBezTo>
                  <a:lnTo>
                    <a:pt x="27801" y="11443"/>
                  </a:lnTo>
                  <a:lnTo>
                    <a:pt x="27883" y="11443"/>
                  </a:lnTo>
                  <a:cubicBezTo>
                    <a:pt x="27923" y="11443"/>
                    <a:pt x="27974" y="11494"/>
                    <a:pt x="28015" y="11494"/>
                  </a:cubicBezTo>
                  <a:lnTo>
                    <a:pt x="28056" y="11443"/>
                  </a:lnTo>
                  <a:cubicBezTo>
                    <a:pt x="28138" y="11402"/>
                    <a:pt x="28271" y="11362"/>
                    <a:pt x="28353" y="11362"/>
                  </a:cubicBezTo>
                  <a:cubicBezTo>
                    <a:pt x="28393" y="11402"/>
                    <a:pt x="28393" y="11402"/>
                    <a:pt x="28393" y="11443"/>
                  </a:cubicBezTo>
                  <a:lnTo>
                    <a:pt x="28485" y="11443"/>
                  </a:lnTo>
                  <a:lnTo>
                    <a:pt x="28567" y="11443"/>
                  </a:lnTo>
                  <a:cubicBezTo>
                    <a:pt x="28649" y="11494"/>
                    <a:pt x="28649" y="11402"/>
                    <a:pt x="28741" y="11402"/>
                  </a:cubicBezTo>
                  <a:cubicBezTo>
                    <a:pt x="28782" y="11535"/>
                    <a:pt x="28822" y="11617"/>
                    <a:pt x="28822" y="11699"/>
                  </a:cubicBezTo>
                  <a:cubicBezTo>
                    <a:pt x="28782" y="11750"/>
                    <a:pt x="28782" y="11872"/>
                    <a:pt x="28741" y="11954"/>
                  </a:cubicBezTo>
                  <a:lnTo>
                    <a:pt x="28690" y="11954"/>
                  </a:lnTo>
                  <a:cubicBezTo>
                    <a:pt x="28608" y="11872"/>
                    <a:pt x="28567" y="11750"/>
                    <a:pt x="28526" y="11617"/>
                  </a:cubicBezTo>
                  <a:cubicBezTo>
                    <a:pt x="28485" y="11658"/>
                    <a:pt x="28485" y="11658"/>
                    <a:pt x="28434" y="11658"/>
                  </a:cubicBezTo>
                  <a:cubicBezTo>
                    <a:pt x="28485" y="11791"/>
                    <a:pt x="28567" y="11872"/>
                    <a:pt x="28608" y="11954"/>
                  </a:cubicBezTo>
                  <a:cubicBezTo>
                    <a:pt x="28649" y="12005"/>
                    <a:pt x="28649" y="12087"/>
                    <a:pt x="28690" y="12169"/>
                  </a:cubicBezTo>
                  <a:cubicBezTo>
                    <a:pt x="28741" y="12261"/>
                    <a:pt x="28822" y="12383"/>
                    <a:pt x="28863" y="12516"/>
                  </a:cubicBezTo>
                  <a:cubicBezTo>
                    <a:pt x="28904" y="12516"/>
                    <a:pt x="28945" y="12557"/>
                    <a:pt x="28945" y="12598"/>
                  </a:cubicBezTo>
                  <a:lnTo>
                    <a:pt x="28904" y="12598"/>
                  </a:lnTo>
                  <a:cubicBezTo>
                    <a:pt x="28945" y="12639"/>
                    <a:pt x="28945" y="12680"/>
                    <a:pt x="28945" y="12720"/>
                  </a:cubicBezTo>
                  <a:cubicBezTo>
                    <a:pt x="28996" y="12772"/>
                    <a:pt x="29037" y="12772"/>
                    <a:pt x="29037" y="12772"/>
                  </a:cubicBezTo>
                  <a:cubicBezTo>
                    <a:pt x="29078" y="12812"/>
                    <a:pt x="29160" y="12935"/>
                    <a:pt x="29160" y="12976"/>
                  </a:cubicBezTo>
                  <a:cubicBezTo>
                    <a:pt x="29201" y="13109"/>
                    <a:pt x="29160" y="13282"/>
                    <a:pt x="29201" y="13364"/>
                  </a:cubicBezTo>
                  <a:cubicBezTo>
                    <a:pt x="29252" y="13405"/>
                    <a:pt x="29374" y="13446"/>
                    <a:pt x="29415" y="13487"/>
                  </a:cubicBezTo>
                  <a:cubicBezTo>
                    <a:pt x="29456" y="13620"/>
                    <a:pt x="29456" y="13875"/>
                    <a:pt x="29548" y="13916"/>
                  </a:cubicBezTo>
                  <a:lnTo>
                    <a:pt x="29589" y="13916"/>
                  </a:lnTo>
                  <a:lnTo>
                    <a:pt x="29589" y="13875"/>
                  </a:lnTo>
                  <a:cubicBezTo>
                    <a:pt x="29630" y="13875"/>
                    <a:pt x="29630" y="13916"/>
                    <a:pt x="29630" y="13957"/>
                  </a:cubicBezTo>
                  <a:lnTo>
                    <a:pt x="29711" y="13957"/>
                  </a:lnTo>
                  <a:cubicBezTo>
                    <a:pt x="29762" y="13998"/>
                    <a:pt x="29803" y="14049"/>
                    <a:pt x="29844" y="14130"/>
                  </a:cubicBezTo>
                  <a:lnTo>
                    <a:pt x="29885" y="14130"/>
                  </a:lnTo>
                  <a:cubicBezTo>
                    <a:pt x="29926" y="14171"/>
                    <a:pt x="29926" y="14212"/>
                    <a:pt x="29926" y="14212"/>
                  </a:cubicBezTo>
                  <a:cubicBezTo>
                    <a:pt x="30018" y="14253"/>
                    <a:pt x="30100" y="14304"/>
                    <a:pt x="30100" y="14386"/>
                  </a:cubicBezTo>
                  <a:cubicBezTo>
                    <a:pt x="30100" y="14427"/>
                    <a:pt x="30018" y="14427"/>
                    <a:pt x="29967" y="14468"/>
                  </a:cubicBezTo>
                  <a:lnTo>
                    <a:pt x="29967" y="14468"/>
                  </a:lnTo>
                  <a:lnTo>
                    <a:pt x="29967" y="14468"/>
                  </a:lnTo>
                  <a:lnTo>
                    <a:pt x="30100" y="14468"/>
                  </a:lnTo>
                  <a:cubicBezTo>
                    <a:pt x="30100" y="14508"/>
                    <a:pt x="30181" y="14600"/>
                    <a:pt x="30222" y="14641"/>
                  </a:cubicBezTo>
                  <a:lnTo>
                    <a:pt x="30314" y="14641"/>
                  </a:lnTo>
                  <a:cubicBezTo>
                    <a:pt x="30355" y="14641"/>
                    <a:pt x="30396" y="14600"/>
                    <a:pt x="30437" y="14600"/>
                  </a:cubicBezTo>
                  <a:cubicBezTo>
                    <a:pt x="30478" y="14560"/>
                    <a:pt x="30478" y="14600"/>
                    <a:pt x="30529" y="14600"/>
                  </a:cubicBezTo>
                  <a:lnTo>
                    <a:pt x="30570" y="14600"/>
                  </a:lnTo>
                  <a:cubicBezTo>
                    <a:pt x="30610" y="14560"/>
                    <a:pt x="30651" y="14560"/>
                    <a:pt x="30692" y="14508"/>
                  </a:cubicBezTo>
                  <a:lnTo>
                    <a:pt x="30692" y="14508"/>
                  </a:lnTo>
                  <a:cubicBezTo>
                    <a:pt x="30733" y="14508"/>
                    <a:pt x="30733" y="14508"/>
                    <a:pt x="30784" y="14560"/>
                  </a:cubicBezTo>
                  <a:cubicBezTo>
                    <a:pt x="30825" y="14508"/>
                    <a:pt x="30825" y="14508"/>
                    <a:pt x="30866" y="14508"/>
                  </a:cubicBezTo>
                  <a:lnTo>
                    <a:pt x="30989" y="14508"/>
                  </a:lnTo>
                  <a:cubicBezTo>
                    <a:pt x="31080" y="14508"/>
                    <a:pt x="31121" y="14468"/>
                    <a:pt x="31162" y="14427"/>
                  </a:cubicBezTo>
                  <a:lnTo>
                    <a:pt x="31244" y="14427"/>
                  </a:lnTo>
                  <a:lnTo>
                    <a:pt x="31244" y="14468"/>
                  </a:lnTo>
                  <a:lnTo>
                    <a:pt x="31244" y="14508"/>
                  </a:lnTo>
                  <a:cubicBezTo>
                    <a:pt x="31203" y="14560"/>
                    <a:pt x="31244" y="14560"/>
                    <a:pt x="31244" y="14600"/>
                  </a:cubicBezTo>
                  <a:cubicBezTo>
                    <a:pt x="31244" y="14641"/>
                    <a:pt x="31203" y="14641"/>
                    <a:pt x="31203" y="14682"/>
                  </a:cubicBezTo>
                  <a:lnTo>
                    <a:pt x="31203" y="14815"/>
                  </a:lnTo>
                  <a:cubicBezTo>
                    <a:pt x="31162" y="14856"/>
                    <a:pt x="31121" y="14897"/>
                    <a:pt x="31121" y="14938"/>
                  </a:cubicBezTo>
                  <a:cubicBezTo>
                    <a:pt x="31080" y="14978"/>
                    <a:pt x="31080" y="14978"/>
                    <a:pt x="31040" y="15019"/>
                  </a:cubicBezTo>
                  <a:lnTo>
                    <a:pt x="31040" y="15070"/>
                  </a:lnTo>
                  <a:cubicBezTo>
                    <a:pt x="30989" y="15111"/>
                    <a:pt x="30989" y="15152"/>
                    <a:pt x="30948" y="15234"/>
                  </a:cubicBezTo>
                  <a:cubicBezTo>
                    <a:pt x="30948" y="15234"/>
                    <a:pt x="30907" y="15275"/>
                    <a:pt x="30907" y="15326"/>
                  </a:cubicBezTo>
                  <a:cubicBezTo>
                    <a:pt x="30866" y="15448"/>
                    <a:pt x="30733" y="15530"/>
                    <a:pt x="30651" y="15663"/>
                  </a:cubicBezTo>
                  <a:cubicBezTo>
                    <a:pt x="30610" y="15704"/>
                    <a:pt x="30570" y="15745"/>
                    <a:pt x="30529" y="15786"/>
                  </a:cubicBezTo>
                  <a:cubicBezTo>
                    <a:pt x="30396" y="15918"/>
                    <a:pt x="30273" y="15959"/>
                    <a:pt x="30140" y="16041"/>
                  </a:cubicBezTo>
                  <a:cubicBezTo>
                    <a:pt x="30059" y="16174"/>
                    <a:pt x="29926" y="16296"/>
                    <a:pt x="29844" y="16429"/>
                  </a:cubicBezTo>
                  <a:lnTo>
                    <a:pt x="29844" y="16470"/>
                  </a:lnTo>
                  <a:cubicBezTo>
                    <a:pt x="29803" y="16470"/>
                    <a:pt x="29762" y="16511"/>
                    <a:pt x="29711" y="16511"/>
                  </a:cubicBezTo>
                  <a:cubicBezTo>
                    <a:pt x="29711" y="16552"/>
                    <a:pt x="29671" y="16552"/>
                    <a:pt x="29630" y="16603"/>
                  </a:cubicBezTo>
                  <a:cubicBezTo>
                    <a:pt x="29630" y="16726"/>
                    <a:pt x="29548" y="16726"/>
                    <a:pt x="29548" y="16766"/>
                  </a:cubicBezTo>
                  <a:lnTo>
                    <a:pt x="29548" y="16858"/>
                  </a:lnTo>
                  <a:lnTo>
                    <a:pt x="29456" y="16899"/>
                  </a:lnTo>
                  <a:cubicBezTo>
                    <a:pt x="29456" y="16899"/>
                    <a:pt x="29415" y="17063"/>
                    <a:pt x="29415" y="17114"/>
                  </a:cubicBezTo>
                  <a:cubicBezTo>
                    <a:pt x="29456" y="17155"/>
                    <a:pt x="29507" y="17196"/>
                    <a:pt x="29548" y="17236"/>
                  </a:cubicBezTo>
                  <a:cubicBezTo>
                    <a:pt x="29548" y="17277"/>
                    <a:pt x="29507" y="17318"/>
                    <a:pt x="29507" y="17318"/>
                  </a:cubicBezTo>
                  <a:lnTo>
                    <a:pt x="29507" y="17369"/>
                  </a:lnTo>
                  <a:cubicBezTo>
                    <a:pt x="29507" y="17451"/>
                    <a:pt x="29507" y="17574"/>
                    <a:pt x="29548" y="17665"/>
                  </a:cubicBezTo>
                  <a:cubicBezTo>
                    <a:pt x="29589" y="17706"/>
                    <a:pt x="29671" y="17706"/>
                    <a:pt x="29671" y="17788"/>
                  </a:cubicBezTo>
                  <a:cubicBezTo>
                    <a:pt x="29671" y="17829"/>
                    <a:pt x="29671" y="17829"/>
                    <a:pt x="29630" y="17880"/>
                  </a:cubicBezTo>
                  <a:cubicBezTo>
                    <a:pt x="29630" y="17921"/>
                    <a:pt x="29671" y="18003"/>
                    <a:pt x="29671" y="18084"/>
                  </a:cubicBezTo>
                  <a:cubicBezTo>
                    <a:pt x="29671" y="18084"/>
                    <a:pt x="29630" y="18084"/>
                    <a:pt x="29630" y="18135"/>
                  </a:cubicBezTo>
                  <a:cubicBezTo>
                    <a:pt x="29671" y="18176"/>
                    <a:pt x="29671" y="18258"/>
                    <a:pt x="29671" y="18340"/>
                  </a:cubicBezTo>
                  <a:lnTo>
                    <a:pt x="29711" y="18340"/>
                  </a:lnTo>
                  <a:lnTo>
                    <a:pt x="29711" y="18391"/>
                  </a:lnTo>
                  <a:lnTo>
                    <a:pt x="29671" y="18432"/>
                  </a:lnTo>
                  <a:lnTo>
                    <a:pt x="29671" y="18473"/>
                  </a:lnTo>
                  <a:cubicBezTo>
                    <a:pt x="29630" y="18554"/>
                    <a:pt x="29589" y="18646"/>
                    <a:pt x="29507" y="18687"/>
                  </a:cubicBezTo>
                  <a:cubicBezTo>
                    <a:pt x="29415" y="18769"/>
                    <a:pt x="29292" y="18769"/>
                    <a:pt x="29201" y="18810"/>
                  </a:cubicBezTo>
                  <a:cubicBezTo>
                    <a:pt x="29119" y="18902"/>
                    <a:pt x="29078" y="18983"/>
                    <a:pt x="28996" y="19024"/>
                  </a:cubicBezTo>
                  <a:cubicBezTo>
                    <a:pt x="28945" y="19065"/>
                    <a:pt x="28863" y="19106"/>
                    <a:pt x="28822" y="19157"/>
                  </a:cubicBezTo>
                  <a:lnTo>
                    <a:pt x="28822" y="19280"/>
                  </a:lnTo>
                  <a:lnTo>
                    <a:pt x="28863" y="19321"/>
                  </a:lnTo>
                  <a:cubicBezTo>
                    <a:pt x="28863" y="19413"/>
                    <a:pt x="28863" y="19453"/>
                    <a:pt x="28904" y="19535"/>
                  </a:cubicBezTo>
                  <a:lnTo>
                    <a:pt x="28904" y="19535"/>
                  </a:lnTo>
                  <a:cubicBezTo>
                    <a:pt x="28945" y="19576"/>
                    <a:pt x="28945" y="19668"/>
                    <a:pt x="28904" y="19709"/>
                  </a:cubicBezTo>
                  <a:lnTo>
                    <a:pt x="28904" y="19750"/>
                  </a:lnTo>
                  <a:lnTo>
                    <a:pt x="28904" y="19791"/>
                  </a:lnTo>
                  <a:lnTo>
                    <a:pt x="28904" y="19831"/>
                  </a:lnTo>
                  <a:cubicBezTo>
                    <a:pt x="28863" y="19964"/>
                    <a:pt x="28741" y="19964"/>
                    <a:pt x="28608" y="20005"/>
                  </a:cubicBezTo>
                  <a:cubicBezTo>
                    <a:pt x="28567" y="20046"/>
                    <a:pt x="28526" y="20087"/>
                    <a:pt x="28485" y="20128"/>
                  </a:cubicBezTo>
                  <a:lnTo>
                    <a:pt x="28485" y="20128"/>
                  </a:lnTo>
                  <a:cubicBezTo>
                    <a:pt x="28485" y="20179"/>
                    <a:pt x="28526" y="20179"/>
                    <a:pt x="28526" y="20179"/>
                  </a:cubicBezTo>
                  <a:cubicBezTo>
                    <a:pt x="28567" y="20261"/>
                    <a:pt x="28526" y="20383"/>
                    <a:pt x="28485" y="20434"/>
                  </a:cubicBezTo>
                  <a:cubicBezTo>
                    <a:pt x="28485" y="20434"/>
                    <a:pt x="28434" y="20434"/>
                    <a:pt x="28434" y="20475"/>
                  </a:cubicBezTo>
                  <a:lnTo>
                    <a:pt x="28485" y="20516"/>
                  </a:lnTo>
                  <a:cubicBezTo>
                    <a:pt x="28434" y="20598"/>
                    <a:pt x="28353" y="20639"/>
                    <a:pt x="28312" y="20690"/>
                  </a:cubicBezTo>
                  <a:cubicBezTo>
                    <a:pt x="28138" y="20894"/>
                    <a:pt x="28015" y="21109"/>
                    <a:pt x="27801" y="21282"/>
                  </a:cubicBezTo>
                  <a:cubicBezTo>
                    <a:pt x="27760" y="21282"/>
                    <a:pt x="27719" y="21323"/>
                    <a:pt x="27668" y="21364"/>
                  </a:cubicBezTo>
                  <a:cubicBezTo>
                    <a:pt x="27627" y="21405"/>
                    <a:pt x="27504" y="21364"/>
                    <a:pt x="27464" y="21405"/>
                  </a:cubicBezTo>
                  <a:lnTo>
                    <a:pt x="27464" y="21456"/>
                  </a:lnTo>
                  <a:cubicBezTo>
                    <a:pt x="27413" y="21456"/>
                    <a:pt x="27372" y="21456"/>
                    <a:pt x="27372" y="21405"/>
                  </a:cubicBezTo>
                  <a:lnTo>
                    <a:pt x="27290" y="21497"/>
                  </a:lnTo>
                  <a:cubicBezTo>
                    <a:pt x="27249" y="21456"/>
                    <a:pt x="27208" y="21405"/>
                    <a:pt x="27157" y="21405"/>
                  </a:cubicBezTo>
                  <a:cubicBezTo>
                    <a:pt x="27116" y="21456"/>
                    <a:pt x="27116" y="21456"/>
                    <a:pt x="27075" y="21456"/>
                  </a:cubicBezTo>
                  <a:cubicBezTo>
                    <a:pt x="27035" y="21456"/>
                    <a:pt x="26994" y="21405"/>
                    <a:pt x="26953" y="21456"/>
                  </a:cubicBezTo>
                  <a:cubicBezTo>
                    <a:pt x="26902" y="21456"/>
                    <a:pt x="26902" y="21497"/>
                    <a:pt x="26861" y="21497"/>
                  </a:cubicBezTo>
                  <a:cubicBezTo>
                    <a:pt x="26861" y="21538"/>
                    <a:pt x="26820" y="21497"/>
                    <a:pt x="26779" y="21497"/>
                  </a:cubicBezTo>
                  <a:lnTo>
                    <a:pt x="26697" y="21497"/>
                  </a:lnTo>
                  <a:cubicBezTo>
                    <a:pt x="26646" y="21538"/>
                    <a:pt x="26646" y="21538"/>
                    <a:pt x="26605" y="21579"/>
                  </a:cubicBezTo>
                  <a:cubicBezTo>
                    <a:pt x="26565" y="21579"/>
                    <a:pt x="26524" y="21538"/>
                    <a:pt x="26524" y="21538"/>
                  </a:cubicBezTo>
                  <a:lnTo>
                    <a:pt x="26524" y="21497"/>
                  </a:lnTo>
                  <a:lnTo>
                    <a:pt x="26442" y="21497"/>
                  </a:lnTo>
                  <a:lnTo>
                    <a:pt x="26442" y="21456"/>
                  </a:lnTo>
                  <a:lnTo>
                    <a:pt x="26391" y="21456"/>
                  </a:lnTo>
                  <a:lnTo>
                    <a:pt x="26391" y="21497"/>
                  </a:lnTo>
                  <a:lnTo>
                    <a:pt x="26391" y="21497"/>
                  </a:lnTo>
                  <a:lnTo>
                    <a:pt x="26391" y="21456"/>
                  </a:lnTo>
                  <a:lnTo>
                    <a:pt x="26391" y="21405"/>
                  </a:lnTo>
                  <a:cubicBezTo>
                    <a:pt x="26391" y="21364"/>
                    <a:pt x="26309" y="21241"/>
                    <a:pt x="26309" y="21241"/>
                  </a:cubicBezTo>
                  <a:lnTo>
                    <a:pt x="26350" y="21241"/>
                  </a:lnTo>
                  <a:cubicBezTo>
                    <a:pt x="26391" y="21068"/>
                    <a:pt x="26309" y="20986"/>
                    <a:pt x="26268" y="20894"/>
                  </a:cubicBezTo>
                  <a:cubicBezTo>
                    <a:pt x="26227" y="20812"/>
                    <a:pt x="26186" y="20690"/>
                    <a:pt x="26135" y="20557"/>
                  </a:cubicBezTo>
                  <a:cubicBezTo>
                    <a:pt x="26054" y="20516"/>
                    <a:pt x="26013" y="20434"/>
                    <a:pt x="25972" y="20383"/>
                  </a:cubicBezTo>
                  <a:cubicBezTo>
                    <a:pt x="25931" y="20342"/>
                    <a:pt x="25931" y="20261"/>
                    <a:pt x="25880" y="20220"/>
                  </a:cubicBezTo>
                  <a:lnTo>
                    <a:pt x="25931" y="20179"/>
                  </a:lnTo>
                  <a:cubicBezTo>
                    <a:pt x="25880" y="20128"/>
                    <a:pt x="25880" y="20087"/>
                    <a:pt x="25880" y="20046"/>
                  </a:cubicBezTo>
                  <a:cubicBezTo>
                    <a:pt x="25839" y="20046"/>
                    <a:pt x="25880" y="20005"/>
                    <a:pt x="25880" y="19964"/>
                  </a:cubicBezTo>
                  <a:cubicBezTo>
                    <a:pt x="25880" y="19923"/>
                    <a:pt x="25839" y="19923"/>
                    <a:pt x="25839" y="19872"/>
                  </a:cubicBezTo>
                  <a:cubicBezTo>
                    <a:pt x="25839" y="19791"/>
                    <a:pt x="25798" y="19750"/>
                    <a:pt x="25798" y="19668"/>
                  </a:cubicBezTo>
                  <a:cubicBezTo>
                    <a:pt x="25880" y="19576"/>
                    <a:pt x="25717" y="19453"/>
                    <a:pt x="25676" y="19362"/>
                  </a:cubicBezTo>
                  <a:cubicBezTo>
                    <a:pt x="25625" y="19280"/>
                    <a:pt x="25584" y="19157"/>
                    <a:pt x="25543" y="19024"/>
                  </a:cubicBezTo>
                  <a:cubicBezTo>
                    <a:pt x="25502" y="18983"/>
                    <a:pt x="25461" y="18943"/>
                    <a:pt x="25420" y="18902"/>
                  </a:cubicBezTo>
                  <a:cubicBezTo>
                    <a:pt x="25369" y="18769"/>
                    <a:pt x="25420" y="18646"/>
                    <a:pt x="25420" y="18554"/>
                  </a:cubicBezTo>
                  <a:cubicBezTo>
                    <a:pt x="25502" y="18473"/>
                    <a:pt x="25461" y="18299"/>
                    <a:pt x="25543" y="18176"/>
                  </a:cubicBezTo>
                  <a:lnTo>
                    <a:pt x="25584" y="18135"/>
                  </a:lnTo>
                  <a:lnTo>
                    <a:pt x="25584" y="18084"/>
                  </a:lnTo>
                  <a:lnTo>
                    <a:pt x="25625" y="18084"/>
                  </a:lnTo>
                  <a:cubicBezTo>
                    <a:pt x="25676" y="18044"/>
                    <a:pt x="25717" y="17962"/>
                    <a:pt x="25717" y="17880"/>
                  </a:cubicBezTo>
                  <a:lnTo>
                    <a:pt x="25717" y="17747"/>
                  </a:lnTo>
                  <a:cubicBezTo>
                    <a:pt x="25676" y="17665"/>
                    <a:pt x="25543" y="17533"/>
                    <a:pt x="25676" y="17492"/>
                  </a:cubicBezTo>
                  <a:cubicBezTo>
                    <a:pt x="25676" y="17410"/>
                    <a:pt x="25625" y="17369"/>
                    <a:pt x="25584" y="17277"/>
                  </a:cubicBezTo>
                  <a:lnTo>
                    <a:pt x="25584" y="17196"/>
                  </a:lnTo>
                  <a:cubicBezTo>
                    <a:pt x="25543" y="17196"/>
                    <a:pt x="25502" y="17155"/>
                    <a:pt x="25502" y="17114"/>
                  </a:cubicBezTo>
                  <a:cubicBezTo>
                    <a:pt x="25461" y="17063"/>
                    <a:pt x="25502" y="17022"/>
                    <a:pt x="25461" y="16981"/>
                  </a:cubicBezTo>
                  <a:cubicBezTo>
                    <a:pt x="25461" y="16940"/>
                    <a:pt x="25420" y="16858"/>
                    <a:pt x="25420" y="16858"/>
                  </a:cubicBezTo>
                  <a:cubicBezTo>
                    <a:pt x="25369" y="16807"/>
                    <a:pt x="25287" y="16766"/>
                    <a:pt x="25247" y="16685"/>
                  </a:cubicBezTo>
                  <a:cubicBezTo>
                    <a:pt x="25206" y="16644"/>
                    <a:pt x="25206" y="16603"/>
                    <a:pt x="25114" y="16603"/>
                  </a:cubicBezTo>
                  <a:lnTo>
                    <a:pt x="25165" y="16552"/>
                  </a:lnTo>
                  <a:lnTo>
                    <a:pt x="25114" y="16552"/>
                  </a:lnTo>
                  <a:cubicBezTo>
                    <a:pt x="25073" y="16511"/>
                    <a:pt x="25073" y="16470"/>
                    <a:pt x="25032" y="16470"/>
                  </a:cubicBezTo>
                  <a:lnTo>
                    <a:pt x="25032" y="16429"/>
                  </a:lnTo>
                  <a:lnTo>
                    <a:pt x="25073" y="16429"/>
                  </a:lnTo>
                  <a:lnTo>
                    <a:pt x="25032" y="16388"/>
                  </a:lnTo>
                  <a:lnTo>
                    <a:pt x="24991" y="16296"/>
                  </a:lnTo>
                  <a:cubicBezTo>
                    <a:pt x="25032" y="16296"/>
                    <a:pt x="25073" y="16256"/>
                    <a:pt x="25073" y="16174"/>
                  </a:cubicBezTo>
                  <a:lnTo>
                    <a:pt x="25114" y="16174"/>
                  </a:lnTo>
                  <a:lnTo>
                    <a:pt x="25114" y="16174"/>
                  </a:lnTo>
                  <a:cubicBezTo>
                    <a:pt x="25114" y="16133"/>
                    <a:pt x="25073" y="16133"/>
                    <a:pt x="25073" y="16092"/>
                  </a:cubicBezTo>
                  <a:lnTo>
                    <a:pt x="25073" y="16000"/>
                  </a:lnTo>
                  <a:lnTo>
                    <a:pt x="25073" y="16000"/>
                  </a:lnTo>
                  <a:lnTo>
                    <a:pt x="25073" y="16000"/>
                  </a:lnTo>
                  <a:cubicBezTo>
                    <a:pt x="25073" y="15959"/>
                    <a:pt x="25114" y="15918"/>
                    <a:pt x="25114" y="15878"/>
                  </a:cubicBezTo>
                  <a:lnTo>
                    <a:pt x="25114" y="15837"/>
                  </a:lnTo>
                  <a:lnTo>
                    <a:pt x="25114" y="15745"/>
                  </a:lnTo>
                  <a:cubicBezTo>
                    <a:pt x="25114" y="15704"/>
                    <a:pt x="25114" y="15663"/>
                    <a:pt x="25073" y="15622"/>
                  </a:cubicBezTo>
                  <a:lnTo>
                    <a:pt x="25114" y="15622"/>
                  </a:lnTo>
                  <a:lnTo>
                    <a:pt x="25114" y="15622"/>
                  </a:lnTo>
                  <a:lnTo>
                    <a:pt x="25073" y="15581"/>
                  </a:lnTo>
                  <a:cubicBezTo>
                    <a:pt x="24991" y="15581"/>
                    <a:pt x="25032" y="15581"/>
                    <a:pt x="24991" y="15489"/>
                  </a:cubicBezTo>
                  <a:lnTo>
                    <a:pt x="24909" y="15489"/>
                  </a:lnTo>
                  <a:lnTo>
                    <a:pt x="24909" y="15530"/>
                  </a:lnTo>
                  <a:lnTo>
                    <a:pt x="24736" y="15530"/>
                  </a:lnTo>
                  <a:cubicBezTo>
                    <a:pt x="24654" y="15622"/>
                    <a:pt x="24480" y="15530"/>
                    <a:pt x="24439" y="15408"/>
                  </a:cubicBezTo>
                  <a:cubicBezTo>
                    <a:pt x="24480" y="15408"/>
                    <a:pt x="24480" y="15367"/>
                    <a:pt x="24480" y="15367"/>
                  </a:cubicBezTo>
                  <a:lnTo>
                    <a:pt x="24480" y="15367"/>
                  </a:lnTo>
                  <a:lnTo>
                    <a:pt x="24439" y="15367"/>
                  </a:lnTo>
                  <a:lnTo>
                    <a:pt x="24399" y="15326"/>
                  </a:lnTo>
                  <a:cubicBezTo>
                    <a:pt x="24399" y="15275"/>
                    <a:pt x="24266" y="15234"/>
                    <a:pt x="24225" y="15193"/>
                  </a:cubicBezTo>
                  <a:cubicBezTo>
                    <a:pt x="24225" y="15234"/>
                    <a:pt x="24225" y="15234"/>
                    <a:pt x="24184" y="15234"/>
                  </a:cubicBezTo>
                  <a:cubicBezTo>
                    <a:pt x="24092" y="15234"/>
                    <a:pt x="23969" y="15275"/>
                    <a:pt x="23888" y="15275"/>
                  </a:cubicBezTo>
                  <a:cubicBezTo>
                    <a:pt x="23837" y="15275"/>
                    <a:pt x="23837" y="15326"/>
                    <a:pt x="23796" y="15326"/>
                  </a:cubicBezTo>
                  <a:cubicBezTo>
                    <a:pt x="23755" y="15326"/>
                    <a:pt x="23714" y="15367"/>
                    <a:pt x="23673" y="15367"/>
                  </a:cubicBezTo>
                  <a:cubicBezTo>
                    <a:pt x="23581" y="15408"/>
                    <a:pt x="23459" y="15448"/>
                    <a:pt x="23377" y="15489"/>
                  </a:cubicBezTo>
                  <a:cubicBezTo>
                    <a:pt x="23326" y="15489"/>
                    <a:pt x="23244" y="15408"/>
                    <a:pt x="23203" y="15408"/>
                  </a:cubicBezTo>
                  <a:lnTo>
                    <a:pt x="23203" y="15408"/>
                  </a:lnTo>
                  <a:cubicBezTo>
                    <a:pt x="23162" y="15448"/>
                    <a:pt x="23121" y="15408"/>
                    <a:pt x="23070" y="15408"/>
                  </a:cubicBezTo>
                  <a:lnTo>
                    <a:pt x="22907" y="15408"/>
                  </a:lnTo>
                  <a:cubicBezTo>
                    <a:pt x="22815" y="15448"/>
                    <a:pt x="22774" y="15448"/>
                    <a:pt x="22733" y="15448"/>
                  </a:cubicBezTo>
                  <a:cubicBezTo>
                    <a:pt x="22692" y="15489"/>
                    <a:pt x="22611" y="15530"/>
                    <a:pt x="22559" y="15530"/>
                  </a:cubicBezTo>
                  <a:cubicBezTo>
                    <a:pt x="22519" y="15530"/>
                    <a:pt x="22396" y="15489"/>
                    <a:pt x="22396" y="15448"/>
                  </a:cubicBezTo>
                  <a:cubicBezTo>
                    <a:pt x="22263" y="15408"/>
                    <a:pt x="22222" y="15326"/>
                    <a:pt x="22141" y="15275"/>
                  </a:cubicBezTo>
                  <a:cubicBezTo>
                    <a:pt x="22100" y="15234"/>
                    <a:pt x="22049" y="15234"/>
                    <a:pt x="22008" y="15193"/>
                  </a:cubicBezTo>
                  <a:cubicBezTo>
                    <a:pt x="21967" y="15193"/>
                    <a:pt x="21926" y="15111"/>
                    <a:pt x="21844" y="15111"/>
                  </a:cubicBezTo>
                  <a:lnTo>
                    <a:pt x="21844" y="15070"/>
                  </a:lnTo>
                  <a:cubicBezTo>
                    <a:pt x="21793" y="15019"/>
                    <a:pt x="21711" y="14978"/>
                    <a:pt x="21711" y="14938"/>
                  </a:cubicBezTo>
                  <a:lnTo>
                    <a:pt x="21711" y="14938"/>
                  </a:lnTo>
                  <a:lnTo>
                    <a:pt x="21752" y="14897"/>
                  </a:lnTo>
                  <a:lnTo>
                    <a:pt x="21752" y="14897"/>
                  </a:lnTo>
                  <a:lnTo>
                    <a:pt x="21711" y="14897"/>
                  </a:lnTo>
                  <a:lnTo>
                    <a:pt x="21711" y="14856"/>
                  </a:lnTo>
                  <a:cubicBezTo>
                    <a:pt x="21711" y="14815"/>
                    <a:pt x="21671" y="14815"/>
                    <a:pt x="21671" y="14764"/>
                  </a:cubicBezTo>
                  <a:lnTo>
                    <a:pt x="21630" y="14723"/>
                  </a:lnTo>
                  <a:cubicBezTo>
                    <a:pt x="21589" y="14682"/>
                    <a:pt x="21538" y="14682"/>
                    <a:pt x="21497" y="14641"/>
                  </a:cubicBezTo>
                  <a:lnTo>
                    <a:pt x="21497" y="14600"/>
                  </a:lnTo>
                  <a:cubicBezTo>
                    <a:pt x="21456" y="14600"/>
                    <a:pt x="21456" y="14600"/>
                    <a:pt x="21456" y="14560"/>
                  </a:cubicBezTo>
                  <a:lnTo>
                    <a:pt x="21456" y="14560"/>
                  </a:lnTo>
                  <a:lnTo>
                    <a:pt x="21374" y="14508"/>
                  </a:lnTo>
                  <a:cubicBezTo>
                    <a:pt x="21374" y="14468"/>
                    <a:pt x="21415" y="14468"/>
                    <a:pt x="21415" y="14427"/>
                  </a:cubicBezTo>
                  <a:cubicBezTo>
                    <a:pt x="21415" y="14386"/>
                    <a:pt x="21374" y="14427"/>
                    <a:pt x="21333" y="14427"/>
                  </a:cubicBezTo>
                  <a:cubicBezTo>
                    <a:pt x="21282" y="14427"/>
                    <a:pt x="21282" y="14386"/>
                    <a:pt x="21241" y="14386"/>
                  </a:cubicBezTo>
                  <a:lnTo>
                    <a:pt x="21241" y="14386"/>
                  </a:lnTo>
                  <a:cubicBezTo>
                    <a:pt x="21241" y="14345"/>
                    <a:pt x="21201" y="14345"/>
                    <a:pt x="21201" y="14345"/>
                  </a:cubicBezTo>
                  <a:lnTo>
                    <a:pt x="21201" y="14304"/>
                  </a:lnTo>
                  <a:cubicBezTo>
                    <a:pt x="21201" y="14253"/>
                    <a:pt x="21160" y="14212"/>
                    <a:pt x="21201" y="14171"/>
                  </a:cubicBezTo>
                  <a:lnTo>
                    <a:pt x="21241" y="14171"/>
                  </a:lnTo>
                  <a:cubicBezTo>
                    <a:pt x="21241" y="14171"/>
                    <a:pt x="21241" y="14130"/>
                    <a:pt x="21201" y="14130"/>
                  </a:cubicBezTo>
                  <a:cubicBezTo>
                    <a:pt x="21160" y="14130"/>
                    <a:pt x="21160" y="13998"/>
                    <a:pt x="21078" y="13957"/>
                  </a:cubicBezTo>
                  <a:lnTo>
                    <a:pt x="21078" y="13957"/>
                  </a:lnTo>
                  <a:cubicBezTo>
                    <a:pt x="21160" y="13957"/>
                    <a:pt x="21201" y="13875"/>
                    <a:pt x="21241" y="13793"/>
                  </a:cubicBezTo>
                  <a:lnTo>
                    <a:pt x="21241" y="13701"/>
                  </a:lnTo>
                  <a:cubicBezTo>
                    <a:pt x="21282" y="13579"/>
                    <a:pt x="21333" y="13364"/>
                    <a:pt x="21241" y="13282"/>
                  </a:cubicBezTo>
                  <a:cubicBezTo>
                    <a:pt x="21282" y="13231"/>
                    <a:pt x="21282" y="13068"/>
                    <a:pt x="21160" y="13068"/>
                  </a:cubicBezTo>
                  <a:lnTo>
                    <a:pt x="21160" y="13068"/>
                  </a:lnTo>
                  <a:cubicBezTo>
                    <a:pt x="21119" y="13027"/>
                    <a:pt x="21160" y="12935"/>
                    <a:pt x="21160" y="12894"/>
                  </a:cubicBezTo>
                  <a:cubicBezTo>
                    <a:pt x="21201" y="12853"/>
                    <a:pt x="21241" y="12812"/>
                    <a:pt x="21241" y="12812"/>
                  </a:cubicBezTo>
                  <a:cubicBezTo>
                    <a:pt x="21282" y="12720"/>
                    <a:pt x="21333" y="12639"/>
                    <a:pt x="21333" y="12557"/>
                  </a:cubicBezTo>
                  <a:cubicBezTo>
                    <a:pt x="21374" y="12516"/>
                    <a:pt x="21456" y="12516"/>
                    <a:pt x="21456" y="12465"/>
                  </a:cubicBezTo>
                  <a:lnTo>
                    <a:pt x="21456" y="12383"/>
                  </a:lnTo>
                  <a:cubicBezTo>
                    <a:pt x="21497" y="12342"/>
                    <a:pt x="21497" y="12261"/>
                    <a:pt x="21538" y="12210"/>
                  </a:cubicBezTo>
                  <a:cubicBezTo>
                    <a:pt x="21538" y="12169"/>
                    <a:pt x="21630" y="12169"/>
                    <a:pt x="21671" y="12128"/>
                  </a:cubicBezTo>
                  <a:cubicBezTo>
                    <a:pt x="21711" y="12087"/>
                    <a:pt x="21711" y="12005"/>
                    <a:pt x="21752" y="11954"/>
                  </a:cubicBezTo>
                  <a:cubicBezTo>
                    <a:pt x="21793" y="11913"/>
                    <a:pt x="21885" y="11913"/>
                    <a:pt x="21926" y="11913"/>
                  </a:cubicBezTo>
                  <a:cubicBezTo>
                    <a:pt x="22008" y="11872"/>
                    <a:pt x="22141" y="11750"/>
                    <a:pt x="22222" y="11658"/>
                  </a:cubicBezTo>
                  <a:cubicBezTo>
                    <a:pt x="22304" y="11535"/>
                    <a:pt x="22181" y="11494"/>
                    <a:pt x="22222" y="11402"/>
                  </a:cubicBezTo>
                  <a:close/>
                  <a:moveTo>
                    <a:pt x="21538" y="4976"/>
                  </a:moveTo>
                  <a:lnTo>
                    <a:pt x="21538" y="5017"/>
                  </a:lnTo>
                  <a:cubicBezTo>
                    <a:pt x="21538" y="5058"/>
                    <a:pt x="21497" y="5109"/>
                    <a:pt x="21415" y="5058"/>
                  </a:cubicBezTo>
                  <a:cubicBezTo>
                    <a:pt x="21374" y="5109"/>
                    <a:pt x="21282" y="5150"/>
                    <a:pt x="21241" y="5191"/>
                  </a:cubicBezTo>
                  <a:lnTo>
                    <a:pt x="21078" y="5191"/>
                  </a:lnTo>
                  <a:cubicBezTo>
                    <a:pt x="21027" y="5231"/>
                    <a:pt x="21027" y="5313"/>
                    <a:pt x="20904" y="5272"/>
                  </a:cubicBezTo>
                  <a:cubicBezTo>
                    <a:pt x="20823" y="5272"/>
                    <a:pt x="20771" y="5272"/>
                    <a:pt x="20731" y="5231"/>
                  </a:cubicBezTo>
                  <a:cubicBezTo>
                    <a:pt x="20690" y="5231"/>
                    <a:pt x="20690" y="5191"/>
                    <a:pt x="20649" y="5191"/>
                  </a:cubicBezTo>
                  <a:lnTo>
                    <a:pt x="20516" y="5191"/>
                  </a:lnTo>
                  <a:cubicBezTo>
                    <a:pt x="20434" y="5191"/>
                    <a:pt x="20393" y="5191"/>
                    <a:pt x="20353" y="5150"/>
                  </a:cubicBezTo>
                  <a:cubicBezTo>
                    <a:pt x="20393" y="5109"/>
                    <a:pt x="20434" y="5109"/>
                    <a:pt x="20475" y="5017"/>
                  </a:cubicBezTo>
                  <a:cubicBezTo>
                    <a:pt x="20434" y="5017"/>
                    <a:pt x="20393" y="5017"/>
                    <a:pt x="20353" y="4976"/>
                  </a:cubicBezTo>
                  <a:cubicBezTo>
                    <a:pt x="20312" y="4976"/>
                    <a:pt x="20220" y="5017"/>
                    <a:pt x="20179" y="4976"/>
                  </a:cubicBezTo>
                  <a:lnTo>
                    <a:pt x="20179" y="4976"/>
                  </a:lnTo>
                  <a:lnTo>
                    <a:pt x="20179" y="4976"/>
                  </a:lnTo>
                  <a:cubicBezTo>
                    <a:pt x="20220" y="4894"/>
                    <a:pt x="20393" y="4935"/>
                    <a:pt x="20434" y="4894"/>
                  </a:cubicBezTo>
                  <a:lnTo>
                    <a:pt x="20475" y="4853"/>
                  </a:lnTo>
                  <a:lnTo>
                    <a:pt x="20434" y="4802"/>
                  </a:lnTo>
                  <a:cubicBezTo>
                    <a:pt x="20393" y="4802"/>
                    <a:pt x="20393" y="4761"/>
                    <a:pt x="20312" y="4761"/>
                  </a:cubicBezTo>
                  <a:cubicBezTo>
                    <a:pt x="20312" y="4761"/>
                    <a:pt x="20261" y="4761"/>
                    <a:pt x="20220" y="4802"/>
                  </a:cubicBezTo>
                  <a:cubicBezTo>
                    <a:pt x="20179" y="4802"/>
                    <a:pt x="20138" y="4802"/>
                    <a:pt x="20097" y="4761"/>
                  </a:cubicBezTo>
                  <a:lnTo>
                    <a:pt x="20097" y="4721"/>
                  </a:lnTo>
                  <a:lnTo>
                    <a:pt x="20220" y="4721"/>
                  </a:lnTo>
                  <a:lnTo>
                    <a:pt x="20220" y="4721"/>
                  </a:lnTo>
                  <a:cubicBezTo>
                    <a:pt x="20220" y="4680"/>
                    <a:pt x="20179" y="4680"/>
                    <a:pt x="20179" y="4639"/>
                  </a:cubicBezTo>
                  <a:cubicBezTo>
                    <a:pt x="20220" y="4598"/>
                    <a:pt x="20220" y="4639"/>
                    <a:pt x="20261" y="4639"/>
                  </a:cubicBezTo>
                  <a:cubicBezTo>
                    <a:pt x="20261" y="4639"/>
                    <a:pt x="20312" y="4680"/>
                    <a:pt x="20353" y="4639"/>
                  </a:cubicBezTo>
                  <a:lnTo>
                    <a:pt x="20353" y="4639"/>
                  </a:lnTo>
                  <a:cubicBezTo>
                    <a:pt x="20353" y="4598"/>
                    <a:pt x="20312" y="4598"/>
                    <a:pt x="20312" y="4598"/>
                  </a:cubicBezTo>
                  <a:lnTo>
                    <a:pt x="20312" y="4547"/>
                  </a:lnTo>
                  <a:lnTo>
                    <a:pt x="20312" y="4547"/>
                  </a:lnTo>
                  <a:cubicBezTo>
                    <a:pt x="20393" y="4547"/>
                    <a:pt x="20516" y="4598"/>
                    <a:pt x="20516" y="4680"/>
                  </a:cubicBezTo>
                  <a:cubicBezTo>
                    <a:pt x="20516" y="4721"/>
                    <a:pt x="20475" y="4721"/>
                    <a:pt x="20516" y="4761"/>
                  </a:cubicBezTo>
                  <a:cubicBezTo>
                    <a:pt x="20516" y="4761"/>
                    <a:pt x="20516" y="4802"/>
                    <a:pt x="20567" y="4853"/>
                  </a:cubicBezTo>
                  <a:cubicBezTo>
                    <a:pt x="20567" y="4802"/>
                    <a:pt x="20608" y="4802"/>
                    <a:pt x="20608" y="4802"/>
                  </a:cubicBezTo>
                  <a:cubicBezTo>
                    <a:pt x="20649" y="4761"/>
                    <a:pt x="20649" y="4761"/>
                    <a:pt x="20690" y="4761"/>
                  </a:cubicBezTo>
                  <a:lnTo>
                    <a:pt x="20690" y="4639"/>
                  </a:lnTo>
                  <a:lnTo>
                    <a:pt x="20731" y="4639"/>
                  </a:lnTo>
                  <a:lnTo>
                    <a:pt x="20731" y="4639"/>
                  </a:lnTo>
                  <a:cubicBezTo>
                    <a:pt x="20731" y="4680"/>
                    <a:pt x="20771" y="4680"/>
                    <a:pt x="20823" y="4721"/>
                  </a:cubicBezTo>
                  <a:lnTo>
                    <a:pt x="20823" y="4721"/>
                  </a:lnTo>
                  <a:lnTo>
                    <a:pt x="20823" y="4721"/>
                  </a:lnTo>
                  <a:lnTo>
                    <a:pt x="20823" y="4680"/>
                  </a:lnTo>
                  <a:cubicBezTo>
                    <a:pt x="20863" y="4639"/>
                    <a:pt x="20904" y="4639"/>
                    <a:pt x="20945" y="4639"/>
                  </a:cubicBezTo>
                  <a:cubicBezTo>
                    <a:pt x="20945" y="4680"/>
                    <a:pt x="20986" y="4721"/>
                    <a:pt x="21027" y="4721"/>
                  </a:cubicBezTo>
                  <a:cubicBezTo>
                    <a:pt x="21027" y="4680"/>
                    <a:pt x="21027" y="4639"/>
                    <a:pt x="20986" y="4639"/>
                  </a:cubicBezTo>
                  <a:cubicBezTo>
                    <a:pt x="21078" y="4639"/>
                    <a:pt x="21201" y="4680"/>
                    <a:pt x="21241" y="4598"/>
                  </a:cubicBezTo>
                  <a:lnTo>
                    <a:pt x="21241" y="4547"/>
                  </a:lnTo>
                  <a:lnTo>
                    <a:pt x="21333" y="4547"/>
                  </a:lnTo>
                  <a:cubicBezTo>
                    <a:pt x="21374" y="4639"/>
                    <a:pt x="21415" y="4598"/>
                    <a:pt x="21497" y="4639"/>
                  </a:cubicBezTo>
                  <a:lnTo>
                    <a:pt x="21497" y="4680"/>
                  </a:lnTo>
                  <a:lnTo>
                    <a:pt x="21497" y="4721"/>
                  </a:lnTo>
                  <a:lnTo>
                    <a:pt x="21538" y="4761"/>
                  </a:lnTo>
                  <a:lnTo>
                    <a:pt x="21671" y="4761"/>
                  </a:lnTo>
                  <a:cubicBezTo>
                    <a:pt x="21671" y="4802"/>
                    <a:pt x="21671" y="4894"/>
                    <a:pt x="21630" y="4935"/>
                  </a:cubicBezTo>
                  <a:cubicBezTo>
                    <a:pt x="21630" y="4935"/>
                    <a:pt x="21589" y="4976"/>
                    <a:pt x="21538" y="4976"/>
                  </a:cubicBezTo>
                  <a:close/>
                  <a:moveTo>
                    <a:pt x="16858" y="4087"/>
                  </a:moveTo>
                  <a:lnTo>
                    <a:pt x="16817" y="4087"/>
                  </a:lnTo>
                  <a:cubicBezTo>
                    <a:pt x="16777" y="4036"/>
                    <a:pt x="16858" y="4036"/>
                    <a:pt x="16858" y="3995"/>
                  </a:cubicBezTo>
                  <a:cubicBezTo>
                    <a:pt x="16899" y="4036"/>
                    <a:pt x="16858" y="4087"/>
                    <a:pt x="16858" y="4087"/>
                  </a:cubicBezTo>
                  <a:close/>
                  <a:moveTo>
                    <a:pt x="16521" y="3525"/>
                  </a:moveTo>
                  <a:cubicBezTo>
                    <a:pt x="16562" y="3525"/>
                    <a:pt x="16603" y="3576"/>
                    <a:pt x="16562" y="3576"/>
                  </a:cubicBezTo>
                  <a:cubicBezTo>
                    <a:pt x="16521" y="3576"/>
                    <a:pt x="16521" y="3576"/>
                    <a:pt x="16521" y="3525"/>
                  </a:cubicBezTo>
                  <a:lnTo>
                    <a:pt x="16521" y="3525"/>
                  </a:lnTo>
                  <a:close/>
                  <a:moveTo>
                    <a:pt x="16480" y="3658"/>
                  </a:moveTo>
                  <a:lnTo>
                    <a:pt x="16480" y="3617"/>
                  </a:lnTo>
                  <a:lnTo>
                    <a:pt x="16521" y="3617"/>
                  </a:lnTo>
                  <a:cubicBezTo>
                    <a:pt x="16521" y="3658"/>
                    <a:pt x="16562" y="3699"/>
                    <a:pt x="16521" y="3699"/>
                  </a:cubicBezTo>
                  <a:cubicBezTo>
                    <a:pt x="16480" y="3699"/>
                    <a:pt x="16429" y="3699"/>
                    <a:pt x="16480" y="3658"/>
                  </a:cubicBezTo>
                  <a:close/>
                  <a:moveTo>
                    <a:pt x="20220" y="2044"/>
                  </a:moveTo>
                  <a:lnTo>
                    <a:pt x="20138" y="2044"/>
                  </a:lnTo>
                  <a:cubicBezTo>
                    <a:pt x="20097" y="1993"/>
                    <a:pt x="20138" y="1952"/>
                    <a:pt x="20179" y="1952"/>
                  </a:cubicBezTo>
                  <a:cubicBezTo>
                    <a:pt x="20261" y="1952"/>
                    <a:pt x="20261" y="1952"/>
                    <a:pt x="20312" y="1993"/>
                  </a:cubicBezTo>
                  <a:lnTo>
                    <a:pt x="20261" y="1993"/>
                  </a:lnTo>
                  <a:cubicBezTo>
                    <a:pt x="20261" y="2044"/>
                    <a:pt x="20261" y="2044"/>
                    <a:pt x="20220" y="2044"/>
                  </a:cubicBezTo>
                  <a:close/>
                  <a:moveTo>
                    <a:pt x="20353" y="3106"/>
                  </a:moveTo>
                  <a:lnTo>
                    <a:pt x="20353" y="3106"/>
                  </a:lnTo>
                  <a:lnTo>
                    <a:pt x="20312" y="3147"/>
                  </a:lnTo>
                  <a:lnTo>
                    <a:pt x="20261" y="3147"/>
                  </a:lnTo>
                  <a:lnTo>
                    <a:pt x="20220" y="3147"/>
                  </a:lnTo>
                  <a:cubicBezTo>
                    <a:pt x="20220" y="3188"/>
                    <a:pt x="20179" y="3188"/>
                    <a:pt x="20179" y="3188"/>
                  </a:cubicBezTo>
                  <a:lnTo>
                    <a:pt x="20097" y="3229"/>
                  </a:lnTo>
                  <a:lnTo>
                    <a:pt x="20138" y="3147"/>
                  </a:lnTo>
                  <a:lnTo>
                    <a:pt x="20138" y="3106"/>
                  </a:lnTo>
                  <a:cubicBezTo>
                    <a:pt x="20179" y="3065"/>
                    <a:pt x="20220" y="3065"/>
                    <a:pt x="20220" y="3065"/>
                  </a:cubicBezTo>
                  <a:cubicBezTo>
                    <a:pt x="20261" y="3014"/>
                    <a:pt x="20312" y="2973"/>
                    <a:pt x="20312" y="2973"/>
                  </a:cubicBezTo>
                  <a:lnTo>
                    <a:pt x="20312" y="2973"/>
                  </a:lnTo>
                  <a:cubicBezTo>
                    <a:pt x="20353" y="2973"/>
                    <a:pt x="20434" y="3014"/>
                    <a:pt x="20434" y="3065"/>
                  </a:cubicBezTo>
                  <a:cubicBezTo>
                    <a:pt x="20393" y="3065"/>
                    <a:pt x="20393" y="3106"/>
                    <a:pt x="20353" y="3106"/>
                  </a:cubicBezTo>
                  <a:lnTo>
                    <a:pt x="20353" y="3106"/>
                  </a:lnTo>
                  <a:close/>
                  <a:moveTo>
                    <a:pt x="20863" y="3106"/>
                  </a:moveTo>
                  <a:lnTo>
                    <a:pt x="20904" y="3147"/>
                  </a:lnTo>
                  <a:lnTo>
                    <a:pt x="20904" y="3147"/>
                  </a:lnTo>
                  <a:lnTo>
                    <a:pt x="20863" y="3147"/>
                  </a:lnTo>
                  <a:lnTo>
                    <a:pt x="20863" y="3147"/>
                  </a:lnTo>
                  <a:lnTo>
                    <a:pt x="20863" y="3147"/>
                  </a:lnTo>
                  <a:lnTo>
                    <a:pt x="20863" y="3147"/>
                  </a:lnTo>
                  <a:lnTo>
                    <a:pt x="20863" y="3147"/>
                  </a:lnTo>
                  <a:cubicBezTo>
                    <a:pt x="20863" y="3188"/>
                    <a:pt x="20731" y="3188"/>
                    <a:pt x="20771" y="3229"/>
                  </a:cubicBezTo>
                  <a:cubicBezTo>
                    <a:pt x="20771" y="3270"/>
                    <a:pt x="20823" y="3270"/>
                    <a:pt x="20823" y="3270"/>
                  </a:cubicBezTo>
                  <a:lnTo>
                    <a:pt x="20823" y="3270"/>
                  </a:lnTo>
                  <a:cubicBezTo>
                    <a:pt x="20771" y="3270"/>
                    <a:pt x="20771" y="3321"/>
                    <a:pt x="20731" y="3321"/>
                  </a:cubicBezTo>
                  <a:lnTo>
                    <a:pt x="20771" y="3321"/>
                  </a:lnTo>
                  <a:cubicBezTo>
                    <a:pt x="20771" y="3362"/>
                    <a:pt x="20731" y="3362"/>
                    <a:pt x="20731" y="3362"/>
                  </a:cubicBezTo>
                  <a:lnTo>
                    <a:pt x="20731" y="3403"/>
                  </a:lnTo>
                  <a:lnTo>
                    <a:pt x="20690" y="3443"/>
                  </a:lnTo>
                  <a:lnTo>
                    <a:pt x="20731" y="3484"/>
                  </a:lnTo>
                  <a:lnTo>
                    <a:pt x="20690" y="3484"/>
                  </a:lnTo>
                  <a:lnTo>
                    <a:pt x="20690" y="3525"/>
                  </a:lnTo>
                  <a:lnTo>
                    <a:pt x="20649" y="3525"/>
                  </a:lnTo>
                  <a:lnTo>
                    <a:pt x="20649" y="3576"/>
                  </a:lnTo>
                  <a:lnTo>
                    <a:pt x="20608" y="3576"/>
                  </a:lnTo>
                  <a:lnTo>
                    <a:pt x="20608" y="3576"/>
                  </a:lnTo>
                  <a:lnTo>
                    <a:pt x="20608" y="3576"/>
                  </a:lnTo>
                  <a:cubicBezTo>
                    <a:pt x="20608" y="3617"/>
                    <a:pt x="20567" y="3658"/>
                    <a:pt x="20516" y="3658"/>
                  </a:cubicBezTo>
                  <a:lnTo>
                    <a:pt x="20475" y="3699"/>
                  </a:lnTo>
                  <a:lnTo>
                    <a:pt x="20434" y="3699"/>
                  </a:lnTo>
                  <a:cubicBezTo>
                    <a:pt x="20434" y="3740"/>
                    <a:pt x="20393" y="3740"/>
                    <a:pt x="20393" y="3740"/>
                  </a:cubicBezTo>
                  <a:cubicBezTo>
                    <a:pt x="20353" y="3781"/>
                    <a:pt x="20312" y="3781"/>
                    <a:pt x="20312" y="3781"/>
                  </a:cubicBezTo>
                  <a:cubicBezTo>
                    <a:pt x="20261" y="3781"/>
                    <a:pt x="20312" y="3832"/>
                    <a:pt x="20261" y="3832"/>
                  </a:cubicBezTo>
                  <a:lnTo>
                    <a:pt x="20179" y="3832"/>
                  </a:lnTo>
                  <a:lnTo>
                    <a:pt x="20179" y="3832"/>
                  </a:lnTo>
                  <a:lnTo>
                    <a:pt x="20220" y="3873"/>
                  </a:lnTo>
                  <a:cubicBezTo>
                    <a:pt x="20220" y="3913"/>
                    <a:pt x="20179" y="3913"/>
                    <a:pt x="20138" y="3913"/>
                  </a:cubicBezTo>
                  <a:cubicBezTo>
                    <a:pt x="20138" y="3873"/>
                    <a:pt x="20138" y="3873"/>
                    <a:pt x="20097" y="3873"/>
                  </a:cubicBezTo>
                  <a:lnTo>
                    <a:pt x="20097" y="3873"/>
                  </a:lnTo>
                  <a:cubicBezTo>
                    <a:pt x="20097" y="3913"/>
                    <a:pt x="20138" y="3913"/>
                    <a:pt x="20138" y="3913"/>
                  </a:cubicBezTo>
                  <a:cubicBezTo>
                    <a:pt x="20138" y="3954"/>
                    <a:pt x="20056" y="3954"/>
                    <a:pt x="20056" y="3954"/>
                  </a:cubicBezTo>
                  <a:cubicBezTo>
                    <a:pt x="20005" y="3954"/>
                    <a:pt x="20005" y="3913"/>
                    <a:pt x="19964" y="3913"/>
                  </a:cubicBezTo>
                  <a:lnTo>
                    <a:pt x="19923" y="3913"/>
                  </a:lnTo>
                  <a:cubicBezTo>
                    <a:pt x="19883" y="3913"/>
                    <a:pt x="19801" y="3913"/>
                    <a:pt x="19801" y="3873"/>
                  </a:cubicBezTo>
                  <a:lnTo>
                    <a:pt x="19801" y="3873"/>
                  </a:lnTo>
                  <a:lnTo>
                    <a:pt x="19801" y="3913"/>
                  </a:lnTo>
                  <a:cubicBezTo>
                    <a:pt x="19801" y="3913"/>
                    <a:pt x="19883" y="3913"/>
                    <a:pt x="19883" y="3954"/>
                  </a:cubicBezTo>
                  <a:lnTo>
                    <a:pt x="19842" y="3954"/>
                  </a:lnTo>
                  <a:lnTo>
                    <a:pt x="19842" y="3954"/>
                  </a:lnTo>
                  <a:cubicBezTo>
                    <a:pt x="19883" y="3995"/>
                    <a:pt x="19883" y="3954"/>
                    <a:pt x="19883" y="3995"/>
                  </a:cubicBezTo>
                  <a:cubicBezTo>
                    <a:pt x="19923" y="3995"/>
                    <a:pt x="19883" y="4036"/>
                    <a:pt x="19883" y="4036"/>
                  </a:cubicBezTo>
                  <a:lnTo>
                    <a:pt x="19883" y="4087"/>
                  </a:lnTo>
                  <a:cubicBezTo>
                    <a:pt x="19842" y="4128"/>
                    <a:pt x="19801" y="4128"/>
                    <a:pt x="19801" y="4128"/>
                  </a:cubicBezTo>
                  <a:lnTo>
                    <a:pt x="19801" y="4169"/>
                  </a:lnTo>
                  <a:lnTo>
                    <a:pt x="19750" y="4210"/>
                  </a:lnTo>
                  <a:lnTo>
                    <a:pt x="19750" y="4291"/>
                  </a:lnTo>
                  <a:lnTo>
                    <a:pt x="19801" y="4291"/>
                  </a:lnTo>
                  <a:cubicBezTo>
                    <a:pt x="19801" y="4343"/>
                    <a:pt x="19750" y="4343"/>
                    <a:pt x="19750" y="4343"/>
                  </a:cubicBezTo>
                  <a:lnTo>
                    <a:pt x="19750" y="4343"/>
                  </a:lnTo>
                  <a:lnTo>
                    <a:pt x="19801" y="4383"/>
                  </a:lnTo>
                  <a:lnTo>
                    <a:pt x="19750" y="4424"/>
                  </a:lnTo>
                  <a:cubicBezTo>
                    <a:pt x="19750" y="4465"/>
                    <a:pt x="19709" y="4506"/>
                    <a:pt x="19709" y="4547"/>
                  </a:cubicBezTo>
                  <a:lnTo>
                    <a:pt x="19668" y="4547"/>
                  </a:lnTo>
                  <a:lnTo>
                    <a:pt x="19627" y="4547"/>
                  </a:lnTo>
                  <a:lnTo>
                    <a:pt x="19627" y="4547"/>
                  </a:lnTo>
                  <a:lnTo>
                    <a:pt x="19494" y="4547"/>
                  </a:lnTo>
                  <a:cubicBezTo>
                    <a:pt x="19494" y="4598"/>
                    <a:pt x="19586" y="4598"/>
                    <a:pt x="19586" y="4598"/>
                  </a:cubicBezTo>
                  <a:lnTo>
                    <a:pt x="19545" y="4639"/>
                  </a:lnTo>
                  <a:lnTo>
                    <a:pt x="19545" y="4680"/>
                  </a:lnTo>
                  <a:cubicBezTo>
                    <a:pt x="19545" y="4721"/>
                    <a:pt x="19453" y="4680"/>
                    <a:pt x="19453" y="4680"/>
                  </a:cubicBezTo>
                  <a:lnTo>
                    <a:pt x="19413" y="4680"/>
                  </a:lnTo>
                  <a:lnTo>
                    <a:pt x="19453" y="4721"/>
                  </a:lnTo>
                  <a:cubicBezTo>
                    <a:pt x="19413" y="4721"/>
                    <a:pt x="19413" y="4761"/>
                    <a:pt x="19372" y="4761"/>
                  </a:cubicBezTo>
                  <a:lnTo>
                    <a:pt x="19372" y="4761"/>
                  </a:lnTo>
                  <a:lnTo>
                    <a:pt x="19331" y="4721"/>
                  </a:lnTo>
                  <a:lnTo>
                    <a:pt x="19331" y="4721"/>
                  </a:lnTo>
                  <a:cubicBezTo>
                    <a:pt x="19331" y="4761"/>
                    <a:pt x="19331" y="4802"/>
                    <a:pt x="19290" y="4802"/>
                  </a:cubicBezTo>
                  <a:lnTo>
                    <a:pt x="19290" y="4853"/>
                  </a:lnTo>
                  <a:lnTo>
                    <a:pt x="19290" y="4853"/>
                  </a:lnTo>
                  <a:lnTo>
                    <a:pt x="19239" y="4853"/>
                  </a:lnTo>
                  <a:cubicBezTo>
                    <a:pt x="19198" y="4802"/>
                    <a:pt x="19239" y="4802"/>
                    <a:pt x="19239" y="4802"/>
                  </a:cubicBezTo>
                  <a:lnTo>
                    <a:pt x="19239" y="4761"/>
                  </a:lnTo>
                  <a:lnTo>
                    <a:pt x="19239" y="4721"/>
                  </a:lnTo>
                  <a:cubicBezTo>
                    <a:pt x="19290" y="4680"/>
                    <a:pt x="19290" y="4680"/>
                    <a:pt x="19290" y="4639"/>
                  </a:cubicBezTo>
                  <a:cubicBezTo>
                    <a:pt x="19239" y="4680"/>
                    <a:pt x="19198" y="4639"/>
                    <a:pt x="19157" y="4639"/>
                  </a:cubicBezTo>
                  <a:cubicBezTo>
                    <a:pt x="19198" y="4680"/>
                    <a:pt x="19198" y="4680"/>
                    <a:pt x="19157" y="4680"/>
                  </a:cubicBezTo>
                  <a:lnTo>
                    <a:pt x="19198" y="4721"/>
                  </a:lnTo>
                  <a:lnTo>
                    <a:pt x="19198" y="4721"/>
                  </a:lnTo>
                  <a:cubicBezTo>
                    <a:pt x="19198" y="4721"/>
                    <a:pt x="19157" y="4761"/>
                    <a:pt x="19116" y="4761"/>
                  </a:cubicBezTo>
                  <a:lnTo>
                    <a:pt x="19116" y="4761"/>
                  </a:lnTo>
                  <a:cubicBezTo>
                    <a:pt x="19116" y="4802"/>
                    <a:pt x="19239" y="4802"/>
                    <a:pt x="19157" y="4853"/>
                  </a:cubicBezTo>
                  <a:lnTo>
                    <a:pt x="19157" y="4853"/>
                  </a:lnTo>
                  <a:cubicBezTo>
                    <a:pt x="19116" y="4894"/>
                    <a:pt x="19157" y="4894"/>
                    <a:pt x="19116" y="4894"/>
                  </a:cubicBezTo>
                  <a:cubicBezTo>
                    <a:pt x="19116" y="4935"/>
                    <a:pt x="19075" y="4935"/>
                    <a:pt x="19035" y="4935"/>
                  </a:cubicBezTo>
                  <a:lnTo>
                    <a:pt x="19035" y="4894"/>
                  </a:lnTo>
                  <a:lnTo>
                    <a:pt x="18983" y="4894"/>
                  </a:lnTo>
                  <a:lnTo>
                    <a:pt x="18983" y="4894"/>
                  </a:lnTo>
                  <a:lnTo>
                    <a:pt x="18983" y="4894"/>
                  </a:lnTo>
                  <a:lnTo>
                    <a:pt x="18983" y="4935"/>
                  </a:lnTo>
                  <a:lnTo>
                    <a:pt x="18983" y="4935"/>
                  </a:lnTo>
                  <a:lnTo>
                    <a:pt x="18983" y="4935"/>
                  </a:lnTo>
                  <a:lnTo>
                    <a:pt x="18943" y="4935"/>
                  </a:lnTo>
                  <a:lnTo>
                    <a:pt x="18943" y="4894"/>
                  </a:lnTo>
                  <a:lnTo>
                    <a:pt x="18943" y="4935"/>
                  </a:lnTo>
                  <a:cubicBezTo>
                    <a:pt x="18902" y="4976"/>
                    <a:pt x="18902" y="4976"/>
                    <a:pt x="18861" y="4976"/>
                  </a:cubicBezTo>
                  <a:lnTo>
                    <a:pt x="18861" y="4976"/>
                  </a:lnTo>
                  <a:lnTo>
                    <a:pt x="18861" y="4976"/>
                  </a:lnTo>
                  <a:lnTo>
                    <a:pt x="18943" y="4976"/>
                  </a:lnTo>
                  <a:cubicBezTo>
                    <a:pt x="18983" y="5017"/>
                    <a:pt x="18943" y="5058"/>
                    <a:pt x="18943" y="5109"/>
                  </a:cubicBezTo>
                  <a:lnTo>
                    <a:pt x="18861" y="5109"/>
                  </a:lnTo>
                  <a:cubicBezTo>
                    <a:pt x="18820" y="5109"/>
                    <a:pt x="18820" y="5058"/>
                    <a:pt x="18728" y="5109"/>
                  </a:cubicBezTo>
                  <a:lnTo>
                    <a:pt x="18728" y="5109"/>
                  </a:lnTo>
                  <a:cubicBezTo>
                    <a:pt x="18728" y="5191"/>
                    <a:pt x="18779" y="5150"/>
                    <a:pt x="18820" y="5191"/>
                  </a:cubicBezTo>
                  <a:lnTo>
                    <a:pt x="18861" y="5191"/>
                  </a:lnTo>
                  <a:lnTo>
                    <a:pt x="18861" y="5231"/>
                  </a:lnTo>
                  <a:lnTo>
                    <a:pt x="18902" y="5231"/>
                  </a:lnTo>
                  <a:lnTo>
                    <a:pt x="18861" y="5272"/>
                  </a:lnTo>
                  <a:lnTo>
                    <a:pt x="18902" y="5272"/>
                  </a:lnTo>
                  <a:lnTo>
                    <a:pt x="18902" y="5272"/>
                  </a:lnTo>
                  <a:cubicBezTo>
                    <a:pt x="18861" y="5272"/>
                    <a:pt x="18861" y="5272"/>
                    <a:pt x="18861" y="5313"/>
                  </a:cubicBezTo>
                  <a:lnTo>
                    <a:pt x="18779" y="5313"/>
                  </a:lnTo>
                  <a:lnTo>
                    <a:pt x="18728" y="5364"/>
                  </a:lnTo>
                  <a:lnTo>
                    <a:pt x="18779" y="5364"/>
                  </a:lnTo>
                  <a:lnTo>
                    <a:pt x="18820" y="5364"/>
                  </a:lnTo>
                  <a:lnTo>
                    <a:pt x="18861" y="5405"/>
                  </a:lnTo>
                  <a:lnTo>
                    <a:pt x="18902" y="5405"/>
                  </a:lnTo>
                  <a:cubicBezTo>
                    <a:pt x="18902" y="5446"/>
                    <a:pt x="18943" y="5446"/>
                    <a:pt x="18902" y="5446"/>
                  </a:cubicBezTo>
                  <a:lnTo>
                    <a:pt x="18861" y="5487"/>
                  </a:lnTo>
                  <a:lnTo>
                    <a:pt x="18820" y="5487"/>
                  </a:lnTo>
                  <a:lnTo>
                    <a:pt x="18728" y="5487"/>
                  </a:lnTo>
                  <a:lnTo>
                    <a:pt x="18728" y="5487"/>
                  </a:lnTo>
                  <a:lnTo>
                    <a:pt x="18779" y="5487"/>
                  </a:lnTo>
                  <a:lnTo>
                    <a:pt x="18820" y="5487"/>
                  </a:lnTo>
                  <a:lnTo>
                    <a:pt x="18902" y="5487"/>
                  </a:lnTo>
                  <a:lnTo>
                    <a:pt x="18902" y="5528"/>
                  </a:lnTo>
                  <a:lnTo>
                    <a:pt x="18861" y="5528"/>
                  </a:lnTo>
                  <a:lnTo>
                    <a:pt x="18820" y="5569"/>
                  </a:lnTo>
                  <a:lnTo>
                    <a:pt x="18820" y="5569"/>
                  </a:lnTo>
                  <a:lnTo>
                    <a:pt x="18779" y="5569"/>
                  </a:lnTo>
                  <a:lnTo>
                    <a:pt x="18779" y="5569"/>
                  </a:lnTo>
                  <a:lnTo>
                    <a:pt x="18820" y="5620"/>
                  </a:lnTo>
                  <a:lnTo>
                    <a:pt x="18820" y="5620"/>
                  </a:lnTo>
                  <a:lnTo>
                    <a:pt x="18728" y="5620"/>
                  </a:lnTo>
                  <a:lnTo>
                    <a:pt x="18728" y="5620"/>
                  </a:lnTo>
                  <a:cubicBezTo>
                    <a:pt x="18728" y="5620"/>
                    <a:pt x="18779" y="5660"/>
                    <a:pt x="18820" y="5660"/>
                  </a:cubicBezTo>
                  <a:lnTo>
                    <a:pt x="18779" y="5660"/>
                  </a:lnTo>
                  <a:lnTo>
                    <a:pt x="18779" y="5660"/>
                  </a:lnTo>
                  <a:lnTo>
                    <a:pt x="18687" y="5660"/>
                  </a:lnTo>
                  <a:lnTo>
                    <a:pt x="18687" y="5660"/>
                  </a:lnTo>
                  <a:cubicBezTo>
                    <a:pt x="18687" y="5660"/>
                    <a:pt x="18687" y="5701"/>
                    <a:pt x="18728" y="5701"/>
                  </a:cubicBezTo>
                  <a:lnTo>
                    <a:pt x="18728" y="5742"/>
                  </a:lnTo>
                  <a:lnTo>
                    <a:pt x="18728" y="5742"/>
                  </a:lnTo>
                  <a:cubicBezTo>
                    <a:pt x="18728" y="5742"/>
                    <a:pt x="18687" y="5742"/>
                    <a:pt x="18687" y="5783"/>
                  </a:cubicBezTo>
                  <a:cubicBezTo>
                    <a:pt x="18646" y="5783"/>
                    <a:pt x="18646" y="5783"/>
                    <a:pt x="18605" y="5824"/>
                  </a:cubicBezTo>
                  <a:lnTo>
                    <a:pt x="18646" y="5875"/>
                  </a:lnTo>
                  <a:lnTo>
                    <a:pt x="18687" y="5875"/>
                  </a:lnTo>
                  <a:lnTo>
                    <a:pt x="18687" y="5875"/>
                  </a:lnTo>
                  <a:lnTo>
                    <a:pt x="18687" y="5875"/>
                  </a:lnTo>
                  <a:cubicBezTo>
                    <a:pt x="18687" y="5916"/>
                    <a:pt x="18646" y="5875"/>
                    <a:pt x="18646" y="5875"/>
                  </a:cubicBezTo>
                  <a:lnTo>
                    <a:pt x="18565" y="5875"/>
                  </a:lnTo>
                  <a:cubicBezTo>
                    <a:pt x="18605" y="5916"/>
                    <a:pt x="18646" y="5916"/>
                    <a:pt x="18687" y="5916"/>
                  </a:cubicBezTo>
                  <a:cubicBezTo>
                    <a:pt x="18687" y="5957"/>
                    <a:pt x="18728" y="5957"/>
                    <a:pt x="18779" y="5998"/>
                  </a:cubicBezTo>
                  <a:cubicBezTo>
                    <a:pt x="18728" y="6039"/>
                    <a:pt x="18728" y="6039"/>
                    <a:pt x="18687" y="6079"/>
                  </a:cubicBezTo>
                  <a:lnTo>
                    <a:pt x="18687" y="6079"/>
                  </a:lnTo>
                  <a:lnTo>
                    <a:pt x="18728" y="6079"/>
                  </a:lnTo>
                  <a:lnTo>
                    <a:pt x="18728" y="6079"/>
                  </a:lnTo>
                  <a:cubicBezTo>
                    <a:pt x="18728" y="6079"/>
                    <a:pt x="18728" y="6130"/>
                    <a:pt x="18687" y="6130"/>
                  </a:cubicBezTo>
                  <a:lnTo>
                    <a:pt x="18687" y="6171"/>
                  </a:lnTo>
                  <a:lnTo>
                    <a:pt x="18687" y="6212"/>
                  </a:lnTo>
                  <a:cubicBezTo>
                    <a:pt x="18646" y="6171"/>
                    <a:pt x="18605" y="6171"/>
                    <a:pt x="18565" y="6212"/>
                  </a:cubicBezTo>
                  <a:lnTo>
                    <a:pt x="18565" y="6212"/>
                  </a:lnTo>
                  <a:cubicBezTo>
                    <a:pt x="18605" y="6253"/>
                    <a:pt x="18646" y="6212"/>
                    <a:pt x="18687" y="6253"/>
                  </a:cubicBezTo>
                  <a:lnTo>
                    <a:pt x="18687" y="6253"/>
                  </a:lnTo>
                  <a:cubicBezTo>
                    <a:pt x="18646" y="6253"/>
                    <a:pt x="18687" y="6253"/>
                    <a:pt x="18646" y="6294"/>
                  </a:cubicBezTo>
                  <a:cubicBezTo>
                    <a:pt x="18646" y="6294"/>
                    <a:pt x="18605" y="6294"/>
                    <a:pt x="18605" y="6335"/>
                  </a:cubicBezTo>
                  <a:lnTo>
                    <a:pt x="18605" y="6335"/>
                  </a:lnTo>
                  <a:lnTo>
                    <a:pt x="18646" y="6335"/>
                  </a:lnTo>
                  <a:lnTo>
                    <a:pt x="18565" y="6335"/>
                  </a:lnTo>
                  <a:cubicBezTo>
                    <a:pt x="18565" y="6386"/>
                    <a:pt x="18605" y="6386"/>
                    <a:pt x="18646" y="6386"/>
                  </a:cubicBezTo>
                  <a:lnTo>
                    <a:pt x="18687" y="6386"/>
                  </a:lnTo>
                  <a:lnTo>
                    <a:pt x="18728" y="6386"/>
                  </a:lnTo>
                  <a:cubicBezTo>
                    <a:pt x="18728" y="6386"/>
                    <a:pt x="18565" y="6427"/>
                    <a:pt x="18524" y="6468"/>
                  </a:cubicBezTo>
                  <a:cubicBezTo>
                    <a:pt x="18524" y="6468"/>
                    <a:pt x="18565" y="6509"/>
                    <a:pt x="18605" y="6468"/>
                  </a:cubicBezTo>
                  <a:lnTo>
                    <a:pt x="18646" y="6468"/>
                  </a:lnTo>
                  <a:cubicBezTo>
                    <a:pt x="18605" y="6468"/>
                    <a:pt x="18687" y="6468"/>
                    <a:pt x="18646" y="6509"/>
                  </a:cubicBezTo>
                  <a:lnTo>
                    <a:pt x="18646" y="6549"/>
                  </a:lnTo>
                  <a:lnTo>
                    <a:pt x="18605" y="6549"/>
                  </a:lnTo>
                  <a:lnTo>
                    <a:pt x="18524" y="6549"/>
                  </a:lnTo>
                  <a:cubicBezTo>
                    <a:pt x="18524" y="6549"/>
                    <a:pt x="18473" y="6509"/>
                    <a:pt x="18432" y="6509"/>
                  </a:cubicBezTo>
                  <a:cubicBezTo>
                    <a:pt x="18391" y="6549"/>
                    <a:pt x="18391" y="6590"/>
                    <a:pt x="18391" y="6590"/>
                  </a:cubicBezTo>
                  <a:lnTo>
                    <a:pt x="18350" y="6590"/>
                  </a:lnTo>
                  <a:lnTo>
                    <a:pt x="18309" y="6590"/>
                  </a:lnTo>
                  <a:lnTo>
                    <a:pt x="18268" y="6590"/>
                  </a:lnTo>
                  <a:lnTo>
                    <a:pt x="18217" y="6590"/>
                  </a:lnTo>
                  <a:cubicBezTo>
                    <a:pt x="18176" y="6549"/>
                    <a:pt x="18309" y="6509"/>
                    <a:pt x="18268" y="6509"/>
                  </a:cubicBezTo>
                  <a:lnTo>
                    <a:pt x="18268" y="6509"/>
                  </a:lnTo>
                  <a:cubicBezTo>
                    <a:pt x="18268" y="6468"/>
                    <a:pt x="18268" y="6468"/>
                    <a:pt x="18309" y="6427"/>
                  </a:cubicBezTo>
                  <a:lnTo>
                    <a:pt x="18268" y="6468"/>
                  </a:lnTo>
                  <a:lnTo>
                    <a:pt x="18217" y="6509"/>
                  </a:lnTo>
                  <a:cubicBezTo>
                    <a:pt x="18176" y="6468"/>
                    <a:pt x="18217" y="6468"/>
                    <a:pt x="18217" y="6427"/>
                  </a:cubicBezTo>
                  <a:lnTo>
                    <a:pt x="18176" y="6427"/>
                  </a:lnTo>
                  <a:cubicBezTo>
                    <a:pt x="18135" y="6468"/>
                    <a:pt x="18176" y="6468"/>
                    <a:pt x="18135" y="6509"/>
                  </a:cubicBezTo>
                  <a:lnTo>
                    <a:pt x="18135" y="6509"/>
                  </a:lnTo>
                  <a:lnTo>
                    <a:pt x="18095" y="6468"/>
                  </a:lnTo>
                  <a:lnTo>
                    <a:pt x="18054" y="6468"/>
                  </a:lnTo>
                  <a:lnTo>
                    <a:pt x="18054" y="6468"/>
                  </a:lnTo>
                  <a:cubicBezTo>
                    <a:pt x="18054" y="6468"/>
                    <a:pt x="18095" y="6468"/>
                    <a:pt x="18095" y="6427"/>
                  </a:cubicBezTo>
                  <a:lnTo>
                    <a:pt x="18135" y="6427"/>
                  </a:lnTo>
                  <a:cubicBezTo>
                    <a:pt x="18135" y="6386"/>
                    <a:pt x="18176" y="6386"/>
                    <a:pt x="18176" y="6386"/>
                  </a:cubicBezTo>
                  <a:lnTo>
                    <a:pt x="18135" y="6335"/>
                  </a:lnTo>
                  <a:lnTo>
                    <a:pt x="18135" y="6335"/>
                  </a:lnTo>
                  <a:lnTo>
                    <a:pt x="18095" y="6335"/>
                  </a:lnTo>
                  <a:lnTo>
                    <a:pt x="18054" y="6386"/>
                  </a:lnTo>
                  <a:lnTo>
                    <a:pt x="18013" y="6386"/>
                  </a:lnTo>
                  <a:cubicBezTo>
                    <a:pt x="18013" y="6386"/>
                    <a:pt x="18054" y="6335"/>
                    <a:pt x="18095" y="6335"/>
                  </a:cubicBezTo>
                  <a:lnTo>
                    <a:pt x="18054" y="6294"/>
                  </a:lnTo>
                  <a:lnTo>
                    <a:pt x="18013" y="6294"/>
                  </a:lnTo>
                  <a:cubicBezTo>
                    <a:pt x="18013" y="6294"/>
                    <a:pt x="17962" y="6294"/>
                    <a:pt x="18013" y="6335"/>
                  </a:cubicBezTo>
                  <a:lnTo>
                    <a:pt x="17962" y="6335"/>
                  </a:lnTo>
                  <a:cubicBezTo>
                    <a:pt x="17962" y="6386"/>
                    <a:pt x="17921" y="6386"/>
                    <a:pt x="17921" y="6386"/>
                  </a:cubicBezTo>
                  <a:lnTo>
                    <a:pt x="17921" y="6386"/>
                  </a:lnTo>
                  <a:cubicBezTo>
                    <a:pt x="17880" y="6386"/>
                    <a:pt x="17880" y="6386"/>
                    <a:pt x="17839" y="6427"/>
                  </a:cubicBezTo>
                  <a:lnTo>
                    <a:pt x="17839" y="6427"/>
                  </a:lnTo>
                  <a:cubicBezTo>
                    <a:pt x="17798" y="6427"/>
                    <a:pt x="17798" y="6386"/>
                    <a:pt x="17798" y="6386"/>
                  </a:cubicBezTo>
                  <a:lnTo>
                    <a:pt x="17798" y="6386"/>
                  </a:lnTo>
                  <a:lnTo>
                    <a:pt x="17798" y="6386"/>
                  </a:lnTo>
                  <a:lnTo>
                    <a:pt x="17798" y="6427"/>
                  </a:lnTo>
                  <a:lnTo>
                    <a:pt x="17798" y="6427"/>
                  </a:lnTo>
                  <a:lnTo>
                    <a:pt x="17757" y="6427"/>
                  </a:lnTo>
                  <a:lnTo>
                    <a:pt x="17757" y="6427"/>
                  </a:lnTo>
                  <a:lnTo>
                    <a:pt x="17757" y="6427"/>
                  </a:lnTo>
                  <a:lnTo>
                    <a:pt x="17706" y="6468"/>
                  </a:lnTo>
                  <a:lnTo>
                    <a:pt x="17584" y="6468"/>
                  </a:lnTo>
                  <a:cubicBezTo>
                    <a:pt x="17625" y="6427"/>
                    <a:pt x="17665" y="6427"/>
                    <a:pt x="17665" y="6427"/>
                  </a:cubicBezTo>
                  <a:cubicBezTo>
                    <a:pt x="17665" y="6386"/>
                    <a:pt x="17625" y="6386"/>
                    <a:pt x="17625" y="6386"/>
                  </a:cubicBezTo>
                  <a:lnTo>
                    <a:pt x="17625" y="6386"/>
                  </a:lnTo>
                  <a:lnTo>
                    <a:pt x="17584" y="6386"/>
                  </a:lnTo>
                  <a:lnTo>
                    <a:pt x="17584" y="6386"/>
                  </a:lnTo>
                  <a:cubicBezTo>
                    <a:pt x="17543" y="6386"/>
                    <a:pt x="17584" y="6335"/>
                    <a:pt x="17584" y="6335"/>
                  </a:cubicBezTo>
                  <a:cubicBezTo>
                    <a:pt x="17543" y="6294"/>
                    <a:pt x="17451" y="6335"/>
                    <a:pt x="17451" y="6294"/>
                  </a:cubicBezTo>
                  <a:lnTo>
                    <a:pt x="17502" y="6294"/>
                  </a:lnTo>
                  <a:lnTo>
                    <a:pt x="17502" y="6253"/>
                  </a:lnTo>
                  <a:cubicBezTo>
                    <a:pt x="17451" y="6253"/>
                    <a:pt x="17451" y="6294"/>
                    <a:pt x="17451" y="6294"/>
                  </a:cubicBezTo>
                  <a:lnTo>
                    <a:pt x="17410" y="6294"/>
                  </a:lnTo>
                  <a:lnTo>
                    <a:pt x="17410" y="6294"/>
                  </a:lnTo>
                  <a:cubicBezTo>
                    <a:pt x="17369" y="6335"/>
                    <a:pt x="17328" y="6294"/>
                    <a:pt x="17328" y="6294"/>
                  </a:cubicBezTo>
                  <a:cubicBezTo>
                    <a:pt x="17328" y="6294"/>
                    <a:pt x="17328" y="6253"/>
                    <a:pt x="17369" y="6253"/>
                  </a:cubicBezTo>
                  <a:lnTo>
                    <a:pt x="17328" y="6253"/>
                  </a:lnTo>
                  <a:cubicBezTo>
                    <a:pt x="17328" y="6212"/>
                    <a:pt x="17410" y="6212"/>
                    <a:pt x="17369" y="6171"/>
                  </a:cubicBezTo>
                  <a:cubicBezTo>
                    <a:pt x="17328" y="6171"/>
                    <a:pt x="17328" y="6212"/>
                    <a:pt x="17287" y="6212"/>
                  </a:cubicBezTo>
                  <a:cubicBezTo>
                    <a:pt x="17287" y="6212"/>
                    <a:pt x="17287" y="6171"/>
                    <a:pt x="17328" y="6171"/>
                  </a:cubicBezTo>
                  <a:lnTo>
                    <a:pt x="17328" y="6171"/>
                  </a:lnTo>
                  <a:lnTo>
                    <a:pt x="17328" y="6171"/>
                  </a:lnTo>
                  <a:lnTo>
                    <a:pt x="17287" y="6171"/>
                  </a:lnTo>
                  <a:lnTo>
                    <a:pt x="17247" y="6171"/>
                  </a:lnTo>
                  <a:lnTo>
                    <a:pt x="17247" y="6130"/>
                  </a:lnTo>
                  <a:lnTo>
                    <a:pt x="17287" y="6130"/>
                  </a:lnTo>
                  <a:lnTo>
                    <a:pt x="17287" y="6079"/>
                  </a:lnTo>
                  <a:lnTo>
                    <a:pt x="17195" y="6079"/>
                  </a:lnTo>
                  <a:lnTo>
                    <a:pt x="17114" y="6079"/>
                  </a:lnTo>
                  <a:cubicBezTo>
                    <a:pt x="17114" y="6079"/>
                    <a:pt x="17073" y="6039"/>
                    <a:pt x="17114" y="6039"/>
                  </a:cubicBezTo>
                  <a:cubicBezTo>
                    <a:pt x="17114" y="5998"/>
                    <a:pt x="17155" y="5957"/>
                    <a:pt x="17155" y="5916"/>
                  </a:cubicBezTo>
                  <a:lnTo>
                    <a:pt x="17195" y="5875"/>
                  </a:lnTo>
                  <a:lnTo>
                    <a:pt x="17155" y="5875"/>
                  </a:lnTo>
                  <a:cubicBezTo>
                    <a:pt x="17114" y="5916"/>
                    <a:pt x="17114" y="5957"/>
                    <a:pt x="17073" y="5957"/>
                  </a:cubicBezTo>
                  <a:lnTo>
                    <a:pt x="17073" y="5957"/>
                  </a:lnTo>
                  <a:lnTo>
                    <a:pt x="17073" y="5916"/>
                  </a:lnTo>
                  <a:lnTo>
                    <a:pt x="17073" y="5916"/>
                  </a:lnTo>
                  <a:lnTo>
                    <a:pt x="17073" y="5916"/>
                  </a:lnTo>
                  <a:lnTo>
                    <a:pt x="17032" y="5916"/>
                  </a:lnTo>
                  <a:cubicBezTo>
                    <a:pt x="16991" y="5875"/>
                    <a:pt x="17073" y="5875"/>
                    <a:pt x="17073" y="5824"/>
                  </a:cubicBezTo>
                  <a:cubicBezTo>
                    <a:pt x="17073" y="5824"/>
                    <a:pt x="17032" y="5783"/>
                    <a:pt x="16991" y="5783"/>
                  </a:cubicBezTo>
                  <a:cubicBezTo>
                    <a:pt x="16991" y="5783"/>
                    <a:pt x="16940" y="5824"/>
                    <a:pt x="16899" y="5824"/>
                  </a:cubicBezTo>
                  <a:lnTo>
                    <a:pt x="16899" y="5824"/>
                  </a:lnTo>
                  <a:cubicBezTo>
                    <a:pt x="16940" y="5783"/>
                    <a:pt x="16991" y="5742"/>
                    <a:pt x="17032" y="5742"/>
                  </a:cubicBezTo>
                  <a:lnTo>
                    <a:pt x="16940" y="5742"/>
                  </a:lnTo>
                  <a:cubicBezTo>
                    <a:pt x="16899" y="5742"/>
                    <a:pt x="16899" y="5783"/>
                    <a:pt x="16858" y="5783"/>
                  </a:cubicBezTo>
                  <a:cubicBezTo>
                    <a:pt x="16858" y="5742"/>
                    <a:pt x="16858" y="5742"/>
                    <a:pt x="16817" y="5701"/>
                  </a:cubicBezTo>
                  <a:lnTo>
                    <a:pt x="16817" y="5701"/>
                  </a:lnTo>
                  <a:lnTo>
                    <a:pt x="16858" y="5701"/>
                  </a:lnTo>
                  <a:lnTo>
                    <a:pt x="16858" y="5701"/>
                  </a:lnTo>
                  <a:lnTo>
                    <a:pt x="16858" y="5701"/>
                  </a:lnTo>
                  <a:cubicBezTo>
                    <a:pt x="16858" y="5660"/>
                    <a:pt x="16817" y="5660"/>
                    <a:pt x="16817" y="5660"/>
                  </a:cubicBezTo>
                  <a:cubicBezTo>
                    <a:pt x="16858" y="5660"/>
                    <a:pt x="16858" y="5620"/>
                    <a:pt x="16899" y="5620"/>
                  </a:cubicBezTo>
                  <a:cubicBezTo>
                    <a:pt x="16940" y="5620"/>
                    <a:pt x="16991" y="5620"/>
                    <a:pt x="17032" y="5569"/>
                  </a:cubicBezTo>
                  <a:lnTo>
                    <a:pt x="17073" y="5569"/>
                  </a:lnTo>
                  <a:lnTo>
                    <a:pt x="17032" y="5528"/>
                  </a:lnTo>
                  <a:lnTo>
                    <a:pt x="17032" y="5569"/>
                  </a:lnTo>
                  <a:cubicBezTo>
                    <a:pt x="16991" y="5569"/>
                    <a:pt x="16940" y="5569"/>
                    <a:pt x="16899" y="5620"/>
                  </a:cubicBezTo>
                  <a:lnTo>
                    <a:pt x="16817" y="5620"/>
                  </a:lnTo>
                  <a:lnTo>
                    <a:pt x="16858" y="5569"/>
                  </a:lnTo>
                  <a:cubicBezTo>
                    <a:pt x="16899" y="5569"/>
                    <a:pt x="16899" y="5528"/>
                    <a:pt x="16940" y="5528"/>
                  </a:cubicBezTo>
                  <a:lnTo>
                    <a:pt x="16991" y="5487"/>
                  </a:lnTo>
                  <a:lnTo>
                    <a:pt x="16940" y="5487"/>
                  </a:lnTo>
                  <a:lnTo>
                    <a:pt x="16940" y="5487"/>
                  </a:lnTo>
                  <a:cubicBezTo>
                    <a:pt x="16940" y="5446"/>
                    <a:pt x="16991" y="5446"/>
                    <a:pt x="17032" y="5446"/>
                  </a:cubicBezTo>
                  <a:cubicBezTo>
                    <a:pt x="17073" y="5446"/>
                    <a:pt x="17073" y="5487"/>
                    <a:pt x="17073" y="5487"/>
                  </a:cubicBezTo>
                  <a:cubicBezTo>
                    <a:pt x="17073" y="5487"/>
                    <a:pt x="17155" y="5528"/>
                    <a:pt x="17195" y="5528"/>
                  </a:cubicBezTo>
                  <a:lnTo>
                    <a:pt x="17195" y="5528"/>
                  </a:lnTo>
                  <a:lnTo>
                    <a:pt x="17155" y="5487"/>
                  </a:lnTo>
                  <a:lnTo>
                    <a:pt x="17114" y="5487"/>
                  </a:lnTo>
                  <a:lnTo>
                    <a:pt x="17073" y="5405"/>
                  </a:lnTo>
                  <a:lnTo>
                    <a:pt x="16991" y="5405"/>
                  </a:lnTo>
                  <a:lnTo>
                    <a:pt x="16991" y="5364"/>
                  </a:lnTo>
                  <a:lnTo>
                    <a:pt x="16991" y="5364"/>
                  </a:lnTo>
                  <a:lnTo>
                    <a:pt x="16940" y="5313"/>
                  </a:lnTo>
                  <a:lnTo>
                    <a:pt x="16940" y="5313"/>
                  </a:lnTo>
                  <a:lnTo>
                    <a:pt x="16940" y="5364"/>
                  </a:lnTo>
                  <a:lnTo>
                    <a:pt x="16940" y="5446"/>
                  </a:lnTo>
                  <a:lnTo>
                    <a:pt x="16899" y="5487"/>
                  </a:lnTo>
                  <a:lnTo>
                    <a:pt x="16899" y="5487"/>
                  </a:lnTo>
                  <a:cubicBezTo>
                    <a:pt x="16899" y="5446"/>
                    <a:pt x="16899" y="5446"/>
                    <a:pt x="16858" y="5446"/>
                  </a:cubicBezTo>
                  <a:lnTo>
                    <a:pt x="16858" y="5446"/>
                  </a:lnTo>
                  <a:lnTo>
                    <a:pt x="16858" y="5487"/>
                  </a:lnTo>
                  <a:lnTo>
                    <a:pt x="16858" y="5487"/>
                  </a:lnTo>
                  <a:cubicBezTo>
                    <a:pt x="16817" y="5528"/>
                    <a:pt x="16817" y="5528"/>
                    <a:pt x="16777" y="5569"/>
                  </a:cubicBezTo>
                  <a:lnTo>
                    <a:pt x="16736" y="5569"/>
                  </a:lnTo>
                  <a:lnTo>
                    <a:pt x="16736" y="5569"/>
                  </a:lnTo>
                  <a:lnTo>
                    <a:pt x="16736" y="5528"/>
                  </a:lnTo>
                  <a:cubicBezTo>
                    <a:pt x="16777" y="5487"/>
                    <a:pt x="16736" y="5405"/>
                    <a:pt x="16817" y="5405"/>
                  </a:cubicBezTo>
                  <a:cubicBezTo>
                    <a:pt x="16777" y="5405"/>
                    <a:pt x="16777" y="5364"/>
                    <a:pt x="16777" y="5364"/>
                  </a:cubicBezTo>
                  <a:lnTo>
                    <a:pt x="16736" y="5364"/>
                  </a:lnTo>
                  <a:lnTo>
                    <a:pt x="16685" y="5364"/>
                  </a:lnTo>
                  <a:lnTo>
                    <a:pt x="16736" y="5364"/>
                  </a:lnTo>
                  <a:lnTo>
                    <a:pt x="16736" y="5313"/>
                  </a:lnTo>
                  <a:lnTo>
                    <a:pt x="16736" y="5313"/>
                  </a:lnTo>
                  <a:lnTo>
                    <a:pt x="16685" y="5313"/>
                  </a:lnTo>
                  <a:cubicBezTo>
                    <a:pt x="16644" y="5313"/>
                    <a:pt x="16644" y="5313"/>
                    <a:pt x="16644" y="5272"/>
                  </a:cubicBezTo>
                  <a:lnTo>
                    <a:pt x="16736" y="5231"/>
                  </a:lnTo>
                  <a:lnTo>
                    <a:pt x="16736" y="5231"/>
                  </a:lnTo>
                  <a:lnTo>
                    <a:pt x="16736" y="5231"/>
                  </a:lnTo>
                  <a:lnTo>
                    <a:pt x="16736" y="5231"/>
                  </a:lnTo>
                  <a:cubicBezTo>
                    <a:pt x="16736" y="5231"/>
                    <a:pt x="16685" y="5231"/>
                    <a:pt x="16644" y="5272"/>
                  </a:cubicBezTo>
                  <a:lnTo>
                    <a:pt x="16644" y="5231"/>
                  </a:lnTo>
                  <a:cubicBezTo>
                    <a:pt x="16644" y="5231"/>
                    <a:pt x="16644" y="5150"/>
                    <a:pt x="16603" y="5191"/>
                  </a:cubicBezTo>
                  <a:lnTo>
                    <a:pt x="16521" y="5191"/>
                  </a:lnTo>
                  <a:lnTo>
                    <a:pt x="16521" y="5191"/>
                  </a:lnTo>
                  <a:cubicBezTo>
                    <a:pt x="16562" y="5191"/>
                    <a:pt x="16603" y="5150"/>
                    <a:pt x="16603" y="5109"/>
                  </a:cubicBezTo>
                  <a:cubicBezTo>
                    <a:pt x="16562" y="5150"/>
                    <a:pt x="16521" y="5150"/>
                    <a:pt x="16480" y="5150"/>
                  </a:cubicBezTo>
                  <a:lnTo>
                    <a:pt x="16480" y="5109"/>
                  </a:lnTo>
                  <a:cubicBezTo>
                    <a:pt x="16480" y="5109"/>
                    <a:pt x="16521" y="5109"/>
                    <a:pt x="16562" y="5058"/>
                  </a:cubicBezTo>
                  <a:cubicBezTo>
                    <a:pt x="16603" y="5017"/>
                    <a:pt x="16644" y="4976"/>
                    <a:pt x="16736" y="4976"/>
                  </a:cubicBezTo>
                  <a:lnTo>
                    <a:pt x="16736" y="4935"/>
                  </a:lnTo>
                  <a:lnTo>
                    <a:pt x="16777" y="4935"/>
                  </a:lnTo>
                  <a:lnTo>
                    <a:pt x="16777" y="4894"/>
                  </a:lnTo>
                  <a:cubicBezTo>
                    <a:pt x="16817" y="4894"/>
                    <a:pt x="16858" y="4894"/>
                    <a:pt x="16858" y="4853"/>
                  </a:cubicBezTo>
                  <a:lnTo>
                    <a:pt x="17032" y="4853"/>
                  </a:lnTo>
                  <a:lnTo>
                    <a:pt x="17073" y="4802"/>
                  </a:lnTo>
                  <a:lnTo>
                    <a:pt x="17032" y="4802"/>
                  </a:lnTo>
                  <a:lnTo>
                    <a:pt x="16991" y="4802"/>
                  </a:lnTo>
                  <a:lnTo>
                    <a:pt x="16940" y="4802"/>
                  </a:lnTo>
                  <a:cubicBezTo>
                    <a:pt x="16899" y="4802"/>
                    <a:pt x="16899" y="4853"/>
                    <a:pt x="16858" y="4853"/>
                  </a:cubicBezTo>
                  <a:cubicBezTo>
                    <a:pt x="16858" y="4853"/>
                    <a:pt x="16817" y="4853"/>
                    <a:pt x="16777" y="4894"/>
                  </a:cubicBezTo>
                  <a:lnTo>
                    <a:pt x="16736" y="4935"/>
                  </a:lnTo>
                  <a:lnTo>
                    <a:pt x="16685" y="4935"/>
                  </a:lnTo>
                  <a:cubicBezTo>
                    <a:pt x="16644" y="4976"/>
                    <a:pt x="16603" y="5017"/>
                    <a:pt x="16562" y="5017"/>
                  </a:cubicBezTo>
                  <a:cubicBezTo>
                    <a:pt x="16562" y="5058"/>
                    <a:pt x="16521" y="5058"/>
                    <a:pt x="16521" y="5058"/>
                  </a:cubicBezTo>
                  <a:lnTo>
                    <a:pt x="16480" y="5058"/>
                  </a:lnTo>
                  <a:lnTo>
                    <a:pt x="16480" y="5017"/>
                  </a:lnTo>
                  <a:lnTo>
                    <a:pt x="16480" y="5017"/>
                  </a:lnTo>
                  <a:cubicBezTo>
                    <a:pt x="16429" y="5017"/>
                    <a:pt x="16429" y="4976"/>
                    <a:pt x="16480" y="4976"/>
                  </a:cubicBezTo>
                  <a:lnTo>
                    <a:pt x="16521" y="4976"/>
                  </a:lnTo>
                  <a:lnTo>
                    <a:pt x="16521" y="4976"/>
                  </a:lnTo>
                  <a:lnTo>
                    <a:pt x="16603" y="4935"/>
                  </a:lnTo>
                  <a:lnTo>
                    <a:pt x="16521" y="4935"/>
                  </a:lnTo>
                  <a:lnTo>
                    <a:pt x="16521" y="4935"/>
                  </a:lnTo>
                  <a:cubicBezTo>
                    <a:pt x="16562" y="4894"/>
                    <a:pt x="16644" y="4894"/>
                    <a:pt x="16685" y="4894"/>
                  </a:cubicBezTo>
                  <a:cubicBezTo>
                    <a:pt x="16685" y="4853"/>
                    <a:pt x="16685" y="4853"/>
                    <a:pt x="16644" y="4853"/>
                  </a:cubicBezTo>
                  <a:lnTo>
                    <a:pt x="16603" y="4853"/>
                  </a:lnTo>
                  <a:lnTo>
                    <a:pt x="16521" y="4853"/>
                  </a:lnTo>
                  <a:lnTo>
                    <a:pt x="16480" y="4802"/>
                  </a:lnTo>
                  <a:lnTo>
                    <a:pt x="16429" y="4802"/>
                  </a:lnTo>
                  <a:lnTo>
                    <a:pt x="16480" y="4761"/>
                  </a:lnTo>
                  <a:cubicBezTo>
                    <a:pt x="16603" y="4721"/>
                    <a:pt x="16685" y="4761"/>
                    <a:pt x="16817" y="4761"/>
                  </a:cubicBezTo>
                  <a:lnTo>
                    <a:pt x="16858" y="4761"/>
                  </a:lnTo>
                  <a:lnTo>
                    <a:pt x="16817" y="4721"/>
                  </a:lnTo>
                  <a:lnTo>
                    <a:pt x="16777" y="4721"/>
                  </a:lnTo>
                  <a:lnTo>
                    <a:pt x="16736" y="4721"/>
                  </a:lnTo>
                  <a:lnTo>
                    <a:pt x="16685" y="4721"/>
                  </a:lnTo>
                  <a:cubicBezTo>
                    <a:pt x="16603" y="4721"/>
                    <a:pt x="16480" y="4761"/>
                    <a:pt x="16429" y="4721"/>
                  </a:cubicBezTo>
                  <a:lnTo>
                    <a:pt x="16480" y="4721"/>
                  </a:lnTo>
                  <a:cubicBezTo>
                    <a:pt x="16480" y="4680"/>
                    <a:pt x="16480" y="4680"/>
                    <a:pt x="16521" y="4680"/>
                  </a:cubicBezTo>
                  <a:cubicBezTo>
                    <a:pt x="16521" y="4680"/>
                    <a:pt x="16562" y="4680"/>
                    <a:pt x="16603" y="4639"/>
                  </a:cubicBezTo>
                  <a:lnTo>
                    <a:pt x="16644" y="4639"/>
                  </a:lnTo>
                  <a:cubicBezTo>
                    <a:pt x="16685" y="4598"/>
                    <a:pt x="16685" y="4639"/>
                    <a:pt x="16736" y="4639"/>
                  </a:cubicBezTo>
                  <a:lnTo>
                    <a:pt x="16899" y="4639"/>
                  </a:lnTo>
                  <a:lnTo>
                    <a:pt x="16858" y="4598"/>
                  </a:lnTo>
                  <a:lnTo>
                    <a:pt x="16899" y="4547"/>
                  </a:lnTo>
                  <a:lnTo>
                    <a:pt x="16899" y="4547"/>
                  </a:lnTo>
                  <a:lnTo>
                    <a:pt x="16817" y="4547"/>
                  </a:lnTo>
                  <a:lnTo>
                    <a:pt x="16817" y="4547"/>
                  </a:lnTo>
                  <a:cubicBezTo>
                    <a:pt x="16858" y="4547"/>
                    <a:pt x="16817" y="4598"/>
                    <a:pt x="16777" y="4598"/>
                  </a:cubicBezTo>
                  <a:lnTo>
                    <a:pt x="16777" y="4598"/>
                  </a:lnTo>
                  <a:lnTo>
                    <a:pt x="16685" y="4598"/>
                  </a:lnTo>
                  <a:lnTo>
                    <a:pt x="16685" y="4547"/>
                  </a:lnTo>
                  <a:cubicBezTo>
                    <a:pt x="16644" y="4598"/>
                    <a:pt x="16644" y="4598"/>
                    <a:pt x="16603" y="4598"/>
                  </a:cubicBezTo>
                  <a:lnTo>
                    <a:pt x="16562" y="4639"/>
                  </a:lnTo>
                  <a:cubicBezTo>
                    <a:pt x="16521" y="4639"/>
                    <a:pt x="16480" y="4680"/>
                    <a:pt x="16429" y="4680"/>
                  </a:cubicBezTo>
                  <a:lnTo>
                    <a:pt x="16429" y="4680"/>
                  </a:lnTo>
                  <a:cubicBezTo>
                    <a:pt x="16429" y="4639"/>
                    <a:pt x="16480" y="4639"/>
                    <a:pt x="16480" y="4639"/>
                  </a:cubicBezTo>
                  <a:cubicBezTo>
                    <a:pt x="16480" y="4598"/>
                    <a:pt x="16480" y="4547"/>
                    <a:pt x="16562" y="4547"/>
                  </a:cubicBezTo>
                  <a:lnTo>
                    <a:pt x="16603" y="4547"/>
                  </a:lnTo>
                  <a:lnTo>
                    <a:pt x="16644" y="4547"/>
                  </a:lnTo>
                  <a:lnTo>
                    <a:pt x="16644" y="4547"/>
                  </a:lnTo>
                  <a:lnTo>
                    <a:pt x="16562" y="4506"/>
                  </a:lnTo>
                  <a:lnTo>
                    <a:pt x="16562" y="4506"/>
                  </a:lnTo>
                  <a:lnTo>
                    <a:pt x="16562" y="4506"/>
                  </a:lnTo>
                  <a:lnTo>
                    <a:pt x="16644" y="4506"/>
                  </a:lnTo>
                  <a:lnTo>
                    <a:pt x="16736" y="4506"/>
                  </a:lnTo>
                  <a:lnTo>
                    <a:pt x="16817" y="4506"/>
                  </a:lnTo>
                  <a:cubicBezTo>
                    <a:pt x="16858" y="4506"/>
                    <a:pt x="16899" y="4506"/>
                    <a:pt x="16940" y="4547"/>
                  </a:cubicBezTo>
                  <a:lnTo>
                    <a:pt x="16940" y="4506"/>
                  </a:lnTo>
                  <a:cubicBezTo>
                    <a:pt x="16940" y="4506"/>
                    <a:pt x="16817" y="4506"/>
                    <a:pt x="16858" y="4465"/>
                  </a:cubicBezTo>
                  <a:lnTo>
                    <a:pt x="16858" y="4424"/>
                  </a:lnTo>
                  <a:lnTo>
                    <a:pt x="16817" y="4424"/>
                  </a:lnTo>
                  <a:lnTo>
                    <a:pt x="16817" y="4424"/>
                  </a:lnTo>
                  <a:lnTo>
                    <a:pt x="16817" y="4465"/>
                  </a:lnTo>
                  <a:lnTo>
                    <a:pt x="16817" y="4465"/>
                  </a:lnTo>
                  <a:lnTo>
                    <a:pt x="16777" y="4465"/>
                  </a:lnTo>
                  <a:lnTo>
                    <a:pt x="16685" y="4465"/>
                  </a:lnTo>
                  <a:lnTo>
                    <a:pt x="16644" y="4465"/>
                  </a:lnTo>
                  <a:lnTo>
                    <a:pt x="16603" y="4465"/>
                  </a:lnTo>
                  <a:lnTo>
                    <a:pt x="16521" y="4465"/>
                  </a:lnTo>
                  <a:cubicBezTo>
                    <a:pt x="16603" y="4465"/>
                    <a:pt x="16603" y="4424"/>
                    <a:pt x="16685" y="4383"/>
                  </a:cubicBezTo>
                  <a:lnTo>
                    <a:pt x="16736" y="4383"/>
                  </a:lnTo>
                  <a:lnTo>
                    <a:pt x="16777" y="4383"/>
                  </a:lnTo>
                  <a:lnTo>
                    <a:pt x="16858" y="4383"/>
                  </a:lnTo>
                  <a:cubicBezTo>
                    <a:pt x="16858" y="4343"/>
                    <a:pt x="16899" y="4383"/>
                    <a:pt x="16899" y="4343"/>
                  </a:cubicBezTo>
                  <a:cubicBezTo>
                    <a:pt x="16940" y="4343"/>
                    <a:pt x="16940" y="4291"/>
                    <a:pt x="16899" y="4291"/>
                  </a:cubicBezTo>
                  <a:cubicBezTo>
                    <a:pt x="16858" y="4291"/>
                    <a:pt x="16858" y="4343"/>
                    <a:pt x="16817" y="4343"/>
                  </a:cubicBezTo>
                  <a:cubicBezTo>
                    <a:pt x="16858" y="4343"/>
                    <a:pt x="16858" y="4291"/>
                    <a:pt x="16858" y="4291"/>
                  </a:cubicBezTo>
                  <a:lnTo>
                    <a:pt x="16858" y="4251"/>
                  </a:lnTo>
                  <a:lnTo>
                    <a:pt x="16858" y="4251"/>
                  </a:lnTo>
                  <a:lnTo>
                    <a:pt x="16899" y="4210"/>
                  </a:lnTo>
                  <a:lnTo>
                    <a:pt x="16991" y="4210"/>
                  </a:lnTo>
                  <a:lnTo>
                    <a:pt x="16991" y="4210"/>
                  </a:lnTo>
                  <a:lnTo>
                    <a:pt x="16991" y="4169"/>
                  </a:lnTo>
                  <a:lnTo>
                    <a:pt x="16991" y="4169"/>
                  </a:lnTo>
                  <a:lnTo>
                    <a:pt x="16940" y="4169"/>
                  </a:lnTo>
                  <a:cubicBezTo>
                    <a:pt x="16899" y="4169"/>
                    <a:pt x="16940" y="4169"/>
                    <a:pt x="16899" y="4210"/>
                  </a:cubicBezTo>
                  <a:lnTo>
                    <a:pt x="16899" y="4210"/>
                  </a:lnTo>
                  <a:lnTo>
                    <a:pt x="16899" y="4169"/>
                  </a:lnTo>
                  <a:lnTo>
                    <a:pt x="16899" y="4128"/>
                  </a:lnTo>
                  <a:lnTo>
                    <a:pt x="16940" y="4128"/>
                  </a:lnTo>
                  <a:lnTo>
                    <a:pt x="16940" y="4128"/>
                  </a:lnTo>
                  <a:lnTo>
                    <a:pt x="16899" y="4128"/>
                  </a:lnTo>
                  <a:lnTo>
                    <a:pt x="16899" y="4087"/>
                  </a:lnTo>
                  <a:lnTo>
                    <a:pt x="16940" y="4087"/>
                  </a:lnTo>
                  <a:lnTo>
                    <a:pt x="16899" y="4036"/>
                  </a:lnTo>
                  <a:lnTo>
                    <a:pt x="16940" y="4036"/>
                  </a:lnTo>
                  <a:lnTo>
                    <a:pt x="16940" y="3995"/>
                  </a:lnTo>
                  <a:lnTo>
                    <a:pt x="16991" y="3954"/>
                  </a:lnTo>
                  <a:lnTo>
                    <a:pt x="16940" y="3954"/>
                  </a:lnTo>
                  <a:lnTo>
                    <a:pt x="16940" y="3954"/>
                  </a:lnTo>
                  <a:cubicBezTo>
                    <a:pt x="16899" y="3954"/>
                    <a:pt x="16899" y="3995"/>
                    <a:pt x="16858" y="3995"/>
                  </a:cubicBezTo>
                  <a:lnTo>
                    <a:pt x="16858" y="3995"/>
                  </a:lnTo>
                  <a:lnTo>
                    <a:pt x="16858" y="3954"/>
                  </a:lnTo>
                  <a:lnTo>
                    <a:pt x="16858" y="3954"/>
                  </a:lnTo>
                  <a:lnTo>
                    <a:pt x="16858" y="3954"/>
                  </a:lnTo>
                  <a:cubicBezTo>
                    <a:pt x="16817" y="3954"/>
                    <a:pt x="16817" y="3995"/>
                    <a:pt x="16817" y="3995"/>
                  </a:cubicBezTo>
                  <a:lnTo>
                    <a:pt x="16777" y="3995"/>
                  </a:lnTo>
                  <a:cubicBezTo>
                    <a:pt x="16736" y="3995"/>
                    <a:pt x="16685" y="3995"/>
                    <a:pt x="16685" y="3954"/>
                  </a:cubicBezTo>
                  <a:cubicBezTo>
                    <a:pt x="16644" y="3954"/>
                    <a:pt x="16603" y="3913"/>
                    <a:pt x="16562" y="3913"/>
                  </a:cubicBezTo>
                  <a:lnTo>
                    <a:pt x="16521" y="3913"/>
                  </a:lnTo>
                  <a:lnTo>
                    <a:pt x="16521" y="3913"/>
                  </a:lnTo>
                  <a:cubicBezTo>
                    <a:pt x="16480" y="3913"/>
                    <a:pt x="16429" y="3873"/>
                    <a:pt x="16388" y="3873"/>
                  </a:cubicBezTo>
                  <a:lnTo>
                    <a:pt x="16388" y="3832"/>
                  </a:lnTo>
                  <a:lnTo>
                    <a:pt x="16347" y="3832"/>
                  </a:lnTo>
                  <a:cubicBezTo>
                    <a:pt x="16388" y="3781"/>
                    <a:pt x="16388" y="3781"/>
                    <a:pt x="16429" y="3781"/>
                  </a:cubicBezTo>
                  <a:lnTo>
                    <a:pt x="16521" y="3781"/>
                  </a:lnTo>
                  <a:lnTo>
                    <a:pt x="16562" y="3781"/>
                  </a:lnTo>
                  <a:lnTo>
                    <a:pt x="16603" y="3781"/>
                  </a:lnTo>
                  <a:cubicBezTo>
                    <a:pt x="16644" y="3781"/>
                    <a:pt x="16685" y="3832"/>
                    <a:pt x="16736" y="3832"/>
                  </a:cubicBezTo>
                  <a:cubicBezTo>
                    <a:pt x="16736" y="3832"/>
                    <a:pt x="16777" y="3873"/>
                    <a:pt x="16817" y="3873"/>
                  </a:cubicBezTo>
                  <a:lnTo>
                    <a:pt x="16899" y="3873"/>
                  </a:lnTo>
                  <a:cubicBezTo>
                    <a:pt x="16940" y="3873"/>
                    <a:pt x="16940" y="3873"/>
                    <a:pt x="16940" y="3832"/>
                  </a:cubicBezTo>
                  <a:lnTo>
                    <a:pt x="16940" y="3832"/>
                  </a:lnTo>
                  <a:lnTo>
                    <a:pt x="16899" y="3832"/>
                  </a:lnTo>
                  <a:cubicBezTo>
                    <a:pt x="16858" y="3873"/>
                    <a:pt x="16858" y="3832"/>
                    <a:pt x="16858" y="3832"/>
                  </a:cubicBezTo>
                  <a:lnTo>
                    <a:pt x="16858" y="3832"/>
                  </a:lnTo>
                  <a:lnTo>
                    <a:pt x="16858" y="3832"/>
                  </a:lnTo>
                  <a:lnTo>
                    <a:pt x="16858" y="3832"/>
                  </a:lnTo>
                  <a:lnTo>
                    <a:pt x="16899" y="3832"/>
                  </a:lnTo>
                  <a:lnTo>
                    <a:pt x="16899" y="3832"/>
                  </a:lnTo>
                  <a:cubicBezTo>
                    <a:pt x="16899" y="3781"/>
                    <a:pt x="16817" y="3781"/>
                    <a:pt x="16817" y="3781"/>
                  </a:cubicBezTo>
                  <a:cubicBezTo>
                    <a:pt x="16858" y="3781"/>
                    <a:pt x="16899" y="3781"/>
                    <a:pt x="16899" y="3740"/>
                  </a:cubicBezTo>
                  <a:cubicBezTo>
                    <a:pt x="16899" y="3699"/>
                    <a:pt x="16736" y="3740"/>
                    <a:pt x="16736" y="3699"/>
                  </a:cubicBezTo>
                  <a:lnTo>
                    <a:pt x="16777" y="3699"/>
                  </a:lnTo>
                  <a:lnTo>
                    <a:pt x="16777" y="3699"/>
                  </a:lnTo>
                  <a:cubicBezTo>
                    <a:pt x="16777" y="3699"/>
                    <a:pt x="16858" y="3740"/>
                    <a:pt x="16858" y="3699"/>
                  </a:cubicBezTo>
                  <a:cubicBezTo>
                    <a:pt x="16858" y="3658"/>
                    <a:pt x="16817" y="3658"/>
                    <a:pt x="16817" y="3658"/>
                  </a:cubicBezTo>
                  <a:lnTo>
                    <a:pt x="16777" y="3658"/>
                  </a:lnTo>
                  <a:lnTo>
                    <a:pt x="16777" y="3617"/>
                  </a:lnTo>
                  <a:cubicBezTo>
                    <a:pt x="16777" y="3617"/>
                    <a:pt x="16736" y="3617"/>
                    <a:pt x="16736" y="3658"/>
                  </a:cubicBezTo>
                  <a:lnTo>
                    <a:pt x="16644" y="3658"/>
                  </a:lnTo>
                  <a:lnTo>
                    <a:pt x="16685" y="3617"/>
                  </a:lnTo>
                  <a:lnTo>
                    <a:pt x="16685" y="3617"/>
                  </a:lnTo>
                  <a:cubicBezTo>
                    <a:pt x="16736" y="3576"/>
                    <a:pt x="16777" y="3576"/>
                    <a:pt x="16777" y="3576"/>
                  </a:cubicBezTo>
                  <a:lnTo>
                    <a:pt x="16777" y="3576"/>
                  </a:lnTo>
                  <a:lnTo>
                    <a:pt x="16777" y="3576"/>
                  </a:lnTo>
                  <a:lnTo>
                    <a:pt x="16736" y="3576"/>
                  </a:lnTo>
                  <a:cubicBezTo>
                    <a:pt x="16685" y="3576"/>
                    <a:pt x="16685" y="3617"/>
                    <a:pt x="16644" y="3576"/>
                  </a:cubicBezTo>
                  <a:lnTo>
                    <a:pt x="16644" y="3576"/>
                  </a:lnTo>
                  <a:lnTo>
                    <a:pt x="16644" y="3576"/>
                  </a:lnTo>
                  <a:lnTo>
                    <a:pt x="16777" y="3525"/>
                  </a:lnTo>
                  <a:lnTo>
                    <a:pt x="16777" y="3484"/>
                  </a:lnTo>
                  <a:cubicBezTo>
                    <a:pt x="16736" y="3525"/>
                    <a:pt x="16685" y="3525"/>
                    <a:pt x="16644" y="3525"/>
                  </a:cubicBezTo>
                  <a:lnTo>
                    <a:pt x="16603" y="3525"/>
                  </a:lnTo>
                  <a:lnTo>
                    <a:pt x="16562" y="3525"/>
                  </a:lnTo>
                  <a:cubicBezTo>
                    <a:pt x="16603" y="3484"/>
                    <a:pt x="16603" y="3484"/>
                    <a:pt x="16603" y="3443"/>
                  </a:cubicBezTo>
                  <a:lnTo>
                    <a:pt x="16562" y="3484"/>
                  </a:lnTo>
                  <a:lnTo>
                    <a:pt x="16562" y="3484"/>
                  </a:lnTo>
                  <a:lnTo>
                    <a:pt x="16562" y="3484"/>
                  </a:lnTo>
                  <a:lnTo>
                    <a:pt x="16562" y="3484"/>
                  </a:lnTo>
                  <a:lnTo>
                    <a:pt x="16521" y="3484"/>
                  </a:lnTo>
                  <a:lnTo>
                    <a:pt x="16480" y="3525"/>
                  </a:lnTo>
                  <a:cubicBezTo>
                    <a:pt x="16480" y="3525"/>
                    <a:pt x="16480" y="3576"/>
                    <a:pt x="16429" y="3617"/>
                  </a:cubicBezTo>
                  <a:lnTo>
                    <a:pt x="16266" y="3617"/>
                  </a:lnTo>
                  <a:lnTo>
                    <a:pt x="16225" y="3576"/>
                  </a:lnTo>
                  <a:lnTo>
                    <a:pt x="16225" y="3576"/>
                  </a:lnTo>
                  <a:lnTo>
                    <a:pt x="16225" y="3525"/>
                  </a:lnTo>
                  <a:cubicBezTo>
                    <a:pt x="16225" y="3525"/>
                    <a:pt x="16266" y="3525"/>
                    <a:pt x="16307" y="3484"/>
                  </a:cubicBezTo>
                  <a:lnTo>
                    <a:pt x="16347" y="3484"/>
                  </a:lnTo>
                  <a:lnTo>
                    <a:pt x="16388" y="3443"/>
                  </a:lnTo>
                  <a:lnTo>
                    <a:pt x="16388" y="3443"/>
                  </a:lnTo>
                  <a:lnTo>
                    <a:pt x="16347" y="3443"/>
                  </a:lnTo>
                  <a:lnTo>
                    <a:pt x="16266" y="3443"/>
                  </a:lnTo>
                  <a:cubicBezTo>
                    <a:pt x="16266" y="3403"/>
                    <a:pt x="16307" y="3403"/>
                    <a:pt x="16347" y="3362"/>
                  </a:cubicBezTo>
                  <a:lnTo>
                    <a:pt x="16347" y="3321"/>
                  </a:lnTo>
                  <a:lnTo>
                    <a:pt x="16225" y="3321"/>
                  </a:lnTo>
                  <a:lnTo>
                    <a:pt x="16225" y="3321"/>
                  </a:lnTo>
                  <a:lnTo>
                    <a:pt x="16307" y="3321"/>
                  </a:lnTo>
                  <a:lnTo>
                    <a:pt x="16388" y="3321"/>
                  </a:lnTo>
                  <a:lnTo>
                    <a:pt x="16429" y="3321"/>
                  </a:lnTo>
                  <a:lnTo>
                    <a:pt x="16429" y="3270"/>
                  </a:lnTo>
                  <a:cubicBezTo>
                    <a:pt x="16429" y="3229"/>
                    <a:pt x="16388" y="3229"/>
                    <a:pt x="16347" y="3229"/>
                  </a:cubicBezTo>
                  <a:cubicBezTo>
                    <a:pt x="16347" y="3188"/>
                    <a:pt x="16388" y="3188"/>
                    <a:pt x="16347" y="3147"/>
                  </a:cubicBezTo>
                  <a:lnTo>
                    <a:pt x="16347" y="3147"/>
                  </a:lnTo>
                  <a:lnTo>
                    <a:pt x="16347" y="3147"/>
                  </a:lnTo>
                  <a:lnTo>
                    <a:pt x="16307" y="3147"/>
                  </a:lnTo>
                  <a:lnTo>
                    <a:pt x="16266" y="3147"/>
                  </a:lnTo>
                  <a:lnTo>
                    <a:pt x="16307" y="3106"/>
                  </a:lnTo>
                  <a:lnTo>
                    <a:pt x="16307" y="3065"/>
                  </a:lnTo>
                  <a:lnTo>
                    <a:pt x="16347" y="3065"/>
                  </a:lnTo>
                  <a:lnTo>
                    <a:pt x="16307" y="3014"/>
                  </a:lnTo>
                  <a:lnTo>
                    <a:pt x="16266" y="3014"/>
                  </a:lnTo>
                  <a:lnTo>
                    <a:pt x="16266" y="2973"/>
                  </a:lnTo>
                  <a:cubicBezTo>
                    <a:pt x="16225" y="2973"/>
                    <a:pt x="16266" y="2973"/>
                    <a:pt x="16266" y="2933"/>
                  </a:cubicBezTo>
                  <a:lnTo>
                    <a:pt x="16307" y="2973"/>
                  </a:lnTo>
                  <a:lnTo>
                    <a:pt x="16307" y="2933"/>
                  </a:lnTo>
                  <a:lnTo>
                    <a:pt x="16266" y="2933"/>
                  </a:lnTo>
                  <a:cubicBezTo>
                    <a:pt x="16266" y="2933"/>
                    <a:pt x="16174" y="2892"/>
                    <a:pt x="16225" y="2851"/>
                  </a:cubicBezTo>
                  <a:lnTo>
                    <a:pt x="16092" y="2851"/>
                  </a:lnTo>
                  <a:lnTo>
                    <a:pt x="16092" y="2851"/>
                  </a:lnTo>
                  <a:cubicBezTo>
                    <a:pt x="16133" y="2851"/>
                    <a:pt x="16174" y="2810"/>
                    <a:pt x="16225" y="2810"/>
                  </a:cubicBezTo>
                  <a:lnTo>
                    <a:pt x="16174" y="2810"/>
                  </a:lnTo>
                  <a:lnTo>
                    <a:pt x="16225" y="2759"/>
                  </a:lnTo>
                  <a:cubicBezTo>
                    <a:pt x="16266" y="2759"/>
                    <a:pt x="16174" y="2718"/>
                    <a:pt x="16133" y="2718"/>
                  </a:cubicBezTo>
                  <a:cubicBezTo>
                    <a:pt x="16133" y="2677"/>
                    <a:pt x="16133" y="2636"/>
                    <a:pt x="16092" y="2636"/>
                  </a:cubicBezTo>
                  <a:cubicBezTo>
                    <a:pt x="16092" y="2595"/>
                    <a:pt x="16051" y="2595"/>
                    <a:pt x="16051" y="2595"/>
                  </a:cubicBezTo>
                  <a:lnTo>
                    <a:pt x="16051" y="2555"/>
                  </a:lnTo>
                  <a:cubicBezTo>
                    <a:pt x="16010" y="2555"/>
                    <a:pt x="15969" y="2503"/>
                    <a:pt x="15969" y="2463"/>
                  </a:cubicBezTo>
                  <a:lnTo>
                    <a:pt x="15969" y="2381"/>
                  </a:lnTo>
                  <a:lnTo>
                    <a:pt x="15918" y="2381"/>
                  </a:lnTo>
                  <a:lnTo>
                    <a:pt x="15877" y="2340"/>
                  </a:lnTo>
                  <a:lnTo>
                    <a:pt x="15837" y="2340"/>
                  </a:lnTo>
                  <a:lnTo>
                    <a:pt x="15796" y="2299"/>
                  </a:lnTo>
                  <a:cubicBezTo>
                    <a:pt x="15796" y="2248"/>
                    <a:pt x="15714" y="2248"/>
                    <a:pt x="15714" y="2248"/>
                  </a:cubicBezTo>
                  <a:lnTo>
                    <a:pt x="15663" y="2248"/>
                  </a:lnTo>
                  <a:lnTo>
                    <a:pt x="15622" y="2248"/>
                  </a:lnTo>
                  <a:lnTo>
                    <a:pt x="15622" y="2248"/>
                  </a:lnTo>
                  <a:cubicBezTo>
                    <a:pt x="15622" y="2248"/>
                    <a:pt x="15622" y="2207"/>
                    <a:pt x="15581" y="2207"/>
                  </a:cubicBezTo>
                  <a:cubicBezTo>
                    <a:pt x="15540" y="2207"/>
                    <a:pt x="15499" y="2248"/>
                    <a:pt x="15499" y="2248"/>
                  </a:cubicBezTo>
                  <a:cubicBezTo>
                    <a:pt x="15459" y="2248"/>
                    <a:pt x="15459" y="2248"/>
                    <a:pt x="15459" y="2207"/>
                  </a:cubicBezTo>
                  <a:lnTo>
                    <a:pt x="15459" y="2207"/>
                  </a:lnTo>
                  <a:cubicBezTo>
                    <a:pt x="15459" y="2248"/>
                    <a:pt x="15408" y="2248"/>
                    <a:pt x="15408" y="2248"/>
                  </a:cubicBezTo>
                  <a:lnTo>
                    <a:pt x="15367" y="2248"/>
                  </a:lnTo>
                  <a:lnTo>
                    <a:pt x="15326" y="2248"/>
                  </a:lnTo>
                  <a:lnTo>
                    <a:pt x="15326" y="2299"/>
                  </a:lnTo>
                  <a:cubicBezTo>
                    <a:pt x="15285" y="2248"/>
                    <a:pt x="15326" y="2248"/>
                    <a:pt x="15326" y="2207"/>
                  </a:cubicBezTo>
                  <a:cubicBezTo>
                    <a:pt x="15285" y="2207"/>
                    <a:pt x="15244" y="2248"/>
                    <a:pt x="15244" y="2248"/>
                  </a:cubicBezTo>
                  <a:lnTo>
                    <a:pt x="15244" y="2248"/>
                  </a:lnTo>
                  <a:lnTo>
                    <a:pt x="15244" y="2248"/>
                  </a:lnTo>
                  <a:lnTo>
                    <a:pt x="15244" y="2248"/>
                  </a:lnTo>
                  <a:cubicBezTo>
                    <a:pt x="15203" y="2248"/>
                    <a:pt x="15203" y="2207"/>
                    <a:pt x="15203" y="2207"/>
                  </a:cubicBezTo>
                  <a:lnTo>
                    <a:pt x="15203" y="2207"/>
                  </a:lnTo>
                  <a:cubicBezTo>
                    <a:pt x="15152" y="2248"/>
                    <a:pt x="15203" y="2248"/>
                    <a:pt x="15152" y="2248"/>
                  </a:cubicBezTo>
                  <a:cubicBezTo>
                    <a:pt x="15111" y="2299"/>
                    <a:pt x="15029" y="2207"/>
                    <a:pt x="14989" y="2166"/>
                  </a:cubicBezTo>
                  <a:lnTo>
                    <a:pt x="14948" y="2125"/>
                  </a:lnTo>
                  <a:lnTo>
                    <a:pt x="14989" y="2125"/>
                  </a:lnTo>
                  <a:lnTo>
                    <a:pt x="15029" y="2125"/>
                  </a:lnTo>
                  <a:lnTo>
                    <a:pt x="15070" y="2125"/>
                  </a:lnTo>
                  <a:cubicBezTo>
                    <a:pt x="15070" y="2085"/>
                    <a:pt x="15111" y="2085"/>
                    <a:pt x="15111" y="2085"/>
                  </a:cubicBezTo>
                  <a:lnTo>
                    <a:pt x="15111" y="2085"/>
                  </a:lnTo>
                  <a:cubicBezTo>
                    <a:pt x="15070" y="2085"/>
                    <a:pt x="15029" y="2085"/>
                    <a:pt x="14989" y="2044"/>
                  </a:cubicBezTo>
                  <a:cubicBezTo>
                    <a:pt x="14948" y="2044"/>
                    <a:pt x="14989" y="1993"/>
                    <a:pt x="14989" y="1993"/>
                  </a:cubicBezTo>
                  <a:lnTo>
                    <a:pt x="14989" y="1993"/>
                  </a:lnTo>
                  <a:lnTo>
                    <a:pt x="14948" y="1993"/>
                  </a:lnTo>
                  <a:cubicBezTo>
                    <a:pt x="14948" y="1993"/>
                    <a:pt x="14897" y="1993"/>
                    <a:pt x="14897" y="1952"/>
                  </a:cubicBezTo>
                  <a:lnTo>
                    <a:pt x="14948" y="1952"/>
                  </a:lnTo>
                  <a:cubicBezTo>
                    <a:pt x="14948" y="1952"/>
                    <a:pt x="14948" y="1911"/>
                    <a:pt x="14989" y="1911"/>
                  </a:cubicBezTo>
                  <a:lnTo>
                    <a:pt x="15029" y="1911"/>
                  </a:lnTo>
                  <a:cubicBezTo>
                    <a:pt x="15070" y="1952"/>
                    <a:pt x="15152" y="1952"/>
                    <a:pt x="15203" y="1952"/>
                  </a:cubicBezTo>
                  <a:lnTo>
                    <a:pt x="15285" y="1952"/>
                  </a:lnTo>
                  <a:lnTo>
                    <a:pt x="15285" y="1952"/>
                  </a:lnTo>
                  <a:cubicBezTo>
                    <a:pt x="15244" y="1952"/>
                    <a:pt x="15244" y="1952"/>
                    <a:pt x="15244" y="1911"/>
                  </a:cubicBezTo>
                  <a:cubicBezTo>
                    <a:pt x="15203" y="1911"/>
                    <a:pt x="15152" y="1952"/>
                    <a:pt x="15111" y="1911"/>
                  </a:cubicBezTo>
                  <a:lnTo>
                    <a:pt x="15152" y="1911"/>
                  </a:lnTo>
                  <a:cubicBezTo>
                    <a:pt x="15203" y="1870"/>
                    <a:pt x="15285" y="1911"/>
                    <a:pt x="15326" y="1911"/>
                  </a:cubicBezTo>
                  <a:lnTo>
                    <a:pt x="15367" y="1911"/>
                  </a:lnTo>
                  <a:cubicBezTo>
                    <a:pt x="15326" y="1870"/>
                    <a:pt x="15367" y="1911"/>
                    <a:pt x="15408" y="1870"/>
                  </a:cubicBezTo>
                  <a:cubicBezTo>
                    <a:pt x="15408" y="1829"/>
                    <a:pt x="15367" y="1829"/>
                    <a:pt x="15367" y="1829"/>
                  </a:cubicBezTo>
                  <a:lnTo>
                    <a:pt x="15326" y="1829"/>
                  </a:lnTo>
                  <a:lnTo>
                    <a:pt x="15285" y="1870"/>
                  </a:lnTo>
                  <a:lnTo>
                    <a:pt x="15244" y="1870"/>
                  </a:lnTo>
                  <a:lnTo>
                    <a:pt x="15203" y="1870"/>
                  </a:lnTo>
                  <a:lnTo>
                    <a:pt x="15111" y="1870"/>
                  </a:lnTo>
                  <a:cubicBezTo>
                    <a:pt x="15111" y="1870"/>
                    <a:pt x="15111" y="1829"/>
                    <a:pt x="15070" y="1829"/>
                  </a:cubicBezTo>
                  <a:lnTo>
                    <a:pt x="15029" y="1829"/>
                  </a:lnTo>
                  <a:lnTo>
                    <a:pt x="15111" y="1788"/>
                  </a:lnTo>
                  <a:lnTo>
                    <a:pt x="15111" y="1788"/>
                  </a:lnTo>
                  <a:lnTo>
                    <a:pt x="15029" y="1788"/>
                  </a:lnTo>
                  <a:lnTo>
                    <a:pt x="15029" y="1788"/>
                  </a:lnTo>
                  <a:lnTo>
                    <a:pt x="15111" y="1737"/>
                  </a:lnTo>
                  <a:lnTo>
                    <a:pt x="15111" y="1737"/>
                  </a:lnTo>
                  <a:cubicBezTo>
                    <a:pt x="15070" y="1737"/>
                    <a:pt x="15029" y="1696"/>
                    <a:pt x="14989" y="1696"/>
                  </a:cubicBezTo>
                  <a:lnTo>
                    <a:pt x="14897" y="1696"/>
                  </a:lnTo>
                  <a:cubicBezTo>
                    <a:pt x="14948" y="1655"/>
                    <a:pt x="14897" y="1655"/>
                    <a:pt x="14897" y="1615"/>
                  </a:cubicBezTo>
                  <a:lnTo>
                    <a:pt x="14897" y="1615"/>
                  </a:lnTo>
                  <a:cubicBezTo>
                    <a:pt x="14897" y="1615"/>
                    <a:pt x="14948" y="1615"/>
                    <a:pt x="14948" y="1574"/>
                  </a:cubicBezTo>
                  <a:lnTo>
                    <a:pt x="14948" y="1574"/>
                  </a:lnTo>
                  <a:lnTo>
                    <a:pt x="14948" y="1533"/>
                  </a:lnTo>
                  <a:lnTo>
                    <a:pt x="14989" y="1533"/>
                  </a:lnTo>
                  <a:lnTo>
                    <a:pt x="15070" y="1533"/>
                  </a:lnTo>
                  <a:lnTo>
                    <a:pt x="15111" y="1533"/>
                  </a:lnTo>
                  <a:cubicBezTo>
                    <a:pt x="15152" y="1533"/>
                    <a:pt x="15152" y="1482"/>
                    <a:pt x="15203" y="1482"/>
                  </a:cubicBezTo>
                  <a:lnTo>
                    <a:pt x="15203" y="1482"/>
                  </a:lnTo>
                  <a:cubicBezTo>
                    <a:pt x="15244" y="1482"/>
                    <a:pt x="15244" y="1482"/>
                    <a:pt x="15285" y="1441"/>
                  </a:cubicBezTo>
                  <a:lnTo>
                    <a:pt x="15367" y="1441"/>
                  </a:lnTo>
                  <a:cubicBezTo>
                    <a:pt x="15408" y="1400"/>
                    <a:pt x="15459" y="1400"/>
                    <a:pt x="15459" y="1400"/>
                  </a:cubicBezTo>
                  <a:lnTo>
                    <a:pt x="15499" y="1400"/>
                  </a:lnTo>
                  <a:lnTo>
                    <a:pt x="15581" y="1400"/>
                  </a:lnTo>
                  <a:lnTo>
                    <a:pt x="15622" y="1400"/>
                  </a:lnTo>
                  <a:cubicBezTo>
                    <a:pt x="15663" y="1400"/>
                    <a:pt x="15714" y="1359"/>
                    <a:pt x="15714" y="1318"/>
                  </a:cubicBezTo>
                  <a:lnTo>
                    <a:pt x="15714" y="1318"/>
                  </a:lnTo>
                  <a:lnTo>
                    <a:pt x="15714" y="1277"/>
                  </a:lnTo>
                  <a:cubicBezTo>
                    <a:pt x="15714" y="1277"/>
                    <a:pt x="15755" y="1226"/>
                    <a:pt x="15796" y="1185"/>
                  </a:cubicBezTo>
                  <a:cubicBezTo>
                    <a:pt x="15796" y="1185"/>
                    <a:pt x="15837" y="1185"/>
                    <a:pt x="15837" y="1145"/>
                  </a:cubicBezTo>
                  <a:lnTo>
                    <a:pt x="15837" y="1145"/>
                  </a:lnTo>
                  <a:lnTo>
                    <a:pt x="15837" y="1145"/>
                  </a:lnTo>
                  <a:cubicBezTo>
                    <a:pt x="15837" y="1185"/>
                    <a:pt x="15755" y="1185"/>
                    <a:pt x="15663" y="1185"/>
                  </a:cubicBezTo>
                  <a:cubicBezTo>
                    <a:pt x="15663" y="1185"/>
                    <a:pt x="15622" y="1185"/>
                    <a:pt x="15622" y="1145"/>
                  </a:cubicBezTo>
                  <a:cubicBezTo>
                    <a:pt x="15622" y="1145"/>
                    <a:pt x="15663" y="1104"/>
                    <a:pt x="15663" y="1063"/>
                  </a:cubicBezTo>
                  <a:lnTo>
                    <a:pt x="15663" y="1022"/>
                  </a:lnTo>
                  <a:lnTo>
                    <a:pt x="15755" y="1022"/>
                  </a:lnTo>
                  <a:cubicBezTo>
                    <a:pt x="15796" y="971"/>
                    <a:pt x="15837" y="930"/>
                    <a:pt x="15877" y="930"/>
                  </a:cubicBezTo>
                  <a:lnTo>
                    <a:pt x="15918" y="889"/>
                  </a:lnTo>
                  <a:lnTo>
                    <a:pt x="15969" y="889"/>
                  </a:lnTo>
                  <a:lnTo>
                    <a:pt x="16051" y="889"/>
                  </a:lnTo>
                  <a:lnTo>
                    <a:pt x="16133" y="889"/>
                  </a:lnTo>
                  <a:lnTo>
                    <a:pt x="16133" y="848"/>
                  </a:lnTo>
                  <a:lnTo>
                    <a:pt x="16092" y="848"/>
                  </a:lnTo>
                  <a:cubicBezTo>
                    <a:pt x="16133" y="848"/>
                    <a:pt x="16174" y="807"/>
                    <a:pt x="16174" y="807"/>
                  </a:cubicBezTo>
                  <a:lnTo>
                    <a:pt x="16133" y="767"/>
                  </a:lnTo>
                  <a:lnTo>
                    <a:pt x="16174" y="675"/>
                  </a:lnTo>
                  <a:lnTo>
                    <a:pt x="16266" y="675"/>
                  </a:lnTo>
                  <a:cubicBezTo>
                    <a:pt x="16307" y="675"/>
                    <a:pt x="16307" y="767"/>
                    <a:pt x="16347" y="767"/>
                  </a:cubicBezTo>
                  <a:lnTo>
                    <a:pt x="16347" y="767"/>
                  </a:lnTo>
                  <a:cubicBezTo>
                    <a:pt x="16307" y="715"/>
                    <a:pt x="16347" y="715"/>
                    <a:pt x="16347" y="715"/>
                  </a:cubicBezTo>
                  <a:cubicBezTo>
                    <a:pt x="16307" y="675"/>
                    <a:pt x="16307" y="675"/>
                    <a:pt x="16266" y="634"/>
                  </a:cubicBezTo>
                  <a:lnTo>
                    <a:pt x="16266" y="634"/>
                  </a:lnTo>
                  <a:lnTo>
                    <a:pt x="16347" y="634"/>
                  </a:lnTo>
                  <a:cubicBezTo>
                    <a:pt x="16388" y="593"/>
                    <a:pt x="16388" y="593"/>
                    <a:pt x="16429" y="593"/>
                  </a:cubicBezTo>
                  <a:lnTo>
                    <a:pt x="16429" y="593"/>
                  </a:lnTo>
                  <a:lnTo>
                    <a:pt x="16521" y="593"/>
                  </a:lnTo>
                  <a:lnTo>
                    <a:pt x="16521" y="552"/>
                  </a:lnTo>
                  <a:cubicBezTo>
                    <a:pt x="16603" y="511"/>
                    <a:pt x="16644" y="634"/>
                    <a:pt x="16644" y="675"/>
                  </a:cubicBezTo>
                  <a:lnTo>
                    <a:pt x="16644" y="675"/>
                  </a:lnTo>
                  <a:lnTo>
                    <a:pt x="16685" y="634"/>
                  </a:lnTo>
                  <a:cubicBezTo>
                    <a:pt x="16736" y="634"/>
                    <a:pt x="16817" y="715"/>
                    <a:pt x="16858" y="767"/>
                  </a:cubicBezTo>
                  <a:lnTo>
                    <a:pt x="16858" y="715"/>
                  </a:lnTo>
                  <a:lnTo>
                    <a:pt x="16858" y="715"/>
                  </a:lnTo>
                  <a:lnTo>
                    <a:pt x="16817" y="675"/>
                  </a:lnTo>
                  <a:lnTo>
                    <a:pt x="16777" y="675"/>
                  </a:lnTo>
                  <a:lnTo>
                    <a:pt x="16817" y="675"/>
                  </a:lnTo>
                  <a:lnTo>
                    <a:pt x="16858" y="675"/>
                  </a:lnTo>
                  <a:cubicBezTo>
                    <a:pt x="16858" y="634"/>
                    <a:pt x="16817" y="634"/>
                    <a:pt x="16817" y="634"/>
                  </a:cubicBezTo>
                  <a:cubicBezTo>
                    <a:pt x="16777" y="593"/>
                    <a:pt x="16817" y="511"/>
                    <a:pt x="16817" y="511"/>
                  </a:cubicBezTo>
                  <a:cubicBezTo>
                    <a:pt x="16858" y="511"/>
                    <a:pt x="16899" y="511"/>
                    <a:pt x="16899" y="552"/>
                  </a:cubicBezTo>
                  <a:lnTo>
                    <a:pt x="16940" y="552"/>
                  </a:lnTo>
                  <a:lnTo>
                    <a:pt x="16991" y="552"/>
                  </a:lnTo>
                  <a:cubicBezTo>
                    <a:pt x="16991" y="593"/>
                    <a:pt x="17032" y="593"/>
                    <a:pt x="17032" y="593"/>
                  </a:cubicBezTo>
                  <a:cubicBezTo>
                    <a:pt x="17073" y="593"/>
                    <a:pt x="17114" y="675"/>
                    <a:pt x="17155" y="675"/>
                  </a:cubicBezTo>
                  <a:lnTo>
                    <a:pt x="17155" y="675"/>
                  </a:lnTo>
                  <a:lnTo>
                    <a:pt x="17195" y="634"/>
                  </a:lnTo>
                  <a:lnTo>
                    <a:pt x="17195" y="634"/>
                  </a:lnTo>
                  <a:lnTo>
                    <a:pt x="17195" y="634"/>
                  </a:lnTo>
                  <a:cubicBezTo>
                    <a:pt x="17195" y="593"/>
                    <a:pt x="17195" y="552"/>
                    <a:pt x="17247" y="511"/>
                  </a:cubicBezTo>
                  <a:lnTo>
                    <a:pt x="17247" y="511"/>
                  </a:lnTo>
                  <a:lnTo>
                    <a:pt x="17195" y="511"/>
                  </a:lnTo>
                  <a:cubicBezTo>
                    <a:pt x="17155" y="460"/>
                    <a:pt x="17114" y="460"/>
                    <a:pt x="17114" y="419"/>
                  </a:cubicBezTo>
                  <a:cubicBezTo>
                    <a:pt x="17073" y="419"/>
                    <a:pt x="17073" y="419"/>
                    <a:pt x="17073" y="378"/>
                  </a:cubicBezTo>
                  <a:lnTo>
                    <a:pt x="17247" y="378"/>
                  </a:lnTo>
                  <a:lnTo>
                    <a:pt x="17247" y="378"/>
                  </a:lnTo>
                  <a:cubicBezTo>
                    <a:pt x="17247" y="378"/>
                    <a:pt x="17287" y="378"/>
                    <a:pt x="17287" y="419"/>
                  </a:cubicBezTo>
                  <a:lnTo>
                    <a:pt x="17328" y="419"/>
                  </a:lnTo>
                  <a:lnTo>
                    <a:pt x="17328" y="419"/>
                  </a:lnTo>
                  <a:cubicBezTo>
                    <a:pt x="17328" y="419"/>
                    <a:pt x="17369" y="419"/>
                    <a:pt x="17369" y="378"/>
                  </a:cubicBezTo>
                  <a:cubicBezTo>
                    <a:pt x="17369" y="378"/>
                    <a:pt x="17287" y="337"/>
                    <a:pt x="17247" y="337"/>
                  </a:cubicBezTo>
                  <a:cubicBezTo>
                    <a:pt x="17195" y="378"/>
                    <a:pt x="17195" y="378"/>
                    <a:pt x="17155" y="378"/>
                  </a:cubicBezTo>
                  <a:cubicBezTo>
                    <a:pt x="17114" y="378"/>
                    <a:pt x="17114" y="378"/>
                    <a:pt x="17073" y="337"/>
                  </a:cubicBezTo>
                  <a:lnTo>
                    <a:pt x="16991" y="337"/>
                  </a:lnTo>
                  <a:lnTo>
                    <a:pt x="17032" y="337"/>
                  </a:lnTo>
                  <a:lnTo>
                    <a:pt x="17073" y="337"/>
                  </a:lnTo>
                  <a:lnTo>
                    <a:pt x="17155" y="337"/>
                  </a:lnTo>
                  <a:lnTo>
                    <a:pt x="17155" y="337"/>
                  </a:lnTo>
                  <a:lnTo>
                    <a:pt x="17155" y="337"/>
                  </a:lnTo>
                  <a:cubicBezTo>
                    <a:pt x="17155" y="337"/>
                    <a:pt x="17032" y="337"/>
                    <a:pt x="17073" y="297"/>
                  </a:cubicBezTo>
                  <a:lnTo>
                    <a:pt x="17114" y="297"/>
                  </a:lnTo>
                  <a:lnTo>
                    <a:pt x="17114" y="297"/>
                  </a:lnTo>
                  <a:lnTo>
                    <a:pt x="17155" y="297"/>
                  </a:lnTo>
                  <a:lnTo>
                    <a:pt x="17155" y="297"/>
                  </a:lnTo>
                  <a:lnTo>
                    <a:pt x="17195" y="297"/>
                  </a:lnTo>
                  <a:lnTo>
                    <a:pt x="17195" y="256"/>
                  </a:lnTo>
                  <a:lnTo>
                    <a:pt x="17247" y="256"/>
                  </a:lnTo>
                  <a:lnTo>
                    <a:pt x="17247" y="297"/>
                  </a:lnTo>
                  <a:lnTo>
                    <a:pt x="17328" y="297"/>
                  </a:lnTo>
                  <a:lnTo>
                    <a:pt x="17369" y="297"/>
                  </a:lnTo>
                  <a:lnTo>
                    <a:pt x="17410" y="297"/>
                  </a:lnTo>
                  <a:lnTo>
                    <a:pt x="17410" y="297"/>
                  </a:lnTo>
                  <a:lnTo>
                    <a:pt x="17410" y="256"/>
                  </a:lnTo>
                  <a:lnTo>
                    <a:pt x="17451" y="205"/>
                  </a:lnTo>
                  <a:cubicBezTo>
                    <a:pt x="17451" y="205"/>
                    <a:pt x="17369" y="164"/>
                    <a:pt x="17410" y="164"/>
                  </a:cubicBezTo>
                  <a:lnTo>
                    <a:pt x="17410" y="164"/>
                  </a:lnTo>
                  <a:lnTo>
                    <a:pt x="17410" y="123"/>
                  </a:lnTo>
                  <a:cubicBezTo>
                    <a:pt x="17451" y="123"/>
                    <a:pt x="17451" y="123"/>
                    <a:pt x="17502" y="164"/>
                  </a:cubicBezTo>
                  <a:lnTo>
                    <a:pt x="17451" y="123"/>
                  </a:lnTo>
                  <a:lnTo>
                    <a:pt x="17543" y="82"/>
                  </a:lnTo>
                  <a:cubicBezTo>
                    <a:pt x="17584" y="41"/>
                    <a:pt x="17706" y="0"/>
                    <a:pt x="17798" y="0"/>
                  </a:cubicBezTo>
                  <a:cubicBezTo>
                    <a:pt x="17839" y="0"/>
                    <a:pt x="17839" y="41"/>
                    <a:pt x="17880" y="41"/>
                  </a:cubicBezTo>
                  <a:lnTo>
                    <a:pt x="17921" y="0"/>
                  </a:lnTo>
                  <a:lnTo>
                    <a:pt x="17921" y="0"/>
                  </a:lnTo>
                  <a:cubicBezTo>
                    <a:pt x="17962" y="0"/>
                    <a:pt x="18013" y="0"/>
                    <a:pt x="18013" y="41"/>
                  </a:cubicBezTo>
                  <a:cubicBezTo>
                    <a:pt x="17962" y="82"/>
                    <a:pt x="17880" y="82"/>
                    <a:pt x="17839" y="123"/>
                  </a:cubicBezTo>
                  <a:cubicBezTo>
                    <a:pt x="17798" y="123"/>
                    <a:pt x="17798" y="164"/>
                    <a:pt x="17757" y="164"/>
                  </a:cubicBezTo>
                  <a:lnTo>
                    <a:pt x="17706" y="164"/>
                  </a:lnTo>
                  <a:lnTo>
                    <a:pt x="17706" y="164"/>
                  </a:lnTo>
                  <a:lnTo>
                    <a:pt x="17706" y="205"/>
                  </a:lnTo>
                  <a:lnTo>
                    <a:pt x="17665" y="205"/>
                  </a:lnTo>
                  <a:lnTo>
                    <a:pt x="17584" y="256"/>
                  </a:lnTo>
                  <a:lnTo>
                    <a:pt x="17625" y="297"/>
                  </a:lnTo>
                  <a:lnTo>
                    <a:pt x="17625" y="297"/>
                  </a:lnTo>
                  <a:lnTo>
                    <a:pt x="17625" y="256"/>
                  </a:lnTo>
                  <a:lnTo>
                    <a:pt x="17665" y="256"/>
                  </a:lnTo>
                  <a:lnTo>
                    <a:pt x="17706" y="256"/>
                  </a:lnTo>
                  <a:cubicBezTo>
                    <a:pt x="17706" y="256"/>
                    <a:pt x="17706" y="205"/>
                    <a:pt x="17757" y="205"/>
                  </a:cubicBezTo>
                  <a:lnTo>
                    <a:pt x="17798" y="205"/>
                  </a:lnTo>
                  <a:cubicBezTo>
                    <a:pt x="17839" y="164"/>
                    <a:pt x="17839" y="164"/>
                    <a:pt x="17839" y="123"/>
                  </a:cubicBezTo>
                  <a:lnTo>
                    <a:pt x="17921" y="123"/>
                  </a:lnTo>
                  <a:lnTo>
                    <a:pt x="17962" y="123"/>
                  </a:lnTo>
                  <a:cubicBezTo>
                    <a:pt x="18013" y="82"/>
                    <a:pt x="18054" y="82"/>
                    <a:pt x="18054" y="41"/>
                  </a:cubicBezTo>
                  <a:lnTo>
                    <a:pt x="18054" y="41"/>
                  </a:lnTo>
                  <a:cubicBezTo>
                    <a:pt x="18095" y="41"/>
                    <a:pt x="18095" y="82"/>
                    <a:pt x="18135" y="82"/>
                  </a:cubicBezTo>
                  <a:lnTo>
                    <a:pt x="18135" y="82"/>
                  </a:lnTo>
                  <a:lnTo>
                    <a:pt x="18135" y="82"/>
                  </a:lnTo>
                  <a:lnTo>
                    <a:pt x="18176" y="82"/>
                  </a:lnTo>
                  <a:lnTo>
                    <a:pt x="18176" y="82"/>
                  </a:lnTo>
                  <a:lnTo>
                    <a:pt x="18176" y="82"/>
                  </a:lnTo>
                  <a:lnTo>
                    <a:pt x="18217" y="82"/>
                  </a:lnTo>
                  <a:cubicBezTo>
                    <a:pt x="18217" y="82"/>
                    <a:pt x="18309" y="82"/>
                    <a:pt x="18350" y="123"/>
                  </a:cubicBezTo>
                  <a:lnTo>
                    <a:pt x="18350" y="123"/>
                  </a:lnTo>
                  <a:cubicBezTo>
                    <a:pt x="18391" y="164"/>
                    <a:pt x="18309" y="256"/>
                    <a:pt x="18217" y="297"/>
                  </a:cubicBezTo>
                  <a:lnTo>
                    <a:pt x="18217" y="297"/>
                  </a:lnTo>
                  <a:cubicBezTo>
                    <a:pt x="18176" y="297"/>
                    <a:pt x="18135" y="337"/>
                    <a:pt x="18095" y="337"/>
                  </a:cubicBezTo>
                  <a:lnTo>
                    <a:pt x="18054" y="337"/>
                  </a:lnTo>
                  <a:cubicBezTo>
                    <a:pt x="18054" y="378"/>
                    <a:pt x="18013" y="378"/>
                    <a:pt x="18013" y="378"/>
                  </a:cubicBezTo>
                  <a:lnTo>
                    <a:pt x="17962" y="378"/>
                  </a:lnTo>
                  <a:lnTo>
                    <a:pt x="17962" y="419"/>
                  </a:lnTo>
                  <a:cubicBezTo>
                    <a:pt x="17921" y="460"/>
                    <a:pt x="17880" y="511"/>
                    <a:pt x="17880" y="511"/>
                  </a:cubicBezTo>
                  <a:lnTo>
                    <a:pt x="17921" y="552"/>
                  </a:lnTo>
                  <a:lnTo>
                    <a:pt x="17962" y="460"/>
                  </a:lnTo>
                  <a:cubicBezTo>
                    <a:pt x="18013" y="460"/>
                    <a:pt x="18013" y="460"/>
                    <a:pt x="18013" y="419"/>
                  </a:cubicBezTo>
                  <a:lnTo>
                    <a:pt x="18054" y="419"/>
                  </a:lnTo>
                  <a:lnTo>
                    <a:pt x="18054" y="419"/>
                  </a:lnTo>
                  <a:lnTo>
                    <a:pt x="18095" y="378"/>
                  </a:lnTo>
                  <a:lnTo>
                    <a:pt x="18095" y="378"/>
                  </a:lnTo>
                  <a:cubicBezTo>
                    <a:pt x="18135" y="378"/>
                    <a:pt x="18176" y="378"/>
                    <a:pt x="18217" y="337"/>
                  </a:cubicBezTo>
                  <a:lnTo>
                    <a:pt x="18217" y="337"/>
                  </a:lnTo>
                  <a:lnTo>
                    <a:pt x="18268" y="337"/>
                  </a:lnTo>
                  <a:lnTo>
                    <a:pt x="18309" y="337"/>
                  </a:lnTo>
                  <a:lnTo>
                    <a:pt x="18309" y="378"/>
                  </a:lnTo>
                  <a:cubicBezTo>
                    <a:pt x="18350" y="419"/>
                    <a:pt x="18217" y="460"/>
                    <a:pt x="18268" y="511"/>
                  </a:cubicBezTo>
                  <a:lnTo>
                    <a:pt x="18268" y="511"/>
                  </a:lnTo>
                  <a:cubicBezTo>
                    <a:pt x="18350" y="460"/>
                    <a:pt x="18350" y="378"/>
                    <a:pt x="18391" y="378"/>
                  </a:cubicBezTo>
                  <a:cubicBezTo>
                    <a:pt x="18391" y="337"/>
                    <a:pt x="18391" y="297"/>
                    <a:pt x="18350" y="297"/>
                  </a:cubicBezTo>
                  <a:cubicBezTo>
                    <a:pt x="18391" y="297"/>
                    <a:pt x="18391" y="256"/>
                    <a:pt x="18391" y="256"/>
                  </a:cubicBezTo>
                  <a:cubicBezTo>
                    <a:pt x="18473" y="256"/>
                    <a:pt x="18524" y="297"/>
                    <a:pt x="18565" y="337"/>
                  </a:cubicBezTo>
                  <a:cubicBezTo>
                    <a:pt x="18565" y="337"/>
                    <a:pt x="18524" y="378"/>
                    <a:pt x="18565" y="378"/>
                  </a:cubicBezTo>
                  <a:cubicBezTo>
                    <a:pt x="18565" y="419"/>
                    <a:pt x="18565" y="419"/>
                    <a:pt x="18605" y="460"/>
                  </a:cubicBezTo>
                  <a:lnTo>
                    <a:pt x="18605" y="593"/>
                  </a:lnTo>
                  <a:lnTo>
                    <a:pt x="18605" y="593"/>
                  </a:lnTo>
                  <a:lnTo>
                    <a:pt x="18605" y="511"/>
                  </a:lnTo>
                  <a:lnTo>
                    <a:pt x="18605" y="511"/>
                  </a:lnTo>
                  <a:cubicBezTo>
                    <a:pt x="18605" y="419"/>
                    <a:pt x="18605" y="378"/>
                    <a:pt x="18646" y="337"/>
                  </a:cubicBezTo>
                  <a:lnTo>
                    <a:pt x="18646" y="297"/>
                  </a:lnTo>
                  <a:lnTo>
                    <a:pt x="18687" y="297"/>
                  </a:lnTo>
                  <a:cubicBezTo>
                    <a:pt x="18728" y="297"/>
                    <a:pt x="18779" y="256"/>
                    <a:pt x="18779" y="256"/>
                  </a:cubicBezTo>
                  <a:cubicBezTo>
                    <a:pt x="18779" y="205"/>
                    <a:pt x="18728" y="205"/>
                    <a:pt x="18728" y="205"/>
                  </a:cubicBezTo>
                  <a:lnTo>
                    <a:pt x="18728" y="164"/>
                  </a:lnTo>
                  <a:cubicBezTo>
                    <a:pt x="18779" y="123"/>
                    <a:pt x="18779" y="123"/>
                    <a:pt x="18820" y="123"/>
                  </a:cubicBezTo>
                  <a:lnTo>
                    <a:pt x="18820" y="82"/>
                  </a:lnTo>
                  <a:lnTo>
                    <a:pt x="18902" y="82"/>
                  </a:lnTo>
                  <a:cubicBezTo>
                    <a:pt x="18902" y="123"/>
                    <a:pt x="18943" y="123"/>
                    <a:pt x="18983" y="123"/>
                  </a:cubicBezTo>
                  <a:lnTo>
                    <a:pt x="19075" y="123"/>
                  </a:lnTo>
                  <a:cubicBezTo>
                    <a:pt x="19075" y="164"/>
                    <a:pt x="19075" y="205"/>
                    <a:pt x="19035" y="256"/>
                  </a:cubicBezTo>
                  <a:lnTo>
                    <a:pt x="19035" y="297"/>
                  </a:lnTo>
                  <a:lnTo>
                    <a:pt x="19116" y="297"/>
                  </a:lnTo>
                  <a:cubicBezTo>
                    <a:pt x="19116" y="297"/>
                    <a:pt x="19075" y="378"/>
                    <a:pt x="19075" y="419"/>
                  </a:cubicBezTo>
                  <a:lnTo>
                    <a:pt x="19035" y="419"/>
                  </a:lnTo>
                  <a:lnTo>
                    <a:pt x="18983" y="419"/>
                  </a:lnTo>
                  <a:cubicBezTo>
                    <a:pt x="18983" y="419"/>
                    <a:pt x="18983" y="460"/>
                    <a:pt x="18943" y="460"/>
                  </a:cubicBezTo>
                  <a:cubicBezTo>
                    <a:pt x="18943" y="511"/>
                    <a:pt x="18861" y="511"/>
                    <a:pt x="18861" y="511"/>
                  </a:cubicBezTo>
                  <a:lnTo>
                    <a:pt x="18861" y="552"/>
                  </a:lnTo>
                  <a:cubicBezTo>
                    <a:pt x="18861" y="511"/>
                    <a:pt x="18902" y="511"/>
                    <a:pt x="18902" y="511"/>
                  </a:cubicBezTo>
                  <a:lnTo>
                    <a:pt x="18983" y="511"/>
                  </a:lnTo>
                  <a:cubicBezTo>
                    <a:pt x="18983" y="460"/>
                    <a:pt x="19035" y="460"/>
                    <a:pt x="19035" y="460"/>
                  </a:cubicBezTo>
                  <a:lnTo>
                    <a:pt x="19035" y="460"/>
                  </a:lnTo>
                  <a:lnTo>
                    <a:pt x="19075" y="460"/>
                  </a:lnTo>
                  <a:lnTo>
                    <a:pt x="19116" y="460"/>
                  </a:lnTo>
                  <a:cubicBezTo>
                    <a:pt x="19157" y="511"/>
                    <a:pt x="19075" y="552"/>
                    <a:pt x="19035" y="593"/>
                  </a:cubicBezTo>
                  <a:cubicBezTo>
                    <a:pt x="18983" y="593"/>
                    <a:pt x="18943" y="593"/>
                    <a:pt x="18943" y="634"/>
                  </a:cubicBezTo>
                  <a:lnTo>
                    <a:pt x="18983" y="634"/>
                  </a:lnTo>
                  <a:lnTo>
                    <a:pt x="18983" y="675"/>
                  </a:lnTo>
                  <a:cubicBezTo>
                    <a:pt x="18983" y="675"/>
                    <a:pt x="18983" y="715"/>
                    <a:pt x="19035" y="715"/>
                  </a:cubicBezTo>
                  <a:lnTo>
                    <a:pt x="19075" y="715"/>
                  </a:lnTo>
                  <a:lnTo>
                    <a:pt x="19035" y="675"/>
                  </a:lnTo>
                  <a:lnTo>
                    <a:pt x="19035" y="675"/>
                  </a:lnTo>
                  <a:lnTo>
                    <a:pt x="19035" y="634"/>
                  </a:lnTo>
                  <a:lnTo>
                    <a:pt x="19075" y="593"/>
                  </a:lnTo>
                  <a:cubicBezTo>
                    <a:pt x="19075" y="593"/>
                    <a:pt x="19157" y="552"/>
                    <a:pt x="19157" y="593"/>
                  </a:cubicBezTo>
                  <a:lnTo>
                    <a:pt x="19198" y="593"/>
                  </a:lnTo>
                  <a:cubicBezTo>
                    <a:pt x="19198" y="634"/>
                    <a:pt x="19157" y="634"/>
                    <a:pt x="19157" y="675"/>
                  </a:cubicBezTo>
                  <a:cubicBezTo>
                    <a:pt x="19157" y="675"/>
                    <a:pt x="19116" y="675"/>
                    <a:pt x="19116" y="715"/>
                  </a:cubicBezTo>
                  <a:cubicBezTo>
                    <a:pt x="19116" y="767"/>
                    <a:pt x="19157" y="767"/>
                    <a:pt x="19198" y="807"/>
                  </a:cubicBezTo>
                  <a:cubicBezTo>
                    <a:pt x="19198" y="807"/>
                    <a:pt x="19198" y="848"/>
                    <a:pt x="19239" y="889"/>
                  </a:cubicBezTo>
                  <a:lnTo>
                    <a:pt x="19290" y="889"/>
                  </a:lnTo>
                  <a:cubicBezTo>
                    <a:pt x="19239" y="930"/>
                    <a:pt x="19198" y="930"/>
                    <a:pt x="19198" y="971"/>
                  </a:cubicBezTo>
                  <a:lnTo>
                    <a:pt x="19239" y="1022"/>
                  </a:lnTo>
                  <a:lnTo>
                    <a:pt x="19239" y="1022"/>
                  </a:lnTo>
                  <a:lnTo>
                    <a:pt x="19290" y="1063"/>
                  </a:lnTo>
                  <a:lnTo>
                    <a:pt x="19290" y="1104"/>
                  </a:lnTo>
                  <a:lnTo>
                    <a:pt x="19331" y="1104"/>
                  </a:lnTo>
                  <a:lnTo>
                    <a:pt x="19331" y="1145"/>
                  </a:lnTo>
                  <a:cubicBezTo>
                    <a:pt x="19372" y="1185"/>
                    <a:pt x="19372" y="1226"/>
                    <a:pt x="19413" y="1226"/>
                  </a:cubicBezTo>
                  <a:cubicBezTo>
                    <a:pt x="19372" y="1185"/>
                    <a:pt x="19413" y="1145"/>
                    <a:pt x="19453" y="1145"/>
                  </a:cubicBezTo>
                  <a:lnTo>
                    <a:pt x="19494" y="1145"/>
                  </a:lnTo>
                  <a:lnTo>
                    <a:pt x="19494" y="1104"/>
                  </a:lnTo>
                  <a:lnTo>
                    <a:pt x="19545" y="1104"/>
                  </a:lnTo>
                  <a:lnTo>
                    <a:pt x="19545" y="1104"/>
                  </a:lnTo>
                  <a:cubicBezTo>
                    <a:pt x="19545" y="1145"/>
                    <a:pt x="19494" y="1145"/>
                    <a:pt x="19545" y="1145"/>
                  </a:cubicBezTo>
                  <a:cubicBezTo>
                    <a:pt x="19586" y="1145"/>
                    <a:pt x="19586" y="1145"/>
                    <a:pt x="19627" y="1185"/>
                  </a:cubicBezTo>
                  <a:lnTo>
                    <a:pt x="19627" y="1185"/>
                  </a:lnTo>
                  <a:cubicBezTo>
                    <a:pt x="19545" y="1185"/>
                    <a:pt x="19494" y="1185"/>
                    <a:pt x="19453" y="1226"/>
                  </a:cubicBezTo>
                  <a:cubicBezTo>
                    <a:pt x="19453" y="1226"/>
                    <a:pt x="19494" y="1277"/>
                    <a:pt x="19545" y="1277"/>
                  </a:cubicBezTo>
                  <a:cubicBezTo>
                    <a:pt x="19586" y="1277"/>
                    <a:pt x="19586" y="1226"/>
                    <a:pt x="19627" y="1226"/>
                  </a:cubicBezTo>
                  <a:lnTo>
                    <a:pt x="19668" y="1226"/>
                  </a:lnTo>
                  <a:lnTo>
                    <a:pt x="19668" y="1226"/>
                  </a:lnTo>
                  <a:cubicBezTo>
                    <a:pt x="19668" y="1226"/>
                    <a:pt x="19709" y="1185"/>
                    <a:pt x="19750" y="1185"/>
                  </a:cubicBezTo>
                  <a:lnTo>
                    <a:pt x="19750" y="1185"/>
                  </a:lnTo>
                  <a:lnTo>
                    <a:pt x="19801" y="1185"/>
                  </a:lnTo>
                  <a:lnTo>
                    <a:pt x="19801" y="1226"/>
                  </a:lnTo>
                  <a:lnTo>
                    <a:pt x="19842" y="1226"/>
                  </a:lnTo>
                  <a:cubicBezTo>
                    <a:pt x="19842" y="1277"/>
                    <a:pt x="19883" y="1277"/>
                    <a:pt x="19883" y="1318"/>
                  </a:cubicBezTo>
                  <a:cubicBezTo>
                    <a:pt x="19883" y="1318"/>
                    <a:pt x="19801" y="1359"/>
                    <a:pt x="19750" y="1359"/>
                  </a:cubicBezTo>
                  <a:lnTo>
                    <a:pt x="19709" y="1318"/>
                  </a:lnTo>
                  <a:cubicBezTo>
                    <a:pt x="19668" y="1359"/>
                    <a:pt x="19668" y="1359"/>
                    <a:pt x="19627" y="1359"/>
                  </a:cubicBezTo>
                  <a:lnTo>
                    <a:pt x="19627" y="1359"/>
                  </a:lnTo>
                  <a:lnTo>
                    <a:pt x="19668" y="1400"/>
                  </a:lnTo>
                  <a:lnTo>
                    <a:pt x="19668" y="1400"/>
                  </a:lnTo>
                  <a:lnTo>
                    <a:pt x="19627" y="1441"/>
                  </a:lnTo>
                  <a:lnTo>
                    <a:pt x="19627" y="1482"/>
                  </a:lnTo>
                  <a:cubicBezTo>
                    <a:pt x="19586" y="1482"/>
                    <a:pt x="19586" y="1441"/>
                    <a:pt x="19545" y="1441"/>
                  </a:cubicBezTo>
                  <a:lnTo>
                    <a:pt x="19545" y="1441"/>
                  </a:lnTo>
                  <a:lnTo>
                    <a:pt x="19545" y="1441"/>
                  </a:lnTo>
                  <a:cubicBezTo>
                    <a:pt x="19545" y="1482"/>
                    <a:pt x="19545" y="1533"/>
                    <a:pt x="19586" y="1533"/>
                  </a:cubicBezTo>
                  <a:lnTo>
                    <a:pt x="19627" y="1533"/>
                  </a:lnTo>
                  <a:lnTo>
                    <a:pt x="19627" y="1533"/>
                  </a:lnTo>
                  <a:lnTo>
                    <a:pt x="19668" y="1533"/>
                  </a:lnTo>
                  <a:cubicBezTo>
                    <a:pt x="19668" y="1533"/>
                    <a:pt x="19709" y="1533"/>
                    <a:pt x="19709" y="1574"/>
                  </a:cubicBezTo>
                  <a:lnTo>
                    <a:pt x="19709" y="1574"/>
                  </a:lnTo>
                  <a:cubicBezTo>
                    <a:pt x="19750" y="1574"/>
                    <a:pt x="19750" y="1533"/>
                    <a:pt x="19750" y="1533"/>
                  </a:cubicBezTo>
                  <a:lnTo>
                    <a:pt x="19801" y="1533"/>
                  </a:lnTo>
                  <a:lnTo>
                    <a:pt x="19842" y="1533"/>
                  </a:lnTo>
                  <a:lnTo>
                    <a:pt x="19883" y="1533"/>
                  </a:lnTo>
                  <a:cubicBezTo>
                    <a:pt x="19883" y="1482"/>
                    <a:pt x="19923" y="1533"/>
                    <a:pt x="19923" y="1533"/>
                  </a:cubicBezTo>
                  <a:lnTo>
                    <a:pt x="19923" y="1574"/>
                  </a:lnTo>
                  <a:lnTo>
                    <a:pt x="19842" y="1574"/>
                  </a:lnTo>
                  <a:cubicBezTo>
                    <a:pt x="19842" y="1615"/>
                    <a:pt x="19801" y="1615"/>
                    <a:pt x="19801" y="1615"/>
                  </a:cubicBezTo>
                  <a:lnTo>
                    <a:pt x="19801" y="1655"/>
                  </a:lnTo>
                  <a:cubicBezTo>
                    <a:pt x="19801" y="1615"/>
                    <a:pt x="19842" y="1615"/>
                    <a:pt x="19842" y="1615"/>
                  </a:cubicBezTo>
                  <a:lnTo>
                    <a:pt x="19883" y="1615"/>
                  </a:lnTo>
                  <a:lnTo>
                    <a:pt x="19923" y="1615"/>
                  </a:lnTo>
                  <a:cubicBezTo>
                    <a:pt x="19964" y="1615"/>
                    <a:pt x="20005" y="1574"/>
                    <a:pt x="20005" y="1615"/>
                  </a:cubicBezTo>
                  <a:lnTo>
                    <a:pt x="20056" y="1615"/>
                  </a:lnTo>
                  <a:cubicBezTo>
                    <a:pt x="20097" y="1655"/>
                    <a:pt x="20138" y="1655"/>
                    <a:pt x="20138" y="1696"/>
                  </a:cubicBezTo>
                  <a:cubicBezTo>
                    <a:pt x="20138" y="1696"/>
                    <a:pt x="20138" y="1737"/>
                    <a:pt x="20097" y="1737"/>
                  </a:cubicBezTo>
                  <a:lnTo>
                    <a:pt x="20056" y="1737"/>
                  </a:lnTo>
                  <a:cubicBezTo>
                    <a:pt x="20056" y="1696"/>
                    <a:pt x="20005" y="1737"/>
                    <a:pt x="20005" y="1737"/>
                  </a:cubicBezTo>
                  <a:lnTo>
                    <a:pt x="19923" y="1737"/>
                  </a:lnTo>
                  <a:lnTo>
                    <a:pt x="19801" y="1737"/>
                  </a:lnTo>
                  <a:lnTo>
                    <a:pt x="19801" y="1737"/>
                  </a:lnTo>
                  <a:lnTo>
                    <a:pt x="19883" y="1737"/>
                  </a:lnTo>
                  <a:cubicBezTo>
                    <a:pt x="19842" y="1737"/>
                    <a:pt x="19842" y="1788"/>
                    <a:pt x="19842" y="1788"/>
                  </a:cubicBezTo>
                  <a:lnTo>
                    <a:pt x="19923" y="1788"/>
                  </a:lnTo>
                  <a:lnTo>
                    <a:pt x="20005" y="1788"/>
                  </a:lnTo>
                  <a:lnTo>
                    <a:pt x="20005" y="1788"/>
                  </a:lnTo>
                  <a:lnTo>
                    <a:pt x="20005" y="1788"/>
                  </a:lnTo>
                  <a:cubicBezTo>
                    <a:pt x="20005" y="1788"/>
                    <a:pt x="20005" y="1829"/>
                    <a:pt x="19964" y="1829"/>
                  </a:cubicBezTo>
                  <a:lnTo>
                    <a:pt x="19964" y="1870"/>
                  </a:lnTo>
                  <a:lnTo>
                    <a:pt x="19964" y="1870"/>
                  </a:lnTo>
                  <a:cubicBezTo>
                    <a:pt x="19923" y="1870"/>
                    <a:pt x="19883" y="1829"/>
                    <a:pt x="19883" y="1870"/>
                  </a:cubicBezTo>
                  <a:lnTo>
                    <a:pt x="19923" y="1870"/>
                  </a:lnTo>
                  <a:lnTo>
                    <a:pt x="20005" y="1870"/>
                  </a:lnTo>
                  <a:cubicBezTo>
                    <a:pt x="20005" y="1829"/>
                    <a:pt x="20005" y="1829"/>
                    <a:pt x="20056" y="1788"/>
                  </a:cubicBezTo>
                  <a:cubicBezTo>
                    <a:pt x="20097" y="1829"/>
                    <a:pt x="20097" y="1829"/>
                    <a:pt x="20138" y="1870"/>
                  </a:cubicBezTo>
                  <a:lnTo>
                    <a:pt x="20097" y="1911"/>
                  </a:lnTo>
                  <a:lnTo>
                    <a:pt x="20138" y="1870"/>
                  </a:lnTo>
                  <a:cubicBezTo>
                    <a:pt x="20179" y="1870"/>
                    <a:pt x="20220" y="1870"/>
                    <a:pt x="20261" y="1829"/>
                  </a:cubicBezTo>
                  <a:cubicBezTo>
                    <a:pt x="20312" y="1829"/>
                    <a:pt x="20353" y="1829"/>
                    <a:pt x="20353" y="1870"/>
                  </a:cubicBezTo>
                  <a:cubicBezTo>
                    <a:pt x="20353" y="1911"/>
                    <a:pt x="20353" y="1911"/>
                    <a:pt x="20312" y="1952"/>
                  </a:cubicBezTo>
                  <a:lnTo>
                    <a:pt x="20261" y="1952"/>
                  </a:lnTo>
                  <a:lnTo>
                    <a:pt x="20220" y="1952"/>
                  </a:lnTo>
                  <a:lnTo>
                    <a:pt x="20220" y="1952"/>
                  </a:lnTo>
                  <a:cubicBezTo>
                    <a:pt x="20138" y="1952"/>
                    <a:pt x="20138" y="1952"/>
                    <a:pt x="20097" y="1993"/>
                  </a:cubicBezTo>
                  <a:cubicBezTo>
                    <a:pt x="20056" y="1993"/>
                    <a:pt x="20056" y="1952"/>
                    <a:pt x="20005" y="1952"/>
                  </a:cubicBezTo>
                  <a:lnTo>
                    <a:pt x="20005" y="1952"/>
                  </a:lnTo>
                  <a:cubicBezTo>
                    <a:pt x="20056" y="1993"/>
                    <a:pt x="20097" y="1993"/>
                    <a:pt x="20097" y="2044"/>
                  </a:cubicBezTo>
                  <a:lnTo>
                    <a:pt x="20056" y="2044"/>
                  </a:lnTo>
                  <a:lnTo>
                    <a:pt x="20097" y="2044"/>
                  </a:lnTo>
                  <a:lnTo>
                    <a:pt x="20097" y="2125"/>
                  </a:lnTo>
                  <a:lnTo>
                    <a:pt x="20097" y="2125"/>
                  </a:lnTo>
                  <a:lnTo>
                    <a:pt x="20179" y="2125"/>
                  </a:lnTo>
                  <a:lnTo>
                    <a:pt x="20179" y="2085"/>
                  </a:lnTo>
                  <a:lnTo>
                    <a:pt x="20179" y="2085"/>
                  </a:lnTo>
                  <a:cubicBezTo>
                    <a:pt x="20179" y="2044"/>
                    <a:pt x="20261" y="2085"/>
                    <a:pt x="20312" y="2085"/>
                  </a:cubicBezTo>
                  <a:lnTo>
                    <a:pt x="20312" y="2085"/>
                  </a:lnTo>
                  <a:lnTo>
                    <a:pt x="20353" y="2085"/>
                  </a:lnTo>
                  <a:cubicBezTo>
                    <a:pt x="20393" y="2085"/>
                    <a:pt x="20434" y="2166"/>
                    <a:pt x="20434" y="2166"/>
                  </a:cubicBezTo>
                  <a:cubicBezTo>
                    <a:pt x="20393" y="2166"/>
                    <a:pt x="20353" y="2207"/>
                    <a:pt x="20353" y="2207"/>
                  </a:cubicBezTo>
                  <a:lnTo>
                    <a:pt x="20312" y="2207"/>
                  </a:lnTo>
                  <a:cubicBezTo>
                    <a:pt x="20312" y="2248"/>
                    <a:pt x="20312" y="2248"/>
                    <a:pt x="20261" y="2299"/>
                  </a:cubicBezTo>
                  <a:lnTo>
                    <a:pt x="20220" y="2299"/>
                  </a:lnTo>
                  <a:lnTo>
                    <a:pt x="20097" y="2299"/>
                  </a:lnTo>
                  <a:cubicBezTo>
                    <a:pt x="20097" y="2299"/>
                    <a:pt x="20056" y="2299"/>
                    <a:pt x="20056" y="2248"/>
                  </a:cubicBezTo>
                  <a:lnTo>
                    <a:pt x="20056" y="2248"/>
                  </a:lnTo>
                  <a:lnTo>
                    <a:pt x="20138" y="2248"/>
                  </a:lnTo>
                  <a:cubicBezTo>
                    <a:pt x="20179" y="2248"/>
                    <a:pt x="20179" y="2248"/>
                    <a:pt x="20179" y="2207"/>
                  </a:cubicBezTo>
                  <a:lnTo>
                    <a:pt x="20179" y="2207"/>
                  </a:lnTo>
                  <a:lnTo>
                    <a:pt x="20138" y="2248"/>
                  </a:lnTo>
                  <a:lnTo>
                    <a:pt x="20097" y="2248"/>
                  </a:lnTo>
                  <a:cubicBezTo>
                    <a:pt x="20056" y="2248"/>
                    <a:pt x="19964" y="2248"/>
                    <a:pt x="19964" y="2299"/>
                  </a:cubicBezTo>
                  <a:lnTo>
                    <a:pt x="20005" y="2299"/>
                  </a:lnTo>
                  <a:lnTo>
                    <a:pt x="19883" y="2299"/>
                  </a:lnTo>
                  <a:cubicBezTo>
                    <a:pt x="19923" y="2340"/>
                    <a:pt x="19923" y="2340"/>
                    <a:pt x="19964" y="2340"/>
                  </a:cubicBezTo>
                  <a:lnTo>
                    <a:pt x="19964" y="2340"/>
                  </a:lnTo>
                  <a:cubicBezTo>
                    <a:pt x="19923" y="2340"/>
                    <a:pt x="19883" y="2381"/>
                    <a:pt x="19883" y="2381"/>
                  </a:cubicBezTo>
                  <a:lnTo>
                    <a:pt x="19883" y="2381"/>
                  </a:lnTo>
                  <a:cubicBezTo>
                    <a:pt x="19883" y="2422"/>
                    <a:pt x="19883" y="2463"/>
                    <a:pt x="19842" y="2463"/>
                  </a:cubicBezTo>
                  <a:cubicBezTo>
                    <a:pt x="19801" y="2422"/>
                    <a:pt x="19750" y="2463"/>
                    <a:pt x="19709" y="2463"/>
                  </a:cubicBezTo>
                  <a:lnTo>
                    <a:pt x="19709" y="2463"/>
                  </a:lnTo>
                  <a:lnTo>
                    <a:pt x="19750" y="2463"/>
                  </a:lnTo>
                  <a:lnTo>
                    <a:pt x="19801" y="2463"/>
                  </a:lnTo>
                  <a:cubicBezTo>
                    <a:pt x="19801" y="2503"/>
                    <a:pt x="19668" y="2503"/>
                    <a:pt x="19709" y="2555"/>
                  </a:cubicBezTo>
                  <a:lnTo>
                    <a:pt x="19750" y="2595"/>
                  </a:lnTo>
                  <a:cubicBezTo>
                    <a:pt x="19750" y="2555"/>
                    <a:pt x="19750" y="2503"/>
                    <a:pt x="19801" y="2503"/>
                  </a:cubicBezTo>
                  <a:lnTo>
                    <a:pt x="19842" y="2463"/>
                  </a:lnTo>
                  <a:lnTo>
                    <a:pt x="19883" y="2463"/>
                  </a:lnTo>
                  <a:lnTo>
                    <a:pt x="20005" y="2463"/>
                  </a:lnTo>
                  <a:lnTo>
                    <a:pt x="20005" y="2503"/>
                  </a:lnTo>
                  <a:cubicBezTo>
                    <a:pt x="19964" y="2503"/>
                    <a:pt x="19964" y="2555"/>
                    <a:pt x="19923" y="2555"/>
                  </a:cubicBezTo>
                  <a:cubicBezTo>
                    <a:pt x="19923" y="2595"/>
                    <a:pt x="19883" y="2555"/>
                    <a:pt x="19842" y="2595"/>
                  </a:cubicBezTo>
                  <a:lnTo>
                    <a:pt x="19842" y="2595"/>
                  </a:lnTo>
                  <a:cubicBezTo>
                    <a:pt x="19883" y="2595"/>
                    <a:pt x="19923" y="2595"/>
                    <a:pt x="19923" y="2636"/>
                  </a:cubicBezTo>
                  <a:lnTo>
                    <a:pt x="19923" y="2636"/>
                  </a:lnTo>
                  <a:cubicBezTo>
                    <a:pt x="19964" y="2595"/>
                    <a:pt x="19964" y="2595"/>
                    <a:pt x="19964" y="2555"/>
                  </a:cubicBezTo>
                  <a:lnTo>
                    <a:pt x="20005" y="2555"/>
                  </a:lnTo>
                  <a:lnTo>
                    <a:pt x="20005" y="2503"/>
                  </a:lnTo>
                  <a:cubicBezTo>
                    <a:pt x="20056" y="2503"/>
                    <a:pt x="20056" y="2555"/>
                    <a:pt x="20097" y="2555"/>
                  </a:cubicBezTo>
                  <a:lnTo>
                    <a:pt x="20138" y="2555"/>
                  </a:lnTo>
                  <a:lnTo>
                    <a:pt x="20097" y="2636"/>
                  </a:lnTo>
                  <a:lnTo>
                    <a:pt x="20097" y="2636"/>
                  </a:lnTo>
                  <a:lnTo>
                    <a:pt x="20138" y="2677"/>
                  </a:lnTo>
                  <a:lnTo>
                    <a:pt x="20138" y="2677"/>
                  </a:lnTo>
                  <a:lnTo>
                    <a:pt x="20179" y="2636"/>
                  </a:lnTo>
                  <a:lnTo>
                    <a:pt x="20179" y="2595"/>
                  </a:lnTo>
                  <a:lnTo>
                    <a:pt x="20312" y="2595"/>
                  </a:lnTo>
                  <a:cubicBezTo>
                    <a:pt x="20353" y="2636"/>
                    <a:pt x="20353" y="2636"/>
                    <a:pt x="20434" y="2636"/>
                  </a:cubicBezTo>
                  <a:lnTo>
                    <a:pt x="20475" y="2636"/>
                  </a:lnTo>
                  <a:lnTo>
                    <a:pt x="20516" y="2636"/>
                  </a:lnTo>
                  <a:lnTo>
                    <a:pt x="20516" y="2636"/>
                  </a:lnTo>
                  <a:lnTo>
                    <a:pt x="20516" y="2636"/>
                  </a:lnTo>
                  <a:lnTo>
                    <a:pt x="20516" y="2636"/>
                  </a:lnTo>
                  <a:lnTo>
                    <a:pt x="20516" y="2636"/>
                  </a:lnTo>
                  <a:cubicBezTo>
                    <a:pt x="20567" y="2636"/>
                    <a:pt x="20567" y="2636"/>
                    <a:pt x="20567" y="2677"/>
                  </a:cubicBezTo>
                  <a:lnTo>
                    <a:pt x="20608" y="2677"/>
                  </a:lnTo>
                  <a:cubicBezTo>
                    <a:pt x="20608" y="2677"/>
                    <a:pt x="20608" y="2636"/>
                    <a:pt x="20649" y="2636"/>
                  </a:cubicBezTo>
                  <a:lnTo>
                    <a:pt x="20649" y="2718"/>
                  </a:lnTo>
                  <a:lnTo>
                    <a:pt x="20690" y="2759"/>
                  </a:lnTo>
                  <a:lnTo>
                    <a:pt x="20690" y="2759"/>
                  </a:lnTo>
                  <a:lnTo>
                    <a:pt x="20690" y="2759"/>
                  </a:lnTo>
                  <a:lnTo>
                    <a:pt x="20690" y="2677"/>
                  </a:lnTo>
                  <a:lnTo>
                    <a:pt x="20690" y="2677"/>
                  </a:lnTo>
                  <a:cubicBezTo>
                    <a:pt x="20771" y="2677"/>
                    <a:pt x="20771" y="2718"/>
                    <a:pt x="20771" y="2759"/>
                  </a:cubicBezTo>
                  <a:lnTo>
                    <a:pt x="20771" y="2759"/>
                  </a:lnTo>
                  <a:lnTo>
                    <a:pt x="20823" y="2759"/>
                  </a:lnTo>
                  <a:lnTo>
                    <a:pt x="20823" y="2810"/>
                  </a:lnTo>
                  <a:cubicBezTo>
                    <a:pt x="20863" y="2759"/>
                    <a:pt x="20863" y="2810"/>
                    <a:pt x="20863" y="2851"/>
                  </a:cubicBezTo>
                  <a:lnTo>
                    <a:pt x="20863" y="2851"/>
                  </a:lnTo>
                  <a:lnTo>
                    <a:pt x="20904" y="2851"/>
                  </a:lnTo>
                  <a:lnTo>
                    <a:pt x="20904" y="2851"/>
                  </a:lnTo>
                  <a:cubicBezTo>
                    <a:pt x="20904" y="2892"/>
                    <a:pt x="20945" y="2892"/>
                    <a:pt x="20945" y="2933"/>
                  </a:cubicBezTo>
                  <a:lnTo>
                    <a:pt x="20904" y="2933"/>
                  </a:lnTo>
                  <a:lnTo>
                    <a:pt x="20863" y="2933"/>
                  </a:lnTo>
                  <a:cubicBezTo>
                    <a:pt x="20863" y="2933"/>
                    <a:pt x="20771" y="2892"/>
                    <a:pt x="20771" y="2851"/>
                  </a:cubicBezTo>
                  <a:lnTo>
                    <a:pt x="20771" y="2851"/>
                  </a:lnTo>
                  <a:cubicBezTo>
                    <a:pt x="20771" y="2892"/>
                    <a:pt x="20823" y="2933"/>
                    <a:pt x="20823" y="2933"/>
                  </a:cubicBezTo>
                  <a:lnTo>
                    <a:pt x="20771" y="2973"/>
                  </a:lnTo>
                  <a:cubicBezTo>
                    <a:pt x="20771" y="3014"/>
                    <a:pt x="20690" y="3014"/>
                    <a:pt x="20649" y="2973"/>
                  </a:cubicBezTo>
                  <a:lnTo>
                    <a:pt x="20567" y="2973"/>
                  </a:lnTo>
                  <a:lnTo>
                    <a:pt x="20516" y="2933"/>
                  </a:lnTo>
                  <a:lnTo>
                    <a:pt x="20516" y="2933"/>
                  </a:lnTo>
                  <a:lnTo>
                    <a:pt x="20475" y="2892"/>
                  </a:lnTo>
                  <a:lnTo>
                    <a:pt x="20434" y="2892"/>
                  </a:lnTo>
                  <a:cubicBezTo>
                    <a:pt x="20434" y="2851"/>
                    <a:pt x="20393" y="2851"/>
                    <a:pt x="20393" y="2851"/>
                  </a:cubicBezTo>
                  <a:lnTo>
                    <a:pt x="20353" y="2851"/>
                  </a:lnTo>
                  <a:lnTo>
                    <a:pt x="20220" y="2851"/>
                  </a:lnTo>
                  <a:cubicBezTo>
                    <a:pt x="20138" y="2851"/>
                    <a:pt x="20138" y="2892"/>
                    <a:pt x="20056" y="2892"/>
                  </a:cubicBezTo>
                  <a:cubicBezTo>
                    <a:pt x="20005" y="2851"/>
                    <a:pt x="19923" y="2851"/>
                    <a:pt x="19883" y="2851"/>
                  </a:cubicBezTo>
                  <a:lnTo>
                    <a:pt x="19801" y="2851"/>
                  </a:lnTo>
                  <a:cubicBezTo>
                    <a:pt x="19801" y="2851"/>
                    <a:pt x="19750" y="2810"/>
                    <a:pt x="19750" y="2851"/>
                  </a:cubicBezTo>
                  <a:lnTo>
                    <a:pt x="19842" y="2851"/>
                  </a:lnTo>
                  <a:lnTo>
                    <a:pt x="19883" y="2851"/>
                  </a:lnTo>
                  <a:cubicBezTo>
                    <a:pt x="19923" y="2851"/>
                    <a:pt x="19964" y="2851"/>
                    <a:pt x="19964" y="2892"/>
                  </a:cubicBezTo>
                  <a:lnTo>
                    <a:pt x="19923" y="2933"/>
                  </a:lnTo>
                  <a:lnTo>
                    <a:pt x="19923" y="2933"/>
                  </a:lnTo>
                  <a:lnTo>
                    <a:pt x="19923" y="2933"/>
                  </a:lnTo>
                  <a:lnTo>
                    <a:pt x="19964" y="2933"/>
                  </a:lnTo>
                  <a:lnTo>
                    <a:pt x="20056" y="2933"/>
                  </a:lnTo>
                  <a:cubicBezTo>
                    <a:pt x="20056" y="2892"/>
                    <a:pt x="20097" y="2892"/>
                    <a:pt x="20138" y="2892"/>
                  </a:cubicBezTo>
                  <a:cubicBezTo>
                    <a:pt x="20179" y="2892"/>
                    <a:pt x="20179" y="2851"/>
                    <a:pt x="20261" y="2892"/>
                  </a:cubicBezTo>
                  <a:lnTo>
                    <a:pt x="20261" y="2892"/>
                  </a:lnTo>
                  <a:lnTo>
                    <a:pt x="20312" y="2933"/>
                  </a:lnTo>
                  <a:lnTo>
                    <a:pt x="20220" y="3014"/>
                  </a:lnTo>
                  <a:cubicBezTo>
                    <a:pt x="20220" y="3014"/>
                    <a:pt x="20179" y="3014"/>
                    <a:pt x="20138" y="3065"/>
                  </a:cubicBezTo>
                  <a:lnTo>
                    <a:pt x="20138" y="3065"/>
                  </a:lnTo>
                  <a:cubicBezTo>
                    <a:pt x="20097" y="3065"/>
                    <a:pt x="20056" y="3106"/>
                    <a:pt x="19964" y="3106"/>
                  </a:cubicBezTo>
                  <a:lnTo>
                    <a:pt x="20056" y="3106"/>
                  </a:lnTo>
                  <a:cubicBezTo>
                    <a:pt x="20097" y="3188"/>
                    <a:pt x="19964" y="3229"/>
                    <a:pt x="19964" y="3270"/>
                  </a:cubicBezTo>
                  <a:lnTo>
                    <a:pt x="19964" y="3270"/>
                  </a:lnTo>
                  <a:lnTo>
                    <a:pt x="19964" y="3270"/>
                  </a:lnTo>
                  <a:cubicBezTo>
                    <a:pt x="20005" y="3270"/>
                    <a:pt x="20056" y="3229"/>
                    <a:pt x="20056" y="3229"/>
                  </a:cubicBezTo>
                  <a:lnTo>
                    <a:pt x="20097" y="3229"/>
                  </a:lnTo>
                  <a:cubicBezTo>
                    <a:pt x="20138" y="3229"/>
                    <a:pt x="20179" y="3188"/>
                    <a:pt x="20220" y="3188"/>
                  </a:cubicBezTo>
                  <a:lnTo>
                    <a:pt x="20312" y="3188"/>
                  </a:lnTo>
                  <a:lnTo>
                    <a:pt x="20312" y="3147"/>
                  </a:lnTo>
                  <a:lnTo>
                    <a:pt x="20353" y="3188"/>
                  </a:lnTo>
                  <a:cubicBezTo>
                    <a:pt x="20353" y="3188"/>
                    <a:pt x="20261" y="3188"/>
                    <a:pt x="20261" y="3229"/>
                  </a:cubicBezTo>
                  <a:cubicBezTo>
                    <a:pt x="20220" y="3229"/>
                    <a:pt x="20220" y="3270"/>
                    <a:pt x="20220" y="3270"/>
                  </a:cubicBezTo>
                  <a:lnTo>
                    <a:pt x="20179" y="3270"/>
                  </a:lnTo>
                  <a:cubicBezTo>
                    <a:pt x="20138" y="3321"/>
                    <a:pt x="20138" y="3321"/>
                    <a:pt x="20097" y="3321"/>
                  </a:cubicBezTo>
                  <a:lnTo>
                    <a:pt x="20097" y="3321"/>
                  </a:lnTo>
                  <a:lnTo>
                    <a:pt x="20179" y="3321"/>
                  </a:lnTo>
                  <a:lnTo>
                    <a:pt x="20179" y="3321"/>
                  </a:lnTo>
                  <a:lnTo>
                    <a:pt x="20261" y="3321"/>
                  </a:lnTo>
                  <a:cubicBezTo>
                    <a:pt x="20312" y="3321"/>
                    <a:pt x="20312" y="3270"/>
                    <a:pt x="20353" y="3270"/>
                  </a:cubicBezTo>
                  <a:cubicBezTo>
                    <a:pt x="20353" y="3229"/>
                    <a:pt x="20353" y="3229"/>
                    <a:pt x="20393" y="3188"/>
                  </a:cubicBezTo>
                  <a:cubicBezTo>
                    <a:pt x="20393" y="3147"/>
                    <a:pt x="20434" y="3147"/>
                    <a:pt x="20475" y="3106"/>
                  </a:cubicBezTo>
                  <a:lnTo>
                    <a:pt x="20475" y="3106"/>
                  </a:lnTo>
                  <a:lnTo>
                    <a:pt x="20516" y="3147"/>
                  </a:lnTo>
                  <a:cubicBezTo>
                    <a:pt x="20516" y="3147"/>
                    <a:pt x="20608" y="3106"/>
                    <a:pt x="20649" y="3106"/>
                  </a:cubicBezTo>
                  <a:lnTo>
                    <a:pt x="20690" y="3106"/>
                  </a:lnTo>
                  <a:lnTo>
                    <a:pt x="20731" y="3106"/>
                  </a:lnTo>
                  <a:lnTo>
                    <a:pt x="20823" y="3065"/>
                  </a:lnTo>
                  <a:cubicBezTo>
                    <a:pt x="20863" y="3065"/>
                    <a:pt x="20904" y="3065"/>
                    <a:pt x="20904" y="3014"/>
                  </a:cubicBezTo>
                  <a:cubicBezTo>
                    <a:pt x="20945" y="3014"/>
                    <a:pt x="20945" y="3014"/>
                    <a:pt x="20945" y="2973"/>
                  </a:cubicBezTo>
                  <a:lnTo>
                    <a:pt x="20945" y="3065"/>
                  </a:lnTo>
                  <a:lnTo>
                    <a:pt x="20945" y="3065"/>
                  </a:lnTo>
                  <a:cubicBezTo>
                    <a:pt x="20904" y="3065"/>
                    <a:pt x="20863" y="3106"/>
                    <a:pt x="20863" y="3106"/>
                  </a:cubicBezTo>
                  <a:close/>
                  <a:moveTo>
                    <a:pt x="20097" y="2125"/>
                  </a:moveTo>
                  <a:lnTo>
                    <a:pt x="20097" y="2125"/>
                  </a:lnTo>
                  <a:lnTo>
                    <a:pt x="20097" y="2085"/>
                  </a:lnTo>
                  <a:lnTo>
                    <a:pt x="20097" y="2085"/>
                  </a:lnTo>
                  <a:lnTo>
                    <a:pt x="20097" y="2125"/>
                  </a:lnTo>
                  <a:close/>
                  <a:moveTo>
                    <a:pt x="19964" y="2381"/>
                  </a:moveTo>
                  <a:cubicBezTo>
                    <a:pt x="20005" y="2381"/>
                    <a:pt x="20005" y="2340"/>
                    <a:pt x="20005" y="2340"/>
                  </a:cubicBezTo>
                  <a:lnTo>
                    <a:pt x="20097" y="2340"/>
                  </a:lnTo>
                  <a:lnTo>
                    <a:pt x="20179" y="2340"/>
                  </a:lnTo>
                  <a:cubicBezTo>
                    <a:pt x="20138" y="2381"/>
                    <a:pt x="20005" y="2381"/>
                    <a:pt x="19964" y="2381"/>
                  </a:cubicBezTo>
                  <a:close/>
                  <a:moveTo>
                    <a:pt x="20393" y="2340"/>
                  </a:moveTo>
                  <a:lnTo>
                    <a:pt x="20353" y="2381"/>
                  </a:lnTo>
                  <a:lnTo>
                    <a:pt x="20261" y="2381"/>
                  </a:lnTo>
                  <a:cubicBezTo>
                    <a:pt x="20261" y="2422"/>
                    <a:pt x="20261" y="2422"/>
                    <a:pt x="20220" y="2422"/>
                  </a:cubicBezTo>
                  <a:lnTo>
                    <a:pt x="20179" y="2422"/>
                  </a:lnTo>
                  <a:cubicBezTo>
                    <a:pt x="20138" y="2422"/>
                    <a:pt x="20097" y="2463"/>
                    <a:pt x="20097" y="2463"/>
                  </a:cubicBezTo>
                  <a:lnTo>
                    <a:pt x="20097" y="2463"/>
                  </a:lnTo>
                  <a:lnTo>
                    <a:pt x="20138" y="2422"/>
                  </a:lnTo>
                  <a:cubicBezTo>
                    <a:pt x="20138" y="2422"/>
                    <a:pt x="20179" y="2381"/>
                    <a:pt x="20220" y="2381"/>
                  </a:cubicBezTo>
                  <a:cubicBezTo>
                    <a:pt x="20261" y="2381"/>
                    <a:pt x="20312" y="2340"/>
                    <a:pt x="20393" y="2340"/>
                  </a:cubicBezTo>
                  <a:close/>
                  <a:moveTo>
                    <a:pt x="20567" y="2555"/>
                  </a:moveTo>
                  <a:lnTo>
                    <a:pt x="20516" y="2555"/>
                  </a:lnTo>
                  <a:lnTo>
                    <a:pt x="20475" y="2555"/>
                  </a:lnTo>
                  <a:lnTo>
                    <a:pt x="20475" y="2555"/>
                  </a:lnTo>
                  <a:lnTo>
                    <a:pt x="20434" y="2555"/>
                  </a:lnTo>
                  <a:lnTo>
                    <a:pt x="20312" y="2555"/>
                  </a:lnTo>
                  <a:cubicBezTo>
                    <a:pt x="20261" y="2555"/>
                    <a:pt x="20220" y="2555"/>
                    <a:pt x="20179" y="2503"/>
                  </a:cubicBezTo>
                  <a:cubicBezTo>
                    <a:pt x="20179" y="2503"/>
                    <a:pt x="20097" y="2503"/>
                    <a:pt x="20138" y="2463"/>
                  </a:cubicBezTo>
                  <a:cubicBezTo>
                    <a:pt x="20138" y="2463"/>
                    <a:pt x="20220" y="2463"/>
                    <a:pt x="20261" y="2422"/>
                  </a:cubicBezTo>
                  <a:cubicBezTo>
                    <a:pt x="20353" y="2422"/>
                    <a:pt x="20393" y="2463"/>
                    <a:pt x="20475" y="2463"/>
                  </a:cubicBezTo>
                  <a:lnTo>
                    <a:pt x="20475" y="2463"/>
                  </a:lnTo>
                  <a:lnTo>
                    <a:pt x="20475" y="2463"/>
                  </a:lnTo>
                  <a:lnTo>
                    <a:pt x="20475" y="2463"/>
                  </a:lnTo>
                  <a:cubicBezTo>
                    <a:pt x="20475" y="2463"/>
                    <a:pt x="20434" y="2503"/>
                    <a:pt x="20393" y="2503"/>
                  </a:cubicBezTo>
                  <a:cubicBezTo>
                    <a:pt x="20434" y="2503"/>
                    <a:pt x="20516" y="2503"/>
                    <a:pt x="20567" y="2555"/>
                  </a:cubicBezTo>
                  <a:close/>
                  <a:moveTo>
                    <a:pt x="20179" y="1870"/>
                  </a:moveTo>
                  <a:cubicBezTo>
                    <a:pt x="20138" y="1870"/>
                    <a:pt x="20097" y="1829"/>
                    <a:pt x="20138" y="1788"/>
                  </a:cubicBezTo>
                  <a:lnTo>
                    <a:pt x="20138" y="1788"/>
                  </a:lnTo>
                  <a:lnTo>
                    <a:pt x="20179" y="1788"/>
                  </a:lnTo>
                  <a:cubicBezTo>
                    <a:pt x="20179" y="1829"/>
                    <a:pt x="20220" y="1829"/>
                    <a:pt x="20179" y="1870"/>
                  </a:cubicBezTo>
                  <a:close/>
                  <a:moveTo>
                    <a:pt x="20220" y="1737"/>
                  </a:moveTo>
                  <a:lnTo>
                    <a:pt x="20220" y="1737"/>
                  </a:lnTo>
                  <a:lnTo>
                    <a:pt x="20179" y="1655"/>
                  </a:lnTo>
                  <a:lnTo>
                    <a:pt x="20220" y="1615"/>
                  </a:lnTo>
                  <a:cubicBezTo>
                    <a:pt x="20261" y="1615"/>
                    <a:pt x="20261" y="1655"/>
                    <a:pt x="20312" y="1655"/>
                  </a:cubicBezTo>
                  <a:cubicBezTo>
                    <a:pt x="20312" y="1655"/>
                    <a:pt x="20353" y="1615"/>
                    <a:pt x="20353" y="1655"/>
                  </a:cubicBezTo>
                  <a:lnTo>
                    <a:pt x="20353" y="1655"/>
                  </a:lnTo>
                  <a:cubicBezTo>
                    <a:pt x="20353" y="1696"/>
                    <a:pt x="20261" y="1737"/>
                    <a:pt x="20220" y="1737"/>
                  </a:cubicBezTo>
                  <a:close/>
                  <a:moveTo>
                    <a:pt x="20056" y="1533"/>
                  </a:moveTo>
                  <a:lnTo>
                    <a:pt x="20005" y="1482"/>
                  </a:lnTo>
                  <a:lnTo>
                    <a:pt x="19964" y="1482"/>
                  </a:lnTo>
                  <a:lnTo>
                    <a:pt x="19923" y="1441"/>
                  </a:lnTo>
                  <a:lnTo>
                    <a:pt x="19883" y="1441"/>
                  </a:lnTo>
                  <a:lnTo>
                    <a:pt x="19883" y="1359"/>
                  </a:lnTo>
                  <a:lnTo>
                    <a:pt x="19923" y="1400"/>
                  </a:lnTo>
                  <a:cubicBezTo>
                    <a:pt x="19964" y="1441"/>
                    <a:pt x="20005" y="1441"/>
                    <a:pt x="20005" y="1482"/>
                  </a:cubicBezTo>
                  <a:lnTo>
                    <a:pt x="20056" y="1533"/>
                  </a:lnTo>
                  <a:lnTo>
                    <a:pt x="20056" y="1533"/>
                  </a:lnTo>
                  <a:lnTo>
                    <a:pt x="20056" y="1533"/>
                  </a:lnTo>
                  <a:close/>
                  <a:moveTo>
                    <a:pt x="17114" y="593"/>
                  </a:moveTo>
                  <a:cubicBezTo>
                    <a:pt x="17114" y="593"/>
                    <a:pt x="17114" y="552"/>
                    <a:pt x="17073" y="552"/>
                  </a:cubicBezTo>
                  <a:cubicBezTo>
                    <a:pt x="17032" y="552"/>
                    <a:pt x="16991" y="511"/>
                    <a:pt x="16991" y="460"/>
                  </a:cubicBezTo>
                  <a:lnTo>
                    <a:pt x="17032" y="419"/>
                  </a:lnTo>
                  <a:cubicBezTo>
                    <a:pt x="17073" y="419"/>
                    <a:pt x="17073" y="460"/>
                    <a:pt x="17073" y="460"/>
                  </a:cubicBezTo>
                  <a:cubicBezTo>
                    <a:pt x="17114" y="460"/>
                    <a:pt x="17155" y="460"/>
                    <a:pt x="17155" y="511"/>
                  </a:cubicBezTo>
                  <a:lnTo>
                    <a:pt x="17114" y="552"/>
                  </a:lnTo>
                  <a:lnTo>
                    <a:pt x="17114" y="593"/>
                  </a:lnTo>
                  <a:lnTo>
                    <a:pt x="17114" y="593"/>
                  </a:lnTo>
                  <a:close/>
                  <a:moveTo>
                    <a:pt x="16644" y="593"/>
                  </a:moveTo>
                  <a:lnTo>
                    <a:pt x="16685" y="552"/>
                  </a:lnTo>
                  <a:lnTo>
                    <a:pt x="16685" y="593"/>
                  </a:lnTo>
                  <a:cubicBezTo>
                    <a:pt x="16685" y="593"/>
                    <a:pt x="16736" y="593"/>
                    <a:pt x="16777" y="634"/>
                  </a:cubicBezTo>
                  <a:lnTo>
                    <a:pt x="16736" y="634"/>
                  </a:lnTo>
                  <a:cubicBezTo>
                    <a:pt x="16736" y="634"/>
                    <a:pt x="16644" y="634"/>
                    <a:pt x="16644" y="593"/>
                  </a:cubicBezTo>
                  <a:close/>
                  <a:moveTo>
                    <a:pt x="15499" y="1063"/>
                  </a:moveTo>
                  <a:cubicBezTo>
                    <a:pt x="15408" y="1022"/>
                    <a:pt x="15326" y="1022"/>
                    <a:pt x="15285" y="1022"/>
                  </a:cubicBezTo>
                  <a:cubicBezTo>
                    <a:pt x="15111" y="971"/>
                    <a:pt x="15029" y="1022"/>
                    <a:pt x="14948" y="1063"/>
                  </a:cubicBezTo>
                  <a:cubicBezTo>
                    <a:pt x="14948" y="1063"/>
                    <a:pt x="14897" y="1104"/>
                    <a:pt x="14897" y="1145"/>
                  </a:cubicBezTo>
                  <a:cubicBezTo>
                    <a:pt x="14948" y="1145"/>
                    <a:pt x="14948" y="1185"/>
                    <a:pt x="14948" y="1185"/>
                  </a:cubicBezTo>
                  <a:cubicBezTo>
                    <a:pt x="15070" y="1226"/>
                    <a:pt x="15111" y="1145"/>
                    <a:pt x="15244" y="1145"/>
                  </a:cubicBezTo>
                  <a:cubicBezTo>
                    <a:pt x="15244" y="1185"/>
                    <a:pt x="15285" y="1185"/>
                    <a:pt x="15285" y="1226"/>
                  </a:cubicBezTo>
                  <a:lnTo>
                    <a:pt x="15285" y="1226"/>
                  </a:lnTo>
                  <a:cubicBezTo>
                    <a:pt x="15111" y="1277"/>
                    <a:pt x="15029" y="1359"/>
                    <a:pt x="14897" y="1400"/>
                  </a:cubicBezTo>
                  <a:cubicBezTo>
                    <a:pt x="14856" y="1441"/>
                    <a:pt x="14815" y="1441"/>
                    <a:pt x="14815" y="1441"/>
                  </a:cubicBezTo>
                  <a:cubicBezTo>
                    <a:pt x="14692" y="1533"/>
                    <a:pt x="14692" y="1574"/>
                    <a:pt x="14519" y="1574"/>
                  </a:cubicBezTo>
                  <a:cubicBezTo>
                    <a:pt x="14519" y="1615"/>
                    <a:pt x="14519" y="1655"/>
                    <a:pt x="14560" y="1696"/>
                  </a:cubicBezTo>
                  <a:cubicBezTo>
                    <a:pt x="14519" y="1737"/>
                    <a:pt x="14519" y="1737"/>
                    <a:pt x="14478" y="1737"/>
                  </a:cubicBezTo>
                  <a:cubicBezTo>
                    <a:pt x="14263" y="1829"/>
                    <a:pt x="14130" y="1737"/>
                    <a:pt x="13967" y="1737"/>
                  </a:cubicBezTo>
                  <a:cubicBezTo>
                    <a:pt x="13926" y="1737"/>
                    <a:pt x="13926" y="1737"/>
                    <a:pt x="13926" y="1788"/>
                  </a:cubicBezTo>
                  <a:cubicBezTo>
                    <a:pt x="13967" y="1829"/>
                    <a:pt x="14008" y="1829"/>
                    <a:pt x="14090" y="1870"/>
                  </a:cubicBezTo>
                  <a:lnTo>
                    <a:pt x="14090" y="1870"/>
                  </a:lnTo>
                  <a:cubicBezTo>
                    <a:pt x="13967" y="1911"/>
                    <a:pt x="13793" y="1870"/>
                    <a:pt x="13620" y="1870"/>
                  </a:cubicBezTo>
                  <a:lnTo>
                    <a:pt x="13497" y="1870"/>
                  </a:lnTo>
                  <a:lnTo>
                    <a:pt x="13497" y="1952"/>
                  </a:lnTo>
                  <a:cubicBezTo>
                    <a:pt x="13620" y="1952"/>
                    <a:pt x="13793" y="1952"/>
                    <a:pt x="13834" y="2044"/>
                  </a:cubicBezTo>
                  <a:lnTo>
                    <a:pt x="13834" y="2125"/>
                  </a:lnTo>
                  <a:cubicBezTo>
                    <a:pt x="13834" y="2166"/>
                    <a:pt x="13793" y="2166"/>
                    <a:pt x="13752" y="2166"/>
                  </a:cubicBezTo>
                  <a:cubicBezTo>
                    <a:pt x="13752" y="2207"/>
                    <a:pt x="13752" y="2248"/>
                    <a:pt x="13711" y="2299"/>
                  </a:cubicBezTo>
                  <a:lnTo>
                    <a:pt x="13620" y="2299"/>
                  </a:lnTo>
                  <a:lnTo>
                    <a:pt x="13620" y="2299"/>
                  </a:lnTo>
                  <a:cubicBezTo>
                    <a:pt x="13620" y="2340"/>
                    <a:pt x="13671" y="2381"/>
                    <a:pt x="13671" y="2381"/>
                  </a:cubicBezTo>
                  <a:cubicBezTo>
                    <a:pt x="13620" y="2422"/>
                    <a:pt x="13538" y="2422"/>
                    <a:pt x="13497" y="2422"/>
                  </a:cubicBezTo>
                  <a:cubicBezTo>
                    <a:pt x="13415" y="2381"/>
                    <a:pt x="13364" y="2381"/>
                    <a:pt x="13323" y="2381"/>
                  </a:cubicBezTo>
                  <a:cubicBezTo>
                    <a:pt x="13364" y="2422"/>
                    <a:pt x="13364" y="2503"/>
                    <a:pt x="13364" y="2555"/>
                  </a:cubicBezTo>
                  <a:cubicBezTo>
                    <a:pt x="13323" y="2595"/>
                    <a:pt x="13242" y="2595"/>
                    <a:pt x="13109" y="2595"/>
                  </a:cubicBezTo>
                  <a:cubicBezTo>
                    <a:pt x="12986" y="2555"/>
                    <a:pt x="12904" y="2503"/>
                    <a:pt x="12772" y="2595"/>
                  </a:cubicBezTo>
                  <a:lnTo>
                    <a:pt x="12812" y="2595"/>
                  </a:lnTo>
                  <a:cubicBezTo>
                    <a:pt x="12904" y="2677"/>
                    <a:pt x="13109" y="2677"/>
                    <a:pt x="13242" y="2677"/>
                  </a:cubicBezTo>
                  <a:lnTo>
                    <a:pt x="13323" y="2677"/>
                  </a:lnTo>
                  <a:cubicBezTo>
                    <a:pt x="13323" y="2677"/>
                    <a:pt x="13364" y="2677"/>
                    <a:pt x="13415" y="2718"/>
                  </a:cubicBezTo>
                  <a:lnTo>
                    <a:pt x="13415" y="2759"/>
                  </a:lnTo>
                  <a:lnTo>
                    <a:pt x="13415" y="2810"/>
                  </a:lnTo>
                  <a:lnTo>
                    <a:pt x="13364" y="2851"/>
                  </a:lnTo>
                  <a:cubicBezTo>
                    <a:pt x="13282" y="2892"/>
                    <a:pt x="13201" y="2892"/>
                    <a:pt x="13160" y="2892"/>
                  </a:cubicBezTo>
                  <a:cubicBezTo>
                    <a:pt x="13068" y="2933"/>
                    <a:pt x="13068" y="2933"/>
                    <a:pt x="12986" y="2933"/>
                  </a:cubicBezTo>
                  <a:lnTo>
                    <a:pt x="12904" y="2810"/>
                  </a:lnTo>
                  <a:cubicBezTo>
                    <a:pt x="12853" y="2810"/>
                    <a:pt x="12853" y="2810"/>
                    <a:pt x="12812" y="2851"/>
                  </a:cubicBezTo>
                  <a:lnTo>
                    <a:pt x="12731" y="2759"/>
                  </a:lnTo>
                  <a:lnTo>
                    <a:pt x="12731" y="2810"/>
                  </a:lnTo>
                  <a:lnTo>
                    <a:pt x="12731" y="2892"/>
                  </a:lnTo>
                  <a:cubicBezTo>
                    <a:pt x="12557" y="2892"/>
                    <a:pt x="12516" y="2851"/>
                    <a:pt x="12434" y="2759"/>
                  </a:cubicBezTo>
                  <a:lnTo>
                    <a:pt x="12393" y="2759"/>
                  </a:lnTo>
                  <a:cubicBezTo>
                    <a:pt x="12393" y="2810"/>
                    <a:pt x="12434" y="2810"/>
                    <a:pt x="12434" y="2851"/>
                  </a:cubicBezTo>
                  <a:cubicBezTo>
                    <a:pt x="12393" y="2892"/>
                    <a:pt x="12393" y="2892"/>
                    <a:pt x="12342" y="2892"/>
                  </a:cubicBezTo>
                  <a:cubicBezTo>
                    <a:pt x="12261" y="2892"/>
                    <a:pt x="12138" y="2892"/>
                    <a:pt x="12005" y="2851"/>
                  </a:cubicBezTo>
                  <a:cubicBezTo>
                    <a:pt x="11964" y="2851"/>
                    <a:pt x="11924" y="2810"/>
                    <a:pt x="11883" y="2810"/>
                  </a:cubicBezTo>
                  <a:cubicBezTo>
                    <a:pt x="11883" y="2851"/>
                    <a:pt x="11883" y="2851"/>
                    <a:pt x="11832" y="2892"/>
                  </a:cubicBezTo>
                  <a:cubicBezTo>
                    <a:pt x="11791" y="2851"/>
                    <a:pt x="11750" y="2851"/>
                    <a:pt x="11709" y="2851"/>
                  </a:cubicBezTo>
                  <a:cubicBezTo>
                    <a:pt x="11709" y="2810"/>
                    <a:pt x="11709" y="2759"/>
                    <a:pt x="11750" y="2718"/>
                  </a:cubicBezTo>
                  <a:cubicBezTo>
                    <a:pt x="11832" y="2718"/>
                    <a:pt x="11832" y="2677"/>
                    <a:pt x="11924" y="2636"/>
                  </a:cubicBezTo>
                  <a:lnTo>
                    <a:pt x="12046" y="2636"/>
                  </a:lnTo>
                  <a:lnTo>
                    <a:pt x="12046" y="2636"/>
                  </a:lnTo>
                  <a:cubicBezTo>
                    <a:pt x="12005" y="2595"/>
                    <a:pt x="11924" y="2503"/>
                    <a:pt x="11924" y="2463"/>
                  </a:cubicBezTo>
                  <a:lnTo>
                    <a:pt x="11924" y="2463"/>
                  </a:lnTo>
                  <a:cubicBezTo>
                    <a:pt x="11964" y="2422"/>
                    <a:pt x="11964" y="2422"/>
                    <a:pt x="12005" y="2463"/>
                  </a:cubicBezTo>
                  <a:lnTo>
                    <a:pt x="12179" y="2463"/>
                  </a:lnTo>
                  <a:cubicBezTo>
                    <a:pt x="12261" y="2503"/>
                    <a:pt x="12302" y="2595"/>
                    <a:pt x="12393" y="2595"/>
                  </a:cubicBezTo>
                  <a:cubicBezTo>
                    <a:pt x="12434" y="2636"/>
                    <a:pt x="12557" y="2636"/>
                    <a:pt x="12598" y="2595"/>
                  </a:cubicBezTo>
                  <a:lnTo>
                    <a:pt x="12598" y="2595"/>
                  </a:lnTo>
                  <a:lnTo>
                    <a:pt x="12598" y="2555"/>
                  </a:lnTo>
                  <a:lnTo>
                    <a:pt x="12649" y="2503"/>
                  </a:lnTo>
                  <a:lnTo>
                    <a:pt x="12649" y="2503"/>
                  </a:lnTo>
                  <a:lnTo>
                    <a:pt x="12393" y="2503"/>
                  </a:lnTo>
                  <a:cubicBezTo>
                    <a:pt x="12393" y="2422"/>
                    <a:pt x="12342" y="2381"/>
                    <a:pt x="12393" y="2340"/>
                  </a:cubicBezTo>
                  <a:lnTo>
                    <a:pt x="12393" y="2340"/>
                  </a:lnTo>
                  <a:cubicBezTo>
                    <a:pt x="12261" y="2340"/>
                    <a:pt x="12179" y="2299"/>
                    <a:pt x="12087" y="2340"/>
                  </a:cubicBezTo>
                  <a:lnTo>
                    <a:pt x="12087" y="2299"/>
                  </a:lnTo>
                  <a:cubicBezTo>
                    <a:pt x="12087" y="2207"/>
                    <a:pt x="12087" y="2166"/>
                    <a:pt x="12179" y="2125"/>
                  </a:cubicBezTo>
                  <a:cubicBezTo>
                    <a:pt x="12220" y="2085"/>
                    <a:pt x="12434" y="2085"/>
                    <a:pt x="12557" y="2125"/>
                  </a:cubicBezTo>
                  <a:cubicBezTo>
                    <a:pt x="12598" y="2125"/>
                    <a:pt x="12690" y="2166"/>
                    <a:pt x="12731" y="2166"/>
                  </a:cubicBezTo>
                  <a:lnTo>
                    <a:pt x="12772" y="2166"/>
                  </a:lnTo>
                  <a:lnTo>
                    <a:pt x="12853" y="2166"/>
                  </a:lnTo>
                  <a:cubicBezTo>
                    <a:pt x="12772" y="2125"/>
                    <a:pt x="12690" y="2085"/>
                    <a:pt x="12649" y="2044"/>
                  </a:cubicBezTo>
                  <a:cubicBezTo>
                    <a:pt x="12598" y="1993"/>
                    <a:pt x="12557" y="1993"/>
                    <a:pt x="12516" y="1993"/>
                  </a:cubicBezTo>
                  <a:cubicBezTo>
                    <a:pt x="12434" y="1952"/>
                    <a:pt x="12342" y="1829"/>
                    <a:pt x="12261" y="1788"/>
                  </a:cubicBezTo>
                  <a:lnTo>
                    <a:pt x="12261" y="1829"/>
                  </a:lnTo>
                  <a:lnTo>
                    <a:pt x="12261" y="1829"/>
                  </a:lnTo>
                  <a:cubicBezTo>
                    <a:pt x="12220" y="1788"/>
                    <a:pt x="12179" y="1737"/>
                    <a:pt x="12179" y="1696"/>
                  </a:cubicBezTo>
                  <a:lnTo>
                    <a:pt x="12179" y="1655"/>
                  </a:lnTo>
                  <a:lnTo>
                    <a:pt x="12179" y="1655"/>
                  </a:lnTo>
                  <a:lnTo>
                    <a:pt x="12393" y="1655"/>
                  </a:lnTo>
                  <a:lnTo>
                    <a:pt x="12557" y="1655"/>
                  </a:lnTo>
                  <a:cubicBezTo>
                    <a:pt x="12649" y="1696"/>
                    <a:pt x="12772" y="1829"/>
                    <a:pt x="12853" y="1829"/>
                  </a:cubicBezTo>
                  <a:cubicBezTo>
                    <a:pt x="12853" y="1870"/>
                    <a:pt x="12904" y="1870"/>
                    <a:pt x="12904" y="1870"/>
                  </a:cubicBezTo>
                  <a:lnTo>
                    <a:pt x="12986" y="1870"/>
                  </a:lnTo>
                  <a:cubicBezTo>
                    <a:pt x="12945" y="1829"/>
                    <a:pt x="12945" y="1829"/>
                    <a:pt x="12904" y="1788"/>
                  </a:cubicBezTo>
                  <a:cubicBezTo>
                    <a:pt x="12853" y="1788"/>
                    <a:pt x="12812" y="1737"/>
                    <a:pt x="12772" y="1737"/>
                  </a:cubicBezTo>
                  <a:cubicBezTo>
                    <a:pt x="12772" y="1696"/>
                    <a:pt x="12812" y="1655"/>
                    <a:pt x="12853" y="1615"/>
                  </a:cubicBezTo>
                  <a:cubicBezTo>
                    <a:pt x="12853" y="1574"/>
                    <a:pt x="12904" y="1574"/>
                    <a:pt x="12945" y="1574"/>
                  </a:cubicBezTo>
                  <a:lnTo>
                    <a:pt x="13068" y="1574"/>
                  </a:lnTo>
                  <a:cubicBezTo>
                    <a:pt x="13109" y="1533"/>
                    <a:pt x="13109" y="1533"/>
                    <a:pt x="13160" y="1533"/>
                  </a:cubicBezTo>
                  <a:cubicBezTo>
                    <a:pt x="13282" y="1482"/>
                    <a:pt x="13364" y="1482"/>
                    <a:pt x="13456" y="1482"/>
                  </a:cubicBezTo>
                  <a:lnTo>
                    <a:pt x="13456" y="1482"/>
                  </a:lnTo>
                  <a:cubicBezTo>
                    <a:pt x="13415" y="1441"/>
                    <a:pt x="13364" y="1441"/>
                    <a:pt x="13364" y="1400"/>
                  </a:cubicBezTo>
                  <a:cubicBezTo>
                    <a:pt x="13282" y="1400"/>
                    <a:pt x="13160" y="1359"/>
                    <a:pt x="13068" y="1400"/>
                  </a:cubicBezTo>
                  <a:cubicBezTo>
                    <a:pt x="12986" y="1400"/>
                    <a:pt x="12904" y="1441"/>
                    <a:pt x="12853" y="1482"/>
                  </a:cubicBezTo>
                  <a:lnTo>
                    <a:pt x="12731" y="1482"/>
                  </a:lnTo>
                  <a:lnTo>
                    <a:pt x="12690" y="1482"/>
                  </a:lnTo>
                  <a:cubicBezTo>
                    <a:pt x="12649" y="1482"/>
                    <a:pt x="12598" y="1441"/>
                    <a:pt x="12598" y="1441"/>
                  </a:cubicBezTo>
                  <a:cubicBezTo>
                    <a:pt x="12557" y="1441"/>
                    <a:pt x="12516" y="1482"/>
                    <a:pt x="12475" y="1482"/>
                  </a:cubicBezTo>
                  <a:lnTo>
                    <a:pt x="12393" y="1482"/>
                  </a:lnTo>
                  <a:cubicBezTo>
                    <a:pt x="12342" y="1482"/>
                    <a:pt x="12302" y="1533"/>
                    <a:pt x="12302" y="1533"/>
                  </a:cubicBezTo>
                  <a:lnTo>
                    <a:pt x="12302" y="1400"/>
                  </a:lnTo>
                  <a:cubicBezTo>
                    <a:pt x="12342" y="1400"/>
                    <a:pt x="12342" y="1359"/>
                    <a:pt x="12393" y="1359"/>
                  </a:cubicBezTo>
                  <a:lnTo>
                    <a:pt x="12393" y="1318"/>
                  </a:lnTo>
                  <a:lnTo>
                    <a:pt x="12342" y="1277"/>
                  </a:lnTo>
                  <a:cubicBezTo>
                    <a:pt x="12220" y="1226"/>
                    <a:pt x="11964" y="1318"/>
                    <a:pt x="11883" y="1359"/>
                  </a:cubicBezTo>
                  <a:cubicBezTo>
                    <a:pt x="11832" y="1359"/>
                    <a:pt x="11791" y="1400"/>
                    <a:pt x="11750" y="1441"/>
                  </a:cubicBezTo>
                  <a:cubicBezTo>
                    <a:pt x="11709" y="1441"/>
                    <a:pt x="11668" y="1400"/>
                    <a:pt x="11668" y="1400"/>
                  </a:cubicBezTo>
                  <a:lnTo>
                    <a:pt x="11668" y="1400"/>
                  </a:lnTo>
                  <a:cubicBezTo>
                    <a:pt x="11709" y="1359"/>
                    <a:pt x="11750" y="1359"/>
                    <a:pt x="11750" y="1359"/>
                  </a:cubicBezTo>
                  <a:cubicBezTo>
                    <a:pt x="11709" y="1318"/>
                    <a:pt x="11709" y="1277"/>
                    <a:pt x="11709" y="1277"/>
                  </a:cubicBezTo>
                  <a:cubicBezTo>
                    <a:pt x="11576" y="1226"/>
                    <a:pt x="11535" y="1226"/>
                    <a:pt x="11454" y="1185"/>
                  </a:cubicBezTo>
                  <a:lnTo>
                    <a:pt x="11454" y="1104"/>
                  </a:lnTo>
                  <a:lnTo>
                    <a:pt x="11494" y="1063"/>
                  </a:lnTo>
                  <a:cubicBezTo>
                    <a:pt x="11535" y="1022"/>
                    <a:pt x="11627" y="1022"/>
                    <a:pt x="11668" y="1022"/>
                  </a:cubicBezTo>
                  <a:lnTo>
                    <a:pt x="11832" y="1022"/>
                  </a:lnTo>
                  <a:cubicBezTo>
                    <a:pt x="11883" y="1022"/>
                    <a:pt x="11924" y="971"/>
                    <a:pt x="12005" y="971"/>
                  </a:cubicBezTo>
                  <a:cubicBezTo>
                    <a:pt x="12046" y="1022"/>
                    <a:pt x="12087" y="1022"/>
                    <a:pt x="12138" y="1063"/>
                  </a:cubicBezTo>
                  <a:cubicBezTo>
                    <a:pt x="12138" y="1022"/>
                    <a:pt x="12138" y="971"/>
                    <a:pt x="12179" y="971"/>
                  </a:cubicBezTo>
                  <a:cubicBezTo>
                    <a:pt x="12220" y="930"/>
                    <a:pt x="12302" y="889"/>
                    <a:pt x="12393" y="889"/>
                  </a:cubicBezTo>
                  <a:cubicBezTo>
                    <a:pt x="12393" y="930"/>
                    <a:pt x="12434" y="930"/>
                    <a:pt x="12475" y="930"/>
                  </a:cubicBezTo>
                  <a:cubicBezTo>
                    <a:pt x="12557" y="971"/>
                    <a:pt x="12649" y="930"/>
                    <a:pt x="12731" y="971"/>
                  </a:cubicBezTo>
                  <a:cubicBezTo>
                    <a:pt x="12772" y="971"/>
                    <a:pt x="13068" y="1063"/>
                    <a:pt x="13109" y="1063"/>
                  </a:cubicBezTo>
                  <a:lnTo>
                    <a:pt x="13109" y="1022"/>
                  </a:lnTo>
                  <a:lnTo>
                    <a:pt x="13109" y="1022"/>
                  </a:lnTo>
                  <a:cubicBezTo>
                    <a:pt x="13068" y="1022"/>
                    <a:pt x="13027" y="971"/>
                    <a:pt x="13027" y="971"/>
                  </a:cubicBezTo>
                  <a:cubicBezTo>
                    <a:pt x="12945" y="930"/>
                    <a:pt x="12904" y="889"/>
                    <a:pt x="12853" y="848"/>
                  </a:cubicBezTo>
                  <a:lnTo>
                    <a:pt x="12853" y="807"/>
                  </a:lnTo>
                  <a:cubicBezTo>
                    <a:pt x="12945" y="807"/>
                    <a:pt x="12986" y="767"/>
                    <a:pt x="13027" y="715"/>
                  </a:cubicBezTo>
                  <a:cubicBezTo>
                    <a:pt x="13068" y="715"/>
                    <a:pt x="13160" y="715"/>
                    <a:pt x="13201" y="675"/>
                  </a:cubicBezTo>
                  <a:lnTo>
                    <a:pt x="13323" y="675"/>
                  </a:lnTo>
                  <a:cubicBezTo>
                    <a:pt x="13364" y="675"/>
                    <a:pt x="13456" y="715"/>
                    <a:pt x="13538" y="715"/>
                  </a:cubicBezTo>
                  <a:cubicBezTo>
                    <a:pt x="13620" y="767"/>
                    <a:pt x="13620" y="848"/>
                    <a:pt x="13711" y="848"/>
                  </a:cubicBezTo>
                  <a:lnTo>
                    <a:pt x="13711" y="807"/>
                  </a:lnTo>
                  <a:cubicBezTo>
                    <a:pt x="13711" y="767"/>
                    <a:pt x="13620" y="675"/>
                    <a:pt x="13620" y="675"/>
                  </a:cubicBezTo>
                  <a:lnTo>
                    <a:pt x="13620" y="634"/>
                  </a:lnTo>
                  <a:cubicBezTo>
                    <a:pt x="13711" y="634"/>
                    <a:pt x="13793" y="634"/>
                    <a:pt x="13834" y="675"/>
                  </a:cubicBezTo>
                  <a:lnTo>
                    <a:pt x="13967" y="675"/>
                  </a:lnTo>
                  <a:cubicBezTo>
                    <a:pt x="14008" y="715"/>
                    <a:pt x="14049" y="767"/>
                    <a:pt x="14090" y="767"/>
                  </a:cubicBezTo>
                  <a:lnTo>
                    <a:pt x="14090" y="634"/>
                  </a:lnTo>
                  <a:lnTo>
                    <a:pt x="14090" y="634"/>
                  </a:lnTo>
                  <a:lnTo>
                    <a:pt x="14304" y="634"/>
                  </a:lnTo>
                  <a:cubicBezTo>
                    <a:pt x="14345" y="675"/>
                    <a:pt x="14386" y="715"/>
                    <a:pt x="14386" y="767"/>
                  </a:cubicBezTo>
                  <a:lnTo>
                    <a:pt x="14437" y="767"/>
                  </a:lnTo>
                  <a:lnTo>
                    <a:pt x="14437" y="634"/>
                  </a:lnTo>
                  <a:cubicBezTo>
                    <a:pt x="14600" y="593"/>
                    <a:pt x="14774" y="715"/>
                    <a:pt x="14897" y="715"/>
                  </a:cubicBezTo>
                  <a:lnTo>
                    <a:pt x="15029" y="715"/>
                  </a:lnTo>
                  <a:lnTo>
                    <a:pt x="15285" y="715"/>
                  </a:lnTo>
                  <a:cubicBezTo>
                    <a:pt x="15285" y="715"/>
                    <a:pt x="15326" y="715"/>
                    <a:pt x="15367" y="767"/>
                  </a:cubicBezTo>
                  <a:lnTo>
                    <a:pt x="15459" y="767"/>
                  </a:lnTo>
                  <a:cubicBezTo>
                    <a:pt x="15499" y="767"/>
                    <a:pt x="15540" y="807"/>
                    <a:pt x="15581" y="807"/>
                  </a:cubicBezTo>
                  <a:lnTo>
                    <a:pt x="15714" y="807"/>
                  </a:lnTo>
                  <a:cubicBezTo>
                    <a:pt x="15755" y="848"/>
                    <a:pt x="15755" y="848"/>
                    <a:pt x="15796" y="889"/>
                  </a:cubicBezTo>
                  <a:lnTo>
                    <a:pt x="15755" y="930"/>
                  </a:lnTo>
                  <a:cubicBezTo>
                    <a:pt x="15663" y="930"/>
                    <a:pt x="15622" y="1022"/>
                    <a:pt x="15499" y="1063"/>
                  </a:cubicBezTo>
                  <a:close/>
                  <a:moveTo>
                    <a:pt x="11668" y="1482"/>
                  </a:moveTo>
                  <a:cubicBezTo>
                    <a:pt x="11668" y="1533"/>
                    <a:pt x="11709" y="1533"/>
                    <a:pt x="11709" y="1533"/>
                  </a:cubicBezTo>
                  <a:cubicBezTo>
                    <a:pt x="11709" y="1574"/>
                    <a:pt x="11750" y="1655"/>
                    <a:pt x="11750" y="1696"/>
                  </a:cubicBezTo>
                  <a:lnTo>
                    <a:pt x="11883" y="1696"/>
                  </a:lnTo>
                  <a:lnTo>
                    <a:pt x="11883" y="1615"/>
                  </a:lnTo>
                  <a:lnTo>
                    <a:pt x="11883" y="1574"/>
                  </a:lnTo>
                  <a:cubicBezTo>
                    <a:pt x="11924" y="1615"/>
                    <a:pt x="12005" y="1655"/>
                    <a:pt x="12005" y="1696"/>
                  </a:cubicBezTo>
                  <a:lnTo>
                    <a:pt x="12005" y="1870"/>
                  </a:lnTo>
                  <a:cubicBezTo>
                    <a:pt x="12046" y="1870"/>
                    <a:pt x="12046" y="1911"/>
                    <a:pt x="12046" y="1911"/>
                  </a:cubicBezTo>
                  <a:cubicBezTo>
                    <a:pt x="12179" y="1911"/>
                    <a:pt x="12261" y="1911"/>
                    <a:pt x="12302" y="1993"/>
                  </a:cubicBezTo>
                  <a:cubicBezTo>
                    <a:pt x="12302" y="1952"/>
                    <a:pt x="12261" y="1952"/>
                    <a:pt x="12220" y="1952"/>
                  </a:cubicBezTo>
                  <a:cubicBezTo>
                    <a:pt x="12138" y="2044"/>
                    <a:pt x="12005" y="1993"/>
                    <a:pt x="11964" y="2166"/>
                  </a:cubicBezTo>
                  <a:cubicBezTo>
                    <a:pt x="11883" y="2166"/>
                    <a:pt x="11883" y="2125"/>
                    <a:pt x="11791" y="2125"/>
                  </a:cubicBezTo>
                  <a:lnTo>
                    <a:pt x="11791" y="2166"/>
                  </a:lnTo>
                  <a:lnTo>
                    <a:pt x="11791" y="2248"/>
                  </a:lnTo>
                  <a:cubicBezTo>
                    <a:pt x="11791" y="2248"/>
                    <a:pt x="11791" y="2299"/>
                    <a:pt x="11750" y="2299"/>
                  </a:cubicBezTo>
                  <a:cubicBezTo>
                    <a:pt x="11709" y="2248"/>
                    <a:pt x="11668" y="2207"/>
                    <a:pt x="11627" y="2207"/>
                  </a:cubicBezTo>
                  <a:cubicBezTo>
                    <a:pt x="11627" y="2248"/>
                    <a:pt x="11576" y="2299"/>
                    <a:pt x="11576" y="2299"/>
                  </a:cubicBezTo>
                  <a:cubicBezTo>
                    <a:pt x="11454" y="2299"/>
                    <a:pt x="11372" y="2299"/>
                    <a:pt x="11239" y="2248"/>
                  </a:cubicBezTo>
                  <a:lnTo>
                    <a:pt x="11198" y="2248"/>
                  </a:lnTo>
                  <a:cubicBezTo>
                    <a:pt x="11198" y="2207"/>
                    <a:pt x="11157" y="2166"/>
                    <a:pt x="11116" y="2125"/>
                  </a:cubicBezTo>
                  <a:cubicBezTo>
                    <a:pt x="11065" y="2125"/>
                    <a:pt x="11024" y="2085"/>
                    <a:pt x="10984" y="2044"/>
                  </a:cubicBezTo>
                  <a:cubicBezTo>
                    <a:pt x="11024" y="1993"/>
                    <a:pt x="11065" y="1993"/>
                    <a:pt x="11116" y="1993"/>
                  </a:cubicBezTo>
                  <a:cubicBezTo>
                    <a:pt x="11198" y="1952"/>
                    <a:pt x="11454" y="1993"/>
                    <a:pt x="11494" y="2044"/>
                  </a:cubicBezTo>
                  <a:cubicBezTo>
                    <a:pt x="11454" y="1993"/>
                    <a:pt x="11239" y="1870"/>
                    <a:pt x="11157" y="1911"/>
                  </a:cubicBezTo>
                  <a:lnTo>
                    <a:pt x="11065" y="1911"/>
                  </a:lnTo>
                  <a:lnTo>
                    <a:pt x="10984" y="1911"/>
                  </a:lnTo>
                  <a:cubicBezTo>
                    <a:pt x="10943" y="1911"/>
                    <a:pt x="10902" y="1952"/>
                    <a:pt x="10861" y="1952"/>
                  </a:cubicBezTo>
                  <a:cubicBezTo>
                    <a:pt x="10810" y="1911"/>
                    <a:pt x="10810" y="1870"/>
                    <a:pt x="10769" y="1829"/>
                  </a:cubicBezTo>
                  <a:cubicBezTo>
                    <a:pt x="10728" y="1829"/>
                    <a:pt x="10687" y="1788"/>
                    <a:pt x="10646" y="1788"/>
                  </a:cubicBezTo>
                  <a:lnTo>
                    <a:pt x="10646" y="1696"/>
                  </a:lnTo>
                  <a:lnTo>
                    <a:pt x="10646" y="1696"/>
                  </a:lnTo>
                  <a:cubicBezTo>
                    <a:pt x="10769" y="1737"/>
                    <a:pt x="10810" y="1696"/>
                    <a:pt x="10943" y="1696"/>
                  </a:cubicBezTo>
                  <a:cubicBezTo>
                    <a:pt x="10902" y="1655"/>
                    <a:pt x="10861" y="1655"/>
                    <a:pt x="10810" y="1615"/>
                  </a:cubicBezTo>
                  <a:lnTo>
                    <a:pt x="10810" y="1574"/>
                  </a:lnTo>
                  <a:cubicBezTo>
                    <a:pt x="10861" y="1533"/>
                    <a:pt x="10984" y="1574"/>
                    <a:pt x="10984" y="1533"/>
                  </a:cubicBezTo>
                  <a:lnTo>
                    <a:pt x="10984" y="1533"/>
                  </a:lnTo>
                  <a:cubicBezTo>
                    <a:pt x="10943" y="1482"/>
                    <a:pt x="10902" y="1441"/>
                    <a:pt x="10861" y="1400"/>
                  </a:cubicBezTo>
                  <a:lnTo>
                    <a:pt x="10861" y="1400"/>
                  </a:lnTo>
                  <a:cubicBezTo>
                    <a:pt x="10943" y="1359"/>
                    <a:pt x="10984" y="1359"/>
                    <a:pt x="11024" y="1359"/>
                  </a:cubicBezTo>
                  <a:lnTo>
                    <a:pt x="11157" y="1359"/>
                  </a:lnTo>
                  <a:cubicBezTo>
                    <a:pt x="11157" y="1318"/>
                    <a:pt x="11116" y="1277"/>
                    <a:pt x="11116" y="1226"/>
                  </a:cubicBezTo>
                  <a:cubicBezTo>
                    <a:pt x="11321" y="1277"/>
                    <a:pt x="11321" y="1318"/>
                    <a:pt x="11413" y="1441"/>
                  </a:cubicBezTo>
                  <a:cubicBezTo>
                    <a:pt x="11454" y="1482"/>
                    <a:pt x="11494" y="1482"/>
                    <a:pt x="11535" y="1533"/>
                  </a:cubicBezTo>
                  <a:cubicBezTo>
                    <a:pt x="11576" y="1533"/>
                    <a:pt x="11627" y="1482"/>
                    <a:pt x="11668" y="1482"/>
                  </a:cubicBezTo>
                  <a:close/>
                  <a:moveTo>
                    <a:pt x="10861" y="2299"/>
                  </a:moveTo>
                  <a:lnTo>
                    <a:pt x="10861" y="2381"/>
                  </a:lnTo>
                  <a:cubicBezTo>
                    <a:pt x="10646" y="2422"/>
                    <a:pt x="10514" y="2422"/>
                    <a:pt x="10432" y="2248"/>
                  </a:cubicBezTo>
                  <a:cubicBezTo>
                    <a:pt x="10391" y="2207"/>
                    <a:pt x="10391" y="2207"/>
                    <a:pt x="10391" y="2166"/>
                  </a:cubicBezTo>
                  <a:lnTo>
                    <a:pt x="10391" y="2125"/>
                  </a:lnTo>
                  <a:lnTo>
                    <a:pt x="10473" y="2125"/>
                  </a:lnTo>
                  <a:cubicBezTo>
                    <a:pt x="10606" y="2125"/>
                    <a:pt x="10687" y="2207"/>
                    <a:pt x="10769" y="2207"/>
                  </a:cubicBezTo>
                  <a:cubicBezTo>
                    <a:pt x="10810" y="2248"/>
                    <a:pt x="10861" y="2248"/>
                    <a:pt x="10861" y="2299"/>
                  </a:cubicBezTo>
                  <a:close/>
                  <a:moveTo>
                    <a:pt x="10473" y="2973"/>
                  </a:moveTo>
                  <a:cubicBezTo>
                    <a:pt x="10473" y="2973"/>
                    <a:pt x="10514" y="3014"/>
                    <a:pt x="10473" y="3065"/>
                  </a:cubicBezTo>
                  <a:cubicBezTo>
                    <a:pt x="10473" y="3106"/>
                    <a:pt x="10432" y="3106"/>
                    <a:pt x="10432" y="3147"/>
                  </a:cubicBezTo>
                  <a:cubicBezTo>
                    <a:pt x="10391" y="3188"/>
                    <a:pt x="10432" y="3229"/>
                    <a:pt x="10432" y="3270"/>
                  </a:cubicBezTo>
                  <a:lnTo>
                    <a:pt x="10432" y="3270"/>
                  </a:lnTo>
                  <a:lnTo>
                    <a:pt x="10299" y="3270"/>
                  </a:lnTo>
                  <a:cubicBezTo>
                    <a:pt x="10217" y="3270"/>
                    <a:pt x="10095" y="3321"/>
                    <a:pt x="10095" y="3229"/>
                  </a:cubicBezTo>
                  <a:cubicBezTo>
                    <a:pt x="10095" y="3188"/>
                    <a:pt x="10095" y="3188"/>
                    <a:pt x="10136" y="3147"/>
                  </a:cubicBezTo>
                  <a:lnTo>
                    <a:pt x="10136" y="3147"/>
                  </a:lnTo>
                  <a:lnTo>
                    <a:pt x="10136" y="3106"/>
                  </a:lnTo>
                  <a:cubicBezTo>
                    <a:pt x="10044" y="3065"/>
                    <a:pt x="9880" y="3106"/>
                    <a:pt x="9839" y="3147"/>
                  </a:cubicBezTo>
                  <a:cubicBezTo>
                    <a:pt x="9788" y="3106"/>
                    <a:pt x="9788" y="3106"/>
                    <a:pt x="9747" y="3106"/>
                  </a:cubicBezTo>
                  <a:lnTo>
                    <a:pt x="9747" y="3065"/>
                  </a:lnTo>
                  <a:cubicBezTo>
                    <a:pt x="9839" y="3065"/>
                    <a:pt x="9839" y="3014"/>
                    <a:pt x="9880" y="3014"/>
                  </a:cubicBezTo>
                  <a:lnTo>
                    <a:pt x="9880" y="2973"/>
                  </a:lnTo>
                  <a:lnTo>
                    <a:pt x="9880" y="2851"/>
                  </a:lnTo>
                  <a:cubicBezTo>
                    <a:pt x="10003" y="2851"/>
                    <a:pt x="10044" y="3014"/>
                    <a:pt x="10136" y="3014"/>
                  </a:cubicBezTo>
                  <a:lnTo>
                    <a:pt x="10176" y="3014"/>
                  </a:lnTo>
                  <a:cubicBezTo>
                    <a:pt x="10136" y="2933"/>
                    <a:pt x="10095" y="2892"/>
                    <a:pt x="10044" y="2851"/>
                  </a:cubicBezTo>
                  <a:lnTo>
                    <a:pt x="10044" y="2851"/>
                  </a:lnTo>
                  <a:cubicBezTo>
                    <a:pt x="10136" y="2759"/>
                    <a:pt x="10217" y="2892"/>
                    <a:pt x="10299" y="2892"/>
                  </a:cubicBezTo>
                  <a:lnTo>
                    <a:pt x="10299" y="2851"/>
                  </a:lnTo>
                  <a:lnTo>
                    <a:pt x="10350" y="2810"/>
                  </a:lnTo>
                  <a:cubicBezTo>
                    <a:pt x="10432" y="2851"/>
                    <a:pt x="10473" y="2851"/>
                    <a:pt x="10473" y="2973"/>
                  </a:cubicBezTo>
                  <a:close/>
                  <a:moveTo>
                    <a:pt x="10136" y="2463"/>
                  </a:moveTo>
                  <a:cubicBezTo>
                    <a:pt x="10044" y="2422"/>
                    <a:pt x="10044" y="2340"/>
                    <a:pt x="9962" y="2299"/>
                  </a:cubicBezTo>
                  <a:lnTo>
                    <a:pt x="9880" y="2299"/>
                  </a:lnTo>
                  <a:lnTo>
                    <a:pt x="9706" y="2299"/>
                  </a:lnTo>
                  <a:cubicBezTo>
                    <a:pt x="9584" y="2299"/>
                    <a:pt x="9451" y="2299"/>
                    <a:pt x="9410" y="2207"/>
                  </a:cubicBezTo>
                  <a:lnTo>
                    <a:pt x="9410" y="2166"/>
                  </a:lnTo>
                  <a:lnTo>
                    <a:pt x="9533" y="2166"/>
                  </a:lnTo>
                  <a:cubicBezTo>
                    <a:pt x="9584" y="2207"/>
                    <a:pt x="9584" y="2207"/>
                    <a:pt x="9625" y="2207"/>
                  </a:cubicBezTo>
                  <a:cubicBezTo>
                    <a:pt x="9625" y="2085"/>
                    <a:pt x="9451" y="2044"/>
                    <a:pt x="9328" y="1993"/>
                  </a:cubicBezTo>
                  <a:lnTo>
                    <a:pt x="9328" y="1993"/>
                  </a:lnTo>
                  <a:lnTo>
                    <a:pt x="9328" y="1952"/>
                  </a:lnTo>
                  <a:cubicBezTo>
                    <a:pt x="9410" y="1952"/>
                    <a:pt x="9533" y="1911"/>
                    <a:pt x="9625" y="1952"/>
                  </a:cubicBezTo>
                  <a:cubicBezTo>
                    <a:pt x="9706" y="1952"/>
                    <a:pt x="9706" y="2044"/>
                    <a:pt x="9747" y="2085"/>
                  </a:cubicBezTo>
                  <a:lnTo>
                    <a:pt x="9880" y="2085"/>
                  </a:lnTo>
                  <a:cubicBezTo>
                    <a:pt x="10095" y="2125"/>
                    <a:pt x="10136" y="2125"/>
                    <a:pt x="10217" y="2299"/>
                  </a:cubicBezTo>
                  <a:cubicBezTo>
                    <a:pt x="10258" y="2340"/>
                    <a:pt x="10258" y="2340"/>
                    <a:pt x="10258" y="2422"/>
                  </a:cubicBezTo>
                  <a:cubicBezTo>
                    <a:pt x="10258" y="2463"/>
                    <a:pt x="10176" y="2463"/>
                    <a:pt x="10136" y="2463"/>
                  </a:cubicBezTo>
                  <a:close/>
                  <a:moveTo>
                    <a:pt x="9236" y="3270"/>
                  </a:moveTo>
                  <a:cubicBezTo>
                    <a:pt x="9236" y="3321"/>
                    <a:pt x="9196" y="3321"/>
                    <a:pt x="9196" y="3321"/>
                  </a:cubicBezTo>
                  <a:lnTo>
                    <a:pt x="9155" y="3321"/>
                  </a:lnTo>
                  <a:lnTo>
                    <a:pt x="9022" y="3321"/>
                  </a:lnTo>
                  <a:cubicBezTo>
                    <a:pt x="8940" y="3321"/>
                    <a:pt x="8858" y="3270"/>
                    <a:pt x="8818" y="3270"/>
                  </a:cubicBezTo>
                  <a:cubicBezTo>
                    <a:pt x="8603" y="3321"/>
                    <a:pt x="8429" y="3525"/>
                    <a:pt x="8174" y="3443"/>
                  </a:cubicBezTo>
                  <a:cubicBezTo>
                    <a:pt x="8133" y="3443"/>
                    <a:pt x="8092" y="3443"/>
                    <a:pt x="8051" y="3403"/>
                  </a:cubicBezTo>
                  <a:lnTo>
                    <a:pt x="8051" y="3362"/>
                  </a:lnTo>
                  <a:lnTo>
                    <a:pt x="8051" y="3362"/>
                  </a:lnTo>
                  <a:lnTo>
                    <a:pt x="8174" y="3362"/>
                  </a:lnTo>
                  <a:lnTo>
                    <a:pt x="8215" y="3321"/>
                  </a:lnTo>
                  <a:cubicBezTo>
                    <a:pt x="8307" y="3321"/>
                    <a:pt x="8388" y="3321"/>
                    <a:pt x="8470" y="3270"/>
                  </a:cubicBezTo>
                  <a:lnTo>
                    <a:pt x="8470" y="3229"/>
                  </a:lnTo>
                  <a:lnTo>
                    <a:pt x="8470" y="3229"/>
                  </a:lnTo>
                  <a:cubicBezTo>
                    <a:pt x="8388" y="3188"/>
                    <a:pt x="8307" y="3188"/>
                    <a:pt x="8215" y="3188"/>
                  </a:cubicBezTo>
                  <a:cubicBezTo>
                    <a:pt x="8215" y="3229"/>
                    <a:pt x="8174" y="3229"/>
                    <a:pt x="8133" y="3229"/>
                  </a:cubicBezTo>
                  <a:cubicBezTo>
                    <a:pt x="8092" y="3270"/>
                    <a:pt x="8000" y="3229"/>
                    <a:pt x="7959" y="3270"/>
                  </a:cubicBezTo>
                  <a:lnTo>
                    <a:pt x="7878" y="3270"/>
                  </a:lnTo>
                  <a:cubicBezTo>
                    <a:pt x="7837" y="3270"/>
                    <a:pt x="7837" y="3229"/>
                    <a:pt x="7796" y="3229"/>
                  </a:cubicBezTo>
                  <a:cubicBezTo>
                    <a:pt x="7704" y="3321"/>
                    <a:pt x="7622" y="3229"/>
                    <a:pt x="7581" y="3188"/>
                  </a:cubicBezTo>
                  <a:lnTo>
                    <a:pt x="7581" y="3188"/>
                  </a:lnTo>
                  <a:cubicBezTo>
                    <a:pt x="7581" y="3147"/>
                    <a:pt x="7622" y="3147"/>
                    <a:pt x="7622" y="3147"/>
                  </a:cubicBezTo>
                  <a:cubicBezTo>
                    <a:pt x="7663" y="3106"/>
                    <a:pt x="7704" y="3106"/>
                    <a:pt x="7745" y="3106"/>
                  </a:cubicBezTo>
                  <a:lnTo>
                    <a:pt x="7878" y="3106"/>
                  </a:lnTo>
                  <a:cubicBezTo>
                    <a:pt x="7837" y="3065"/>
                    <a:pt x="7796" y="3065"/>
                    <a:pt x="7745" y="3014"/>
                  </a:cubicBezTo>
                  <a:lnTo>
                    <a:pt x="7745" y="2933"/>
                  </a:lnTo>
                  <a:cubicBezTo>
                    <a:pt x="7796" y="2933"/>
                    <a:pt x="7918" y="2851"/>
                    <a:pt x="8000" y="2892"/>
                  </a:cubicBezTo>
                  <a:cubicBezTo>
                    <a:pt x="8051" y="2892"/>
                    <a:pt x="8092" y="2933"/>
                    <a:pt x="8133" y="2973"/>
                  </a:cubicBezTo>
                  <a:cubicBezTo>
                    <a:pt x="8174" y="2973"/>
                    <a:pt x="8215" y="2973"/>
                    <a:pt x="8215" y="2933"/>
                  </a:cubicBezTo>
                  <a:cubicBezTo>
                    <a:pt x="8307" y="2973"/>
                    <a:pt x="8388" y="3106"/>
                    <a:pt x="8470" y="3106"/>
                  </a:cubicBezTo>
                  <a:cubicBezTo>
                    <a:pt x="8470" y="3147"/>
                    <a:pt x="8511" y="3106"/>
                    <a:pt x="8562" y="3106"/>
                  </a:cubicBezTo>
                  <a:cubicBezTo>
                    <a:pt x="8603" y="3106"/>
                    <a:pt x="8644" y="3147"/>
                    <a:pt x="8685" y="3147"/>
                  </a:cubicBezTo>
                  <a:cubicBezTo>
                    <a:pt x="8726" y="3106"/>
                    <a:pt x="8766" y="3106"/>
                    <a:pt x="8766" y="3106"/>
                  </a:cubicBezTo>
                  <a:cubicBezTo>
                    <a:pt x="8818" y="2973"/>
                    <a:pt x="8685" y="2933"/>
                    <a:pt x="8603" y="2892"/>
                  </a:cubicBezTo>
                  <a:lnTo>
                    <a:pt x="8603" y="2892"/>
                  </a:lnTo>
                  <a:cubicBezTo>
                    <a:pt x="8644" y="2851"/>
                    <a:pt x="8685" y="2810"/>
                    <a:pt x="8685" y="2810"/>
                  </a:cubicBezTo>
                  <a:cubicBezTo>
                    <a:pt x="8726" y="2759"/>
                    <a:pt x="8766" y="2759"/>
                    <a:pt x="8818" y="2759"/>
                  </a:cubicBezTo>
                  <a:lnTo>
                    <a:pt x="8818" y="2759"/>
                  </a:lnTo>
                  <a:cubicBezTo>
                    <a:pt x="8899" y="2810"/>
                    <a:pt x="8899" y="2933"/>
                    <a:pt x="8940" y="3014"/>
                  </a:cubicBezTo>
                  <a:cubicBezTo>
                    <a:pt x="9022" y="3065"/>
                    <a:pt x="9073" y="3065"/>
                    <a:pt x="9155" y="3106"/>
                  </a:cubicBezTo>
                  <a:cubicBezTo>
                    <a:pt x="9155" y="3065"/>
                    <a:pt x="9114" y="3014"/>
                    <a:pt x="9155" y="2973"/>
                  </a:cubicBezTo>
                  <a:cubicBezTo>
                    <a:pt x="9236" y="2973"/>
                    <a:pt x="9277" y="3014"/>
                    <a:pt x="9328" y="3065"/>
                  </a:cubicBezTo>
                  <a:cubicBezTo>
                    <a:pt x="9328" y="3147"/>
                    <a:pt x="9328" y="3270"/>
                    <a:pt x="9236" y="3270"/>
                  </a:cubicBezTo>
                  <a:close/>
                  <a:moveTo>
                    <a:pt x="8562" y="2555"/>
                  </a:moveTo>
                  <a:cubicBezTo>
                    <a:pt x="8470" y="2555"/>
                    <a:pt x="8256" y="2595"/>
                    <a:pt x="8215" y="2503"/>
                  </a:cubicBezTo>
                  <a:cubicBezTo>
                    <a:pt x="8215" y="2503"/>
                    <a:pt x="8215" y="2463"/>
                    <a:pt x="8174" y="2463"/>
                  </a:cubicBezTo>
                  <a:lnTo>
                    <a:pt x="8215" y="2422"/>
                  </a:lnTo>
                  <a:cubicBezTo>
                    <a:pt x="8256" y="2422"/>
                    <a:pt x="8256" y="2422"/>
                    <a:pt x="8307" y="2381"/>
                  </a:cubicBezTo>
                  <a:lnTo>
                    <a:pt x="8388" y="2381"/>
                  </a:lnTo>
                  <a:cubicBezTo>
                    <a:pt x="8429" y="2381"/>
                    <a:pt x="8470" y="2422"/>
                    <a:pt x="8511" y="2381"/>
                  </a:cubicBezTo>
                  <a:cubicBezTo>
                    <a:pt x="8603" y="2381"/>
                    <a:pt x="8644" y="2422"/>
                    <a:pt x="8726" y="2422"/>
                  </a:cubicBezTo>
                  <a:lnTo>
                    <a:pt x="8685" y="2422"/>
                  </a:lnTo>
                  <a:cubicBezTo>
                    <a:pt x="8644" y="2463"/>
                    <a:pt x="8603" y="2503"/>
                    <a:pt x="8562" y="2555"/>
                  </a:cubicBezTo>
                  <a:close/>
                  <a:moveTo>
                    <a:pt x="7704" y="2636"/>
                  </a:moveTo>
                  <a:cubicBezTo>
                    <a:pt x="7663" y="2677"/>
                    <a:pt x="7704" y="2759"/>
                    <a:pt x="7745" y="2759"/>
                  </a:cubicBezTo>
                  <a:cubicBezTo>
                    <a:pt x="7704" y="2759"/>
                    <a:pt x="7663" y="2810"/>
                    <a:pt x="7622" y="2810"/>
                  </a:cubicBezTo>
                  <a:cubicBezTo>
                    <a:pt x="7622" y="2851"/>
                    <a:pt x="7581" y="2851"/>
                    <a:pt x="7581" y="2892"/>
                  </a:cubicBezTo>
                  <a:lnTo>
                    <a:pt x="7489" y="2892"/>
                  </a:lnTo>
                  <a:cubicBezTo>
                    <a:pt x="7489" y="2851"/>
                    <a:pt x="7448" y="2718"/>
                    <a:pt x="7367" y="2718"/>
                  </a:cubicBezTo>
                  <a:lnTo>
                    <a:pt x="7367" y="2718"/>
                  </a:lnTo>
                  <a:cubicBezTo>
                    <a:pt x="7326" y="2810"/>
                    <a:pt x="7326" y="2851"/>
                    <a:pt x="7285" y="2892"/>
                  </a:cubicBezTo>
                  <a:lnTo>
                    <a:pt x="7234" y="2933"/>
                  </a:lnTo>
                  <a:cubicBezTo>
                    <a:pt x="7234" y="2933"/>
                    <a:pt x="7234" y="2973"/>
                    <a:pt x="7193" y="2973"/>
                  </a:cubicBezTo>
                  <a:cubicBezTo>
                    <a:pt x="7193" y="2973"/>
                    <a:pt x="7193" y="3014"/>
                    <a:pt x="7152" y="3014"/>
                  </a:cubicBezTo>
                  <a:cubicBezTo>
                    <a:pt x="7070" y="3065"/>
                    <a:pt x="7070" y="2973"/>
                    <a:pt x="6978" y="2933"/>
                  </a:cubicBezTo>
                  <a:cubicBezTo>
                    <a:pt x="6897" y="2933"/>
                    <a:pt x="6897" y="3014"/>
                    <a:pt x="6774" y="2933"/>
                  </a:cubicBezTo>
                  <a:lnTo>
                    <a:pt x="6774" y="2851"/>
                  </a:lnTo>
                  <a:cubicBezTo>
                    <a:pt x="6856" y="2851"/>
                    <a:pt x="6897" y="2851"/>
                    <a:pt x="6938" y="2810"/>
                  </a:cubicBezTo>
                  <a:cubicBezTo>
                    <a:pt x="6978" y="2810"/>
                    <a:pt x="6978" y="2759"/>
                    <a:pt x="7030" y="2759"/>
                  </a:cubicBezTo>
                  <a:cubicBezTo>
                    <a:pt x="7030" y="2718"/>
                    <a:pt x="7070" y="2718"/>
                    <a:pt x="7111" y="2718"/>
                  </a:cubicBezTo>
                  <a:cubicBezTo>
                    <a:pt x="7152" y="2677"/>
                    <a:pt x="7152" y="2636"/>
                    <a:pt x="7234" y="2595"/>
                  </a:cubicBezTo>
                  <a:lnTo>
                    <a:pt x="7448" y="2595"/>
                  </a:lnTo>
                  <a:lnTo>
                    <a:pt x="7581" y="2595"/>
                  </a:lnTo>
                  <a:cubicBezTo>
                    <a:pt x="7622" y="2555"/>
                    <a:pt x="7622" y="2555"/>
                    <a:pt x="7663" y="2555"/>
                  </a:cubicBezTo>
                  <a:lnTo>
                    <a:pt x="7704" y="2555"/>
                  </a:lnTo>
                  <a:cubicBezTo>
                    <a:pt x="7745" y="2555"/>
                    <a:pt x="7796" y="2555"/>
                    <a:pt x="7837" y="2595"/>
                  </a:cubicBezTo>
                  <a:cubicBezTo>
                    <a:pt x="7796" y="2595"/>
                    <a:pt x="7745" y="2636"/>
                    <a:pt x="7704" y="2636"/>
                  </a:cubicBezTo>
                  <a:close/>
                  <a:moveTo>
                    <a:pt x="6978" y="3443"/>
                  </a:moveTo>
                  <a:cubicBezTo>
                    <a:pt x="7070" y="3443"/>
                    <a:pt x="7152" y="3525"/>
                    <a:pt x="7234" y="3576"/>
                  </a:cubicBezTo>
                  <a:lnTo>
                    <a:pt x="7408" y="3576"/>
                  </a:lnTo>
                  <a:cubicBezTo>
                    <a:pt x="7448" y="3525"/>
                    <a:pt x="7489" y="3525"/>
                    <a:pt x="7540" y="3576"/>
                  </a:cubicBezTo>
                  <a:cubicBezTo>
                    <a:pt x="7622" y="3576"/>
                    <a:pt x="7745" y="3658"/>
                    <a:pt x="7837" y="3699"/>
                  </a:cubicBezTo>
                  <a:lnTo>
                    <a:pt x="7796" y="3740"/>
                  </a:lnTo>
                  <a:cubicBezTo>
                    <a:pt x="7704" y="3740"/>
                    <a:pt x="7448" y="3873"/>
                    <a:pt x="7367" y="3913"/>
                  </a:cubicBezTo>
                  <a:cubicBezTo>
                    <a:pt x="7326" y="3954"/>
                    <a:pt x="7285" y="4036"/>
                    <a:pt x="7234" y="4087"/>
                  </a:cubicBezTo>
                  <a:lnTo>
                    <a:pt x="7111" y="4087"/>
                  </a:lnTo>
                  <a:cubicBezTo>
                    <a:pt x="7111" y="4291"/>
                    <a:pt x="7070" y="4343"/>
                    <a:pt x="6897" y="4291"/>
                  </a:cubicBezTo>
                  <a:cubicBezTo>
                    <a:pt x="6856" y="4424"/>
                    <a:pt x="6774" y="4424"/>
                    <a:pt x="6682" y="4383"/>
                  </a:cubicBezTo>
                  <a:cubicBezTo>
                    <a:pt x="6641" y="4291"/>
                    <a:pt x="6600" y="4251"/>
                    <a:pt x="6519" y="4210"/>
                  </a:cubicBezTo>
                  <a:cubicBezTo>
                    <a:pt x="6427" y="4169"/>
                    <a:pt x="6345" y="4210"/>
                    <a:pt x="6304" y="4128"/>
                  </a:cubicBezTo>
                  <a:cubicBezTo>
                    <a:pt x="6345" y="4128"/>
                    <a:pt x="6386" y="4087"/>
                    <a:pt x="6427" y="4036"/>
                  </a:cubicBezTo>
                  <a:cubicBezTo>
                    <a:pt x="6427" y="3995"/>
                    <a:pt x="6386" y="3954"/>
                    <a:pt x="6386" y="3913"/>
                  </a:cubicBezTo>
                  <a:cubicBezTo>
                    <a:pt x="6468" y="3913"/>
                    <a:pt x="6427" y="3873"/>
                    <a:pt x="6468" y="3832"/>
                  </a:cubicBezTo>
                  <a:cubicBezTo>
                    <a:pt x="6519" y="3781"/>
                    <a:pt x="6600" y="3740"/>
                    <a:pt x="6600" y="3658"/>
                  </a:cubicBezTo>
                  <a:cubicBezTo>
                    <a:pt x="6519" y="3617"/>
                    <a:pt x="6468" y="3576"/>
                    <a:pt x="6427" y="3484"/>
                  </a:cubicBezTo>
                  <a:lnTo>
                    <a:pt x="6468" y="3484"/>
                  </a:lnTo>
                  <a:cubicBezTo>
                    <a:pt x="6600" y="3484"/>
                    <a:pt x="6774" y="3484"/>
                    <a:pt x="6897" y="3443"/>
                  </a:cubicBezTo>
                  <a:lnTo>
                    <a:pt x="6978" y="3443"/>
                  </a:lnTo>
                  <a:close/>
                  <a:moveTo>
                    <a:pt x="13711" y="5150"/>
                  </a:moveTo>
                  <a:cubicBezTo>
                    <a:pt x="13752" y="5150"/>
                    <a:pt x="13793" y="5191"/>
                    <a:pt x="13834" y="5191"/>
                  </a:cubicBezTo>
                  <a:lnTo>
                    <a:pt x="13834" y="5364"/>
                  </a:lnTo>
                  <a:cubicBezTo>
                    <a:pt x="13793" y="5405"/>
                    <a:pt x="13620" y="5487"/>
                    <a:pt x="13538" y="5405"/>
                  </a:cubicBezTo>
                  <a:cubicBezTo>
                    <a:pt x="13456" y="5364"/>
                    <a:pt x="13538" y="5191"/>
                    <a:pt x="13620" y="5191"/>
                  </a:cubicBezTo>
                  <a:cubicBezTo>
                    <a:pt x="13620" y="5150"/>
                    <a:pt x="13671" y="5150"/>
                    <a:pt x="13711" y="5150"/>
                  </a:cubicBezTo>
                  <a:close/>
                  <a:moveTo>
                    <a:pt x="13068" y="6294"/>
                  </a:moveTo>
                  <a:lnTo>
                    <a:pt x="13068" y="6294"/>
                  </a:lnTo>
                  <a:cubicBezTo>
                    <a:pt x="13027" y="6294"/>
                    <a:pt x="13027" y="6294"/>
                    <a:pt x="12986" y="6335"/>
                  </a:cubicBezTo>
                  <a:cubicBezTo>
                    <a:pt x="12945" y="6335"/>
                    <a:pt x="12812" y="6335"/>
                    <a:pt x="12772" y="6294"/>
                  </a:cubicBezTo>
                  <a:cubicBezTo>
                    <a:pt x="12690" y="6253"/>
                    <a:pt x="12731" y="6171"/>
                    <a:pt x="12598" y="6171"/>
                  </a:cubicBezTo>
                  <a:lnTo>
                    <a:pt x="12557" y="6212"/>
                  </a:lnTo>
                  <a:cubicBezTo>
                    <a:pt x="12598" y="6212"/>
                    <a:pt x="12598" y="6253"/>
                    <a:pt x="12598" y="6253"/>
                  </a:cubicBezTo>
                  <a:lnTo>
                    <a:pt x="12598" y="6294"/>
                  </a:lnTo>
                  <a:cubicBezTo>
                    <a:pt x="12434" y="6294"/>
                    <a:pt x="12434" y="6427"/>
                    <a:pt x="12302" y="6427"/>
                  </a:cubicBezTo>
                  <a:cubicBezTo>
                    <a:pt x="12302" y="6335"/>
                    <a:pt x="12302" y="6294"/>
                    <a:pt x="12261" y="6294"/>
                  </a:cubicBezTo>
                  <a:cubicBezTo>
                    <a:pt x="12220" y="6294"/>
                    <a:pt x="12138" y="6294"/>
                    <a:pt x="12046" y="6335"/>
                  </a:cubicBezTo>
                  <a:lnTo>
                    <a:pt x="12046" y="6294"/>
                  </a:lnTo>
                  <a:cubicBezTo>
                    <a:pt x="12087" y="6253"/>
                    <a:pt x="12138" y="6212"/>
                    <a:pt x="12220" y="6171"/>
                  </a:cubicBezTo>
                  <a:cubicBezTo>
                    <a:pt x="12138" y="6039"/>
                    <a:pt x="12220" y="5875"/>
                    <a:pt x="12261" y="5783"/>
                  </a:cubicBezTo>
                  <a:cubicBezTo>
                    <a:pt x="12302" y="5783"/>
                    <a:pt x="12342" y="5824"/>
                    <a:pt x="12342" y="5824"/>
                  </a:cubicBezTo>
                  <a:lnTo>
                    <a:pt x="12342" y="5875"/>
                  </a:lnTo>
                  <a:cubicBezTo>
                    <a:pt x="12342" y="5916"/>
                    <a:pt x="12393" y="5916"/>
                    <a:pt x="12434" y="5916"/>
                  </a:cubicBezTo>
                  <a:lnTo>
                    <a:pt x="12434" y="5875"/>
                  </a:lnTo>
                  <a:cubicBezTo>
                    <a:pt x="12516" y="5916"/>
                    <a:pt x="12557" y="5957"/>
                    <a:pt x="12649" y="5998"/>
                  </a:cubicBezTo>
                  <a:cubicBezTo>
                    <a:pt x="12772" y="6079"/>
                    <a:pt x="12853" y="5998"/>
                    <a:pt x="12812" y="6212"/>
                  </a:cubicBezTo>
                  <a:cubicBezTo>
                    <a:pt x="12904" y="6212"/>
                    <a:pt x="12945" y="6212"/>
                    <a:pt x="12986" y="6253"/>
                  </a:cubicBezTo>
                  <a:cubicBezTo>
                    <a:pt x="13027" y="6253"/>
                    <a:pt x="13068" y="6253"/>
                    <a:pt x="13068" y="6294"/>
                  </a:cubicBezTo>
                  <a:close/>
                  <a:moveTo>
                    <a:pt x="11535" y="3658"/>
                  </a:moveTo>
                  <a:lnTo>
                    <a:pt x="11535" y="3658"/>
                  </a:lnTo>
                  <a:cubicBezTo>
                    <a:pt x="11454" y="3740"/>
                    <a:pt x="11413" y="3873"/>
                    <a:pt x="11321" y="3954"/>
                  </a:cubicBezTo>
                  <a:cubicBezTo>
                    <a:pt x="11239" y="3954"/>
                    <a:pt x="11065" y="3913"/>
                    <a:pt x="10984" y="3954"/>
                  </a:cubicBezTo>
                  <a:lnTo>
                    <a:pt x="11024" y="3954"/>
                  </a:lnTo>
                  <a:cubicBezTo>
                    <a:pt x="11024" y="3995"/>
                    <a:pt x="11065" y="3995"/>
                    <a:pt x="11065" y="4036"/>
                  </a:cubicBezTo>
                  <a:cubicBezTo>
                    <a:pt x="11065" y="4128"/>
                    <a:pt x="10984" y="4128"/>
                    <a:pt x="10861" y="4087"/>
                  </a:cubicBezTo>
                  <a:cubicBezTo>
                    <a:pt x="10861" y="3995"/>
                    <a:pt x="10810" y="3995"/>
                    <a:pt x="10810" y="3954"/>
                  </a:cubicBezTo>
                  <a:cubicBezTo>
                    <a:pt x="10769" y="3832"/>
                    <a:pt x="10810" y="3740"/>
                    <a:pt x="10810" y="3699"/>
                  </a:cubicBezTo>
                  <a:lnTo>
                    <a:pt x="10902" y="3699"/>
                  </a:lnTo>
                  <a:cubicBezTo>
                    <a:pt x="10902" y="3658"/>
                    <a:pt x="10861" y="3617"/>
                    <a:pt x="10861" y="3576"/>
                  </a:cubicBezTo>
                  <a:lnTo>
                    <a:pt x="11024" y="3576"/>
                  </a:lnTo>
                  <a:cubicBezTo>
                    <a:pt x="11157" y="3576"/>
                    <a:pt x="11198" y="3617"/>
                    <a:pt x="11280" y="3617"/>
                  </a:cubicBezTo>
                  <a:lnTo>
                    <a:pt x="11372" y="3617"/>
                  </a:lnTo>
                  <a:cubicBezTo>
                    <a:pt x="11454" y="3617"/>
                    <a:pt x="11494" y="3576"/>
                    <a:pt x="11535" y="3658"/>
                  </a:cubicBezTo>
                  <a:close/>
                  <a:moveTo>
                    <a:pt x="10769" y="2677"/>
                  </a:moveTo>
                  <a:cubicBezTo>
                    <a:pt x="10810" y="2677"/>
                    <a:pt x="10861" y="2718"/>
                    <a:pt x="10902" y="2718"/>
                  </a:cubicBezTo>
                  <a:cubicBezTo>
                    <a:pt x="10943" y="2718"/>
                    <a:pt x="10984" y="2718"/>
                    <a:pt x="10984" y="2759"/>
                  </a:cubicBezTo>
                  <a:cubicBezTo>
                    <a:pt x="11024" y="2759"/>
                    <a:pt x="11024" y="2759"/>
                    <a:pt x="11065" y="2810"/>
                  </a:cubicBezTo>
                  <a:cubicBezTo>
                    <a:pt x="11024" y="2851"/>
                    <a:pt x="11065" y="2851"/>
                    <a:pt x="11024" y="2892"/>
                  </a:cubicBezTo>
                  <a:lnTo>
                    <a:pt x="10810" y="2892"/>
                  </a:lnTo>
                  <a:lnTo>
                    <a:pt x="10769" y="2892"/>
                  </a:lnTo>
                  <a:lnTo>
                    <a:pt x="10769" y="2892"/>
                  </a:lnTo>
                  <a:lnTo>
                    <a:pt x="10606" y="2718"/>
                  </a:lnTo>
                  <a:lnTo>
                    <a:pt x="10687" y="2718"/>
                  </a:lnTo>
                  <a:cubicBezTo>
                    <a:pt x="10728" y="2718"/>
                    <a:pt x="10728" y="2718"/>
                    <a:pt x="10769" y="2677"/>
                  </a:cubicBezTo>
                  <a:close/>
                  <a:moveTo>
                    <a:pt x="10350" y="4894"/>
                  </a:moveTo>
                  <a:cubicBezTo>
                    <a:pt x="10391" y="4894"/>
                    <a:pt x="10391" y="4802"/>
                    <a:pt x="10432" y="4761"/>
                  </a:cubicBezTo>
                  <a:lnTo>
                    <a:pt x="10473" y="4761"/>
                  </a:lnTo>
                  <a:cubicBezTo>
                    <a:pt x="10514" y="4761"/>
                    <a:pt x="10687" y="4894"/>
                    <a:pt x="10687" y="4894"/>
                  </a:cubicBezTo>
                  <a:cubicBezTo>
                    <a:pt x="10728" y="4976"/>
                    <a:pt x="10769" y="4976"/>
                    <a:pt x="10810" y="5017"/>
                  </a:cubicBezTo>
                  <a:lnTo>
                    <a:pt x="10810" y="5017"/>
                  </a:lnTo>
                  <a:cubicBezTo>
                    <a:pt x="10769" y="5058"/>
                    <a:pt x="10728" y="5058"/>
                    <a:pt x="10687" y="5109"/>
                  </a:cubicBezTo>
                  <a:cubicBezTo>
                    <a:pt x="10606" y="5150"/>
                    <a:pt x="10432" y="5017"/>
                    <a:pt x="10350" y="5017"/>
                  </a:cubicBezTo>
                  <a:cubicBezTo>
                    <a:pt x="10299" y="5017"/>
                    <a:pt x="10258" y="5017"/>
                    <a:pt x="10217" y="4976"/>
                  </a:cubicBezTo>
                  <a:lnTo>
                    <a:pt x="10258" y="4976"/>
                  </a:lnTo>
                  <a:cubicBezTo>
                    <a:pt x="10258" y="4935"/>
                    <a:pt x="10299" y="4935"/>
                    <a:pt x="10350" y="4894"/>
                  </a:cubicBezTo>
                  <a:close/>
                  <a:moveTo>
                    <a:pt x="9625" y="4547"/>
                  </a:moveTo>
                  <a:cubicBezTo>
                    <a:pt x="9747" y="4639"/>
                    <a:pt x="10003" y="4598"/>
                    <a:pt x="10003" y="4802"/>
                  </a:cubicBezTo>
                  <a:lnTo>
                    <a:pt x="10003" y="4802"/>
                  </a:lnTo>
                  <a:cubicBezTo>
                    <a:pt x="9921" y="4802"/>
                    <a:pt x="9880" y="4761"/>
                    <a:pt x="9788" y="4761"/>
                  </a:cubicBezTo>
                  <a:cubicBezTo>
                    <a:pt x="9747" y="4761"/>
                    <a:pt x="9706" y="4802"/>
                    <a:pt x="9666" y="4802"/>
                  </a:cubicBezTo>
                  <a:lnTo>
                    <a:pt x="9625" y="4802"/>
                  </a:lnTo>
                  <a:cubicBezTo>
                    <a:pt x="9666" y="4853"/>
                    <a:pt x="9666" y="4853"/>
                    <a:pt x="9666" y="4894"/>
                  </a:cubicBezTo>
                  <a:cubicBezTo>
                    <a:pt x="9706" y="4894"/>
                    <a:pt x="9788" y="4853"/>
                    <a:pt x="9839" y="4853"/>
                  </a:cubicBezTo>
                  <a:cubicBezTo>
                    <a:pt x="9839" y="4894"/>
                    <a:pt x="9880" y="4894"/>
                    <a:pt x="9880" y="4935"/>
                  </a:cubicBezTo>
                  <a:cubicBezTo>
                    <a:pt x="9839" y="4976"/>
                    <a:pt x="9839" y="4976"/>
                    <a:pt x="9747" y="5017"/>
                  </a:cubicBezTo>
                  <a:cubicBezTo>
                    <a:pt x="9584" y="5058"/>
                    <a:pt x="9369" y="4976"/>
                    <a:pt x="9236" y="4935"/>
                  </a:cubicBezTo>
                  <a:cubicBezTo>
                    <a:pt x="9236" y="4894"/>
                    <a:pt x="9236" y="4894"/>
                    <a:pt x="9196" y="4853"/>
                  </a:cubicBezTo>
                  <a:lnTo>
                    <a:pt x="9114" y="4853"/>
                  </a:lnTo>
                  <a:cubicBezTo>
                    <a:pt x="9114" y="4935"/>
                    <a:pt x="9022" y="4976"/>
                    <a:pt x="8940" y="4976"/>
                  </a:cubicBezTo>
                  <a:lnTo>
                    <a:pt x="8858" y="4976"/>
                  </a:lnTo>
                  <a:cubicBezTo>
                    <a:pt x="8818" y="4976"/>
                    <a:pt x="8818" y="5017"/>
                    <a:pt x="8766" y="5017"/>
                  </a:cubicBezTo>
                  <a:cubicBezTo>
                    <a:pt x="8685" y="5058"/>
                    <a:pt x="8511" y="5109"/>
                    <a:pt x="8429" y="5058"/>
                  </a:cubicBezTo>
                  <a:lnTo>
                    <a:pt x="8307" y="5058"/>
                  </a:lnTo>
                  <a:cubicBezTo>
                    <a:pt x="8215" y="5109"/>
                    <a:pt x="8133" y="5109"/>
                    <a:pt x="8133" y="5058"/>
                  </a:cubicBezTo>
                  <a:cubicBezTo>
                    <a:pt x="8133" y="5017"/>
                    <a:pt x="8174" y="4976"/>
                    <a:pt x="8133" y="4935"/>
                  </a:cubicBezTo>
                  <a:cubicBezTo>
                    <a:pt x="8092" y="4894"/>
                    <a:pt x="7878" y="4935"/>
                    <a:pt x="7796" y="4894"/>
                  </a:cubicBezTo>
                  <a:cubicBezTo>
                    <a:pt x="7704" y="4894"/>
                    <a:pt x="7581" y="4761"/>
                    <a:pt x="7540" y="4721"/>
                  </a:cubicBezTo>
                  <a:lnTo>
                    <a:pt x="7540" y="4721"/>
                  </a:lnTo>
                  <a:cubicBezTo>
                    <a:pt x="7581" y="4721"/>
                    <a:pt x="7581" y="4680"/>
                    <a:pt x="7622" y="4680"/>
                  </a:cubicBezTo>
                  <a:lnTo>
                    <a:pt x="7663" y="4680"/>
                  </a:lnTo>
                  <a:cubicBezTo>
                    <a:pt x="7704" y="4680"/>
                    <a:pt x="7704" y="4680"/>
                    <a:pt x="7745" y="4639"/>
                  </a:cubicBezTo>
                  <a:lnTo>
                    <a:pt x="7878" y="4639"/>
                  </a:lnTo>
                  <a:lnTo>
                    <a:pt x="8051" y="4639"/>
                  </a:lnTo>
                  <a:cubicBezTo>
                    <a:pt x="8133" y="4680"/>
                    <a:pt x="8388" y="4639"/>
                    <a:pt x="8429" y="4639"/>
                  </a:cubicBezTo>
                  <a:cubicBezTo>
                    <a:pt x="8307" y="4506"/>
                    <a:pt x="7918" y="4506"/>
                    <a:pt x="7622" y="4506"/>
                  </a:cubicBezTo>
                  <a:cubicBezTo>
                    <a:pt x="7581" y="4506"/>
                    <a:pt x="7367" y="4506"/>
                    <a:pt x="7408" y="4424"/>
                  </a:cubicBezTo>
                  <a:cubicBezTo>
                    <a:pt x="7448" y="4383"/>
                    <a:pt x="7745" y="4424"/>
                    <a:pt x="7837" y="4343"/>
                  </a:cubicBezTo>
                  <a:lnTo>
                    <a:pt x="7837" y="4343"/>
                  </a:lnTo>
                  <a:lnTo>
                    <a:pt x="7837" y="4291"/>
                  </a:lnTo>
                  <a:cubicBezTo>
                    <a:pt x="7745" y="4291"/>
                    <a:pt x="7663" y="4291"/>
                    <a:pt x="7581" y="4343"/>
                  </a:cubicBezTo>
                  <a:cubicBezTo>
                    <a:pt x="7540" y="4291"/>
                    <a:pt x="7489" y="4251"/>
                    <a:pt x="7448" y="4251"/>
                  </a:cubicBezTo>
                  <a:lnTo>
                    <a:pt x="7408" y="4251"/>
                  </a:lnTo>
                  <a:lnTo>
                    <a:pt x="7367" y="4251"/>
                  </a:lnTo>
                  <a:cubicBezTo>
                    <a:pt x="7367" y="4210"/>
                    <a:pt x="7367" y="4210"/>
                    <a:pt x="7326" y="4210"/>
                  </a:cubicBezTo>
                  <a:cubicBezTo>
                    <a:pt x="7326" y="4036"/>
                    <a:pt x="7622" y="3913"/>
                    <a:pt x="7796" y="3873"/>
                  </a:cubicBezTo>
                  <a:cubicBezTo>
                    <a:pt x="7837" y="3832"/>
                    <a:pt x="8000" y="3740"/>
                    <a:pt x="8051" y="3832"/>
                  </a:cubicBezTo>
                  <a:cubicBezTo>
                    <a:pt x="8000" y="3913"/>
                    <a:pt x="8000" y="3913"/>
                    <a:pt x="8000" y="3995"/>
                  </a:cubicBezTo>
                  <a:cubicBezTo>
                    <a:pt x="8133" y="3995"/>
                    <a:pt x="8133" y="3954"/>
                    <a:pt x="8174" y="3913"/>
                  </a:cubicBezTo>
                  <a:cubicBezTo>
                    <a:pt x="8215" y="3873"/>
                    <a:pt x="8388" y="3954"/>
                    <a:pt x="8429" y="3995"/>
                  </a:cubicBezTo>
                  <a:cubicBezTo>
                    <a:pt x="8429" y="3995"/>
                    <a:pt x="8429" y="4036"/>
                    <a:pt x="8388" y="4087"/>
                  </a:cubicBezTo>
                  <a:cubicBezTo>
                    <a:pt x="8470" y="4087"/>
                    <a:pt x="8511" y="4036"/>
                    <a:pt x="8562" y="4036"/>
                  </a:cubicBezTo>
                  <a:lnTo>
                    <a:pt x="8603" y="4036"/>
                  </a:lnTo>
                  <a:lnTo>
                    <a:pt x="8644" y="4036"/>
                  </a:lnTo>
                  <a:cubicBezTo>
                    <a:pt x="8644" y="3995"/>
                    <a:pt x="8562" y="3913"/>
                    <a:pt x="8603" y="3913"/>
                  </a:cubicBezTo>
                  <a:lnTo>
                    <a:pt x="8603" y="3913"/>
                  </a:lnTo>
                  <a:cubicBezTo>
                    <a:pt x="8685" y="3913"/>
                    <a:pt x="8766" y="3913"/>
                    <a:pt x="8818" y="3954"/>
                  </a:cubicBezTo>
                  <a:cubicBezTo>
                    <a:pt x="8818" y="3995"/>
                    <a:pt x="8818" y="4036"/>
                    <a:pt x="8858" y="4087"/>
                  </a:cubicBezTo>
                  <a:cubicBezTo>
                    <a:pt x="8858" y="4128"/>
                    <a:pt x="8899" y="4210"/>
                    <a:pt x="8940" y="4251"/>
                  </a:cubicBezTo>
                  <a:cubicBezTo>
                    <a:pt x="8981" y="4210"/>
                    <a:pt x="8981" y="4210"/>
                    <a:pt x="9022" y="4210"/>
                  </a:cubicBezTo>
                  <a:cubicBezTo>
                    <a:pt x="9022" y="4128"/>
                    <a:pt x="8981" y="4087"/>
                    <a:pt x="8940" y="3995"/>
                  </a:cubicBezTo>
                  <a:cubicBezTo>
                    <a:pt x="8899" y="3954"/>
                    <a:pt x="8899" y="3873"/>
                    <a:pt x="8940" y="3781"/>
                  </a:cubicBezTo>
                  <a:cubicBezTo>
                    <a:pt x="9073" y="3832"/>
                    <a:pt x="9236" y="3873"/>
                    <a:pt x="9328" y="3954"/>
                  </a:cubicBezTo>
                  <a:cubicBezTo>
                    <a:pt x="9369" y="3995"/>
                    <a:pt x="9369" y="4036"/>
                    <a:pt x="9369" y="4087"/>
                  </a:cubicBezTo>
                  <a:cubicBezTo>
                    <a:pt x="9410" y="4169"/>
                    <a:pt x="9451" y="4210"/>
                    <a:pt x="9492" y="4251"/>
                  </a:cubicBezTo>
                  <a:cubicBezTo>
                    <a:pt x="9492" y="4343"/>
                    <a:pt x="9451" y="4383"/>
                    <a:pt x="9451" y="4424"/>
                  </a:cubicBezTo>
                  <a:cubicBezTo>
                    <a:pt x="9492" y="4465"/>
                    <a:pt x="9533" y="4506"/>
                    <a:pt x="9625" y="4547"/>
                  </a:cubicBezTo>
                  <a:close/>
                  <a:moveTo>
                    <a:pt x="10473" y="3913"/>
                  </a:moveTo>
                  <a:cubicBezTo>
                    <a:pt x="10514" y="3913"/>
                    <a:pt x="10646" y="3954"/>
                    <a:pt x="10687" y="3995"/>
                  </a:cubicBezTo>
                  <a:lnTo>
                    <a:pt x="10687" y="4036"/>
                  </a:lnTo>
                  <a:lnTo>
                    <a:pt x="10646" y="4087"/>
                  </a:lnTo>
                  <a:cubicBezTo>
                    <a:pt x="10606" y="4169"/>
                    <a:pt x="10646" y="4291"/>
                    <a:pt x="10473" y="4291"/>
                  </a:cubicBezTo>
                  <a:cubicBezTo>
                    <a:pt x="10432" y="4251"/>
                    <a:pt x="10432" y="4210"/>
                    <a:pt x="10391" y="4210"/>
                  </a:cubicBezTo>
                  <a:lnTo>
                    <a:pt x="10391" y="4210"/>
                  </a:lnTo>
                  <a:cubicBezTo>
                    <a:pt x="10391" y="4251"/>
                    <a:pt x="10432" y="4291"/>
                    <a:pt x="10432" y="4291"/>
                  </a:cubicBezTo>
                  <a:lnTo>
                    <a:pt x="10391" y="4343"/>
                  </a:lnTo>
                  <a:cubicBezTo>
                    <a:pt x="10217" y="4343"/>
                    <a:pt x="10176" y="4210"/>
                    <a:pt x="10095" y="4128"/>
                  </a:cubicBezTo>
                  <a:cubicBezTo>
                    <a:pt x="10044" y="4128"/>
                    <a:pt x="10003" y="4128"/>
                    <a:pt x="9921" y="4087"/>
                  </a:cubicBezTo>
                  <a:cubicBezTo>
                    <a:pt x="9880" y="4087"/>
                    <a:pt x="9788" y="3954"/>
                    <a:pt x="9747" y="3954"/>
                  </a:cubicBezTo>
                  <a:cubicBezTo>
                    <a:pt x="9747" y="3913"/>
                    <a:pt x="9788" y="3873"/>
                    <a:pt x="9788" y="3873"/>
                  </a:cubicBezTo>
                  <a:cubicBezTo>
                    <a:pt x="9880" y="3873"/>
                    <a:pt x="9921" y="3954"/>
                    <a:pt x="10003" y="3954"/>
                  </a:cubicBezTo>
                  <a:cubicBezTo>
                    <a:pt x="10044" y="3913"/>
                    <a:pt x="10095" y="3873"/>
                    <a:pt x="10136" y="3873"/>
                  </a:cubicBezTo>
                  <a:lnTo>
                    <a:pt x="10136" y="3832"/>
                  </a:lnTo>
                  <a:lnTo>
                    <a:pt x="10003" y="3699"/>
                  </a:lnTo>
                  <a:lnTo>
                    <a:pt x="10003" y="3658"/>
                  </a:lnTo>
                  <a:lnTo>
                    <a:pt x="10003" y="3658"/>
                  </a:lnTo>
                  <a:lnTo>
                    <a:pt x="10136" y="3658"/>
                  </a:lnTo>
                  <a:cubicBezTo>
                    <a:pt x="10136" y="3658"/>
                    <a:pt x="10136" y="3617"/>
                    <a:pt x="10176" y="3658"/>
                  </a:cubicBezTo>
                  <a:cubicBezTo>
                    <a:pt x="10217" y="3658"/>
                    <a:pt x="10217" y="3658"/>
                    <a:pt x="10258" y="3699"/>
                  </a:cubicBezTo>
                  <a:cubicBezTo>
                    <a:pt x="10299" y="3699"/>
                    <a:pt x="10432" y="3658"/>
                    <a:pt x="10432" y="3617"/>
                  </a:cubicBezTo>
                  <a:cubicBezTo>
                    <a:pt x="10514" y="3617"/>
                    <a:pt x="10554" y="3658"/>
                    <a:pt x="10606" y="3699"/>
                  </a:cubicBezTo>
                  <a:lnTo>
                    <a:pt x="10606" y="3699"/>
                  </a:lnTo>
                  <a:cubicBezTo>
                    <a:pt x="10554" y="3699"/>
                    <a:pt x="10554" y="3699"/>
                    <a:pt x="10514" y="3740"/>
                  </a:cubicBezTo>
                  <a:lnTo>
                    <a:pt x="10514" y="3781"/>
                  </a:lnTo>
                  <a:cubicBezTo>
                    <a:pt x="10473" y="3781"/>
                    <a:pt x="10432" y="3832"/>
                    <a:pt x="10391" y="3832"/>
                  </a:cubicBezTo>
                  <a:lnTo>
                    <a:pt x="10391" y="3913"/>
                  </a:lnTo>
                  <a:lnTo>
                    <a:pt x="10432" y="3913"/>
                  </a:lnTo>
                  <a:cubicBezTo>
                    <a:pt x="10473" y="3913"/>
                    <a:pt x="10473" y="3873"/>
                    <a:pt x="10473" y="3913"/>
                  </a:cubicBezTo>
                  <a:close/>
                  <a:moveTo>
                    <a:pt x="11750" y="3188"/>
                  </a:moveTo>
                  <a:cubicBezTo>
                    <a:pt x="11791" y="3188"/>
                    <a:pt x="11832" y="3188"/>
                    <a:pt x="11832" y="3147"/>
                  </a:cubicBezTo>
                  <a:lnTo>
                    <a:pt x="11924" y="3147"/>
                  </a:lnTo>
                  <a:lnTo>
                    <a:pt x="11964" y="3106"/>
                  </a:lnTo>
                  <a:cubicBezTo>
                    <a:pt x="12046" y="3106"/>
                    <a:pt x="12087" y="3188"/>
                    <a:pt x="12179" y="3188"/>
                  </a:cubicBezTo>
                  <a:cubicBezTo>
                    <a:pt x="12220" y="3188"/>
                    <a:pt x="12220" y="3147"/>
                    <a:pt x="12220" y="3147"/>
                  </a:cubicBezTo>
                  <a:cubicBezTo>
                    <a:pt x="12302" y="3106"/>
                    <a:pt x="12690" y="3014"/>
                    <a:pt x="12853" y="3065"/>
                  </a:cubicBezTo>
                  <a:cubicBezTo>
                    <a:pt x="12904" y="3106"/>
                    <a:pt x="12945" y="3106"/>
                    <a:pt x="12986" y="3147"/>
                  </a:cubicBezTo>
                  <a:cubicBezTo>
                    <a:pt x="13068" y="3188"/>
                    <a:pt x="13109" y="3147"/>
                    <a:pt x="13201" y="3229"/>
                  </a:cubicBezTo>
                  <a:lnTo>
                    <a:pt x="13160" y="3229"/>
                  </a:lnTo>
                  <a:cubicBezTo>
                    <a:pt x="13160" y="3270"/>
                    <a:pt x="13027" y="3321"/>
                    <a:pt x="13027" y="3362"/>
                  </a:cubicBezTo>
                  <a:lnTo>
                    <a:pt x="13027" y="3443"/>
                  </a:lnTo>
                  <a:cubicBezTo>
                    <a:pt x="12986" y="3443"/>
                    <a:pt x="12772" y="3484"/>
                    <a:pt x="12731" y="3443"/>
                  </a:cubicBezTo>
                  <a:cubicBezTo>
                    <a:pt x="12731" y="3443"/>
                    <a:pt x="12690" y="3443"/>
                    <a:pt x="12649" y="3403"/>
                  </a:cubicBezTo>
                  <a:lnTo>
                    <a:pt x="12649" y="3321"/>
                  </a:lnTo>
                  <a:lnTo>
                    <a:pt x="12598" y="3321"/>
                  </a:lnTo>
                  <a:lnTo>
                    <a:pt x="12557" y="3321"/>
                  </a:lnTo>
                  <a:lnTo>
                    <a:pt x="12557" y="3403"/>
                  </a:lnTo>
                  <a:cubicBezTo>
                    <a:pt x="12557" y="3403"/>
                    <a:pt x="12393" y="3443"/>
                    <a:pt x="12342" y="3443"/>
                  </a:cubicBezTo>
                  <a:cubicBezTo>
                    <a:pt x="12261" y="3403"/>
                    <a:pt x="12220" y="3403"/>
                    <a:pt x="12179" y="3362"/>
                  </a:cubicBezTo>
                  <a:lnTo>
                    <a:pt x="12179" y="3443"/>
                  </a:lnTo>
                  <a:lnTo>
                    <a:pt x="11883" y="3443"/>
                  </a:lnTo>
                  <a:cubicBezTo>
                    <a:pt x="11883" y="3403"/>
                    <a:pt x="11832" y="3362"/>
                    <a:pt x="11832" y="3321"/>
                  </a:cubicBezTo>
                  <a:lnTo>
                    <a:pt x="11750" y="3362"/>
                  </a:lnTo>
                  <a:lnTo>
                    <a:pt x="11709" y="3403"/>
                  </a:lnTo>
                  <a:cubicBezTo>
                    <a:pt x="11627" y="3484"/>
                    <a:pt x="11535" y="3362"/>
                    <a:pt x="11454" y="3321"/>
                  </a:cubicBezTo>
                  <a:lnTo>
                    <a:pt x="11454" y="3321"/>
                  </a:lnTo>
                  <a:cubicBezTo>
                    <a:pt x="11454" y="3362"/>
                    <a:pt x="11413" y="3362"/>
                    <a:pt x="11413" y="3403"/>
                  </a:cubicBezTo>
                  <a:cubicBezTo>
                    <a:pt x="11413" y="3403"/>
                    <a:pt x="11372" y="3403"/>
                    <a:pt x="11321" y="3362"/>
                  </a:cubicBezTo>
                  <a:cubicBezTo>
                    <a:pt x="11321" y="3321"/>
                    <a:pt x="11280" y="3270"/>
                    <a:pt x="11280" y="3188"/>
                  </a:cubicBezTo>
                  <a:cubicBezTo>
                    <a:pt x="11372" y="3106"/>
                    <a:pt x="11239" y="3014"/>
                    <a:pt x="11198" y="2933"/>
                  </a:cubicBezTo>
                  <a:cubicBezTo>
                    <a:pt x="11198" y="2933"/>
                    <a:pt x="11157" y="2892"/>
                    <a:pt x="11157" y="2851"/>
                  </a:cubicBezTo>
                  <a:cubicBezTo>
                    <a:pt x="11198" y="2851"/>
                    <a:pt x="11239" y="2851"/>
                    <a:pt x="11280" y="2810"/>
                  </a:cubicBezTo>
                  <a:lnTo>
                    <a:pt x="11454" y="2810"/>
                  </a:lnTo>
                  <a:cubicBezTo>
                    <a:pt x="11535" y="2851"/>
                    <a:pt x="11576" y="2892"/>
                    <a:pt x="11668" y="2892"/>
                  </a:cubicBezTo>
                  <a:lnTo>
                    <a:pt x="11627" y="2892"/>
                  </a:lnTo>
                  <a:cubicBezTo>
                    <a:pt x="11627" y="2933"/>
                    <a:pt x="11494" y="2933"/>
                    <a:pt x="11454" y="2973"/>
                  </a:cubicBezTo>
                  <a:lnTo>
                    <a:pt x="11454" y="3014"/>
                  </a:lnTo>
                  <a:cubicBezTo>
                    <a:pt x="11535" y="3014"/>
                    <a:pt x="11627" y="3065"/>
                    <a:pt x="11668" y="3065"/>
                  </a:cubicBezTo>
                  <a:cubicBezTo>
                    <a:pt x="11709" y="3106"/>
                    <a:pt x="11750" y="3147"/>
                    <a:pt x="11750" y="3188"/>
                  </a:cubicBezTo>
                  <a:close/>
                  <a:moveTo>
                    <a:pt x="15755" y="5487"/>
                  </a:moveTo>
                  <a:cubicBezTo>
                    <a:pt x="15796" y="5528"/>
                    <a:pt x="15837" y="5528"/>
                    <a:pt x="15877" y="5569"/>
                  </a:cubicBezTo>
                  <a:lnTo>
                    <a:pt x="15877" y="5569"/>
                  </a:lnTo>
                  <a:cubicBezTo>
                    <a:pt x="15877" y="5620"/>
                    <a:pt x="15837" y="5660"/>
                    <a:pt x="15837" y="5660"/>
                  </a:cubicBezTo>
                  <a:lnTo>
                    <a:pt x="15755" y="5660"/>
                  </a:lnTo>
                  <a:cubicBezTo>
                    <a:pt x="15755" y="5620"/>
                    <a:pt x="15714" y="5620"/>
                    <a:pt x="15663" y="5660"/>
                  </a:cubicBezTo>
                  <a:lnTo>
                    <a:pt x="15663" y="5660"/>
                  </a:lnTo>
                  <a:cubicBezTo>
                    <a:pt x="15714" y="5660"/>
                    <a:pt x="15755" y="5701"/>
                    <a:pt x="15755" y="5742"/>
                  </a:cubicBezTo>
                  <a:cubicBezTo>
                    <a:pt x="15714" y="5742"/>
                    <a:pt x="15663" y="5783"/>
                    <a:pt x="15622" y="5824"/>
                  </a:cubicBezTo>
                  <a:cubicBezTo>
                    <a:pt x="15622" y="5824"/>
                    <a:pt x="15581" y="5783"/>
                    <a:pt x="15581" y="5742"/>
                  </a:cubicBezTo>
                  <a:lnTo>
                    <a:pt x="15540" y="5742"/>
                  </a:lnTo>
                  <a:lnTo>
                    <a:pt x="15540" y="5875"/>
                  </a:lnTo>
                  <a:cubicBezTo>
                    <a:pt x="15540" y="5916"/>
                    <a:pt x="15540" y="5957"/>
                    <a:pt x="15581" y="5957"/>
                  </a:cubicBezTo>
                  <a:lnTo>
                    <a:pt x="15540" y="5957"/>
                  </a:lnTo>
                  <a:cubicBezTo>
                    <a:pt x="15540" y="5998"/>
                    <a:pt x="15459" y="5957"/>
                    <a:pt x="15408" y="5916"/>
                  </a:cubicBezTo>
                  <a:lnTo>
                    <a:pt x="15408" y="5875"/>
                  </a:lnTo>
                  <a:lnTo>
                    <a:pt x="15326" y="5875"/>
                  </a:lnTo>
                  <a:cubicBezTo>
                    <a:pt x="15326" y="5875"/>
                    <a:pt x="15285" y="5824"/>
                    <a:pt x="15285" y="5783"/>
                  </a:cubicBezTo>
                  <a:cubicBezTo>
                    <a:pt x="15285" y="5783"/>
                    <a:pt x="15326" y="5783"/>
                    <a:pt x="15326" y="5742"/>
                  </a:cubicBezTo>
                  <a:lnTo>
                    <a:pt x="15203" y="5742"/>
                  </a:lnTo>
                  <a:cubicBezTo>
                    <a:pt x="15111" y="5701"/>
                    <a:pt x="15111" y="5620"/>
                    <a:pt x="14989" y="5569"/>
                  </a:cubicBezTo>
                  <a:cubicBezTo>
                    <a:pt x="14989" y="5620"/>
                    <a:pt x="14897" y="5620"/>
                    <a:pt x="14897" y="5660"/>
                  </a:cubicBezTo>
                  <a:cubicBezTo>
                    <a:pt x="14948" y="5660"/>
                    <a:pt x="14989" y="5701"/>
                    <a:pt x="14989" y="5742"/>
                  </a:cubicBezTo>
                  <a:lnTo>
                    <a:pt x="14989" y="5742"/>
                  </a:lnTo>
                  <a:lnTo>
                    <a:pt x="14948" y="5742"/>
                  </a:lnTo>
                  <a:cubicBezTo>
                    <a:pt x="14897" y="5701"/>
                    <a:pt x="14856" y="5701"/>
                    <a:pt x="14815" y="5660"/>
                  </a:cubicBezTo>
                  <a:cubicBezTo>
                    <a:pt x="14815" y="5742"/>
                    <a:pt x="14856" y="5783"/>
                    <a:pt x="14897" y="5824"/>
                  </a:cubicBezTo>
                  <a:lnTo>
                    <a:pt x="14989" y="5824"/>
                  </a:lnTo>
                  <a:cubicBezTo>
                    <a:pt x="15029" y="5916"/>
                    <a:pt x="15029" y="5957"/>
                    <a:pt x="15070" y="6039"/>
                  </a:cubicBezTo>
                  <a:lnTo>
                    <a:pt x="15111" y="6039"/>
                  </a:lnTo>
                  <a:lnTo>
                    <a:pt x="15111" y="5998"/>
                  </a:lnTo>
                  <a:cubicBezTo>
                    <a:pt x="15152" y="5998"/>
                    <a:pt x="15203" y="6039"/>
                    <a:pt x="15244" y="6079"/>
                  </a:cubicBezTo>
                  <a:cubicBezTo>
                    <a:pt x="15244" y="6079"/>
                    <a:pt x="15285" y="6130"/>
                    <a:pt x="15326" y="6130"/>
                  </a:cubicBezTo>
                  <a:lnTo>
                    <a:pt x="15326" y="6130"/>
                  </a:lnTo>
                  <a:lnTo>
                    <a:pt x="15285" y="6130"/>
                  </a:lnTo>
                  <a:lnTo>
                    <a:pt x="15244" y="6171"/>
                  </a:lnTo>
                  <a:cubicBezTo>
                    <a:pt x="15326" y="6253"/>
                    <a:pt x="15408" y="6212"/>
                    <a:pt x="15408" y="6386"/>
                  </a:cubicBezTo>
                  <a:lnTo>
                    <a:pt x="15408" y="6386"/>
                  </a:lnTo>
                  <a:cubicBezTo>
                    <a:pt x="15367" y="6335"/>
                    <a:pt x="15326" y="6294"/>
                    <a:pt x="15285" y="6253"/>
                  </a:cubicBezTo>
                  <a:cubicBezTo>
                    <a:pt x="15285" y="6335"/>
                    <a:pt x="15367" y="6386"/>
                    <a:pt x="15367" y="6468"/>
                  </a:cubicBezTo>
                  <a:lnTo>
                    <a:pt x="15367" y="6468"/>
                  </a:lnTo>
                  <a:lnTo>
                    <a:pt x="15285" y="6468"/>
                  </a:lnTo>
                  <a:cubicBezTo>
                    <a:pt x="15326" y="6509"/>
                    <a:pt x="15326" y="6549"/>
                    <a:pt x="15367" y="6549"/>
                  </a:cubicBezTo>
                  <a:cubicBezTo>
                    <a:pt x="15285" y="6549"/>
                    <a:pt x="15244" y="6509"/>
                    <a:pt x="15203" y="6468"/>
                  </a:cubicBezTo>
                  <a:cubicBezTo>
                    <a:pt x="15070" y="6468"/>
                    <a:pt x="14989" y="6335"/>
                    <a:pt x="14897" y="6253"/>
                  </a:cubicBezTo>
                  <a:cubicBezTo>
                    <a:pt x="14897" y="6294"/>
                    <a:pt x="14897" y="6335"/>
                    <a:pt x="14948" y="6335"/>
                  </a:cubicBezTo>
                  <a:cubicBezTo>
                    <a:pt x="14856" y="6335"/>
                    <a:pt x="14856" y="6294"/>
                    <a:pt x="14733" y="6294"/>
                  </a:cubicBezTo>
                  <a:cubicBezTo>
                    <a:pt x="14774" y="6386"/>
                    <a:pt x="14897" y="6427"/>
                    <a:pt x="14989" y="6468"/>
                  </a:cubicBezTo>
                  <a:cubicBezTo>
                    <a:pt x="15070" y="6549"/>
                    <a:pt x="15152" y="6641"/>
                    <a:pt x="15203" y="6723"/>
                  </a:cubicBezTo>
                  <a:cubicBezTo>
                    <a:pt x="15070" y="6682"/>
                    <a:pt x="14989" y="6641"/>
                    <a:pt x="14856" y="6641"/>
                  </a:cubicBezTo>
                  <a:cubicBezTo>
                    <a:pt x="14815" y="6590"/>
                    <a:pt x="14774" y="6641"/>
                    <a:pt x="14692" y="6590"/>
                  </a:cubicBezTo>
                  <a:cubicBezTo>
                    <a:pt x="14692" y="6549"/>
                    <a:pt x="14641" y="6549"/>
                    <a:pt x="14641" y="6509"/>
                  </a:cubicBezTo>
                  <a:lnTo>
                    <a:pt x="14560" y="6509"/>
                  </a:lnTo>
                  <a:lnTo>
                    <a:pt x="14519" y="6468"/>
                  </a:lnTo>
                  <a:lnTo>
                    <a:pt x="14478" y="6468"/>
                  </a:lnTo>
                  <a:cubicBezTo>
                    <a:pt x="14437" y="6427"/>
                    <a:pt x="14345" y="6427"/>
                    <a:pt x="14345" y="6386"/>
                  </a:cubicBezTo>
                  <a:cubicBezTo>
                    <a:pt x="14345" y="6335"/>
                    <a:pt x="14386" y="6335"/>
                    <a:pt x="14386" y="6294"/>
                  </a:cubicBezTo>
                  <a:cubicBezTo>
                    <a:pt x="14345" y="6294"/>
                    <a:pt x="14345" y="6294"/>
                    <a:pt x="14304" y="6253"/>
                  </a:cubicBezTo>
                  <a:lnTo>
                    <a:pt x="14222" y="6253"/>
                  </a:lnTo>
                  <a:cubicBezTo>
                    <a:pt x="14181" y="6212"/>
                    <a:pt x="14090" y="6171"/>
                    <a:pt x="14090" y="6079"/>
                  </a:cubicBezTo>
                  <a:cubicBezTo>
                    <a:pt x="14008" y="6079"/>
                    <a:pt x="14008" y="6039"/>
                    <a:pt x="13926" y="6039"/>
                  </a:cubicBezTo>
                  <a:lnTo>
                    <a:pt x="13926" y="6039"/>
                  </a:lnTo>
                  <a:lnTo>
                    <a:pt x="13926" y="6130"/>
                  </a:lnTo>
                  <a:lnTo>
                    <a:pt x="13926" y="6130"/>
                  </a:lnTo>
                  <a:cubicBezTo>
                    <a:pt x="13834" y="6130"/>
                    <a:pt x="13793" y="6079"/>
                    <a:pt x="13752" y="6079"/>
                  </a:cubicBezTo>
                  <a:cubicBezTo>
                    <a:pt x="13752" y="6130"/>
                    <a:pt x="13711" y="6130"/>
                    <a:pt x="13711" y="6171"/>
                  </a:cubicBezTo>
                  <a:cubicBezTo>
                    <a:pt x="13579" y="6171"/>
                    <a:pt x="13497" y="6130"/>
                    <a:pt x="13364" y="6079"/>
                  </a:cubicBezTo>
                  <a:cubicBezTo>
                    <a:pt x="13364" y="5998"/>
                    <a:pt x="13415" y="5957"/>
                    <a:pt x="13497" y="5957"/>
                  </a:cubicBezTo>
                  <a:lnTo>
                    <a:pt x="13497" y="5875"/>
                  </a:lnTo>
                  <a:cubicBezTo>
                    <a:pt x="13538" y="5875"/>
                    <a:pt x="13711" y="5916"/>
                    <a:pt x="13711" y="5916"/>
                  </a:cubicBezTo>
                  <a:cubicBezTo>
                    <a:pt x="13752" y="5957"/>
                    <a:pt x="13752" y="5957"/>
                    <a:pt x="13793" y="5998"/>
                  </a:cubicBezTo>
                  <a:lnTo>
                    <a:pt x="13793" y="5998"/>
                  </a:lnTo>
                  <a:lnTo>
                    <a:pt x="13793" y="5916"/>
                  </a:lnTo>
                  <a:cubicBezTo>
                    <a:pt x="13875" y="5916"/>
                    <a:pt x="13926" y="5875"/>
                    <a:pt x="13967" y="5875"/>
                  </a:cubicBezTo>
                  <a:lnTo>
                    <a:pt x="14049" y="5875"/>
                  </a:lnTo>
                  <a:lnTo>
                    <a:pt x="14049" y="5875"/>
                  </a:lnTo>
                  <a:lnTo>
                    <a:pt x="14049" y="5824"/>
                  </a:lnTo>
                  <a:lnTo>
                    <a:pt x="13926" y="5701"/>
                  </a:lnTo>
                  <a:cubicBezTo>
                    <a:pt x="13967" y="5660"/>
                    <a:pt x="14090" y="5620"/>
                    <a:pt x="14130" y="5569"/>
                  </a:cubicBezTo>
                  <a:cubicBezTo>
                    <a:pt x="14130" y="5569"/>
                    <a:pt x="14130" y="5528"/>
                    <a:pt x="14181" y="5528"/>
                  </a:cubicBezTo>
                  <a:cubicBezTo>
                    <a:pt x="14181" y="5487"/>
                    <a:pt x="14222" y="5446"/>
                    <a:pt x="14222" y="5405"/>
                  </a:cubicBezTo>
                  <a:cubicBezTo>
                    <a:pt x="14222" y="5364"/>
                    <a:pt x="14130" y="5191"/>
                    <a:pt x="14090" y="5150"/>
                  </a:cubicBezTo>
                  <a:cubicBezTo>
                    <a:pt x="14049" y="5150"/>
                    <a:pt x="13967" y="5109"/>
                    <a:pt x="13926" y="5058"/>
                  </a:cubicBezTo>
                  <a:lnTo>
                    <a:pt x="13875" y="4976"/>
                  </a:lnTo>
                  <a:cubicBezTo>
                    <a:pt x="13834" y="4976"/>
                    <a:pt x="13834" y="5017"/>
                    <a:pt x="13834" y="5017"/>
                  </a:cubicBezTo>
                  <a:lnTo>
                    <a:pt x="13752" y="5017"/>
                  </a:lnTo>
                  <a:cubicBezTo>
                    <a:pt x="13711" y="5017"/>
                    <a:pt x="13671" y="5017"/>
                    <a:pt x="13620" y="5058"/>
                  </a:cubicBezTo>
                  <a:lnTo>
                    <a:pt x="13620" y="5058"/>
                  </a:lnTo>
                  <a:cubicBezTo>
                    <a:pt x="13620" y="5017"/>
                    <a:pt x="13579" y="4976"/>
                    <a:pt x="13579" y="4976"/>
                  </a:cubicBezTo>
                  <a:cubicBezTo>
                    <a:pt x="13671" y="4976"/>
                    <a:pt x="13711" y="4976"/>
                    <a:pt x="13752" y="4935"/>
                  </a:cubicBezTo>
                  <a:lnTo>
                    <a:pt x="13752" y="4935"/>
                  </a:lnTo>
                  <a:cubicBezTo>
                    <a:pt x="13711" y="4853"/>
                    <a:pt x="13620" y="4802"/>
                    <a:pt x="13538" y="4761"/>
                  </a:cubicBezTo>
                  <a:lnTo>
                    <a:pt x="13497" y="4761"/>
                  </a:lnTo>
                  <a:lnTo>
                    <a:pt x="13456" y="4761"/>
                  </a:lnTo>
                  <a:cubicBezTo>
                    <a:pt x="13456" y="4639"/>
                    <a:pt x="13364" y="4639"/>
                    <a:pt x="13282" y="4598"/>
                  </a:cubicBezTo>
                  <a:lnTo>
                    <a:pt x="13242" y="4547"/>
                  </a:lnTo>
                  <a:lnTo>
                    <a:pt x="13201" y="4547"/>
                  </a:lnTo>
                  <a:cubicBezTo>
                    <a:pt x="13160" y="4547"/>
                    <a:pt x="13068" y="4506"/>
                    <a:pt x="13027" y="4506"/>
                  </a:cubicBezTo>
                  <a:lnTo>
                    <a:pt x="12986" y="4506"/>
                  </a:lnTo>
                  <a:lnTo>
                    <a:pt x="13027" y="4506"/>
                  </a:lnTo>
                  <a:cubicBezTo>
                    <a:pt x="13027" y="4598"/>
                    <a:pt x="13242" y="4598"/>
                    <a:pt x="13282" y="4680"/>
                  </a:cubicBezTo>
                  <a:lnTo>
                    <a:pt x="13282" y="4721"/>
                  </a:lnTo>
                  <a:lnTo>
                    <a:pt x="13242" y="4761"/>
                  </a:lnTo>
                  <a:cubicBezTo>
                    <a:pt x="13160" y="4761"/>
                    <a:pt x="13109" y="4721"/>
                    <a:pt x="13068" y="4721"/>
                  </a:cubicBezTo>
                  <a:cubicBezTo>
                    <a:pt x="13027" y="4680"/>
                    <a:pt x="12986" y="4680"/>
                    <a:pt x="12945" y="4680"/>
                  </a:cubicBezTo>
                  <a:lnTo>
                    <a:pt x="12945" y="4680"/>
                  </a:lnTo>
                  <a:cubicBezTo>
                    <a:pt x="12945" y="4721"/>
                    <a:pt x="12986" y="4761"/>
                    <a:pt x="12986" y="4802"/>
                  </a:cubicBezTo>
                  <a:cubicBezTo>
                    <a:pt x="12945" y="4761"/>
                    <a:pt x="12853" y="4721"/>
                    <a:pt x="12812" y="4721"/>
                  </a:cubicBezTo>
                  <a:lnTo>
                    <a:pt x="12772" y="4761"/>
                  </a:lnTo>
                  <a:cubicBezTo>
                    <a:pt x="12731" y="4721"/>
                    <a:pt x="12690" y="4721"/>
                    <a:pt x="12649" y="4721"/>
                  </a:cubicBezTo>
                  <a:lnTo>
                    <a:pt x="12598" y="4721"/>
                  </a:lnTo>
                  <a:cubicBezTo>
                    <a:pt x="12516" y="4721"/>
                    <a:pt x="12475" y="4721"/>
                    <a:pt x="12393" y="4680"/>
                  </a:cubicBezTo>
                  <a:lnTo>
                    <a:pt x="12220" y="4680"/>
                  </a:lnTo>
                  <a:lnTo>
                    <a:pt x="12179" y="4680"/>
                  </a:lnTo>
                  <a:cubicBezTo>
                    <a:pt x="12179" y="4639"/>
                    <a:pt x="12179" y="4598"/>
                    <a:pt x="12138" y="4598"/>
                  </a:cubicBezTo>
                  <a:cubicBezTo>
                    <a:pt x="12138" y="4598"/>
                    <a:pt x="12087" y="4598"/>
                    <a:pt x="12046" y="4547"/>
                  </a:cubicBezTo>
                  <a:lnTo>
                    <a:pt x="12046" y="4598"/>
                  </a:lnTo>
                  <a:cubicBezTo>
                    <a:pt x="11924" y="4639"/>
                    <a:pt x="11709" y="4598"/>
                    <a:pt x="11750" y="4465"/>
                  </a:cubicBezTo>
                  <a:lnTo>
                    <a:pt x="11832" y="4465"/>
                  </a:lnTo>
                  <a:lnTo>
                    <a:pt x="12046" y="4465"/>
                  </a:lnTo>
                  <a:cubicBezTo>
                    <a:pt x="11924" y="4343"/>
                    <a:pt x="11791" y="4343"/>
                    <a:pt x="11627" y="4291"/>
                  </a:cubicBezTo>
                  <a:cubicBezTo>
                    <a:pt x="11627" y="4210"/>
                    <a:pt x="11627" y="4169"/>
                    <a:pt x="11709" y="4169"/>
                  </a:cubicBezTo>
                  <a:lnTo>
                    <a:pt x="11709" y="4128"/>
                  </a:lnTo>
                  <a:cubicBezTo>
                    <a:pt x="11709" y="4128"/>
                    <a:pt x="11668" y="4087"/>
                    <a:pt x="11627" y="4087"/>
                  </a:cubicBezTo>
                  <a:cubicBezTo>
                    <a:pt x="11627" y="3832"/>
                    <a:pt x="12046" y="3576"/>
                    <a:pt x="12302" y="3658"/>
                  </a:cubicBezTo>
                  <a:lnTo>
                    <a:pt x="12302" y="3699"/>
                  </a:lnTo>
                  <a:cubicBezTo>
                    <a:pt x="12261" y="3699"/>
                    <a:pt x="12087" y="3873"/>
                    <a:pt x="12087" y="3954"/>
                  </a:cubicBezTo>
                  <a:lnTo>
                    <a:pt x="12087" y="3995"/>
                  </a:lnTo>
                  <a:cubicBezTo>
                    <a:pt x="12138" y="3995"/>
                    <a:pt x="12138" y="4036"/>
                    <a:pt x="12179" y="4036"/>
                  </a:cubicBezTo>
                  <a:cubicBezTo>
                    <a:pt x="12087" y="4210"/>
                    <a:pt x="12261" y="4251"/>
                    <a:pt x="12302" y="4343"/>
                  </a:cubicBezTo>
                  <a:lnTo>
                    <a:pt x="12302" y="4343"/>
                  </a:lnTo>
                  <a:cubicBezTo>
                    <a:pt x="12302" y="4343"/>
                    <a:pt x="12261" y="4383"/>
                    <a:pt x="12220" y="4383"/>
                  </a:cubicBezTo>
                  <a:lnTo>
                    <a:pt x="12220" y="4424"/>
                  </a:lnTo>
                  <a:lnTo>
                    <a:pt x="12393" y="4424"/>
                  </a:lnTo>
                  <a:cubicBezTo>
                    <a:pt x="12393" y="4383"/>
                    <a:pt x="12434" y="4383"/>
                    <a:pt x="12434" y="4291"/>
                  </a:cubicBezTo>
                  <a:cubicBezTo>
                    <a:pt x="12393" y="4251"/>
                    <a:pt x="12342" y="4251"/>
                    <a:pt x="12342" y="4251"/>
                  </a:cubicBezTo>
                  <a:cubicBezTo>
                    <a:pt x="12302" y="4210"/>
                    <a:pt x="12302" y="4210"/>
                    <a:pt x="12261" y="4169"/>
                  </a:cubicBezTo>
                  <a:cubicBezTo>
                    <a:pt x="12302" y="4128"/>
                    <a:pt x="12302" y="4128"/>
                    <a:pt x="12342" y="4087"/>
                  </a:cubicBezTo>
                  <a:cubicBezTo>
                    <a:pt x="12393" y="4128"/>
                    <a:pt x="12434" y="4128"/>
                    <a:pt x="12475" y="4128"/>
                  </a:cubicBezTo>
                  <a:lnTo>
                    <a:pt x="12475" y="4087"/>
                  </a:lnTo>
                  <a:cubicBezTo>
                    <a:pt x="12434" y="4087"/>
                    <a:pt x="12434" y="4087"/>
                    <a:pt x="12393" y="4036"/>
                  </a:cubicBezTo>
                  <a:lnTo>
                    <a:pt x="12342" y="4036"/>
                  </a:lnTo>
                  <a:cubicBezTo>
                    <a:pt x="12302" y="4036"/>
                    <a:pt x="12302" y="4036"/>
                    <a:pt x="12302" y="3995"/>
                  </a:cubicBezTo>
                  <a:cubicBezTo>
                    <a:pt x="12261" y="3954"/>
                    <a:pt x="12261" y="3913"/>
                    <a:pt x="12302" y="3913"/>
                  </a:cubicBezTo>
                  <a:lnTo>
                    <a:pt x="12342" y="3873"/>
                  </a:lnTo>
                  <a:lnTo>
                    <a:pt x="12516" y="3873"/>
                  </a:lnTo>
                  <a:lnTo>
                    <a:pt x="12516" y="3873"/>
                  </a:lnTo>
                  <a:cubicBezTo>
                    <a:pt x="12475" y="3832"/>
                    <a:pt x="12434" y="3832"/>
                    <a:pt x="12393" y="3781"/>
                  </a:cubicBezTo>
                  <a:lnTo>
                    <a:pt x="12393" y="3781"/>
                  </a:lnTo>
                  <a:cubicBezTo>
                    <a:pt x="12475" y="3740"/>
                    <a:pt x="12772" y="3617"/>
                    <a:pt x="12853" y="3699"/>
                  </a:cubicBezTo>
                  <a:cubicBezTo>
                    <a:pt x="12904" y="3740"/>
                    <a:pt x="12945" y="3781"/>
                    <a:pt x="12945" y="3781"/>
                  </a:cubicBezTo>
                  <a:cubicBezTo>
                    <a:pt x="12986" y="3832"/>
                    <a:pt x="13027" y="3873"/>
                    <a:pt x="13027" y="3913"/>
                  </a:cubicBezTo>
                  <a:cubicBezTo>
                    <a:pt x="13027" y="3913"/>
                    <a:pt x="12945" y="4036"/>
                    <a:pt x="12945" y="4087"/>
                  </a:cubicBezTo>
                  <a:lnTo>
                    <a:pt x="12945" y="4169"/>
                  </a:lnTo>
                  <a:cubicBezTo>
                    <a:pt x="13027" y="4169"/>
                    <a:pt x="13068" y="4169"/>
                    <a:pt x="13109" y="4087"/>
                  </a:cubicBezTo>
                  <a:lnTo>
                    <a:pt x="13242" y="4087"/>
                  </a:lnTo>
                  <a:lnTo>
                    <a:pt x="13242" y="4169"/>
                  </a:lnTo>
                  <a:cubicBezTo>
                    <a:pt x="13242" y="4210"/>
                    <a:pt x="13282" y="4210"/>
                    <a:pt x="13282" y="4210"/>
                  </a:cubicBezTo>
                  <a:lnTo>
                    <a:pt x="13323" y="4210"/>
                  </a:lnTo>
                  <a:cubicBezTo>
                    <a:pt x="13323" y="4169"/>
                    <a:pt x="13282" y="4128"/>
                    <a:pt x="13282" y="4087"/>
                  </a:cubicBezTo>
                  <a:cubicBezTo>
                    <a:pt x="13364" y="3913"/>
                    <a:pt x="13538" y="3995"/>
                    <a:pt x="13671" y="3995"/>
                  </a:cubicBezTo>
                  <a:cubicBezTo>
                    <a:pt x="13671" y="4036"/>
                    <a:pt x="13711" y="3995"/>
                    <a:pt x="13711" y="3995"/>
                  </a:cubicBezTo>
                  <a:cubicBezTo>
                    <a:pt x="13752" y="3995"/>
                    <a:pt x="13752" y="3995"/>
                    <a:pt x="13793" y="4036"/>
                  </a:cubicBezTo>
                  <a:cubicBezTo>
                    <a:pt x="13834" y="4036"/>
                    <a:pt x="13834" y="4087"/>
                    <a:pt x="13834" y="4087"/>
                  </a:cubicBezTo>
                  <a:cubicBezTo>
                    <a:pt x="13875" y="4128"/>
                    <a:pt x="13926" y="4128"/>
                    <a:pt x="13967" y="4169"/>
                  </a:cubicBezTo>
                  <a:lnTo>
                    <a:pt x="13967" y="4210"/>
                  </a:lnTo>
                  <a:cubicBezTo>
                    <a:pt x="13875" y="4210"/>
                    <a:pt x="13834" y="4251"/>
                    <a:pt x="13793" y="4291"/>
                  </a:cubicBezTo>
                  <a:lnTo>
                    <a:pt x="13834" y="4343"/>
                  </a:lnTo>
                  <a:lnTo>
                    <a:pt x="13875" y="4343"/>
                  </a:lnTo>
                  <a:cubicBezTo>
                    <a:pt x="13875" y="4291"/>
                    <a:pt x="13967" y="4251"/>
                    <a:pt x="14008" y="4251"/>
                  </a:cubicBezTo>
                  <a:cubicBezTo>
                    <a:pt x="14049" y="4291"/>
                    <a:pt x="14049" y="4343"/>
                    <a:pt x="14090" y="4424"/>
                  </a:cubicBezTo>
                  <a:lnTo>
                    <a:pt x="14090" y="4383"/>
                  </a:lnTo>
                  <a:cubicBezTo>
                    <a:pt x="14130" y="4343"/>
                    <a:pt x="14181" y="4291"/>
                    <a:pt x="14222" y="4291"/>
                  </a:cubicBezTo>
                  <a:cubicBezTo>
                    <a:pt x="14263" y="4291"/>
                    <a:pt x="14345" y="4343"/>
                    <a:pt x="14386" y="4343"/>
                  </a:cubicBezTo>
                  <a:lnTo>
                    <a:pt x="14386" y="4343"/>
                  </a:lnTo>
                  <a:cubicBezTo>
                    <a:pt x="14345" y="4383"/>
                    <a:pt x="14345" y="4424"/>
                    <a:pt x="14304" y="4465"/>
                  </a:cubicBezTo>
                  <a:cubicBezTo>
                    <a:pt x="14386" y="4465"/>
                    <a:pt x="14386" y="4424"/>
                    <a:pt x="14478" y="4424"/>
                  </a:cubicBezTo>
                  <a:lnTo>
                    <a:pt x="14478" y="4506"/>
                  </a:lnTo>
                  <a:cubicBezTo>
                    <a:pt x="14519" y="4506"/>
                    <a:pt x="14519" y="4547"/>
                    <a:pt x="14519" y="4547"/>
                  </a:cubicBezTo>
                  <a:cubicBezTo>
                    <a:pt x="14641" y="4547"/>
                    <a:pt x="14733" y="4465"/>
                    <a:pt x="14815" y="4547"/>
                  </a:cubicBezTo>
                  <a:cubicBezTo>
                    <a:pt x="14774" y="4639"/>
                    <a:pt x="14692" y="4639"/>
                    <a:pt x="14641" y="4680"/>
                  </a:cubicBezTo>
                  <a:lnTo>
                    <a:pt x="14641" y="4680"/>
                  </a:lnTo>
                  <a:lnTo>
                    <a:pt x="14641" y="4721"/>
                  </a:lnTo>
                  <a:cubicBezTo>
                    <a:pt x="14692" y="4721"/>
                    <a:pt x="14733" y="4721"/>
                    <a:pt x="14733" y="4680"/>
                  </a:cubicBezTo>
                  <a:lnTo>
                    <a:pt x="14815" y="4680"/>
                  </a:lnTo>
                  <a:cubicBezTo>
                    <a:pt x="14856" y="4680"/>
                    <a:pt x="14856" y="4639"/>
                    <a:pt x="14856" y="4639"/>
                  </a:cubicBezTo>
                  <a:cubicBezTo>
                    <a:pt x="14948" y="4639"/>
                    <a:pt x="14989" y="4721"/>
                    <a:pt x="15029" y="4761"/>
                  </a:cubicBezTo>
                  <a:cubicBezTo>
                    <a:pt x="14948" y="4761"/>
                    <a:pt x="14897" y="4761"/>
                    <a:pt x="14856" y="4802"/>
                  </a:cubicBezTo>
                  <a:lnTo>
                    <a:pt x="14856" y="4802"/>
                  </a:lnTo>
                  <a:cubicBezTo>
                    <a:pt x="14856" y="4853"/>
                    <a:pt x="14989" y="4853"/>
                    <a:pt x="15029" y="4853"/>
                  </a:cubicBezTo>
                  <a:cubicBezTo>
                    <a:pt x="15029" y="4894"/>
                    <a:pt x="15070" y="4894"/>
                    <a:pt x="15070" y="4935"/>
                  </a:cubicBezTo>
                  <a:lnTo>
                    <a:pt x="15070" y="4935"/>
                  </a:lnTo>
                  <a:lnTo>
                    <a:pt x="14948" y="4935"/>
                  </a:lnTo>
                  <a:cubicBezTo>
                    <a:pt x="14897" y="4935"/>
                    <a:pt x="14856" y="4894"/>
                    <a:pt x="14815" y="4894"/>
                  </a:cubicBezTo>
                  <a:lnTo>
                    <a:pt x="14815" y="4935"/>
                  </a:lnTo>
                  <a:lnTo>
                    <a:pt x="14815" y="4935"/>
                  </a:lnTo>
                  <a:lnTo>
                    <a:pt x="14856" y="4976"/>
                  </a:lnTo>
                  <a:lnTo>
                    <a:pt x="14856" y="5017"/>
                  </a:lnTo>
                  <a:lnTo>
                    <a:pt x="14774" y="5017"/>
                  </a:lnTo>
                  <a:cubicBezTo>
                    <a:pt x="14815" y="5109"/>
                    <a:pt x="14948" y="5109"/>
                    <a:pt x="15029" y="5150"/>
                  </a:cubicBezTo>
                  <a:cubicBezTo>
                    <a:pt x="15029" y="5191"/>
                    <a:pt x="15029" y="5231"/>
                    <a:pt x="15070" y="5272"/>
                  </a:cubicBezTo>
                  <a:cubicBezTo>
                    <a:pt x="15152" y="5231"/>
                    <a:pt x="15152" y="5231"/>
                    <a:pt x="15244" y="5272"/>
                  </a:cubicBezTo>
                  <a:lnTo>
                    <a:pt x="15285" y="5272"/>
                  </a:lnTo>
                  <a:cubicBezTo>
                    <a:pt x="15285" y="5231"/>
                    <a:pt x="15326" y="5231"/>
                    <a:pt x="15326" y="5231"/>
                  </a:cubicBezTo>
                  <a:cubicBezTo>
                    <a:pt x="15408" y="5272"/>
                    <a:pt x="15459" y="5313"/>
                    <a:pt x="15499" y="5405"/>
                  </a:cubicBezTo>
                  <a:lnTo>
                    <a:pt x="15459" y="5405"/>
                  </a:lnTo>
                  <a:lnTo>
                    <a:pt x="15367" y="5405"/>
                  </a:lnTo>
                  <a:lnTo>
                    <a:pt x="15367" y="5446"/>
                  </a:lnTo>
                  <a:lnTo>
                    <a:pt x="15622" y="5446"/>
                  </a:lnTo>
                  <a:cubicBezTo>
                    <a:pt x="15622" y="5487"/>
                    <a:pt x="15622" y="5487"/>
                    <a:pt x="15581" y="5528"/>
                  </a:cubicBezTo>
                  <a:cubicBezTo>
                    <a:pt x="15663" y="5528"/>
                    <a:pt x="15714" y="5528"/>
                    <a:pt x="15755" y="5487"/>
                  </a:cubicBezTo>
                  <a:close/>
                  <a:moveTo>
                    <a:pt x="16092" y="3106"/>
                  </a:moveTo>
                  <a:cubicBezTo>
                    <a:pt x="16092" y="3065"/>
                    <a:pt x="16092" y="3065"/>
                    <a:pt x="16133" y="3014"/>
                  </a:cubicBezTo>
                  <a:lnTo>
                    <a:pt x="16133" y="3014"/>
                  </a:lnTo>
                  <a:lnTo>
                    <a:pt x="16133" y="3106"/>
                  </a:lnTo>
                  <a:lnTo>
                    <a:pt x="16092" y="3106"/>
                  </a:lnTo>
                  <a:close/>
                  <a:moveTo>
                    <a:pt x="16307" y="3995"/>
                  </a:moveTo>
                  <a:cubicBezTo>
                    <a:pt x="16307" y="3954"/>
                    <a:pt x="16347" y="3954"/>
                    <a:pt x="16388" y="3913"/>
                  </a:cubicBezTo>
                  <a:cubicBezTo>
                    <a:pt x="16480" y="3913"/>
                    <a:pt x="16521" y="3913"/>
                    <a:pt x="16562" y="3954"/>
                  </a:cubicBezTo>
                  <a:cubicBezTo>
                    <a:pt x="16603" y="3995"/>
                    <a:pt x="16603" y="3995"/>
                    <a:pt x="16644" y="3995"/>
                  </a:cubicBezTo>
                  <a:cubicBezTo>
                    <a:pt x="16685" y="4036"/>
                    <a:pt x="16777" y="4036"/>
                    <a:pt x="16736" y="4087"/>
                  </a:cubicBezTo>
                  <a:cubicBezTo>
                    <a:pt x="16736" y="4128"/>
                    <a:pt x="16685" y="4169"/>
                    <a:pt x="16644" y="4169"/>
                  </a:cubicBezTo>
                  <a:lnTo>
                    <a:pt x="16562" y="4169"/>
                  </a:lnTo>
                  <a:cubicBezTo>
                    <a:pt x="16521" y="4210"/>
                    <a:pt x="16521" y="4210"/>
                    <a:pt x="16480" y="4210"/>
                  </a:cubicBezTo>
                  <a:lnTo>
                    <a:pt x="16388" y="4169"/>
                  </a:lnTo>
                  <a:lnTo>
                    <a:pt x="16429" y="4128"/>
                  </a:lnTo>
                  <a:lnTo>
                    <a:pt x="16480" y="4128"/>
                  </a:lnTo>
                  <a:lnTo>
                    <a:pt x="16480" y="4128"/>
                  </a:lnTo>
                  <a:lnTo>
                    <a:pt x="16429" y="4128"/>
                  </a:lnTo>
                  <a:lnTo>
                    <a:pt x="16429" y="4128"/>
                  </a:lnTo>
                  <a:lnTo>
                    <a:pt x="16429" y="4128"/>
                  </a:lnTo>
                  <a:lnTo>
                    <a:pt x="16388" y="4128"/>
                  </a:lnTo>
                  <a:lnTo>
                    <a:pt x="16347" y="4128"/>
                  </a:lnTo>
                  <a:lnTo>
                    <a:pt x="16307" y="4087"/>
                  </a:lnTo>
                  <a:lnTo>
                    <a:pt x="16307" y="4087"/>
                  </a:lnTo>
                  <a:lnTo>
                    <a:pt x="16347" y="4087"/>
                  </a:lnTo>
                  <a:cubicBezTo>
                    <a:pt x="16347" y="4036"/>
                    <a:pt x="16307" y="4036"/>
                    <a:pt x="16307" y="4036"/>
                  </a:cubicBezTo>
                  <a:lnTo>
                    <a:pt x="16307" y="3995"/>
                  </a:lnTo>
                  <a:lnTo>
                    <a:pt x="16347" y="3995"/>
                  </a:lnTo>
                  <a:lnTo>
                    <a:pt x="16307" y="3995"/>
                  </a:lnTo>
                  <a:close/>
                  <a:moveTo>
                    <a:pt x="13620" y="14600"/>
                  </a:moveTo>
                  <a:lnTo>
                    <a:pt x="13620" y="14600"/>
                  </a:lnTo>
                  <a:lnTo>
                    <a:pt x="13538" y="14600"/>
                  </a:lnTo>
                  <a:lnTo>
                    <a:pt x="13497" y="14600"/>
                  </a:lnTo>
                  <a:cubicBezTo>
                    <a:pt x="13456" y="14641"/>
                    <a:pt x="13323" y="14560"/>
                    <a:pt x="13323" y="14560"/>
                  </a:cubicBezTo>
                  <a:lnTo>
                    <a:pt x="13364" y="14508"/>
                  </a:lnTo>
                  <a:cubicBezTo>
                    <a:pt x="13456" y="14508"/>
                    <a:pt x="13579" y="14560"/>
                    <a:pt x="13620" y="14600"/>
                  </a:cubicBezTo>
                  <a:close/>
                  <a:moveTo>
                    <a:pt x="13711" y="11617"/>
                  </a:moveTo>
                  <a:lnTo>
                    <a:pt x="13711" y="11658"/>
                  </a:lnTo>
                  <a:lnTo>
                    <a:pt x="13711" y="11658"/>
                  </a:lnTo>
                  <a:lnTo>
                    <a:pt x="13711" y="11617"/>
                  </a:lnTo>
                  <a:close/>
                  <a:moveTo>
                    <a:pt x="13711" y="11617"/>
                  </a:moveTo>
                  <a:lnTo>
                    <a:pt x="13711" y="11617"/>
                  </a:lnTo>
                  <a:lnTo>
                    <a:pt x="13711" y="11617"/>
                  </a:lnTo>
                  <a:lnTo>
                    <a:pt x="13711" y="11617"/>
                  </a:lnTo>
                  <a:close/>
                  <a:moveTo>
                    <a:pt x="13752" y="11750"/>
                  </a:moveTo>
                  <a:lnTo>
                    <a:pt x="13752" y="11750"/>
                  </a:lnTo>
                  <a:cubicBezTo>
                    <a:pt x="13752" y="11699"/>
                    <a:pt x="13711" y="11699"/>
                    <a:pt x="13711" y="11658"/>
                  </a:cubicBezTo>
                  <a:cubicBezTo>
                    <a:pt x="13752" y="11699"/>
                    <a:pt x="13752" y="11699"/>
                    <a:pt x="13752" y="11750"/>
                  </a:cubicBezTo>
                  <a:close/>
                  <a:moveTo>
                    <a:pt x="13926" y="14253"/>
                  </a:moveTo>
                  <a:lnTo>
                    <a:pt x="13926" y="14253"/>
                  </a:lnTo>
                  <a:cubicBezTo>
                    <a:pt x="13875" y="14253"/>
                    <a:pt x="13834" y="14304"/>
                    <a:pt x="13752" y="14304"/>
                  </a:cubicBezTo>
                  <a:lnTo>
                    <a:pt x="13620" y="14304"/>
                  </a:lnTo>
                  <a:cubicBezTo>
                    <a:pt x="13579" y="14253"/>
                    <a:pt x="13538" y="14304"/>
                    <a:pt x="13497" y="14304"/>
                  </a:cubicBezTo>
                  <a:lnTo>
                    <a:pt x="13415" y="14304"/>
                  </a:lnTo>
                  <a:lnTo>
                    <a:pt x="13415" y="14304"/>
                  </a:lnTo>
                  <a:lnTo>
                    <a:pt x="13456" y="14253"/>
                  </a:lnTo>
                  <a:lnTo>
                    <a:pt x="13497" y="14212"/>
                  </a:lnTo>
                  <a:cubicBezTo>
                    <a:pt x="13456" y="14171"/>
                    <a:pt x="13364" y="14171"/>
                    <a:pt x="13282" y="14130"/>
                  </a:cubicBezTo>
                  <a:lnTo>
                    <a:pt x="13282" y="14049"/>
                  </a:lnTo>
                  <a:lnTo>
                    <a:pt x="13201" y="14049"/>
                  </a:lnTo>
                  <a:lnTo>
                    <a:pt x="13109" y="14049"/>
                  </a:lnTo>
                  <a:cubicBezTo>
                    <a:pt x="13068" y="13998"/>
                    <a:pt x="13027" y="13957"/>
                    <a:pt x="12945" y="13957"/>
                  </a:cubicBezTo>
                  <a:cubicBezTo>
                    <a:pt x="12904" y="13916"/>
                    <a:pt x="12812" y="13957"/>
                    <a:pt x="12731" y="13916"/>
                  </a:cubicBezTo>
                  <a:lnTo>
                    <a:pt x="12812" y="13916"/>
                  </a:lnTo>
                  <a:lnTo>
                    <a:pt x="12812" y="13875"/>
                  </a:lnTo>
                  <a:lnTo>
                    <a:pt x="12812" y="13875"/>
                  </a:lnTo>
                  <a:cubicBezTo>
                    <a:pt x="12649" y="13834"/>
                    <a:pt x="12649" y="13916"/>
                    <a:pt x="12557" y="13916"/>
                  </a:cubicBezTo>
                  <a:cubicBezTo>
                    <a:pt x="12557" y="13957"/>
                    <a:pt x="12516" y="13957"/>
                    <a:pt x="12475" y="13957"/>
                  </a:cubicBezTo>
                  <a:cubicBezTo>
                    <a:pt x="12475" y="13998"/>
                    <a:pt x="12434" y="14049"/>
                    <a:pt x="12393" y="13998"/>
                  </a:cubicBezTo>
                  <a:lnTo>
                    <a:pt x="12393" y="13998"/>
                  </a:lnTo>
                  <a:lnTo>
                    <a:pt x="12434" y="13957"/>
                  </a:lnTo>
                  <a:lnTo>
                    <a:pt x="12434" y="13875"/>
                  </a:lnTo>
                  <a:cubicBezTo>
                    <a:pt x="12475" y="13875"/>
                    <a:pt x="12557" y="13834"/>
                    <a:pt x="12649" y="13834"/>
                  </a:cubicBezTo>
                  <a:cubicBezTo>
                    <a:pt x="12690" y="13793"/>
                    <a:pt x="12731" y="13793"/>
                    <a:pt x="12772" y="13793"/>
                  </a:cubicBezTo>
                  <a:cubicBezTo>
                    <a:pt x="12853" y="13793"/>
                    <a:pt x="12945" y="13834"/>
                    <a:pt x="13027" y="13834"/>
                  </a:cubicBezTo>
                  <a:lnTo>
                    <a:pt x="13068" y="13834"/>
                  </a:lnTo>
                  <a:cubicBezTo>
                    <a:pt x="13109" y="13875"/>
                    <a:pt x="13160" y="13875"/>
                    <a:pt x="13160" y="13916"/>
                  </a:cubicBezTo>
                  <a:cubicBezTo>
                    <a:pt x="13242" y="13957"/>
                    <a:pt x="13364" y="13957"/>
                    <a:pt x="13415" y="13998"/>
                  </a:cubicBezTo>
                  <a:cubicBezTo>
                    <a:pt x="13456" y="13998"/>
                    <a:pt x="13456" y="14049"/>
                    <a:pt x="13497" y="14049"/>
                  </a:cubicBezTo>
                  <a:cubicBezTo>
                    <a:pt x="13538" y="14090"/>
                    <a:pt x="13671" y="14090"/>
                    <a:pt x="13711" y="14130"/>
                  </a:cubicBezTo>
                  <a:lnTo>
                    <a:pt x="13711" y="14171"/>
                  </a:lnTo>
                  <a:lnTo>
                    <a:pt x="13711" y="14171"/>
                  </a:lnTo>
                  <a:cubicBezTo>
                    <a:pt x="13834" y="14171"/>
                    <a:pt x="13875" y="14212"/>
                    <a:pt x="13926" y="14253"/>
                  </a:cubicBezTo>
                  <a:close/>
                  <a:moveTo>
                    <a:pt x="14049" y="14345"/>
                  </a:moveTo>
                  <a:lnTo>
                    <a:pt x="14049" y="14304"/>
                  </a:lnTo>
                  <a:lnTo>
                    <a:pt x="14049" y="14304"/>
                  </a:lnTo>
                  <a:lnTo>
                    <a:pt x="14090" y="14304"/>
                  </a:lnTo>
                  <a:lnTo>
                    <a:pt x="14263" y="14304"/>
                  </a:lnTo>
                  <a:cubicBezTo>
                    <a:pt x="14304" y="14345"/>
                    <a:pt x="14304" y="14304"/>
                    <a:pt x="14304" y="14304"/>
                  </a:cubicBezTo>
                  <a:lnTo>
                    <a:pt x="14386" y="14304"/>
                  </a:lnTo>
                  <a:lnTo>
                    <a:pt x="14437" y="14304"/>
                  </a:lnTo>
                  <a:cubicBezTo>
                    <a:pt x="14437" y="14345"/>
                    <a:pt x="14519" y="14345"/>
                    <a:pt x="14560" y="14345"/>
                  </a:cubicBezTo>
                  <a:cubicBezTo>
                    <a:pt x="14600" y="14427"/>
                    <a:pt x="14733" y="14427"/>
                    <a:pt x="14774" y="14508"/>
                  </a:cubicBezTo>
                  <a:cubicBezTo>
                    <a:pt x="14774" y="14508"/>
                    <a:pt x="14774" y="14560"/>
                    <a:pt x="14733" y="14560"/>
                  </a:cubicBezTo>
                  <a:cubicBezTo>
                    <a:pt x="14733" y="14560"/>
                    <a:pt x="14692" y="14468"/>
                    <a:pt x="14600" y="14508"/>
                  </a:cubicBezTo>
                  <a:lnTo>
                    <a:pt x="14560" y="14508"/>
                  </a:lnTo>
                  <a:cubicBezTo>
                    <a:pt x="14560" y="14508"/>
                    <a:pt x="14519" y="14560"/>
                    <a:pt x="14478" y="14560"/>
                  </a:cubicBezTo>
                  <a:lnTo>
                    <a:pt x="14437" y="14508"/>
                  </a:lnTo>
                  <a:cubicBezTo>
                    <a:pt x="14386" y="14560"/>
                    <a:pt x="14386" y="14600"/>
                    <a:pt x="14345" y="14641"/>
                  </a:cubicBezTo>
                  <a:cubicBezTo>
                    <a:pt x="14304" y="14641"/>
                    <a:pt x="14263" y="14560"/>
                    <a:pt x="14263" y="14560"/>
                  </a:cubicBezTo>
                  <a:lnTo>
                    <a:pt x="14130" y="14560"/>
                  </a:lnTo>
                  <a:lnTo>
                    <a:pt x="14008" y="14560"/>
                  </a:lnTo>
                  <a:lnTo>
                    <a:pt x="13967" y="14560"/>
                  </a:lnTo>
                  <a:cubicBezTo>
                    <a:pt x="13926" y="14560"/>
                    <a:pt x="13926" y="14560"/>
                    <a:pt x="13875" y="14508"/>
                  </a:cubicBezTo>
                  <a:lnTo>
                    <a:pt x="13875" y="14508"/>
                  </a:lnTo>
                  <a:lnTo>
                    <a:pt x="13926" y="14468"/>
                  </a:lnTo>
                  <a:cubicBezTo>
                    <a:pt x="14008" y="14508"/>
                    <a:pt x="14130" y="14508"/>
                    <a:pt x="14222" y="14468"/>
                  </a:cubicBezTo>
                  <a:lnTo>
                    <a:pt x="14222" y="14468"/>
                  </a:lnTo>
                  <a:cubicBezTo>
                    <a:pt x="14090" y="14427"/>
                    <a:pt x="14181" y="14427"/>
                    <a:pt x="14130" y="14386"/>
                  </a:cubicBezTo>
                  <a:cubicBezTo>
                    <a:pt x="14130" y="14345"/>
                    <a:pt x="14049" y="14345"/>
                    <a:pt x="14049" y="14345"/>
                  </a:cubicBezTo>
                  <a:close/>
                  <a:moveTo>
                    <a:pt x="14948" y="14508"/>
                  </a:moveTo>
                  <a:lnTo>
                    <a:pt x="14989" y="14508"/>
                  </a:lnTo>
                  <a:lnTo>
                    <a:pt x="15029" y="14508"/>
                  </a:lnTo>
                  <a:lnTo>
                    <a:pt x="15203" y="14508"/>
                  </a:lnTo>
                  <a:cubicBezTo>
                    <a:pt x="15152" y="14600"/>
                    <a:pt x="15152" y="14600"/>
                    <a:pt x="15111" y="14600"/>
                  </a:cubicBezTo>
                  <a:lnTo>
                    <a:pt x="15070" y="14600"/>
                  </a:lnTo>
                  <a:lnTo>
                    <a:pt x="14989" y="14600"/>
                  </a:lnTo>
                  <a:cubicBezTo>
                    <a:pt x="14989" y="14560"/>
                    <a:pt x="14989" y="14560"/>
                    <a:pt x="14948" y="14508"/>
                  </a:cubicBezTo>
                  <a:close/>
                  <a:moveTo>
                    <a:pt x="15029" y="16347"/>
                  </a:moveTo>
                  <a:lnTo>
                    <a:pt x="15029" y="16347"/>
                  </a:lnTo>
                  <a:cubicBezTo>
                    <a:pt x="15029" y="16347"/>
                    <a:pt x="15070" y="16347"/>
                    <a:pt x="15111" y="16296"/>
                  </a:cubicBezTo>
                  <a:lnTo>
                    <a:pt x="15111" y="16296"/>
                  </a:lnTo>
                  <a:lnTo>
                    <a:pt x="15111" y="16296"/>
                  </a:lnTo>
                  <a:lnTo>
                    <a:pt x="15111" y="16429"/>
                  </a:lnTo>
                  <a:lnTo>
                    <a:pt x="14989" y="16429"/>
                  </a:lnTo>
                  <a:lnTo>
                    <a:pt x="14989" y="16429"/>
                  </a:lnTo>
                  <a:lnTo>
                    <a:pt x="14989" y="16429"/>
                  </a:lnTo>
                  <a:cubicBezTo>
                    <a:pt x="15029" y="16429"/>
                    <a:pt x="15029" y="16388"/>
                    <a:pt x="15029" y="16388"/>
                  </a:cubicBezTo>
                  <a:lnTo>
                    <a:pt x="15029" y="16347"/>
                  </a:lnTo>
                  <a:lnTo>
                    <a:pt x="15029" y="16347"/>
                  </a:lnTo>
                  <a:close/>
                  <a:moveTo>
                    <a:pt x="15918" y="9962"/>
                  </a:moveTo>
                  <a:cubicBezTo>
                    <a:pt x="16010" y="9962"/>
                    <a:pt x="16010" y="9829"/>
                    <a:pt x="16092" y="9911"/>
                  </a:cubicBezTo>
                  <a:cubicBezTo>
                    <a:pt x="16051" y="10003"/>
                    <a:pt x="15877" y="10044"/>
                    <a:pt x="15837" y="9962"/>
                  </a:cubicBezTo>
                  <a:cubicBezTo>
                    <a:pt x="15837" y="9870"/>
                    <a:pt x="15918" y="9788"/>
                    <a:pt x="15969" y="9747"/>
                  </a:cubicBezTo>
                  <a:cubicBezTo>
                    <a:pt x="15969" y="9747"/>
                    <a:pt x="16010" y="9747"/>
                    <a:pt x="16010" y="9788"/>
                  </a:cubicBezTo>
                  <a:cubicBezTo>
                    <a:pt x="16010" y="9788"/>
                    <a:pt x="16010" y="9870"/>
                    <a:pt x="15969" y="9870"/>
                  </a:cubicBezTo>
                  <a:cubicBezTo>
                    <a:pt x="15969" y="9911"/>
                    <a:pt x="15877" y="9911"/>
                    <a:pt x="15918" y="9962"/>
                  </a:cubicBezTo>
                  <a:lnTo>
                    <a:pt x="15918" y="9962"/>
                  </a:lnTo>
                  <a:close/>
                  <a:moveTo>
                    <a:pt x="16991" y="17962"/>
                  </a:moveTo>
                  <a:cubicBezTo>
                    <a:pt x="16991" y="18003"/>
                    <a:pt x="16991" y="18084"/>
                    <a:pt x="16940" y="18135"/>
                  </a:cubicBezTo>
                  <a:cubicBezTo>
                    <a:pt x="16899" y="18176"/>
                    <a:pt x="16777" y="18176"/>
                    <a:pt x="16685" y="18176"/>
                  </a:cubicBezTo>
                  <a:cubicBezTo>
                    <a:pt x="16685" y="18135"/>
                    <a:pt x="16644" y="18003"/>
                    <a:pt x="16685" y="17962"/>
                  </a:cubicBezTo>
                  <a:lnTo>
                    <a:pt x="16991" y="17962"/>
                  </a:lnTo>
                  <a:close/>
                  <a:moveTo>
                    <a:pt x="17114" y="9655"/>
                  </a:moveTo>
                  <a:cubicBezTo>
                    <a:pt x="17155" y="9706"/>
                    <a:pt x="17114" y="9747"/>
                    <a:pt x="17073" y="9829"/>
                  </a:cubicBezTo>
                  <a:cubicBezTo>
                    <a:pt x="17073" y="9788"/>
                    <a:pt x="17032" y="9788"/>
                    <a:pt x="16991" y="9788"/>
                  </a:cubicBezTo>
                  <a:lnTo>
                    <a:pt x="16991" y="9747"/>
                  </a:lnTo>
                  <a:lnTo>
                    <a:pt x="16940" y="9747"/>
                  </a:lnTo>
                  <a:lnTo>
                    <a:pt x="16940" y="9747"/>
                  </a:lnTo>
                  <a:lnTo>
                    <a:pt x="16940" y="9747"/>
                  </a:lnTo>
                  <a:lnTo>
                    <a:pt x="16940" y="9655"/>
                  </a:lnTo>
                  <a:lnTo>
                    <a:pt x="16940" y="9614"/>
                  </a:lnTo>
                  <a:lnTo>
                    <a:pt x="16899" y="9614"/>
                  </a:lnTo>
                  <a:cubicBezTo>
                    <a:pt x="16899" y="9655"/>
                    <a:pt x="16777" y="9706"/>
                    <a:pt x="16736" y="9788"/>
                  </a:cubicBezTo>
                  <a:cubicBezTo>
                    <a:pt x="16736" y="9788"/>
                    <a:pt x="16685" y="9788"/>
                    <a:pt x="16685" y="9747"/>
                  </a:cubicBezTo>
                  <a:lnTo>
                    <a:pt x="16685" y="9747"/>
                  </a:lnTo>
                  <a:cubicBezTo>
                    <a:pt x="16736" y="9706"/>
                    <a:pt x="16777" y="9655"/>
                    <a:pt x="16817" y="9614"/>
                  </a:cubicBezTo>
                  <a:lnTo>
                    <a:pt x="16817" y="9614"/>
                  </a:lnTo>
                  <a:lnTo>
                    <a:pt x="16736" y="9614"/>
                  </a:lnTo>
                  <a:lnTo>
                    <a:pt x="16736" y="9655"/>
                  </a:lnTo>
                  <a:lnTo>
                    <a:pt x="16685" y="9655"/>
                  </a:lnTo>
                  <a:lnTo>
                    <a:pt x="16685" y="9655"/>
                  </a:lnTo>
                  <a:lnTo>
                    <a:pt x="16685" y="9614"/>
                  </a:lnTo>
                  <a:lnTo>
                    <a:pt x="16644" y="9614"/>
                  </a:lnTo>
                  <a:cubicBezTo>
                    <a:pt x="16644" y="9655"/>
                    <a:pt x="16562" y="9655"/>
                    <a:pt x="16521" y="9655"/>
                  </a:cubicBezTo>
                  <a:cubicBezTo>
                    <a:pt x="16429" y="9614"/>
                    <a:pt x="16388" y="9614"/>
                    <a:pt x="16347" y="9614"/>
                  </a:cubicBezTo>
                  <a:lnTo>
                    <a:pt x="16174" y="9614"/>
                  </a:lnTo>
                  <a:lnTo>
                    <a:pt x="16174" y="9574"/>
                  </a:lnTo>
                  <a:cubicBezTo>
                    <a:pt x="16174" y="9533"/>
                    <a:pt x="16307" y="9492"/>
                    <a:pt x="16347" y="9451"/>
                  </a:cubicBezTo>
                  <a:lnTo>
                    <a:pt x="16266" y="9451"/>
                  </a:lnTo>
                  <a:lnTo>
                    <a:pt x="16266" y="9451"/>
                  </a:lnTo>
                  <a:cubicBezTo>
                    <a:pt x="16307" y="9359"/>
                    <a:pt x="16347" y="9400"/>
                    <a:pt x="16388" y="9359"/>
                  </a:cubicBezTo>
                  <a:cubicBezTo>
                    <a:pt x="16347" y="9318"/>
                    <a:pt x="16347" y="9318"/>
                    <a:pt x="16347" y="9277"/>
                  </a:cubicBezTo>
                  <a:cubicBezTo>
                    <a:pt x="16388" y="9144"/>
                    <a:pt x="16480" y="8981"/>
                    <a:pt x="16603" y="8940"/>
                  </a:cubicBezTo>
                  <a:cubicBezTo>
                    <a:pt x="16644" y="8889"/>
                    <a:pt x="16685" y="8889"/>
                    <a:pt x="16736" y="8889"/>
                  </a:cubicBezTo>
                  <a:lnTo>
                    <a:pt x="16736" y="8889"/>
                  </a:lnTo>
                  <a:lnTo>
                    <a:pt x="16736" y="8889"/>
                  </a:lnTo>
                  <a:lnTo>
                    <a:pt x="16736" y="8940"/>
                  </a:lnTo>
                  <a:lnTo>
                    <a:pt x="16644" y="8940"/>
                  </a:lnTo>
                  <a:cubicBezTo>
                    <a:pt x="16736" y="9063"/>
                    <a:pt x="16521" y="9104"/>
                    <a:pt x="16562" y="9236"/>
                  </a:cubicBezTo>
                  <a:cubicBezTo>
                    <a:pt x="16603" y="9236"/>
                    <a:pt x="16603" y="9196"/>
                    <a:pt x="16644" y="9196"/>
                  </a:cubicBezTo>
                  <a:lnTo>
                    <a:pt x="16736" y="9196"/>
                  </a:lnTo>
                  <a:cubicBezTo>
                    <a:pt x="16685" y="9236"/>
                    <a:pt x="16685" y="9236"/>
                    <a:pt x="16644" y="9236"/>
                  </a:cubicBezTo>
                  <a:lnTo>
                    <a:pt x="16644" y="9277"/>
                  </a:lnTo>
                  <a:lnTo>
                    <a:pt x="16644" y="9277"/>
                  </a:lnTo>
                  <a:cubicBezTo>
                    <a:pt x="16685" y="9277"/>
                    <a:pt x="16777" y="9359"/>
                    <a:pt x="16817" y="9318"/>
                  </a:cubicBezTo>
                  <a:lnTo>
                    <a:pt x="16858" y="9277"/>
                  </a:lnTo>
                  <a:cubicBezTo>
                    <a:pt x="16899" y="9277"/>
                    <a:pt x="16991" y="9318"/>
                    <a:pt x="17032" y="9318"/>
                  </a:cubicBezTo>
                  <a:lnTo>
                    <a:pt x="16991" y="9359"/>
                  </a:lnTo>
                  <a:lnTo>
                    <a:pt x="16940" y="9400"/>
                  </a:lnTo>
                  <a:lnTo>
                    <a:pt x="16940" y="9451"/>
                  </a:lnTo>
                  <a:cubicBezTo>
                    <a:pt x="16940" y="9451"/>
                    <a:pt x="16991" y="9451"/>
                    <a:pt x="16991" y="9492"/>
                  </a:cubicBezTo>
                  <a:cubicBezTo>
                    <a:pt x="17032" y="9492"/>
                    <a:pt x="17032" y="9451"/>
                    <a:pt x="17073" y="9451"/>
                  </a:cubicBezTo>
                  <a:lnTo>
                    <a:pt x="17073" y="9451"/>
                  </a:lnTo>
                  <a:lnTo>
                    <a:pt x="17073" y="9492"/>
                  </a:lnTo>
                  <a:cubicBezTo>
                    <a:pt x="17032" y="9533"/>
                    <a:pt x="17032" y="9492"/>
                    <a:pt x="16991" y="9533"/>
                  </a:cubicBezTo>
                  <a:lnTo>
                    <a:pt x="16991" y="9533"/>
                  </a:lnTo>
                  <a:cubicBezTo>
                    <a:pt x="16991" y="9574"/>
                    <a:pt x="16991" y="9614"/>
                    <a:pt x="17032" y="9614"/>
                  </a:cubicBezTo>
                  <a:lnTo>
                    <a:pt x="17032" y="9614"/>
                  </a:lnTo>
                  <a:lnTo>
                    <a:pt x="17032" y="9574"/>
                  </a:lnTo>
                  <a:lnTo>
                    <a:pt x="17073" y="9574"/>
                  </a:lnTo>
                  <a:lnTo>
                    <a:pt x="17073" y="9614"/>
                  </a:lnTo>
                  <a:cubicBezTo>
                    <a:pt x="17073" y="9655"/>
                    <a:pt x="17073" y="9655"/>
                    <a:pt x="17114" y="9655"/>
                  </a:cubicBezTo>
                  <a:close/>
                  <a:moveTo>
                    <a:pt x="17880" y="6468"/>
                  </a:moveTo>
                  <a:cubicBezTo>
                    <a:pt x="17880" y="6427"/>
                    <a:pt x="17921" y="6427"/>
                    <a:pt x="17921" y="6427"/>
                  </a:cubicBezTo>
                  <a:lnTo>
                    <a:pt x="17962" y="6427"/>
                  </a:lnTo>
                  <a:lnTo>
                    <a:pt x="17962" y="6427"/>
                  </a:lnTo>
                  <a:cubicBezTo>
                    <a:pt x="17921" y="6427"/>
                    <a:pt x="17921" y="6468"/>
                    <a:pt x="17880" y="6468"/>
                  </a:cubicBezTo>
                  <a:lnTo>
                    <a:pt x="17880" y="6468"/>
                  </a:lnTo>
                  <a:close/>
                  <a:moveTo>
                    <a:pt x="13242" y="24817"/>
                  </a:moveTo>
                  <a:lnTo>
                    <a:pt x="13242" y="24817"/>
                  </a:lnTo>
                  <a:cubicBezTo>
                    <a:pt x="13201" y="24777"/>
                    <a:pt x="13201" y="24777"/>
                    <a:pt x="13160" y="24777"/>
                  </a:cubicBezTo>
                  <a:cubicBezTo>
                    <a:pt x="13201" y="24685"/>
                    <a:pt x="13201" y="24603"/>
                    <a:pt x="13201" y="24521"/>
                  </a:cubicBezTo>
                  <a:lnTo>
                    <a:pt x="13242" y="24521"/>
                  </a:lnTo>
                  <a:lnTo>
                    <a:pt x="13282" y="24521"/>
                  </a:lnTo>
                  <a:lnTo>
                    <a:pt x="13282" y="24562"/>
                  </a:lnTo>
                  <a:cubicBezTo>
                    <a:pt x="13282" y="24603"/>
                    <a:pt x="13242" y="24603"/>
                    <a:pt x="13242" y="24644"/>
                  </a:cubicBezTo>
                  <a:cubicBezTo>
                    <a:pt x="13242" y="24644"/>
                    <a:pt x="13282" y="24644"/>
                    <a:pt x="13282" y="24685"/>
                  </a:cubicBezTo>
                  <a:cubicBezTo>
                    <a:pt x="13282" y="24725"/>
                    <a:pt x="13242" y="24777"/>
                    <a:pt x="13242" y="24817"/>
                  </a:cubicBezTo>
                  <a:close/>
                  <a:moveTo>
                    <a:pt x="6427" y="4894"/>
                  </a:moveTo>
                  <a:cubicBezTo>
                    <a:pt x="6386" y="4853"/>
                    <a:pt x="6345" y="4802"/>
                    <a:pt x="6386" y="4761"/>
                  </a:cubicBezTo>
                  <a:cubicBezTo>
                    <a:pt x="6427" y="4761"/>
                    <a:pt x="6468" y="4721"/>
                    <a:pt x="6468" y="4721"/>
                  </a:cubicBezTo>
                  <a:cubicBezTo>
                    <a:pt x="6519" y="4761"/>
                    <a:pt x="6519" y="4802"/>
                    <a:pt x="6519" y="4853"/>
                  </a:cubicBezTo>
                  <a:cubicBezTo>
                    <a:pt x="6600" y="4935"/>
                    <a:pt x="6682" y="4761"/>
                    <a:pt x="6723" y="4761"/>
                  </a:cubicBezTo>
                  <a:cubicBezTo>
                    <a:pt x="6815" y="4721"/>
                    <a:pt x="6938" y="4802"/>
                    <a:pt x="7030" y="4802"/>
                  </a:cubicBezTo>
                  <a:cubicBezTo>
                    <a:pt x="7193" y="4894"/>
                    <a:pt x="7540" y="5017"/>
                    <a:pt x="7796" y="4976"/>
                  </a:cubicBezTo>
                  <a:cubicBezTo>
                    <a:pt x="7878" y="4976"/>
                    <a:pt x="8051" y="5109"/>
                    <a:pt x="8051" y="5150"/>
                  </a:cubicBezTo>
                  <a:cubicBezTo>
                    <a:pt x="8000" y="5150"/>
                    <a:pt x="7918" y="5150"/>
                    <a:pt x="7878" y="5191"/>
                  </a:cubicBezTo>
                  <a:cubicBezTo>
                    <a:pt x="7837" y="5191"/>
                    <a:pt x="7837" y="5231"/>
                    <a:pt x="7837" y="5272"/>
                  </a:cubicBezTo>
                  <a:cubicBezTo>
                    <a:pt x="7959" y="5272"/>
                    <a:pt x="8133" y="5364"/>
                    <a:pt x="8307" y="5313"/>
                  </a:cubicBezTo>
                  <a:cubicBezTo>
                    <a:pt x="8388" y="5313"/>
                    <a:pt x="8511" y="5272"/>
                    <a:pt x="8603" y="5272"/>
                  </a:cubicBezTo>
                  <a:cubicBezTo>
                    <a:pt x="8644" y="5231"/>
                    <a:pt x="8685" y="5313"/>
                    <a:pt x="8726" y="5313"/>
                  </a:cubicBezTo>
                  <a:cubicBezTo>
                    <a:pt x="8818" y="5364"/>
                    <a:pt x="8899" y="5364"/>
                    <a:pt x="8940" y="5405"/>
                  </a:cubicBezTo>
                  <a:lnTo>
                    <a:pt x="8940" y="5446"/>
                  </a:lnTo>
                  <a:cubicBezTo>
                    <a:pt x="8899" y="5446"/>
                    <a:pt x="8899" y="5446"/>
                    <a:pt x="8899" y="5487"/>
                  </a:cubicBezTo>
                  <a:cubicBezTo>
                    <a:pt x="8940" y="5528"/>
                    <a:pt x="8981" y="5569"/>
                    <a:pt x="9022" y="5569"/>
                  </a:cubicBezTo>
                  <a:lnTo>
                    <a:pt x="9022" y="5528"/>
                  </a:lnTo>
                  <a:lnTo>
                    <a:pt x="9073" y="5487"/>
                  </a:lnTo>
                  <a:cubicBezTo>
                    <a:pt x="9073" y="5405"/>
                    <a:pt x="8940" y="5405"/>
                    <a:pt x="9022" y="5231"/>
                  </a:cubicBezTo>
                  <a:cubicBezTo>
                    <a:pt x="9073" y="5231"/>
                    <a:pt x="9155" y="5231"/>
                    <a:pt x="9236" y="5191"/>
                  </a:cubicBezTo>
                  <a:cubicBezTo>
                    <a:pt x="9236" y="5191"/>
                    <a:pt x="9236" y="5150"/>
                    <a:pt x="9277" y="5150"/>
                  </a:cubicBezTo>
                  <a:cubicBezTo>
                    <a:pt x="9328" y="5150"/>
                    <a:pt x="9369" y="5150"/>
                    <a:pt x="9410" y="5191"/>
                  </a:cubicBezTo>
                  <a:cubicBezTo>
                    <a:pt x="9451" y="5191"/>
                    <a:pt x="9533" y="5231"/>
                    <a:pt x="9625" y="5191"/>
                  </a:cubicBezTo>
                  <a:cubicBezTo>
                    <a:pt x="9666" y="5272"/>
                    <a:pt x="9788" y="5364"/>
                    <a:pt x="9921" y="5313"/>
                  </a:cubicBezTo>
                  <a:cubicBezTo>
                    <a:pt x="9962" y="5313"/>
                    <a:pt x="9962" y="5272"/>
                    <a:pt x="10003" y="5272"/>
                  </a:cubicBezTo>
                  <a:cubicBezTo>
                    <a:pt x="10136" y="5272"/>
                    <a:pt x="10299" y="5272"/>
                    <a:pt x="10391" y="5231"/>
                  </a:cubicBezTo>
                  <a:cubicBezTo>
                    <a:pt x="10432" y="5272"/>
                    <a:pt x="10473" y="5364"/>
                    <a:pt x="10554" y="5364"/>
                  </a:cubicBezTo>
                  <a:lnTo>
                    <a:pt x="10554" y="5231"/>
                  </a:lnTo>
                  <a:cubicBezTo>
                    <a:pt x="10514" y="5191"/>
                    <a:pt x="10432" y="5231"/>
                    <a:pt x="10391" y="5191"/>
                  </a:cubicBezTo>
                  <a:lnTo>
                    <a:pt x="10391" y="5150"/>
                  </a:lnTo>
                  <a:cubicBezTo>
                    <a:pt x="10473" y="5150"/>
                    <a:pt x="10514" y="5150"/>
                    <a:pt x="10606" y="5191"/>
                  </a:cubicBezTo>
                  <a:cubicBezTo>
                    <a:pt x="10646" y="5191"/>
                    <a:pt x="10687" y="5191"/>
                    <a:pt x="10687" y="5231"/>
                  </a:cubicBezTo>
                  <a:lnTo>
                    <a:pt x="10687" y="5364"/>
                  </a:lnTo>
                  <a:cubicBezTo>
                    <a:pt x="10687" y="5446"/>
                    <a:pt x="10769" y="5446"/>
                    <a:pt x="10861" y="5487"/>
                  </a:cubicBezTo>
                  <a:cubicBezTo>
                    <a:pt x="10861" y="5405"/>
                    <a:pt x="10769" y="5272"/>
                    <a:pt x="10810" y="5231"/>
                  </a:cubicBezTo>
                  <a:lnTo>
                    <a:pt x="10943" y="5231"/>
                  </a:lnTo>
                  <a:cubicBezTo>
                    <a:pt x="10943" y="5191"/>
                    <a:pt x="10984" y="5150"/>
                    <a:pt x="11024" y="5109"/>
                  </a:cubicBezTo>
                  <a:lnTo>
                    <a:pt x="11116" y="5109"/>
                  </a:lnTo>
                  <a:cubicBezTo>
                    <a:pt x="11116" y="5058"/>
                    <a:pt x="11116" y="5017"/>
                    <a:pt x="11065" y="4976"/>
                  </a:cubicBezTo>
                  <a:cubicBezTo>
                    <a:pt x="11024" y="5017"/>
                    <a:pt x="10984" y="5017"/>
                    <a:pt x="10943" y="5017"/>
                  </a:cubicBezTo>
                  <a:lnTo>
                    <a:pt x="10943" y="5017"/>
                  </a:lnTo>
                  <a:cubicBezTo>
                    <a:pt x="10943" y="4976"/>
                    <a:pt x="10984" y="4976"/>
                    <a:pt x="10984" y="4935"/>
                  </a:cubicBezTo>
                  <a:lnTo>
                    <a:pt x="11116" y="4935"/>
                  </a:lnTo>
                  <a:cubicBezTo>
                    <a:pt x="11116" y="4935"/>
                    <a:pt x="11157" y="4976"/>
                    <a:pt x="11198" y="4976"/>
                  </a:cubicBezTo>
                  <a:lnTo>
                    <a:pt x="11198" y="4853"/>
                  </a:lnTo>
                  <a:lnTo>
                    <a:pt x="11157" y="4853"/>
                  </a:lnTo>
                  <a:cubicBezTo>
                    <a:pt x="11065" y="4894"/>
                    <a:pt x="11024" y="4802"/>
                    <a:pt x="10984" y="4802"/>
                  </a:cubicBezTo>
                  <a:lnTo>
                    <a:pt x="10902" y="4802"/>
                  </a:lnTo>
                  <a:cubicBezTo>
                    <a:pt x="10810" y="4802"/>
                    <a:pt x="10646" y="4721"/>
                    <a:pt x="10646" y="4639"/>
                  </a:cubicBezTo>
                  <a:cubicBezTo>
                    <a:pt x="10687" y="4639"/>
                    <a:pt x="10728" y="4598"/>
                    <a:pt x="10728" y="4547"/>
                  </a:cubicBezTo>
                  <a:lnTo>
                    <a:pt x="10646" y="4506"/>
                  </a:lnTo>
                  <a:cubicBezTo>
                    <a:pt x="10646" y="4424"/>
                    <a:pt x="10687" y="4383"/>
                    <a:pt x="10728" y="4343"/>
                  </a:cubicBezTo>
                  <a:cubicBezTo>
                    <a:pt x="10769" y="4343"/>
                    <a:pt x="10769" y="4383"/>
                    <a:pt x="10810" y="4383"/>
                  </a:cubicBezTo>
                  <a:lnTo>
                    <a:pt x="10810" y="4343"/>
                  </a:lnTo>
                  <a:cubicBezTo>
                    <a:pt x="10810" y="4343"/>
                    <a:pt x="10769" y="4291"/>
                    <a:pt x="10769" y="4251"/>
                  </a:cubicBezTo>
                  <a:cubicBezTo>
                    <a:pt x="10810" y="4251"/>
                    <a:pt x="10810" y="4210"/>
                    <a:pt x="10810" y="4210"/>
                  </a:cubicBezTo>
                  <a:cubicBezTo>
                    <a:pt x="10943" y="4169"/>
                    <a:pt x="11116" y="4251"/>
                    <a:pt x="11157" y="4343"/>
                  </a:cubicBezTo>
                  <a:cubicBezTo>
                    <a:pt x="11198" y="4383"/>
                    <a:pt x="11157" y="4424"/>
                    <a:pt x="11157" y="4465"/>
                  </a:cubicBezTo>
                  <a:cubicBezTo>
                    <a:pt x="11198" y="4465"/>
                    <a:pt x="11321" y="4598"/>
                    <a:pt x="11372" y="4639"/>
                  </a:cubicBezTo>
                  <a:lnTo>
                    <a:pt x="11372" y="4680"/>
                  </a:lnTo>
                  <a:cubicBezTo>
                    <a:pt x="11280" y="4680"/>
                    <a:pt x="11280" y="4680"/>
                    <a:pt x="11239" y="4721"/>
                  </a:cubicBezTo>
                  <a:lnTo>
                    <a:pt x="11239" y="4802"/>
                  </a:lnTo>
                  <a:lnTo>
                    <a:pt x="11321" y="4802"/>
                  </a:lnTo>
                  <a:cubicBezTo>
                    <a:pt x="11372" y="4853"/>
                    <a:pt x="11372" y="4802"/>
                    <a:pt x="11413" y="4802"/>
                  </a:cubicBezTo>
                  <a:cubicBezTo>
                    <a:pt x="11454" y="4802"/>
                    <a:pt x="11535" y="4853"/>
                    <a:pt x="11535" y="4853"/>
                  </a:cubicBezTo>
                  <a:cubicBezTo>
                    <a:pt x="11535" y="4894"/>
                    <a:pt x="11494" y="4894"/>
                    <a:pt x="11494" y="4935"/>
                  </a:cubicBezTo>
                  <a:cubicBezTo>
                    <a:pt x="11494" y="4976"/>
                    <a:pt x="11535" y="4976"/>
                    <a:pt x="11535" y="4976"/>
                  </a:cubicBezTo>
                  <a:cubicBezTo>
                    <a:pt x="11576" y="5017"/>
                    <a:pt x="11576" y="5109"/>
                    <a:pt x="11576" y="5150"/>
                  </a:cubicBezTo>
                  <a:cubicBezTo>
                    <a:pt x="11709" y="5150"/>
                    <a:pt x="11668" y="4976"/>
                    <a:pt x="11750" y="4935"/>
                  </a:cubicBezTo>
                  <a:cubicBezTo>
                    <a:pt x="11832" y="4935"/>
                    <a:pt x="11964" y="5058"/>
                    <a:pt x="11924" y="5150"/>
                  </a:cubicBezTo>
                  <a:lnTo>
                    <a:pt x="11883" y="5150"/>
                  </a:lnTo>
                  <a:cubicBezTo>
                    <a:pt x="11832" y="5191"/>
                    <a:pt x="11832" y="5231"/>
                    <a:pt x="11832" y="5231"/>
                  </a:cubicBezTo>
                  <a:cubicBezTo>
                    <a:pt x="11832" y="5272"/>
                    <a:pt x="11964" y="5405"/>
                    <a:pt x="12005" y="5446"/>
                  </a:cubicBezTo>
                  <a:cubicBezTo>
                    <a:pt x="12046" y="5446"/>
                    <a:pt x="12087" y="5405"/>
                    <a:pt x="12138" y="5405"/>
                  </a:cubicBezTo>
                  <a:cubicBezTo>
                    <a:pt x="12138" y="5272"/>
                    <a:pt x="12220" y="5272"/>
                    <a:pt x="12261" y="5231"/>
                  </a:cubicBezTo>
                  <a:cubicBezTo>
                    <a:pt x="12261" y="5191"/>
                    <a:pt x="12261" y="5058"/>
                    <a:pt x="12302" y="5058"/>
                  </a:cubicBezTo>
                  <a:cubicBezTo>
                    <a:pt x="12342" y="5058"/>
                    <a:pt x="12393" y="5058"/>
                    <a:pt x="12434" y="5017"/>
                  </a:cubicBezTo>
                  <a:lnTo>
                    <a:pt x="12434" y="4976"/>
                  </a:lnTo>
                  <a:cubicBezTo>
                    <a:pt x="12393" y="4976"/>
                    <a:pt x="12342" y="4935"/>
                    <a:pt x="12302" y="4894"/>
                  </a:cubicBezTo>
                  <a:lnTo>
                    <a:pt x="12302" y="4802"/>
                  </a:lnTo>
                  <a:lnTo>
                    <a:pt x="12342" y="4761"/>
                  </a:lnTo>
                  <a:cubicBezTo>
                    <a:pt x="12475" y="4761"/>
                    <a:pt x="12516" y="4761"/>
                    <a:pt x="12598" y="4802"/>
                  </a:cubicBezTo>
                  <a:cubicBezTo>
                    <a:pt x="12649" y="4802"/>
                    <a:pt x="12649" y="4802"/>
                    <a:pt x="12690" y="4853"/>
                  </a:cubicBezTo>
                  <a:cubicBezTo>
                    <a:pt x="12731" y="4853"/>
                    <a:pt x="12772" y="4894"/>
                    <a:pt x="12772" y="4935"/>
                  </a:cubicBezTo>
                  <a:cubicBezTo>
                    <a:pt x="12812" y="4935"/>
                    <a:pt x="12853" y="4894"/>
                    <a:pt x="12853" y="4935"/>
                  </a:cubicBezTo>
                  <a:cubicBezTo>
                    <a:pt x="12904" y="4935"/>
                    <a:pt x="12904" y="5058"/>
                    <a:pt x="12904" y="5058"/>
                  </a:cubicBezTo>
                  <a:cubicBezTo>
                    <a:pt x="12853" y="5058"/>
                    <a:pt x="12853" y="5109"/>
                    <a:pt x="12812" y="5109"/>
                  </a:cubicBezTo>
                  <a:cubicBezTo>
                    <a:pt x="12812" y="5058"/>
                    <a:pt x="12772" y="5058"/>
                    <a:pt x="12772" y="5017"/>
                  </a:cubicBezTo>
                  <a:cubicBezTo>
                    <a:pt x="12731" y="5017"/>
                    <a:pt x="12731" y="5058"/>
                    <a:pt x="12690" y="5058"/>
                  </a:cubicBezTo>
                  <a:cubicBezTo>
                    <a:pt x="12731" y="5231"/>
                    <a:pt x="12812" y="5272"/>
                    <a:pt x="12904" y="5364"/>
                  </a:cubicBezTo>
                  <a:cubicBezTo>
                    <a:pt x="12904" y="5446"/>
                    <a:pt x="12812" y="5569"/>
                    <a:pt x="12772" y="5569"/>
                  </a:cubicBezTo>
                  <a:cubicBezTo>
                    <a:pt x="12690" y="5620"/>
                    <a:pt x="12690" y="5620"/>
                    <a:pt x="12649" y="5660"/>
                  </a:cubicBezTo>
                  <a:cubicBezTo>
                    <a:pt x="12516" y="5620"/>
                    <a:pt x="12516" y="5487"/>
                    <a:pt x="12393" y="5487"/>
                  </a:cubicBezTo>
                  <a:lnTo>
                    <a:pt x="12342" y="5487"/>
                  </a:lnTo>
                  <a:lnTo>
                    <a:pt x="12342" y="5528"/>
                  </a:lnTo>
                  <a:cubicBezTo>
                    <a:pt x="12434" y="5528"/>
                    <a:pt x="12516" y="5620"/>
                    <a:pt x="12557" y="5660"/>
                  </a:cubicBezTo>
                  <a:lnTo>
                    <a:pt x="12475" y="5660"/>
                  </a:lnTo>
                  <a:lnTo>
                    <a:pt x="12434" y="5660"/>
                  </a:lnTo>
                  <a:cubicBezTo>
                    <a:pt x="12342" y="5660"/>
                    <a:pt x="12342" y="5660"/>
                    <a:pt x="12302" y="5569"/>
                  </a:cubicBezTo>
                  <a:cubicBezTo>
                    <a:pt x="12220" y="5569"/>
                    <a:pt x="12138" y="5569"/>
                    <a:pt x="12087" y="5620"/>
                  </a:cubicBezTo>
                  <a:lnTo>
                    <a:pt x="12087" y="5620"/>
                  </a:lnTo>
                  <a:lnTo>
                    <a:pt x="12087" y="5620"/>
                  </a:lnTo>
                  <a:cubicBezTo>
                    <a:pt x="12138" y="5660"/>
                    <a:pt x="12179" y="5660"/>
                    <a:pt x="12220" y="5701"/>
                  </a:cubicBezTo>
                  <a:cubicBezTo>
                    <a:pt x="12179" y="5742"/>
                    <a:pt x="12005" y="5916"/>
                    <a:pt x="11924" y="5916"/>
                  </a:cubicBezTo>
                  <a:cubicBezTo>
                    <a:pt x="11883" y="5875"/>
                    <a:pt x="11883" y="5824"/>
                    <a:pt x="11832" y="5824"/>
                  </a:cubicBezTo>
                  <a:cubicBezTo>
                    <a:pt x="11791" y="5783"/>
                    <a:pt x="11750" y="5783"/>
                    <a:pt x="11750" y="5783"/>
                  </a:cubicBezTo>
                  <a:cubicBezTo>
                    <a:pt x="11709" y="5783"/>
                    <a:pt x="11668" y="5742"/>
                    <a:pt x="11668" y="5742"/>
                  </a:cubicBezTo>
                  <a:lnTo>
                    <a:pt x="11494" y="5742"/>
                  </a:lnTo>
                  <a:lnTo>
                    <a:pt x="11494" y="5742"/>
                  </a:lnTo>
                  <a:cubicBezTo>
                    <a:pt x="11535" y="5783"/>
                    <a:pt x="11627" y="5783"/>
                    <a:pt x="11668" y="5824"/>
                  </a:cubicBezTo>
                  <a:cubicBezTo>
                    <a:pt x="11709" y="5824"/>
                    <a:pt x="11750" y="5875"/>
                    <a:pt x="11791" y="5916"/>
                  </a:cubicBezTo>
                  <a:cubicBezTo>
                    <a:pt x="11832" y="5957"/>
                    <a:pt x="11924" y="5957"/>
                    <a:pt x="12046" y="5957"/>
                  </a:cubicBezTo>
                  <a:lnTo>
                    <a:pt x="12046" y="5957"/>
                  </a:lnTo>
                  <a:cubicBezTo>
                    <a:pt x="12046" y="5998"/>
                    <a:pt x="12005" y="6039"/>
                    <a:pt x="12005" y="6079"/>
                  </a:cubicBezTo>
                  <a:cubicBezTo>
                    <a:pt x="11964" y="6130"/>
                    <a:pt x="11832" y="6253"/>
                    <a:pt x="11750" y="6212"/>
                  </a:cubicBezTo>
                  <a:cubicBezTo>
                    <a:pt x="11709" y="6212"/>
                    <a:pt x="11668" y="6171"/>
                    <a:pt x="11627" y="6171"/>
                  </a:cubicBezTo>
                  <a:lnTo>
                    <a:pt x="11627" y="6335"/>
                  </a:lnTo>
                  <a:cubicBezTo>
                    <a:pt x="11535" y="6335"/>
                    <a:pt x="11454" y="6294"/>
                    <a:pt x="11372" y="6253"/>
                  </a:cubicBezTo>
                  <a:cubicBezTo>
                    <a:pt x="11280" y="6253"/>
                    <a:pt x="11198" y="6253"/>
                    <a:pt x="11116" y="6212"/>
                  </a:cubicBezTo>
                  <a:lnTo>
                    <a:pt x="11116" y="6212"/>
                  </a:lnTo>
                  <a:lnTo>
                    <a:pt x="11157" y="6212"/>
                  </a:lnTo>
                  <a:cubicBezTo>
                    <a:pt x="11198" y="6253"/>
                    <a:pt x="11239" y="6294"/>
                    <a:pt x="11280" y="6294"/>
                  </a:cubicBezTo>
                  <a:cubicBezTo>
                    <a:pt x="11372" y="6335"/>
                    <a:pt x="11454" y="6335"/>
                    <a:pt x="11535" y="6386"/>
                  </a:cubicBezTo>
                  <a:lnTo>
                    <a:pt x="11535" y="6427"/>
                  </a:lnTo>
                  <a:cubicBezTo>
                    <a:pt x="11494" y="6468"/>
                    <a:pt x="11454" y="6468"/>
                    <a:pt x="11413" y="6468"/>
                  </a:cubicBezTo>
                  <a:cubicBezTo>
                    <a:pt x="11413" y="6509"/>
                    <a:pt x="11372" y="6468"/>
                    <a:pt x="11321" y="6468"/>
                  </a:cubicBezTo>
                  <a:lnTo>
                    <a:pt x="11280" y="6468"/>
                  </a:lnTo>
                  <a:lnTo>
                    <a:pt x="11239" y="6509"/>
                  </a:lnTo>
                  <a:lnTo>
                    <a:pt x="11239" y="6509"/>
                  </a:lnTo>
                  <a:cubicBezTo>
                    <a:pt x="11280" y="6509"/>
                    <a:pt x="11321" y="6509"/>
                    <a:pt x="11321" y="6549"/>
                  </a:cubicBezTo>
                  <a:lnTo>
                    <a:pt x="11321" y="6549"/>
                  </a:lnTo>
                  <a:cubicBezTo>
                    <a:pt x="11321" y="6590"/>
                    <a:pt x="11157" y="6641"/>
                    <a:pt x="11116" y="6723"/>
                  </a:cubicBezTo>
                  <a:lnTo>
                    <a:pt x="11116" y="6805"/>
                  </a:lnTo>
                  <a:cubicBezTo>
                    <a:pt x="11116" y="6805"/>
                    <a:pt x="11065" y="6805"/>
                    <a:pt x="11024" y="6846"/>
                  </a:cubicBezTo>
                  <a:cubicBezTo>
                    <a:pt x="10984" y="6897"/>
                    <a:pt x="10861" y="7275"/>
                    <a:pt x="10943" y="7408"/>
                  </a:cubicBezTo>
                  <a:lnTo>
                    <a:pt x="11065" y="7408"/>
                  </a:lnTo>
                  <a:lnTo>
                    <a:pt x="11157" y="7408"/>
                  </a:lnTo>
                  <a:cubicBezTo>
                    <a:pt x="11198" y="7448"/>
                    <a:pt x="11239" y="7612"/>
                    <a:pt x="11239" y="7704"/>
                  </a:cubicBezTo>
                  <a:lnTo>
                    <a:pt x="11239" y="7786"/>
                  </a:lnTo>
                  <a:cubicBezTo>
                    <a:pt x="11372" y="7786"/>
                    <a:pt x="11413" y="7704"/>
                    <a:pt x="11494" y="7745"/>
                  </a:cubicBezTo>
                  <a:cubicBezTo>
                    <a:pt x="11668" y="7745"/>
                    <a:pt x="11832" y="7827"/>
                    <a:pt x="11924" y="7918"/>
                  </a:cubicBezTo>
                  <a:cubicBezTo>
                    <a:pt x="11964" y="7959"/>
                    <a:pt x="11964" y="8000"/>
                    <a:pt x="12005" y="8000"/>
                  </a:cubicBezTo>
                  <a:cubicBezTo>
                    <a:pt x="12087" y="8041"/>
                    <a:pt x="12138" y="8041"/>
                    <a:pt x="12220" y="8082"/>
                  </a:cubicBezTo>
                  <a:cubicBezTo>
                    <a:pt x="12261" y="8082"/>
                    <a:pt x="12302" y="8123"/>
                    <a:pt x="12342" y="8123"/>
                  </a:cubicBezTo>
                  <a:cubicBezTo>
                    <a:pt x="12434" y="8174"/>
                    <a:pt x="12690" y="8123"/>
                    <a:pt x="12772" y="8215"/>
                  </a:cubicBezTo>
                  <a:cubicBezTo>
                    <a:pt x="12772" y="8256"/>
                    <a:pt x="12772" y="8296"/>
                    <a:pt x="12731" y="8337"/>
                  </a:cubicBezTo>
                  <a:cubicBezTo>
                    <a:pt x="12772" y="8378"/>
                    <a:pt x="12772" y="8378"/>
                    <a:pt x="12772" y="8429"/>
                  </a:cubicBezTo>
                  <a:cubicBezTo>
                    <a:pt x="12812" y="8511"/>
                    <a:pt x="12772" y="8552"/>
                    <a:pt x="12772" y="8593"/>
                  </a:cubicBezTo>
                  <a:cubicBezTo>
                    <a:pt x="12812" y="8634"/>
                    <a:pt x="12853" y="8685"/>
                    <a:pt x="12853" y="8766"/>
                  </a:cubicBezTo>
                  <a:cubicBezTo>
                    <a:pt x="12945" y="8766"/>
                    <a:pt x="13027" y="8848"/>
                    <a:pt x="13027" y="8940"/>
                  </a:cubicBezTo>
                  <a:cubicBezTo>
                    <a:pt x="13109" y="8940"/>
                    <a:pt x="13160" y="8981"/>
                    <a:pt x="13201" y="9022"/>
                  </a:cubicBezTo>
                  <a:cubicBezTo>
                    <a:pt x="13201" y="8981"/>
                    <a:pt x="13160" y="8981"/>
                    <a:pt x="13160" y="8940"/>
                  </a:cubicBezTo>
                  <a:lnTo>
                    <a:pt x="13201" y="8889"/>
                  </a:lnTo>
                  <a:cubicBezTo>
                    <a:pt x="13242" y="8889"/>
                    <a:pt x="13242" y="8940"/>
                    <a:pt x="13282" y="8981"/>
                  </a:cubicBezTo>
                  <a:lnTo>
                    <a:pt x="13282" y="8848"/>
                  </a:lnTo>
                  <a:cubicBezTo>
                    <a:pt x="13364" y="8766"/>
                    <a:pt x="13282" y="8685"/>
                    <a:pt x="13282" y="8593"/>
                  </a:cubicBezTo>
                  <a:lnTo>
                    <a:pt x="13282" y="8552"/>
                  </a:lnTo>
                  <a:cubicBezTo>
                    <a:pt x="13282" y="8511"/>
                    <a:pt x="13242" y="8470"/>
                    <a:pt x="13242" y="8470"/>
                  </a:cubicBezTo>
                  <a:lnTo>
                    <a:pt x="13282" y="8470"/>
                  </a:lnTo>
                  <a:cubicBezTo>
                    <a:pt x="13282" y="8378"/>
                    <a:pt x="13242" y="8378"/>
                    <a:pt x="13201" y="8337"/>
                  </a:cubicBezTo>
                  <a:cubicBezTo>
                    <a:pt x="13201" y="8337"/>
                    <a:pt x="13160" y="8296"/>
                    <a:pt x="13160" y="8256"/>
                  </a:cubicBezTo>
                  <a:cubicBezTo>
                    <a:pt x="13415" y="8215"/>
                    <a:pt x="13793" y="7918"/>
                    <a:pt x="13579" y="7612"/>
                  </a:cubicBezTo>
                  <a:cubicBezTo>
                    <a:pt x="13538" y="7571"/>
                    <a:pt x="13323" y="7489"/>
                    <a:pt x="13323" y="7408"/>
                  </a:cubicBezTo>
                  <a:cubicBezTo>
                    <a:pt x="13364" y="7357"/>
                    <a:pt x="13415" y="7316"/>
                    <a:pt x="13415" y="7275"/>
                  </a:cubicBezTo>
                  <a:cubicBezTo>
                    <a:pt x="13456" y="7275"/>
                    <a:pt x="13456" y="7234"/>
                    <a:pt x="13456" y="7234"/>
                  </a:cubicBezTo>
                  <a:cubicBezTo>
                    <a:pt x="13456" y="7193"/>
                    <a:pt x="13497" y="7234"/>
                    <a:pt x="13497" y="7193"/>
                  </a:cubicBezTo>
                  <a:lnTo>
                    <a:pt x="13497" y="7101"/>
                  </a:lnTo>
                  <a:cubicBezTo>
                    <a:pt x="13497" y="7101"/>
                    <a:pt x="13497" y="7060"/>
                    <a:pt x="13456" y="7060"/>
                  </a:cubicBezTo>
                  <a:cubicBezTo>
                    <a:pt x="13456" y="7019"/>
                    <a:pt x="13497" y="7019"/>
                    <a:pt x="13497" y="6978"/>
                  </a:cubicBezTo>
                  <a:lnTo>
                    <a:pt x="13364" y="6978"/>
                  </a:lnTo>
                  <a:lnTo>
                    <a:pt x="13364" y="6978"/>
                  </a:lnTo>
                  <a:cubicBezTo>
                    <a:pt x="13415" y="6897"/>
                    <a:pt x="13456" y="6846"/>
                    <a:pt x="13497" y="6805"/>
                  </a:cubicBezTo>
                  <a:cubicBezTo>
                    <a:pt x="13456" y="6764"/>
                    <a:pt x="13415" y="6764"/>
                    <a:pt x="13415" y="6723"/>
                  </a:cubicBezTo>
                  <a:cubicBezTo>
                    <a:pt x="13364" y="6641"/>
                    <a:pt x="13456" y="6549"/>
                    <a:pt x="13497" y="6549"/>
                  </a:cubicBezTo>
                  <a:cubicBezTo>
                    <a:pt x="13620" y="6590"/>
                    <a:pt x="13671" y="6641"/>
                    <a:pt x="13793" y="6641"/>
                  </a:cubicBezTo>
                  <a:lnTo>
                    <a:pt x="13967" y="6641"/>
                  </a:lnTo>
                  <a:cubicBezTo>
                    <a:pt x="14008" y="6590"/>
                    <a:pt x="14049" y="6590"/>
                    <a:pt x="14090" y="6590"/>
                  </a:cubicBezTo>
                  <a:cubicBezTo>
                    <a:pt x="14130" y="6641"/>
                    <a:pt x="14263" y="6723"/>
                    <a:pt x="14345" y="6764"/>
                  </a:cubicBezTo>
                  <a:cubicBezTo>
                    <a:pt x="14304" y="6805"/>
                    <a:pt x="14304" y="6805"/>
                    <a:pt x="14345" y="6846"/>
                  </a:cubicBezTo>
                  <a:cubicBezTo>
                    <a:pt x="14386" y="6846"/>
                    <a:pt x="14478" y="6938"/>
                    <a:pt x="14560" y="6938"/>
                  </a:cubicBezTo>
                  <a:lnTo>
                    <a:pt x="14600" y="6938"/>
                  </a:lnTo>
                  <a:cubicBezTo>
                    <a:pt x="14641" y="6938"/>
                    <a:pt x="14641" y="6897"/>
                    <a:pt x="14641" y="6938"/>
                  </a:cubicBezTo>
                  <a:lnTo>
                    <a:pt x="14692" y="6938"/>
                  </a:lnTo>
                  <a:cubicBezTo>
                    <a:pt x="14692" y="6978"/>
                    <a:pt x="14692" y="6978"/>
                    <a:pt x="14641" y="6978"/>
                  </a:cubicBezTo>
                  <a:cubicBezTo>
                    <a:pt x="14560" y="7060"/>
                    <a:pt x="14733" y="7275"/>
                    <a:pt x="14641" y="7357"/>
                  </a:cubicBezTo>
                  <a:lnTo>
                    <a:pt x="14600" y="7357"/>
                  </a:lnTo>
                  <a:lnTo>
                    <a:pt x="14600" y="7448"/>
                  </a:lnTo>
                  <a:lnTo>
                    <a:pt x="14600" y="7448"/>
                  </a:lnTo>
                  <a:cubicBezTo>
                    <a:pt x="14733" y="7408"/>
                    <a:pt x="14774" y="7357"/>
                    <a:pt x="14856" y="7448"/>
                  </a:cubicBezTo>
                  <a:lnTo>
                    <a:pt x="14856" y="7489"/>
                  </a:lnTo>
                  <a:lnTo>
                    <a:pt x="14856" y="7530"/>
                  </a:lnTo>
                  <a:cubicBezTo>
                    <a:pt x="14897" y="7489"/>
                    <a:pt x="15029" y="7530"/>
                    <a:pt x="15070" y="7489"/>
                  </a:cubicBezTo>
                  <a:cubicBezTo>
                    <a:pt x="15070" y="7448"/>
                    <a:pt x="15070" y="7408"/>
                    <a:pt x="15111" y="7408"/>
                  </a:cubicBezTo>
                  <a:cubicBezTo>
                    <a:pt x="15152" y="7408"/>
                    <a:pt x="15152" y="7448"/>
                    <a:pt x="15203" y="7489"/>
                  </a:cubicBezTo>
                  <a:lnTo>
                    <a:pt x="15203" y="7489"/>
                  </a:lnTo>
                  <a:cubicBezTo>
                    <a:pt x="15203" y="7357"/>
                    <a:pt x="15244" y="7316"/>
                    <a:pt x="15285" y="7275"/>
                  </a:cubicBezTo>
                  <a:cubicBezTo>
                    <a:pt x="15203" y="7152"/>
                    <a:pt x="15285" y="7193"/>
                    <a:pt x="15326" y="7152"/>
                  </a:cubicBezTo>
                  <a:lnTo>
                    <a:pt x="15367" y="7101"/>
                  </a:lnTo>
                  <a:lnTo>
                    <a:pt x="15367" y="7101"/>
                  </a:lnTo>
                  <a:cubicBezTo>
                    <a:pt x="15459" y="7152"/>
                    <a:pt x="15581" y="7357"/>
                    <a:pt x="15622" y="7408"/>
                  </a:cubicBezTo>
                  <a:lnTo>
                    <a:pt x="15622" y="7489"/>
                  </a:lnTo>
                  <a:lnTo>
                    <a:pt x="15663" y="7489"/>
                  </a:lnTo>
                  <a:cubicBezTo>
                    <a:pt x="15663" y="7612"/>
                    <a:pt x="15755" y="7571"/>
                    <a:pt x="15796" y="7663"/>
                  </a:cubicBezTo>
                  <a:cubicBezTo>
                    <a:pt x="15755" y="7663"/>
                    <a:pt x="15755" y="7663"/>
                    <a:pt x="15755" y="7704"/>
                  </a:cubicBezTo>
                  <a:cubicBezTo>
                    <a:pt x="15755" y="7745"/>
                    <a:pt x="15837" y="7745"/>
                    <a:pt x="15877" y="7786"/>
                  </a:cubicBezTo>
                  <a:cubicBezTo>
                    <a:pt x="15877" y="7786"/>
                    <a:pt x="15877" y="7827"/>
                    <a:pt x="15837" y="7827"/>
                  </a:cubicBezTo>
                  <a:lnTo>
                    <a:pt x="15796" y="7827"/>
                  </a:lnTo>
                  <a:lnTo>
                    <a:pt x="15714" y="7827"/>
                  </a:lnTo>
                  <a:lnTo>
                    <a:pt x="15714" y="7827"/>
                  </a:lnTo>
                  <a:cubicBezTo>
                    <a:pt x="15755" y="7867"/>
                    <a:pt x="15755" y="7959"/>
                    <a:pt x="15796" y="7959"/>
                  </a:cubicBezTo>
                  <a:lnTo>
                    <a:pt x="15837" y="7959"/>
                  </a:lnTo>
                  <a:cubicBezTo>
                    <a:pt x="15877" y="7959"/>
                    <a:pt x="16010" y="8041"/>
                    <a:pt x="16010" y="8123"/>
                  </a:cubicBezTo>
                  <a:lnTo>
                    <a:pt x="15969" y="8174"/>
                  </a:lnTo>
                  <a:lnTo>
                    <a:pt x="16051" y="8174"/>
                  </a:lnTo>
                  <a:lnTo>
                    <a:pt x="16092" y="8174"/>
                  </a:lnTo>
                  <a:cubicBezTo>
                    <a:pt x="16174" y="8174"/>
                    <a:pt x="16225" y="8215"/>
                    <a:pt x="16266" y="8256"/>
                  </a:cubicBezTo>
                  <a:cubicBezTo>
                    <a:pt x="16307" y="8256"/>
                    <a:pt x="16388" y="8256"/>
                    <a:pt x="16429" y="8296"/>
                  </a:cubicBezTo>
                  <a:cubicBezTo>
                    <a:pt x="16388" y="8337"/>
                    <a:pt x="16347" y="8337"/>
                    <a:pt x="16307" y="8337"/>
                  </a:cubicBezTo>
                  <a:cubicBezTo>
                    <a:pt x="16225" y="8378"/>
                    <a:pt x="16225" y="8429"/>
                    <a:pt x="16133" y="8429"/>
                  </a:cubicBezTo>
                  <a:lnTo>
                    <a:pt x="16051" y="8429"/>
                  </a:lnTo>
                  <a:cubicBezTo>
                    <a:pt x="16051" y="8470"/>
                    <a:pt x="16051" y="8511"/>
                    <a:pt x="16010" y="8552"/>
                  </a:cubicBezTo>
                  <a:cubicBezTo>
                    <a:pt x="16051" y="8511"/>
                    <a:pt x="16133" y="8511"/>
                    <a:pt x="16174" y="8511"/>
                  </a:cubicBezTo>
                  <a:cubicBezTo>
                    <a:pt x="16266" y="8429"/>
                    <a:pt x="16347" y="8296"/>
                    <a:pt x="16480" y="8429"/>
                  </a:cubicBezTo>
                  <a:lnTo>
                    <a:pt x="16480" y="8470"/>
                  </a:lnTo>
                  <a:lnTo>
                    <a:pt x="16480" y="8511"/>
                  </a:lnTo>
                  <a:cubicBezTo>
                    <a:pt x="16521" y="8511"/>
                    <a:pt x="16521" y="8470"/>
                    <a:pt x="16562" y="8470"/>
                  </a:cubicBezTo>
                  <a:cubicBezTo>
                    <a:pt x="16603" y="8470"/>
                    <a:pt x="16685" y="8511"/>
                    <a:pt x="16685" y="8552"/>
                  </a:cubicBezTo>
                  <a:cubicBezTo>
                    <a:pt x="16685" y="8593"/>
                    <a:pt x="16644" y="8634"/>
                    <a:pt x="16644" y="8685"/>
                  </a:cubicBezTo>
                  <a:cubicBezTo>
                    <a:pt x="16644" y="8726"/>
                    <a:pt x="16685" y="8726"/>
                    <a:pt x="16685" y="8766"/>
                  </a:cubicBezTo>
                  <a:lnTo>
                    <a:pt x="16685" y="8766"/>
                  </a:lnTo>
                  <a:cubicBezTo>
                    <a:pt x="16644" y="8807"/>
                    <a:pt x="16562" y="8889"/>
                    <a:pt x="16521" y="8889"/>
                  </a:cubicBezTo>
                  <a:cubicBezTo>
                    <a:pt x="16429" y="8889"/>
                    <a:pt x="16347" y="8940"/>
                    <a:pt x="16266" y="8940"/>
                  </a:cubicBezTo>
                  <a:cubicBezTo>
                    <a:pt x="16225" y="8981"/>
                    <a:pt x="16174" y="9022"/>
                    <a:pt x="16133" y="9063"/>
                  </a:cubicBezTo>
                  <a:cubicBezTo>
                    <a:pt x="16092" y="9104"/>
                    <a:pt x="15969" y="9104"/>
                    <a:pt x="15837" y="9144"/>
                  </a:cubicBezTo>
                  <a:lnTo>
                    <a:pt x="15581" y="9144"/>
                  </a:lnTo>
                  <a:cubicBezTo>
                    <a:pt x="15540" y="9104"/>
                    <a:pt x="15499" y="9104"/>
                    <a:pt x="15459" y="9144"/>
                  </a:cubicBezTo>
                  <a:lnTo>
                    <a:pt x="15326" y="9144"/>
                  </a:lnTo>
                  <a:cubicBezTo>
                    <a:pt x="15285" y="9104"/>
                    <a:pt x="15152" y="9104"/>
                    <a:pt x="15111" y="9144"/>
                  </a:cubicBezTo>
                  <a:cubicBezTo>
                    <a:pt x="15029" y="9144"/>
                    <a:pt x="15029" y="9277"/>
                    <a:pt x="14989" y="9318"/>
                  </a:cubicBezTo>
                  <a:cubicBezTo>
                    <a:pt x="14948" y="9318"/>
                    <a:pt x="14856" y="9318"/>
                    <a:pt x="14815" y="9359"/>
                  </a:cubicBezTo>
                  <a:cubicBezTo>
                    <a:pt x="14692" y="9451"/>
                    <a:pt x="14519" y="9614"/>
                    <a:pt x="14437" y="9788"/>
                  </a:cubicBezTo>
                  <a:cubicBezTo>
                    <a:pt x="14519" y="9747"/>
                    <a:pt x="14600" y="9614"/>
                    <a:pt x="14692" y="9533"/>
                  </a:cubicBezTo>
                  <a:cubicBezTo>
                    <a:pt x="14815" y="9451"/>
                    <a:pt x="14948" y="9451"/>
                    <a:pt x="15111" y="9359"/>
                  </a:cubicBezTo>
                  <a:cubicBezTo>
                    <a:pt x="15244" y="9318"/>
                    <a:pt x="15408" y="9318"/>
                    <a:pt x="15459" y="9451"/>
                  </a:cubicBezTo>
                  <a:cubicBezTo>
                    <a:pt x="15408" y="9492"/>
                    <a:pt x="15285" y="9574"/>
                    <a:pt x="15244" y="9574"/>
                  </a:cubicBezTo>
                  <a:cubicBezTo>
                    <a:pt x="15244" y="9533"/>
                    <a:pt x="15203" y="9533"/>
                    <a:pt x="15203" y="9533"/>
                  </a:cubicBezTo>
                  <a:cubicBezTo>
                    <a:pt x="15152" y="9533"/>
                    <a:pt x="15111" y="9533"/>
                    <a:pt x="15111" y="9574"/>
                  </a:cubicBezTo>
                  <a:lnTo>
                    <a:pt x="15111" y="9574"/>
                  </a:lnTo>
                  <a:cubicBezTo>
                    <a:pt x="15152" y="9574"/>
                    <a:pt x="15203" y="9574"/>
                    <a:pt x="15244" y="9614"/>
                  </a:cubicBezTo>
                  <a:lnTo>
                    <a:pt x="15326" y="9614"/>
                  </a:lnTo>
                  <a:lnTo>
                    <a:pt x="15326" y="9614"/>
                  </a:lnTo>
                  <a:lnTo>
                    <a:pt x="15326" y="9614"/>
                  </a:lnTo>
                  <a:lnTo>
                    <a:pt x="15367" y="9614"/>
                  </a:lnTo>
                  <a:lnTo>
                    <a:pt x="15326" y="9655"/>
                  </a:lnTo>
                  <a:cubicBezTo>
                    <a:pt x="15326" y="9706"/>
                    <a:pt x="15326" y="9706"/>
                    <a:pt x="15285" y="9747"/>
                  </a:cubicBezTo>
                  <a:lnTo>
                    <a:pt x="15367" y="9747"/>
                  </a:lnTo>
                  <a:cubicBezTo>
                    <a:pt x="15326" y="9788"/>
                    <a:pt x="15326" y="9788"/>
                    <a:pt x="15326" y="9829"/>
                  </a:cubicBezTo>
                  <a:lnTo>
                    <a:pt x="15367" y="9829"/>
                  </a:lnTo>
                  <a:cubicBezTo>
                    <a:pt x="15326" y="9911"/>
                    <a:pt x="15459" y="9911"/>
                    <a:pt x="15499" y="9911"/>
                  </a:cubicBezTo>
                  <a:lnTo>
                    <a:pt x="15499" y="9911"/>
                  </a:lnTo>
                  <a:lnTo>
                    <a:pt x="15459" y="9911"/>
                  </a:lnTo>
                  <a:lnTo>
                    <a:pt x="15459" y="9962"/>
                  </a:lnTo>
                  <a:lnTo>
                    <a:pt x="15459" y="9962"/>
                  </a:lnTo>
                  <a:lnTo>
                    <a:pt x="15459" y="9962"/>
                  </a:lnTo>
                  <a:lnTo>
                    <a:pt x="15499" y="9962"/>
                  </a:lnTo>
                  <a:lnTo>
                    <a:pt x="15540" y="9962"/>
                  </a:lnTo>
                  <a:lnTo>
                    <a:pt x="15581" y="10003"/>
                  </a:lnTo>
                  <a:lnTo>
                    <a:pt x="15622" y="10003"/>
                  </a:lnTo>
                  <a:cubicBezTo>
                    <a:pt x="15622" y="9962"/>
                    <a:pt x="15622" y="9962"/>
                    <a:pt x="15663" y="10003"/>
                  </a:cubicBezTo>
                  <a:lnTo>
                    <a:pt x="15663" y="10003"/>
                  </a:lnTo>
                  <a:lnTo>
                    <a:pt x="15663" y="10003"/>
                  </a:lnTo>
                  <a:lnTo>
                    <a:pt x="15663" y="10003"/>
                  </a:lnTo>
                  <a:lnTo>
                    <a:pt x="15714" y="10003"/>
                  </a:lnTo>
                  <a:cubicBezTo>
                    <a:pt x="15755" y="10003"/>
                    <a:pt x="15755" y="9962"/>
                    <a:pt x="15796" y="9962"/>
                  </a:cubicBezTo>
                  <a:lnTo>
                    <a:pt x="15796" y="10003"/>
                  </a:lnTo>
                  <a:lnTo>
                    <a:pt x="15837" y="10003"/>
                  </a:lnTo>
                  <a:lnTo>
                    <a:pt x="15877" y="10044"/>
                  </a:lnTo>
                  <a:lnTo>
                    <a:pt x="15877" y="10044"/>
                  </a:lnTo>
                  <a:lnTo>
                    <a:pt x="15837" y="10044"/>
                  </a:lnTo>
                  <a:lnTo>
                    <a:pt x="15837" y="10044"/>
                  </a:lnTo>
                  <a:cubicBezTo>
                    <a:pt x="15877" y="10044"/>
                    <a:pt x="15918" y="10044"/>
                    <a:pt x="15918" y="10084"/>
                  </a:cubicBezTo>
                  <a:lnTo>
                    <a:pt x="15877" y="10084"/>
                  </a:lnTo>
                  <a:lnTo>
                    <a:pt x="15877" y="10084"/>
                  </a:lnTo>
                  <a:lnTo>
                    <a:pt x="15837" y="10084"/>
                  </a:lnTo>
                  <a:lnTo>
                    <a:pt x="15877" y="10084"/>
                  </a:lnTo>
                  <a:lnTo>
                    <a:pt x="15796" y="10084"/>
                  </a:lnTo>
                  <a:lnTo>
                    <a:pt x="15837" y="10125"/>
                  </a:lnTo>
                  <a:cubicBezTo>
                    <a:pt x="15755" y="10125"/>
                    <a:pt x="15663" y="10166"/>
                    <a:pt x="15622" y="10166"/>
                  </a:cubicBezTo>
                  <a:lnTo>
                    <a:pt x="15581" y="10166"/>
                  </a:lnTo>
                  <a:lnTo>
                    <a:pt x="15581" y="10166"/>
                  </a:lnTo>
                  <a:lnTo>
                    <a:pt x="15581" y="10217"/>
                  </a:lnTo>
                  <a:lnTo>
                    <a:pt x="15540" y="10166"/>
                  </a:lnTo>
                  <a:lnTo>
                    <a:pt x="15540" y="10217"/>
                  </a:lnTo>
                  <a:lnTo>
                    <a:pt x="15499" y="10217"/>
                  </a:lnTo>
                  <a:lnTo>
                    <a:pt x="15499" y="10166"/>
                  </a:lnTo>
                  <a:lnTo>
                    <a:pt x="15499" y="10217"/>
                  </a:lnTo>
                  <a:lnTo>
                    <a:pt x="15459" y="10217"/>
                  </a:lnTo>
                  <a:lnTo>
                    <a:pt x="15459" y="10217"/>
                  </a:lnTo>
                  <a:lnTo>
                    <a:pt x="15459" y="10217"/>
                  </a:lnTo>
                  <a:lnTo>
                    <a:pt x="15408" y="10217"/>
                  </a:lnTo>
                  <a:cubicBezTo>
                    <a:pt x="15408" y="10217"/>
                    <a:pt x="15459" y="10217"/>
                    <a:pt x="15408" y="10258"/>
                  </a:cubicBezTo>
                  <a:cubicBezTo>
                    <a:pt x="15367" y="10258"/>
                    <a:pt x="15367" y="10340"/>
                    <a:pt x="15326" y="10340"/>
                  </a:cubicBezTo>
                  <a:lnTo>
                    <a:pt x="15326" y="10340"/>
                  </a:lnTo>
                  <a:lnTo>
                    <a:pt x="15326" y="10340"/>
                  </a:lnTo>
                  <a:cubicBezTo>
                    <a:pt x="15285" y="10340"/>
                    <a:pt x="15285" y="10340"/>
                    <a:pt x="15244" y="10381"/>
                  </a:cubicBezTo>
                  <a:lnTo>
                    <a:pt x="15244" y="10381"/>
                  </a:lnTo>
                  <a:lnTo>
                    <a:pt x="15203" y="10381"/>
                  </a:lnTo>
                  <a:lnTo>
                    <a:pt x="15203" y="10340"/>
                  </a:lnTo>
                  <a:lnTo>
                    <a:pt x="15152" y="10340"/>
                  </a:lnTo>
                  <a:cubicBezTo>
                    <a:pt x="15152" y="10299"/>
                    <a:pt x="15111" y="10258"/>
                    <a:pt x="15152" y="10217"/>
                  </a:cubicBezTo>
                  <a:lnTo>
                    <a:pt x="15203" y="10217"/>
                  </a:lnTo>
                  <a:lnTo>
                    <a:pt x="15152" y="10217"/>
                  </a:lnTo>
                  <a:lnTo>
                    <a:pt x="15152" y="10217"/>
                  </a:lnTo>
                  <a:lnTo>
                    <a:pt x="15152" y="10217"/>
                  </a:lnTo>
                  <a:cubicBezTo>
                    <a:pt x="15152" y="10217"/>
                    <a:pt x="15203" y="10217"/>
                    <a:pt x="15203" y="10166"/>
                  </a:cubicBezTo>
                  <a:lnTo>
                    <a:pt x="15244" y="10166"/>
                  </a:lnTo>
                  <a:lnTo>
                    <a:pt x="15244" y="10166"/>
                  </a:lnTo>
                  <a:lnTo>
                    <a:pt x="15203" y="10166"/>
                  </a:lnTo>
                  <a:lnTo>
                    <a:pt x="15203" y="10166"/>
                  </a:lnTo>
                  <a:cubicBezTo>
                    <a:pt x="15244" y="10125"/>
                    <a:pt x="15367" y="10044"/>
                    <a:pt x="15408" y="10084"/>
                  </a:cubicBezTo>
                  <a:lnTo>
                    <a:pt x="15408" y="10084"/>
                  </a:lnTo>
                  <a:lnTo>
                    <a:pt x="15459" y="10125"/>
                  </a:lnTo>
                  <a:lnTo>
                    <a:pt x="15459" y="10084"/>
                  </a:lnTo>
                  <a:cubicBezTo>
                    <a:pt x="15499" y="10084"/>
                    <a:pt x="15499" y="10044"/>
                    <a:pt x="15540" y="10084"/>
                  </a:cubicBezTo>
                  <a:lnTo>
                    <a:pt x="15540" y="10044"/>
                  </a:lnTo>
                  <a:cubicBezTo>
                    <a:pt x="15499" y="10044"/>
                    <a:pt x="15367" y="10044"/>
                    <a:pt x="15326" y="10084"/>
                  </a:cubicBezTo>
                  <a:lnTo>
                    <a:pt x="15326" y="10044"/>
                  </a:lnTo>
                  <a:cubicBezTo>
                    <a:pt x="15367" y="10044"/>
                    <a:pt x="15408" y="10003"/>
                    <a:pt x="15408" y="9962"/>
                  </a:cubicBezTo>
                  <a:lnTo>
                    <a:pt x="15408" y="9962"/>
                  </a:lnTo>
                  <a:lnTo>
                    <a:pt x="15408" y="10003"/>
                  </a:lnTo>
                  <a:cubicBezTo>
                    <a:pt x="15408" y="9962"/>
                    <a:pt x="15367" y="9962"/>
                    <a:pt x="15367" y="9962"/>
                  </a:cubicBezTo>
                  <a:lnTo>
                    <a:pt x="15367" y="9962"/>
                  </a:lnTo>
                  <a:lnTo>
                    <a:pt x="15367" y="10003"/>
                  </a:lnTo>
                  <a:cubicBezTo>
                    <a:pt x="15285" y="10003"/>
                    <a:pt x="15244" y="10084"/>
                    <a:pt x="15203" y="10084"/>
                  </a:cubicBezTo>
                  <a:lnTo>
                    <a:pt x="15152" y="10084"/>
                  </a:lnTo>
                  <a:lnTo>
                    <a:pt x="15152" y="10084"/>
                  </a:lnTo>
                  <a:cubicBezTo>
                    <a:pt x="15152" y="10084"/>
                    <a:pt x="15111" y="10084"/>
                    <a:pt x="15111" y="10125"/>
                  </a:cubicBezTo>
                  <a:cubicBezTo>
                    <a:pt x="15070" y="10084"/>
                    <a:pt x="15029" y="10084"/>
                    <a:pt x="15029" y="10125"/>
                  </a:cubicBezTo>
                  <a:lnTo>
                    <a:pt x="14989" y="10084"/>
                  </a:lnTo>
                  <a:lnTo>
                    <a:pt x="15029" y="10125"/>
                  </a:lnTo>
                  <a:lnTo>
                    <a:pt x="14989" y="10166"/>
                  </a:lnTo>
                  <a:lnTo>
                    <a:pt x="15029" y="10166"/>
                  </a:lnTo>
                  <a:lnTo>
                    <a:pt x="15029" y="10166"/>
                  </a:lnTo>
                  <a:cubicBezTo>
                    <a:pt x="14989" y="10166"/>
                    <a:pt x="14989" y="10217"/>
                    <a:pt x="14948" y="10166"/>
                  </a:cubicBezTo>
                  <a:lnTo>
                    <a:pt x="14948" y="10217"/>
                  </a:lnTo>
                  <a:lnTo>
                    <a:pt x="14897" y="10217"/>
                  </a:lnTo>
                  <a:lnTo>
                    <a:pt x="14856" y="10258"/>
                  </a:lnTo>
                  <a:lnTo>
                    <a:pt x="14856" y="10217"/>
                  </a:lnTo>
                  <a:lnTo>
                    <a:pt x="14815" y="10217"/>
                  </a:lnTo>
                  <a:lnTo>
                    <a:pt x="14815" y="10258"/>
                  </a:lnTo>
                  <a:lnTo>
                    <a:pt x="14774" y="10258"/>
                  </a:lnTo>
                  <a:lnTo>
                    <a:pt x="14774" y="10258"/>
                  </a:lnTo>
                  <a:lnTo>
                    <a:pt x="14774" y="10217"/>
                  </a:lnTo>
                  <a:lnTo>
                    <a:pt x="14774" y="10217"/>
                  </a:lnTo>
                  <a:lnTo>
                    <a:pt x="14774" y="10217"/>
                  </a:lnTo>
                  <a:cubicBezTo>
                    <a:pt x="14733" y="10258"/>
                    <a:pt x="14733" y="10299"/>
                    <a:pt x="14692" y="10299"/>
                  </a:cubicBezTo>
                  <a:lnTo>
                    <a:pt x="14692" y="10299"/>
                  </a:lnTo>
                  <a:lnTo>
                    <a:pt x="14641" y="10340"/>
                  </a:lnTo>
                  <a:lnTo>
                    <a:pt x="14641" y="10340"/>
                  </a:lnTo>
                  <a:lnTo>
                    <a:pt x="14641" y="10299"/>
                  </a:lnTo>
                  <a:lnTo>
                    <a:pt x="14600" y="10299"/>
                  </a:lnTo>
                  <a:cubicBezTo>
                    <a:pt x="14641" y="10340"/>
                    <a:pt x="14600" y="10340"/>
                    <a:pt x="14600" y="10340"/>
                  </a:cubicBezTo>
                  <a:lnTo>
                    <a:pt x="14600" y="10340"/>
                  </a:lnTo>
                  <a:lnTo>
                    <a:pt x="14600" y="10340"/>
                  </a:lnTo>
                  <a:lnTo>
                    <a:pt x="14600" y="10340"/>
                  </a:lnTo>
                  <a:lnTo>
                    <a:pt x="14560" y="10340"/>
                  </a:lnTo>
                  <a:lnTo>
                    <a:pt x="14560" y="10381"/>
                  </a:lnTo>
                  <a:cubicBezTo>
                    <a:pt x="14519" y="10381"/>
                    <a:pt x="14478" y="10473"/>
                    <a:pt x="14437" y="10514"/>
                  </a:cubicBezTo>
                  <a:lnTo>
                    <a:pt x="14478" y="10554"/>
                  </a:lnTo>
                  <a:lnTo>
                    <a:pt x="14478" y="10554"/>
                  </a:lnTo>
                  <a:cubicBezTo>
                    <a:pt x="14478" y="10554"/>
                    <a:pt x="14437" y="10554"/>
                    <a:pt x="14437" y="10595"/>
                  </a:cubicBezTo>
                  <a:cubicBezTo>
                    <a:pt x="14478" y="10595"/>
                    <a:pt x="14519" y="10636"/>
                    <a:pt x="14519" y="10728"/>
                  </a:cubicBezTo>
                  <a:lnTo>
                    <a:pt x="14519" y="10728"/>
                  </a:lnTo>
                  <a:lnTo>
                    <a:pt x="14600" y="10677"/>
                  </a:lnTo>
                  <a:lnTo>
                    <a:pt x="14600" y="10677"/>
                  </a:lnTo>
                  <a:lnTo>
                    <a:pt x="14560" y="10677"/>
                  </a:lnTo>
                  <a:lnTo>
                    <a:pt x="14560" y="10636"/>
                  </a:lnTo>
                  <a:lnTo>
                    <a:pt x="14560" y="10636"/>
                  </a:lnTo>
                  <a:lnTo>
                    <a:pt x="14560" y="10636"/>
                  </a:lnTo>
                  <a:cubicBezTo>
                    <a:pt x="14600" y="10677"/>
                    <a:pt x="14600" y="10677"/>
                    <a:pt x="14600" y="10728"/>
                  </a:cubicBezTo>
                  <a:cubicBezTo>
                    <a:pt x="14560" y="10728"/>
                    <a:pt x="14519" y="10728"/>
                    <a:pt x="14478" y="10769"/>
                  </a:cubicBezTo>
                  <a:lnTo>
                    <a:pt x="14478" y="10728"/>
                  </a:lnTo>
                  <a:lnTo>
                    <a:pt x="14478" y="10728"/>
                  </a:lnTo>
                  <a:lnTo>
                    <a:pt x="14437" y="10769"/>
                  </a:lnTo>
                  <a:lnTo>
                    <a:pt x="14386" y="10769"/>
                  </a:lnTo>
                  <a:lnTo>
                    <a:pt x="14386" y="10728"/>
                  </a:lnTo>
                  <a:lnTo>
                    <a:pt x="14386" y="10728"/>
                  </a:lnTo>
                  <a:lnTo>
                    <a:pt x="14345" y="10769"/>
                  </a:lnTo>
                  <a:cubicBezTo>
                    <a:pt x="14181" y="10769"/>
                    <a:pt x="14090" y="10810"/>
                    <a:pt x="14008" y="10892"/>
                  </a:cubicBezTo>
                  <a:lnTo>
                    <a:pt x="14008" y="10810"/>
                  </a:lnTo>
                  <a:cubicBezTo>
                    <a:pt x="14008" y="10851"/>
                    <a:pt x="14008" y="10851"/>
                    <a:pt x="13967" y="10892"/>
                  </a:cubicBezTo>
                  <a:lnTo>
                    <a:pt x="13967" y="10892"/>
                  </a:lnTo>
                  <a:lnTo>
                    <a:pt x="13967" y="10932"/>
                  </a:lnTo>
                  <a:lnTo>
                    <a:pt x="14008" y="10932"/>
                  </a:lnTo>
                  <a:cubicBezTo>
                    <a:pt x="14008" y="11024"/>
                    <a:pt x="13967" y="11065"/>
                    <a:pt x="13967" y="11106"/>
                  </a:cubicBezTo>
                  <a:lnTo>
                    <a:pt x="13926" y="11106"/>
                  </a:lnTo>
                  <a:cubicBezTo>
                    <a:pt x="13926" y="11147"/>
                    <a:pt x="13875" y="11188"/>
                    <a:pt x="13834" y="11188"/>
                  </a:cubicBezTo>
                  <a:lnTo>
                    <a:pt x="13834" y="11188"/>
                  </a:lnTo>
                  <a:lnTo>
                    <a:pt x="13834" y="11188"/>
                  </a:lnTo>
                  <a:lnTo>
                    <a:pt x="13834" y="11147"/>
                  </a:lnTo>
                  <a:cubicBezTo>
                    <a:pt x="13793" y="11147"/>
                    <a:pt x="13793" y="11106"/>
                    <a:pt x="13752" y="11106"/>
                  </a:cubicBezTo>
                  <a:cubicBezTo>
                    <a:pt x="13752" y="11065"/>
                    <a:pt x="13793" y="11065"/>
                    <a:pt x="13793" y="11065"/>
                  </a:cubicBezTo>
                  <a:lnTo>
                    <a:pt x="13793" y="11065"/>
                  </a:lnTo>
                  <a:lnTo>
                    <a:pt x="13752" y="11065"/>
                  </a:lnTo>
                  <a:cubicBezTo>
                    <a:pt x="13752" y="11106"/>
                    <a:pt x="13793" y="11188"/>
                    <a:pt x="13834" y="11239"/>
                  </a:cubicBezTo>
                  <a:lnTo>
                    <a:pt x="13834" y="11280"/>
                  </a:lnTo>
                  <a:cubicBezTo>
                    <a:pt x="13834" y="11321"/>
                    <a:pt x="13793" y="11321"/>
                    <a:pt x="13793" y="11362"/>
                  </a:cubicBezTo>
                  <a:cubicBezTo>
                    <a:pt x="13752" y="11402"/>
                    <a:pt x="13752" y="11402"/>
                    <a:pt x="13752" y="11443"/>
                  </a:cubicBezTo>
                  <a:lnTo>
                    <a:pt x="13752" y="11443"/>
                  </a:lnTo>
                  <a:cubicBezTo>
                    <a:pt x="13711" y="11443"/>
                    <a:pt x="13711" y="11494"/>
                    <a:pt x="13711" y="11494"/>
                  </a:cubicBezTo>
                  <a:lnTo>
                    <a:pt x="13711" y="11494"/>
                  </a:lnTo>
                  <a:lnTo>
                    <a:pt x="13671" y="11494"/>
                  </a:lnTo>
                  <a:cubicBezTo>
                    <a:pt x="13711" y="11443"/>
                    <a:pt x="13711" y="11402"/>
                    <a:pt x="13752" y="11362"/>
                  </a:cubicBezTo>
                  <a:lnTo>
                    <a:pt x="13711" y="11362"/>
                  </a:lnTo>
                  <a:lnTo>
                    <a:pt x="13711" y="11362"/>
                  </a:lnTo>
                  <a:lnTo>
                    <a:pt x="13711" y="11362"/>
                  </a:lnTo>
                  <a:lnTo>
                    <a:pt x="13711" y="11362"/>
                  </a:lnTo>
                  <a:lnTo>
                    <a:pt x="13711" y="11321"/>
                  </a:lnTo>
                  <a:lnTo>
                    <a:pt x="13711" y="11321"/>
                  </a:lnTo>
                  <a:lnTo>
                    <a:pt x="13671" y="11321"/>
                  </a:lnTo>
                  <a:lnTo>
                    <a:pt x="13671" y="11321"/>
                  </a:lnTo>
                  <a:lnTo>
                    <a:pt x="13620" y="11280"/>
                  </a:lnTo>
                  <a:lnTo>
                    <a:pt x="13620" y="11280"/>
                  </a:lnTo>
                  <a:lnTo>
                    <a:pt x="13711" y="11280"/>
                  </a:lnTo>
                  <a:lnTo>
                    <a:pt x="13671" y="11239"/>
                  </a:lnTo>
                  <a:lnTo>
                    <a:pt x="13620" y="11239"/>
                  </a:lnTo>
                  <a:lnTo>
                    <a:pt x="13620" y="11239"/>
                  </a:lnTo>
                  <a:lnTo>
                    <a:pt x="13620" y="11239"/>
                  </a:lnTo>
                  <a:lnTo>
                    <a:pt x="13671" y="11239"/>
                  </a:lnTo>
                  <a:lnTo>
                    <a:pt x="13671" y="11239"/>
                  </a:lnTo>
                  <a:lnTo>
                    <a:pt x="13671" y="11239"/>
                  </a:lnTo>
                  <a:lnTo>
                    <a:pt x="13671" y="11188"/>
                  </a:lnTo>
                  <a:lnTo>
                    <a:pt x="13620" y="11188"/>
                  </a:lnTo>
                  <a:lnTo>
                    <a:pt x="13620" y="11188"/>
                  </a:lnTo>
                  <a:cubicBezTo>
                    <a:pt x="13671" y="11188"/>
                    <a:pt x="13671" y="11188"/>
                    <a:pt x="13671" y="11147"/>
                  </a:cubicBezTo>
                  <a:lnTo>
                    <a:pt x="13671" y="11147"/>
                  </a:lnTo>
                  <a:lnTo>
                    <a:pt x="13671" y="11147"/>
                  </a:lnTo>
                  <a:lnTo>
                    <a:pt x="13671" y="11147"/>
                  </a:lnTo>
                  <a:lnTo>
                    <a:pt x="13711" y="11106"/>
                  </a:lnTo>
                  <a:lnTo>
                    <a:pt x="13711" y="11106"/>
                  </a:lnTo>
                  <a:lnTo>
                    <a:pt x="13711" y="11106"/>
                  </a:lnTo>
                  <a:lnTo>
                    <a:pt x="13671" y="11106"/>
                  </a:lnTo>
                  <a:lnTo>
                    <a:pt x="13671" y="11106"/>
                  </a:lnTo>
                  <a:lnTo>
                    <a:pt x="13671" y="11106"/>
                  </a:lnTo>
                  <a:lnTo>
                    <a:pt x="13671" y="11147"/>
                  </a:lnTo>
                  <a:lnTo>
                    <a:pt x="13671" y="11147"/>
                  </a:lnTo>
                  <a:lnTo>
                    <a:pt x="13620" y="11106"/>
                  </a:lnTo>
                  <a:lnTo>
                    <a:pt x="13620" y="11147"/>
                  </a:lnTo>
                  <a:lnTo>
                    <a:pt x="13620" y="11147"/>
                  </a:lnTo>
                  <a:cubicBezTo>
                    <a:pt x="13671" y="11239"/>
                    <a:pt x="13620" y="11188"/>
                    <a:pt x="13620" y="11239"/>
                  </a:cubicBezTo>
                  <a:lnTo>
                    <a:pt x="13620" y="11321"/>
                  </a:lnTo>
                  <a:lnTo>
                    <a:pt x="13620" y="11321"/>
                  </a:lnTo>
                  <a:lnTo>
                    <a:pt x="13620" y="11280"/>
                  </a:lnTo>
                  <a:lnTo>
                    <a:pt x="13579" y="11280"/>
                  </a:lnTo>
                  <a:lnTo>
                    <a:pt x="13579" y="11280"/>
                  </a:lnTo>
                  <a:cubicBezTo>
                    <a:pt x="13579" y="11321"/>
                    <a:pt x="13620" y="11321"/>
                    <a:pt x="13620" y="11362"/>
                  </a:cubicBezTo>
                  <a:cubicBezTo>
                    <a:pt x="13620" y="11321"/>
                    <a:pt x="13579" y="11321"/>
                    <a:pt x="13579" y="11280"/>
                  </a:cubicBezTo>
                  <a:lnTo>
                    <a:pt x="13579" y="11321"/>
                  </a:lnTo>
                  <a:cubicBezTo>
                    <a:pt x="13538" y="11321"/>
                    <a:pt x="13538" y="11280"/>
                    <a:pt x="13497" y="11280"/>
                  </a:cubicBezTo>
                  <a:lnTo>
                    <a:pt x="13497" y="11280"/>
                  </a:lnTo>
                  <a:lnTo>
                    <a:pt x="13538" y="11239"/>
                  </a:lnTo>
                  <a:lnTo>
                    <a:pt x="13497" y="11239"/>
                  </a:lnTo>
                  <a:lnTo>
                    <a:pt x="13497" y="11321"/>
                  </a:lnTo>
                  <a:cubicBezTo>
                    <a:pt x="13538" y="11321"/>
                    <a:pt x="13620" y="11362"/>
                    <a:pt x="13671" y="11362"/>
                  </a:cubicBezTo>
                  <a:cubicBezTo>
                    <a:pt x="13671" y="11402"/>
                    <a:pt x="13671" y="11402"/>
                    <a:pt x="13620" y="11402"/>
                  </a:cubicBezTo>
                  <a:lnTo>
                    <a:pt x="13620" y="11402"/>
                  </a:lnTo>
                  <a:cubicBezTo>
                    <a:pt x="13620" y="11402"/>
                    <a:pt x="13579" y="11402"/>
                    <a:pt x="13579" y="11362"/>
                  </a:cubicBezTo>
                  <a:cubicBezTo>
                    <a:pt x="13579" y="11402"/>
                    <a:pt x="13620" y="11402"/>
                    <a:pt x="13671" y="11443"/>
                  </a:cubicBezTo>
                  <a:lnTo>
                    <a:pt x="13620" y="11443"/>
                  </a:lnTo>
                  <a:cubicBezTo>
                    <a:pt x="13671" y="11443"/>
                    <a:pt x="13671" y="11443"/>
                    <a:pt x="13671" y="11494"/>
                  </a:cubicBezTo>
                  <a:lnTo>
                    <a:pt x="13671" y="11494"/>
                  </a:lnTo>
                  <a:lnTo>
                    <a:pt x="13620" y="11443"/>
                  </a:lnTo>
                  <a:lnTo>
                    <a:pt x="13620" y="11494"/>
                  </a:lnTo>
                  <a:lnTo>
                    <a:pt x="13620" y="11494"/>
                  </a:lnTo>
                  <a:lnTo>
                    <a:pt x="13579" y="11443"/>
                  </a:lnTo>
                  <a:cubicBezTo>
                    <a:pt x="13620" y="11494"/>
                    <a:pt x="13620" y="11494"/>
                    <a:pt x="13671" y="11494"/>
                  </a:cubicBezTo>
                  <a:lnTo>
                    <a:pt x="13671" y="11535"/>
                  </a:lnTo>
                  <a:lnTo>
                    <a:pt x="13620" y="11535"/>
                  </a:lnTo>
                  <a:cubicBezTo>
                    <a:pt x="13620" y="11494"/>
                    <a:pt x="13579" y="11494"/>
                    <a:pt x="13579" y="11494"/>
                  </a:cubicBezTo>
                  <a:lnTo>
                    <a:pt x="13538" y="11494"/>
                  </a:lnTo>
                  <a:lnTo>
                    <a:pt x="13538" y="11494"/>
                  </a:lnTo>
                  <a:cubicBezTo>
                    <a:pt x="13579" y="11494"/>
                    <a:pt x="13620" y="11535"/>
                    <a:pt x="13620" y="11576"/>
                  </a:cubicBezTo>
                  <a:cubicBezTo>
                    <a:pt x="13671" y="11535"/>
                    <a:pt x="13711" y="11535"/>
                    <a:pt x="13711" y="11617"/>
                  </a:cubicBezTo>
                  <a:lnTo>
                    <a:pt x="13711" y="11617"/>
                  </a:lnTo>
                  <a:lnTo>
                    <a:pt x="13711" y="11576"/>
                  </a:lnTo>
                  <a:lnTo>
                    <a:pt x="13711" y="11617"/>
                  </a:lnTo>
                  <a:lnTo>
                    <a:pt x="13711" y="11617"/>
                  </a:lnTo>
                  <a:lnTo>
                    <a:pt x="13671" y="11617"/>
                  </a:lnTo>
                  <a:cubicBezTo>
                    <a:pt x="13711" y="11658"/>
                    <a:pt x="13711" y="11658"/>
                    <a:pt x="13711" y="11699"/>
                  </a:cubicBezTo>
                  <a:lnTo>
                    <a:pt x="13711" y="11699"/>
                  </a:lnTo>
                  <a:lnTo>
                    <a:pt x="13711" y="11658"/>
                  </a:lnTo>
                  <a:lnTo>
                    <a:pt x="13671" y="11658"/>
                  </a:lnTo>
                  <a:lnTo>
                    <a:pt x="13671" y="11658"/>
                  </a:lnTo>
                  <a:lnTo>
                    <a:pt x="13671" y="11699"/>
                  </a:lnTo>
                  <a:lnTo>
                    <a:pt x="13671" y="11699"/>
                  </a:lnTo>
                  <a:lnTo>
                    <a:pt x="13620" y="11658"/>
                  </a:lnTo>
                  <a:lnTo>
                    <a:pt x="13620" y="11699"/>
                  </a:lnTo>
                  <a:lnTo>
                    <a:pt x="13620" y="11699"/>
                  </a:lnTo>
                  <a:lnTo>
                    <a:pt x="13579" y="11699"/>
                  </a:lnTo>
                  <a:lnTo>
                    <a:pt x="13579" y="11658"/>
                  </a:lnTo>
                  <a:lnTo>
                    <a:pt x="13579" y="11658"/>
                  </a:lnTo>
                  <a:lnTo>
                    <a:pt x="13579" y="11699"/>
                  </a:lnTo>
                  <a:lnTo>
                    <a:pt x="13671" y="11699"/>
                  </a:lnTo>
                  <a:lnTo>
                    <a:pt x="13711" y="11699"/>
                  </a:lnTo>
                  <a:lnTo>
                    <a:pt x="13671" y="11750"/>
                  </a:lnTo>
                  <a:lnTo>
                    <a:pt x="13671" y="11750"/>
                  </a:lnTo>
                  <a:lnTo>
                    <a:pt x="13711" y="11699"/>
                  </a:lnTo>
                  <a:lnTo>
                    <a:pt x="13711" y="11699"/>
                  </a:lnTo>
                  <a:cubicBezTo>
                    <a:pt x="13711" y="11750"/>
                    <a:pt x="13752" y="11750"/>
                    <a:pt x="13752" y="11750"/>
                  </a:cubicBezTo>
                  <a:lnTo>
                    <a:pt x="13711" y="11791"/>
                  </a:lnTo>
                  <a:lnTo>
                    <a:pt x="13711" y="11791"/>
                  </a:lnTo>
                  <a:lnTo>
                    <a:pt x="13671" y="11832"/>
                  </a:lnTo>
                  <a:cubicBezTo>
                    <a:pt x="13620" y="11832"/>
                    <a:pt x="13620" y="11791"/>
                    <a:pt x="13579" y="11791"/>
                  </a:cubicBezTo>
                  <a:lnTo>
                    <a:pt x="13579" y="11791"/>
                  </a:lnTo>
                  <a:lnTo>
                    <a:pt x="13620" y="11791"/>
                  </a:lnTo>
                  <a:lnTo>
                    <a:pt x="13538" y="11791"/>
                  </a:lnTo>
                  <a:lnTo>
                    <a:pt x="13538" y="11791"/>
                  </a:lnTo>
                  <a:cubicBezTo>
                    <a:pt x="13579" y="11791"/>
                    <a:pt x="13620" y="11832"/>
                    <a:pt x="13620" y="11832"/>
                  </a:cubicBezTo>
                  <a:lnTo>
                    <a:pt x="13620" y="11832"/>
                  </a:lnTo>
                  <a:cubicBezTo>
                    <a:pt x="13579" y="11832"/>
                    <a:pt x="13579" y="11872"/>
                    <a:pt x="13579" y="11872"/>
                  </a:cubicBezTo>
                  <a:cubicBezTo>
                    <a:pt x="13538" y="11872"/>
                    <a:pt x="13538" y="11872"/>
                    <a:pt x="13538" y="11832"/>
                  </a:cubicBezTo>
                  <a:lnTo>
                    <a:pt x="13538" y="11872"/>
                  </a:lnTo>
                  <a:lnTo>
                    <a:pt x="13579" y="11872"/>
                  </a:lnTo>
                  <a:lnTo>
                    <a:pt x="13620" y="11872"/>
                  </a:lnTo>
                  <a:lnTo>
                    <a:pt x="13671" y="11872"/>
                  </a:lnTo>
                  <a:lnTo>
                    <a:pt x="13620" y="11872"/>
                  </a:lnTo>
                  <a:lnTo>
                    <a:pt x="13620" y="11913"/>
                  </a:lnTo>
                  <a:lnTo>
                    <a:pt x="13497" y="11913"/>
                  </a:lnTo>
                  <a:cubicBezTo>
                    <a:pt x="13456" y="11954"/>
                    <a:pt x="13456" y="12005"/>
                    <a:pt x="13415" y="12046"/>
                  </a:cubicBezTo>
                  <a:cubicBezTo>
                    <a:pt x="13364" y="12087"/>
                    <a:pt x="13282" y="12087"/>
                    <a:pt x="13242" y="12087"/>
                  </a:cubicBezTo>
                  <a:cubicBezTo>
                    <a:pt x="13242" y="12128"/>
                    <a:pt x="13242" y="12169"/>
                    <a:pt x="13201" y="12210"/>
                  </a:cubicBezTo>
                  <a:cubicBezTo>
                    <a:pt x="13160" y="12261"/>
                    <a:pt x="13068" y="12302"/>
                    <a:pt x="13027" y="12302"/>
                  </a:cubicBezTo>
                  <a:cubicBezTo>
                    <a:pt x="12986" y="12342"/>
                    <a:pt x="12945" y="12383"/>
                    <a:pt x="12945" y="12424"/>
                  </a:cubicBezTo>
                  <a:cubicBezTo>
                    <a:pt x="12904" y="12465"/>
                    <a:pt x="12904" y="12516"/>
                    <a:pt x="12853" y="12598"/>
                  </a:cubicBezTo>
                  <a:cubicBezTo>
                    <a:pt x="12853" y="12720"/>
                    <a:pt x="12986" y="12853"/>
                    <a:pt x="13027" y="12935"/>
                  </a:cubicBezTo>
                  <a:lnTo>
                    <a:pt x="13027" y="13068"/>
                  </a:lnTo>
                  <a:cubicBezTo>
                    <a:pt x="13027" y="13109"/>
                    <a:pt x="13068" y="13150"/>
                    <a:pt x="13068" y="13190"/>
                  </a:cubicBezTo>
                  <a:cubicBezTo>
                    <a:pt x="13109" y="13282"/>
                    <a:pt x="13068" y="13446"/>
                    <a:pt x="13027" y="13487"/>
                  </a:cubicBezTo>
                  <a:lnTo>
                    <a:pt x="13027" y="13487"/>
                  </a:lnTo>
                  <a:lnTo>
                    <a:pt x="13027" y="13487"/>
                  </a:lnTo>
                  <a:lnTo>
                    <a:pt x="12945" y="13487"/>
                  </a:lnTo>
                  <a:cubicBezTo>
                    <a:pt x="12945" y="13446"/>
                    <a:pt x="12904" y="13405"/>
                    <a:pt x="12904" y="13364"/>
                  </a:cubicBezTo>
                  <a:cubicBezTo>
                    <a:pt x="12812" y="13364"/>
                    <a:pt x="12853" y="13323"/>
                    <a:pt x="12812" y="13282"/>
                  </a:cubicBezTo>
                  <a:lnTo>
                    <a:pt x="12772" y="13282"/>
                  </a:lnTo>
                  <a:lnTo>
                    <a:pt x="12772" y="13190"/>
                  </a:lnTo>
                  <a:lnTo>
                    <a:pt x="12772" y="13190"/>
                  </a:lnTo>
                  <a:cubicBezTo>
                    <a:pt x="12731" y="13190"/>
                    <a:pt x="12731" y="13150"/>
                    <a:pt x="12690" y="13109"/>
                  </a:cubicBezTo>
                  <a:cubicBezTo>
                    <a:pt x="12731" y="13109"/>
                    <a:pt x="12731" y="13109"/>
                    <a:pt x="12731" y="13068"/>
                  </a:cubicBezTo>
                  <a:lnTo>
                    <a:pt x="12731" y="13027"/>
                  </a:lnTo>
                  <a:cubicBezTo>
                    <a:pt x="12731" y="13068"/>
                    <a:pt x="12690" y="13068"/>
                    <a:pt x="12690" y="13068"/>
                  </a:cubicBezTo>
                  <a:lnTo>
                    <a:pt x="12690" y="13068"/>
                  </a:lnTo>
                  <a:lnTo>
                    <a:pt x="12690" y="12894"/>
                  </a:lnTo>
                  <a:cubicBezTo>
                    <a:pt x="12690" y="12853"/>
                    <a:pt x="12690" y="12853"/>
                    <a:pt x="12649" y="12812"/>
                  </a:cubicBezTo>
                  <a:cubicBezTo>
                    <a:pt x="12598" y="12812"/>
                    <a:pt x="12557" y="12680"/>
                    <a:pt x="12475" y="12680"/>
                  </a:cubicBezTo>
                  <a:cubicBezTo>
                    <a:pt x="12434" y="12680"/>
                    <a:pt x="12434" y="12720"/>
                    <a:pt x="12393" y="12720"/>
                  </a:cubicBezTo>
                  <a:cubicBezTo>
                    <a:pt x="12393" y="12720"/>
                    <a:pt x="12342" y="12772"/>
                    <a:pt x="12302" y="12772"/>
                  </a:cubicBezTo>
                  <a:cubicBezTo>
                    <a:pt x="12302" y="12720"/>
                    <a:pt x="12302" y="12680"/>
                    <a:pt x="12261" y="12680"/>
                  </a:cubicBezTo>
                  <a:cubicBezTo>
                    <a:pt x="12220" y="12680"/>
                    <a:pt x="12179" y="12639"/>
                    <a:pt x="12179" y="12639"/>
                  </a:cubicBezTo>
                  <a:lnTo>
                    <a:pt x="12005" y="12639"/>
                  </a:lnTo>
                  <a:lnTo>
                    <a:pt x="12005" y="12639"/>
                  </a:lnTo>
                  <a:lnTo>
                    <a:pt x="11964" y="12680"/>
                  </a:lnTo>
                  <a:cubicBezTo>
                    <a:pt x="11924" y="12639"/>
                    <a:pt x="11924" y="12639"/>
                    <a:pt x="11924" y="12598"/>
                  </a:cubicBezTo>
                  <a:lnTo>
                    <a:pt x="11924" y="12598"/>
                  </a:lnTo>
                  <a:lnTo>
                    <a:pt x="11883" y="12639"/>
                  </a:lnTo>
                  <a:lnTo>
                    <a:pt x="11709" y="12639"/>
                  </a:lnTo>
                  <a:cubicBezTo>
                    <a:pt x="11709" y="12639"/>
                    <a:pt x="11709" y="12680"/>
                    <a:pt x="11668" y="12680"/>
                  </a:cubicBezTo>
                  <a:lnTo>
                    <a:pt x="11627" y="12680"/>
                  </a:lnTo>
                  <a:cubicBezTo>
                    <a:pt x="11627" y="12639"/>
                    <a:pt x="11576" y="12639"/>
                    <a:pt x="11576" y="12639"/>
                  </a:cubicBezTo>
                  <a:lnTo>
                    <a:pt x="11535" y="12680"/>
                  </a:lnTo>
                  <a:cubicBezTo>
                    <a:pt x="11576" y="12720"/>
                    <a:pt x="11627" y="12680"/>
                    <a:pt x="11668" y="12680"/>
                  </a:cubicBezTo>
                  <a:lnTo>
                    <a:pt x="11709" y="12720"/>
                  </a:lnTo>
                  <a:lnTo>
                    <a:pt x="11668" y="12772"/>
                  </a:lnTo>
                  <a:cubicBezTo>
                    <a:pt x="11668" y="12812"/>
                    <a:pt x="11750" y="12812"/>
                    <a:pt x="11750" y="12853"/>
                  </a:cubicBezTo>
                  <a:lnTo>
                    <a:pt x="11709" y="12853"/>
                  </a:lnTo>
                  <a:cubicBezTo>
                    <a:pt x="11668" y="12812"/>
                    <a:pt x="11627" y="12772"/>
                    <a:pt x="11576" y="12772"/>
                  </a:cubicBezTo>
                  <a:lnTo>
                    <a:pt x="11576" y="12812"/>
                  </a:lnTo>
                  <a:lnTo>
                    <a:pt x="11576" y="12812"/>
                  </a:lnTo>
                  <a:lnTo>
                    <a:pt x="11627" y="12812"/>
                  </a:lnTo>
                  <a:lnTo>
                    <a:pt x="11627" y="12853"/>
                  </a:lnTo>
                  <a:lnTo>
                    <a:pt x="11576" y="12853"/>
                  </a:lnTo>
                  <a:lnTo>
                    <a:pt x="11576" y="12853"/>
                  </a:lnTo>
                  <a:lnTo>
                    <a:pt x="11576" y="12812"/>
                  </a:lnTo>
                  <a:cubicBezTo>
                    <a:pt x="11535" y="12812"/>
                    <a:pt x="11535" y="12853"/>
                    <a:pt x="11494" y="12853"/>
                  </a:cubicBezTo>
                  <a:lnTo>
                    <a:pt x="11454" y="12812"/>
                  </a:lnTo>
                  <a:lnTo>
                    <a:pt x="11413" y="12772"/>
                  </a:lnTo>
                  <a:cubicBezTo>
                    <a:pt x="11372" y="12772"/>
                    <a:pt x="11372" y="12720"/>
                    <a:pt x="11321" y="12720"/>
                  </a:cubicBezTo>
                  <a:lnTo>
                    <a:pt x="11280" y="12720"/>
                  </a:lnTo>
                  <a:lnTo>
                    <a:pt x="11280" y="12720"/>
                  </a:lnTo>
                  <a:lnTo>
                    <a:pt x="11321" y="12772"/>
                  </a:lnTo>
                  <a:lnTo>
                    <a:pt x="11321" y="12772"/>
                  </a:lnTo>
                  <a:lnTo>
                    <a:pt x="11239" y="12772"/>
                  </a:lnTo>
                  <a:cubicBezTo>
                    <a:pt x="11157" y="12772"/>
                    <a:pt x="11065" y="12720"/>
                    <a:pt x="11024" y="12772"/>
                  </a:cubicBezTo>
                  <a:lnTo>
                    <a:pt x="10902" y="12772"/>
                  </a:lnTo>
                  <a:lnTo>
                    <a:pt x="10902" y="12720"/>
                  </a:lnTo>
                  <a:lnTo>
                    <a:pt x="10861" y="12772"/>
                  </a:lnTo>
                  <a:cubicBezTo>
                    <a:pt x="10902" y="12772"/>
                    <a:pt x="10902" y="12812"/>
                    <a:pt x="10902" y="12812"/>
                  </a:cubicBezTo>
                  <a:cubicBezTo>
                    <a:pt x="10861" y="12853"/>
                    <a:pt x="10810" y="12894"/>
                    <a:pt x="10728" y="12935"/>
                  </a:cubicBezTo>
                  <a:lnTo>
                    <a:pt x="10687" y="12935"/>
                  </a:lnTo>
                  <a:cubicBezTo>
                    <a:pt x="10646" y="12935"/>
                    <a:pt x="10646" y="12894"/>
                    <a:pt x="10606" y="12935"/>
                  </a:cubicBezTo>
                  <a:lnTo>
                    <a:pt x="10646" y="12935"/>
                  </a:lnTo>
                  <a:cubicBezTo>
                    <a:pt x="10606" y="13027"/>
                    <a:pt x="10554" y="12976"/>
                    <a:pt x="10514" y="13027"/>
                  </a:cubicBezTo>
                  <a:lnTo>
                    <a:pt x="10514" y="13027"/>
                  </a:lnTo>
                  <a:lnTo>
                    <a:pt x="10554" y="13068"/>
                  </a:lnTo>
                  <a:lnTo>
                    <a:pt x="10554" y="13068"/>
                  </a:lnTo>
                  <a:cubicBezTo>
                    <a:pt x="10514" y="13109"/>
                    <a:pt x="10514" y="13109"/>
                    <a:pt x="10473" y="13150"/>
                  </a:cubicBezTo>
                  <a:cubicBezTo>
                    <a:pt x="10473" y="13231"/>
                    <a:pt x="10554" y="13282"/>
                    <a:pt x="10514" y="13364"/>
                  </a:cubicBezTo>
                  <a:cubicBezTo>
                    <a:pt x="10514" y="13405"/>
                    <a:pt x="10473" y="13446"/>
                    <a:pt x="10473" y="13487"/>
                  </a:cubicBezTo>
                  <a:cubicBezTo>
                    <a:pt x="10432" y="13538"/>
                    <a:pt x="10432" y="13579"/>
                    <a:pt x="10432" y="13620"/>
                  </a:cubicBezTo>
                  <a:cubicBezTo>
                    <a:pt x="10391" y="13742"/>
                    <a:pt x="10432" y="13998"/>
                    <a:pt x="10473" y="14090"/>
                  </a:cubicBezTo>
                  <a:cubicBezTo>
                    <a:pt x="10514" y="14171"/>
                    <a:pt x="10554" y="14212"/>
                    <a:pt x="10606" y="14304"/>
                  </a:cubicBezTo>
                  <a:cubicBezTo>
                    <a:pt x="10646" y="14345"/>
                    <a:pt x="10687" y="14427"/>
                    <a:pt x="10728" y="14468"/>
                  </a:cubicBezTo>
                  <a:lnTo>
                    <a:pt x="10728" y="14468"/>
                  </a:lnTo>
                  <a:lnTo>
                    <a:pt x="10861" y="14468"/>
                  </a:lnTo>
                  <a:cubicBezTo>
                    <a:pt x="10861" y="14508"/>
                    <a:pt x="10902" y="14560"/>
                    <a:pt x="10943" y="14560"/>
                  </a:cubicBezTo>
                  <a:cubicBezTo>
                    <a:pt x="11024" y="14560"/>
                    <a:pt x="11198" y="14468"/>
                    <a:pt x="11280" y="14468"/>
                  </a:cubicBezTo>
                  <a:lnTo>
                    <a:pt x="11280" y="14508"/>
                  </a:lnTo>
                  <a:lnTo>
                    <a:pt x="11321" y="14508"/>
                  </a:lnTo>
                  <a:lnTo>
                    <a:pt x="11372" y="14508"/>
                  </a:lnTo>
                  <a:cubicBezTo>
                    <a:pt x="11372" y="14468"/>
                    <a:pt x="11372" y="14468"/>
                    <a:pt x="11321" y="14468"/>
                  </a:cubicBezTo>
                  <a:lnTo>
                    <a:pt x="11321" y="14468"/>
                  </a:lnTo>
                  <a:cubicBezTo>
                    <a:pt x="11372" y="14427"/>
                    <a:pt x="11454" y="14427"/>
                    <a:pt x="11454" y="14386"/>
                  </a:cubicBezTo>
                  <a:lnTo>
                    <a:pt x="11454" y="14304"/>
                  </a:lnTo>
                  <a:lnTo>
                    <a:pt x="11494" y="14304"/>
                  </a:lnTo>
                  <a:lnTo>
                    <a:pt x="11494" y="14212"/>
                  </a:lnTo>
                  <a:lnTo>
                    <a:pt x="11494" y="14130"/>
                  </a:lnTo>
                  <a:cubicBezTo>
                    <a:pt x="11668" y="14090"/>
                    <a:pt x="11924" y="13998"/>
                    <a:pt x="12046" y="14090"/>
                  </a:cubicBezTo>
                  <a:lnTo>
                    <a:pt x="12046" y="14130"/>
                  </a:lnTo>
                  <a:lnTo>
                    <a:pt x="11964" y="14212"/>
                  </a:lnTo>
                  <a:lnTo>
                    <a:pt x="11924" y="14345"/>
                  </a:lnTo>
                  <a:lnTo>
                    <a:pt x="11924" y="14345"/>
                  </a:lnTo>
                  <a:lnTo>
                    <a:pt x="11924" y="14345"/>
                  </a:lnTo>
                  <a:lnTo>
                    <a:pt x="11924" y="14508"/>
                  </a:lnTo>
                  <a:lnTo>
                    <a:pt x="11924" y="14508"/>
                  </a:lnTo>
                  <a:cubicBezTo>
                    <a:pt x="11883" y="14508"/>
                    <a:pt x="11883" y="14468"/>
                    <a:pt x="11883" y="14468"/>
                  </a:cubicBezTo>
                  <a:lnTo>
                    <a:pt x="11832" y="14468"/>
                  </a:lnTo>
                  <a:lnTo>
                    <a:pt x="11832" y="14468"/>
                  </a:lnTo>
                  <a:lnTo>
                    <a:pt x="11832" y="14560"/>
                  </a:lnTo>
                  <a:lnTo>
                    <a:pt x="11883" y="14508"/>
                  </a:lnTo>
                  <a:lnTo>
                    <a:pt x="11883" y="14560"/>
                  </a:lnTo>
                  <a:cubicBezTo>
                    <a:pt x="11832" y="14641"/>
                    <a:pt x="11883" y="14723"/>
                    <a:pt x="11832" y="14815"/>
                  </a:cubicBezTo>
                  <a:cubicBezTo>
                    <a:pt x="11791" y="14856"/>
                    <a:pt x="11750" y="14856"/>
                    <a:pt x="11750" y="14897"/>
                  </a:cubicBezTo>
                  <a:lnTo>
                    <a:pt x="11791" y="14938"/>
                  </a:lnTo>
                  <a:lnTo>
                    <a:pt x="11791" y="14938"/>
                  </a:lnTo>
                  <a:lnTo>
                    <a:pt x="11791" y="14897"/>
                  </a:lnTo>
                  <a:cubicBezTo>
                    <a:pt x="11832" y="14897"/>
                    <a:pt x="11832" y="14938"/>
                    <a:pt x="11883" y="14938"/>
                  </a:cubicBezTo>
                  <a:cubicBezTo>
                    <a:pt x="11924" y="14897"/>
                    <a:pt x="11964" y="14897"/>
                    <a:pt x="12005" y="14938"/>
                  </a:cubicBezTo>
                  <a:lnTo>
                    <a:pt x="12138" y="14938"/>
                  </a:lnTo>
                  <a:cubicBezTo>
                    <a:pt x="12179" y="14897"/>
                    <a:pt x="12179" y="14897"/>
                    <a:pt x="12220" y="14897"/>
                  </a:cubicBezTo>
                  <a:lnTo>
                    <a:pt x="12220" y="14897"/>
                  </a:lnTo>
                  <a:lnTo>
                    <a:pt x="12393" y="14897"/>
                  </a:lnTo>
                  <a:cubicBezTo>
                    <a:pt x="12434" y="14897"/>
                    <a:pt x="12434" y="14938"/>
                    <a:pt x="12434" y="14938"/>
                  </a:cubicBezTo>
                  <a:cubicBezTo>
                    <a:pt x="12434" y="14978"/>
                    <a:pt x="12434" y="14978"/>
                    <a:pt x="12475" y="14978"/>
                  </a:cubicBezTo>
                  <a:cubicBezTo>
                    <a:pt x="12475" y="14978"/>
                    <a:pt x="12516" y="15019"/>
                    <a:pt x="12557" y="15019"/>
                  </a:cubicBezTo>
                  <a:cubicBezTo>
                    <a:pt x="12557" y="15070"/>
                    <a:pt x="12598" y="15152"/>
                    <a:pt x="12557" y="15193"/>
                  </a:cubicBezTo>
                  <a:cubicBezTo>
                    <a:pt x="12557" y="15193"/>
                    <a:pt x="12557" y="15234"/>
                    <a:pt x="12516" y="15234"/>
                  </a:cubicBezTo>
                  <a:lnTo>
                    <a:pt x="12516" y="15448"/>
                  </a:lnTo>
                  <a:cubicBezTo>
                    <a:pt x="12516" y="15489"/>
                    <a:pt x="12475" y="15581"/>
                    <a:pt x="12475" y="15622"/>
                  </a:cubicBezTo>
                  <a:cubicBezTo>
                    <a:pt x="12516" y="15704"/>
                    <a:pt x="12649" y="15837"/>
                    <a:pt x="12731" y="15878"/>
                  </a:cubicBezTo>
                  <a:lnTo>
                    <a:pt x="12731" y="15959"/>
                  </a:lnTo>
                  <a:lnTo>
                    <a:pt x="12812" y="15959"/>
                  </a:lnTo>
                  <a:lnTo>
                    <a:pt x="12853" y="15959"/>
                  </a:lnTo>
                  <a:cubicBezTo>
                    <a:pt x="12945" y="15959"/>
                    <a:pt x="12945" y="15918"/>
                    <a:pt x="13027" y="15918"/>
                  </a:cubicBezTo>
                  <a:lnTo>
                    <a:pt x="13068" y="15918"/>
                  </a:lnTo>
                  <a:cubicBezTo>
                    <a:pt x="13068" y="15878"/>
                    <a:pt x="13109" y="15878"/>
                    <a:pt x="13160" y="15878"/>
                  </a:cubicBezTo>
                  <a:cubicBezTo>
                    <a:pt x="13160" y="15837"/>
                    <a:pt x="13201" y="15878"/>
                    <a:pt x="13242" y="15878"/>
                  </a:cubicBezTo>
                  <a:lnTo>
                    <a:pt x="13282" y="15878"/>
                  </a:lnTo>
                  <a:lnTo>
                    <a:pt x="13323" y="15878"/>
                  </a:lnTo>
                  <a:cubicBezTo>
                    <a:pt x="13415" y="15918"/>
                    <a:pt x="13456" y="16000"/>
                    <a:pt x="13497" y="16092"/>
                  </a:cubicBezTo>
                  <a:cubicBezTo>
                    <a:pt x="13456" y="16133"/>
                    <a:pt x="13456" y="16133"/>
                    <a:pt x="13456" y="16174"/>
                  </a:cubicBezTo>
                  <a:lnTo>
                    <a:pt x="13415" y="16174"/>
                  </a:lnTo>
                  <a:lnTo>
                    <a:pt x="13415" y="16133"/>
                  </a:lnTo>
                  <a:lnTo>
                    <a:pt x="13415" y="16174"/>
                  </a:lnTo>
                  <a:lnTo>
                    <a:pt x="13456" y="16174"/>
                  </a:lnTo>
                  <a:cubicBezTo>
                    <a:pt x="13497" y="16133"/>
                    <a:pt x="13497" y="16041"/>
                    <a:pt x="13579" y="16092"/>
                  </a:cubicBezTo>
                  <a:cubicBezTo>
                    <a:pt x="13620" y="16092"/>
                    <a:pt x="13620" y="16092"/>
                    <a:pt x="13671" y="16133"/>
                  </a:cubicBezTo>
                  <a:lnTo>
                    <a:pt x="13620" y="16174"/>
                  </a:lnTo>
                  <a:cubicBezTo>
                    <a:pt x="13579" y="16174"/>
                    <a:pt x="13538" y="16174"/>
                    <a:pt x="13497" y="16215"/>
                  </a:cubicBezTo>
                  <a:cubicBezTo>
                    <a:pt x="13538" y="16256"/>
                    <a:pt x="13538" y="16256"/>
                    <a:pt x="13538" y="16347"/>
                  </a:cubicBezTo>
                  <a:cubicBezTo>
                    <a:pt x="13538" y="16347"/>
                    <a:pt x="13497" y="16388"/>
                    <a:pt x="13497" y="16470"/>
                  </a:cubicBezTo>
                  <a:cubicBezTo>
                    <a:pt x="13538" y="16470"/>
                    <a:pt x="13538" y="16552"/>
                    <a:pt x="13579" y="16552"/>
                  </a:cubicBezTo>
                  <a:cubicBezTo>
                    <a:pt x="13579" y="16552"/>
                    <a:pt x="13620" y="16552"/>
                    <a:pt x="13671" y="16511"/>
                  </a:cubicBezTo>
                  <a:cubicBezTo>
                    <a:pt x="13671" y="16470"/>
                    <a:pt x="13579" y="16347"/>
                    <a:pt x="13579" y="16347"/>
                  </a:cubicBezTo>
                  <a:lnTo>
                    <a:pt x="13579" y="16296"/>
                  </a:lnTo>
                  <a:lnTo>
                    <a:pt x="13579" y="16296"/>
                  </a:lnTo>
                  <a:cubicBezTo>
                    <a:pt x="13620" y="16296"/>
                    <a:pt x="13834" y="16215"/>
                    <a:pt x="13834" y="16174"/>
                  </a:cubicBezTo>
                  <a:lnTo>
                    <a:pt x="13834" y="16174"/>
                  </a:lnTo>
                  <a:lnTo>
                    <a:pt x="13793" y="16174"/>
                  </a:lnTo>
                  <a:lnTo>
                    <a:pt x="13752" y="16133"/>
                  </a:lnTo>
                  <a:cubicBezTo>
                    <a:pt x="13752" y="16133"/>
                    <a:pt x="13793" y="16092"/>
                    <a:pt x="13834" y="16092"/>
                  </a:cubicBezTo>
                  <a:cubicBezTo>
                    <a:pt x="13834" y="16133"/>
                    <a:pt x="13834" y="16174"/>
                    <a:pt x="13875" y="16215"/>
                  </a:cubicBezTo>
                  <a:cubicBezTo>
                    <a:pt x="13967" y="16215"/>
                    <a:pt x="14008" y="16215"/>
                    <a:pt x="14049" y="16296"/>
                  </a:cubicBezTo>
                  <a:cubicBezTo>
                    <a:pt x="14049" y="16296"/>
                    <a:pt x="14049" y="16347"/>
                    <a:pt x="14090" y="16347"/>
                  </a:cubicBezTo>
                  <a:cubicBezTo>
                    <a:pt x="14130" y="16388"/>
                    <a:pt x="14181" y="16347"/>
                    <a:pt x="14222" y="16347"/>
                  </a:cubicBezTo>
                  <a:lnTo>
                    <a:pt x="14345" y="16347"/>
                  </a:lnTo>
                  <a:cubicBezTo>
                    <a:pt x="14437" y="16347"/>
                    <a:pt x="14437" y="16429"/>
                    <a:pt x="14600" y="16429"/>
                  </a:cubicBezTo>
                  <a:cubicBezTo>
                    <a:pt x="14641" y="16388"/>
                    <a:pt x="14641" y="16347"/>
                    <a:pt x="14692" y="16347"/>
                  </a:cubicBezTo>
                  <a:cubicBezTo>
                    <a:pt x="14733" y="16296"/>
                    <a:pt x="14897" y="16296"/>
                    <a:pt x="14948" y="16347"/>
                  </a:cubicBezTo>
                  <a:lnTo>
                    <a:pt x="14989" y="16347"/>
                  </a:lnTo>
                  <a:lnTo>
                    <a:pt x="14948" y="16347"/>
                  </a:lnTo>
                  <a:lnTo>
                    <a:pt x="14948" y="16347"/>
                  </a:lnTo>
                  <a:lnTo>
                    <a:pt x="14856" y="16347"/>
                  </a:lnTo>
                  <a:lnTo>
                    <a:pt x="14856" y="16388"/>
                  </a:lnTo>
                  <a:cubicBezTo>
                    <a:pt x="14897" y="16388"/>
                    <a:pt x="14948" y="16429"/>
                    <a:pt x="14948" y="16470"/>
                  </a:cubicBezTo>
                  <a:lnTo>
                    <a:pt x="14948" y="16470"/>
                  </a:lnTo>
                  <a:cubicBezTo>
                    <a:pt x="14948" y="16470"/>
                    <a:pt x="14948" y="16429"/>
                    <a:pt x="14989" y="16429"/>
                  </a:cubicBezTo>
                  <a:cubicBezTo>
                    <a:pt x="14989" y="16429"/>
                    <a:pt x="15029" y="16429"/>
                    <a:pt x="15070" y="16470"/>
                  </a:cubicBezTo>
                  <a:lnTo>
                    <a:pt x="15070" y="16470"/>
                  </a:lnTo>
                  <a:cubicBezTo>
                    <a:pt x="15111" y="16511"/>
                    <a:pt x="15152" y="16511"/>
                    <a:pt x="15152" y="16511"/>
                  </a:cubicBezTo>
                  <a:lnTo>
                    <a:pt x="15152" y="16511"/>
                  </a:lnTo>
                  <a:cubicBezTo>
                    <a:pt x="15111" y="16552"/>
                    <a:pt x="15111" y="16603"/>
                    <a:pt x="15029" y="16644"/>
                  </a:cubicBezTo>
                  <a:lnTo>
                    <a:pt x="15029" y="16644"/>
                  </a:lnTo>
                  <a:lnTo>
                    <a:pt x="15111" y="16644"/>
                  </a:lnTo>
                  <a:lnTo>
                    <a:pt x="15244" y="16644"/>
                  </a:lnTo>
                  <a:cubicBezTo>
                    <a:pt x="15326" y="16685"/>
                    <a:pt x="15459" y="16726"/>
                    <a:pt x="15499" y="16807"/>
                  </a:cubicBezTo>
                  <a:lnTo>
                    <a:pt x="15499" y="16940"/>
                  </a:lnTo>
                  <a:lnTo>
                    <a:pt x="15499" y="16940"/>
                  </a:lnTo>
                  <a:lnTo>
                    <a:pt x="15540" y="16899"/>
                  </a:lnTo>
                  <a:cubicBezTo>
                    <a:pt x="15622" y="16899"/>
                    <a:pt x="15714" y="16981"/>
                    <a:pt x="15714" y="17063"/>
                  </a:cubicBezTo>
                  <a:lnTo>
                    <a:pt x="15755" y="17022"/>
                  </a:lnTo>
                  <a:lnTo>
                    <a:pt x="15755" y="17022"/>
                  </a:lnTo>
                  <a:cubicBezTo>
                    <a:pt x="15796" y="17022"/>
                    <a:pt x="15837" y="17063"/>
                    <a:pt x="15877" y="17063"/>
                  </a:cubicBezTo>
                  <a:cubicBezTo>
                    <a:pt x="15877" y="17063"/>
                    <a:pt x="15877" y="17022"/>
                    <a:pt x="15918" y="17022"/>
                  </a:cubicBezTo>
                  <a:cubicBezTo>
                    <a:pt x="15969" y="17022"/>
                    <a:pt x="16092" y="17022"/>
                    <a:pt x="16133" y="17063"/>
                  </a:cubicBezTo>
                  <a:cubicBezTo>
                    <a:pt x="16225" y="17063"/>
                    <a:pt x="16266" y="17114"/>
                    <a:pt x="16307" y="17114"/>
                  </a:cubicBezTo>
                  <a:cubicBezTo>
                    <a:pt x="16347" y="17155"/>
                    <a:pt x="16521" y="17277"/>
                    <a:pt x="16521" y="17277"/>
                  </a:cubicBezTo>
                  <a:lnTo>
                    <a:pt x="16562" y="17277"/>
                  </a:lnTo>
                  <a:lnTo>
                    <a:pt x="16562" y="17277"/>
                  </a:lnTo>
                  <a:cubicBezTo>
                    <a:pt x="16603" y="17277"/>
                    <a:pt x="16603" y="17318"/>
                    <a:pt x="16603" y="17369"/>
                  </a:cubicBezTo>
                  <a:cubicBezTo>
                    <a:pt x="16644" y="17492"/>
                    <a:pt x="16644" y="17665"/>
                    <a:pt x="16777" y="17665"/>
                  </a:cubicBezTo>
                  <a:lnTo>
                    <a:pt x="16777" y="17747"/>
                  </a:lnTo>
                  <a:cubicBezTo>
                    <a:pt x="16736" y="17788"/>
                    <a:pt x="16736" y="17829"/>
                    <a:pt x="16685" y="17880"/>
                  </a:cubicBezTo>
                  <a:cubicBezTo>
                    <a:pt x="16644" y="17921"/>
                    <a:pt x="16562" y="17962"/>
                    <a:pt x="16521" y="18003"/>
                  </a:cubicBezTo>
                  <a:cubicBezTo>
                    <a:pt x="16521" y="18044"/>
                    <a:pt x="16521" y="18084"/>
                    <a:pt x="16429" y="18135"/>
                  </a:cubicBezTo>
                  <a:lnTo>
                    <a:pt x="16480" y="18135"/>
                  </a:lnTo>
                  <a:cubicBezTo>
                    <a:pt x="16521" y="18176"/>
                    <a:pt x="16562" y="18084"/>
                    <a:pt x="16644" y="18084"/>
                  </a:cubicBezTo>
                  <a:cubicBezTo>
                    <a:pt x="16644" y="18135"/>
                    <a:pt x="16644" y="18176"/>
                    <a:pt x="16685" y="18217"/>
                  </a:cubicBezTo>
                  <a:cubicBezTo>
                    <a:pt x="16736" y="18217"/>
                    <a:pt x="16817" y="18217"/>
                    <a:pt x="16858" y="18176"/>
                  </a:cubicBezTo>
                  <a:lnTo>
                    <a:pt x="16858" y="18258"/>
                  </a:lnTo>
                  <a:lnTo>
                    <a:pt x="16858" y="18258"/>
                  </a:lnTo>
                  <a:cubicBezTo>
                    <a:pt x="16899" y="18217"/>
                    <a:pt x="16991" y="18176"/>
                    <a:pt x="16991" y="18135"/>
                  </a:cubicBezTo>
                  <a:cubicBezTo>
                    <a:pt x="17032" y="18084"/>
                    <a:pt x="17032" y="18044"/>
                    <a:pt x="17073" y="18044"/>
                  </a:cubicBezTo>
                  <a:cubicBezTo>
                    <a:pt x="17114" y="18044"/>
                    <a:pt x="17155" y="18044"/>
                    <a:pt x="17155" y="18003"/>
                  </a:cubicBezTo>
                  <a:cubicBezTo>
                    <a:pt x="17195" y="18044"/>
                    <a:pt x="17247" y="18044"/>
                    <a:pt x="17247" y="18084"/>
                  </a:cubicBezTo>
                  <a:cubicBezTo>
                    <a:pt x="17328" y="18084"/>
                    <a:pt x="17410" y="18084"/>
                    <a:pt x="17451" y="18176"/>
                  </a:cubicBezTo>
                  <a:lnTo>
                    <a:pt x="17451" y="18176"/>
                  </a:lnTo>
                  <a:lnTo>
                    <a:pt x="17502" y="18176"/>
                  </a:lnTo>
                  <a:cubicBezTo>
                    <a:pt x="17543" y="18176"/>
                    <a:pt x="17584" y="18217"/>
                    <a:pt x="17584" y="18258"/>
                  </a:cubicBezTo>
                  <a:cubicBezTo>
                    <a:pt x="17584" y="18299"/>
                    <a:pt x="17543" y="18299"/>
                    <a:pt x="17584" y="18391"/>
                  </a:cubicBezTo>
                  <a:cubicBezTo>
                    <a:pt x="17625" y="18340"/>
                    <a:pt x="17665" y="18299"/>
                    <a:pt x="17757" y="18258"/>
                  </a:cubicBezTo>
                  <a:cubicBezTo>
                    <a:pt x="17839" y="18258"/>
                    <a:pt x="17880" y="18340"/>
                    <a:pt x="17921" y="18340"/>
                  </a:cubicBezTo>
                  <a:lnTo>
                    <a:pt x="18054" y="18340"/>
                  </a:lnTo>
                  <a:cubicBezTo>
                    <a:pt x="18095" y="18391"/>
                    <a:pt x="18135" y="18340"/>
                    <a:pt x="18176" y="18340"/>
                  </a:cubicBezTo>
                  <a:cubicBezTo>
                    <a:pt x="18176" y="18340"/>
                    <a:pt x="18217" y="18340"/>
                    <a:pt x="18309" y="18391"/>
                  </a:cubicBezTo>
                  <a:cubicBezTo>
                    <a:pt x="18432" y="18432"/>
                    <a:pt x="18524" y="18554"/>
                    <a:pt x="18646" y="18646"/>
                  </a:cubicBezTo>
                  <a:cubicBezTo>
                    <a:pt x="18728" y="18687"/>
                    <a:pt x="18820" y="18687"/>
                    <a:pt x="18902" y="18687"/>
                  </a:cubicBezTo>
                  <a:cubicBezTo>
                    <a:pt x="18943" y="18687"/>
                    <a:pt x="19035" y="18983"/>
                    <a:pt x="18983" y="19065"/>
                  </a:cubicBezTo>
                  <a:cubicBezTo>
                    <a:pt x="18943" y="19280"/>
                    <a:pt x="18861" y="19413"/>
                    <a:pt x="18728" y="19494"/>
                  </a:cubicBezTo>
                  <a:cubicBezTo>
                    <a:pt x="18687" y="19535"/>
                    <a:pt x="18687" y="19535"/>
                    <a:pt x="18646" y="19535"/>
                  </a:cubicBezTo>
                  <a:lnTo>
                    <a:pt x="18646" y="19617"/>
                  </a:lnTo>
                  <a:cubicBezTo>
                    <a:pt x="18605" y="19709"/>
                    <a:pt x="18565" y="19831"/>
                    <a:pt x="18473" y="19872"/>
                  </a:cubicBezTo>
                  <a:lnTo>
                    <a:pt x="18473" y="19872"/>
                  </a:lnTo>
                  <a:cubicBezTo>
                    <a:pt x="18473" y="19831"/>
                    <a:pt x="18473" y="19831"/>
                    <a:pt x="18432" y="19791"/>
                  </a:cubicBezTo>
                  <a:lnTo>
                    <a:pt x="18432" y="19791"/>
                  </a:lnTo>
                  <a:cubicBezTo>
                    <a:pt x="18432" y="19872"/>
                    <a:pt x="18391" y="19964"/>
                    <a:pt x="18391" y="20046"/>
                  </a:cubicBezTo>
                  <a:lnTo>
                    <a:pt x="18391" y="20301"/>
                  </a:lnTo>
                  <a:cubicBezTo>
                    <a:pt x="18432" y="20342"/>
                    <a:pt x="18391" y="20434"/>
                    <a:pt x="18350" y="20475"/>
                  </a:cubicBezTo>
                  <a:cubicBezTo>
                    <a:pt x="18350" y="20516"/>
                    <a:pt x="18391" y="20557"/>
                    <a:pt x="18391" y="20598"/>
                  </a:cubicBezTo>
                  <a:cubicBezTo>
                    <a:pt x="18309" y="20598"/>
                    <a:pt x="18268" y="20690"/>
                    <a:pt x="18268" y="20771"/>
                  </a:cubicBezTo>
                  <a:cubicBezTo>
                    <a:pt x="18268" y="20771"/>
                    <a:pt x="18309" y="20812"/>
                    <a:pt x="18309" y="20853"/>
                  </a:cubicBezTo>
                  <a:cubicBezTo>
                    <a:pt x="18268" y="20894"/>
                    <a:pt x="18268" y="20894"/>
                    <a:pt x="18217" y="20894"/>
                  </a:cubicBezTo>
                  <a:cubicBezTo>
                    <a:pt x="18217" y="20945"/>
                    <a:pt x="18176" y="20986"/>
                    <a:pt x="18176" y="21027"/>
                  </a:cubicBezTo>
                  <a:cubicBezTo>
                    <a:pt x="18135" y="21068"/>
                    <a:pt x="18095" y="21109"/>
                    <a:pt x="18095" y="21149"/>
                  </a:cubicBezTo>
                  <a:lnTo>
                    <a:pt x="18095" y="21241"/>
                  </a:lnTo>
                  <a:cubicBezTo>
                    <a:pt x="18013" y="21241"/>
                    <a:pt x="17962" y="21282"/>
                    <a:pt x="17962" y="21364"/>
                  </a:cubicBezTo>
                  <a:cubicBezTo>
                    <a:pt x="17880" y="21364"/>
                    <a:pt x="17798" y="21405"/>
                    <a:pt x="17706" y="21405"/>
                  </a:cubicBezTo>
                  <a:cubicBezTo>
                    <a:pt x="17665" y="21364"/>
                    <a:pt x="17625" y="21364"/>
                    <a:pt x="17584" y="21364"/>
                  </a:cubicBezTo>
                  <a:cubicBezTo>
                    <a:pt x="17543" y="21456"/>
                    <a:pt x="17543" y="21456"/>
                    <a:pt x="17502" y="21456"/>
                  </a:cubicBezTo>
                  <a:cubicBezTo>
                    <a:pt x="17451" y="21497"/>
                    <a:pt x="17451" y="21497"/>
                    <a:pt x="17451" y="21538"/>
                  </a:cubicBezTo>
                  <a:cubicBezTo>
                    <a:pt x="17410" y="21497"/>
                    <a:pt x="17410" y="21497"/>
                    <a:pt x="17369" y="21497"/>
                  </a:cubicBezTo>
                  <a:cubicBezTo>
                    <a:pt x="17328" y="21497"/>
                    <a:pt x="17114" y="21660"/>
                    <a:pt x="17073" y="21711"/>
                  </a:cubicBezTo>
                  <a:cubicBezTo>
                    <a:pt x="17032" y="21752"/>
                    <a:pt x="17032" y="21793"/>
                    <a:pt x="16940" y="21752"/>
                  </a:cubicBezTo>
                  <a:lnTo>
                    <a:pt x="16940" y="21793"/>
                  </a:lnTo>
                  <a:cubicBezTo>
                    <a:pt x="17032" y="21793"/>
                    <a:pt x="16991" y="21875"/>
                    <a:pt x="16940" y="21916"/>
                  </a:cubicBezTo>
                  <a:cubicBezTo>
                    <a:pt x="16940" y="21967"/>
                    <a:pt x="16991" y="21967"/>
                    <a:pt x="16991" y="22008"/>
                  </a:cubicBezTo>
                  <a:cubicBezTo>
                    <a:pt x="17032" y="22263"/>
                    <a:pt x="16858" y="22304"/>
                    <a:pt x="16777" y="22427"/>
                  </a:cubicBezTo>
                  <a:cubicBezTo>
                    <a:pt x="16777" y="22478"/>
                    <a:pt x="16736" y="22559"/>
                    <a:pt x="16685" y="22600"/>
                  </a:cubicBezTo>
                  <a:cubicBezTo>
                    <a:pt x="16685" y="22682"/>
                    <a:pt x="16603" y="22733"/>
                    <a:pt x="16562" y="22815"/>
                  </a:cubicBezTo>
                  <a:cubicBezTo>
                    <a:pt x="16562" y="22682"/>
                    <a:pt x="16685" y="22641"/>
                    <a:pt x="16685" y="22559"/>
                  </a:cubicBezTo>
                  <a:lnTo>
                    <a:pt x="16685" y="22559"/>
                  </a:lnTo>
                  <a:lnTo>
                    <a:pt x="16603" y="22559"/>
                  </a:lnTo>
                  <a:lnTo>
                    <a:pt x="16603" y="22559"/>
                  </a:lnTo>
                  <a:cubicBezTo>
                    <a:pt x="16562" y="22600"/>
                    <a:pt x="16562" y="22641"/>
                    <a:pt x="16562" y="22682"/>
                  </a:cubicBezTo>
                  <a:cubicBezTo>
                    <a:pt x="16521" y="22682"/>
                    <a:pt x="16480" y="22733"/>
                    <a:pt x="16480" y="22774"/>
                  </a:cubicBezTo>
                  <a:cubicBezTo>
                    <a:pt x="16429" y="22815"/>
                    <a:pt x="16429" y="22897"/>
                    <a:pt x="16429" y="22937"/>
                  </a:cubicBezTo>
                  <a:cubicBezTo>
                    <a:pt x="16388" y="23029"/>
                    <a:pt x="16307" y="23070"/>
                    <a:pt x="16266" y="23152"/>
                  </a:cubicBezTo>
                  <a:cubicBezTo>
                    <a:pt x="16225" y="23193"/>
                    <a:pt x="16174" y="23285"/>
                    <a:pt x="16092" y="23326"/>
                  </a:cubicBezTo>
                  <a:cubicBezTo>
                    <a:pt x="16051" y="23326"/>
                    <a:pt x="16051" y="23326"/>
                    <a:pt x="16010" y="23285"/>
                  </a:cubicBezTo>
                  <a:lnTo>
                    <a:pt x="15969" y="23285"/>
                  </a:lnTo>
                  <a:cubicBezTo>
                    <a:pt x="15918" y="23285"/>
                    <a:pt x="15877" y="23326"/>
                    <a:pt x="15837" y="23326"/>
                  </a:cubicBezTo>
                  <a:cubicBezTo>
                    <a:pt x="15755" y="23244"/>
                    <a:pt x="15714" y="23244"/>
                    <a:pt x="15622" y="23244"/>
                  </a:cubicBezTo>
                  <a:cubicBezTo>
                    <a:pt x="15581" y="23244"/>
                    <a:pt x="15581" y="23193"/>
                    <a:pt x="15540" y="23193"/>
                  </a:cubicBezTo>
                  <a:lnTo>
                    <a:pt x="15499" y="23244"/>
                  </a:lnTo>
                  <a:lnTo>
                    <a:pt x="15499" y="23244"/>
                  </a:lnTo>
                  <a:cubicBezTo>
                    <a:pt x="15540" y="23326"/>
                    <a:pt x="15663" y="23326"/>
                    <a:pt x="15714" y="23407"/>
                  </a:cubicBezTo>
                  <a:lnTo>
                    <a:pt x="15663" y="23448"/>
                  </a:lnTo>
                  <a:cubicBezTo>
                    <a:pt x="15663" y="23540"/>
                    <a:pt x="15714" y="23540"/>
                    <a:pt x="15755" y="23581"/>
                  </a:cubicBezTo>
                  <a:cubicBezTo>
                    <a:pt x="15755" y="23622"/>
                    <a:pt x="15796" y="23622"/>
                    <a:pt x="15755" y="23663"/>
                  </a:cubicBezTo>
                  <a:cubicBezTo>
                    <a:pt x="15755" y="23704"/>
                    <a:pt x="15714" y="23755"/>
                    <a:pt x="15663" y="23796"/>
                  </a:cubicBezTo>
                  <a:cubicBezTo>
                    <a:pt x="15663" y="23796"/>
                    <a:pt x="15663" y="23837"/>
                    <a:pt x="15622" y="23877"/>
                  </a:cubicBezTo>
                  <a:cubicBezTo>
                    <a:pt x="15581" y="23959"/>
                    <a:pt x="15408" y="23959"/>
                    <a:pt x="15285" y="24010"/>
                  </a:cubicBezTo>
                  <a:lnTo>
                    <a:pt x="15029" y="24010"/>
                  </a:lnTo>
                  <a:cubicBezTo>
                    <a:pt x="14989" y="24010"/>
                    <a:pt x="14948" y="23959"/>
                    <a:pt x="14948" y="24010"/>
                  </a:cubicBezTo>
                  <a:cubicBezTo>
                    <a:pt x="14897" y="24051"/>
                    <a:pt x="14948" y="24092"/>
                    <a:pt x="14989" y="24092"/>
                  </a:cubicBezTo>
                  <a:cubicBezTo>
                    <a:pt x="14948" y="24133"/>
                    <a:pt x="14948" y="24174"/>
                    <a:pt x="14948" y="24215"/>
                  </a:cubicBezTo>
                  <a:cubicBezTo>
                    <a:pt x="14897" y="24266"/>
                    <a:pt x="14948" y="24266"/>
                    <a:pt x="14948" y="24307"/>
                  </a:cubicBezTo>
                  <a:cubicBezTo>
                    <a:pt x="14948" y="24347"/>
                    <a:pt x="14897" y="24347"/>
                    <a:pt x="14897" y="24347"/>
                  </a:cubicBezTo>
                  <a:cubicBezTo>
                    <a:pt x="14856" y="24388"/>
                    <a:pt x="14774" y="24388"/>
                    <a:pt x="14733" y="24388"/>
                  </a:cubicBezTo>
                  <a:cubicBezTo>
                    <a:pt x="14641" y="24347"/>
                    <a:pt x="14600" y="24307"/>
                    <a:pt x="14560" y="24307"/>
                  </a:cubicBezTo>
                  <a:lnTo>
                    <a:pt x="14519" y="24347"/>
                  </a:lnTo>
                  <a:cubicBezTo>
                    <a:pt x="14519" y="24388"/>
                    <a:pt x="14560" y="24429"/>
                    <a:pt x="14560" y="24470"/>
                  </a:cubicBezTo>
                  <a:lnTo>
                    <a:pt x="14560" y="24562"/>
                  </a:lnTo>
                  <a:cubicBezTo>
                    <a:pt x="14560" y="24562"/>
                    <a:pt x="14600" y="24644"/>
                    <a:pt x="14641" y="24603"/>
                  </a:cubicBezTo>
                  <a:lnTo>
                    <a:pt x="14692" y="24603"/>
                  </a:lnTo>
                  <a:lnTo>
                    <a:pt x="14641" y="24562"/>
                  </a:lnTo>
                  <a:lnTo>
                    <a:pt x="14733" y="24562"/>
                  </a:lnTo>
                  <a:lnTo>
                    <a:pt x="14733" y="24562"/>
                  </a:lnTo>
                  <a:cubicBezTo>
                    <a:pt x="14733" y="24603"/>
                    <a:pt x="14733" y="24603"/>
                    <a:pt x="14774" y="24644"/>
                  </a:cubicBezTo>
                  <a:lnTo>
                    <a:pt x="14733" y="24644"/>
                  </a:lnTo>
                  <a:cubicBezTo>
                    <a:pt x="14733" y="24685"/>
                    <a:pt x="14692" y="24685"/>
                    <a:pt x="14692" y="24685"/>
                  </a:cubicBezTo>
                  <a:lnTo>
                    <a:pt x="14641" y="24644"/>
                  </a:lnTo>
                  <a:cubicBezTo>
                    <a:pt x="14641" y="24644"/>
                    <a:pt x="14560" y="24644"/>
                    <a:pt x="14560" y="24685"/>
                  </a:cubicBezTo>
                  <a:lnTo>
                    <a:pt x="14560" y="24685"/>
                  </a:lnTo>
                  <a:lnTo>
                    <a:pt x="14641" y="24685"/>
                  </a:lnTo>
                  <a:lnTo>
                    <a:pt x="14641" y="24725"/>
                  </a:lnTo>
                  <a:cubicBezTo>
                    <a:pt x="14600" y="24725"/>
                    <a:pt x="14519" y="24777"/>
                    <a:pt x="14519" y="24817"/>
                  </a:cubicBezTo>
                  <a:cubicBezTo>
                    <a:pt x="14519" y="24899"/>
                    <a:pt x="14519" y="24940"/>
                    <a:pt x="14437" y="24981"/>
                  </a:cubicBezTo>
                  <a:cubicBezTo>
                    <a:pt x="14478" y="25032"/>
                    <a:pt x="14478" y="25032"/>
                    <a:pt x="14478" y="25073"/>
                  </a:cubicBezTo>
                  <a:lnTo>
                    <a:pt x="14345" y="25073"/>
                  </a:lnTo>
                  <a:cubicBezTo>
                    <a:pt x="14263" y="25114"/>
                    <a:pt x="14130" y="25236"/>
                    <a:pt x="14222" y="25328"/>
                  </a:cubicBezTo>
                  <a:cubicBezTo>
                    <a:pt x="14222" y="25410"/>
                    <a:pt x="14304" y="25451"/>
                    <a:pt x="14345" y="25451"/>
                  </a:cubicBezTo>
                  <a:cubicBezTo>
                    <a:pt x="14386" y="25451"/>
                    <a:pt x="14437" y="25451"/>
                    <a:pt x="14437" y="25492"/>
                  </a:cubicBezTo>
                  <a:cubicBezTo>
                    <a:pt x="14478" y="25665"/>
                    <a:pt x="14263" y="25706"/>
                    <a:pt x="14181" y="25798"/>
                  </a:cubicBezTo>
                  <a:cubicBezTo>
                    <a:pt x="14181" y="25798"/>
                    <a:pt x="14181" y="25839"/>
                    <a:pt x="14130" y="25839"/>
                  </a:cubicBezTo>
                  <a:cubicBezTo>
                    <a:pt x="14130" y="25921"/>
                    <a:pt x="14181" y="25962"/>
                    <a:pt x="14130" y="26003"/>
                  </a:cubicBezTo>
                  <a:cubicBezTo>
                    <a:pt x="14090" y="26054"/>
                    <a:pt x="14008" y="26054"/>
                    <a:pt x="13967" y="26095"/>
                  </a:cubicBezTo>
                  <a:cubicBezTo>
                    <a:pt x="13875" y="26217"/>
                    <a:pt x="14008" y="26391"/>
                    <a:pt x="14049" y="26473"/>
                  </a:cubicBezTo>
                  <a:cubicBezTo>
                    <a:pt x="14008" y="26513"/>
                    <a:pt x="13967" y="26473"/>
                    <a:pt x="13926" y="26432"/>
                  </a:cubicBezTo>
                  <a:lnTo>
                    <a:pt x="13875" y="26473"/>
                  </a:lnTo>
                  <a:cubicBezTo>
                    <a:pt x="13875" y="26473"/>
                    <a:pt x="13875" y="26513"/>
                    <a:pt x="13834" y="26513"/>
                  </a:cubicBezTo>
                  <a:cubicBezTo>
                    <a:pt x="13793" y="26513"/>
                    <a:pt x="13711" y="26513"/>
                    <a:pt x="13711" y="26565"/>
                  </a:cubicBezTo>
                  <a:lnTo>
                    <a:pt x="13711" y="26565"/>
                  </a:lnTo>
                  <a:cubicBezTo>
                    <a:pt x="13671" y="26605"/>
                    <a:pt x="13711" y="26687"/>
                    <a:pt x="13671" y="26769"/>
                  </a:cubicBezTo>
                  <a:lnTo>
                    <a:pt x="13579" y="26769"/>
                  </a:lnTo>
                  <a:lnTo>
                    <a:pt x="13538" y="26728"/>
                  </a:lnTo>
                  <a:cubicBezTo>
                    <a:pt x="13579" y="26687"/>
                    <a:pt x="13579" y="26646"/>
                    <a:pt x="13620" y="26605"/>
                  </a:cubicBezTo>
                  <a:lnTo>
                    <a:pt x="13620" y="26605"/>
                  </a:lnTo>
                  <a:lnTo>
                    <a:pt x="13579" y="26565"/>
                  </a:lnTo>
                  <a:cubicBezTo>
                    <a:pt x="13538" y="26565"/>
                    <a:pt x="13497" y="26646"/>
                    <a:pt x="13415" y="26605"/>
                  </a:cubicBezTo>
                  <a:cubicBezTo>
                    <a:pt x="13415" y="26605"/>
                    <a:pt x="13364" y="26605"/>
                    <a:pt x="13415" y="26565"/>
                  </a:cubicBezTo>
                  <a:cubicBezTo>
                    <a:pt x="13456" y="26565"/>
                    <a:pt x="13497" y="26565"/>
                    <a:pt x="13538" y="26513"/>
                  </a:cubicBezTo>
                  <a:lnTo>
                    <a:pt x="13415" y="26513"/>
                  </a:lnTo>
                  <a:cubicBezTo>
                    <a:pt x="13415" y="26473"/>
                    <a:pt x="13456" y="26473"/>
                    <a:pt x="13456" y="26432"/>
                  </a:cubicBezTo>
                  <a:cubicBezTo>
                    <a:pt x="13415" y="26432"/>
                    <a:pt x="13415" y="26432"/>
                    <a:pt x="13415" y="26391"/>
                  </a:cubicBezTo>
                  <a:cubicBezTo>
                    <a:pt x="13364" y="26391"/>
                    <a:pt x="13364" y="26391"/>
                    <a:pt x="13323" y="26432"/>
                  </a:cubicBezTo>
                  <a:lnTo>
                    <a:pt x="13282" y="26391"/>
                  </a:lnTo>
                  <a:cubicBezTo>
                    <a:pt x="13323" y="26391"/>
                    <a:pt x="13323" y="26391"/>
                    <a:pt x="13323" y="26350"/>
                  </a:cubicBezTo>
                  <a:lnTo>
                    <a:pt x="13323" y="26350"/>
                  </a:lnTo>
                  <a:lnTo>
                    <a:pt x="13282" y="26350"/>
                  </a:lnTo>
                  <a:lnTo>
                    <a:pt x="13242" y="26309"/>
                  </a:lnTo>
                  <a:lnTo>
                    <a:pt x="13242" y="26309"/>
                  </a:lnTo>
                  <a:lnTo>
                    <a:pt x="13282" y="26258"/>
                  </a:lnTo>
                  <a:lnTo>
                    <a:pt x="13242" y="26258"/>
                  </a:lnTo>
                  <a:cubicBezTo>
                    <a:pt x="13242" y="26217"/>
                    <a:pt x="13201" y="26217"/>
                    <a:pt x="13201" y="26176"/>
                  </a:cubicBezTo>
                  <a:cubicBezTo>
                    <a:pt x="13242" y="26176"/>
                    <a:pt x="13282" y="26135"/>
                    <a:pt x="13282" y="26095"/>
                  </a:cubicBezTo>
                  <a:cubicBezTo>
                    <a:pt x="13242" y="26095"/>
                    <a:pt x="13242" y="26135"/>
                    <a:pt x="13201" y="26095"/>
                  </a:cubicBezTo>
                  <a:lnTo>
                    <a:pt x="13201" y="26054"/>
                  </a:lnTo>
                  <a:lnTo>
                    <a:pt x="13242" y="26003"/>
                  </a:lnTo>
                  <a:cubicBezTo>
                    <a:pt x="13201" y="25962"/>
                    <a:pt x="13201" y="25962"/>
                    <a:pt x="13201" y="25921"/>
                  </a:cubicBezTo>
                  <a:lnTo>
                    <a:pt x="13242" y="25880"/>
                  </a:lnTo>
                  <a:lnTo>
                    <a:pt x="13242" y="25880"/>
                  </a:lnTo>
                  <a:lnTo>
                    <a:pt x="13160" y="25880"/>
                  </a:lnTo>
                  <a:lnTo>
                    <a:pt x="13160" y="25747"/>
                  </a:lnTo>
                  <a:lnTo>
                    <a:pt x="13201" y="25706"/>
                  </a:lnTo>
                  <a:lnTo>
                    <a:pt x="13201" y="25625"/>
                  </a:lnTo>
                  <a:cubicBezTo>
                    <a:pt x="13242" y="25625"/>
                    <a:pt x="13242" y="25665"/>
                    <a:pt x="13282" y="25665"/>
                  </a:cubicBezTo>
                  <a:lnTo>
                    <a:pt x="13323" y="25625"/>
                  </a:lnTo>
                  <a:lnTo>
                    <a:pt x="13323" y="25625"/>
                  </a:lnTo>
                  <a:cubicBezTo>
                    <a:pt x="13282" y="25625"/>
                    <a:pt x="13282" y="25584"/>
                    <a:pt x="13242" y="25584"/>
                  </a:cubicBezTo>
                  <a:lnTo>
                    <a:pt x="13160" y="25584"/>
                  </a:lnTo>
                  <a:lnTo>
                    <a:pt x="13160" y="25584"/>
                  </a:lnTo>
                  <a:lnTo>
                    <a:pt x="13160" y="25492"/>
                  </a:lnTo>
                  <a:lnTo>
                    <a:pt x="13201" y="25492"/>
                  </a:lnTo>
                  <a:lnTo>
                    <a:pt x="13201" y="25451"/>
                  </a:lnTo>
                  <a:cubicBezTo>
                    <a:pt x="13160" y="25410"/>
                    <a:pt x="13109" y="25410"/>
                    <a:pt x="13068" y="25410"/>
                  </a:cubicBezTo>
                  <a:lnTo>
                    <a:pt x="13068" y="25369"/>
                  </a:lnTo>
                  <a:lnTo>
                    <a:pt x="12986" y="25369"/>
                  </a:lnTo>
                  <a:lnTo>
                    <a:pt x="13027" y="25328"/>
                  </a:lnTo>
                  <a:cubicBezTo>
                    <a:pt x="13068" y="25328"/>
                    <a:pt x="13109" y="25287"/>
                    <a:pt x="13109" y="25236"/>
                  </a:cubicBezTo>
                  <a:lnTo>
                    <a:pt x="13201" y="25236"/>
                  </a:lnTo>
                  <a:lnTo>
                    <a:pt x="13201" y="25287"/>
                  </a:lnTo>
                  <a:cubicBezTo>
                    <a:pt x="13201" y="25287"/>
                    <a:pt x="13160" y="25287"/>
                    <a:pt x="13160" y="25328"/>
                  </a:cubicBezTo>
                  <a:lnTo>
                    <a:pt x="13160" y="25369"/>
                  </a:lnTo>
                  <a:lnTo>
                    <a:pt x="13160" y="25369"/>
                  </a:lnTo>
                  <a:lnTo>
                    <a:pt x="13201" y="25328"/>
                  </a:lnTo>
                  <a:lnTo>
                    <a:pt x="13201" y="25328"/>
                  </a:lnTo>
                  <a:cubicBezTo>
                    <a:pt x="13201" y="25328"/>
                    <a:pt x="13201" y="25369"/>
                    <a:pt x="13242" y="25369"/>
                  </a:cubicBezTo>
                  <a:lnTo>
                    <a:pt x="13242" y="25369"/>
                  </a:lnTo>
                  <a:cubicBezTo>
                    <a:pt x="13242" y="25369"/>
                    <a:pt x="13282" y="25328"/>
                    <a:pt x="13282" y="25287"/>
                  </a:cubicBezTo>
                  <a:cubicBezTo>
                    <a:pt x="13323" y="25195"/>
                    <a:pt x="13242" y="25195"/>
                    <a:pt x="13364" y="25155"/>
                  </a:cubicBezTo>
                  <a:cubicBezTo>
                    <a:pt x="13323" y="25114"/>
                    <a:pt x="13282" y="25114"/>
                    <a:pt x="13323" y="25073"/>
                  </a:cubicBezTo>
                  <a:lnTo>
                    <a:pt x="13364" y="25073"/>
                  </a:lnTo>
                  <a:lnTo>
                    <a:pt x="13456" y="24981"/>
                  </a:lnTo>
                  <a:lnTo>
                    <a:pt x="13415" y="24940"/>
                  </a:lnTo>
                  <a:cubicBezTo>
                    <a:pt x="13415" y="24940"/>
                    <a:pt x="13364" y="24940"/>
                    <a:pt x="13364" y="24899"/>
                  </a:cubicBezTo>
                  <a:lnTo>
                    <a:pt x="13364" y="24858"/>
                  </a:lnTo>
                  <a:cubicBezTo>
                    <a:pt x="13364" y="24777"/>
                    <a:pt x="13323" y="24725"/>
                    <a:pt x="13415" y="24725"/>
                  </a:cubicBezTo>
                  <a:cubicBezTo>
                    <a:pt x="13415" y="24685"/>
                    <a:pt x="13364" y="24644"/>
                    <a:pt x="13415" y="24603"/>
                  </a:cubicBezTo>
                  <a:lnTo>
                    <a:pt x="13456" y="24562"/>
                  </a:lnTo>
                  <a:lnTo>
                    <a:pt x="13456" y="24562"/>
                  </a:lnTo>
                  <a:cubicBezTo>
                    <a:pt x="13456" y="24521"/>
                    <a:pt x="13415" y="24521"/>
                    <a:pt x="13415" y="24521"/>
                  </a:cubicBezTo>
                  <a:lnTo>
                    <a:pt x="13415" y="24470"/>
                  </a:lnTo>
                  <a:cubicBezTo>
                    <a:pt x="13415" y="24429"/>
                    <a:pt x="13415" y="24429"/>
                    <a:pt x="13364" y="24429"/>
                  </a:cubicBezTo>
                  <a:cubicBezTo>
                    <a:pt x="13364" y="24470"/>
                    <a:pt x="13323" y="24521"/>
                    <a:pt x="13282" y="24470"/>
                  </a:cubicBezTo>
                  <a:cubicBezTo>
                    <a:pt x="13282" y="24429"/>
                    <a:pt x="13242" y="24388"/>
                    <a:pt x="13242" y="24388"/>
                  </a:cubicBezTo>
                  <a:cubicBezTo>
                    <a:pt x="13201" y="24266"/>
                    <a:pt x="13323" y="24174"/>
                    <a:pt x="13323" y="24092"/>
                  </a:cubicBezTo>
                  <a:lnTo>
                    <a:pt x="13323" y="24092"/>
                  </a:lnTo>
                  <a:cubicBezTo>
                    <a:pt x="13323" y="24051"/>
                    <a:pt x="13323" y="24010"/>
                    <a:pt x="13282" y="23959"/>
                  </a:cubicBezTo>
                  <a:lnTo>
                    <a:pt x="13282" y="23796"/>
                  </a:lnTo>
                  <a:cubicBezTo>
                    <a:pt x="13282" y="23796"/>
                    <a:pt x="13282" y="23755"/>
                    <a:pt x="13242" y="23704"/>
                  </a:cubicBezTo>
                  <a:lnTo>
                    <a:pt x="13282" y="23704"/>
                  </a:lnTo>
                  <a:lnTo>
                    <a:pt x="13323" y="23704"/>
                  </a:lnTo>
                  <a:cubicBezTo>
                    <a:pt x="13364" y="23499"/>
                    <a:pt x="13456" y="23367"/>
                    <a:pt x="13497" y="23193"/>
                  </a:cubicBezTo>
                  <a:cubicBezTo>
                    <a:pt x="13538" y="23152"/>
                    <a:pt x="13579" y="23111"/>
                    <a:pt x="13579" y="23070"/>
                  </a:cubicBezTo>
                  <a:lnTo>
                    <a:pt x="13538" y="23029"/>
                  </a:lnTo>
                  <a:cubicBezTo>
                    <a:pt x="13579" y="22989"/>
                    <a:pt x="13579" y="22989"/>
                    <a:pt x="13579" y="22937"/>
                  </a:cubicBezTo>
                  <a:lnTo>
                    <a:pt x="13579" y="22897"/>
                  </a:lnTo>
                  <a:cubicBezTo>
                    <a:pt x="13579" y="22856"/>
                    <a:pt x="13538" y="22641"/>
                    <a:pt x="13538" y="22600"/>
                  </a:cubicBezTo>
                  <a:cubicBezTo>
                    <a:pt x="13579" y="22559"/>
                    <a:pt x="13620" y="22519"/>
                    <a:pt x="13620" y="22478"/>
                  </a:cubicBezTo>
                  <a:cubicBezTo>
                    <a:pt x="13620" y="22427"/>
                    <a:pt x="13579" y="22386"/>
                    <a:pt x="13579" y="22345"/>
                  </a:cubicBezTo>
                  <a:cubicBezTo>
                    <a:pt x="13620" y="22304"/>
                    <a:pt x="13620" y="22222"/>
                    <a:pt x="13620" y="22171"/>
                  </a:cubicBezTo>
                  <a:cubicBezTo>
                    <a:pt x="13671" y="22171"/>
                    <a:pt x="13671" y="22130"/>
                    <a:pt x="13671" y="22130"/>
                  </a:cubicBezTo>
                  <a:cubicBezTo>
                    <a:pt x="13711" y="22049"/>
                    <a:pt x="13711" y="21875"/>
                    <a:pt x="13711" y="21834"/>
                  </a:cubicBezTo>
                  <a:cubicBezTo>
                    <a:pt x="13711" y="21793"/>
                    <a:pt x="13752" y="21752"/>
                    <a:pt x="13752" y="21752"/>
                  </a:cubicBezTo>
                  <a:lnTo>
                    <a:pt x="13752" y="21660"/>
                  </a:lnTo>
                  <a:cubicBezTo>
                    <a:pt x="13711" y="21619"/>
                    <a:pt x="13752" y="21538"/>
                    <a:pt x="13752" y="21497"/>
                  </a:cubicBezTo>
                  <a:lnTo>
                    <a:pt x="13711" y="21456"/>
                  </a:lnTo>
                  <a:lnTo>
                    <a:pt x="13711" y="21405"/>
                  </a:lnTo>
                  <a:lnTo>
                    <a:pt x="13752" y="21364"/>
                  </a:lnTo>
                  <a:cubicBezTo>
                    <a:pt x="13793" y="21241"/>
                    <a:pt x="13793" y="20771"/>
                    <a:pt x="13752" y="20639"/>
                  </a:cubicBezTo>
                  <a:cubicBezTo>
                    <a:pt x="13711" y="20598"/>
                    <a:pt x="13620" y="20598"/>
                    <a:pt x="13620" y="20557"/>
                  </a:cubicBezTo>
                  <a:cubicBezTo>
                    <a:pt x="13579" y="20557"/>
                    <a:pt x="13579" y="20516"/>
                    <a:pt x="13579" y="20475"/>
                  </a:cubicBezTo>
                  <a:cubicBezTo>
                    <a:pt x="13497" y="20475"/>
                    <a:pt x="13456" y="20434"/>
                    <a:pt x="13415" y="20434"/>
                  </a:cubicBezTo>
                  <a:cubicBezTo>
                    <a:pt x="13242" y="20342"/>
                    <a:pt x="13068" y="20261"/>
                    <a:pt x="12945" y="20128"/>
                  </a:cubicBezTo>
                  <a:cubicBezTo>
                    <a:pt x="12945" y="20087"/>
                    <a:pt x="12904" y="20046"/>
                    <a:pt x="12904" y="20046"/>
                  </a:cubicBezTo>
                  <a:lnTo>
                    <a:pt x="12904" y="19923"/>
                  </a:lnTo>
                  <a:cubicBezTo>
                    <a:pt x="12853" y="19872"/>
                    <a:pt x="12812" y="19831"/>
                    <a:pt x="12812" y="19831"/>
                  </a:cubicBezTo>
                  <a:cubicBezTo>
                    <a:pt x="12772" y="19750"/>
                    <a:pt x="12731" y="19668"/>
                    <a:pt x="12649" y="19576"/>
                  </a:cubicBezTo>
                  <a:cubicBezTo>
                    <a:pt x="12690" y="19453"/>
                    <a:pt x="12475" y="19157"/>
                    <a:pt x="12393" y="19065"/>
                  </a:cubicBezTo>
                  <a:cubicBezTo>
                    <a:pt x="12393" y="19024"/>
                    <a:pt x="12342" y="18983"/>
                    <a:pt x="12302" y="18902"/>
                  </a:cubicBezTo>
                  <a:cubicBezTo>
                    <a:pt x="12261" y="18851"/>
                    <a:pt x="12179" y="18851"/>
                    <a:pt x="12138" y="18810"/>
                  </a:cubicBezTo>
                  <a:lnTo>
                    <a:pt x="12138" y="18810"/>
                  </a:lnTo>
                  <a:lnTo>
                    <a:pt x="12220" y="18810"/>
                  </a:lnTo>
                  <a:cubicBezTo>
                    <a:pt x="12220" y="18728"/>
                    <a:pt x="12138" y="18687"/>
                    <a:pt x="12138" y="18595"/>
                  </a:cubicBezTo>
                  <a:cubicBezTo>
                    <a:pt x="12179" y="18473"/>
                    <a:pt x="12342" y="18473"/>
                    <a:pt x="12342" y="18340"/>
                  </a:cubicBezTo>
                  <a:cubicBezTo>
                    <a:pt x="12393" y="18299"/>
                    <a:pt x="12342" y="18258"/>
                    <a:pt x="12342" y="18258"/>
                  </a:cubicBezTo>
                  <a:cubicBezTo>
                    <a:pt x="12302" y="18299"/>
                    <a:pt x="12261" y="18391"/>
                    <a:pt x="12179" y="18258"/>
                  </a:cubicBezTo>
                  <a:lnTo>
                    <a:pt x="12179" y="18258"/>
                  </a:lnTo>
                  <a:lnTo>
                    <a:pt x="12220" y="18217"/>
                  </a:lnTo>
                  <a:cubicBezTo>
                    <a:pt x="12220" y="18176"/>
                    <a:pt x="12220" y="18135"/>
                    <a:pt x="12179" y="18084"/>
                  </a:cubicBezTo>
                  <a:cubicBezTo>
                    <a:pt x="12220" y="18044"/>
                    <a:pt x="12261" y="18044"/>
                    <a:pt x="12261" y="18003"/>
                  </a:cubicBezTo>
                  <a:lnTo>
                    <a:pt x="12261" y="18003"/>
                  </a:lnTo>
                  <a:cubicBezTo>
                    <a:pt x="12261" y="17962"/>
                    <a:pt x="12302" y="17962"/>
                    <a:pt x="12302" y="17921"/>
                  </a:cubicBezTo>
                  <a:cubicBezTo>
                    <a:pt x="12342" y="17880"/>
                    <a:pt x="12302" y="17829"/>
                    <a:pt x="12302" y="17788"/>
                  </a:cubicBezTo>
                  <a:cubicBezTo>
                    <a:pt x="12393" y="17788"/>
                    <a:pt x="12434" y="17788"/>
                    <a:pt x="12475" y="17706"/>
                  </a:cubicBezTo>
                  <a:lnTo>
                    <a:pt x="12475" y="17665"/>
                  </a:lnTo>
                  <a:lnTo>
                    <a:pt x="12475" y="17665"/>
                  </a:lnTo>
                  <a:lnTo>
                    <a:pt x="12557" y="17665"/>
                  </a:lnTo>
                  <a:cubicBezTo>
                    <a:pt x="12557" y="17625"/>
                    <a:pt x="12516" y="17625"/>
                    <a:pt x="12516" y="17574"/>
                  </a:cubicBezTo>
                  <a:cubicBezTo>
                    <a:pt x="12557" y="17574"/>
                    <a:pt x="12649" y="17574"/>
                    <a:pt x="12649" y="17533"/>
                  </a:cubicBezTo>
                  <a:cubicBezTo>
                    <a:pt x="12690" y="17492"/>
                    <a:pt x="12731" y="17410"/>
                    <a:pt x="12772" y="17369"/>
                  </a:cubicBezTo>
                  <a:cubicBezTo>
                    <a:pt x="12731" y="17318"/>
                    <a:pt x="12731" y="17318"/>
                    <a:pt x="12690" y="17318"/>
                  </a:cubicBezTo>
                  <a:cubicBezTo>
                    <a:pt x="12731" y="17277"/>
                    <a:pt x="12731" y="17236"/>
                    <a:pt x="12731" y="17196"/>
                  </a:cubicBezTo>
                  <a:cubicBezTo>
                    <a:pt x="12731" y="17155"/>
                    <a:pt x="12690" y="17155"/>
                    <a:pt x="12690" y="17063"/>
                  </a:cubicBezTo>
                  <a:lnTo>
                    <a:pt x="12731" y="17063"/>
                  </a:lnTo>
                  <a:cubicBezTo>
                    <a:pt x="12731" y="17022"/>
                    <a:pt x="12690" y="17022"/>
                    <a:pt x="12690" y="17022"/>
                  </a:cubicBezTo>
                  <a:cubicBezTo>
                    <a:pt x="12690" y="16981"/>
                    <a:pt x="12731" y="16981"/>
                    <a:pt x="12731" y="16940"/>
                  </a:cubicBezTo>
                  <a:cubicBezTo>
                    <a:pt x="12690" y="16899"/>
                    <a:pt x="12649" y="16899"/>
                    <a:pt x="12649" y="16858"/>
                  </a:cubicBezTo>
                  <a:cubicBezTo>
                    <a:pt x="12649" y="16807"/>
                    <a:pt x="12690" y="16807"/>
                    <a:pt x="12649" y="16766"/>
                  </a:cubicBezTo>
                  <a:lnTo>
                    <a:pt x="12690" y="16807"/>
                  </a:lnTo>
                  <a:cubicBezTo>
                    <a:pt x="12731" y="16766"/>
                    <a:pt x="12731" y="16766"/>
                    <a:pt x="12731" y="16726"/>
                  </a:cubicBezTo>
                  <a:cubicBezTo>
                    <a:pt x="12731" y="16685"/>
                    <a:pt x="12690" y="16685"/>
                    <a:pt x="12690" y="16644"/>
                  </a:cubicBezTo>
                  <a:lnTo>
                    <a:pt x="12690" y="16644"/>
                  </a:lnTo>
                  <a:cubicBezTo>
                    <a:pt x="12731" y="16685"/>
                    <a:pt x="12772" y="16726"/>
                    <a:pt x="12772" y="16726"/>
                  </a:cubicBezTo>
                  <a:lnTo>
                    <a:pt x="12812" y="16726"/>
                  </a:lnTo>
                  <a:lnTo>
                    <a:pt x="12812" y="16726"/>
                  </a:lnTo>
                  <a:cubicBezTo>
                    <a:pt x="12812" y="16685"/>
                    <a:pt x="12812" y="16685"/>
                    <a:pt x="12772" y="16685"/>
                  </a:cubicBezTo>
                  <a:lnTo>
                    <a:pt x="12904" y="16511"/>
                  </a:lnTo>
                  <a:lnTo>
                    <a:pt x="12986" y="16511"/>
                  </a:lnTo>
                  <a:cubicBezTo>
                    <a:pt x="12986" y="16429"/>
                    <a:pt x="12945" y="16347"/>
                    <a:pt x="13068" y="16296"/>
                  </a:cubicBezTo>
                  <a:cubicBezTo>
                    <a:pt x="13068" y="16296"/>
                    <a:pt x="13109" y="16256"/>
                    <a:pt x="13109" y="16296"/>
                  </a:cubicBezTo>
                  <a:lnTo>
                    <a:pt x="13160" y="16296"/>
                  </a:lnTo>
                  <a:lnTo>
                    <a:pt x="13160" y="16296"/>
                  </a:lnTo>
                  <a:cubicBezTo>
                    <a:pt x="13160" y="16256"/>
                    <a:pt x="13160" y="16256"/>
                    <a:pt x="13201" y="16215"/>
                  </a:cubicBezTo>
                  <a:cubicBezTo>
                    <a:pt x="13242" y="16256"/>
                    <a:pt x="13323" y="16215"/>
                    <a:pt x="13364" y="16215"/>
                  </a:cubicBezTo>
                  <a:cubicBezTo>
                    <a:pt x="13364" y="16174"/>
                    <a:pt x="13323" y="16133"/>
                    <a:pt x="13323" y="16092"/>
                  </a:cubicBezTo>
                  <a:cubicBezTo>
                    <a:pt x="13323" y="16041"/>
                    <a:pt x="13364" y="16041"/>
                    <a:pt x="13364" y="16041"/>
                  </a:cubicBezTo>
                  <a:lnTo>
                    <a:pt x="13364" y="16041"/>
                  </a:lnTo>
                  <a:lnTo>
                    <a:pt x="13364" y="16000"/>
                  </a:lnTo>
                  <a:lnTo>
                    <a:pt x="13323" y="16041"/>
                  </a:lnTo>
                  <a:cubicBezTo>
                    <a:pt x="13282" y="15959"/>
                    <a:pt x="13201" y="15918"/>
                    <a:pt x="13109" y="15959"/>
                  </a:cubicBezTo>
                  <a:lnTo>
                    <a:pt x="13109" y="16000"/>
                  </a:lnTo>
                  <a:cubicBezTo>
                    <a:pt x="13068" y="16000"/>
                    <a:pt x="13027" y="16041"/>
                    <a:pt x="13027" y="16092"/>
                  </a:cubicBezTo>
                  <a:cubicBezTo>
                    <a:pt x="13027" y="16133"/>
                    <a:pt x="13068" y="16133"/>
                    <a:pt x="13068" y="16174"/>
                  </a:cubicBezTo>
                  <a:cubicBezTo>
                    <a:pt x="13027" y="16174"/>
                    <a:pt x="13027" y="16215"/>
                    <a:pt x="12945" y="16215"/>
                  </a:cubicBezTo>
                  <a:lnTo>
                    <a:pt x="12945" y="16174"/>
                  </a:lnTo>
                  <a:cubicBezTo>
                    <a:pt x="12945" y="16174"/>
                    <a:pt x="12904" y="16133"/>
                    <a:pt x="12904" y="16092"/>
                  </a:cubicBezTo>
                  <a:lnTo>
                    <a:pt x="12904" y="16092"/>
                  </a:lnTo>
                  <a:lnTo>
                    <a:pt x="12904" y="16133"/>
                  </a:lnTo>
                  <a:cubicBezTo>
                    <a:pt x="12853" y="16133"/>
                    <a:pt x="12853" y="16133"/>
                    <a:pt x="12812" y="16092"/>
                  </a:cubicBezTo>
                  <a:cubicBezTo>
                    <a:pt x="12772" y="16092"/>
                    <a:pt x="12731" y="16041"/>
                    <a:pt x="12649" y="16041"/>
                  </a:cubicBezTo>
                  <a:lnTo>
                    <a:pt x="12649" y="16092"/>
                  </a:lnTo>
                  <a:cubicBezTo>
                    <a:pt x="12649" y="16041"/>
                    <a:pt x="12598" y="16000"/>
                    <a:pt x="12557" y="16000"/>
                  </a:cubicBezTo>
                  <a:lnTo>
                    <a:pt x="12557" y="16000"/>
                  </a:lnTo>
                  <a:lnTo>
                    <a:pt x="12598" y="16041"/>
                  </a:lnTo>
                  <a:lnTo>
                    <a:pt x="12598" y="16041"/>
                  </a:lnTo>
                  <a:cubicBezTo>
                    <a:pt x="12557" y="16041"/>
                    <a:pt x="12516" y="16000"/>
                    <a:pt x="12516" y="16000"/>
                  </a:cubicBezTo>
                  <a:cubicBezTo>
                    <a:pt x="12598" y="15918"/>
                    <a:pt x="12475" y="15918"/>
                    <a:pt x="12393" y="15878"/>
                  </a:cubicBezTo>
                  <a:lnTo>
                    <a:pt x="12393" y="15786"/>
                  </a:lnTo>
                  <a:cubicBezTo>
                    <a:pt x="12342" y="15786"/>
                    <a:pt x="12302" y="15745"/>
                    <a:pt x="12302" y="15745"/>
                  </a:cubicBezTo>
                  <a:lnTo>
                    <a:pt x="12302" y="15745"/>
                  </a:lnTo>
                  <a:lnTo>
                    <a:pt x="12302" y="15786"/>
                  </a:lnTo>
                  <a:cubicBezTo>
                    <a:pt x="12342" y="15786"/>
                    <a:pt x="12342" y="15786"/>
                    <a:pt x="12342" y="15837"/>
                  </a:cubicBezTo>
                  <a:lnTo>
                    <a:pt x="12302" y="15878"/>
                  </a:lnTo>
                  <a:lnTo>
                    <a:pt x="12302" y="15878"/>
                  </a:lnTo>
                  <a:cubicBezTo>
                    <a:pt x="12302" y="15786"/>
                    <a:pt x="12220" y="15837"/>
                    <a:pt x="12220" y="15745"/>
                  </a:cubicBezTo>
                  <a:lnTo>
                    <a:pt x="12220" y="15704"/>
                  </a:lnTo>
                  <a:lnTo>
                    <a:pt x="12220" y="15663"/>
                  </a:lnTo>
                  <a:lnTo>
                    <a:pt x="12220" y="15663"/>
                  </a:lnTo>
                  <a:lnTo>
                    <a:pt x="12220" y="15663"/>
                  </a:lnTo>
                  <a:lnTo>
                    <a:pt x="12220" y="15622"/>
                  </a:lnTo>
                  <a:cubicBezTo>
                    <a:pt x="12179" y="15622"/>
                    <a:pt x="12179" y="15581"/>
                    <a:pt x="12138" y="15530"/>
                  </a:cubicBezTo>
                  <a:cubicBezTo>
                    <a:pt x="12087" y="15489"/>
                    <a:pt x="12005" y="15408"/>
                    <a:pt x="11924" y="15367"/>
                  </a:cubicBezTo>
                  <a:lnTo>
                    <a:pt x="11924" y="15326"/>
                  </a:lnTo>
                  <a:lnTo>
                    <a:pt x="11964" y="15326"/>
                  </a:lnTo>
                  <a:cubicBezTo>
                    <a:pt x="11964" y="15326"/>
                    <a:pt x="11964" y="15275"/>
                    <a:pt x="11924" y="15275"/>
                  </a:cubicBezTo>
                  <a:cubicBezTo>
                    <a:pt x="11924" y="15275"/>
                    <a:pt x="11924" y="15326"/>
                    <a:pt x="11883" y="15326"/>
                  </a:cubicBezTo>
                  <a:cubicBezTo>
                    <a:pt x="11750" y="15326"/>
                    <a:pt x="11627" y="15234"/>
                    <a:pt x="11494" y="15193"/>
                  </a:cubicBezTo>
                  <a:lnTo>
                    <a:pt x="11413" y="15193"/>
                  </a:lnTo>
                  <a:lnTo>
                    <a:pt x="11372" y="15193"/>
                  </a:lnTo>
                  <a:cubicBezTo>
                    <a:pt x="11239" y="15111"/>
                    <a:pt x="11065" y="14897"/>
                    <a:pt x="10943" y="14856"/>
                  </a:cubicBezTo>
                  <a:cubicBezTo>
                    <a:pt x="10810" y="14815"/>
                    <a:pt x="10769" y="14938"/>
                    <a:pt x="10646" y="14938"/>
                  </a:cubicBezTo>
                  <a:cubicBezTo>
                    <a:pt x="10606" y="14938"/>
                    <a:pt x="10432" y="14897"/>
                    <a:pt x="10391" y="14897"/>
                  </a:cubicBezTo>
                  <a:cubicBezTo>
                    <a:pt x="10350" y="14856"/>
                    <a:pt x="10299" y="14815"/>
                    <a:pt x="10217" y="14764"/>
                  </a:cubicBezTo>
                  <a:lnTo>
                    <a:pt x="10136" y="14764"/>
                  </a:lnTo>
                  <a:cubicBezTo>
                    <a:pt x="10044" y="14723"/>
                    <a:pt x="10003" y="14723"/>
                    <a:pt x="9962" y="14682"/>
                  </a:cubicBezTo>
                  <a:cubicBezTo>
                    <a:pt x="9880" y="14641"/>
                    <a:pt x="9839" y="14600"/>
                    <a:pt x="9788" y="14600"/>
                  </a:cubicBezTo>
                  <a:cubicBezTo>
                    <a:pt x="9706" y="14560"/>
                    <a:pt x="9666" y="14560"/>
                    <a:pt x="9584" y="14560"/>
                  </a:cubicBezTo>
                  <a:cubicBezTo>
                    <a:pt x="9533" y="14508"/>
                    <a:pt x="9533" y="14468"/>
                    <a:pt x="9492" y="14427"/>
                  </a:cubicBezTo>
                  <a:cubicBezTo>
                    <a:pt x="9451" y="14386"/>
                    <a:pt x="9410" y="14386"/>
                    <a:pt x="9369" y="14386"/>
                  </a:cubicBezTo>
                  <a:cubicBezTo>
                    <a:pt x="9328" y="14345"/>
                    <a:pt x="9328" y="14304"/>
                    <a:pt x="9277" y="14253"/>
                  </a:cubicBezTo>
                  <a:lnTo>
                    <a:pt x="9277" y="14212"/>
                  </a:lnTo>
                  <a:cubicBezTo>
                    <a:pt x="9277" y="14212"/>
                    <a:pt x="9328" y="14212"/>
                    <a:pt x="9328" y="14171"/>
                  </a:cubicBezTo>
                  <a:lnTo>
                    <a:pt x="9328" y="14130"/>
                  </a:lnTo>
                  <a:cubicBezTo>
                    <a:pt x="9369" y="14090"/>
                    <a:pt x="9328" y="14049"/>
                    <a:pt x="9277" y="13998"/>
                  </a:cubicBezTo>
                  <a:lnTo>
                    <a:pt x="9277" y="13916"/>
                  </a:lnTo>
                  <a:cubicBezTo>
                    <a:pt x="9196" y="13834"/>
                    <a:pt x="9114" y="13742"/>
                    <a:pt x="9022" y="13620"/>
                  </a:cubicBezTo>
                  <a:cubicBezTo>
                    <a:pt x="8981" y="13620"/>
                    <a:pt x="8981" y="13579"/>
                    <a:pt x="8940" y="13579"/>
                  </a:cubicBezTo>
                  <a:cubicBezTo>
                    <a:pt x="8940" y="13538"/>
                    <a:pt x="8940" y="13538"/>
                    <a:pt x="8899" y="13487"/>
                  </a:cubicBezTo>
                  <a:cubicBezTo>
                    <a:pt x="8899" y="13487"/>
                    <a:pt x="8858" y="13487"/>
                    <a:pt x="8858" y="13446"/>
                  </a:cubicBezTo>
                  <a:cubicBezTo>
                    <a:pt x="8818" y="13446"/>
                    <a:pt x="8818" y="13405"/>
                    <a:pt x="8818" y="13405"/>
                  </a:cubicBezTo>
                  <a:lnTo>
                    <a:pt x="8766" y="13405"/>
                  </a:lnTo>
                  <a:lnTo>
                    <a:pt x="8726" y="13405"/>
                  </a:lnTo>
                  <a:cubicBezTo>
                    <a:pt x="8726" y="13364"/>
                    <a:pt x="8726" y="13323"/>
                    <a:pt x="8766" y="13323"/>
                  </a:cubicBezTo>
                  <a:cubicBezTo>
                    <a:pt x="8726" y="13231"/>
                    <a:pt x="8726" y="13231"/>
                    <a:pt x="8685" y="13231"/>
                  </a:cubicBezTo>
                  <a:cubicBezTo>
                    <a:pt x="8644" y="13150"/>
                    <a:pt x="8603" y="13190"/>
                    <a:pt x="8562" y="13109"/>
                  </a:cubicBezTo>
                  <a:lnTo>
                    <a:pt x="8562" y="13068"/>
                  </a:lnTo>
                  <a:cubicBezTo>
                    <a:pt x="8511" y="13027"/>
                    <a:pt x="8470" y="13027"/>
                    <a:pt x="8429" y="13027"/>
                  </a:cubicBezTo>
                  <a:cubicBezTo>
                    <a:pt x="8348" y="12935"/>
                    <a:pt x="8174" y="12639"/>
                    <a:pt x="8174" y="12516"/>
                  </a:cubicBezTo>
                  <a:cubicBezTo>
                    <a:pt x="8133" y="12516"/>
                    <a:pt x="8133" y="12516"/>
                    <a:pt x="8092" y="12465"/>
                  </a:cubicBezTo>
                  <a:lnTo>
                    <a:pt x="8092" y="12424"/>
                  </a:lnTo>
                  <a:lnTo>
                    <a:pt x="8051" y="12424"/>
                  </a:lnTo>
                  <a:lnTo>
                    <a:pt x="8000" y="12465"/>
                  </a:lnTo>
                  <a:cubicBezTo>
                    <a:pt x="7959" y="12465"/>
                    <a:pt x="7959" y="12424"/>
                    <a:pt x="7918" y="12424"/>
                  </a:cubicBezTo>
                  <a:cubicBezTo>
                    <a:pt x="7918" y="12424"/>
                    <a:pt x="7878" y="12465"/>
                    <a:pt x="7878" y="12516"/>
                  </a:cubicBezTo>
                  <a:lnTo>
                    <a:pt x="7918" y="12557"/>
                  </a:lnTo>
                  <a:lnTo>
                    <a:pt x="7918" y="12680"/>
                  </a:lnTo>
                  <a:cubicBezTo>
                    <a:pt x="7959" y="12772"/>
                    <a:pt x="8051" y="12772"/>
                    <a:pt x="8092" y="12812"/>
                  </a:cubicBezTo>
                  <a:cubicBezTo>
                    <a:pt x="8092" y="12853"/>
                    <a:pt x="8092" y="12894"/>
                    <a:pt x="8133" y="12935"/>
                  </a:cubicBezTo>
                  <a:cubicBezTo>
                    <a:pt x="8174" y="12935"/>
                    <a:pt x="8174" y="12976"/>
                    <a:pt x="8215" y="12976"/>
                  </a:cubicBezTo>
                  <a:lnTo>
                    <a:pt x="8215" y="13109"/>
                  </a:lnTo>
                  <a:lnTo>
                    <a:pt x="8307" y="13109"/>
                  </a:lnTo>
                  <a:cubicBezTo>
                    <a:pt x="8348" y="13190"/>
                    <a:pt x="8307" y="13231"/>
                    <a:pt x="8388" y="13231"/>
                  </a:cubicBezTo>
                  <a:cubicBezTo>
                    <a:pt x="8429" y="13282"/>
                    <a:pt x="8429" y="13323"/>
                    <a:pt x="8429" y="13364"/>
                  </a:cubicBezTo>
                  <a:cubicBezTo>
                    <a:pt x="8470" y="13405"/>
                    <a:pt x="8470" y="13487"/>
                    <a:pt x="8511" y="13538"/>
                  </a:cubicBezTo>
                  <a:cubicBezTo>
                    <a:pt x="8511" y="13579"/>
                    <a:pt x="8511" y="13579"/>
                    <a:pt x="8562" y="13660"/>
                  </a:cubicBezTo>
                  <a:cubicBezTo>
                    <a:pt x="8562" y="13620"/>
                    <a:pt x="8603" y="13620"/>
                    <a:pt x="8603" y="13620"/>
                  </a:cubicBezTo>
                  <a:cubicBezTo>
                    <a:pt x="8644" y="13660"/>
                    <a:pt x="8644" y="13660"/>
                    <a:pt x="8644" y="13701"/>
                  </a:cubicBezTo>
                  <a:cubicBezTo>
                    <a:pt x="8685" y="13742"/>
                    <a:pt x="8685" y="13742"/>
                    <a:pt x="8726" y="13742"/>
                  </a:cubicBezTo>
                  <a:cubicBezTo>
                    <a:pt x="8726" y="13793"/>
                    <a:pt x="8685" y="13834"/>
                    <a:pt x="8644" y="13834"/>
                  </a:cubicBezTo>
                  <a:lnTo>
                    <a:pt x="8644" y="13834"/>
                  </a:lnTo>
                  <a:cubicBezTo>
                    <a:pt x="8603" y="13834"/>
                    <a:pt x="8603" y="13793"/>
                    <a:pt x="8603" y="13742"/>
                  </a:cubicBezTo>
                  <a:cubicBezTo>
                    <a:pt x="8603" y="13701"/>
                    <a:pt x="8562" y="13701"/>
                    <a:pt x="8511" y="13701"/>
                  </a:cubicBezTo>
                  <a:cubicBezTo>
                    <a:pt x="8470" y="13660"/>
                    <a:pt x="8348" y="13579"/>
                    <a:pt x="8307" y="13538"/>
                  </a:cubicBezTo>
                  <a:cubicBezTo>
                    <a:pt x="8307" y="13487"/>
                    <a:pt x="8348" y="13446"/>
                    <a:pt x="8307" y="13405"/>
                  </a:cubicBezTo>
                  <a:cubicBezTo>
                    <a:pt x="8307" y="13364"/>
                    <a:pt x="8307" y="13323"/>
                    <a:pt x="8256" y="13323"/>
                  </a:cubicBezTo>
                  <a:lnTo>
                    <a:pt x="8215" y="13282"/>
                  </a:lnTo>
                  <a:cubicBezTo>
                    <a:pt x="8174" y="13231"/>
                    <a:pt x="8174" y="13231"/>
                    <a:pt x="8133" y="13231"/>
                  </a:cubicBezTo>
                  <a:cubicBezTo>
                    <a:pt x="8092" y="13231"/>
                    <a:pt x="7918" y="13109"/>
                    <a:pt x="7878" y="13068"/>
                  </a:cubicBezTo>
                  <a:cubicBezTo>
                    <a:pt x="7918" y="13068"/>
                    <a:pt x="8000" y="13068"/>
                    <a:pt x="8000" y="13027"/>
                  </a:cubicBezTo>
                  <a:cubicBezTo>
                    <a:pt x="8051" y="12976"/>
                    <a:pt x="8000" y="12894"/>
                    <a:pt x="7959" y="12853"/>
                  </a:cubicBezTo>
                  <a:cubicBezTo>
                    <a:pt x="7918" y="12853"/>
                    <a:pt x="7837" y="12772"/>
                    <a:pt x="7796" y="12772"/>
                  </a:cubicBezTo>
                  <a:lnTo>
                    <a:pt x="7796" y="12680"/>
                  </a:lnTo>
                  <a:cubicBezTo>
                    <a:pt x="7745" y="12639"/>
                    <a:pt x="7745" y="12639"/>
                    <a:pt x="7704" y="12639"/>
                  </a:cubicBezTo>
                  <a:lnTo>
                    <a:pt x="7704" y="12557"/>
                  </a:lnTo>
                  <a:cubicBezTo>
                    <a:pt x="7663" y="12516"/>
                    <a:pt x="7622" y="12465"/>
                    <a:pt x="7663" y="12383"/>
                  </a:cubicBezTo>
                  <a:cubicBezTo>
                    <a:pt x="7622" y="12383"/>
                    <a:pt x="7622" y="12383"/>
                    <a:pt x="7622" y="12342"/>
                  </a:cubicBezTo>
                  <a:lnTo>
                    <a:pt x="7622" y="12302"/>
                  </a:lnTo>
                  <a:cubicBezTo>
                    <a:pt x="7581" y="12210"/>
                    <a:pt x="7489" y="12046"/>
                    <a:pt x="7408" y="12087"/>
                  </a:cubicBezTo>
                  <a:lnTo>
                    <a:pt x="7408" y="12087"/>
                  </a:lnTo>
                  <a:lnTo>
                    <a:pt x="7408" y="12046"/>
                  </a:lnTo>
                  <a:cubicBezTo>
                    <a:pt x="7285" y="12046"/>
                    <a:pt x="7285" y="12005"/>
                    <a:pt x="7234" y="11954"/>
                  </a:cubicBezTo>
                  <a:lnTo>
                    <a:pt x="7111" y="11954"/>
                  </a:lnTo>
                  <a:cubicBezTo>
                    <a:pt x="7111" y="11954"/>
                    <a:pt x="7070" y="11954"/>
                    <a:pt x="7070" y="11913"/>
                  </a:cubicBezTo>
                  <a:lnTo>
                    <a:pt x="7070" y="11832"/>
                  </a:lnTo>
                  <a:lnTo>
                    <a:pt x="7030" y="11832"/>
                  </a:lnTo>
                  <a:cubicBezTo>
                    <a:pt x="7070" y="11791"/>
                    <a:pt x="6897" y="11699"/>
                    <a:pt x="6897" y="11617"/>
                  </a:cubicBezTo>
                  <a:lnTo>
                    <a:pt x="6897" y="11535"/>
                  </a:lnTo>
                  <a:cubicBezTo>
                    <a:pt x="6856" y="11535"/>
                    <a:pt x="6856" y="11535"/>
                    <a:pt x="6815" y="11494"/>
                  </a:cubicBezTo>
                  <a:cubicBezTo>
                    <a:pt x="6815" y="11443"/>
                    <a:pt x="6774" y="11443"/>
                    <a:pt x="6815" y="11402"/>
                  </a:cubicBezTo>
                  <a:lnTo>
                    <a:pt x="6815" y="11402"/>
                  </a:lnTo>
                  <a:lnTo>
                    <a:pt x="6815" y="11402"/>
                  </a:lnTo>
                  <a:cubicBezTo>
                    <a:pt x="6815" y="11443"/>
                    <a:pt x="6856" y="11443"/>
                    <a:pt x="6856" y="11443"/>
                  </a:cubicBezTo>
                  <a:lnTo>
                    <a:pt x="6856" y="11443"/>
                  </a:lnTo>
                  <a:cubicBezTo>
                    <a:pt x="6856" y="11402"/>
                    <a:pt x="6815" y="11362"/>
                    <a:pt x="6815" y="11362"/>
                  </a:cubicBezTo>
                  <a:lnTo>
                    <a:pt x="6815" y="11362"/>
                  </a:lnTo>
                  <a:lnTo>
                    <a:pt x="6815" y="11402"/>
                  </a:lnTo>
                  <a:lnTo>
                    <a:pt x="6774" y="11362"/>
                  </a:lnTo>
                  <a:lnTo>
                    <a:pt x="6600" y="11188"/>
                  </a:lnTo>
                  <a:lnTo>
                    <a:pt x="6600" y="11188"/>
                  </a:lnTo>
                  <a:lnTo>
                    <a:pt x="6600" y="11106"/>
                  </a:lnTo>
                  <a:lnTo>
                    <a:pt x="6600" y="11106"/>
                  </a:lnTo>
                  <a:cubicBezTo>
                    <a:pt x="6600" y="11024"/>
                    <a:pt x="6560" y="11024"/>
                    <a:pt x="6519" y="10932"/>
                  </a:cubicBezTo>
                  <a:cubicBezTo>
                    <a:pt x="6519" y="10892"/>
                    <a:pt x="6600" y="10851"/>
                    <a:pt x="6560" y="10728"/>
                  </a:cubicBezTo>
                  <a:cubicBezTo>
                    <a:pt x="6560" y="10677"/>
                    <a:pt x="6468" y="10514"/>
                    <a:pt x="6519" y="10473"/>
                  </a:cubicBezTo>
                  <a:lnTo>
                    <a:pt x="6560" y="10422"/>
                  </a:lnTo>
                  <a:lnTo>
                    <a:pt x="6560" y="10381"/>
                  </a:lnTo>
                  <a:lnTo>
                    <a:pt x="6560" y="10340"/>
                  </a:lnTo>
                  <a:cubicBezTo>
                    <a:pt x="6519" y="10299"/>
                    <a:pt x="6560" y="10217"/>
                    <a:pt x="6560" y="10166"/>
                  </a:cubicBezTo>
                  <a:cubicBezTo>
                    <a:pt x="6600" y="10084"/>
                    <a:pt x="6600" y="9962"/>
                    <a:pt x="6600" y="9911"/>
                  </a:cubicBezTo>
                  <a:lnTo>
                    <a:pt x="6600" y="9911"/>
                  </a:lnTo>
                  <a:cubicBezTo>
                    <a:pt x="6600" y="9870"/>
                    <a:pt x="6600" y="9870"/>
                    <a:pt x="6560" y="9870"/>
                  </a:cubicBezTo>
                  <a:lnTo>
                    <a:pt x="6560" y="9788"/>
                  </a:lnTo>
                  <a:lnTo>
                    <a:pt x="6600" y="9747"/>
                  </a:lnTo>
                  <a:lnTo>
                    <a:pt x="6560" y="9747"/>
                  </a:lnTo>
                  <a:lnTo>
                    <a:pt x="6560" y="9747"/>
                  </a:lnTo>
                  <a:lnTo>
                    <a:pt x="6560" y="9747"/>
                  </a:lnTo>
                  <a:cubicBezTo>
                    <a:pt x="6560" y="9655"/>
                    <a:pt x="6468" y="9614"/>
                    <a:pt x="6468" y="9492"/>
                  </a:cubicBezTo>
                  <a:cubicBezTo>
                    <a:pt x="6519" y="9492"/>
                    <a:pt x="6560" y="9533"/>
                    <a:pt x="6600" y="9533"/>
                  </a:cubicBezTo>
                  <a:lnTo>
                    <a:pt x="6682" y="9533"/>
                  </a:lnTo>
                  <a:cubicBezTo>
                    <a:pt x="6723" y="9533"/>
                    <a:pt x="6774" y="9533"/>
                    <a:pt x="6774" y="9614"/>
                  </a:cubicBezTo>
                  <a:cubicBezTo>
                    <a:pt x="6723" y="9614"/>
                    <a:pt x="6723" y="9655"/>
                    <a:pt x="6723" y="9655"/>
                  </a:cubicBezTo>
                  <a:lnTo>
                    <a:pt x="6723" y="9655"/>
                  </a:lnTo>
                  <a:cubicBezTo>
                    <a:pt x="6723" y="9706"/>
                    <a:pt x="6774" y="9706"/>
                    <a:pt x="6774" y="9706"/>
                  </a:cubicBezTo>
                  <a:cubicBezTo>
                    <a:pt x="6774" y="9655"/>
                    <a:pt x="6856" y="9614"/>
                    <a:pt x="6815" y="9533"/>
                  </a:cubicBezTo>
                  <a:lnTo>
                    <a:pt x="6815" y="9400"/>
                  </a:lnTo>
                  <a:cubicBezTo>
                    <a:pt x="6774" y="9359"/>
                    <a:pt x="6682" y="9359"/>
                    <a:pt x="6682" y="9277"/>
                  </a:cubicBezTo>
                  <a:lnTo>
                    <a:pt x="6641" y="9277"/>
                  </a:lnTo>
                  <a:cubicBezTo>
                    <a:pt x="6600" y="9277"/>
                    <a:pt x="6600" y="9236"/>
                    <a:pt x="6600" y="9196"/>
                  </a:cubicBezTo>
                  <a:cubicBezTo>
                    <a:pt x="6560" y="9196"/>
                    <a:pt x="6560" y="9236"/>
                    <a:pt x="6519" y="9236"/>
                  </a:cubicBezTo>
                  <a:cubicBezTo>
                    <a:pt x="6468" y="9196"/>
                    <a:pt x="6468" y="9144"/>
                    <a:pt x="6427" y="9063"/>
                  </a:cubicBezTo>
                  <a:cubicBezTo>
                    <a:pt x="6386" y="9104"/>
                    <a:pt x="6304" y="9063"/>
                    <a:pt x="6263" y="9063"/>
                  </a:cubicBezTo>
                  <a:cubicBezTo>
                    <a:pt x="6263" y="9022"/>
                    <a:pt x="6263" y="8981"/>
                    <a:pt x="6212" y="8981"/>
                  </a:cubicBezTo>
                  <a:cubicBezTo>
                    <a:pt x="6171" y="9022"/>
                    <a:pt x="6090" y="9022"/>
                    <a:pt x="6049" y="8981"/>
                  </a:cubicBezTo>
                  <a:cubicBezTo>
                    <a:pt x="6049" y="8940"/>
                    <a:pt x="6049" y="8889"/>
                    <a:pt x="6090" y="8889"/>
                  </a:cubicBezTo>
                  <a:cubicBezTo>
                    <a:pt x="6090" y="8848"/>
                    <a:pt x="6049" y="8848"/>
                    <a:pt x="6008" y="8848"/>
                  </a:cubicBezTo>
                  <a:lnTo>
                    <a:pt x="6008" y="8848"/>
                  </a:lnTo>
                  <a:cubicBezTo>
                    <a:pt x="6008" y="8807"/>
                    <a:pt x="6049" y="8807"/>
                    <a:pt x="6049" y="8766"/>
                  </a:cubicBezTo>
                  <a:cubicBezTo>
                    <a:pt x="6090" y="8766"/>
                    <a:pt x="6130" y="8726"/>
                    <a:pt x="6130" y="8726"/>
                  </a:cubicBezTo>
                  <a:cubicBezTo>
                    <a:pt x="6090" y="8726"/>
                    <a:pt x="6008" y="8726"/>
                    <a:pt x="6008" y="8685"/>
                  </a:cubicBezTo>
                  <a:cubicBezTo>
                    <a:pt x="5957" y="8685"/>
                    <a:pt x="5957" y="8634"/>
                    <a:pt x="5957" y="8593"/>
                  </a:cubicBezTo>
                  <a:lnTo>
                    <a:pt x="5916" y="8593"/>
                  </a:lnTo>
                  <a:cubicBezTo>
                    <a:pt x="5875" y="8552"/>
                    <a:pt x="5875" y="8552"/>
                    <a:pt x="5875" y="8470"/>
                  </a:cubicBezTo>
                  <a:cubicBezTo>
                    <a:pt x="5834" y="8470"/>
                    <a:pt x="5834" y="8470"/>
                    <a:pt x="5793" y="8511"/>
                  </a:cubicBezTo>
                  <a:cubicBezTo>
                    <a:pt x="5701" y="8470"/>
                    <a:pt x="5660" y="8378"/>
                    <a:pt x="5660" y="8296"/>
                  </a:cubicBezTo>
                  <a:cubicBezTo>
                    <a:pt x="5660" y="8256"/>
                    <a:pt x="5701" y="8215"/>
                    <a:pt x="5701" y="8215"/>
                  </a:cubicBezTo>
                  <a:lnTo>
                    <a:pt x="5701" y="8123"/>
                  </a:lnTo>
                  <a:lnTo>
                    <a:pt x="5701" y="8123"/>
                  </a:lnTo>
                  <a:lnTo>
                    <a:pt x="5701" y="8174"/>
                  </a:lnTo>
                  <a:cubicBezTo>
                    <a:pt x="5660" y="8174"/>
                    <a:pt x="5620" y="8215"/>
                    <a:pt x="5620" y="8215"/>
                  </a:cubicBezTo>
                  <a:lnTo>
                    <a:pt x="5579" y="8215"/>
                  </a:lnTo>
                  <a:cubicBezTo>
                    <a:pt x="5579" y="8174"/>
                    <a:pt x="5620" y="8123"/>
                    <a:pt x="5579" y="8082"/>
                  </a:cubicBezTo>
                  <a:cubicBezTo>
                    <a:pt x="5579" y="8041"/>
                    <a:pt x="5538" y="8041"/>
                    <a:pt x="5538" y="8000"/>
                  </a:cubicBezTo>
                  <a:cubicBezTo>
                    <a:pt x="5446" y="8000"/>
                    <a:pt x="5405" y="8000"/>
                    <a:pt x="5364" y="8041"/>
                  </a:cubicBezTo>
                  <a:cubicBezTo>
                    <a:pt x="5364" y="7959"/>
                    <a:pt x="5405" y="7918"/>
                    <a:pt x="5364" y="7918"/>
                  </a:cubicBezTo>
                  <a:cubicBezTo>
                    <a:pt x="5323" y="7827"/>
                    <a:pt x="5282" y="7786"/>
                    <a:pt x="5190" y="7745"/>
                  </a:cubicBezTo>
                  <a:cubicBezTo>
                    <a:pt x="5190" y="7704"/>
                    <a:pt x="5190" y="7663"/>
                    <a:pt x="5150" y="7612"/>
                  </a:cubicBezTo>
                  <a:lnTo>
                    <a:pt x="5190" y="7612"/>
                  </a:lnTo>
                  <a:lnTo>
                    <a:pt x="5190" y="7571"/>
                  </a:lnTo>
                  <a:cubicBezTo>
                    <a:pt x="5109" y="7571"/>
                    <a:pt x="5109" y="7530"/>
                    <a:pt x="5068" y="7530"/>
                  </a:cubicBezTo>
                  <a:cubicBezTo>
                    <a:pt x="5068" y="7489"/>
                    <a:pt x="5027" y="7489"/>
                    <a:pt x="4986" y="7448"/>
                  </a:cubicBezTo>
                  <a:cubicBezTo>
                    <a:pt x="4935" y="7448"/>
                    <a:pt x="4935" y="7316"/>
                    <a:pt x="4894" y="7275"/>
                  </a:cubicBezTo>
                  <a:lnTo>
                    <a:pt x="4894" y="7275"/>
                  </a:lnTo>
                  <a:lnTo>
                    <a:pt x="4894" y="7275"/>
                  </a:lnTo>
                  <a:cubicBezTo>
                    <a:pt x="4853" y="7357"/>
                    <a:pt x="4935" y="7408"/>
                    <a:pt x="4894" y="7489"/>
                  </a:cubicBezTo>
                  <a:lnTo>
                    <a:pt x="4894" y="7489"/>
                  </a:lnTo>
                  <a:cubicBezTo>
                    <a:pt x="4812" y="7489"/>
                    <a:pt x="4812" y="7408"/>
                    <a:pt x="4772" y="7357"/>
                  </a:cubicBezTo>
                  <a:cubicBezTo>
                    <a:pt x="4772" y="7408"/>
                    <a:pt x="4731" y="7357"/>
                    <a:pt x="4680" y="7357"/>
                  </a:cubicBezTo>
                  <a:lnTo>
                    <a:pt x="4680" y="7357"/>
                  </a:lnTo>
                  <a:lnTo>
                    <a:pt x="4680" y="7357"/>
                  </a:lnTo>
                  <a:cubicBezTo>
                    <a:pt x="4731" y="7408"/>
                    <a:pt x="4772" y="7408"/>
                    <a:pt x="4772" y="7448"/>
                  </a:cubicBezTo>
                  <a:cubicBezTo>
                    <a:pt x="4731" y="7448"/>
                    <a:pt x="4680" y="7448"/>
                    <a:pt x="4639" y="7489"/>
                  </a:cubicBezTo>
                  <a:cubicBezTo>
                    <a:pt x="4557" y="7448"/>
                    <a:pt x="4516" y="7357"/>
                    <a:pt x="4475" y="7316"/>
                  </a:cubicBezTo>
                  <a:lnTo>
                    <a:pt x="4383" y="7316"/>
                  </a:lnTo>
                  <a:cubicBezTo>
                    <a:pt x="4342" y="7275"/>
                    <a:pt x="4302" y="7275"/>
                    <a:pt x="4261" y="7234"/>
                  </a:cubicBezTo>
                  <a:cubicBezTo>
                    <a:pt x="4302" y="7234"/>
                    <a:pt x="4302" y="7234"/>
                    <a:pt x="4342" y="7193"/>
                  </a:cubicBezTo>
                  <a:cubicBezTo>
                    <a:pt x="4302" y="7193"/>
                    <a:pt x="4302" y="7152"/>
                    <a:pt x="4302" y="7152"/>
                  </a:cubicBezTo>
                  <a:cubicBezTo>
                    <a:pt x="4261" y="7152"/>
                    <a:pt x="4220" y="7193"/>
                    <a:pt x="4169" y="7193"/>
                  </a:cubicBezTo>
                  <a:cubicBezTo>
                    <a:pt x="4128" y="7193"/>
                    <a:pt x="4046" y="7152"/>
                    <a:pt x="4005" y="7152"/>
                  </a:cubicBezTo>
                  <a:lnTo>
                    <a:pt x="4005" y="7101"/>
                  </a:lnTo>
                  <a:cubicBezTo>
                    <a:pt x="3964" y="7101"/>
                    <a:pt x="3964" y="7101"/>
                    <a:pt x="3913" y="7152"/>
                  </a:cubicBezTo>
                  <a:cubicBezTo>
                    <a:pt x="3872" y="7152"/>
                    <a:pt x="3791" y="7101"/>
                    <a:pt x="3791" y="7101"/>
                  </a:cubicBezTo>
                  <a:lnTo>
                    <a:pt x="3658" y="7101"/>
                  </a:lnTo>
                  <a:lnTo>
                    <a:pt x="3576" y="7101"/>
                  </a:lnTo>
                  <a:cubicBezTo>
                    <a:pt x="3535" y="7101"/>
                    <a:pt x="3494" y="7060"/>
                    <a:pt x="3494" y="7019"/>
                  </a:cubicBezTo>
                  <a:cubicBezTo>
                    <a:pt x="3454" y="7019"/>
                    <a:pt x="3454" y="7060"/>
                    <a:pt x="3403" y="7060"/>
                  </a:cubicBezTo>
                  <a:cubicBezTo>
                    <a:pt x="3362" y="7019"/>
                    <a:pt x="3321" y="6978"/>
                    <a:pt x="3239" y="6938"/>
                  </a:cubicBezTo>
                  <a:cubicBezTo>
                    <a:pt x="3147" y="6897"/>
                    <a:pt x="3106" y="6897"/>
                    <a:pt x="3065" y="6846"/>
                  </a:cubicBezTo>
                  <a:cubicBezTo>
                    <a:pt x="3024" y="6897"/>
                    <a:pt x="3024" y="6897"/>
                    <a:pt x="2984" y="6897"/>
                  </a:cubicBezTo>
                  <a:lnTo>
                    <a:pt x="2984" y="6938"/>
                  </a:lnTo>
                  <a:cubicBezTo>
                    <a:pt x="2943" y="6938"/>
                    <a:pt x="2943" y="6978"/>
                    <a:pt x="2892" y="7019"/>
                  </a:cubicBezTo>
                  <a:cubicBezTo>
                    <a:pt x="2984" y="7060"/>
                    <a:pt x="3024" y="7019"/>
                    <a:pt x="2984" y="7152"/>
                  </a:cubicBezTo>
                  <a:cubicBezTo>
                    <a:pt x="2892" y="7152"/>
                    <a:pt x="2892" y="7101"/>
                    <a:pt x="2810" y="7101"/>
                  </a:cubicBezTo>
                  <a:cubicBezTo>
                    <a:pt x="2769" y="7152"/>
                    <a:pt x="2769" y="7193"/>
                    <a:pt x="2728" y="7193"/>
                  </a:cubicBezTo>
                  <a:cubicBezTo>
                    <a:pt x="2728" y="7193"/>
                    <a:pt x="2687" y="7234"/>
                    <a:pt x="2636" y="7234"/>
                  </a:cubicBezTo>
                  <a:cubicBezTo>
                    <a:pt x="2595" y="7275"/>
                    <a:pt x="2554" y="7275"/>
                    <a:pt x="2473" y="7316"/>
                  </a:cubicBezTo>
                  <a:cubicBezTo>
                    <a:pt x="2473" y="7275"/>
                    <a:pt x="2514" y="7275"/>
                    <a:pt x="2514" y="7234"/>
                  </a:cubicBezTo>
                  <a:cubicBezTo>
                    <a:pt x="2514" y="7193"/>
                    <a:pt x="2514" y="7193"/>
                    <a:pt x="2473" y="7152"/>
                  </a:cubicBezTo>
                  <a:cubicBezTo>
                    <a:pt x="2473" y="7101"/>
                    <a:pt x="2514" y="7101"/>
                    <a:pt x="2514" y="7060"/>
                  </a:cubicBezTo>
                  <a:cubicBezTo>
                    <a:pt x="2595" y="7019"/>
                    <a:pt x="2595" y="6938"/>
                    <a:pt x="2687" y="6938"/>
                  </a:cubicBezTo>
                  <a:lnTo>
                    <a:pt x="2769" y="6938"/>
                  </a:lnTo>
                  <a:lnTo>
                    <a:pt x="2810" y="6938"/>
                  </a:lnTo>
                  <a:lnTo>
                    <a:pt x="2851" y="6938"/>
                  </a:lnTo>
                  <a:lnTo>
                    <a:pt x="2851" y="6938"/>
                  </a:lnTo>
                  <a:cubicBezTo>
                    <a:pt x="2769" y="6897"/>
                    <a:pt x="2728" y="6805"/>
                    <a:pt x="2636" y="6846"/>
                  </a:cubicBezTo>
                  <a:cubicBezTo>
                    <a:pt x="2595" y="6897"/>
                    <a:pt x="2554" y="6938"/>
                    <a:pt x="2514" y="6938"/>
                  </a:cubicBezTo>
                  <a:cubicBezTo>
                    <a:pt x="2473" y="6978"/>
                    <a:pt x="2432" y="6978"/>
                    <a:pt x="2432" y="6978"/>
                  </a:cubicBezTo>
                  <a:cubicBezTo>
                    <a:pt x="2381" y="7019"/>
                    <a:pt x="2381" y="7019"/>
                    <a:pt x="2381" y="7060"/>
                  </a:cubicBezTo>
                  <a:lnTo>
                    <a:pt x="2299" y="7060"/>
                  </a:lnTo>
                  <a:cubicBezTo>
                    <a:pt x="2381" y="7234"/>
                    <a:pt x="2125" y="7152"/>
                    <a:pt x="2085" y="7316"/>
                  </a:cubicBezTo>
                  <a:lnTo>
                    <a:pt x="2125" y="7357"/>
                  </a:lnTo>
                  <a:lnTo>
                    <a:pt x="2217" y="7357"/>
                  </a:lnTo>
                  <a:cubicBezTo>
                    <a:pt x="2217" y="7448"/>
                    <a:pt x="2176" y="7448"/>
                    <a:pt x="2125" y="7489"/>
                  </a:cubicBezTo>
                  <a:cubicBezTo>
                    <a:pt x="2085" y="7489"/>
                    <a:pt x="2085" y="7530"/>
                    <a:pt x="2044" y="7530"/>
                  </a:cubicBezTo>
                  <a:cubicBezTo>
                    <a:pt x="2003" y="7571"/>
                    <a:pt x="1962" y="7571"/>
                    <a:pt x="1921" y="7571"/>
                  </a:cubicBezTo>
                  <a:cubicBezTo>
                    <a:pt x="1870" y="7612"/>
                    <a:pt x="1788" y="7663"/>
                    <a:pt x="1747" y="7704"/>
                  </a:cubicBezTo>
                  <a:lnTo>
                    <a:pt x="1788" y="7745"/>
                  </a:lnTo>
                  <a:cubicBezTo>
                    <a:pt x="1747" y="7786"/>
                    <a:pt x="1666" y="7786"/>
                    <a:pt x="1574" y="7827"/>
                  </a:cubicBezTo>
                  <a:cubicBezTo>
                    <a:pt x="1574" y="7827"/>
                    <a:pt x="1492" y="7867"/>
                    <a:pt x="1492" y="7918"/>
                  </a:cubicBezTo>
                  <a:cubicBezTo>
                    <a:pt x="1451" y="7918"/>
                    <a:pt x="1451" y="7959"/>
                    <a:pt x="1451" y="7959"/>
                  </a:cubicBezTo>
                  <a:cubicBezTo>
                    <a:pt x="1359" y="8000"/>
                    <a:pt x="1236" y="8041"/>
                    <a:pt x="1155" y="8000"/>
                  </a:cubicBezTo>
                  <a:lnTo>
                    <a:pt x="1155" y="8000"/>
                  </a:lnTo>
                  <a:cubicBezTo>
                    <a:pt x="1196" y="7959"/>
                    <a:pt x="1318" y="7827"/>
                    <a:pt x="1359" y="7827"/>
                  </a:cubicBezTo>
                  <a:lnTo>
                    <a:pt x="1451" y="7827"/>
                  </a:lnTo>
                  <a:lnTo>
                    <a:pt x="1451" y="7827"/>
                  </a:lnTo>
                  <a:lnTo>
                    <a:pt x="1451" y="7745"/>
                  </a:lnTo>
                  <a:cubicBezTo>
                    <a:pt x="1492" y="7745"/>
                    <a:pt x="1574" y="7704"/>
                    <a:pt x="1615" y="7663"/>
                  </a:cubicBezTo>
                  <a:lnTo>
                    <a:pt x="1615" y="7489"/>
                  </a:lnTo>
                  <a:lnTo>
                    <a:pt x="1666" y="7448"/>
                  </a:lnTo>
                  <a:cubicBezTo>
                    <a:pt x="1666" y="7448"/>
                    <a:pt x="1666" y="7408"/>
                    <a:pt x="1706" y="7408"/>
                  </a:cubicBezTo>
                  <a:lnTo>
                    <a:pt x="1706" y="7408"/>
                  </a:lnTo>
                  <a:lnTo>
                    <a:pt x="1533" y="7408"/>
                  </a:lnTo>
                  <a:cubicBezTo>
                    <a:pt x="1492" y="7408"/>
                    <a:pt x="1492" y="7357"/>
                    <a:pt x="1492" y="7357"/>
                  </a:cubicBezTo>
                  <a:cubicBezTo>
                    <a:pt x="1451" y="7357"/>
                    <a:pt x="1451" y="7357"/>
                    <a:pt x="1410" y="7408"/>
                  </a:cubicBezTo>
                  <a:cubicBezTo>
                    <a:pt x="1410" y="7408"/>
                    <a:pt x="1451" y="7448"/>
                    <a:pt x="1410" y="7489"/>
                  </a:cubicBezTo>
                  <a:cubicBezTo>
                    <a:pt x="1359" y="7489"/>
                    <a:pt x="1318" y="7357"/>
                    <a:pt x="1277" y="7357"/>
                  </a:cubicBezTo>
                  <a:cubicBezTo>
                    <a:pt x="1155" y="7316"/>
                    <a:pt x="1155" y="7357"/>
                    <a:pt x="1104" y="7408"/>
                  </a:cubicBezTo>
                  <a:cubicBezTo>
                    <a:pt x="1063" y="7408"/>
                    <a:pt x="981" y="7448"/>
                    <a:pt x="981" y="7408"/>
                  </a:cubicBezTo>
                  <a:cubicBezTo>
                    <a:pt x="940" y="7357"/>
                    <a:pt x="981" y="7275"/>
                    <a:pt x="981" y="7234"/>
                  </a:cubicBezTo>
                  <a:cubicBezTo>
                    <a:pt x="981" y="7193"/>
                    <a:pt x="940" y="7101"/>
                    <a:pt x="899" y="7101"/>
                  </a:cubicBezTo>
                  <a:cubicBezTo>
                    <a:pt x="848" y="7101"/>
                    <a:pt x="685" y="7193"/>
                    <a:pt x="644" y="7152"/>
                  </a:cubicBezTo>
                  <a:lnTo>
                    <a:pt x="511" y="7019"/>
                  </a:lnTo>
                  <a:lnTo>
                    <a:pt x="511" y="7019"/>
                  </a:lnTo>
                  <a:cubicBezTo>
                    <a:pt x="511" y="6978"/>
                    <a:pt x="511" y="6978"/>
                    <a:pt x="552" y="6938"/>
                  </a:cubicBezTo>
                  <a:cubicBezTo>
                    <a:pt x="593" y="6978"/>
                    <a:pt x="685" y="7019"/>
                    <a:pt x="726" y="6978"/>
                  </a:cubicBezTo>
                  <a:lnTo>
                    <a:pt x="726" y="6978"/>
                  </a:lnTo>
                  <a:cubicBezTo>
                    <a:pt x="726" y="6938"/>
                    <a:pt x="726" y="6938"/>
                    <a:pt x="685" y="6897"/>
                  </a:cubicBezTo>
                  <a:cubicBezTo>
                    <a:pt x="644" y="6897"/>
                    <a:pt x="644" y="6938"/>
                    <a:pt x="593" y="6938"/>
                  </a:cubicBezTo>
                  <a:cubicBezTo>
                    <a:pt x="511" y="6897"/>
                    <a:pt x="511" y="6846"/>
                    <a:pt x="388" y="6846"/>
                  </a:cubicBezTo>
                  <a:cubicBezTo>
                    <a:pt x="388" y="6805"/>
                    <a:pt x="337" y="6764"/>
                    <a:pt x="337" y="6723"/>
                  </a:cubicBezTo>
                  <a:lnTo>
                    <a:pt x="388" y="6723"/>
                  </a:lnTo>
                  <a:lnTo>
                    <a:pt x="388" y="6682"/>
                  </a:lnTo>
                  <a:lnTo>
                    <a:pt x="429" y="6641"/>
                  </a:lnTo>
                  <a:cubicBezTo>
                    <a:pt x="429" y="6641"/>
                    <a:pt x="429" y="6590"/>
                    <a:pt x="470" y="6590"/>
                  </a:cubicBezTo>
                  <a:cubicBezTo>
                    <a:pt x="470" y="6549"/>
                    <a:pt x="511" y="6549"/>
                    <a:pt x="511" y="6549"/>
                  </a:cubicBezTo>
                  <a:cubicBezTo>
                    <a:pt x="552" y="6468"/>
                    <a:pt x="552" y="6427"/>
                    <a:pt x="644" y="6386"/>
                  </a:cubicBezTo>
                  <a:cubicBezTo>
                    <a:pt x="644" y="6427"/>
                    <a:pt x="767" y="6468"/>
                    <a:pt x="767" y="6427"/>
                  </a:cubicBezTo>
                  <a:cubicBezTo>
                    <a:pt x="848" y="6427"/>
                    <a:pt x="848" y="6386"/>
                    <a:pt x="899" y="6335"/>
                  </a:cubicBezTo>
                  <a:lnTo>
                    <a:pt x="1104" y="6335"/>
                  </a:lnTo>
                  <a:lnTo>
                    <a:pt x="1104" y="6294"/>
                  </a:lnTo>
                  <a:cubicBezTo>
                    <a:pt x="1155" y="6212"/>
                    <a:pt x="1104" y="6171"/>
                    <a:pt x="1063" y="6130"/>
                  </a:cubicBezTo>
                  <a:lnTo>
                    <a:pt x="1063" y="6079"/>
                  </a:lnTo>
                  <a:lnTo>
                    <a:pt x="1155" y="6079"/>
                  </a:lnTo>
                  <a:lnTo>
                    <a:pt x="1155" y="6079"/>
                  </a:lnTo>
                  <a:cubicBezTo>
                    <a:pt x="1104" y="6039"/>
                    <a:pt x="1104" y="5998"/>
                    <a:pt x="1063" y="5998"/>
                  </a:cubicBezTo>
                  <a:cubicBezTo>
                    <a:pt x="1022" y="5998"/>
                    <a:pt x="981" y="5998"/>
                    <a:pt x="940" y="6039"/>
                  </a:cubicBezTo>
                  <a:cubicBezTo>
                    <a:pt x="899" y="6039"/>
                    <a:pt x="848" y="6079"/>
                    <a:pt x="807" y="6130"/>
                  </a:cubicBezTo>
                  <a:cubicBezTo>
                    <a:pt x="767" y="6130"/>
                    <a:pt x="726" y="6079"/>
                    <a:pt x="685" y="6079"/>
                  </a:cubicBezTo>
                  <a:cubicBezTo>
                    <a:pt x="644" y="6039"/>
                    <a:pt x="552" y="6079"/>
                    <a:pt x="511" y="6079"/>
                  </a:cubicBezTo>
                  <a:cubicBezTo>
                    <a:pt x="429" y="6130"/>
                    <a:pt x="337" y="6079"/>
                    <a:pt x="297" y="6039"/>
                  </a:cubicBezTo>
                  <a:cubicBezTo>
                    <a:pt x="297" y="5998"/>
                    <a:pt x="297" y="5998"/>
                    <a:pt x="256" y="5957"/>
                  </a:cubicBezTo>
                  <a:lnTo>
                    <a:pt x="297" y="5957"/>
                  </a:lnTo>
                  <a:cubicBezTo>
                    <a:pt x="337" y="5916"/>
                    <a:pt x="388" y="5957"/>
                    <a:pt x="429" y="5916"/>
                  </a:cubicBezTo>
                  <a:cubicBezTo>
                    <a:pt x="297" y="5875"/>
                    <a:pt x="174" y="5824"/>
                    <a:pt x="41" y="5824"/>
                  </a:cubicBezTo>
                  <a:lnTo>
                    <a:pt x="41" y="5783"/>
                  </a:lnTo>
                  <a:cubicBezTo>
                    <a:pt x="174" y="5783"/>
                    <a:pt x="256" y="5742"/>
                    <a:pt x="337" y="5701"/>
                  </a:cubicBezTo>
                  <a:cubicBezTo>
                    <a:pt x="470" y="5660"/>
                    <a:pt x="552" y="5569"/>
                    <a:pt x="685" y="5620"/>
                  </a:cubicBezTo>
                  <a:lnTo>
                    <a:pt x="685" y="5701"/>
                  </a:lnTo>
                  <a:cubicBezTo>
                    <a:pt x="848" y="5701"/>
                    <a:pt x="981" y="5742"/>
                    <a:pt x="1063" y="5660"/>
                  </a:cubicBezTo>
                  <a:cubicBezTo>
                    <a:pt x="1104" y="5660"/>
                    <a:pt x="1196" y="5701"/>
                    <a:pt x="1236" y="5660"/>
                  </a:cubicBezTo>
                  <a:lnTo>
                    <a:pt x="1236" y="5620"/>
                  </a:lnTo>
                  <a:cubicBezTo>
                    <a:pt x="1236" y="5620"/>
                    <a:pt x="981" y="5569"/>
                    <a:pt x="981" y="5528"/>
                  </a:cubicBezTo>
                  <a:lnTo>
                    <a:pt x="981" y="5487"/>
                  </a:lnTo>
                  <a:cubicBezTo>
                    <a:pt x="899" y="5446"/>
                    <a:pt x="807" y="5446"/>
                    <a:pt x="685" y="5446"/>
                  </a:cubicBezTo>
                  <a:cubicBezTo>
                    <a:pt x="685" y="5272"/>
                    <a:pt x="388" y="5191"/>
                    <a:pt x="256" y="5150"/>
                  </a:cubicBezTo>
                  <a:lnTo>
                    <a:pt x="256" y="5109"/>
                  </a:lnTo>
                  <a:cubicBezTo>
                    <a:pt x="297" y="5109"/>
                    <a:pt x="337" y="5058"/>
                    <a:pt x="337" y="5017"/>
                  </a:cubicBezTo>
                  <a:cubicBezTo>
                    <a:pt x="470" y="5017"/>
                    <a:pt x="644" y="5017"/>
                    <a:pt x="726" y="4935"/>
                  </a:cubicBezTo>
                  <a:lnTo>
                    <a:pt x="726" y="4853"/>
                  </a:lnTo>
                  <a:cubicBezTo>
                    <a:pt x="767" y="4802"/>
                    <a:pt x="848" y="4721"/>
                    <a:pt x="899" y="4680"/>
                  </a:cubicBezTo>
                  <a:cubicBezTo>
                    <a:pt x="940" y="4639"/>
                    <a:pt x="1063" y="4598"/>
                    <a:pt x="1104" y="4598"/>
                  </a:cubicBezTo>
                  <a:lnTo>
                    <a:pt x="1277" y="4598"/>
                  </a:lnTo>
                  <a:lnTo>
                    <a:pt x="1277" y="4598"/>
                  </a:lnTo>
                  <a:cubicBezTo>
                    <a:pt x="1277" y="4547"/>
                    <a:pt x="1236" y="4547"/>
                    <a:pt x="1236" y="4506"/>
                  </a:cubicBezTo>
                  <a:lnTo>
                    <a:pt x="1236" y="4465"/>
                  </a:lnTo>
                  <a:cubicBezTo>
                    <a:pt x="1318" y="4465"/>
                    <a:pt x="1492" y="4506"/>
                    <a:pt x="1574" y="4465"/>
                  </a:cubicBezTo>
                  <a:cubicBezTo>
                    <a:pt x="1615" y="4424"/>
                    <a:pt x="1666" y="4383"/>
                    <a:pt x="1706" y="4343"/>
                  </a:cubicBezTo>
                  <a:cubicBezTo>
                    <a:pt x="1788" y="4343"/>
                    <a:pt x="1829" y="4383"/>
                    <a:pt x="1870" y="4424"/>
                  </a:cubicBezTo>
                  <a:cubicBezTo>
                    <a:pt x="1829" y="4424"/>
                    <a:pt x="1829" y="4424"/>
                    <a:pt x="1829" y="4465"/>
                  </a:cubicBezTo>
                  <a:lnTo>
                    <a:pt x="1829" y="4465"/>
                  </a:lnTo>
                  <a:cubicBezTo>
                    <a:pt x="1870" y="4465"/>
                    <a:pt x="1921" y="4465"/>
                    <a:pt x="1921" y="4506"/>
                  </a:cubicBezTo>
                  <a:cubicBezTo>
                    <a:pt x="1962" y="4465"/>
                    <a:pt x="1962" y="4465"/>
                    <a:pt x="2003" y="4424"/>
                  </a:cubicBezTo>
                  <a:cubicBezTo>
                    <a:pt x="2003" y="4424"/>
                    <a:pt x="2044" y="4465"/>
                    <a:pt x="2085" y="4465"/>
                  </a:cubicBezTo>
                  <a:lnTo>
                    <a:pt x="2299" y="4465"/>
                  </a:lnTo>
                  <a:cubicBezTo>
                    <a:pt x="2340" y="4506"/>
                    <a:pt x="2381" y="4598"/>
                    <a:pt x="2473" y="4598"/>
                  </a:cubicBezTo>
                  <a:lnTo>
                    <a:pt x="2473" y="4598"/>
                  </a:lnTo>
                  <a:lnTo>
                    <a:pt x="2687" y="4598"/>
                  </a:lnTo>
                  <a:cubicBezTo>
                    <a:pt x="2728" y="4598"/>
                    <a:pt x="2810" y="4598"/>
                    <a:pt x="2851" y="4547"/>
                  </a:cubicBezTo>
                  <a:cubicBezTo>
                    <a:pt x="2943" y="4598"/>
                    <a:pt x="2984" y="4598"/>
                    <a:pt x="3065" y="4639"/>
                  </a:cubicBezTo>
                  <a:lnTo>
                    <a:pt x="3321" y="4639"/>
                  </a:lnTo>
                  <a:cubicBezTo>
                    <a:pt x="3362" y="4639"/>
                    <a:pt x="3403" y="4680"/>
                    <a:pt x="3454" y="4680"/>
                  </a:cubicBezTo>
                  <a:lnTo>
                    <a:pt x="3750" y="4680"/>
                  </a:lnTo>
                  <a:cubicBezTo>
                    <a:pt x="3872" y="4680"/>
                    <a:pt x="3913" y="4802"/>
                    <a:pt x="4046" y="4802"/>
                  </a:cubicBezTo>
                  <a:cubicBezTo>
                    <a:pt x="4087" y="4853"/>
                    <a:pt x="4087" y="4802"/>
                    <a:pt x="4128" y="4802"/>
                  </a:cubicBezTo>
                  <a:lnTo>
                    <a:pt x="4169" y="4802"/>
                  </a:lnTo>
                  <a:cubicBezTo>
                    <a:pt x="4261" y="4802"/>
                    <a:pt x="4302" y="4853"/>
                    <a:pt x="4383" y="4894"/>
                  </a:cubicBezTo>
                  <a:cubicBezTo>
                    <a:pt x="4424" y="4894"/>
                    <a:pt x="4475" y="4976"/>
                    <a:pt x="4557" y="4976"/>
                  </a:cubicBezTo>
                  <a:cubicBezTo>
                    <a:pt x="4639" y="4976"/>
                    <a:pt x="4680" y="4976"/>
                    <a:pt x="4772" y="5017"/>
                  </a:cubicBezTo>
                  <a:cubicBezTo>
                    <a:pt x="4812" y="5017"/>
                    <a:pt x="4853" y="5058"/>
                    <a:pt x="4894" y="5058"/>
                  </a:cubicBezTo>
                  <a:lnTo>
                    <a:pt x="4894" y="5058"/>
                  </a:lnTo>
                  <a:cubicBezTo>
                    <a:pt x="4853" y="5017"/>
                    <a:pt x="4853" y="4976"/>
                    <a:pt x="4812" y="4935"/>
                  </a:cubicBezTo>
                  <a:lnTo>
                    <a:pt x="4812" y="4894"/>
                  </a:lnTo>
                  <a:cubicBezTo>
                    <a:pt x="4853" y="4894"/>
                    <a:pt x="4853" y="4853"/>
                    <a:pt x="4894" y="4853"/>
                  </a:cubicBezTo>
                  <a:lnTo>
                    <a:pt x="4935" y="4853"/>
                  </a:lnTo>
                  <a:lnTo>
                    <a:pt x="4986" y="4853"/>
                  </a:lnTo>
                  <a:cubicBezTo>
                    <a:pt x="5027" y="4802"/>
                    <a:pt x="5027" y="4853"/>
                    <a:pt x="5068" y="4853"/>
                  </a:cubicBezTo>
                  <a:lnTo>
                    <a:pt x="5150" y="4853"/>
                  </a:lnTo>
                  <a:cubicBezTo>
                    <a:pt x="5190" y="4853"/>
                    <a:pt x="5242" y="4802"/>
                    <a:pt x="5242" y="4761"/>
                  </a:cubicBezTo>
                  <a:lnTo>
                    <a:pt x="5282" y="4761"/>
                  </a:lnTo>
                  <a:lnTo>
                    <a:pt x="5323" y="4761"/>
                  </a:lnTo>
                  <a:cubicBezTo>
                    <a:pt x="5364" y="4761"/>
                    <a:pt x="5446" y="4721"/>
                    <a:pt x="5497" y="4721"/>
                  </a:cubicBezTo>
                  <a:lnTo>
                    <a:pt x="5538" y="4680"/>
                  </a:lnTo>
                  <a:cubicBezTo>
                    <a:pt x="5579" y="4639"/>
                    <a:pt x="5660" y="4680"/>
                    <a:pt x="5701" y="4680"/>
                  </a:cubicBezTo>
                  <a:cubicBezTo>
                    <a:pt x="5701" y="4721"/>
                    <a:pt x="5660" y="4721"/>
                    <a:pt x="5579" y="4761"/>
                  </a:cubicBezTo>
                  <a:lnTo>
                    <a:pt x="5538" y="4802"/>
                  </a:lnTo>
                  <a:cubicBezTo>
                    <a:pt x="5497" y="4802"/>
                    <a:pt x="5405" y="4853"/>
                    <a:pt x="5364" y="4853"/>
                  </a:cubicBezTo>
                  <a:cubicBezTo>
                    <a:pt x="5364" y="4894"/>
                    <a:pt x="5323" y="4894"/>
                    <a:pt x="5323" y="4935"/>
                  </a:cubicBezTo>
                  <a:cubicBezTo>
                    <a:pt x="5242" y="4976"/>
                    <a:pt x="5190" y="4894"/>
                    <a:pt x="5150" y="5017"/>
                  </a:cubicBezTo>
                  <a:lnTo>
                    <a:pt x="5150" y="5017"/>
                  </a:lnTo>
                  <a:cubicBezTo>
                    <a:pt x="5242" y="5017"/>
                    <a:pt x="5242" y="5109"/>
                    <a:pt x="5282" y="5109"/>
                  </a:cubicBezTo>
                  <a:lnTo>
                    <a:pt x="5282" y="5017"/>
                  </a:lnTo>
                  <a:cubicBezTo>
                    <a:pt x="5364" y="4976"/>
                    <a:pt x="5405" y="4935"/>
                    <a:pt x="5446" y="4894"/>
                  </a:cubicBezTo>
                  <a:cubicBezTo>
                    <a:pt x="5620" y="4894"/>
                    <a:pt x="5620" y="4853"/>
                    <a:pt x="5701" y="4802"/>
                  </a:cubicBezTo>
                  <a:lnTo>
                    <a:pt x="5834" y="4802"/>
                  </a:lnTo>
                  <a:cubicBezTo>
                    <a:pt x="5834" y="4761"/>
                    <a:pt x="5875" y="4761"/>
                    <a:pt x="5875" y="4761"/>
                  </a:cubicBezTo>
                  <a:cubicBezTo>
                    <a:pt x="5916" y="4721"/>
                    <a:pt x="6008" y="4721"/>
                    <a:pt x="6049" y="4680"/>
                  </a:cubicBezTo>
                  <a:cubicBezTo>
                    <a:pt x="6008" y="4598"/>
                    <a:pt x="5957" y="4598"/>
                    <a:pt x="5916" y="4547"/>
                  </a:cubicBezTo>
                  <a:cubicBezTo>
                    <a:pt x="6130" y="4547"/>
                    <a:pt x="6130" y="4761"/>
                    <a:pt x="6263" y="4853"/>
                  </a:cubicBezTo>
                  <a:cubicBezTo>
                    <a:pt x="6304" y="4853"/>
                    <a:pt x="6345" y="4935"/>
                    <a:pt x="6427" y="4894"/>
                  </a:cubicBezTo>
                  <a:close/>
                  <a:moveTo>
                    <a:pt x="13711" y="11617"/>
                  </a:moveTo>
                  <a:lnTo>
                    <a:pt x="13711" y="11617"/>
                  </a:lnTo>
                  <a:lnTo>
                    <a:pt x="13711" y="11617"/>
                  </a:lnTo>
                  <a:lnTo>
                    <a:pt x="13711" y="11617"/>
                  </a:lnTo>
                  <a:close/>
                  <a:moveTo>
                    <a:pt x="13711" y="11617"/>
                  </a:moveTo>
                  <a:lnTo>
                    <a:pt x="13711" y="11617"/>
                  </a:lnTo>
                  <a:lnTo>
                    <a:pt x="13711" y="11617"/>
                  </a:lnTo>
                  <a:lnTo>
                    <a:pt x="13711" y="11617"/>
                  </a:lnTo>
                  <a:close/>
                  <a:moveTo>
                    <a:pt x="82" y="8552"/>
                  </a:moveTo>
                  <a:lnTo>
                    <a:pt x="0" y="8552"/>
                  </a:lnTo>
                  <a:lnTo>
                    <a:pt x="0" y="8511"/>
                  </a:lnTo>
                  <a:lnTo>
                    <a:pt x="41" y="8470"/>
                  </a:lnTo>
                  <a:cubicBezTo>
                    <a:pt x="82" y="8511"/>
                    <a:pt x="82" y="8511"/>
                    <a:pt x="82" y="8552"/>
                  </a:cubicBezTo>
                  <a:close/>
                  <a:moveTo>
                    <a:pt x="256" y="8378"/>
                  </a:moveTo>
                  <a:lnTo>
                    <a:pt x="297" y="8429"/>
                  </a:lnTo>
                  <a:lnTo>
                    <a:pt x="297" y="8429"/>
                  </a:lnTo>
                  <a:cubicBezTo>
                    <a:pt x="297" y="8470"/>
                    <a:pt x="256" y="8511"/>
                    <a:pt x="256" y="8511"/>
                  </a:cubicBezTo>
                  <a:lnTo>
                    <a:pt x="215" y="8511"/>
                  </a:lnTo>
                  <a:lnTo>
                    <a:pt x="215" y="8429"/>
                  </a:lnTo>
                  <a:lnTo>
                    <a:pt x="215" y="8429"/>
                  </a:lnTo>
                  <a:lnTo>
                    <a:pt x="256" y="8378"/>
                  </a:lnTo>
                  <a:close/>
                  <a:moveTo>
                    <a:pt x="685" y="8174"/>
                  </a:moveTo>
                  <a:cubicBezTo>
                    <a:pt x="726" y="8174"/>
                    <a:pt x="767" y="8215"/>
                    <a:pt x="767" y="8256"/>
                  </a:cubicBezTo>
                  <a:lnTo>
                    <a:pt x="726" y="8256"/>
                  </a:lnTo>
                  <a:cubicBezTo>
                    <a:pt x="726" y="8296"/>
                    <a:pt x="685" y="8256"/>
                    <a:pt x="685" y="8256"/>
                  </a:cubicBezTo>
                  <a:cubicBezTo>
                    <a:pt x="685" y="8256"/>
                    <a:pt x="644" y="8256"/>
                    <a:pt x="644" y="8296"/>
                  </a:cubicBezTo>
                  <a:cubicBezTo>
                    <a:pt x="593" y="8296"/>
                    <a:pt x="593" y="8296"/>
                    <a:pt x="593" y="8337"/>
                  </a:cubicBezTo>
                  <a:cubicBezTo>
                    <a:pt x="552" y="8337"/>
                    <a:pt x="511" y="8337"/>
                    <a:pt x="511" y="8296"/>
                  </a:cubicBezTo>
                  <a:cubicBezTo>
                    <a:pt x="552" y="8256"/>
                    <a:pt x="552" y="8256"/>
                    <a:pt x="593" y="8215"/>
                  </a:cubicBezTo>
                  <a:cubicBezTo>
                    <a:pt x="644" y="8215"/>
                    <a:pt x="685" y="8215"/>
                    <a:pt x="685" y="8174"/>
                  </a:cubicBezTo>
                  <a:close/>
                  <a:moveTo>
                    <a:pt x="767" y="8174"/>
                  </a:moveTo>
                  <a:lnTo>
                    <a:pt x="807" y="8123"/>
                  </a:lnTo>
                  <a:lnTo>
                    <a:pt x="848" y="8174"/>
                  </a:lnTo>
                  <a:lnTo>
                    <a:pt x="848" y="8174"/>
                  </a:lnTo>
                  <a:lnTo>
                    <a:pt x="807" y="8215"/>
                  </a:lnTo>
                  <a:lnTo>
                    <a:pt x="767" y="8174"/>
                  </a:lnTo>
                  <a:lnTo>
                    <a:pt x="767" y="8174"/>
                  </a:lnTo>
                  <a:close/>
                  <a:moveTo>
                    <a:pt x="981" y="8041"/>
                  </a:moveTo>
                  <a:cubicBezTo>
                    <a:pt x="1022" y="8041"/>
                    <a:pt x="1022" y="8000"/>
                    <a:pt x="1063" y="8000"/>
                  </a:cubicBezTo>
                  <a:cubicBezTo>
                    <a:pt x="1104" y="8000"/>
                    <a:pt x="1196" y="8041"/>
                    <a:pt x="1196" y="8082"/>
                  </a:cubicBezTo>
                  <a:lnTo>
                    <a:pt x="1196" y="8082"/>
                  </a:lnTo>
                  <a:lnTo>
                    <a:pt x="1155" y="8082"/>
                  </a:lnTo>
                  <a:lnTo>
                    <a:pt x="1022" y="8082"/>
                  </a:lnTo>
                  <a:cubicBezTo>
                    <a:pt x="981" y="8123"/>
                    <a:pt x="981" y="8174"/>
                    <a:pt x="899" y="8174"/>
                  </a:cubicBezTo>
                  <a:lnTo>
                    <a:pt x="899" y="8123"/>
                  </a:lnTo>
                  <a:cubicBezTo>
                    <a:pt x="940" y="8082"/>
                    <a:pt x="940" y="8041"/>
                    <a:pt x="981" y="8041"/>
                  </a:cubicBezTo>
                  <a:close/>
                  <a:moveTo>
                    <a:pt x="2176" y="7663"/>
                  </a:moveTo>
                  <a:cubicBezTo>
                    <a:pt x="2217" y="7663"/>
                    <a:pt x="2217" y="7663"/>
                    <a:pt x="2258" y="7612"/>
                  </a:cubicBezTo>
                  <a:lnTo>
                    <a:pt x="2258" y="7612"/>
                  </a:lnTo>
                  <a:cubicBezTo>
                    <a:pt x="2340" y="7612"/>
                    <a:pt x="2381" y="7612"/>
                    <a:pt x="2381" y="7663"/>
                  </a:cubicBezTo>
                  <a:lnTo>
                    <a:pt x="2381" y="7663"/>
                  </a:lnTo>
                  <a:cubicBezTo>
                    <a:pt x="2340" y="7663"/>
                    <a:pt x="2299" y="7663"/>
                    <a:pt x="2258" y="7704"/>
                  </a:cubicBezTo>
                  <a:cubicBezTo>
                    <a:pt x="2217" y="7745"/>
                    <a:pt x="2217" y="7827"/>
                    <a:pt x="2085" y="7786"/>
                  </a:cubicBezTo>
                  <a:cubicBezTo>
                    <a:pt x="2085" y="7745"/>
                    <a:pt x="2044" y="7745"/>
                    <a:pt x="2044" y="7745"/>
                  </a:cubicBezTo>
                  <a:cubicBezTo>
                    <a:pt x="2044" y="7704"/>
                    <a:pt x="2085" y="7704"/>
                    <a:pt x="2125" y="7663"/>
                  </a:cubicBezTo>
                  <a:cubicBezTo>
                    <a:pt x="2125" y="7663"/>
                    <a:pt x="2176" y="7704"/>
                    <a:pt x="2176" y="7663"/>
                  </a:cubicBezTo>
                  <a:close/>
                  <a:moveTo>
                    <a:pt x="4812" y="7530"/>
                  </a:moveTo>
                  <a:cubicBezTo>
                    <a:pt x="4853" y="7530"/>
                    <a:pt x="4853" y="7571"/>
                    <a:pt x="4894" y="7530"/>
                  </a:cubicBezTo>
                  <a:cubicBezTo>
                    <a:pt x="4935" y="7571"/>
                    <a:pt x="4935" y="7612"/>
                    <a:pt x="4935" y="7663"/>
                  </a:cubicBezTo>
                  <a:cubicBezTo>
                    <a:pt x="4894" y="7612"/>
                    <a:pt x="4894" y="7612"/>
                    <a:pt x="4853" y="7612"/>
                  </a:cubicBezTo>
                  <a:lnTo>
                    <a:pt x="4853" y="7704"/>
                  </a:lnTo>
                  <a:lnTo>
                    <a:pt x="4812" y="7663"/>
                  </a:lnTo>
                  <a:cubicBezTo>
                    <a:pt x="4772" y="7612"/>
                    <a:pt x="4772" y="7612"/>
                    <a:pt x="4731" y="7571"/>
                  </a:cubicBezTo>
                  <a:lnTo>
                    <a:pt x="4772" y="7530"/>
                  </a:lnTo>
                  <a:lnTo>
                    <a:pt x="4812" y="7530"/>
                  </a:lnTo>
                  <a:close/>
                  <a:moveTo>
                    <a:pt x="4986" y="7704"/>
                  </a:moveTo>
                  <a:lnTo>
                    <a:pt x="4986" y="7918"/>
                  </a:lnTo>
                  <a:lnTo>
                    <a:pt x="4986" y="7918"/>
                  </a:lnTo>
                  <a:lnTo>
                    <a:pt x="4986" y="7867"/>
                  </a:lnTo>
                  <a:cubicBezTo>
                    <a:pt x="4935" y="7827"/>
                    <a:pt x="4894" y="7745"/>
                    <a:pt x="4894" y="7704"/>
                  </a:cubicBezTo>
                  <a:lnTo>
                    <a:pt x="4986" y="7704"/>
                  </a:lnTo>
                  <a:close/>
                  <a:moveTo>
                    <a:pt x="5323" y="8000"/>
                  </a:moveTo>
                  <a:lnTo>
                    <a:pt x="5323" y="8082"/>
                  </a:lnTo>
                  <a:lnTo>
                    <a:pt x="5364" y="8123"/>
                  </a:lnTo>
                  <a:lnTo>
                    <a:pt x="5364" y="8215"/>
                  </a:lnTo>
                  <a:cubicBezTo>
                    <a:pt x="5323" y="8215"/>
                    <a:pt x="5242" y="8123"/>
                    <a:pt x="5190" y="8082"/>
                  </a:cubicBezTo>
                  <a:lnTo>
                    <a:pt x="5190" y="8000"/>
                  </a:lnTo>
                  <a:lnTo>
                    <a:pt x="5190" y="7959"/>
                  </a:lnTo>
                  <a:cubicBezTo>
                    <a:pt x="5242" y="7959"/>
                    <a:pt x="5282" y="8000"/>
                    <a:pt x="5323" y="8000"/>
                  </a:cubicBezTo>
                  <a:close/>
                  <a:moveTo>
                    <a:pt x="5405" y="8429"/>
                  </a:moveTo>
                  <a:lnTo>
                    <a:pt x="5405" y="8511"/>
                  </a:lnTo>
                  <a:cubicBezTo>
                    <a:pt x="5364" y="8511"/>
                    <a:pt x="5323" y="8552"/>
                    <a:pt x="5323" y="8552"/>
                  </a:cubicBezTo>
                  <a:cubicBezTo>
                    <a:pt x="5282" y="8511"/>
                    <a:pt x="5242" y="8470"/>
                    <a:pt x="5242" y="8378"/>
                  </a:cubicBezTo>
                  <a:cubicBezTo>
                    <a:pt x="5282" y="8378"/>
                    <a:pt x="5405" y="8378"/>
                    <a:pt x="5405" y="8429"/>
                  </a:cubicBezTo>
                  <a:close/>
                  <a:moveTo>
                    <a:pt x="5957" y="9022"/>
                  </a:moveTo>
                  <a:cubicBezTo>
                    <a:pt x="6049" y="9022"/>
                    <a:pt x="6130" y="9063"/>
                    <a:pt x="6212" y="9104"/>
                  </a:cubicBezTo>
                  <a:lnTo>
                    <a:pt x="6345" y="9104"/>
                  </a:lnTo>
                  <a:cubicBezTo>
                    <a:pt x="6386" y="9144"/>
                    <a:pt x="6427" y="9236"/>
                    <a:pt x="6468" y="9277"/>
                  </a:cubicBezTo>
                  <a:cubicBezTo>
                    <a:pt x="6560" y="9318"/>
                    <a:pt x="6641" y="9318"/>
                    <a:pt x="6641" y="9451"/>
                  </a:cubicBezTo>
                  <a:lnTo>
                    <a:pt x="6641" y="9492"/>
                  </a:lnTo>
                  <a:cubicBezTo>
                    <a:pt x="6560" y="9492"/>
                    <a:pt x="6468" y="9451"/>
                    <a:pt x="6427" y="9400"/>
                  </a:cubicBezTo>
                  <a:lnTo>
                    <a:pt x="6427" y="9400"/>
                  </a:lnTo>
                  <a:lnTo>
                    <a:pt x="6427" y="9359"/>
                  </a:lnTo>
                  <a:lnTo>
                    <a:pt x="6345" y="9359"/>
                  </a:lnTo>
                  <a:lnTo>
                    <a:pt x="6304" y="9359"/>
                  </a:lnTo>
                  <a:lnTo>
                    <a:pt x="6304" y="9318"/>
                  </a:lnTo>
                  <a:cubicBezTo>
                    <a:pt x="6263" y="9277"/>
                    <a:pt x="6263" y="9277"/>
                    <a:pt x="6212" y="9277"/>
                  </a:cubicBezTo>
                  <a:lnTo>
                    <a:pt x="6212" y="9277"/>
                  </a:lnTo>
                  <a:lnTo>
                    <a:pt x="6212" y="9236"/>
                  </a:lnTo>
                  <a:lnTo>
                    <a:pt x="6171" y="9196"/>
                  </a:lnTo>
                  <a:lnTo>
                    <a:pt x="6090" y="9196"/>
                  </a:lnTo>
                  <a:cubicBezTo>
                    <a:pt x="6090" y="9196"/>
                    <a:pt x="5916" y="9063"/>
                    <a:pt x="5916" y="9022"/>
                  </a:cubicBezTo>
                  <a:lnTo>
                    <a:pt x="5916" y="9022"/>
                  </a:lnTo>
                  <a:lnTo>
                    <a:pt x="5957" y="9022"/>
                  </a:lnTo>
                  <a:close/>
                  <a:moveTo>
                    <a:pt x="13364" y="26432"/>
                  </a:moveTo>
                  <a:lnTo>
                    <a:pt x="13364" y="26432"/>
                  </a:lnTo>
                  <a:lnTo>
                    <a:pt x="13364" y="26605"/>
                  </a:lnTo>
                  <a:lnTo>
                    <a:pt x="13323" y="26605"/>
                  </a:lnTo>
                  <a:lnTo>
                    <a:pt x="13323" y="26605"/>
                  </a:lnTo>
                  <a:lnTo>
                    <a:pt x="13323" y="26513"/>
                  </a:lnTo>
                  <a:lnTo>
                    <a:pt x="13323" y="26513"/>
                  </a:lnTo>
                  <a:lnTo>
                    <a:pt x="13282" y="26513"/>
                  </a:lnTo>
                  <a:cubicBezTo>
                    <a:pt x="13242" y="26473"/>
                    <a:pt x="13282" y="26473"/>
                    <a:pt x="13282" y="26432"/>
                  </a:cubicBezTo>
                  <a:cubicBezTo>
                    <a:pt x="13323" y="26473"/>
                    <a:pt x="13323" y="26473"/>
                    <a:pt x="13364" y="26432"/>
                  </a:cubicBezTo>
                  <a:close/>
                  <a:moveTo>
                    <a:pt x="13926" y="26943"/>
                  </a:moveTo>
                  <a:lnTo>
                    <a:pt x="13967" y="26902"/>
                  </a:lnTo>
                  <a:cubicBezTo>
                    <a:pt x="13926" y="26902"/>
                    <a:pt x="13926" y="26861"/>
                    <a:pt x="13875" y="26861"/>
                  </a:cubicBezTo>
                  <a:cubicBezTo>
                    <a:pt x="13834" y="26820"/>
                    <a:pt x="13834" y="26820"/>
                    <a:pt x="13793" y="26769"/>
                  </a:cubicBezTo>
                  <a:lnTo>
                    <a:pt x="13793" y="26769"/>
                  </a:lnTo>
                  <a:cubicBezTo>
                    <a:pt x="13834" y="26728"/>
                    <a:pt x="13875" y="26728"/>
                    <a:pt x="13875" y="26687"/>
                  </a:cubicBezTo>
                  <a:lnTo>
                    <a:pt x="13875" y="26687"/>
                  </a:lnTo>
                  <a:lnTo>
                    <a:pt x="13875" y="26687"/>
                  </a:lnTo>
                  <a:lnTo>
                    <a:pt x="13752" y="26687"/>
                  </a:lnTo>
                  <a:lnTo>
                    <a:pt x="13752" y="26687"/>
                  </a:lnTo>
                  <a:cubicBezTo>
                    <a:pt x="13752" y="26605"/>
                    <a:pt x="13834" y="26565"/>
                    <a:pt x="13875" y="26513"/>
                  </a:cubicBezTo>
                  <a:cubicBezTo>
                    <a:pt x="13926" y="26513"/>
                    <a:pt x="14008" y="26513"/>
                    <a:pt x="14049" y="26565"/>
                  </a:cubicBezTo>
                  <a:lnTo>
                    <a:pt x="14049" y="26605"/>
                  </a:lnTo>
                  <a:lnTo>
                    <a:pt x="14008" y="26646"/>
                  </a:lnTo>
                  <a:cubicBezTo>
                    <a:pt x="14090" y="26646"/>
                    <a:pt x="14130" y="26728"/>
                    <a:pt x="14181" y="26769"/>
                  </a:cubicBezTo>
                  <a:cubicBezTo>
                    <a:pt x="14263" y="26861"/>
                    <a:pt x="14345" y="26943"/>
                    <a:pt x="14519" y="26943"/>
                  </a:cubicBezTo>
                  <a:lnTo>
                    <a:pt x="14519" y="26983"/>
                  </a:lnTo>
                  <a:lnTo>
                    <a:pt x="14478" y="26983"/>
                  </a:lnTo>
                  <a:cubicBezTo>
                    <a:pt x="14437" y="26983"/>
                    <a:pt x="14345" y="27024"/>
                    <a:pt x="14304" y="27024"/>
                  </a:cubicBezTo>
                  <a:cubicBezTo>
                    <a:pt x="14263" y="26983"/>
                    <a:pt x="14263" y="26983"/>
                    <a:pt x="14222" y="26983"/>
                  </a:cubicBezTo>
                  <a:lnTo>
                    <a:pt x="14049" y="26983"/>
                  </a:lnTo>
                  <a:lnTo>
                    <a:pt x="13926" y="26983"/>
                  </a:lnTo>
                  <a:cubicBezTo>
                    <a:pt x="13875" y="26983"/>
                    <a:pt x="13875" y="26943"/>
                    <a:pt x="13834" y="26943"/>
                  </a:cubicBezTo>
                  <a:cubicBezTo>
                    <a:pt x="13793" y="26983"/>
                    <a:pt x="13752" y="26983"/>
                    <a:pt x="13711" y="26983"/>
                  </a:cubicBezTo>
                  <a:lnTo>
                    <a:pt x="13711" y="26983"/>
                  </a:lnTo>
                  <a:lnTo>
                    <a:pt x="13711" y="26902"/>
                  </a:lnTo>
                  <a:cubicBezTo>
                    <a:pt x="13793" y="26902"/>
                    <a:pt x="13875" y="26861"/>
                    <a:pt x="13926" y="26943"/>
                  </a:cubicBezTo>
                  <a:close/>
                  <a:moveTo>
                    <a:pt x="24950" y="15663"/>
                  </a:moveTo>
                  <a:lnTo>
                    <a:pt x="24991" y="15663"/>
                  </a:lnTo>
                  <a:cubicBezTo>
                    <a:pt x="24950" y="15704"/>
                    <a:pt x="24950" y="15745"/>
                    <a:pt x="24909" y="15745"/>
                  </a:cubicBezTo>
                  <a:lnTo>
                    <a:pt x="24909" y="15704"/>
                  </a:lnTo>
                  <a:lnTo>
                    <a:pt x="24909" y="15704"/>
                  </a:lnTo>
                  <a:lnTo>
                    <a:pt x="24950" y="15663"/>
                  </a:lnTo>
                  <a:close/>
                  <a:moveTo>
                    <a:pt x="30140" y="19413"/>
                  </a:moveTo>
                  <a:cubicBezTo>
                    <a:pt x="30181" y="19362"/>
                    <a:pt x="30273" y="19157"/>
                    <a:pt x="30273" y="19106"/>
                  </a:cubicBezTo>
                  <a:cubicBezTo>
                    <a:pt x="30273" y="19065"/>
                    <a:pt x="30222" y="19065"/>
                    <a:pt x="30222" y="19065"/>
                  </a:cubicBezTo>
                  <a:lnTo>
                    <a:pt x="30222" y="18983"/>
                  </a:lnTo>
                  <a:cubicBezTo>
                    <a:pt x="30222" y="18983"/>
                    <a:pt x="30181" y="18851"/>
                    <a:pt x="30181" y="18810"/>
                  </a:cubicBezTo>
                  <a:cubicBezTo>
                    <a:pt x="30222" y="18728"/>
                    <a:pt x="30273" y="18728"/>
                    <a:pt x="30273" y="18595"/>
                  </a:cubicBezTo>
                  <a:lnTo>
                    <a:pt x="30314" y="18595"/>
                  </a:lnTo>
                  <a:lnTo>
                    <a:pt x="30355" y="18554"/>
                  </a:lnTo>
                  <a:cubicBezTo>
                    <a:pt x="30355" y="18554"/>
                    <a:pt x="30355" y="18595"/>
                    <a:pt x="30396" y="18595"/>
                  </a:cubicBezTo>
                  <a:lnTo>
                    <a:pt x="30396" y="18595"/>
                  </a:lnTo>
                  <a:lnTo>
                    <a:pt x="30437" y="18554"/>
                  </a:lnTo>
                  <a:lnTo>
                    <a:pt x="30529" y="18554"/>
                  </a:lnTo>
                  <a:lnTo>
                    <a:pt x="30570" y="18554"/>
                  </a:lnTo>
                  <a:lnTo>
                    <a:pt x="30529" y="18513"/>
                  </a:lnTo>
                  <a:cubicBezTo>
                    <a:pt x="30570" y="18513"/>
                    <a:pt x="30610" y="18473"/>
                    <a:pt x="30610" y="18473"/>
                  </a:cubicBezTo>
                  <a:lnTo>
                    <a:pt x="30651" y="18473"/>
                  </a:lnTo>
                  <a:lnTo>
                    <a:pt x="30651" y="18473"/>
                  </a:lnTo>
                  <a:lnTo>
                    <a:pt x="30651" y="18432"/>
                  </a:lnTo>
                  <a:cubicBezTo>
                    <a:pt x="30651" y="18432"/>
                    <a:pt x="30692" y="18432"/>
                    <a:pt x="30692" y="18391"/>
                  </a:cubicBezTo>
                  <a:lnTo>
                    <a:pt x="30692" y="18391"/>
                  </a:lnTo>
                  <a:cubicBezTo>
                    <a:pt x="30692" y="18432"/>
                    <a:pt x="30692" y="18432"/>
                    <a:pt x="30733" y="18432"/>
                  </a:cubicBezTo>
                  <a:lnTo>
                    <a:pt x="30733" y="18391"/>
                  </a:lnTo>
                  <a:lnTo>
                    <a:pt x="30733" y="18340"/>
                  </a:lnTo>
                  <a:lnTo>
                    <a:pt x="30733" y="18299"/>
                  </a:lnTo>
                  <a:lnTo>
                    <a:pt x="30784" y="18299"/>
                  </a:lnTo>
                  <a:lnTo>
                    <a:pt x="30784" y="18299"/>
                  </a:lnTo>
                  <a:lnTo>
                    <a:pt x="30784" y="18217"/>
                  </a:lnTo>
                  <a:lnTo>
                    <a:pt x="30784" y="18217"/>
                  </a:lnTo>
                  <a:cubicBezTo>
                    <a:pt x="30825" y="18217"/>
                    <a:pt x="30825" y="18258"/>
                    <a:pt x="30825" y="18258"/>
                  </a:cubicBezTo>
                  <a:cubicBezTo>
                    <a:pt x="30825" y="18217"/>
                    <a:pt x="30866" y="18217"/>
                    <a:pt x="30866" y="18176"/>
                  </a:cubicBezTo>
                  <a:cubicBezTo>
                    <a:pt x="30907" y="18176"/>
                    <a:pt x="30907" y="18084"/>
                    <a:pt x="30907" y="18044"/>
                  </a:cubicBezTo>
                  <a:cubicBezTo>
                    <a:pt x="30948" y="18003"/>
                    <a:pt x="30948" y="18003"/>
                    <a:pt x="30989" y="18044"/>
                  </a:cubicBezTo>
                  <a:cubicBezTo>
                    <a:pt x="30989" y="18084"/>
                    <a:pt x="31040" y="18084"/>
                    <a:pt x="31040" y="18084"/>
                  </a:cubicBezTo>
                  <a:cubicBezTo>
                    <a:pt x="31080" y="18176"/>
                    <a:pt x="31080" y="18299"/>
                    <a:pt x="31121" y="18391"/>
                  </a:cubicBezTo>
                  <a:cubicBezTo>
                    <a:pt x="31121" y="18432"/>
                    <a:pt x="31121" y="18432"/>
                    <a:pt x="31162" y="18473"/>
                  </a:cubicBezTo>
                  <a:cubicBezTo>
                    <a:pt x="31162" y="18513"/>
                    <a:pt x="31121" y="18554"/>
                    <a:pt x="31080" y="18554"/>
                  </a:cubicBezTo>
                  <a:cubicBezTo>
                    <a:pt x="31080" y="18554"/>
                    <a:pt x="31040" y="18513"/>
                    <a:pt x="31040" y="18473"/>
                  </a:cubicBezTo>
                  <a:lnTo>
                    <a:pt x="31040" y="18473"/>
                  </a:lnTo>
                  <a:lnTo>
                    <a:pt x="31040" y="18513"/>
                  </a:lnTo>
                  <a:cubicBezTo>
                    <a:pt x="31040" y="18554"/>
                    <a:pt x="31040" y="18595"/>
                    <a:pt x="31080" y="18646"/>
                  </a:cubicBezTo>
                  <a:cubicBezTo>
                    <a:pt x="31040" y="18687"/>
                    <a:pt x="30989" y="18728"/>
                    <a:pt x="30989" y="18769"/>
                  </a:cubicBezTo>
                  <a:cubicBezTo>
                    <a:pt x="30948" y="18810"/>
                    <a:pt x="30989" y="18851"/>
                    <a:pt x="30989" y="18902"/>
                  </a:cubicBezTo>
                  <a:cubicBezTo>
                    <a:pt x="30907" y="19157"/>
                    <a:pt x="30825" y="19413"/>
                    <a:pt x="30733" y="19668"/>
                  </a:cubicBezTo>
                  <a:cubicBezTo>
                    <a:pt x="30733" y="19750"/>
                    <a:pt x="30692" y="19964"/>
                    <a:pt x="30610" y="20005"/>
                  </a:cubicBezTo>
                  <a:lnTo>
                    <a:pt x="30529" y="20005"/>
                  </a:lnTo>
                  <a:cubicBezTo>
                    <a:pt x="30437" y="20005"/>
                    <a:pt x="30437" y="20046"/>
                    <a:pt x="30355" y="20087"/>
                  </a:cubicBezTo>
                  <a:cubicBezTo>
                    <a:pt x="30314" y="20005"/>
                    <a:pt x="30222" y="20005"/>
                    <a:pt x="30181" y="19964"/>
                  </a:cubicBezTo>
                  <a:lnTo>
                    <a:pt x="30181" y="19872"/>
                  </a:lnTo>
                  <a:cubicBezTo>
                    <a:pt x="30181" y="19872"/>
                    <a:pt x="30140" y="19831"/>
                    <a:pt x="30140" y="19791"/>
                  </a:cubicBezTo>
                  <a:lnTo>
                    <a:pt x="30140" y="19709"/>
                  </a:lnTo>
                  <a:cubicBezTo>
                    <a:pt x="30140" y="19668"/>
                    <a:pt x="30100" y="19617"/>
                    <a:pt x="30100" y="19576"/>
                  </a:cubicBezTo>
                  <a:cubicBezTo>
                    <a:pt x="30059" y="19535"/>
                    <a:pt x="30100" y="19413"/>
                    <a:pt x="30140" y="19413"/>
                  </a:cubicBezTo>
                  <a:lnTo>
                    <a:pt x="30140" y="19413"/>
                  </a:lnTo>
                  <a:close/>
                  <a:moveTo>
                    <a:pt x="35464" y="14856"/>
                  </a:moveTo>
                  <a:lnTo>
                    <a:pt x="35504" y="14856"/>
                  </a:lnTo>
                  <a:cubicBezTo>
                    <a:pt x="35545" y="14815"/>
                    <a:pt x="35545" y="14764"/>
                    <a:pt x="35545" y="14723"/>
                  </a:cubicBezTo>
                  <a:cubicBezTo>
                    <a:pt x="35637" y="14764"/>
                    <a:pt x="35678" y="14856"/>
                    <a:pt x="35678" y="14938"/>
                  </a:cubicBezTo>
                  <a:cubicBezTo>
                    <a:pt x="35719" y="14938"/>
                    <a:pt x="35719" y="14978"/>
                    <a:pt x="35719" y="15019"/>
                  </a:cubicBezTo>
                  <a:cubicBezTo>
                    <a:pt x="35760" y="15019"/>
                    <a:pt x="35801" y="15070"/>
                    <a:pt x="35801" y="15111"/>
                  </a:cubicBezTo>
                  <a:cubicBezTo>
                    <a:pt x="35801" y="15234"/>
                    <a:pt x="35678" y="15326"/>
                    <a:pt x="35586" y="15275"/>
                  </a:cubicBezTo>
                  <a:cubicBezTo>
                    <a:pt x="35545" y="15275"/>
                    <a:pt x="35504" y="15193"/>
                    <a:pt x="35504" y="15111"/>
                  </a:cubicBezTo>
                  <a:lnTo>
                    <a:pt x="35504" y="14978"/>
                  </a:lnTo>
                  <a:cubicBezTo>
                    <a:pt x="35504" y="14938"/>
                    <a:pt x="35464" y="14938"/>
                    <a:pt x="35504" y="14897"/>
                  </a:cubicBezTo>
                  <a:lnTo>
                    <a:pt x="35464" y="14856"/>
                  </a:lnTo>
                  <a:lnTo>
                    <a:pt x="35464" y="14856"/>
                  </a:lnTo>
                  <a:close/>
                  <a:moveTo>
                    <a:pt x="39632" y="16470"/>
                  </a:moveTo>
                  <a:cubicBezTo>
                    <a:pt x="39724" y="16511"/>
                    <a:pt x="39765" y="16470"/>
                    <a:pt x="39847" y="16470"/>
                  </a:cubicBezTo>
                  <a:cubicBezTo>
                    <a:pt x="39847" y="16552"/>
                    <a:pt x="39888" y="16603"/>
                    <a:pt x="39928" y="16603"/>
                  </a:cubicBezTo>
                  <a:lnTo>
                    <a:pt x="39928" y="16644"/>
                  </a:lnTo>
                  <a:cubicBezTo>
                    <a:pt x="39979" y="16685"/>
                    <a:pt x="40020" y="16726"/>
                    <a:pt x="40061" y="16726"/>
                  </a:cubicBezTo>
                  <a:cubicBezTo>
                    <a:pt x="40102" y="16766"/>
                    <a:pt x="40143" y="16807"/>
                    <a:pt x="40184" y="16807"/>
                  </a:cubicBezTo>
                  <a:lnTo>
                    <a:pt x="40184" y="16858"/>
                  </a:lnTo>
                  <a:cubicBezTo>
                    <a:pt x="40276" y="16899"/>
                    <a:pt x="40276" y="16940"/>
                    <a:pt x="40317" y="16981"/>
                  </a:cubicBezTo>
                  <a:lnTo>
                    <a:pt x="40317" y="16981"/>
                  </a:lnTo>
                  <a:lnTo>
                    <a:pt x="40317" y="16940"/>
                  </a:lnTo>
                  <a:lnTo>
                    <a:pt x="40358" y="16940"/>
                  </a:lnTo>
                  <a:cubicBezTo>
                    <a:pt x="40398" y="16940"/>
                    <a:pt x="40398" y="16981"/>
                    <a:pt x="40439" y="17022"/>
                  </a:cubicBezTo>
                  <a:cubicBezTo>
                    <a:pt x="40439" y="17022"/>
                    <a:pt x="40490" y="17022"/>
                    <a:pt x="40531" y="17063"/>
                  </a:cubicBezTo>
                  <a:lnTo>
                    <a:pt x="40531" y="17063"/>
                  </a:lnTo>
                  <a:lnTo>
                    <a:pt x="40531" y="17063"/>
                  </a:lnTo>
                  <a:lnTo>
                    <a:pt x="40531" y="17155"/>
                  </a:lnTo>
                  <a:cubicBezTo>
                    <a:pt x="40572" y="17196"/>
                    <a:pt x="40613" y="17155"/>
                    <a:pt x="40654" y="17196"/>
                  </a:cubicBezTo>
                  <a:cubicBezTo>
                    <a:pt x="40695" y="17196"/>
                    <a:pt x="40746" y="17236"/>
                    <a:pt x="40746" y="17236"/>
                  </a:cubicBezTo>
                  <a:cubicBezTo>
                    <a:pt x="40746" y="17277"/>
                    <a:pt x="40695" y="17318"/>
                    <a:pt x="40695" y="17369"/>
                  </a:cubicBezTo>
                  <a:cubicBezTo>
                    <a:pt x="40695" y="17369"/>
                    <a:pt x="40746" y="17410"/>
                    <a:pt x="40787" y="17410"/>
                  </a:cubicBezTo>
                  <a:lnTo>
                    <a:pt x="40787" y="17410"/>
                  </a:lnTo>
                  <a:cubicBezTo>
                    <a:pt x="40828" y="17410"/>
                    <a:pt x="40828" y="17410"/>
                    <a:pt x="40828" y="17451"/>
                  </a:cubicBezTo>
                  <a:cubicBezTo>
                    <a:pt x="40868" y="17451"/>
                    <a:pt x="40828" y="17533"/>
                    <a:pt x="40868" y="17574"/>
                  </a:cubicBezTo>
                  <a:lnTo>
                    <a:pt x="40909" y="17574"/>
                  </a:lnTo>
                  <a:lnTo>
                    <a:pt x="40909" y="17665"/>
                  </a:lnTo>
                  <a:lnTo>
                    <a:pt x="40909" y="17665"/>
                  </a:lnTo>
                  <a:lnTo>
                    <a:pt x="40950" y="17625"/>
                  </a:lnTo>
                  <a:lnTo>
                    <a:pt x="41042" y="17625"/>
                  </a:lnTo>
                  <a:cubicBezTo>
                    <a:pt x="41042" y="17665"/>
                    <a:pt x="41042" y="17706"/>
                    <a:pt x="41083" y="17747"/>
                  </a:cubicBezTo>
                  <a:cubicBezTo>
                    <a:pt x="41083" y="17788"/>
                    <a:pt x="41083" y="17829"/>
                    <a:pt x="41042" y="17880"/>
                  </a:cubicBezTo>
                  <a:cubicBezTo>
                    <a:pt x="41042" y="17921"/>
                    <a:pt x="41124" y="18084"/>
                    <a:pt x="41042" y="18135"/>
                  </a:cubicBezTo>
                  <a:lnTo>
                    <a:pt x="41001" y="18084"/>
                  </a:lnTo>
                  <a:lnTo>
                    <a:pt x="41001" y="18084"/>
                  </a:lnTo>
                  <a:lnTo>
                    <a:pt x="40950" y="18135"/>
                  </a:lnTo>
                  <a:cubicBezTo>
                    <a:pt x="40909" y="18135"/>
                    <a:pt x="40909" y="18084"/>
                    <a:pt x="40868" y="18084"/>
                  </a:cubicBezTo>
                  <a:lnTo>
                    <a:pt x="40909" y="18135"/>
                  </a:lnTo>
                  <a:cubicBezTo>
                    <a:pt x="40868" y="18176"/>
                    <a:pt x="40695" y="17962"/>
                    <a:pt x="40613" y="17921"/>
                  </a:cubicBezTo>
                  <a:cubicBezTo>
                    <a:pt x="40613" y="17880"/>
                    <a:pt x="40572" y="17880"/>
                    <a:pt x="40531" y="17829"/>
                  </a:cubicBezTo>
                  <a:lnTo>
                    <a:pt x="40531" y="17788"/>
                  </a:lnTo>
                  <a:cubicBezTo>
                    <a:pt x="40439" y="17747"/>
                    <a:pt x="40358" y="17665"/>
                    <a:pt x="40317" y="17625"/>
                  </a:cubicBezTo>
                  <a:lnTo>
                    <a:pt x="40317" y="17492"/>
                  </a:lnTo>
                  <a:cubicBezTo>
                    <a:pt x="40276" y="17410"/>
                    <a:pt x="40235" y="17369"/>
                    <a:pt x="40184" y="17277"/>
                  </a:cubicBezTo>
                  <a:cubicBezTo>
                    <a:pt x="40143" y="17236"/>
                    <a:pt x="40102" y="17236"/>
                    <a:pt x="40061" y="17236"/>
                  </a:cubicBezTo>
                  <a:lnTo>
                    <a:pt x="40061" y="17155"/>
                  </a:lnTo>
                  <a:cubicBezTo>
                    <a:pt x="40020" y="17022"/>
                    <a:pt x="40020" y="16940"/>
                    <a:pt x="39847" y="16940"/>
                  </a:cubicBezTo>
                  <a:cubicBezTo>
                    <a:pt x="39847" y="16807"/>
                    <a:pt x="39806" y="16766"/>
                    <a:pt x="39724" y="16726"/>
                  </a:cubicBezTo>
                  <a:cubicBezTo>
                    <a:pt x="39673" y="16726"/>
                    <a:pt x="39673" y="16685"/>
                    <a:pt x="39632" y="16685"/>
                  </a:cubicBezTo>
                  <a:cubicBezTo>
                    <a:pt x="39591" y="16603"/>
                    <a:pt x="39469" y="16511"/>
                    <a:pt x="39510" y="16429"/>
                  </a:cubicBezTo>
                  <a:cubicBezTo>
                    <a:pt x="39591" y="16429"/>
                    <a:pt x="39591" y="16470"/>
                    <a:pt x="39632" y="16470"/>
                  </a:cubicBezTo>
                  <a:close/>
                  <a:moveTo>
                    <a:pt x="41083" y="17665"/>
                  </a:moveTo>
                  <a:lnTo>
                    <a:pt x="41083" y="17574"/>
                  </a:lnTo>
                  <a:lnTo>
                    <a:pt x="41001" y="17574"/>
                  </a:lnTo>
                  <a:lnTo>
                    <a:pt x="41001" y="17492"/>
                  </a:lnTo>
                  <a:lnTo>
                    <a:pt x="41042" y="17533"/>
                  </a:lnTo>
                  <a:lnTo>
                    <a:pt x="41083" y="17492"/>
                  </a:lnTo>
                  <a:cubicBezTo>
                    <a:pt x="41124" y="17574"/>
                    <a:pt x="41124" y="17625"/>
                    <a:pt x="41206" y="17665"/>
                  </a:cubicBezTo>
                  <a:lnTo>
                    <a:pt x="41206" y="17665"/>
                  </a:lnTo>
                  <a:lnTo>
                    <a:pt x="41165" y="17665"/>
                  </a:lnTo>
                  <a:lnTo>
                    <a:pt x="41165" y="17706"/>
                  </a:lnTo>
                  <a:cubicBezTo>
                    <a:pt x="41165" y="17706"/>
                    <a:pt x="41083" y="17706"/>
                    <a:pt x="41083" y="17665"/>
                  </a:cubicBezTo>
                  <a:close/>
                  <a:moveTo>
                    <a:pt x="40020" y="13405"/>
                  </a:moveTo>
                  <a:lnTo>
                    <a:pt x="39888" y="13405"/>
                  </a:lnTo>
                  <a:lnTo>
                    <a:pt x="39888" y="13446"/>
                  </a:lnTo>
                  <a:cubicBezTo>
                    <a:pt x="39847" y="13446"/>
                    <a:pt x="39806" y="13446"/>
                    <a:pt x="39765" y="13405"/>
                  </a:cubicBezTo>
                  <a:lnTo>
                    <a:pt x="39765" y="13282"/>
                  </a:lnTo>
                  <a:cubicBezTo>
                    <a:pt x="39806" y="13282"/>
                    <a:pt x="39806" y="13231"/>
                    <a:pt x="39888" y="13231"/>
                  </a:cubicBezTo>
                  <a:lnTo>
                    <a:pt x="39888" y="13190"/>
                  </a:lnTo>
                  <a:lnTo>
                    <a:pt x="39928" y="13190"/>
                  </a:lnTo>
                  <a:lnTo>
                    <a:pt x="40061" y="13190"/>
                  </a:lnTo>
                  <a:lnTo>
                    <a:pt x="40061" y="13190"/>
                  </a:lnTo>
                  <a:lnTo>
                    <a:pt x="40102" y="13231"/>
                  </a:lnTo>
                  <a:lnTo>
                    <a:pt x="40102" y="13231"/>
                  </a:lnTo>
                  <a:cubicBezTo>
                    <a:pt x="40061" y="13231"/>
                    <a:pt x="40020" y="13282"/>
                    <a:pt x="40020" y="13323"/>
                  </a:cubicBezTo>
                  <a:lnTo>
                    <a:pt x="40020" y="13405"/>
                  </a:lnTo>
                  <a:close/>
                  <a:moveTo>
                    <a:pt x="41165" y="14815"/>
                  </a:moveTo>
                  <a:cubicBezTo>
                    <a:pt x="41124" y="14815"/>
                    <a:pt x="41124" y="14856"/>
                    <a:pt x="41124" y="14856"/>
                  </a:cubicBezTo>
                  <a:cubicBezTo>
                    <a:pt x="41124" y="14897"/>
                    <a:pt x="41042" y="14938"/>
                    <a:pt x="41001" y="14938"/>
                  </a:cubicBezTo>
                  <a:lnTo>
                    <a:pt x="41001" y="14938"/>
                  </a:lnTo>
                  <a:cubicBezTo>
                    <a:pt x="41083" y="14815"/>
                    <a:pt x="41165" y="14764"/>
                    <a:pt x="41206" y="14723"/>
                  </a:cubicBezTo>
                  <a:lnTo>
                    <a:pt x="41206" y="14764"/>
                  </a:lnTo>
                  <a:cubicBezTo>
                    <a:pt x="41206" y="14815"/>
                    <a:pt x="41165" y="14815"/>
                    <a:pt x="41165" y="14815"/>
                  </a:cubicBezTo>
                  <a:close/>
                  <a:moveTo>
                    <a:pt x="41297" y="15408"/>
                  </a:moveTo>
                  <a:lnTo>
                    <a:pt x="41297" y="15448"/>
                  </a:lnTo>
                  <a:lnTo>
                    <a:pt x="41124" y="15448"/>
                  </a:lnTo>
                  <a:lnTo>
                    <a:pt x="41124" y="15448"/>
                  </a:lnTo>
                  <a:cubicBezTo>
                    <a:pt x="41165" y="15489"/>
                    <a:pt x="41165" y="15530"/>
                    <a:pt x="41206" y="15530"/>
                  </a:cubicBezTo>
                  <a:lnTo>
                    <a:pt x="41206" y="15530"/>
                  </a:lnTo>
                  <a:cubicBezTo>
                    <a:pt x="41165" y="15581"/>
                    <a:pt x="41083" y="15530"/>
                    <a:pt x="41083" y="15581"/>
                  </a:cubicBezTo>
                  <a:cubicBezTo>
                    <a:pt x="41042" y="15581"/>
                    <a:pt x="40828" y="15530"/>
                    <a:pt x="40828" y="15581"/>
                  </a:cubicBezTo>
                  <a:cubicBezTo>
                    <a:pt x="40746" y="15581"/>
                    <a:pt x="40787" y="15663"/>
                    <a:pt x="40787" y="15704"/>
                  </a:cubicBezTo>
                  <a:cubicBezTo>
                    <a:pt x="40787" y="15745"/>
                    <a:pt x="40746" y="15745"/>
                    <a:pt x="40695" y="15745"/>
                  </a:cubicBezTo>
                  <a:lnTo>
                    <a:pt x="40695" y="15837"/>
                  </a:lnTo>
                  <a:cubicBezTo>
                    <a:pt x="40695" y="15878"/>
                    <a:pt x="40654" y="15959"/>
                    <a:pt x="40654" y="15959"/>
                  </a:cubicBezTo>
                  <a:lnTo>
                    <a:pt x="40490" y="16000"/>
                  </a:lnTo>
                  <a:cubicBezTo>
                    <a:pt x="40439" y="16000"/>
                    <a:pt x="40358" y="15959"/>
                    <a:pt x="40317" y="15959"/>
                  </a:cubicBezTo>
                  <a:cubicBezTo>
                    <a:pt x="40276" y="16000"/>
                    <a:pt x="40235" y="16041"/>
                    <a:pt x="40184" y="16041"/>
                  </a:cubicBezTo>
                  <a:lnTo>
                    <a:pt x="40102" y="16041"/>
                  </a:lnTo>
                  <a:cubicBezTo>
                    <a:pt x="40061" y="16041"/>
                    <a:pt x="40061" y="16041"/>
                    <a:pt x="40020" y="16092"/>
                  </a:cubicBezTo>
                  <a:cubicBezTo>
                    <a:pt x="39979" y="16000"/>
                    <a:pt x="39928" y="16000"/>
                    <a:pt x="39888" y="15918"/>
                  </a:cubicBezTo>
                  <a:lnTo>
                    <a:pt x="39928" y="15959"/>
                  </a:lnTo>
                  <a:lnTo>
                    <a:pt x="40020" y="15959"/>
                  </a:lnTo>
                  <a:cubicBezTo>
                    <a:pt x="40020" y="15959"/>
                    <a:pt x="40061" y="16000"/>
                    <a:pt x="40102" y="16000"/>
                  </a:cubicBezTo>
                  <a:lnTo>
                    <a:pt x="40102" y="16000"/>
                  </a:lnTo>
                  <a:lnTo>
                    <a:pt x="40102" y="15959"/>
                  </a:lnTo>
                  <a:lnTo>
                    <a:pt x="40102" y="15959"/>
                  </a:lnTo>
                  <a:cubicBezTo>
                    <a:pt x="40102" y="15918"/>
                    <a:pt x="40143" y="15786"/>
                    <a:pt x="40184" y="15786"/>
                  </a:cubicBezTo>
                  <a:cubicBezTo>
                    <a:pt x="40184" y="15786"/>
                    <a:pt x="40235" y="15745"/>
                    <a:pt x="40276" y="15745"/>
                  </a:cubicBezTo>
                  <a:lnTo>
                    <a:pt x="40358" y="15745"/>
                  </a:lnTo>
                  <a:cubicBezTo>
                    <a:pt x="40398" y="15704"/>
                    <a:pt x="40398" y="15663"/>
                    <a:pt x="40439" y="15663"/>
                  </a:cubicBezTo>
                  <a:lnTo>
                    <a:pt x="40490" y="15622"/>
                  </a:lnTo>
                  <a:cubicBezTo>
                    <a:pt x="40490" y="15581"/>
                    <a:pt x="40531" y="15530"/>
                    <a:pt x="40572" y="15530"/>
                  </a:cubicBezTo>
                  <a:cubicBezTo>
                    <a:pt x="40572" y="15489"/>
                    <a:pt x="40613" y="15489"/>
                    <a:pt x="40613" y="15489"/>
                  </a:cubicBezTo>
                  <a:cubicBezTo>
                    <a:pt x="40654" y="15489"/>
                    <a:pt x="40654" y="15448"/>
                    <a:pt x="40695" y="15448"/>
                  </a:cubicBezTo>
                  <a:lnTo>
                    <a:pt x="40695" y="15448"/>
                  </a:lnTo>
                  <a:lnTo>
                    <a:pt x="40695" y="15448"/>
                  </a:lnTo>
                  <a:lnTo>
                    <a:pt x="40695" y="15448"/>
                  </a:lnTo>
                  <a:lnTo>
                    <a:pt x="40695" y="15448"/>
                  </a:lnTo>
                  <a:lnTo>
                    <a:pt x="40746" y="15448"/>
                  </a:lnTo>
                  <a:cubicBezTo>
                    <a:pt x="40787" y="15408"/>
                    <a:pt x="40746" y="15408"/>
                    <a:pt x="40746" y="15408"/>
                  </a:cubicBezTo>
                  <a:lnTo>
                    <a:pt x="40746" y="15408"/>
                  </a:lnTo>
                  <a:lnTo>
                    <a:pt x="40746" y="15367"/>
                  </a:lnTo>
                  <a:lnTo>
                    <a:pt x="40828" y="15367"/>
                  </a:lnTo>
                  <a:cubicBezTo>
                    <a:pt x="40828" y="15326"/>
                    <a:pt x="40868" y="15275"/>
                    <a:pt x="40909" y="15234"/>
                  </a:cubicBezTo>
                  <a:cubicBezTo>
                    <a:pt x="40909" y="15193"/>
                    <a:pt x="40909" y="15193"/>
                    <a:pt x="40950" y="15152"/>
                  </a:cubicBezTo>
                  <a:lnTo>
                    <a:pt x="40950" y="15193"/>
                  </a:lnTo>
                  <a:lnTo>
                    <a:pt x="41001" y="15193"/>
                  </a:lnTo>
                  <a:lnTo>
                    <a:pt x="41001" y="15152"/>
                  </a:lnTo>
                  <a:cubicBezTo>
                    <a:pt x="41042" y="15193"/>
                    <a:pt x="41042" y="15193"/>
                    <a:pt x="41083" y="15234"/>
                  </a:cubicBezTo>
                  <a:cubicBezTo>
                    <a:pt x="41083" y="15275"/>
                    <a:pt x="41042" y="15275"/>
                    <a:pt x="41042" y="15326"/>
                  </a:cubicBezTo>
                  <a:lnTo>
                    <a:pt x="41124" y="15326"/>
                  </a:lnTo>
                  <a:lnTo>
                    <a:pt x="41124" y="15326"/>
                  </a:lnTo>
                  <a:lnTo>
                    <a:pt x="41124" y="15326"/>
                  </a:lnTo>
                  <a:lnTo>
                    <a:pt x="41124" y="15367"/>
                  </a:lnTo>
                  <a:cubicBezTo>
                    <a:pt x="41165" y="15326"/>
                    <a:pt x="41257" y="15367"/>
                    <a:pt x="41297" y="15408"/>
                  </a:cubicBezTo>
                  <a:close/>
                  <a:moveTo>
                    <a:pt x="41257" y="14682"/>
                  </a:moveTo>
                  <a:lnTo>
                    <a:pt x="41257" y="14682"/>
                  </a:lnTo>
                  <a:lnTo>
                    <a:pt x="41257" y="14682"/>
                  </a:lnTo>
                  <a:cubicBezTo>
                    <a:pt x="41257" y="14641"/>
                    <a:pt x="41297" y="14641"/>
                    <a:pt x="41297" y="14600"/>
                  </a:cubicBezTo>
                  <a:cubicBezTo>
                    <a:pt x="41338" y="14560"/>
                    <a:pt x="41338" y="14560"/>
                    <a:pt x="41338" y="14508"/>
                  </a:cubicBezTo>
                  <a:lnTo>
                    <a:pt x="41338" y="14508"/>
                  </a:lnTo>
                  <a:lnTo>
                    <a:pt x="41338" y="14508"/>
                  </a:lnTo>
                  <a:lnTo>
                    <a:pt x="41338" y="14560"/>
                  </a:lnTo>
                  <a:lnTo>
                    <a:pt x="41379" y="14600"/>
                  </a:lnTo>
                  <a:cubicBezTo>
                    <a:pt x="41338" y="14641"/>
                    <a:pt x="41297" y="14682"/>
                    <a:pt x="41257" y="14682"/>
                  </a:cubicBezTo>
                  <a:close/>
                  <a:moveTo>
                    <a:pt x="41042" y="18258"/>
                  </a:moveTo>
                  <a:lnTo>
                    <a:pt x="41042" y="18217"/>
                  </a:lnTo>
                  <a:lnTo>
                    <a:pt x="41083" y="18217"/>
                  </a:lnTo>
                  <a:lnTo>
                    <a:pt x="41083" y="18135"/>
                  </a:lnTo>
                  <a:cubicBezTo>
                    <a:pt x="41124" y="18176"/>
                    <a:pt x="41165" y="18176"/>
                    <a:pt x="41165" y="18176"/>
                  </a:cubicBezTo>
                  <a:lnTo>
                    <a:pt x="41206" y="18176"/>
                  </a:lnTo>
                  <a:lnTo>
                    <a:pt x="41206" y="18176"/>
                  </a:lnTo>
                  <a:lnTo>
                    <a:pt x="41257" y="18135"/>
                  </a:lnTo>
                  <a:cubicBezTo>
                    <a:pt x="41297" y="18176"/>
                    <a:pt x="41338" y="18176"/>
                    <a:pt x="41379" y="18217"/>
                  </a:cubicBezTo>
                  <a:lnTo>
                    <a:pt x="41379" y="18217"/>
                  </a:lnTo>
                  <a:lnTo>
                    <a:pt x="41420" y="18217"/>
                  </a:lnTo>
                  <a:cubicBezTo>
                    <a:pt x="41461" y="18217"/>
                    <a:pt x="41461" y="18258"/>
                    <a:pt x="41461" y="18299"/>
                  </a:cubicBezTo>
                  <a:cubicBezTo>
                    <a:pt x="41553" y="18299"/>
                    <a:pt x="41716" y="18299"/>
                    <a:pt x="41767" y="18258"/>
                  </a:cubicBezTo>
                  <a:lnTo>
                    <a:pt x="41767" y="18217"/>
                  </a:lnTo>
                  <a:lnTo>
                    <a:pt x="41808" y="18217"/>
                  </a:lnTo>
                  <a:lnTo>
                    <a:pt x="41849" y="18258"/>
                  </a:lnTo>
                  <a:lnTo>
                    <a:pt x="41931" y="18258"/>
                  </a:lnTo>
                  <a:cubicBezTo>
                    <a:pt x="41972" y="18299"/>
                    <a:pt x="42023" y="18299"/>
                    <a:pt x="42064" y="18340"/>
                  </a:cubicBezTo>
                  <a:lnTo>
                    <a:pt x="42064" y="18340"/>
                  </a:lnTo>
                  <a:cubicBezTo>
                    <a:pt x="42105" y="18432"/>
                    <a:pt x="42146" y="18432"/>
                    <a:pt x="42227" y="18432"/>
                  </a:cubicBezTo>
                  <a:lnTo>
                    <a:pt x="42319" y="18432"/>
                  </a:lnTo>
                  <a:cubicBezTo>
                    <a:pt x="42319" y="18473"/>
                    <a:pt x="42278" y="18513"/>
                    <a:pt x="42319" y="18513"/>
                  </a:cubicBezTo>
                  <a:lnTo>
                    <a:pt x="42319" y="18554"/>
                  </a:lnTo>
                  <a:cubicBezTo>
                    <a:pt x="42278" y="18513"/>
                    <a:pt x="42186" y="18513"/>
                    <a:pt x="42146" y="18473"/>
                  </a:cubicBezTo>
                  <a:cubicBezTo>
                    <a:pt x="42105" y="18473"/>
                    <a:pt x="42105" y="18513"/>
                    <a:pt x="42064" y="18513"/>
                  </a:cubicBezTo>
                  <a:cubicBezTo>
                    <a:pt x="41972" y="18513"/>
                    <a:pt x="41890" y="18513"/>
                    <a:pt x="41808" y="18473"/>
                  </a:cubicBezTo>
                  <a:cubicBezTo>
                    <a:pt x="41716" y="18473"/>
                    <a:pt x="41635" y="18432"/>
                    <a:pt x="41553" y="18391"/>
                  </a:cubicBezTo>
                  <a:cubicBezTo>
                    <a:pt x="41512" y="18391"/>
                    <a:pt x="41512" y="18391"/>
                    <a:pt x="41461" y="18432"/>
                  </a:cubicBezTo>
                  <a:lnTo>
                    <a:pt x="41420" y="18432"/>
                  </a:lnTo>
                  <a:cubicBezTo>
                    <a:pt x="41379" y="18432"/>
                    <a:pt x="41338" y="18391"/>
                    <a:pt x="41297" y="18391"/>
                  </a:cubicBezTo>
                  <a:cubicBezTo>
                    <a:pt x="41257" y="18340"/>
                    <a:pt x="41206" y="18391"/>
                    <a:pt x="41165" y="18340"/>
                  </a:cubicBezTo>
                  <a:lnTo>
                    <a:pt x="41165" y="18299"/>
                  </a:lnTo>
                  <a:lnTo>
                    <a:pt x="41165" y="18299"/>
                  </a:lnTo>
                  <a:cubicBezTo>
                    <a:pt x="41124" y="18299"/>
                    <a:pt x="41001" y="18299"/>
                    <a:pt x="40950" y="18258"/>
                  </a:cubicBezTo>
                  <a:lnTo>
                    <a:pt x="41042" y="18258"/>
                  </a:lnTo>
                  <a:close/>
                  <a:moveTo>
                    <a:pt x="42186" y="21364"/>
                  </a:moveTo>
                  <a:lnTo>
                    <a:pt x="42186" y="21364"/>
                  </a:lnTo>
                  <a:cubicBezTo>
                    <a:pt x="42146" y="21364"/>
                    <a:pt x="42146" y="21323"/>
                    <a:pt x="42146" y="21323"/>
                  </a:cubicBezTo>
                  <a:lnTo>
                    <a:pt x="42146" y="21323"/>
                  </a:lnTo>
                  <a:lnTo>
                    <a:pt x="42146" y="21282"/>
                  </a:lnTo>
                  <a:cubicBezTo>
                    <a:pt x="42186" y="21323"/>
                    <a:pt x="42186" y="21323"/>
                    <a:pt x="42186" y="21364"/>
                  </a:cubicBezTo>
                  <a:close/>
                  <a:moveTo>
                    <a:pt x="45640" y="19413"/>
                  </a:moveTo>
                  <a:lnTo>
                    <a:pt x="45599" y="19362"/>
                  </a:lnTo>
                  <a:lnTo>
                    <a:pt x="45599" y="19362"/>
                  </a:lnTo>
                  <a:cubicBezTo>
                    <a:pt x="45599" y="19321"/>
                    <a:pt x="45599" y="19321"/>
                    <a:pt x="45640" y="19321"/>
                  </a:cubicBezTo>
                  <a:lnTo>
                    <a:pt x="45640" y="19321"/>
                  </a:lnTo>
                  <a:cubicBezTo>
                    <a:pt x="45640" y="19321"/>
                    <a:pt x="45681" y="19413"/>
                    <a:pt x="45640" y="19413"/>
                  </a:cubicBezTo>
                  <a:close/>
                  <a:moveTo>
                    <a:pt x="46110" y="19709"/>
                  </a:moveTo>
                  <a:lnTo>
                    <a:pt x="46110" y="19709"/>
                  </a:lnTo>
                  <a:cubicBezTo>
                    <a:pt x="46059" y="19709"/>
                    <a:pt x="46059" y="19709"/>
                    <a:pt x="46018" y="19750"/>
                  </a:cubicBezTo>
                  <a:lnTo>
                    <a:pt x="46059" y="19709"/>
                  </a:lnTo>
                  <a:lnTo>
                    <a:pt x="46110" y="19709"/>
                  </a:lnTo>
                  <a:lnTo>
                    <a:pt x="46110" y="19709"/>
                  </a:lnTo>
                  <a:close/>
                  <a:moveTo>
                    <a:pt x="45936" y="18391"/>
                  </a:moveTo>
                  <a:lnTo>
                    <a:pt x="45977" y="18432"/>
                  </a:lnTo>
                  <a:cubicBezTo>
                    <a:pt x="45936" y="18432"/>
                    <a:pt x="45895" y="18513"/>
                    <a:pt x="45854" y="18513"/>
                  </a:cubicBezTo>
                  <a:lnTo>
                    <a:pt x="45803" y="18513"/>
                  </a:lnTo>
                  <a:lnTo>
                    <a:pt x="45803" y="18513"/>
                  </a:lnTo>
                  <a:cubicBezTo>
                    <a:pt x="45803" y="18473"/>
                    <a:pt x="45854" y="18391"/>
                    <a:pt x="45895" y="18391"/>
                  </a:cubicBezTo>
                  <a:lnTo>
                    <a:pt x="45936" y="18391"/>
                  </a:lnTo>
                  <a:close/>
                  <a:moveTo>
                    <a:pt x="44741" y="18983"/>
                  </a:moveTo>
                  <a:lnTo>
                    <a:pt x="44781" y="18983"/>
                  </a:lnTo>
                  <a:lnTo>
                    <a:pt x="44833" y="18983"/>
                  </a:lnTo>
                  <a:cubicBezTo>
                    <a:pt x="44833" y="19024"/>
                    <a:pt x="44781" y="19024"/>
                    <a:pt x="44781" y="19024"/>
                  </a:cubicBezTo>
                  <a:lnTo>
                    <a:pt x="44741" y="19065"/>
                  </a:lnTo>
                  <a:cubicBezTo>
                    <a:pt x="44700" y="19024"/>
                    <a:pt x="44700" y="19024"/>
                    <a:pt x="44659" y="19024"/>
                  </a:cubicBezTo>
                  <a:lnTo>
                    <a:pt x="44659" y="18983"/>
                  </a:lnTo>
                  <a:lnTo>
                    <a:pt x="44659" y="18983"/>
                  </a:lnTo>
                  <a:lnTo>
                    <a:pt x="44741" y="18983"/>
                  </a:lnTo>
                  <a:close/>
                  <a:moveTo>
                    <a:pt x="44659" y="19024"/>
                  </a:moveTo>
                  <a:lnTo>
                    <a:pt x="44618" y="19024"/>
                  </a:lnTo>
                  <a:lnTo>
                    <a:pt x="44618" y="19024"/>
                  </a:lnTo>
                  <a:lnTo>
                    <a:pt x="44618" y="18983"/>
                  </a:lnTo>
                  <a:lnTo>
                    <a:pt x="44618" y="18983"/>
                  </a:lnTo>
                  <a:lnTo>
                    <a:pt x="44659" y="18983"/>
                  </a:lnTo>
                  <a:lnTo>
                    <a:pt x="44659" y="19024"/>
                  </a:lnTo>
                  <a:lnTo>
                    <a:pt x="44659" y="19024"/>
                  </a:lnTo>
                  <a:lnTo>
                    <a:pt x="44659" y="19024"/>
                  </a:lnTo>
                  <a:close/>
                  <a:moveTo>
                    <a:pt x="44485" y="17747"/>
                  </a:moveTo>
                  <a:cubicBezTo>
                    <a:pt x="44444" y="17747"/>
                    <a:pt x="44444" y="17747"/>
                    <a:pt x="44403" y="17788"/>
                  </a:cubicBezTo>
                  <a:cubicBezTo>
                    <a:pt x="44403" y="17747"/>
                    <a:pt x="44363" y="17747"/>
                    <a:pt x="44363" y="17706"/>
                  </a:cubicBezTo>
                  <a:lnTo>
                    <a:pt x="44526" y="17706"/>
                  </a:lnTo>
                  <a:lnTo>
                    <a:pt x="44577" y="17706"/>
                  </a:lnTo>
                  <a:cubicBezTo>
                    <a:pt x="44700" y="17665"/>
                    <a:pt x="44741" y="17747"/>
                    <a:pt x="44781" y="17829"/>
                  </a:cubicBezTo>
                  <a:lnTo>
                    <a:pt x="44781" y="17829"/>
                  </a:lnTo>
                  <a:cubicBezTo>
                    <a:pt x="44700" y="17829"/>
                    <a:pt x="44659" y="17788"/>
                    <a:pt x="44618" y="17747"/>
                  </a:cubicBezTo>
                  <a:lnTo>
                    <a:pt x="44577" y="17747"/>
                  </a:lnTo>
                  <a:lnTo>
                    <a:pt x="44577" y="17788"/>
                  </a:lnTo>
                  <a:cubicBezTo>
                    <a:pt x="44526" y="17788"/>
                    <a:pt x="44526" y="17747"/>
                    <a:pt x="44485" y="17747"/>
                  </a:cubicBezTo>
                  <a:close/>
                  <a:moveTo>
                    <a:pt x="44271" y="17114"/>
                  </a:moveTo>
                  <a:cubicBezTo>
                    <a:pt x="44271" y="17063"/>
                    <a:pt x="44322" y="17022"/>
                    <a:pt x="44322" y="16981"/>
                  </a:cubicBezTo>
                  <a:lnTo>
                    <a:pt x="44363" y="17022"/>
                  </a:lnTo>
                  <a:cubicBezTo>
                    <a:pt x="44363" y="17063"/>
                    <a:pt x="44322" y="17114"/>
                    <a:pt x="44322" y="17155"/>
                  </a:cubicBezTo>
                  <a:lnTo>
                    <a:pt x="44322" y="17155"/>
                  </a:lnTo>
                  <a:lnTo>
                    <a:pt x="44322" y="17155"/>
                  </a:lnTo>
                  <a:cubicBezTo>
                    <a:pt x="44363" y="17114"/>
                    <a:pt x="44403" y="17022"/>
                    <a:pt x="44444" y="17063"/>
                  </a:cubicBezTo>
                  <a:lnTo>
                    <a:pt x="44444" y="17114"/>
                  </a:lnTo>
                  <a:cubicBezTo>
                    <a:pt x="44403" y="17114"/>
                    <a:pt x="44403" y="17155"/>
                    <a:pt x="44403" y="17155"/>
                  </a:cubicBezTo>
                  <a:cubicBezTo>
                    <a:pt x="44403" y="17196"/>
                    <a:pt x="44444" y="17196"/>
                    <a:pt x="44444" y="17196"/>
                  </a:cubicBezTo>
                  <a:lnTo>
                    <a:pt x="44444" y="17236"/>
                  </a:lnTo>
                  <a:cubicBezTo>
                    <a:pt x="44444" y="17236"/>
                    <a:pt x="44403" y="17196"/>
                    <a:pt x="44363" y="17196"/>
                  </a:cubicBezTo>
                  <a:lnTo>
                    <a:pt x="44363" y="17196"/>
                  </a:lnTo>
                  <a:cubicBezTo>
                    <a:pt x="44322" y="17318"/>
                    <a:pt x="44363" y="17318"/>
                    <a:pt x="44403" y="17410"/>
                  </a:cubicBezTo>
                  <a:lnTo>
                    <a:pt x="44403" y="17410"/>
                  </a:lnTo>
                  <a:cubicBezTo>
                    <a:pt x="44363" y="17369"/>
                    <a:pt x="44322" y="17318"/>
                    <a:pt x="44322" y="17277"/>
                  </a:cubicBezTo>
                  <a:lnTo>
                    <a:pt x="44322" y="17236"/>
                  </a:lnTo>
                  <a:cubicBezTo>
                    <a:pt x="44271" y="17236"/>
                    <a:pt x="44271" y="17196"/>
                    <a:pt x="44271" y="17196"/>
                  </a:cubicBezTo>
                  <a:lnTo>
                    <a:pt x="44271" y="17155"/>
                  </a:lnTo>
                  <a:lnTo>
                    <a:pt x="44271" y="17114"/>
                  </a:lnTo>
                  <a:close/>
                  <a:moveTo>
                    <a:pt x="42953" y="11065"/>
                  </a:moveTo>
                  <a:cubicBezTo>
                    <a:pt x="42953" y="11024"/>
                    <a:pt x="42953" y="11024"/>
                    <a:pt x="42994" y="10984"/>
                  </a:cubicBezTo>
                  <a:lnTo>
                    <a:pt x="42994" y="10984"/>
                  </a:lnTo>
                  <a:lnTo>
                    <a:pt x="43045" y="10984"/>
                  </a:lnTo>
                  <a:cubicBezTo>
                    <a:pt x="43085" y="11065"/>
                    <a:pt x="43126" y="11024"/>
                    <a:pt x="43167" y="11024"/>
                  </a:cubicBezTo>
                  <a:lnTo>
                    <a:pt x="43167" y="11065"/>
                  </a:lnTo>
                  <a:lnTo>
                    <a:pt x="43126" y="11106"/>
                  </a:lnTo>
                  <a:cubicBezTo>
                    <a:pt x="43167" y="11106"/>
                    <a:pt x="43167" y="11147"/>
                    <a:pt x="43208" y="11147"/>
                  </a:cubicBezTo>
                  <a:cubicBezTo>
                    <a:pt x="43126" y="11188"/>
                    <a:pt x="43126" y="11280"/>
                    <a:pt x="43126" y="11362"/>
                  </a:cubicBezTo>
                  <a:lnTo>
                    <a:pt x="43045" y="11443"/>
                  </a:lnTo>
                  <a:lnTo>
                    <a:pt x="42994" y="11443"/>
                  </a:lnTo>
                  <a:cubicBezTo>
                    <a:pt x="42994" y="11402"/>
                    <a:pt x="43045" y="11402"/>
                    <a:pt x="43045" y="11362"/>
                  </a:cubicBezTo>
                  <a:lnTo>
                    <a:pt x="42994" y="11362"/>
                  </a:lnTo>
                  <a:lnTo>
                    <a:pt x="42994" y="11362"/>
                  </a:lnTo>
                  <a:cubicBezTo>
                    <a:pt x="42994" y="11402"/>
                    <a:pt x="42953" y="11402"/>
                    <a:pt x="42953" y="11443"/>
                  </a:cubicBezTo>
                  <a:lnTo>
                    <a:pt x="42953" y="11402"/>
                  </a:lnTo>
                  <a:lnTo>
                    <a:pt x="42953" y="11402"/>
                  </a:lnTo>
                  <a:cubicBezTo>
                    <a:pt x="42912" y="11402"/>
                    <a:pt x="42953" y="11362"/>
                    <a:pt x="42953" y="11321"/>
                  </a:cubicBezTo>
                  <a:cubicBezTo>
                    <a:pt x="42953" y="11321"/>
                    <a:pt x="42953" y="11280"/>
                    <a:pt x="42912" y="11280"/>
                  </a:cubicBezTo>
                  <a:cubicBezTo>
                    <a:pt x="42953" y="11239"/>
                    <a:pt x="42953" y="11239"/>
                    <a:pt x="42994" y="11239"/>
                  </a:cubicBezTo>
                  <a:cubicBezTo>
                    <a:pt x="42994" y="11147"/>
                    <a:pt x="42994" y="11147"/>
                    <a:pt x="42953" y="11106"/>
                  </a:cubicBezTo>
                  <a:lnTo>
                    <a:pt x="42953" y="11106"/>
                  </a:lnTo>
                  <a:cubicBezTo>
                    <a:pt x="42912" y="11147"/>
                    <a:pt x="42912" y="11147"/>
                    <a:pt x="42912" y="11188"/>
                  </a:cubicBezTo>
                  <a:cubicBezTo>
                    <a:pt x="42871" y="11147"/>
                    <a:pt x="42830" y="11106"/>
                    <a:pt x="42830" y="11106"/>
                  </a:cubicBezTo>
                  <a:cubicBezTo>
                    <a:pt x="42871" y="11065"/>
                    <a:pt x="42912" y="11065"/>
                    <a:pt x="42953" y="11065"/>
                  </a:cubicBezTo>
                  <a:close/>
                  <a:moveTo>
                    <a:pt x="42994" y="18687"/>
                  </a:moveTo>
                  <a:lnTo>
                    <a:pt x="42994" y="18687"/>
                  </a:lnTo>
                  <a:cubicBezTo>
                    <a:pt x="43045" y="18646"/>
                    <a:pt x="43126" y="18687"/>
                    <a:pt x="43126" y="18646"/>
                  </a:cubicBezTo>
                  <a:cubicBezTo>
                    <a:pt x="43167" y="18687"/>
                    <a:pt x="43208" y="18728"/>
                    <a:pt x="43249" y="18769"/>
                  </a:cubicBezTo>
                  <a:lnTo>
                    <a:pt x="43208" y="18810"/>
                  </a:lnTo>
                  <a:cubicBezTo>
                    <a:pt x="43208" y="18810"/>
                    <a:pt x="43045" y="18728"/>
                    <a:pt x="42994" y="18687"/>
                  </a:cubicBezTo>
                  <a:close/>
                  <a:moveTo>
                    <a:pt x="43555" y="18513"/>
                  </a:moveTo>
                  <a:cubicBezTo>
                    <a:pt x="43555" y="18554"/>
                    <a:pt x="43504" y="18554"/>
                    <a:pt x="43463" y="18554"/>
                  </a:cubicBezTo>
                  <a:lnTo>
                    <a:pt x="43423" y="18595"/>
                  </a:lnTo>
                  <a:lnTo>
                    <a:pt x="43382" y="18595"/>
                  </a:lnTo>
                  <a:lnTo>
                    <a:pt x="43341" y="18595"/>
                  </a:lnTo>
                  <a:lnTo>
                    <a:pt x="43249" y="18595"/>
                  </a:lnTo>
                  <a:lnTo>
                    <a:pt x="43167" y="18595"/>
                  </a:lnTo>
                  <a:lnTo>
                    <a:pt x="43126" y="18554"/>
                  </a:lnTo>
                  <a:lnTo>
                    <a:pt x="43167" y="18513"/>
                  </a:lnTo>
                  <a:cubicBezTo>
                    <a:pt x="43208" y="18513"/>
                    <a:pt x="43249" y="18473"/>
                    <a:pt x="43341" y="18513"/>
                  </a:cubicBezTo>
                  <a:cubicBezTo>
                    <a:pt x="43341" y="18513"/>
                    <a:pt x="43341" y="18554"/>
                    <a:pt x="43382" y="18554"/>
                  </a:cubicBezTo>
                  <a:cubicBezTo>
                    <a:pt x="43423" y="18513"/>
                    <a:pt x="43423" y="18513"/>
                    <a:pt x="43463" y="18513"/>
                  </a:cubicBezTo>
                  <a:lnTo>
                    <a:pt x="43504" y="18513"/>
                  </a:lnTo>
                  <a:lnTo>
                    <a:pt x="43504" y="18513"/>
                  </a:lnTo>
                  <a:cubicBezTo>
                    <a:pt x="43555" y="18513"/>
                    <a:pt x="43555" y="18473"/>
                    <a:pt x="43596" y="18473"/>
                  </a:cubicBezTo>
                  <a:lnTo>
                    <a:pt x="43555" y="18473"/>
                  </a:lnTo>
                  <a:lnTo>
                    <a:pt x="43596" y="18473"/>
                  </a:lnTo>
                  <a:lnTo>
                    <a:pt x="43596" y="18473"/>
                  </a:lnTo>
                  <a:lnTo>
                    <a:pt x="43596" y="18513"/>
                  </a:lnTo>
                  <a:lnTo>
                    <a:pt x="43555" y="18513"/>
                  </a:lnTo>
                  <a:close/>
                  <a:moveTo>
                    <a:pt x="43423" y="11065"/>
                  </a:moveTo>
                  <a:cubicBezTo>
                    <a:pt x="43382" y="11065"/>
                    <a:pt x="43382" y="11147"/>
                    <a:pt x="43341" y="11188"/>
                  </a:cubicBezTo>
                  <a:cubicBezTo>
                    <a:pt x="43300" y="11147"/>
                    <a:pt x="43300" y="11106"/>
                    <a:pt x="43249" y="11065"/>
                  </a:cubicBezTo>
                  <a:lnTo>
                    <a:pt x="43249" y="11065"/>
                  </a:lnTo>
                  <a:cubicBezTo>
                    <a:pt x="43300" y="11024"/>
                    <a:pt x="43300" y="10984"/>
                    <a:pt x="43341" y="10932"/>
                  </a:cubicBezTo>
                  <a:cubicBezTo>
                    <a:pt x="43382" y="10984"/>
                    <a:pt x="43463" y="10984"/>
                    <a:pt x="43463" y="10892"/>
                  </a:cubicBezTo>
                  <a:cubicBezTo>
                    <a:pt x="43504" y="10892"/>
                    <a:pt x="43596" y="10932"/>
                    <a:pt x="43596" y="10932"/>
                  </a:cubicBezTo>
                  <a:lnTo>
                    <a:pt x="43596" y="10932"/>
                  </a:lnTo>
                  <a:cubicBezTo>
                    <a:pt x="43596" y="11024"/>
                    <a:pt x="43555" y="11065"/>
                    <a:pt x="43504" y="11106"/>
                  </a:cubicBezTo>
                  <a:cubicBezTo>
                    <a:pt x="43504" y="11065"/>
                    <a:pt x="43463" y="11065"/>
                    <a:pt x="43423" y="11065"/>
                  </a:cubicBezTo>
                  <a:close/>
                  <a:moveTo>
                    <a:pt x="44066" y="17747"/>
                  </a:moveTo>
                  <a:lnTo>
                    <a:pt x="44066" y="17747"/>
                  </a:lnTo>
                  <a:lnTo>
                    <a:pt x="44148" y="17747"/>
                  </a:lnTo>
                  <a:lnTo>
                    <a:pt x="44189" y="17747"/>
                  </a:lnTo>
                  <a:cubicBezTo>
                    <a:pt x="44189" y="17747"/>
                    <a:pt x="44189" y="17788"/>
                    <a:pt x="44230" y="17788"/>
                  </a:cubicBezTo>
                  <a:lnTo>
                    <a:pt x="44230" y="17788"/>
                  </a:lnTo>
                  <a:cubicBezTo>
                    <a:pt x="44189" y="17880"/>
                    <a:pt x="44107" y="17788"/>
                    <a:pt x="44066" y="17747"/>
                  </a:cubicBezTo>
                  <a:close/>
                  <a:moveTo>
                    <a:pt x="44230" y="18513"/>
                  </a:moveTo>
                  <a:cubicBezTo>
                    <a:pt x="44148" y="18595"/>
                    <a:pt x="44015" y="18595"/>
                    <a:pt x="43933" y="18687"/>
                  </a:cubicBezTo>
                  <a:cubicBezTo>
                    <a:pt x="43852" y="18728"/>
                    <a:pt x="43811" y="18810"/>
                    <a:pt x="43678" y="18810"/>
                  </a:cubicBezTo>
                  <a:lnTo>
                    <a:pt x="43719" y="18687"/>
                  </a:lnTo>
                  <a:cubicBezTo>
                    <a:pt x="43760" y="18646"/>
                    <a:pt x="43811" y="18646"/>
                    <a:pt x="43893" y="18595"/>
                  </a:cubicBezTo>
                  <a:cubicBezTo>
                    <a:pt x="43893" y="18595"/>
                    <a:pt x="43893" y="18554"/>
                    <a:pt x="43933" y="18554"/>
                  </a:cubicBezTo>
                  <a:cubicBezTo>
                    <a:pt x="44015" y="18513"/>
                    <a:pt x="44107" y="18554"/>
                    <a:pt x="44189" y="18513"/>
                  </a:cubicBezTo>
                  <a:lnTo>
                    <a:pt x="44230" y="18513"/>
                  </a:lnTo>
                  <a:lnTo>
                    <a:pt x="44230" y="18513"/>
                  </a:lnTo>
                  <a:close/>
                  <a:moveTo>
                    <a:pt x="43249" y="17410"/>
                  </a:moveTo>
                  <a:lnTo>
                    <a:pt x="43249" y="17492"/>
                  </a:lnTo>
                  <a:lnTo>
                    <a:pt x="43341" y="17492"/>
                  </a:lnTo>
                  <a:cubicBezTo>
                    <a:pt x="43341" y="17451"/>
                    <a:pt x="43382" y="17410"/>
                    <a:pt x="43382" y="17410"/>
                  </a:cubicBezTo>
                  <a:lnTo>
                    <a:pt x="43423" y="17410"/>
                  </a:lnTo>
                  <a:cubicBezTo>
                    <a:pt x="43463" y="17410"/>
                    <a:pt x="43555" y="17410"/>
                    <a:pt x="43596" y="17369"/>
                  </a:cubicBezTo>
                  <a:lnTo>
                    <a:pt x="43637" y="17369"/>
                  </a:lnTo>
                  <a:lnTo>
                    <a:pt x="43637" y="17369"/>
                  </a:lnTo>
                  <a:lnTo>
                    <a:pt x="43637" y="17451"/>
                  </a:lnTo>
                  <a:lnTo>
                    <a:pt x="43637" y="17451"/>
                  </a:lnTo>
                  <a:cubicBezTo>
                    <a:pt x="43637" y="17410"/>
                    <a:pt x="43596" y="17410"/>
                    <a:pt x="43596" y="17410"/>
                  </a:cubicBezTo>
                  <a:cubicBezTo>
                    <a:pt x="43555" y="17451"/>
                    <a:pt x="43504" y="17492"/>
                    <a:pt x="43504" y="17492"/>
                  </a:cubicBezTo>
                  <a:cubicBezTo>
                    <a:pt x="43463" y="17533"/>
                    <a:pt x="43423" y="17533"/>
                    <a:pt x="43423" y="17533"/>
                  </a:cubicBezTo>
                  <a:lnTo>
                    <a:pt x="43341" y="17533"/>
                  </a:lnTo>
                  <a:lnTo>
                    <a:pt x="43341" y="17574"/>
                  </a:lnTo>
                  <a:lnTo>
                    <a:pt x="43341" y="17574"/>
                  </a:lnTo>
                  <a:cubicBezTo>
                    <a:pt x="43423" y="17574"/>
                    <a:pt x="43504" y="17665"/>
                    <a:pt x="43504" y="17747"/>
                  </a:cubicBezTo>
                  <a:cubicBezTo>
                    <a:pt x="43463" y="17788"/>
                    <a:pt x="43504" y="17880"/>
                    <a:pt x="43555" y="17880"/>
                  </a:cubicBezTo>
                  <a:lnTo>
                    <a:pt x="43555" y="17921"/>
                  </a:lnTo>
                  <a:cubicBezTo>
                    <a:pt x="43504" y="17921"/>
                    <a:pt x="43463" y="17921"/>
                    <a:pt x="43463" y="18003"/>
                  </a:cubicBezTo>
                  <a:cubicBezTo>
                    <a:pt x="43423" y="18003"/>
                    <a:pt x="43423" y="17962"/>
                    <a:pt x="43382" y="17962"/>
                  </a:cubicBezTo>
                  <a:lnTo>
                    <a:pt x="43382" y="17880"/>
                  </a:lnTo>
                  <a:cubicBezTo>
                    <a:pt x="43341" y="17829"/>
                    <a:pt x="43341" y="17829"/>
                    <a:pt x="43300" y="17788"/>
                  </a:cubicBezTo>
                  <a:cubicBezTo>
                    <a:pt x="43300" y="17747"/>
                    <a:pt x="43341" y="17706"/>
                    <a:pt x="43300" y="17665"/>
                  </a:cubicBezTo>
                  <a:cubicBezTo>
                    <a:pt x="43249" y="17665"/>
                    <a:pt x="43249" y="17706"/>
                    <a:pt x="43208" y="17706"/>
                  </a:cubicBezTo>
                  <a:lnTo>
                    <a:pt x="43208" y="17788"/>
                  </a:lnTo>
                  <a:lnTo>
                    <a:pt x="43208" y="17921"/>
                  </a:lnTo>
                  <a:lnTo>
                    <a:pt x="43208" y="17962"/>
                  </a:lnTo>
                  <a:lnTo>
                    <a:pt x="43208" y="18044"/>
                  </a:lnTo>
                  <a:lnTo>
                    <a:pt x="43208" y="18084"/>
                  </a:lnTo>
                  <a:cubicBezTo>
                    <a:pt x="43167" y="18084"/>
                    <a:pt x="43126" y="18084"/>
                    <a:pt x="43085" y="18135"/>
                  </a:cubicBezTo>
                  <a:cubicBezTo>
                    <a:pt x="43045" y="18084"/>
                    <a:pt x="43126" y="17880"/>
                    <a:pt x="43085" y="17788"/>
                  </a:cubicBezTo>
                  <a:lnTo>
                    <a:pt x="42994" y="17788"/>
                  </a:lnTo>
                  <a:lnTo>
                    <a:pt x="42994" y="17665"/>
                  </a:lnTo>
                  <a:cubicBezTo>
                    <a:pt x="42994" y="17625"/>
                    <a:pt x="43045" y="17625"/>
                    <a:pt x="43045" y="17533"/>
                  </a:cubicBezTo>
                  <a:lnTo>
                    <a:pt x="43045" y="17451"/>
                  </a:lnTo>
                  <a:cubicBezTo>
                    <a:pt x="43085" y="17451"/>
                    <a:pt x="43085" y="17410"/>
                    <a:pt x="43085" y="17410"/>
                  </a:cubicBezTo>
                  <a:lnTo>
                    <a:pt x="43126" y="17369"/>
                  </a:lnTo>
                  <a:cubicBezTo>
                    <a:pt x="43126" y="17277"/>
                    <a:pt x="43126" y="17155"/>
                    <a:pt x="43208" y="17155"/>
                  </a:cubicBezTo>
                  <a:lnTo>
                    <a:pt x="43249" y="17155"/>
                  </a:lnTo>
                  <a:cubicBezTo>
                    <a:pt x="43249" y="17155"/>
                    <a:pt x="43249" y="17114"/>
                    <a:pt x="43300" y="17063"/>
                  </a:cubicBezTo>
                  <a:cubicBezTo>
                    <a:pt x="43341" y="17063"/>
                    <a:pt x="43382" y="17114"/>
                    <a:pt x="43423" y="17114"/>
                  </a:cubicBezTo>
                  <a:lnTo>
                    <a:pt x="43504" y="17114"/>
                  </a:lnTo>
                  <a:cubicBezTo>
                    <a:pt x="43504" y="17155"/>
                    <a:pt x="43555" y="17155"/>
                    <a:pt x="43596" y="17155"/>
                  </a:cubicBezTo>
                  <a:lnTo>
                    <a:pt x="43596" y="17155"/>
                  </a:lnTo>
                  <a:lnTo>
                    <a:pt x="43719" y="17155"/>
                  </a:lnTo>
                  <a:cubicBezTo>
                    <a:pt x="43760" y="17155"/>
                    <a:pt x="43811" y="17155"/>
                    <a:pt x="43852" y="17114"/>
                  </a:cubicBezTo>
                  <a:lnTo>
                    <a:pt x="43852" y="17063"/>
                  </a:lnTo>
                  <a:lnTo>
                    <a:pt x="43893" y="17022"/>
                  </a:lnTo>
                  <a:cubicBezTo>
                    <a:pt x="43933" y="17063"/>
                    <a:pt x="43893" y="17114"/>
                    <a:pt x="43852" y="17155"/>
                  </a:cubicBezTo>
                  <a:cubicBezTo>
                    <a:pt x="43760" y="17277"/>
                    <a:pt x="43678" y="17196"/>
                    <a:pt x="43463" y="17196"/>
                  </a:cubicBezTo>
                  <a:cubicBezTo>
                    <a:pt x="43341" y="17196"/>
                    <a:pt x="43208" y="17155"/>
                    <a:pt x="43167" y="17277"/>
                  </a:cubicBezTo>
                  <a:cubicBezTo>
                    <a:pt x="43167" y="17277"/>
                    <a:pt x="43126" y="17318"/>
                    <a:pt x="43167" y="17369"/>
                  </a:cubicBezTo>
                  <a:cubicBezTo>
                    <a:pt x="43167" y="17410"/>
                    <a:pt x="43208" y="17410"/>
                    <a:pt x="43249" y="17410"/>
                  </a:cubicBezTo>
                  <a:close/>
                  <a:moveTo>
                    <a:pt x="42871" y="18595"/>
                  </a:moveTo>
                  <a:lnTo>
                    <a:pt x="42789" y="18595"/>
                  </a:lnTo>
                  <a:lnTo>
                    <a:pt x="42656" y="18595"/>
                  </a:lnTo>
                  <a:cubicBezTo>
                    <a:pt x="42656" y="18554"/>
                    <a:pt x="42656" y="18554"/>
                    <a:pt x="42697" y="18554"/>
                  </a:cubicBezTo>
                  <a:lnTo>
                    <a:pt x="42697" y="18513"/>
                  </a:lnTo>
                  <a:lnTo>
                    <a:pt x="42789" y="18513"/>
                  </a:lnTo>
                  <a:cubicBezTo>
                    <a:pt x="42830" y="18513"/>
                    <a:pt x="42830" y="18595"/>
                    <a:pt x="42871" y="18513"/>
                  </a:cubicBezTo>
                  <a:lnTo>
                    <a:pt x="42871" y="18513"/>
                  </a:lnTo>
                  <a:lnTo>
                    <a:pt x="42830" y="18513"/>
                  </a:lnTo>
                  <a:lnTo>
                    <a:pt x="42830" y="18473"/>
                  </a:lnTo>
                  <a:lnTo>
                    <a:pt x="42830" y="18473"/>
                  </a:lnTo>
                  <a:lnTo>
                    <a:pt x="42912" y="18473"/>
                  </a:lnTo>
                  <a:lnTo>
                    <a:pt x="42953" y="18513"/>
                  </a:lnTo>
                  <a:lnTo>
                    <a:pt x="42953" y="18513"/>
                  </a:lnTo>
                  <a:lnTo>
                    <a:pt x="42953" y="18513"/>
                  </a:lnTo>
                  <a:lnTo>
                    <a:pt x="42994" y="18513"/>
                  </a:lnTo>
                  <a:lnTo>
                    <a:pt x="42994" y="18554"/>
                  </a:lnTo>
                  <a:lnTo>
                    <a:pt x="43045" y="18554"/>
                  </a:lnTo>
                  <a:lnTo>
                    <a:pt x="42994" y="18554"/>
                  </a:lnTo>
                  <a:lnTo>
                    <a:pt x="42953" y="18554"/>
                  </a:lnTo>
                  <a:cubicBezTo>
                    <a:pt x="42953" y="18554"/>
                    <a:pt x="42912" y="18595"/>
                    <a:pt x="42912" y="18554"/>
                  </a:cubicBezTo>
                  <a:lnTo>
                    <a:pt x="42912" y="18554"/>
                  </a:lnTo>
                  <a:lnTo>
                    <a:pt x="42912" y="18554"/>
                  </a:lnTo>
                  <a:lnTo>
                    <a:pt x="42912" y="18554"/>
                  </a:lnTo>
                  <a:lnTo>
                    <a:pt x="42871" y="18595"/>
                  </a:lnTo>
                  <a:close/>
                  <a:moveTo>
                    <a:pt x="42442" y="18473"/>
                  </a:moveTo>
                  <a:lnTo>
                    <a:pt x="42483" y="18513"/>
                  </a:lnTo>
                  <a:lnTo>
                    <a:pt x="42483" y="18513"/>
                  </a:lnTo>
                  <a:cubicBezTo>
                    <a:pt x="42483" y="18513"/>
                    <a:pt x="42442" y="18513"/>
                    <a:pt x="42442" y="18554"/>
                  </a:cubicBezTo>
                  <a:cubicBezTo>
                    <a:pt x="42401" y="18554"/>
                    <a:pt x="42360" y="18513"/>
                    <a:pt x="42360" y="18473"/>
                  </a:cubicBezTo>
                  <a:lnTo>
                    <a:pt x="42360" y="18473"/>
                  </a:lnTo>
                  <a:lnTo>
                    <a:pt x="42442" y="18473"/>
                  </a:lnTo>
                  <a:close/>
                  <a:moveTo>
                    <a:pt x="42401" y="16552"/>
                  </a:moveTo>
                  <a:lnTo>
                    <a:pt x="42442" y="16552"/>
                  </a:lnTo>
                  <a:lnTo>
                    <a:pt x="42442" y="16603"/>
                  </a:lnTo>
                  <a:cubicBezTo>
                    <a:pt x="42401" y="16644"/>
                    <a:pt x="42360" y="16644"/>
                    <a:pt x="42360" y="16685"/>
                  </a:cubicBezTo>
                  <a:lnTo>
                    <a:pt x="42319" y="16644"/>
                  </a:lnTo>
                  <a:lnTo>
                    <a:pt x="42319" y="16603"/>
                  </a:lnTo>
                  <a:cubicBezTo>
                    <a:pt x="42360" y="16552"/>
                    <a:pt x="42360" y="16552"/>
                    <a:pt x="42401" y="16511"/>
                  </a:cubicBezTo>
                  <a:lnTo>
                    <a:pt x="42401" y="16552"/>
                  </a:lnTo>
                  <a:close/>
                  <a:moveTo>
                    <a:pt x="41716" y="14427"/>
                  </a:moveTo>
                  <a:cubicBezTo>
                    <a:pt x="41808" y="14468"/>
                    <a:pt x="41808" y="14468"/>
                    <a:pt x="41890" y="14468"/>
                  </a:cubicBezTo>
                  <a:lnTo>
                    <a:pt x="41890" y="14508"/>
                  </a:lnTo>
                  <a:cubicBezTo>
                    <a:pt x="41849" y="14560"/>
                    <a:pt x="41767" y="14600"/>
                    <a:pt x="41716" y="14641"/>
                  </a:cubicBezTo>
                  <a:lnTo>
                    <a:pt x="41716" y="14427"/>
                  </a:lnTo>
                  <a:close/>
                  <a:moveTo>
                    <a:pt x="41890" y="14856"/>
                  </a:moveTo>
                  <a:cubicBezTo>
                    <a:pt x="41849" y="14815"/>
                    <a:pt x="41808" y="14764"/>
                    <a:pt x="41767" y="14723"/>
                  </a:cubicBezTo>
                  <a:lnTo>
                    <a:pt x="41808" y="14723"/>
                  </a:lnTo>
                  <a:cubicBezTo>
                    <a:pt x="41849" y="14682"/>
                    <a:pt x="41849" y="14641"/>
                    <a:pt x="41890" y="14560"/>
                  </a:cubicBezTo>
                  <a:lnTo>
                    <a:pt x="41890" y="14560"/>
                  </a:lnTo>
                  <a:lnTo>
                    <a:pt x="41931" y="14560"/>
                  </a:lnTo>
                  <a:cubicBezTo>
                    <a:pt x="41931" y="14641"/>
                    <a:pt x="41849" y="14682"/>
                    <a:pt x="41890" y="14815"/>
                  </a:cubicBezTo>
                  <a:lnTo>
                    <a:pt x="41890" y="14856"/>
                  </a:lnTo>
                  <a:close/>
                  <a:moveTo>
                    <a:pt x="41635" y="14212"/>
                  </a:moveTo>
                  <a:cubicBezTo>
                    <a:pt x="41676" y="14253"/>
                    <a:pt x="41635" y="14345"/>
                    <a:pt x="41594" y="14345"/>
                  </a:cubicBezTo>
                  <a:cubicBezTo>
                    <a:pt x="41553" y="14345"/>
                    <a:pt x="41553" y="14253"/>
                    <a:pt x="41512" y="14171"/>
                  </a:cubicBezTo>
                  <a:lnTo>
                    <a:pt x="41512" y="14171"/>
                  </a:lnTo>
                  <a:lnTo>
                    <a:pt x="41553" y="14171"/>
                  </a:lnTo>
                  <a:cubicBezTo>
                    <a:pt x="41594" y="14171"/>
                    <a:pt x="41594" y="14171"/>
                    <a:pt x="41635" y="14212"/>
                  </a:cubicBezTo>
                  <a:close/>
                  <a:moveTo>
                    <a:pt x="41594" y="12772"/>
                  </a:moveTo>
                  <a:cubicBezTo>
                    <a:pt x="41553" y="12812"/>
                    <a:pt x="41553" y="12853"/>
                    <a:pt x="41512" y="12894"/>
                  </a:cubicBezTo>
                  <a:cubicBezTo>
                    <a:pt x="41512" y="12812"/>
                    <a:pt x="41461" y="12772"/>
                    <a:pt x="41420" y="12680"/>
                  </a:cubicBezTo>
                  <a:cubicBezTo>
                    <a:pt x="41420" y="12639"/>
                    <a:pt x="41553" y="12424"/>
                    <a:pt x="41594" y="12424"/>
                  </a:cubicBezTo>
                  <a:cubicBezTo>
                    <a:pt x="41594" y="12383"/>
                    <a:pt x="41635" y="12383"/>
                    <a:pt x="41635" y="12383"/>
                  </a:cubicBezTo>
                  <a:cubicBezTo>
                    <a:pt x="41676" y="12383"/>
                    <a:pt x="41676" y="12383"/>
                    <a:pt x="41716" y="12424"/>
                  </a:cubicBezTo>
                  <a:cubicBezTo>
                    <a:pt x="41676" y="12465"/>
                    <a:pt x="41676" y="12557"/>
                    <a:pt x="41635" y="12639"/>
                  </a:cubicBezTo>
                  <a:cubicBezTo>
                    <a:pt x="41635" y="12680"/>
                    <a:pt x="41594" y="12720"/>
                    <a:pt x="41594" y="12772"/>
                  </a:cubicBezTo>
                  <a:close/>
                  <a:moveTo>
                    <a:pt x="41972" y="14253"/>
                  </a:moveTo>
                  <a:lnTo>
                    <a:pt x="41931" y="14253"/>
                  </a:lnTo>
                  <a:cubicBezTo>
                    <a:pt x="41931" y="14171"/>
                    <a:pt x="41849" y="14130"/>
                    <a:pt x="41808" y="14130"/>
                  </a:cubicBezTo>
                  <a:lnTo>
                    <a:pt x="41808" y="14130"/>
                  </a:lnTo>
                  <a:lnTo>
                    <a:pt x="41808" y="14171"/>
                  </a:lnTo>
                  <a:lnTo>
                    <a:pt x="41808" y="14212"/>
                  </a:lnTo>
                  <a:lnTo>
                    <a:pt x="41808" y="14171"/>
                  </a:lnTo>
                  <a:cubicBezTo>
                    <a:pt x="41767" y="14171"/>
                    <a:pt x="41716" y="14130"/>
                    <a:pt x="41676" y="14130"/>
                  </a:cubicBezTo>
                  <a:lnTo>
                    <a:pt x="41594" y="14130"/>
                  </a:lnTo>
                  <a:cubicBezTo>
                    <a:pt x="41553" y="14130"/>
                    <a:pt x="41512" y="14130"/>
                    <a:pt x="41512" y="14090"/>
                  </a:cubicBezTo>
                  <a:lnTo>
                    <a:pt x="41553" y="14049"/>
                  </a:lnTo>
                  <a:lnTo>
                    <a:pt x="41594" y="14049"/>
                  </a:lnTo>
                  <a:lnTo>
                    <a:pt x="41635" y="14049"/>
                  </a:lnTo>
                  <a:lnTo>
                    <a:pt x="41635" y="14049"/>
                  </a:lnTo>
                  <a:cubicBezTo>
                    <a:pt x="41594" y="13998"/>
                    <a:pt x="41553" y="13998"/>
                    <a:pt x="41512" y="13957"/>
                  </a:cubicBezTo>
                  <a:lnTo>
                    <a:pt x="41512" y="13998"/>
                  </a:lnTo>
                  <a:cubicBezTo>
                    <a:pt x="41379" y="13957"/>
                    <a:pt x="41461" y="13834"/>
                    <a:pt x="41379" y="13742"/>
                  </a:cubicBezTo>
                  <a:lnTo>
                    <a:pt x="41420" y="13742"/>
                  </a:lnTo>
                  <a:lnTo>
                    <a:pt x="41420" y="13742"/>
                  </a:lnTo>
                  <a:lnTo>
                    <a:pt x="41461" y="13793"/>
                  </a:lnTo>
                  <a:cubicBezTo>
                    <a:pt x="41512" y="13660"/>
                    <a:pt x="41461" y="13446"/>
                    <a:pt x="41553" y="13405"/>
                  </a:cubicBezTo>
                  <a:cubicBezTo>
                    <a:pt x="41594" y="13405"/>
                    <a:pt x="41635" y="13446"/>
                    <a:pt x="41676" y="13446"/>
                  </a:cubicBezTo>
                  <a:lnTo>
                    <a:pt x="41716" y="13446"/>
                  </a:lnTo>
                  <a:cubicBezTo>
                    <a:pt x="41716" y="13405"/>
                    <a:pt x="41767" y="13405"/>
                    <a:pt x="41767" y="13405"/>
                  </a:cubicBezTo>
                  <a:lnTo>
                    <a:pt x="41767" y="13446"/>
                  </a:lnTo>
                  <a:cubicBezTo>
                    <a:pt x="41716" y="13538"/>
                    <a:pt x="41767" y="13579"/>
                    <a:pt x="41808" y="13620"/>
                  </a:cubicBezTo>
                  <a:cubicBezTo>
                    <a:pt x="41767" y="13701"/>
                    <a:pt x="41716" y="13742"/>
                    <a:pt x="41635" y="13793"/>
                  </a:cubicBezTo>
                  <a:lnTo>
                    <a:pt x="41635" y="13916"/>
                  </a:lnTo>
                  <a:cubicBezTo>
                    <a:pt x="41676" y="13957"/>
                    <a:pt x="41676" y="14090"/>
                    <a:pt x="41767" y="14090"/>
                  </a:cubicBezTo>
                  <a:cubicBezTo>
                    <a:pt x="41767" y="14090"/>
                    <a:pt x="41767" y="14049"/>
                    <a:pt x="41808" y="14049"/>
                  </a:cubicBezTo>
                  <a:lnTo>
                    <a:pt x="41849" y="14049"/>
                  </a:lnTo>
                  <a:cubicBezTo>
                    <a:pt x="41849" y="14090"/>
                    <a:pt x="41849" y="14130"/>
                    <a:pt x="41890" y="14130"/>
                  </a:cubicBezTo>
                  <a:lnTo>
                    <a:pt x="41890" y="14130"/>
                  </a:lnTo>
                  <a:lnTo>
                    <a:pt x="41931" y="14090"/>
                  </a:lnTo>
                  <a:cubicBezTo>
                    <a:pt x="41972" y="14090"/>
                    <a:pt x="41972" y="14130"/>
                    <a:pt x="41972" y="14130"/>
                  </a:cubicBezTo>
                  <a:lnTo>
                    <a:pt x="41972" y="14130"/>
                  </a:lnTo>
                  <a:lnTo>
                    <a:pt x="41972" y="14130"/>
                  </a:lnTo>
                  <a:lnTo>
                    <a:pt x="41931" y="14171"/>
                  </a:lnTo>
                  <a:cubicBezTo>
                    <a:pt x="41972" y="14171"/>
                    <a:pt x="41972" y="14212"/>
                    <a:pt x="42023" y="14253"/>
                  </a:cubicBezTo>
                  <a:lnTo>
                    <a:pt x="41972" y="14253"/>
                  </a:lnTo>
                  <a:close/>
                  <a:moveTo>
                    <a:pt x="42064" y="14345"/>
                  </a:moveTo>
                  <a:cubicBezTo>
                    <a:pt x="42105" y="14345"/>
                    <a:pt x="42146" y="14304"/>
                    <a:pt x="42146" y="14304"/>
                  </a:cubicBezTo>
                  <a:lnTo>
                    <a:pt x="42186" y="14304"/>
                  </a:lnTo>
                  <a:cubicBezTo>
                    <a:pt x="42227" y="14386"/>
                    <a:pt x="42227" y="14468"/>
                    <a:pt x="42227" y="14508"/>
                  </a:cubicBezTo>
                  <a:lnTo>
                    <a:pt x="42227" y="14508"/>
                  </a:lnTo>
                  <a:lnTo>
                    <a:pt x="42227" y="14508"/>
                  </a:lnTo>
                  <a:cubicBezTo>
                    <a:pt x="42186" y="14508"/>
                    <a:pt x="42186" y="14508"/>
                    <a:pt x="42146" y="14468"/>
                  </a:cubicBezTo>
                  <a:cubicBezTo>
                    <a:pt x="42146" y="14468"/>
                    <a:pt x="42186" y="14427"/>
                    <a:pt x="42146" y="14427"/>
                  </a:cubicBezTo>
                  <a:cubicBezTo>
                    <a:pt x="42105" y="14386"/>
                    <a:pt x="42064" y="14386"/>
                    <a:pt x="42064" y="14345"/>
                  </a:cubicBezTo>
                  <a:close/>
                  <a:moveTo>
                    <a:pt x="42401" y="15111"/>
                  </a:moveTo>
                  <a:cubicBezTo>
                    <a:pt x="42360" y="15111"/>
                    <a:pt x="42360" y="15152"/>
                    <a:pt x="42360" y="15193"/>
                  </a:cubicBezTo>
                  <a:lnTo>
                    <a:pt x="42319" y="15193"/>
                  </a:lnTo>
                  <a:cubicBezTo>
                    <a:pt x="42319" y="15152"/>
                    <a:pt x="42319" y="15111"/>
                    <a:pt x="42278" y="15111"/>
                  </a:cubicBezTo>
                  <a:cubicBezTo>
                    <a:pt x="42278" y="15152"/>
                    <a:pt x="42227" y="15152"/>
                    <a:pt x="42227" y="15193"/>
                  </a:cubicBezTo>
                  <a:cubicBezTo>
                    <a:pt x="42227" y="15234"/>
                    <a:pt x="42319" y="15275"/>
                    <a:pt x="42227" y="15367"/>
                  </a:cubicBezTo>
                  <a:lnTo>
                    <a:pt x="42227" y="15367"/>
                  </a:lnTo>
                  <a:lnTo>
                    <a:pt x="42186" y="15326"/>
                  </a:lnTo>
                  <a:lnTo>
                    <a:pt x="42186" y="15275"/>
                  </a:lnTo>
                  <a:lnTo>
                    <a:pt x="42186" y="15275"/>
                  </a:lnTo>
                  <a:lnTo>
                    <a:pt x="42146" y="15326"/>
                  </a:lnTo>
                  <a:cubicBezTo>
                    <a:pt x="42105" y="15326"/>
                    <a:pt x="42023" y="15275"/>
                    <a:pt x="42023" y="15193"/>
                  </a:cubicBezTo>
                  <a:cubicBezTo>
                    <a:pt x="41972" y="15111"/>
                    <a:pt x="42105" y="15111"/>
                    <a:pt x="42023" y="15070"/>
                  </a:cubicBezTo>
                  <a:cubicBezTo>
                    <a:pt x="41972" y="15019"/>
                    <a:pt x="41972" y="15019"/>
                    <a:pt x="41931" y="15019"/>
                  </a:cubicBezTo>
                  <a:cubicBezTo>
                    <a:pt x="41931" y="15070"/>
                    <a:pt x="41890" y="15070"/>
                    <a:pt x="41849" y="15070"/>
                  </a:cubicBezTo>
                  <a:lnTo>
                    <a:pt x="41849" y="15019"/>
                  </a:lnTo>
                  <a:lnTo>
                    <a:pt x="41849" y="15019"/>
                  </a:lnTo>
                  <a:cubicBezTo>
                    <a:pt x="41808" y="15019"/>
                    <a:pt x="41767" y="15111"/>
                    <a:pt x="41716" y="15152"/>
                  </a:cubicBezTo>
                  <a:lnTo>
                    <a:pt x="41716" y="15152"/>
                  </a:lnTo>
                  <a:lnTo>
                    <a:pt x="41716" y="15152"/>
                  </a:lnTo>
                  <a:cubicBezTo>
                    <a:pt x="41716" y="15111"/>
                    <a:pt x="41716" y="15019"/>
                    <a:pt x="41767" y="15019"/>
                  </a:cubicBezTo>
                  <a:cubicBezTo>
                    <a:pt x="41808" y="14978"/>
                    <a:pt x="41849" y="14978"/>
                    <a:pt x="41849" y="14978"/>
                  </a:cubicBezTo>
                  <a:cubicBezTo>
                    <a:pt x="41849" y="14938"/>
                    <a:pt x="41890" y="14938"/>
                    <a:pt x="41972" y="14897"/>
                  </a:cubicBezTo>
                  <a:lnTo>
                    <a:pt x="41972" y="14978"/>
                  </a:lnTo>
                  <a:lnTo>
                    <a:pt x="42064" y="14978"/>
                  </a:lnTo>
                  <a:cubicBezTo>
                    <a:pt x="42064" y="14938"/>
                    <a:pt x="42064" y="14897"/>
                    <a:pt x="42105" y="14897"/>
                  </a:cubicBezTo>
                  <a:lnTo>
                    <a:pt x="42146" y="14938"/>
                  </a:lnTo>
                  <a:lnTo>
                    <a:pt x="42146" y="14856"/>
                  </a:lnTo>
                  <a:lnTo>
                    <a:pt x="42186" y="14897"/>
                  </a:lnTo>
                  <a:lnTo>
                    <a:pt x="42186" y="14856"/>
                  </a:lnTo>
                  <a:lnTo>
                    <a:pt x="42227" y="14856"/>
                  </a:lnTo>
                  <a:cubicBezTo>
                    <a:pt x="42278" y="14815"/>
                    <a:pt x="42227" y="14764"/>
                    <a:pt x="42227" y="14723"/>
                  </a:cubicBezTo>
                  <a:lnTo>
                    <a:pt x="42227" y="14723"/>
                  </a:lnTo>
                  <a:cubicBezTo>
                    <a:pt x="42319" y="14764"/>
                    <a:pt x="42360" y="14856"/>
                    <a:pt x="42319" y="14897"/>
                  </a:cubicBezTo>
                  <a:lnTo>
                    <a:pt x="42319" y="14938"/>
                  </a:lnTo>
                  <a:lnTo>
                    <a:pt x="42360" y="14938"/>
                  </a:lnTo>
                  <a:lnTo>
                    <a:pt x="42360" y="14938"/>
                  </a:lnTo>
                  <a:cubicBezTo>
                    <a:pt x="42360" y="15019"/>
                    <a:pt x="42401" y="15019"/>
                    <a:pt x="42401" y="15111"/>
                  </a:cubicBezTo>
                  <a:close/>
                  <a:moveTo>
                    <a:pt x="42534" y="16644"/>
                  </a:moveTo>
                  <a:cubicBezTo>
                    <a:pt x="42656" y="16644"/>
                    <a:pt x="42738" y="16644"/>
                    <a:pt x="42830" y="16685"/>
                  </a:cubicBezTo>
                  <a:lnTo>
                    <a:pt x="42830" y="16726"/>
                  </a:lnTo>
                  <a:lnTo>
                    <a:pt x="42830" y="16726"/>
                  </a:lnTo>
                  <a:lnTo>
                    <a:pt x="42738" y="16726"/>
                  </a:lnTo>
                  <a:lnTo>
                    <a:pt x="42738" y="16807"/>
                  </a:lnTo>
                  <a:cubicBezTo>
                    <a:pt x="42789" y="16807"/>
                    <a:pt x="42830" y="16858"/>
                    <a:pt x="42871" y="16940"/>
                  </a:cubicBezTo>
                  <a:cubicBezTo>
                    <a:pt x="42830" y="16940"/>
                    <a:pt x="42830" y="16981"/>
                    <a:pt x="42830" y="16981"/>
                  </a:cubicBezTo>
                  <a:cubicBezTo>
                    <a:pt x="42830" y="16981"/>
                    <a:pt x="42953" y="17114"/>
                    <a:pt x="42994" y="17114"/>
                  </a:cubicBezTo>
                  <a:lnTo>
                    <a:pt x="42994" y="17155"/>
                  </a:lnTo>
                  <a:lnTo>
                    <a:pt x="42912" y="17155"/>
                  </a:lnTo>
                  <a:cubicBezTo>
                    <a:pt x="42871" y="17155"/>
                    <a:pt x="42871" y="17114"/>
                    <a:pt x="42830" y="17155"/>
                  </a:cubicBezTo>
                  <a:cubicBezTo>
                    <a:pt x="42738" y="17196"/>
                    <a:pt x="42789" y="17277"/>
                    <a:pt x="42789" y="17410"/>
                  </a:cubicBezTo>
                  <a:lnTo>
                    <a:pt x="42738" y="17410"/>
                  </a:lnTo>
                  <a:cubicBezTo>
                    <a:pt x="42697" y="17451"/>
                    <a:pt x="42656" y="17492"/>
                    <a:pt x="42575" y="17533"/>
                  </a:cubicBezTo>
                  <a:lnTo>
                    <a:pt x="42615" y="17574"/>
                  </a:lnTo>
                  <a:lnTo>
                    <a:pt x="42615" y="17625"/>
                  </a:lnTo>
                  <a:lnTo>
                    <a:pt x="42575" y="17625"/>
                  </a:lnTo>
                  <a:cubicBezTo>
                    <a:pt x="42615" y="17625"/>
                    <a:pt x="42615" y="17665"/>
                    <a:pt x="42615" y="17665"/>
                  </a:cubicBezTo>
                  <a:cubicBezTo>
                    <a:pt x="42615" y="17747"/>
                    <a:pt x="42534" y="17829"/>
                    <a:pt x="42483" y="17829"/>
                  </a:cubicBezTo>
                  <a:cubicBezTo>
                    <a:pt x="42442" y="17829"/>
                    <a:pt x="42360" y="17880"/>
                    <a:pt x="42360" y="17880"/>
                  </a:cubicBezTo>
                  <a:cubicBezTo>
                    <a:pt x="42319" y="17829"/>
                    <a:pt x="42360" y="17788"/>
                    <a:pt x="42319" y="17747"/>
                  </a:cubicBezTo>
                  <a:cubicBezTo>
                    <a:pt x="42278" y="17747"/>
                    <a:pt x="42278" y="17788"/>
                    <a:pt x="42227" y="17788"/>
                  </a:cubicBezTo>
                  <a:lnTo>
                    <a:pt x="42227" y="17788"/>
                  </a:lnTo>
                  <a:cubicBezTo>
                    <a:pt x="42186" y="17747"/>
                    <a:pt x="42146" y="17706"/>
                    <a:pt x="42105" y="17706"/>
                  </a:cubicBezTo>
                  <a:lnTo>
                    <a:pt x="42105" y="17706"/>
                  </a:lnTo>
                  <a:cubicBezTo>
                    <a:pt x="42105" y="17706"/>
                    <a:pt x="42105" y="17747"/>
                    <a:pt x="42064" y="17747"/>
                  </a:cubicBezTo>
                  <a:cubicBezTo>
                    <a:pt x="42023" y="17747"/>
                    <a:pt x="41972" y="17788"/>
                    <a:pt x="41931" y="17788"/>
                  </a:cubicBezTo>
                  <a:lnTo>
                    <a:pt x="41931" y="17665"/>
                  </a:lnTo>
                  <a:cubicBezTo>
                    <a:pt x="41890" y="17706"/>
                    <a:pt x="41849" y="17706"/>
                    <a:pt x="41808" y="17706"/>
                  </a:cubicBezTo>
                  <a:lnTo>
                    <a:pt x="41767" y="17706"/>
                  </a:lnTo>
                  <a:lnTo>
                    <a:pt x="41716" y="17706"/>
                  </a:lnTo>
                  <a:cubicBezTo>
                    <a:pt x="41716" y="17625"/>
                    <a:pt x="41676" y="17492"/>
                    <a:pt x="41676" y="17451"/>
                  </a:cubicBezTo>
                  <a:cubicBezTo>
                    <a:pt x="41635" y="17410"/>
                    <a:pt x="41594" y="17410"/>
                    <a:pt x="41594" y="17369"/>
                  </a:cubicBezTo>
                  <a:lnTo>
                    <a:pt x="41594" y="17369"/>
                  </a:lnTo>
                  <a:lnTo>
                    <a:pt x="41594" y="17369"/>
                  </a:lnTo>
                  <a:cubicBezTo>
                    <a:pt x="41594" y="17369"/>
                    <a:pt x="41594" y="17318"/>
                    <a:pt x="41553" y="17318"/>
                  </a:cubicBezTo>
                  <a:lnTo>
                    <a:pt x="41553" y="17236"/>
                  </a:lnTo>
                  <a:lnTo>
                    <a:pt x="41512" y="17196"/>
                  </a:lnTo>
                  <a:cubicBezTo>
                    <a:pt x="41461" y="17155"/>
                    <a:pt x="41553" y="17063"/>
                    <a:pt x="41553" y="17022"/>
                  </a:cubicBezTo>
                  <a:cubicBezTo>
                    <a:pt x="41594" y="16981"/>
                    <a:pt x="41553" y="16981"/>
                    <a:pt x="41594" y="16981"/>
                  </a:cubicBezTo>
                  <a:lnTo>
                    <a:pt x="41594" y="16981"/>
                  </a:lnTo>
                  <a:cubicBezTo>
                    <a:pt x="41635" y="16981"/>
                    <a:pt x="41635" y="17022"/>
                    <a:pt x="41635" y="17022"/>
                  </a:cubicBezTo>
                  <a:cubicBezTo>
                    <a:pt x="41676" y="17063"/>
                    <a:pt x="41716" y="17114"/>
                    <a:pt x="41767" y="17155"/>
                  </a:cubicBezTo>
                  <a:cubicBezTo>
                    <a:pt x="41808" y="17155"/>
                    <a:pt x="41808" y="17114"/>
                    <a:pt x="41849" y="17114"/>
                  </a:cubicBezTo>
                  <a:cubicBezTo>
                    <a:pt x="41890" y="17114"/>
                    <a:pt x="41890" y="17155"/>
                    <a:pt x="41931" y="17155"/>
                  </a:cubicBezTo>
                  <a:cubicBezTo>
                    <a:pt x="41972" y="17114"/>
                    <a:pt x="42023" y="17063"/>
                    <a:pt x="42064" y="17022"/>
                  </a:cubicBezTo>
                  <a:cubicBezTo>
                    <a:pt x="42105" y="17022"/>
                    <a:pt x="42105" y="17063"/>
                    <a:pt x="42146" y="17063"/>
                  </a:cubicBezTo>
                  <a:cubicBezTo>
                    <a:pt x="42146" y="17063"/>
                    <a:pt x="42186" y="17114"/>
                    <a:pt x="42227" y="17063"/>
                  </a:cubicBezTo>
                  <a:lnTo>
                    <a:pt x="42278" y="17063"/>
                  </a:lnTo>
                  <a:cubicBezTo>
                    <a:pt x="42319" y="17063"/>
                    <a:pt x="42319" y="17063"/>
                    <a:pt x="42360" y="17022"/>
                  </a:cubicBezTo>
                  <a:cubicBezTo>
                    <a:pt x="42401" y="17022"/>
                    <a:pt x="42442" y="16940"/>
                    <a:pt x="42442" y="16899"/>
                  </a:cubicBezTo>
                  <a:lnTo>
                    <a:pt x="42442" y="16858"/>
                  </a:lnTo>
                  <a:cubicBezTo>
                    <a:pt x="42442" y="16807"/>
                    <a:pt x="42483" y="16807"/>
                    <a:pt x="42534" y="16766"/>
                  </a:cubicBezTo>
                  <a:cubicBezTo>
                    <a:pt x="42483" y="16726"/>
                    <a:pt x="42534" y="16685"/>
                    <a:pt x="42534" y="16644"/>
                  </a:cubicBezTo>
                  <a:close/>
                  <a:moveTo>
                    <a:pt x="43974" y="10514"/>
                  </a:moveTo>
                  <a:cubicBezTo>
                    <a:pt x="44066" y="10473"/>
                    <a:pt x="44107" y="10422"/>
                    <a:pt x="44189" y="10381"/>
                  </a:cubicBezTo>
                  <a:cubicBezTo>
                    <a:pt x="44189" y="10381"/>
                    <a:pt x="44189" y="10340"/>
                    <a:pt x="44230" y="10299"/>
                  </a:cubicBezTo>
                  <a:lnTo>
                    <a:pt x="44271" y="10299"/>
                  </a:lnTo>
                  <a:cubicBezTo>
                    <a:pt x="44322" y="10217"/>
                    <a:pt x="44403" y="10084"/>
                    <a:pt x="44403" y="9962"/>
                  </a:cubicBezTo>
                  <a:lnTo>
                    <a:pt x="44363" y="9962"/>
                  </a:lnTo>
                  <a:lnTo>
                    <a:pt x="44363" y="9962"/>
                  </a:lnTo>
                  <a:lnTo>
                    <a:pt x="44403" y="9911"/>
                  </a:lnTo>
                  <a:lnTo>
                    <a:pt x="44403" y="9829"/>
                  </a:lnTo>
                  <a:cubicBezTo>
                    <a:pt x="44444" y="9788"/>
                    <a:pt x="44444" y="9788"/>
                    <a:pt x="44444" y="9747"/>
                  </a:cubicBezTo>
                  <a:lnTo>
                    <a:pt x="44485" y="9747"/>
                  </a:lnTo>
                  <a:lnTo>
                    <a:pt x="44485" y="9788"/>
                  </a:lnTo>
                  <a:lnTo>
                    <a:pt x="44577" y="9788"/>
                  </a:lnTo>
                  <a:lnTo>
                    <a:pt x="44577" y="9747"/>
                  </a:lnTo>
                  <a:cubicBezTo>
                    <a:pt x="44526" y="9747"/>
                    <a:pt x="44526" y="9706"/>
                    <a:pt x="44526" y="9706"/>
                  </a:cubicBezTo>
                  <a:lnTo>
                    <a:pt x="44526" y="9706"/>
                  </a:lnTo>
                  <a:lnTo>
                    <a:pt x="44577" y="9655"/>
                  </a:lnTo>
                  <a:lnTo>
                    <a:pt x="44618" y="9706"/>
                  </a:lnTo>
                  <a:lnTo>
                    <a:pt x="44618" y="9829"/>
                  </a:lnTo>
                  <a:lnTo>
                    <a:pt x="44659" y="9870"/>
                  </a:lnTo>
                  <a:cubicBezTo>
                    <a:pt x="44659" y="9870"/>
                    <a:pt x="44700" y="9962"/>
                    <a:pt x="44700" y="10044"/>
                  </a:cubicBezTo>
                  <a:cubicBezTo>
                    <a:pt x="44700" y="10084"/>
                    <a:pt x="44659" y="10084"/>
                    <a:pt x="44618" y="10125"/>
                  </a:cubicBezTo>
                  <a:lnTo>
                    <a:pt x="44618" y="10217"/>
                  </a:lnTo>
                  <a:cubicBezTo>
                    <a:pt x="44444" y="10258"/>
                    <a:pt x="44577" y="10340"/>
                    <a:pt x="44526" y="10473"/>
                  </a:cubicBezTo>
                  <a:cubicBezTo>
                    <a:pt x="44526" y="10514"/>
                    <a:pt x="44403" y="10595"/>
                    <a:pt x="44526" y="10677"/>
                  </a:cubicBezTo>
                  <a:lnTo>
                    <a:pt x="44526" y="10677"/>
                  </a:lnTo>
                  <a:cubicBezTo>
                    <a:pt x="44444" y="10677"/>
                    <a:pt x="44444" y="10728"/>
                    <a:pt x="44444" y="10769"/>
                  </a:cubicBezTo>
                  <a:cubicBezTo>
                    <a:pt x="44444" y="10769"/>
                    <a:pt x="44403" y="10810"/>
                    <a:pt x="44363" y="10810"/>
                  </a:cubicBezTo>
                  <a:lnTo>
                    <a:pt x="44363" y="10810"/>
                  </a:lnTo>
                  <a:cubicBezTo>
                    <a:pt x="44363" y="10769"/>
                    <a:pt x="44403" y="10728"/>
                    <a:pt x="44403" y="10677"/>
                  </a:cubicBezTo>
                  <a:lnTo>
                    <a:pt x="44403" y="10677"/>
                  </a:lnTo>
                  <a:cubicBezTo>
                    <a:pt x="44363" y="10677"/>
                    <a:pt x="44271" y="10769"/>
                    <a:pt x="44271" y="10769"/>
                  </a:cubicBezTo>
                  <a:cubicBezTo>
                    <a:pt x="44271" y="10810"/>
                    <a:pt x="44271" y="10851"/>
                    <a:pt x="44230" y="10851"/>
                  </a:cubicBezTo>
                  <a:lnTo>
                    <a:pt x="44230" y="10851"/>
                  </a:lnTo>
                  <a:lnTo>
                    <a:pt x="44230" y="10769"/>
                  </a:lnTo>
                  <a:lnTo>
                    <a:pt x="44189" y="10769"/>
                  </a:lnTo>
                  <a:cubicBezTo>
                    <a:pt x="44148" y="10810"/>
                    <a:pt x="44148" y="10810"/>
                    <a:pt x="44107" y="10851"/>
                  </a:cubicBezTo>
                  <a:lnTo>
                    <a:pt x="43974" y="10851"/>
                  </a:lnTo>
                  <a:cubicBezTo>
                    <a:pt x="43974" y="10851"/>
                    <a:pt x="43933" y="10810"/>
                    <a:pt x="43893" y="10810"/>
                  </a:cubicBezTo>
                  <a:lnTo>
                    <a:pt x="43893" y="10851"/>
                  </a:lnTo>
                  <a:lnTo>
                    <a:pt x="43933" y="10892"/>
                  </a:lnTo>
                  <a:lnTo>
                    <a:pt x="43933" y="10892"/>
                  </a:lnTo>
                  <a:cubicBezTo>
                    <a:pt x="43852" y="10932"/>
                    <a:pt x="43811" y="10984"/>
                    <a:pt x="43760" y="11065"/>
                  </a:cubicBezTo>
                  <a:cubicBezTo>
                    <a:pt x="43719" y="11024"/>
                    <a:pt x="43719" y="11024"/>
                    <a:pt x="43678" y="10984"/>
                  </a:cubicBezTo>
                  <a:lnTo>
                    <a:pt x="43678" y="10932"/>
                  </a:lnTo>
                  <a:cubicBezTo>
                    <a:pt x="43678" y="10892"/>
                    <a:pt x="43719" y="10892"/>
                    <a:pt x="43719" y="10851"/>
                  </a:cubicBezTo>
                  <a:lnTo>
                    <a:pt x="43678" y="10851"/>
                  </a:lnTo>
                  <a:lnTo>
                    <a:pt x="43637" y="10851"/>
                  </a:lnTo>
                  <a:lnTo>
                    <a:pt x="43596" y="10851"/>
                  </a:lnTo>
                  <a:cubicBezTo>
                    <a:pt x="43555" y="10851"/>
                    <a:pt x="43504" y="10851"/>
                    <a:pt x="43504" y="10892"/>
                  </a:cubicBezTo>
                  <a:lnTo>
                    <a:pt x="43463" y="10892"/>
                  </a:lnTo>
                  <a:cubicBezTo>
                    <a:pt x="43463" y="10892"/>
                    <a:pt x="43463" y="10851"/>
                    <a:pt x="43463" y="10892"/>
                  </a:cubicBezTo>
                  <a:cubicBezTo>
                    <a:pt x="43382" y="10892"/>
                    <a:pt x="43341" y="10892"/>
                    <a:pt x="43300" y="10932"/>
                  </a:cubicBezTo>
                  <a:lnTo>
                    <a:pt x="43300" y="10892"/>
                  </a:lnTo>
                  <a:cubicBezTo>
                    <a:pt x="43208" y="10892"/>
                    <a:pt x="43249" y="10932"/>
                    <a:pt x="43208" y="10984"/>
                  </a:cubicBezTo>
                  <a:cubicBezTo>
                    <a:pt x="43167" y="10984"/>
                    <a:pt x="43126" y="10932"/>
                    <a:pt x="43045" y="10984"/>
                  </a:cubicBezTo>
                  <a:lnTo>
                    <a:pt x="43045" y="10932"/>
                  </a:lnTo>
                  <a:lnTo>
                    <a:pt x="43045" y="10892"/>
                  </a:lnTo>
                  <a:cubicBezTo>
                    <a:pt x="43208" y="10892"/>
                    <a:pt x="43208" y="10769"/>
                    <a:pt x="43300" y="10728"/>
                  </a:cubicBezTo>
                  <a:cubicBezTo>
                    <a:pt x="43341" y="10677"/>
                    <a:pt x="43382" y="10677"/>
                    <a:pt x="43382" y="10728"/>
                  </a:cubicBezTo>
                  <a:cubicBezTo>
                    <a:pt x="43463" y="10728"/>
                    <a:pt x="43596" y="10677"/>
                    <a:pt x="43678" y="10677"/>
                  </a:cubicBezTo>
                  <a:cubicBezTo>
                    <a:pt x="43678" y="10677"/>
                    <a:pt x="43678" y="10728"/>
                    <a:pt x="43719" y="10728"/>
                  </a:cubicBezTo>
                  <a:cubicBezTo>
                    <a:pt x="43760" y="10728"/>
                    <a:pt x="43760" y="10677"/>
                    <a:pt x="43811" y="10677"/>
                  </a:cubicBezTo>
                  <a:cubicBezTo>
                    <a:pt x="43811" y="10554"/>
                    <a:pt x="43852" y="10554"/>
                    <a:pt x="43893" y="10514"/>
                  </a:cubicBezTo>
                  <a:lnTo>
                    <a:pt x="43893" y="10381"/>
                  </a:lnTo>
                  <a:lnTo>
                    <a:pt x="44015" y="10381"/>
                  </a:lnTo>
                  <a:lnTo>
                    <a:pt x="44015" y="10381"/>
                  </a:lnTo>
                  <a:lnTo>
                    <a:pt x="43974" y="10422"/>
                  </a:lnTo>
                  <a:lnTo>
                    <a:pt x="43974" y="10514"/>
                  </a:lnTo>
                  <a:lnTo>
                    <a:pt x="43974" y="10514"/>
                  </a:lnTo>
                  <a:close/>
                  <a:moveTo>
                    <a:pt x="44914" y="7918"/>
                  </a:moveTo>
                  <a:cubicBezTo>
                    <a:pt x="44914" y="8000"/>
                    <a:pt x="44955" y="8082"/>
                    <a:pt x="44996" y="8174"/>
                  </a:cubicBezTo>
                  <a:cubicBezTo>
                    <a:pt x="44996" y="8215"/>
                    <a:pt x="45037" y="8256"/>
                    <a:pt x="45088" y="8337"/>
                  </a:cubicBezTo>
                  <a:cubicBezTo>
                    <a:pt x="44996" y="8296"/>
                    <a:pt x="44914" y="8215"/>
                    <a:pt x="44833" y="8256"/>
                  </a:cubicBezTo>
                  <a:cubicBezTo>
                    <a:pt x="44781" y="8337"/>
                    <a:pt x="44741" y="8470"/>
                    <a:pt x="44781" y="8552"/>
                  </a:cubicBezTo>
                  <a:cubicBezTo>
                    <a:pt x="44833" y="8634"/>
                    <a:pt x="44955" y="8726"/>
                    <a:pt x="44873" y="8848"/>
                  </a:cubicBezTo>
                  <a:lnTo>
                    <a:pt x="44873" y="8848"/>
                  </a:lnTo>
                  <a:cubicBezTo>
                    <a:pt x="44873" y="8766"/>
                    <a:pt x="44833" y="8726"/>
                    <a:pt x="44781" y="8726"/>
                  </a:cubicBezTo>
                  <a:cubicBezTo>
                    <a:pt x="44741" y="8766"/>
                    <a:pt x="44700" y="8807"/>
                    <a:pt x="44659" y="8848"/>
                  </a:cubicBezTo>
                  <a:lnTo>
                    <a:pt x="44659" y="8848"/>
                  </a:lnTo>
                  <a:cubicBezTo>
                    <a:pt x="44659" y="8807"/>
                    <a:pt x="44618" y="8766"/>
                    <a:pt x="44618" y="8726"/>
                  </a:cubicBezTo>
                  <a:cubicBezTo>
                    <a:pt x="44659" y="8726"/>
                    <a:pt x="44659" y="8685"/>
                    <a:pt x="44659" y="8634"/>
                  </a:cubicBezTo>
                  <a:lnTo>
                    <a:pt x="44659" y="8552"/>
                  </a:lnTo>
                  <a:cubicBezTo>
                    <a:pt x="44659" y="8511"/>
                    <a:pt x="44700" y="8511"/>
                    <a:pt x="44700" y="8470"/>
                  </a:cubicBezTo>
                  <a:cubicBezTo>
                    <a:pt x="44700" y="8429"/>
                    <a:pt x="44659" y="8337"/>
                    <a:pt x="44659" y="8296"/>
                  </a:cubicBezTo>
                  <a:cubicBezTo>
                    <a:pt x="44700" y="8256"/>
                    <a:pt x="44741" y="7918"/>
                    <a:pt x="44700" y="7827"/>
                  </a:cubicBezTo>
                  <a:cubicBezTo>
                    <a:pt x="44700" y="7786"/>
                    <a:pt x="44659" y="7745"/>
                    <a:pt x="44618" y="7704"/>
                  </a:cubicBezTo>
                  <a:cubicBezTo>
                    <a:pt x="44618" y="7612"/>
                    <a:pt x="44700" y="7571"/>
                    <a:pt x="44659" y="7448"/>
                  </a:cubicBezTo>
                  <a:cubicBezTo>
                    <a:pt x="44659" y="7448"/>
                    <a:pt x="44741" y="7448"/>
                    <a:pt x="44781" y="7408"/>
                  </a:cubicBezTo>
                  <a:cubicBezTo>
                    <a:pt x="44781" y="7408"/>
                    <a:pt x="44833" y="7408"/>
                    <a:pt x="44833" y="7448"/>
                  </a:cubicBezTo>
                  <a:cubicBezTo>
                    <a:pt x="44914" y="7571"/>
                    <a:pt x="44781" y="7612"/>
                    <a:pt x="44833" y="7786"/>
                  </a:cubicBezTo>
                  <a:cubicBezTo>
                    <a:pt x="44833" y="7827"/>
                    <a:pt x="44873" y="7867"/>
                    <a:pt x="44914" y="7918"/>
                  </a:cubicBezTo>
                  <a:close/>
                  <a:moveTo>
                    <a:pt x="45211" y="9359"/>
                  </a:moveTo>
                  <a:cubicBezTo>
                    <a:pt x="45170" y="9400"/>
                    <a:pt x="45129" y="9400"/>
                    <a:pt x="45088" y="9400"/>
                  </a:cubicBezTo>
                  <a:lnTo>
                    <a:pt x="44996" y="9400"/>
                  </a:lnTo>
                  <a:cubicBezTo>
                    <a:pt x="44955" y="9451"/>
                    <a:pt x="44914" y="9533"/>
                    <a:pt x="44873" y="9574"/>
                  </a:cubicBezTo>
                  <a:cubicBezTo>
                    <a:pt x="44781" y="9574"/>
                    <a:pt x="44700" y="9451"/>
                    <a:pt x="44618" y="9492"/>
                  </a:cubicBezTo>
                  <a:cubicBezTo>
                    <a:pt x="44577" y="9492"/>
                    <a:pt x="44577" y="9533"/>
                    <a:pt x="44526" y="9533"/>
                  </a:cubicBezTo>
                  <a:cubicBezTo>
                    <a:pt x="44526" y="9492"/>
                    <a:pt x="44526" y="9492"/>
                    <a:pt x="44485" y="9492"/>
                  </a:cubicBezTo>
                  <a:cubicBezTo>
                    <a:pt x="44485" y="9492"/>
                    <a:pt x="44444" y="9492"/>
                    <a:pt x="44444" y="9533"/>
                  </a:cubicBezTo>
                  <a:lnTo>
                    <a:pt x="44444" y="9533"/>
                  </a:lnTo>
                  <a:cubicBezTo>
                    <a:pt x="44485" y="9533"/>
                    <a:pt x="44526" y="9574"/>
                    <a:pt x="44577" y="9614"/>
                  </a:cubicBezTo>
                  <a:lnTo>
                    <a:pt x="44577" y="9614"/>
                  </a:lnTo>
                  <a:lnTo>
                    <a:pt x="44485" y="9614"/>
                  </a:lnTo>
                  <a:cubicBezTo>
                    <a:pt x="44485" y="9655"/>
                    <a:pt x="44444" y="9706"/>
                    <a:pt x="44403" y="9706"/>
                  </a:cubicBezTo>
                  <a:lnTo>
                    <a:pt x="44403" y="9706"/>
                  </a:lnTo>
                  <a:cubicBezTo>
                    <a:pt x="44403" y="9655"/>
                    <a:pt x="44444" y="9614"/>
                    <a:pt x="44403" y="9574"/>
                  </a:cubicBezTo>
                  <a:lnTo>
                    <a:pt x="44363" y="9533"/>
                  </a:lnTo>
                  <a:lnTo>
                    <a:pt x="44363" y="9492"/>
                  </a:lnTo>
                  <a:cubicBezTo>
                    <a:pt x="44403" y="9451"/>
                    <a:pt x="44444" y="9451"/>
                    <a:pt x="44485" y="9400"/>
                  </a:cubicBezTo>
                  <a:lnTo>
                    <a:pt x="44485" y="9359"/>
                  </a:lnTo>
                  <a:lnTo>
                    <a:pt x="44444" y="9359"/>
                  </a:lnTo>
                  <a:cubicBezTo>
                    <a:pt x="44485" y="9359"/>
                    <a:pt x="44485" y="9318"/>
                    <a:pt x="44485" y="9318"/>
                  </a:cubicBezTo>
                  <a:cubicBezTo>
                    <a:pt x="44526" y="9359"/>
                    <a:pt x="44526" y="9359"/>
                    <a:pt x="44577" y="9359"/>
                  </a:cubicBezTo>
                  <a:lnTo>
                    <a:pt x="44577" y="9277"/>
                  </a:lnTo>
                  <a:cubicBezTo>
                    <a:pt x="44618" y="9236"/>
                    <a:pt x="44659" y="9236"/>
                    <a:pt x="44659" y="9236"/>
                  </a:cubicBezTo>
                  <a:lnTo>
                    <a:pt x="44659" y="9104"/>
                  </a:lnTo>
                  <a:cubicBezTo>
                    <a:pt x="44659" y="9022"/>
                    <a:pt x="44618" y="9022"/>
                    <a:pt x="44659" y="8940"/>
                  </a:cubicBezTo>
                  <a:cubicBezTo>
                    <a:pt x="44741" y="8981"/>
                    <a:pt x="44955" y="9277"/>
                    <a:pt x="45088" y="9236"/>
                  </a:cubicBezTo>
                  <a:cubicBezTo>
                    <a:pt x="45129" y="9236"/>
                    <a:pt x="45129" y="9196"/>
                    <a:pt x="45211" y="9144"/>
                  </a:cubicBezTo>
                  <a:lnTo>
                    <a:pt x="45211" y="9196"/>
                  </a:lnTo>
                  <a:cubicBezTo>
                    <a:pt x="45170" y="9196"/>
                    <a:pt x="45170" y="9236"/>
                    <a:pt x="45170" y="9236"/>
                  </a:cubicBezTo>
                  <a:cubicBezTo>
                    <a:pt x="45170" y="9277"/>
                    <a:pt x="45211" y="9359"/>
                    <a:pt x="45211" y="9359"/>
                  </a:cubicBezTo>
                  <a:close/>
                  <a:moveTo>
                    <a:pt x="47336" y="18473"/>
                  </a:moveTo>
                  <a:cubicBezTo>
                    <a:pt x="47336" y="18513"/>
                    <a:pt x="47336" y="18595"/>
                    <a:pt x="47387" y="18595"/>
                  </a:cubicBezTo>
                  <a:lnTo>
                    <a:pt x="47509" y="18595"/>
                  </a:lnTo>
                  <a:lnTo>
                    <a:pt x="47509" y="18595"/>
                  </a:lnTo>
                  <a:cubicBezTo>
                    <a:pt x="47509" y="18646"/>
                    <a:pt x="47469" y="18646"/>
                    <a:pt x="47469" y="18646"/>
                  </a:cubicBezTo>
                  <a:cubicBezTo>
                    <a:pt x="47469" y="18687"/>
                    <a:pt x="47591" y="18687"/>
                    <a:pt x="47591" y="18687"/>
                  </a:cubicBezTo>
                  <a:lnTo>
                    <a:pt x="47591" y="18728"/>
                  </a:lnTo>
                  <a:lnTo>
                    <a:pt x="47550" y="18728"/>
                  </a:lnTo>
                  <a:lnTo>
                    <a:pt x="47550" y="18728"/>
                  </a:lnTo>
                  <a:cubicBezTo>
                    <a:pt x="47591" y="18728"/>
                    <a:pt x="47642" y="18769"/>
                    <a:pt x="47683" y="18769"/>
                  </a:cubicBezTo>
                  <a:lnTo>
                    <a:pt x="47683" y="18851"/>
                  </a:lnTo>
                  <a:lnTo>
                    <a:pt x="47591" y="18851"/>
                  </a:lnTo>
                  <a:lnTo>
                    <a:pt x="47591" y="18810"/>
                  </a:lnTo>
                  <a:cubicBezTo>
                    <a:pt x="47509" y="18810"/>
                    <a:pt x="47469" y="18769"/>
                    <a:pt x="47428" y="18769"/>
                  </a:cubicBezTo>
                  <a:lnTo>
                    <a:pt x="47336" y="18769"/>
                  </a:lnTo>
                  <a:lnTo>
                    <a:pt x="47254" y="18769"/>
                  </a:lnTo>
                  <a:cubicBezTo>
                    <a:pt x="47213" y="18728"/>
                    <a:pt x="47213" y="18728"/>
                    <a:pt x="47213" y="18687"/>
                  </a:cubicBezTo>
                  <a:cubicBezTo>
                    <a:pt x="47172" y="18687"/>
                    <a:pt x="47131" y="18646"/>
                    <a:pt x="47131" y="18646"/>
                  </a:cubicBezTo>
                  <a:cubicBezTo>
                    <a:pt x="47080" y="18554"/>
                    <a:pt x="47039" y="18513"/>
                    <a:pt x="46999" y="18473"/>
                  </a:cubicBezTo>
                  <a:cubicBezTo>
                    <a:pt x="46958" y="18432"/>
                    <a:pt x="46917" y="18432"/>
                    <a:pt x="46876" y="18432"/>
                  </a:cubicBezTo>
                  <a:cubicBezTo>
                    <a:pt x="46825" y="18432"/>
                    <a:pt x="46825" y="18432"/>
                    <a:pt x="46784" y="18391"/>
                  </a:cubicBezTo>
                  <a:cubicBezTo>
                    <a:pt x="46784" y="18432"/>
                    <a:pt x="46743" y="18432"/>
                    <a:pt x="46702" y="18432"/>
                  </a:cubicBezTo>
                  <a:cubicBezTo>
                    <a:pt x="46702" y="18432"/>
                    <a:pt x="46702" y="18391"/>
                    <a:pt x="46661" y="18391"/>
                  </a:cubicBezTo>
                  <a:cubicBezTo>
                    <a:pt x="46702" y="18432"/>
                    <a:pt x="46702" y="18432"/>
                    <a:pt x="46702" y="18473"/>
                  </a:cubicBezTo>
                  <a:lnTo>
                    <a:pt x="46702" y="18473"/>
                  </a:lnTo>
                  <a:lnTo>
                    <a:pt x="46661" y="18473"/>
                  </a:lnTo>
                  <a:lnTo>
                    <a:pt x="46661" y="18473"/>
                  </a:lnTo>
                  <a:lnTo>
                    <a:pt x="46621" y="18473"/>
                  </a:lnTo>
                  <a:lnTo>
                    <a:pt x="46661" y="18473"/>
                  </a:lnTo>
                  <a:cubicBezTo>
                    <a:pt x="46621" y="18513"/>
                    <a:pt x="46621" y="18473"/>
                    <a:pt x="46569" y="18473"/>
                  </a:cubicBezTo>
                  <a:lnTo>
                    <a:pt x="46488" y="18473"/>
                  </a:lnTo>
                  <a:lnTo>
                    <a:pt x="46488" y="18473"/>
                  </a:lnTo>
                  <a:cubicBezTo>
                    <a:pt x="46529" y="18554"/>
                    <a:pt x="46569" y="18513"/>
                    <a:pt x="46621" y="18595"/>
                  </a:cubicBezTo>
                  <a:cubicBezTo>
                    <a:pt x="46569" y="18595"/>
                    <a:pt x="46569" y="18646"/>
                    <a:pt x="46529" y="18646"/>
                  </a:cubicBezTo>
                  <a:lnTo>
                    <a:pt x="46273" y="18646"/>
                  </a:lnTo>
                  <a:cubicBezTo>
                    <a:pt x="46232" y="18595"/>
                    <a:pt x="46191" y="18513"/>
                    <a:pt x="46110" y="18473"/>
                  </a:cubicBezTo>
                  <a:lnTo>
                    <a:pt x="45977" y="18473"/>
                  </a:lnTo>
                  <a:cubicBezTo>
                    <a:pt x="45977" y="18432"/>
                    <a:pt x="46018" y="18432"/>
                    <a:pt x="46018" y="18391"/>
                  </a:cubicBezTo>
                  <a:cubicBezTo>
                    <a:pt x="45977" y="18391"/>
                    <a:pt x="45936" y="18340"/>
                    <a:pt x="45936" y="18299"/>
                  </a:cubicBezTo>
                  <a:lnTo>
                    <a:pt x="45977" y="18299"/>
                  </a:lnTo>
                  <a:lnTo>
                    <a:pt x="45977" y="18299"/>
                  </a:lnTo>
                  <a:lnTo>
                    <a:pt x="45977" y="18258"/>
                  </a:lnTo>
                  <a:cubicBezTo>
                    <a:pt x="45895" y="18217"/>
                    <a:pt x="45895" y="18084"/>
                    <a:pt x="45803" y="18044"/>
                  </a:cubicBezTo>
                  <a:cubicBezTo>
                    <a:pt x="45681" y="17962"/>
                    <a:pt x="45507" y="17962"/>
                    <a:pt x="45343" y="17880"/>
                  </a:cubicBezTo>
                  <a:cubicBezTo>
                    <a:pt x="45384" y="17880"/>
                    <a:pt x="45384" y="17880"/>
                    <a:pt x="45343" y="17829"/>
                  </a:cubicBezTo>
                  <a:cubicBezTo>
                    <a:pt x="45211" y="17921"/>
                    <a:pt x="45251" y="17747"/>
                    <a:pt x="45211" y="17747"/>
                  </a:cubicBezTo>
                  <a:cubicBezTo>
                    <a:pt x="45129" y="17788"/>
                    <a:pt x="45170" y="17880"/>
                    <a:pt x="45088" y="17880"/>
                  </a:cubicBezTo>
                  <a:lnTo>
                    <a:pt x="45037" y="17829"/>
                  </a:lnTo>
                  <a:lnTo>
                    <a:pt x="45088" y="17788"/>
                  </a:lnTo>
                  <a:cubicBezTo>
                    <a:pt x="45088" y="17747"/>
                    <a:pt x="44996" y="17747"/>
                    <a:pt x="44955" y="17706"/>
                  </a:cubicBezTo>
                  <a:lnTo>
                    <a:pt x="44955" y="17665"/>
                  </a:lnTo>
                  <a:lnTo>
                    <a:pt x="44996" y="17665"/>
                  </a:lnTo>
                  <a:cubicBezTo>
                    <a:pt x="45037" y="17706"/>
                    <a:pt x="45037" y="17706"/>
                    <a:pt x="45037" y="17665"/>
                  </a:cubicBezTo>
                  <a:cubicBezTo>
                    <a:pt x="45088" y="17665"/>
                    <a:pt x="45088" y="17665"/>
                    <a:pt x="45129" y="17625"/>
                  </a:cubicBezTo>
                  <a:cubicBezTo>
                    <a:pt x="45129" y="17665"/>
                    <a:pt x="45211" y="17665"/>
                    <a:pt x="45211" y="17665"/>
                  </a:cubicBezTo>
                  <a:lnTo>
                    <a:pt x="45211" y="17574"/>
                  </a:lnTo>
                  <a:cubicBezTo>
                    <a:pt x="45170" y="17574"/>
                    <a:pt x="45037" y="17625"/>
                    <a:pt x="44996" y="17625"/>
                  </a:cubicBezTo>
                  <a:cubicBezTo>
                    <a:pt x="44914" y="17574"/>
                    <a:pt x="44955" y="17533"/>
                    <a:pt x="44914" y="17492"/>
                  </a:cubicBezTo>
                  <a:lnTo>
                    <a:pt x="44833" y="17492"/>
                  </a:lnTo>
                  <a:lnTo>
                    <a:pt x="44833" y="17492"/>
                  </a:lnTo>
                  <a:lnTo>
                    <a:pt x="44833" y="17451"/>
                  </a:lnTo>
                  <a:lnTo>
                    <a:pt x="44833" y="17410"/>
                  </a:lnTo>
                  <a:cubicBezTo>
                    <a:pt x="44914" y="17410"/>
                    <a:pt x="44914" y="17369"/>
                    <a:pt x="44996" y="17318"/>
                  </a:cubicBezTo>
                  <a:cubicBezTo>
                    <a:pt x="45037" y="17318"/>
                    <a:pt x="45211" y="17410"/>
                    <a:pt x="45251" y="17410"/>
                  </a:cubicBezTo>
                  <a:lnTo>
                    <a:pt x="45251" y="17451"/>
                  </a:lnTo>
                  <a:lnTo>
                    <a:pt x="45251" y="17533"/>
                  </a:lnTo>
                  <a:cubicBezTo>
                    <a:pt x="45251" y="17574"/>
                    <a:pt x="45292" y="17665"/>
                    <a:pt x="45292" y="17706"/>
                  </a:cubicBezTo>
                  <a:lnTo>
                    <a:pt x="45343" y="17665"/>
                  </a:lnTo>
                  <a:lnTo>
                    <a:pt x="45343" y="17665"/>
                  </a:lnTo>
                  <a:cubicBezTo>
                    <a:pt x="45343" y="17706"/>
                    <a:pt x="45343" y="17788"/>
                    <a:pt x="45425" y="17788"/>
                  </a:cubicBezTo>
                  <a:cubicBezTo>
                    <a:pt x="45507" y="17747"/>
                    <a:pt x="45548" y="17665"/>
                    <a:pt x="45599" y="17625"/>
                  </a:cubicBezTo>
                  <a:cubicBezTo>
                    <a:pt x="45640" y="17625"/>
                    <a:pt x="45681" y="17574"/>
                    <a:pt x="45681" y="17574"/>
                  </a:cubicBezTo>
                  <a:lnTo>
                    <a:pt x="45721" y="17533"/>
                  </a:lnTo>
                  <a:cubicBezTo>
                    <a:pt x="45721" y="17533"/>
                    <a:pt x="45762" y="17492"/>
                    <a:pt x="45803" y="17492"/>
                  </a:cubicBezTo>
                  <a:cubicBezTo>
                    <a:pt x="45854" y="17492"/>
                    <a:pt x="46018" y="17574"/>
                    <a:pt x="46059" y="17574"/>
                  </a:cubicBezTo>
                  <a:cubicBezTo>
                    <a:pt x="46232" y="17665"/>
                    <a:pt x="46406" y="17706"/>
                    <a:pt x="46569" y="17747"/>
                  </a:cubicBezTo>
                  <a:cubicBezTo>
                    <a:pt x="46661" y="17788"/>
                    <a:pt x="46702" y="17829"/>
                    <a:pt x="46784" y="17829"/>
                  </a:cubicBezTo>
                  <a:cubicBezTo>
                    <a:pt x="46825" y="17921"/>
                    <a:pt x="46917" y="17921"/>
                    <a:pt x="46958" y="18003"/>
                  </a:cubicBezTo>
                  <a:lnTo>
                    <a:pt x="46958" y="18084"/>
                  </a:lnTo>
                  <a:cubicBezTo>
                    <a:pt x="47039" y="18084"/>
                    <a:pt x="47080" y="18135"/>
                    <a:pt x="47131" y="18135"/>
                  </a:cubicBezTo>
                  <a:cubicBezTo>
                    <a:pt x="47172" y="18135"/>
                    <a:pt x="47213" y="18176"/>
                    <a:pt x="47213" y="18176"/>
                  </a:cubicBezTo>
                  <a:cubicBezTo>
                    <a:pt x="47254" y="18176"/>
                    <a:pt x="47254" y="18217"/>
                    <a:pt x="47295" y="18258"/>
                  </a:cubicBezTo>
                  <a:lnTo>
                    <a:pt x="47254" y="18258"/>
                  </a:lnTo>
                  <a:cubicBezTo>
                    <a:pt x="47213" y="18258"/>
                    <a:pt x="47172" y="18258"/>
                    <a:pt x="47131" y="18299"/>
                  </a:cubicBezTo>
                  <a:cubicBezTo>
                    <a:pt x="47172" y="18391"/>
                    <a:pt x="47213" y="18432"/>
                    <a:pt x="47254" y="18432"/>
                  </a:cubicBezTo>
                  <a:cubicBezTo>
                    <a:pt x="47295" y="18473"/>
                    <a:pt x="47295" y="18473"/>
                    <a:pt x="47336" y="18473"/>
                  </a:cubicBezTo>
                  <a:close/>
                  <a:moveTo>
                    <a:pt x="47898" y="17921"/>
                  </a:moveTo>
                  <a:lnTo>
                    <a:pt x="47939" y="17921"/>
                  </a:lnTo>
                  <a:lnTo>
                    <a:pt x="47939" y="17962"/>
                  </a:lnTo>
                  <a:lnTo>
                    <a:pt x="47939" y="18003"/>
                  </a:lnTo>
                  <a:cubicBezTo>
                    <a:pt x="47898" y="18003"/>
                    <a:pt x="47898" y="18003"/>
                    <a:pt x="47898" y="18044"/>
                  </a:cubicBezTo>
                  <a:lnTo>
                    <a:pt x="47939" y="18084"/>
                  </a:lnTo>
                  <a:lnTo>
                    <a:pt x="47898" y="18084"/>
                  </a:lnTo>
                  <a:lnTo>
                    <a:pt x="47806" y="18084"/>
                  </a:lnTo>
                  <a:cubicBezTo>
                    <a:pt x="47765" y="18176"/>
                    <a:pt x="47642" y="18217"/>
                    <a:pt x="47550" y="18217"/>
                  </a:cubicBezTo>
                  <a:lnTo>
                    <a:pt x="47509" y="18176"/>
                  </a:lnTo>
                  <a:lnTo>
                    <a:pt x="47469" y="18176"/>
                  </a:lnTo>
                  <a:cubicBezTo>
                    <a:pt x="47428" y="18176"/>
                    <a:pt x="47387" y="18135"/>
                    <a:pt x="47387" y="18135"/>
                  </a:cubicBezTo>
                  <a:lnTo>
                    <a:pt x="47387" y="18084"/>
                  </a:lnTo>
                  <a:cubicBezTo>
                    <a:pt x="47428" y="18084"/>
                    <a:pt x="47509" y="18135"/>
                    <a:pt x="47591" y="18084"/>
                  </a:cubicBezTo>
                  <a:lnTo>
                    <a:pt x="47591" y="18044"/>
                  </a:lnTo>
                  <a:lnTo>
                    <a:pt x="47591" y="18044"/>
                  </a:lnTo>
                  <a:cubicBezTo>
                    <a:pt x="47591" y="18084"/>
                    <a:pt x="47683" y="18135"/>
                    <a:pt x="47724" y="18084"/>
                  </a:cubicBezTo>
                  <a:cubicBezTo>
                    <a:pt x="47765" y="18044"/>
                    <a:pt x="47765" y="18044"/>
                    <a:pt x="47765" y="18003"/>
                  </a:cubicBezTo>
                  <a:lnTo>
                    <a:pt x="47847" y="18003"/>
                  </a:lnTo>
                  <a:lnTo>
                    <a:pt x="47847" y="18003"/>
                  </a:lnTo>
                  <a:lnTo>
                    <a:pt x="47847" y="17921"/>
                  </a:lnTo>
                  <a:lnTo>
                    <a:pt x="47898" y="17921"/>
                  </a:lnTo>
                  <a:close/>
                  <a:moveTo>
                    <a:pt x="48102" y="21241"/>
                  </a:moveTo>
                  <a:lnTo>
                    <a:pt x="48102" y="21149"/>
                  </a:lnTo>
                  <a:lnTo>
                    <a:pt x="48153" y="21149"/>
                  </a:lnTo>
                  <a:lnTo>
                    <a:pt x="48153" y="21109"/>
                  </a:lnTo>
                  <a:cubicBezTo>
                    <a:pt x="48194" y="21149"/>
                    <a:pt x="48102" y="21201"/>
                    <a:pt x="48102" y="21241"/>
                  </a:cubicBezTo>
                  <a:lnTo>
                    <a:pt x="48102" y="21241"/>
                  </a:lnTo>
                  <a:close/>
                  <a:moveTo>
                    <a:pt x="42064" y="21323"/>
                  </a:moveTo>
                  <a:lnTo>
                    <a:pt x="42105" y="21364"/>
                  </a:lnTo>
                  <a:lnTo>
                    <a:pt x="42146" y="21405"/>
                  </a:lnTo>
                  <a:lnTo>
                    <a:pt x="42186" y="21456"/>
                  </a:lnTo>
                  <a:lnTo>
                    <a:pt x="42186" y="21456"/>
                  </a:lnTo>
                  <a:lnTo>
                    <a:pt x="42186" y="21405"/>
                  </a:lnTo>
                  <a:lnTo>
                    <a:pt x="42186" y="21364"/>
                  </a:lnTo>
                  <a:lnTo>
                    <a:pt x="42186" y="21364"/>
                  </a:lnTo>
                  <a:lnTo>
                    <a:pt x="42227" y="21405"/>
                  </a:lnTo>
                  <a:lnTo>
                    <a:pt x="42227" y="21405"/>
                  </a:lnTo>
                  <a:lnTo>
                    <a:pt x="42227" y="21323"/>
                  </a:lnTo>
                  <a:cubicBezTo>
                    <a:pt x="42227" y="21241"/>
                    <a:pt x="42186" y="21201"/>
                    <a:pt x="42146" y="21149"/>
                  </a:cubicBezTo>
                  <a:cubicBezTo>
                    <a:pt x="42146" y="21149"/>
                    <a:pt x="42105" y="21149"/>
                    <a:pt x="42105" y="21109"/>
                  </a:cubicBezTo>
                  <a:cubicBezTo>
                    <a:pt x="42105" y="21068"/>
                    <a:pt x="42146" y="20986"/>
                    <a:pt x="42146" y="20945"/>
                  </a:cubicBezTo>
                  <a:lnTo>
                    <a:pt x="42146" y="20894"/>
                  </a:lnTo>
                  <a:lnTo>
                    <a:pt x="42146" y="20853"/>
                  </a:lnTo>
                  <a:lnTo>
                    <a:pt x="42146" y="20812"/>
                  </a:lnTo>
                  <a:cubicBezTo>
                    <a:pt x="42146" y="20771"/>
                    <a:pt x="42186" y="20731"/>
                    <a:pt x="42186" y="20690"/>
                  </a:cubicBezTo>
                  <a:lnTo>
                    <a:pt x="42186" y="20690"/>
                  </a:lnTo>
                  <a:cubicBezTo>
                    <a:pt x="42186" y="20731"/>
                    <a:pt x="42186" y="20771"/>
                    <a:pt x="42227" y="20771"/>
                  </a:cubicBezTo>
                  <a:lnTo>
                    <a:pt x="42278" y="20731"/>
                  </a:lnTo>
                  <a:cubicBezTo>
                    <a:pt x="42278" y="20731"/>
                    <a:pt x="42278" y="20690"/>
                    <a:pt x="42319" y="20639"/>
                  </a:cubicBezTo>
                  <a:lnTo>
                    <a:pt x="42401" y="20639"/>
                  </a:lnTo>
                  <a:cubicBezTo>
                    <a:pt x="42401" y="20598"/>
                    <a:pt x="42401" y="20598"/>
                    <a:pt x="42442" y="20598"/>
                  </a:cubicBezTo>
                  <a:cubicBezTo>
                    <a:pt x="42483" y="20557"/>
                    <a:pt x="42483" y="20516"/>
                    <a:pt x="42575" y="20475"/>
                  </a:cubicBezTo>
                  <a:lnTo>
                    <a:pt x="42697" y="20475"/>
                  </a:lnTo>
                  <a:cubicBezTo>
                    <a:pt x="42738" y="20434"/>
                    <a:pt x="42738" y="20434"/>
                    <a:pt x="42789" y="20434"/>
                  </a:cubicBezTo>
                  <a:lnTo>
                    <a:pt x="42789" y="20383"/>
                  </a:lnTo>
                  <a:cubicBezTo>
                    <a:pt x="42830" y="20383"/>
                    <a:pt x="42871" y="20383"/>
                    <a:pt x="42912" y="20342"/>
                  </a:cubicBezTo>
                  <a:lnTo>
                    <a:pt x="42953" y="20342"/>
                  </a:lnTo>
                  <a:lnTo>
                    <a:pt x="42953" y="20342"/>
                  </a:lnTo>
                  <a:cubicBezTo>
                    <a:pt x="42953" y="20301"/>
                    <a:pt x="42994" y="20301"/>
                    <a:pt x="43045" y="20342"/>
                  </a:cubicBezTo>
                  <a:cubicBezTo>
                    <a:pt x="43085" y="20301"/>
                    <a:pt x="43126" y="20301"/>
                    <a:pt x="43167" y="20261"/>
                  </a:cubicBezTo>
                  <a:cubicBezTo>
                    <a:pt x="43208" y="20261"/>
                    <a:pt x="43249" y="20261"/>
                    <a:pt x="43249" y="20220"/>
                  </a:cubicBezTo>
                  <a:cubicBezTo>
                    <a:pt x="43300" y="20179"/>
                    <a:pt x="43300" y="20128"/>
                    <a:pt x="43341" y="20087"/>
                  </a:cubicBezTo>
                  <a:lnTo>
                    <a:pt x="43341" y="20087"/>
                  </a:lnTo>
                  <a:lnTo>
                    <a:pt x="43382" y="20046"/>
                  </a:lnTo>
                  <a:lnTo>
                    <a:pt x="43423" y="20005"/>
                  </a:lnTo>
                  <a:lnTo>
                    <a:pt x="43423" y="20005"/>
                  </a:lnTo>
                  <a:lnTo>
                    <a:pt x="43382" y="19964"/>
                  </a:lnTo>
                  <a:lnTo>
                    <a:pt x="43382" y="19964"/>
                  </a:lnTo>
                  <a:cubicBezTo>
                    <a:pt x="43382" y="19923"/>
                    <a:pt x="43423" y="19872"/>
                    <a:pt x="43423" y="19872"/>
                  </a:cubicBezTo>
                  <a:lnTo>
                    <a:pt x="43423" y="19831"/>
                  </a:lnTo>
                  <a:cubicBezTo>
                    <a:pt x="43423" y="19831"/>
                    <a:pt x="43463" y="19791"/>
                    <a:pt x="43504" y="19791"/>
                  </a:cubicBezTo>
                  <a:cubicBezTo>
                    <a:pt x="43463" y="19791"/>
                    <a:pt x="43504" y="19750"/>
                    <a:pt x="43504" y="19750"/>
                  </a:cubicBezTo>
                  <a:lnTo>
                    <a:pt x="43555" y="19791"/>
                  </a:lnTo>
                  <a:lnTo>
                    <a:pt x="43555" y="19831"/>
                  </a:lnTo>
                  <a:cubicBezTo>
                    <a:pt x="43596" y="19831"/>
                    <a:pt x="43596" y="19872"/>
                    <a:pt x="43596" y="19872"/>
                  </a:cubicBezTo>
                  <a:lnTo>
                    <a:pt x="43637" y="19872"/>
                  </a:lnTo>
                  <a:lnTo>
                    <a:pt x="43637" y="19831"/>
                  </a:lnTo>
                  <a:lnTo>
                    <a:pt x="43678" y="19831"/>
                  </a:lnTo>
                  <a:lnTo>
                    <a:pt x="43678" y="19831"/>
                  </a:lnTo>
                  <a:cubicBezTo>
                    <a:pt x="43678" y="19791"/>
                    <a:pt x="43637" y="19791"/>
                    <a:pt x="43637" y="19791"/>
                  </a:cubicBezTo>
                  <a:cubicBezTo>
                    <a:pt x="43596" y="19750"/>
                    <a:pt x="43637" y="19750"/>
                    <a:pt x="43596" y="19709"/>
                  </a:cubicBezTo>
                  <a:lnTo>
                    <a:pt x="43596" y="19709"/>
                  </a:lnTo>
                  <a:lnTo>
                    <a:pt x="43678" y="19709"/>
                  </a:lnTo>
                  <a:lnTo>
                    <a:pt x="43678" y="19709"/>
                  </a:lnTo>
                  <a:lnTo>
                    <a:pt x="43678" y="19709"/>
                  </a:lnTo>
                  <a:lnTo>
                    <a:pt x="43719" y="19750"/>
                  </a:lnTo>
                  <a:lnTo>
                    <a:pt x="43719" y="19709"/>
                  </a:lnTo>
                  <a:cubicBezTo>
                    <a:pt x="43760" y="19709"/>
                    <a:pt x="43760" y="19668"/>
                    <a:pt x="43760" y="19668"/>
                  </a:cubicBezTo>
                  <a:lnTo>
                    <a:pt x="43760" y="19617"/>
                  </a:lnTo>
                  <a:lnTo>
                    <a:pt x="43719" y="19668"/>
                  </a:lnTo>
                  <a:lnTo>
                    <a:pt x="43719" y="19617"/>
                  </a:lnTo>
                  <a:cubicBezTo>
                    <a:pt x="43719" y="19617"/>
                    <a:pt x="43760" y="19576"/>
                    <a:pt x="43811" y="19576"/>
                  </a:cubicBezTo>
                  <a:lnTo>
                    <a:pt x="43811" y="19576"/>
                  </a:lnTo>
                  <a:lnTo>
                    <a:pt x="43811" y="19576"/>
                  </a:lnTo>
                  <a:lnTo>
                    <a:pt x="43811" y="19535"/>
                  </a:lnTo>
                  <a:lnTo>
                    <a:pt x="43852" y="19535"/>
                  </a:lnTo>
                  <a:lnTo>
                    <a:pt x="43852" y="19535"/>
                  </a:lnTo>
                  <a:lnTo>
                    <a:pt x="43893" y="19535"/>
                  </a:lnTo>
                  <a:lnTo>
                    <a:pt x="43852" y="19494"/>
                  </a:lnTo>
                  <a:cubicBezTo>
                    <a:pt x="43852" y="19453"/>
                    <a:pt x="43893" y="19453"/>
                    <a:pt x="43933" y="19453"/>
                  </a:cubicBezTo>
                  <a:lnTo>
                    <a:pt x="43933" y="19453"/>
                  </a:lnTo>
                  <a:lnTo>
                    <a:pt x="43974" y="19453"/>
                  </a:lnTo>
                  <a:lnTo>
                    <a:pt x="43974" y="19453"/>
                  </a:lnTo>
                  <a:lnTo>
                    <a:pt x="43974" y="19413"/>
                  </a:lnTo>
                  <a:lnTo>
                    <a:pt x="43974" y="19362"/>
                  </a:lnTo>
                  <a:lnTo>
                    <a:pt x="43974" y="19362"/>
                  </a:lnTo>
                  <a:lnTo>
                    <a:pt x="44015" y="19362"/>
                  </a:lnTo>
                  <a:lnTo>
                    <a:pt x="44015" y="19362"/>
                  </a:lnTo>
                  <a:lnTo>
                    <a:pt x="44066" y="19413"/>
                  </a:lnTo>
                  <a:lnTo>
                    <a:pt x="44066" y="19413"/>
                  </a:lnTo>
                  <a:cubicBezTo>
                    <a:pt x="44066" y="19362"/>
                    <a:pt x="44107" y="19321"/>
                    <a:pt x="44107" y="19321"/>
                  </a:cubicBezTo>
                  <a:lnTo>
                    <a:pt x="44148" y="19362"/>
                  </a:lnTo>
                  <a:cubicBezTo>
                    <a:pt x="44189" y="19362"/>
                    <a:pt x="44230" y="19413"/>
                    <a:pt x="44271" y="19413"/>
                  </a:cubicBezTo>
                  <a:lnTo>
                    <a:pt x="44322" y="19453"/>
                  </a:lnTo>
                  <a:lnTo>
                    <a:pt x="44322" y="19453"/>
                  </a:lnTo>
                  <a:lnTo>
                    <a:pt x="44322" y="19494"/>
                  </a:lnTo>
                  <a:lnTo>
                    <a:pt x="44322" y="19494"/>
                  </a:lnTo>
                  <a:cubicBezTo>
                    <a:pt x="44322" y="19535"/>
                    <a:pt x="44322" y="19535"/>
                    <a:pt x="44271" y="19535"/>
                  </a:cubicBezTo>
                  <a:cubicBezTo>
                    <a:pt x="44322" y="19535"/>
                    <a:pt x="44322" y="19494"/>
                    <a:pt x="44363" y="19494"/>
                  </a:cubicBezTo>
                  <a:lnTo>
                    <a:pt x="44363" y="19494"/>
                  </a:lnTo>
                  <a:cubicBezTo>
                    <a:pt x="44403" y="19453"/>
                    <a:pt x="44403" y="19494"/>
                    <a:pt x="44444" y="19494"/>
                  </a:cubicBezTo>
                  <a:lnTo>
                    <a:pt x="44444" y="19494"/>
                  </a:lnTo>
                  <a:lnTo>
                    <a:pt x="44485" y="19494"/>
                  </a:lnTo>
                  <a:lnTo>
                    <a:pt x="44485" y="19494"/>
                  </a:lnTo>
                  <a:lnTo>
                    <a:pt x="44526" y="19494"/>
                  </a:lnTo>
                  <a:lnTo>
                    <a:pt x="44526" y="19494"/>
                  </a:lnTo>
                  <a:cubicBezTo>
                    <a:pt x="44577" y="19494"/>
                    <a:pt x="44526" y="19494"/>
                    <a:pt x="44577" y="19453"/>
                  </a:cubicBezTo>
                  <a:lnTo>
                    <a:pt x="44577" y="19453"/>
                  </a:lnTo>
                  <a:cubicBezTo>
                    <a:pt x="44526" y="19413"/>
                    <a:pt x="44526" y="19413"/>
                    <a:pt x="44485" y="19413"/>
                  </a:cubicBezTo>
                  <a:cubicBezTo>
                    <a:pt x="44526" y="19362"/>
                    <a:pt x="44526" y="19362"/>
                    <a:pt x="44577" y="19321"/>
                  </a:cubicBezTo>
                  <a:lnTo>
                    <a:pt x="44577" y="19280"/>
                  </a:lnTo>
                  <a:cubicBezTo>
                    <a:pt x="44577" y="19280"/>
                    <a:pt x="44618" y="19280"/>
                    <a:pt x="44659" y="19239"/>
                  </a:cubicBezTo>
                  <a:lnTo>
                    <a:pt x="44659" y="19239"/>
                  </a:lnTo>
                  <a:cubicBezTo>
                    <a:pt x="44618" y="19239"/>
                    <a:pt x="44618" y="19239"/>
                    <a:pt x="44618" y="19198"/>
                  </a:cubicBezTo>
                  <a:lnTo>
                    <a:pt x="44659" y="19157"/>
                  </a:lnTo>
                  <a:lnTo>
                    <a:pt x="44700" y="19157"/>
                  </a:lnTo>
                  <a:lnTo>
                    <a:pt x="44700" y="19106"/>
                  </a:lnTo>
                  <a:lnTo>
                    <a:pt x="44741" y="19157"/>
                  </a:lnTo>
                  <a:lnTo>
                    <a:pt x="44741" y="19106"/>
                  </a:lnTo>
                  <a:lnTo>
                    <a:pt x="44914" y="19106"/>
                  </a:lnTo>
                  <a:cubicBezTo>
                    <a:pt x="44914" y="19065"/>
                    <a:pt x="44955" y="19106"/>
                    <a:pt x="44955" y="19106"/>
                  </a:cubicBezTo>
                  <a:lnTo>
                    <a:pt x="44955" y="19106"/>
                  </a:lnTo>
                  <a:lnTo>
                    <a:pt x="44996" y="19065"/>
                  </a:lnTo>
                  <a:lnTo>
                    <a:pt x="44996" y="19065"/>
                  </a:lnTo>
                  <a:cubicBezTo>
                    <a:pt x="44996" y="19024"/>
                    <a:pt x="44996" y="18983"/>
                    <a:pt x="44955" y="18983"/>
                  </a:cubicBezTo>
                  <a:cubicBezTo>
                    <a:pt x="44955" y="19024"/>
                    <a:pt x="44914" y="19024"/>
                    <a:pt x="44873" y="18983"/>
                  </a:cubicBezTo>
                  <a:cubicBezTo>
                    <a:pt x="44873" y="18983"/>
                    <a:pt x="44873" y="18943"/>
                    <a:pt x="44914" y="18943"/>
                  </a:cubicBezTo>
                  <a:lnTo>
                    <a:pt x="44914" y="18983"/>
                  </a:lnTo>
                  <a:cubicBezTo>
                    <a:pt x="44914" y="18983"/>
                    <a:pt x="44955" y="18983"/>
                    <a:pt x="44955" y="18943"/>
                  </a:cubicBezTo>
                  <a:cubicBezTo>
                    <a:pt x="44996" y="18943"/>
                    <a:pt x="44996" y="18983"/>
                    <a:pt x="44996" y="18983"/>
                  </a:cubicBezTo>
                  <a:lnTo>
                    <a:pt x="44996" y="18983"/>
                  </a:lnTo>
                  <a:lnTo>
                    <a:pt x="45037" y="18983"/>
                  </a:lnTo>
                  <a:lnTo>
                    <a:pt x="45037" y="18983"/>
                  </a:lnTo>
                  <a:cubicBezTo>
                    <a:pt x="45088" y="19024"/>
                    <a:pt x="45088" y="19024"/>
                    <a:pt x="45129" y="19024"/>
                  </a:cubicBezTo>
                  <a:lnTo>
                    <a:pt x="45170" y="19024"/>
                  </a:lnTo>
                  <a:lnTo>
                    <a:pt x="45170" y="19024"/>
                  </a:lnTo>
                  <a:lnTo>
                    <a:pt x="45211" y="19065"/>
                  </a:lnTo>
                  <a:lnTo>
                    <a:pt x="45292" y="19065"/>
                  </a:lnTo>
                  <a:cubicBezTo>
                    <a:pt x="45292" y="19024"/>
                    <a:pt x="45343" y="19065"/>
                    <a:pt x="45343" y="19065"/>
                  </a:cubicBezTo>
                  <a:lnTo>
                    <a:pt x="45384" y="19106"/>
                  </a:lnTo>
                  <a:cubicBezTo>
                    <a:pt x="45425" y="19106"/>
                    <a:pt x="45466" y="19065"/>
                    <a:pt x="45507" y="19065"/>
                  </a:cubicBezTo>
                  <a:lnTo>
                    <a:pt x="45507" y="19065"/>
                  </a:lnTo>
                  <a:lnTo>
                    <a:pt x="45466" y="19106"/>
                  </a:lnTo>
                  <a:cubicBezTo>
                    <a:pt x="45507" y="19106"/>
                    <a:pt x="45507" y="19065"/>
                    <a:pt x="45507" y="19065"/>
                  </a:cubicBezTo>
                  <a:cubicBezTo>
                    <a:pt x="45507" y="19106"/>
                    <a:pt x="45507" y="19106"/>
                    <a:pt x="45548" y="19106"/>
                  </a:cubicBezTo>
                  <a:lnTo>
                    <a:pt x="45548" y="19106"/>
                  </a:lnTo>
                  <a:cubicBezTo>
                    <a:pt x="45599" y="19106"/>
                    <a:pt x="45548" y="19065"/>
                    <a:pt x="45599" y="19065"/>
                  </a:cubicBezTo>
                  <a:lnTo>
                    <a:pt x="45599" y="19106"/>
                  </a:lnTo>
                  <a:lnTo>
                    <a:pt x="45640" y="19106"/>
                  </a:lnTo>
                  <a:lnTo>
                    <a:pt x="45640" y="19065"/>
                  </a:lnTo>
                  <a:lnTo>
                    <a:pt x="45681" y="19106"/>
                  </a:lnTo>
                  <a:cubicBezTo>
                    <a:pt x="45681" y="19157"/>
                    <a:pt x="45640" y="19157"/>
                    <a:pt x="45640" y="19157"/>
                  </a:cubicBezTo>
                  <a:lnTo>
                    <a:pt x="45640" y="19198"/>
                  </a:lnTo>
                  <a:lnTo>
                    <a:pt x="45640" y="19198"/>
                  </a:lnTo>
                  <a:lnTo>
                    <a:pt x="45640" y="19198"/>
                  </a:lnTo>
                  <a:lnTo>
                    <a:pt x="45599" y="19239"/>
                  </a:lnTo>
                  <a:cubicBezTo>
                    <a:pt x="45599" y="19198"/>
                    <a:pt x="45548" y="19239"/>
                    <a:pt x="45507" y="19239"/>
                  </a:cubicBezTo>
                  <a:lnTo>
                    <a:pt x="45507" y="19321"/>
                  </a:lnTo>
                  <a:lnTo>
                    <a:pt x="45507" y="19362"/>
                  </a:lnTo>
                  <a:lnTo>
                    <a:pt x="45425" y="19453"/>
                  </a:lnTo>
                  <a:lnTo>
                    <a:pt x="45425" y="19494"/>
                  </a:lnTo>
                  <a:cubicBezTo>
                    <a:pt x="45466" y="19494"/>
                    <a:pt x="45466" y="19494"/>
                    <a:pt x="45507" y="19535"/>
                  </a:cubicBezTo>
                  <a:lnTo>
                    <a:pt x="45548" y="19535"/>
                  </a:lnTo>
                  <a:lnTo>
                    <a:pt x="45548" y="19535"/>
                  </a:lnTo>
                  <a:lnTo>
                    <a:pt x="45599" y="19576"/>
                  </a:lnTo>
                  <a:cubicBezTo>
                    <a:pt x="45599" y="19576"/>
                    <a:pt x="45640" y="19576"/>
                    <a:pt x="45640" y="19617"/>
                  </a:cubicBezTo>
                  <a:cubicBezTo>
                    <a:pt x="45681" y="19617"/>
                    <a:pt x="45721" y="19668"/>
                    <a:pt x="45762" y="19668"/>
                  </a:cubicBezTo>
                  <a:lnTo>
                    <a:pt x="45762" y="19668"/>
                  </a:lnTo>
                  <a:cubicBezTo>
                    <a:pt x="45803" y="19668"/>
                    <a:pt x="45803" y="19668"/>
                    <a:pt x="45803" y="19709"/>
                  </a:cubicBezTo>
                  <a:lnTo>
                    <a:pt x="45854" y="19750"/>
                  </a:lnTo>
                  <a:lnTo>
                    <a:pt x="45895" y="19750"/>
                  </a:lnTo>
                  <a:cubicBezTo>
                    <a:pt x="45936" y="19750"/>
                    <a:pt x="45977" y="19750"/>
                    <a:pt x="46018" y="19791"/>
                  </a:cubicBezTo>
                  <a:lnTo>
                    <a:pt x="46059" y="19831"/>
                  </a:lnTo>
                  <a:lnTo>
                    <a:pt x="46059" y="19872"/>
                  </a:lnTo>
                  <a:cubicBezTo>
                    <a:pt x="46059" y="19872"/>
                    <a:pt x="46059" y="19831"/>
                    <a:pt x="46110" y="19872"/>
                  </a:cubicBezTo>
                  <a:lnTo>
                    <a:pt x="46151" y="19872"/>
                  </a:lnTo>
                  <a:lnTo>
                    <a:pt x="46273" y="19872"/>
                  </a:lnTo>
                  <a:cubicBezTo>
                    <a:pt x="46273" y="19831"/>
                    <a:pt x="46314" y="19831"/>
                    <a:pt x="46314" y="19791"/>
                  </a:cubicBezTo>
                  <a:cubicBezTo>
                    <a:pt x="46314" y="19750"/>
                    <a:pt x="46365" y="19709"/>
                    <a:pt x="46365" y="19668"/>
                  </a:cubicBezTo>
                  <a:lnTo>
                    <a:pt x="46365" y="19617"/>
                  </a:lnTo>
                  <a:cubicBezTo>
                    <a:pt x="46365" y="19576"/>
                    <a:pt x="46406" y="19535"/>
                    <a:pt x="46406" y="19535"/>
                  </a:cubicBezTo>
                  <a:lnTo>
                    <a:pt x="46406" y="19453"/>
                  </a:lnTo>
                  <a:lnTo>
                    <a:pt x="46406" y="19362"/>
                  </a:lnTo>
                  <a:lnTo>
                    <a:pt x="46406" y="19321"/>
                  </a:lnTo>
                  <a:lnTo>
                    <a:pt x="46406" y="19239"/>
                  </a:lnTo>
                  <a:lnTo>
                    <a:pt x="46406" y="19239"/>
                  </a:lnTo>
                  <a:cubicBezTo>
                    <a:pt x="46406" y="19198"/>
                    <a:pt x="46447" y="19198"/>
                    <a:pt x="46488" y="19157"/>
                  </a:cubicBezTo>
                  <a:lnTo>
                    <a:pt x="46447" y="19157"/>
                  </a:lnTo>
                  <a:lnTo>
                    <a:pt x="46406" y="19157"/>
                  </a:lnTo>
                  <a:lnTo>
                    <a:pt x="46447" y="19106"/>
                  </a:lnTo>
                  <a:lnTo>
                    <a:pt x="46447" y="19065"/>
                  </a:lnTo>
                  <a:lnTo>
                    <a:pt x="46488" y="19065"/>
                  </a:lnTo>
                  <a:cubicBezTo>
                    <a:pt x="46488" y="19024"/>
                    <a:pt x="46488" y="18983"/>
                    <a:pt x="46529" y="18943"/>
                  </a:cubicBezTo>
                  <a:lnTo>
                    <a:pt x="46529" y="18943"/>
                  </a:lnTo>
                  <a:lnTo>
                    <a:pt x="46569" y="18943"/>
                  </a:lnTo>
                  <a:lnTo>
                    <a:pt x="46569" y="18983"/>
                  </a:lnTo>
                  <a:lnTo>
                    <a:pt x="46621" y="19024"/>
                  </a:lnTo>
                  <a:cubicBezTo>
                    <a:pt x="46621" y="19024"/>
                    <a:pt x="46621" y="19065"/>
                    <a:pt x="46661" y="19106"/>
                  </a:cubicBezTo>
                  <a:lnTo>
                    <a:pt x="46621" y="19157"/>
                  </a:lnTo>
                  <a:cubicBezTo>
                    <a:pt x="46661" y="19157"/>
                    <a:pt x="46702" y="19198"/>
                    <a:pt x="46702" y="19239"/>
                  </a:cubicBezTo>
                  <a:cubicBezTo>
                    <a:pt x="46743" y="19280"/>
                    <a:pt x="46702" y="19321"/>
                    <a:pt x="46702" y="19362"/>
                  </a:cubicBezTo>
                  <a:lnTo>
                    <a:pt x="46743" y="19413"/>
                  </a:lnTo>
                  <a:lnTo>
                    <a:pt x="46743" y="19413"/>
                  </a:lnTo>
                  <a:cubicBezTo>
                    <a:pt x="46743" y="19413"/>
                    <a:pt x="46743" y="19453"/>
                    <a:pt x="46784" y="19453"/>
                  </a:cubicBezTo>
                  <a:cubicBezTo>
                    <a:pt x="46784" y="19413"/>
                    <a:pt x="46825" y="19453"/>
                    <a:pt x="46825" y="19413"/>
                  </a:cubicBezTo>
                  <a:lnTo>
                    <a:pt x="46876" y="19413"/>
                  </a:lnTo>
                  <a:lnTo>
                    <a:pt x="46876" y="19453"/>
                  </a:lnTo>
                  <a:cubicBezTo>
                    <a:pt x="46917" y="19494"/>
                    <a:pt x="46917" y="19535"/>
                    <a:pt x="46958" y="19535"/>
                  </a:cubicBezTo>
                  <a:lnTo>
                    <a:pt x="46999" y="19576"/>
                  </a:lnTo>
                  <a:lnTo>
                    <a:pt x="46958" y="19576"/>
                  </a:lnTo>
                  <a:cubicBezTo>
                    <a:pt x="46999" y="19617"/>
                    <a:pt x="46999" y="19668"/>
                    <a:pt x="46999" y="19668"/>
                  </a:cubicBezTo>
                  <a:lnTo>
                    <a:pt x="46999" y="19750"/>
                  </a:lnTo>
                  <a:cubicBezTo>
                    <a:pt x="46999" y="19791"/>
                    <a:pt x="47039" y="19791"/>
                    <a:pt x="47080" y="19831"/>
                  </a:cubicBezTo>
                  <a:lnTo>
                    <a:pt x="47080" y="19872"/>
                  </a:lnTo>
                  <a:lnTo>
                    <a:pt x="47080" y="19964"/>
                  </a:lnTo>
                  <a:lnTo>
                    <a:pt x="47080" y="19964"/>
                  </a:lnTo>
                  <a:cubicBezTo>
                    <a:pt x="47080" y="20005"/>
                    <a:pt x="47080" y="20046"/>
                    <a:pt x="47131" y="20046"/>
                  </a:cubicBezTo>
                  <a:cubicBezTo>
                    <a:pt x="47131" y="20128"/>
                    <a:pt x="47131" y="20128"/>
                    <a:pt x="47172" y="20179"/>
                  </a:cubicBezTo>
                  <a:lnTo>
                    <a:pt x="47213" y="20179"/>
                  </a:lnTo>
                  <a:cubicBezTo>
                    <a:pt x="47254" y="20220"/>
                    <a:pt x="47254" y="20220"/>
                    <a:pt x="47295" y="20220"/>
                  </a:cubicBezTo>
                  <a:lnTo>
                    <a:pt x="47295" y="20261"/>
                  </a:lnTo>
                  <a:lnTo>
                    <a:pt x="47295" y="20261"/>
                  </a:lnTo>
                  <a:lnTo>
                    <a:pt x="47336" y="20261"/>
                  </a:lnTo>
                  <a:lnTo>
                    <a:pt x="47336" y="20261"/>
                  </a:lnTo>
                  <a:lnTo>
                    <a:pt x="47387" y="20261"/>
                  </a:lnTo>
                  <a:cubicBezTo>
                    <a:pt x="47387" y="20301"/>
                    <a:pt x="47428" y="20301"/>
                    <a:pt x="47428" y="20301"/>
                  </a:cubicBezTo>
                  <a:lnTo>
                    <a:pt x="47469" y="20301"/>
                  </a:lnTo>
                  <a:cubicBezTo>
                    <a:pt x="47469" y="20342"/>
                    <a:pt x="47509" y="20342"/>
                    <a:pt x="47509" y="20383"/>
                  </a:cubicBezTo>
                  <a:lnTo>
                    <a:pt x="47469" y="20383"/>
                  </a:lnTo>
                  <a:cubicBezTo>
                    <a:pt x="47469" y="20383"/>
                    <a:pt x="47469" y="20434"/>
                    <a:pt x="47509" y="20434"/>
                  </a:cubicBezTo>
                  <a:lnTo>
                    <a:pt x="47509" y="20434"/>
                  </a:lnTo>
                  <a:lnTo>
                    <a:pt x="47550" y="20475"/>
                  </a:lnTo>
                  <a:lnTo>
                    <a:pt x="47550" y="20516"/>
                  </a:lnTo>
                  <a:cubicBezTo>
                    <a:pt x="47550" y="20516"/>
                    <a:pt x="47591" y="20557"/>
                    <a:pt x="47591" y="20598"/>
                  </a:cubicBezTo>
                  <a:lnTo>
                    <a:pt x="47591" y="20598"/>
                  </a:lnTo>
                  <a:lnTo>
                    <a:pt x="47591" y="20690"/>
                  </a:lnTo>
                  <a:cubicBezTo>
                    <a:pt x="47591" y="20690"/>
                    <a:pt x="47642" y="20731"/>
                    <a:pt x="47683" y="20731"/>
                  </a:cubicBezTo>
                  <a:cubicBezTo>
                    <a:pt x="47642" y="20690"/>
                    <a:pt x="47642" y="20690"/>
                    <a:pt x="47683" y="20639"/>
                  </a:cubicBezTo>
                  <a:lnTo>
                    <a:pt x="47683" y="20639"/>
                  </a:lnTo>
                  <a:cubicBezTo>
                    <a:pt x="47683" y="20690"/>
                    <a:pt x="47724" y="20690"/>
                    <a:pt x="47724" y="20731"/>
                  </a:cubicBezTo>
                  <a:lnTo>
                    <a:pt x="47765" y="20731"/>
                  </a:lnTo>
                  <a:lnTo>
                    <a:pt x="47765" y="20690"/>
                  </a:lnTo>
                  <a:lnTo>
                    <a:pt x="47765" y="20731"/>
                  </a:lnTo>
                  <a:lnTo>
                    <a:pt x="47806" y="20731"/>
                  </a:lnTo>
                  <a:lnTo>
                    <a:pt x="47765" y="20771"/>
                  </a:lnTo>
                  <a:cubicBezTo>
                    <a:pt x="47765" y="20771"/>
                    <a:pt x="47765" y="20853"/>
                    <a:pt x="47806" y="20894"/>
                  </a:cubicBezTo>
                  <a:lnTo>
                    <a:pt x="47806" y="20894"/>
                  </a:lnTo>
                  <a:lnTo>
                    <a:pt x="47847" y="20894"/>
                  </a:lnTo>
                  <a:cubicBezTo>
                    <a:pt x="47806" y="20945"/>
                    <a:pt x="47898" y="20986"/>
                    <a:pt x="47939" y="21027"/>
                  </a:cubicBezTo>
                  <a:lnTo>
                    <a:pt x="47939" y="21027"/>
                  </a:lnTo>
                  <a:lnTo>
                    <a:pt x="47979" y="21068"/>
                  </a:lnTo>
                  <a:cubicBezTo>
                    <a:pt x="48020" y="21109"/>
                    <a:pt x="48061" y="21109"/>
                    <a:pt x="48020" y="21149"/>
                  </a:cubicBezTo>
                  <a:cubicBezTo>
                    <a:pt x="48102" y="21149"/>
                    <a:pt x="48061" y="21201"/>
                    <a:pt x="48102" y="21241"/>
                  </a:cubicBezTo>
                  <a:lnTo>
                    <a:pt x="48102" y="21282"/>
                  </a:lnTo>
                  <a:lnTo>
                    <a:pt x="48102" y="21323"/>
                  </a:lnTo>
                  <a:lnTo>
                    <a:pt x="48102" y="21364"/>
                  </a:lnTo>
                  <a:lnTo>
                    <a:pt x="48102" y="21405"/>
                  </a:lnTo>
                  <a:lnTo>
                    <a:pt x="48102" y="21497"/>
                  </a:lnTo>
                  <a:lnTo>
                    <a:pt x="48102" y="21497"/>
                  </a:lnTo>
                  <a:lnTo>
                    <a:pt x="48102" y="21538"/>
                  </a:lnTo>
                  <a:cubicBezTo>
                    <a:pt x="48153" y="21579"/>
                    <a:pt x="48153" y="21619"/>
                    <a:pt x="48153" y="21660"/>
                  </a:cubicBezTo>
                  <a:lnTo>
                    <a:pt x="48194" y="21660"/>
                  </a:lnTo>
                  <a:lnTo>
                    <a:pt x="48153" y="21711"/>
                  </a:lnTo>
                  <a:lnTo>
                    <a:pt x="48153" y="21793"/>
                  </a:lnTo>
                  <a:lnTo>
                    <a:pt x="48153" y="21834"/>
                  </a:lnTo>
                  <a:cubicBezTo>
                    <a:pt x="48102" y="21875"/>
                    <a:pt x="48102" y="21916"/>
                    <a:pt x="48102" y="21967"/>
                  </a:cubicBezTo>
                  <a:lnTo>
                    <a:pt x="48102" y="22008"/>
                  </a:lnTo>
                  <a:lnTo>
                    <a:pt x="48061" y="22049"/>
                  </a:lnTo>
                  <a:lnTo>
                    <a:pt x="48061" y="22171"/>
                  </a:lnTo>
                  <a:cubicBezTo>
                    <a:pt x="48020" y="22171"/>
                    <a:pt x="48020" y="22222"/>
                    <a:pt x="48020" y="22222"/>
                  </a:cubicBezTo>
                  <a:lnTo>
                    <a:pt x="48020" y="22263"/>
                  </a:lnTo>
                  <a:lnTo>
                    <a:pt x="47979" y="22263"/>
                  </a:lnTo>
                  <a:cubicBezTo>
                    <a:pt x="47979" y="22304"/>
                    <a:pt x="47979" y="22386"/>
                    <a:pt x="47898" y="22386"/>
                  </a:cubicBezTo>
                  <a:cubicBezTo>
                    <a:pt x="47898" y="22427"/>
                    <a:pt x="47847" y="22427"/>
                    <a:pt x="47847" y="22478"/>
                  </a:cubicBezTo>
                  <a:cubicBezTo>
                    <a:pt x="47806" y="22519"/>
                    <a:pt x="47765" y="22559"/>
                    <a:pt x="47765" y="22600"/>
                  </a:cubicBezTo>
                  <a:cubicBezTo>
                    <a:pt x="47724" y="22641"/>
                    <a:pt x="47683" y="22641"/>
                    <a:pt x="47724" y="22682"/>
                  </a:cubicBezTo>
                  <a:lnTo>
                    <a:pt x="47724" y="22733"/>
                  </a:lnTo>
                  <a:lnTo>
                    <a:pt x="47724" y="22733"/>
                  </a:lnTo>
                  <a:lnTo>
                    <a:pt x="47724" y="22774"/>
                  </a:lnTo>
                  <a:lnTo>
                    <a:pt x="47683" y="22815"/>
                  </a:lnTo>
                  <a:cubicBezTo>
                    <a:pt x="47642" y="22815"/>
                    <a:pt x="47591" y="22856"/>
                    <a:pt x="47591" y="22897"/>
                  </a:cubicBezTo>
                  <a:cubicBezTo>
                    <a:pt x="47591" y="22937"/>
                    <a:pt x="47591" y="23029"/>
                    <a:pt x="47550" y="23070"/>
                  </a:cubicBezTo>
                  <a:lnTo>
                    <a:pt x="47550" y="23111"/>
                  </a:lnTo>
                  <a:lnTo>
                    <a:pt x="47550" y="23111"/>
                  </a:lnTo>
                  <a:cubicBezTo>
                    <a:pt x="47591" y="23152"/>
                    <a:pt x="47591" y="23193"/>
                    <a:pt x="47550" y="23193"/>
                  </a:cubicBezTo>
                  <a:lnTo>
                    <a:pt x="47509" y="23193"/>
                  </a:lnTo>
                  <a:lnTo>
                    <a:pt x="47469" y="23244"/>
                  </a:lnTo>
                  <a:lnTo>
                    <a:pt x="47254" y="23244"/>
                  </a:lnTo>
                  <a:cubicBezTo>
                    <a:pt x="47172" y="23244"/>
                    <a:pt x="47172" y="23326"/>
                    <a:pt x="47131" y="23326"/>
                  </a:cubicBezTo>
                  <a:cubicBezTo>
                    <a:pt x="47080" y="23367"/>
                    <a:pt x="47080" y="23367"/>
                    <a:pt x="47039" y="23367"/>
                  </a:cubicBezTo>
                  <a:lnTo>
                    <a:pt x="46999" y="23367"/>
                  </a:lnTo>
                  <a:cubicBezTo>
                    <a:pt x="46999" y="23407"/>
                    <a:pt x="47039" y="23407"/>
                    <a:pt x="47039" y="23407"/>
                  </a:cubicBezTo>
                  <a:lnTo>
                    <a:pt x="47039" y="23448"/>
                  </a:lnTo>
                  <a:lnTo>
                    <a:pt x="46999" y="23407"/>
                  </a:lnTo>
                  <a:lnTo>
                    <a:pt x="46999" y="23407"/>
                  </a:lnTo>
                  <a:cubicBezTo>
                    <a:pt x="46958" y="23367"/>
                    <a:pt x="46917" y="23367"/>
                    <a:pt x="46917" y="23326"/>
                  </a:cubicBezTo>
                  <a:lnTo>
                    <a:pt x="46917" y="23285"/>
                  </a:lnTo>
                  <a:lnTo>
                    <a:pt x="46876" y="23285"/>
                  </a:lnTo>
                  <a:cubicBezTo>
                    <a:pt x="46876" y="23285"/>
                    <a:pt x="46825" y="23326"/>
                    <a:pt x="46825" y="23285"/>
                  </a:cubicBezTo>
                  <a:cubicBezTo>
                    <a:pt x="46825" y="23285"/>
                    <a:pt x="46876" y="23244"/>
                    <a:pt x="46825" y="23193"/>
                  </a:cubicBezTo>
                  <a:lnTo>
                    <a:pt x="46825" y="23193"/>
                  </a:lnTo>
                  <a:lnTo>
                    <a:pt x="46784" y="23244"/>
                  </a:lnTo>
                  <a:cubicBezTo>
                    <a:pt x="46784" y="23285"/>
                    <a:pt x="46743" y="23244"/>
                    <a:pt x="46743" y="23285"/>
                  </a:cubicBezTo>
                  <a:lnTo>
                    <a:pt x="46702" y="23285"/>
                  </a:lnTo>
                  <a:cubicBezTo>
                    <a:pt x="46702" y="23326"/>
                    <a:pt x="46702" y="23367"/>
                    <a:pt x="46661" y="23367"/>
                  </a:cubicBezTo>
                  <a:lnTo>
                    <a:pt x="46621" y="23367"/>
                  </a:lnTo>
                  <a:cubicBezTo>
                    <a:pt x="46569" y="23326"/>
                    <a:pt x="46529" y="23285"/>
                    <a:pt x="46488" y="23285"/>
                  </a:cubicBezTo>
                  <a:lnTo>
                    <a:pt x="46447" y="23285"/>
                  </a:lnTo>
                  <a:lnTo>
                    <a:pt x="46406" y="23285"/>
                  </a:lnTo>
                  <a:cubicBezTo>
                    <a:pt x="46406" y="23244"/>
                    <a:pt x="46406" y="23244"/>
                    <a:pt x="46365" y="23285"/>
                  </a:cubicBezTo>
                  <a:lnTo>
                    <a:pt x="46314" y="23285"/>
                  </a:lnTo>
                  <a:lnTo>
                    <a:pt x="46273" y="23193"/>
                  </a:lnTo>
                  <a:lnTo>
                    <a:pt x="46273" y="23193"/>
                  </a:lnTo>
                  <a:lnTo>
                    <a:pt x="46273" y="23193"/>
                  </a:lnTo>
                  <a:lnTo>
                    <a:pt x="46191" y="23193"/>
                  </a:lnTo>
                  <a:cubicBezTo>
                    <a:pt x="46151" y="23152"/>
                    <a:pt x="46191" y="23152"/>
                    <a:pt x="46151" y="23111"/>
                  </a:cubicBezTo>
                  <a:cubicBezTo>
                    <a:pt x="46151" y="23070"/>
                    <a:pt x="46059" y="23070"/>
                    <a:pt x="46059" y="22989"/>
                  </a:cubicBezTo>
                  <a:cubicBezTo>
                    <a:pt x="46110" y="22989"/>
                    <a:pt x="46110" y="22897"/>
                    <a:pt x="46059" y="22856"/>
                  </a:cubicBezTo>
                  <a:lnTo>
                    <a:pt x="46059" y="22856"/>
                  </a:lnTo>
                  <a:lnTo>
                    <a:pt x="46059" y="22815"/>
                  </a:lnTo>
                  <a:lnTo>
                    <a:pt x="46018" y="22774"/>
                  </a:lnTo>
                  <a:lnTo>
                    <a:pt x="45977" y="22733"/>
                  </a:lnTo>
                  <a:lnTo>
                    <a:pt x="45936" y="22733"/>
                  </a:lnTo>
                  <a:lnTo>
                    <a:pt x="45895" y="22733"/>
                  </a:lnTo>
                  <a:lnTo>
                    <a:pt x="45895" y="22733"/>
                  </a:lnTo>
                  <a:cubicBezTo>
                    <a:pt x="45854" y="22733"/>
                    <a:pt x="45895" y="22682"/>
                    <a:pt x="45895" y="22682"/>
                  </a:cubicBezTo>
                  <a:cubicBezTo>
                    <a:pt x="45895" y="22641"/>
                    <a:pt x="45936" y="22641"/>
                    <a:pt x="45936" y="22600"/>
                  </a:cubicBezTo>
                  <a:cubicBezTo>
                    <a:pt x="45895" y="22600"/>
                    <a:pt x="45895" y="22559"/>
                    <a:pt x="45895" y="22559"/>
                  </a:cubicBezTo>
                  <a:cubicBezTo>
                    <a:pt x="45854" y="22559"/>
                    <a:pt x="45854" y="22519"/>
                    <a:pt x="45854" y="22519"/>
                  </a:cubicBezTo>
                  <a:cubicBezTo>
                    <a:pt x="45854" y="22559"/>
                    <a:pt x="45803" y="22600"/>
                    <a:pt x="45803" y="22600"/>
                  </a:cubicBezTo>
                  <a:lnTo>
                    <a:pt x="45762" y="22641"/>
                  </a:lnTo>
                  <a:lnTo>
                    <a:pt x="45762" y="22641"/>
                  </a:lnTo>
                  <a:cubicBezTo>
                    <a:pt x="45721" y="22682"/>
                    <a:pt x="45721" y="22682"/>
                    <a:pt x="45681" y="22682"/>
                  </a:cubicBezTo>
                  <a:lnTo>
                    <a:pt x="45681" y="22682"/>
                  </a:lnTo>
                  <a:lnTo>
                    <a:pt x="45681" y="22600"/>
                  </a:lnTo>
                  <a:lnTo>
                    <a:pt x="45721" y="22600"/>
                  </a:lnTo>
                  <a:cubicBezTo>
                    <a:pt x="45762" y="22600"/>
                    <a:pt x="45762" y="22559"/>
                    <a:pt x="45762" y="22519"/>
                  </a:cubicBezTo>
                  <a:lnTo>
                    <a:pt x="45762" y="22519"/>
                  </a:lnTo>
                  <a:lnTo>
                    <a:pt x="45762" y="22427"/>
                  </a:lnTo>
                  <a:cubicBezTo>
                    <a:pt x="45762" y="22427"/>
                    <a:pt x="45803" y="22386"/>
                    <a:pt x="45854" y="22386"/>
                  </a:cubicBezTo>
                  <a:cubicBezTo>
                    <a:pt x="45854" y="22345"/>
                    <a:pt x="45803" y="22345"/>
                    <a:pt x="45803" y="22345"/>
                  </a:cubicBezTo>
                  <a:lnTo>
                    <a:pt x="45854" y="22304"/>
                  </a:lnTo>
                  <a:lnTo>
                    <a:pt x="45854" y="22304"/>
                  </a:lnTo>
                  <a:lnTo>
                    <a:pt x="45803" y="22263"/>
                  </a:lnTo>
                  <a:lnTo>
                    <a:pt x="45803" y="22222"/>
                  </a:lnTo>
                  <a:lnTo>
                    <a:pt x="45803" y="22222"/>
                  </a:lnTo>
                  <a:cubicBezTo>
                    <a:pt x="45803" y="22263"/>
                    <a:pt x="45762" y="22304"/>
                    <a:pt x="45762" y="22304"/>
                  </a:cubicBezTo>
                  <a:lnTo>
                    <a:pt x="45721" y="22345"/>
                  </a:lnTo>
                  <a:lnTo>
                    <a:pt x="45721" y="22386"/>
                  </a:lnTo>
                  <a:cubicBezTo>
                    <a:pt x="45721" y="22386"/>
                    <a:pt x="45681" y="22386"/>
                    <a:pt x="45681" y="22427"/>
                  </a:cubicBezTo>
                  <a:cubicBezTo>
                    <a:pt x="45640" y="22427"/>
                    <a:pt x="45599" y="22478"/>
                    <a:pt x="45599" y="22478"/>
                  </a:cubicBezTo>
                  <a:cubicBezTo>
                    <a:pt x="45599" y="22519"/>
                    <a:pt x="45548" y="22519"/>
                    <a:pt x="45548" y="22559"/>
                  </a:cubicBezTo>
                  <a:lnTo>
                    <a:pt x="45548" y="22600"/>
                  </a:lnTo>
                  <a:lnTo>
                    <a:pt x="45548" y="22600"/>
                  </a:lnTo>
                  <a:cubicBezTo>
                    <a:pt x="45548" y="22641"/>
                    <a:pt x="45507" y="22641"/>
                    <a:pt x="45507" y="22641"/>
                  </a:cubicBezTo>
                  <a:lnTo>
                    <a:pt x="45425" y="22559"/>
                  </a:lnTo>
                  <a:lnTo>
                    <a:pt x="45425" y="22559"/>
                  </a:lnTo>
                  <a:lnTo>
                    <a:pt x="45466" y="22559"/>
                  </a:lnTo>
                  <a:lnTo>
                    <a:pt x="45466" y="22519"/>
                  </a:lnTo>
                  <a:lnTo>
                    <a:pt x="45425" y="22519"/>
                  </a:lnTo>
                  <a:lnTo>
                    <a:pt x="45425" y="22427"/>
                  </a:lnTo>
                  <a:lnTo>
                    <a:pt x="45384" y="22386"/>
                  </a:lnTo>
                  <a:lnTo>
                    <a:pt x="45384" y="22386"/>
                  </a:lnTo>
                  <a:cubicBezTo>
                    <a:pt x="45384" y="22386"/>
                    <a:pt x="45384" y="22345"/>
                    <a:pt x="45343" y="22345"/>
                  </a:cubicBezTo>
                  <a:cubicBezTo>
                    <a:pt x="45343" y="22304"/>
                    <a:pt x="45251" y="22304"/>
                    <a:pt x="45251" y="22263"/>
                  </a:cubicBezTo>
                  <a:cubicBezTo>
                    <a:pt x="45251" y="22263"/>
                    <a:pt x="45292" y="22222"/>
                    <a:pt x="45251" y="22171"/>
                  </a:cubicBezTo>
                  <a:lnTo>
                    <a:pt x="45211" y="22222"/>
                  </a:lnTo>
                  <a:lnTo>
                    <a:pt x="45211" y="22171"/>
                  </a:lnTo>
                  <a:cubicBezTo>
                    <a:pt x="45211" y="22130"/>
                    <a:pt x="45170" y="22130"/>
                    <a:pt x="45170" y="22130"/>
                  </a:cubicBezTo>
                  <a:lnTo>
                    <a:pt x="45129" y="22130"/>
                  </a:lnTo>
                  <a:cubicBezTo>
                    <a:pt x="45088" y="22130"/>
                    <a:pt x="45088" y="22089"/>
                    <a:pt x="45037" y="22089"/>
                  </a:cubicBezTo>
                  <a:lnTo>
                    <a:pt x="44996" y="22089"/>
                  </a:lnTo>
                  <a:cubicBezTo>
                    <a:pt x="44996" y="22089"/>
                    <a:pt x="44996" y="22130"/>
                    <a:pt x="44955" y="22089"/>
                  </a:cubicBezTo>
                  <a:cubicBezTo>
                    <a:pt x="44955" y="22089"/>
                    <a:pt x="44914" y="22049"/>
                    <a:pt x="44873" y="22049"/>
                  </a:cubicBezTo>
                  <a:lnTo>
                    <a:pt x="44741" y="22049"/>
                  </a:lnTo>
                  <a:lnTo>
                    <a:pt x="44700" y="22049"/>
                  </a:lnTo>
                  <a:lnTo>
                    <a:pt x="44577" y="22049"/>
                  </a:lnTo>
                  <a:cubicBezTo>
                    <a:pt x="44526" y="22089"/>
                    <a:pt x="44485" y="22089"/>
                    <a:pt x="44485" y="22089"/>
                  </a:cubicBezTo>
                  <a:lnTo>
                    <a:pt x="44444" y="22130"/>
                  </a:lnTo>
                  <a:lnTo>
                    <a:pt x="44403" y="22130"/>
                  </a:lnTo>
                  <a:cubicBezTo>
                    <a:pt x="44363" y="22171"/>
                    <a:pt x="44271" y="22171"/>
                    <a:pt x="44189" y="22222"/>
                  </a:cubicBezTo>
                  <a:lnTo>
                    <a:pt x="44066" y="22222"/>
                  </a:lnTo>
                  <a:cubicBezTo>
                    <a:pt x="43974" y="22263"/>
                    <a:pt x="43933" y="22304"/>
                    <a:pt x="43852" y="22345"/>
                  </a:cubicBezTo>
                  <a:lnTo>
                    <a:pt x="43811" y="22345"/>
                  </a:lnTo>
                  <a:cubicBezTo>
                    <a:pt x="43760" y="22345"/>
                    <a:pt x="43811" y="22386"/>
                    <a:pt x="43760" y="22427"/>
                  </a:cubicBezTo>
                  <a:lnTo>
                    <a:pt x="43760" y="22478"/>
                  </a:lnTo>
                  <a:lnTo>
                    <a:pt x="43760" y="22478"/>
                  </a:lnTo>
                  <a:cubicBezTo>
                    <a:pt x="43719" y="22478"/>
                    <a:pt x="43719" y="22519"/>
                    <a:pt x="43719" y="22519"/>
                  </a:cubicBezTo>
                  <a:lnTo>
                    <a:pt x="43678" y="22519"/>
                  </a:lnTo>
                  <a:lnTo>
                    <a:pt x="43637" y="22519"/>
                  </a:lnTo>
                  <a:lnTo>
                    <a:pt x="43555" y="22519"/>
                  </a:lnTo>
                  <a:lnTo>
                    <a:pt x="43555" y="22519"/>
                  </a:lnTo>
                  <a:lnTo>
                    <a:pt x="43504" y="22519"/>
                  </a:lnTo>
                  <a:lnTo>
                    <a:pt x="43382" y="22519"/>
                  </a:lnTo>
                  <a:cubicBezTo>
                    <a:pt x="43341" y="22519"/>
                    <a:pt x="43341" y="22559"/>
                    <a:pt x="43300" y="22559"/>
                  </a:cubicBezTo>
                  <a:lnTo>
                    <a:pt x="43300" y="22559"/>
                  </a:lnTo>
                  <a:lnTo>
                    <a:pt x="43249" y="22559"/>
                  </a:lnTo>
                  <a:lnTo>
                    <a:pt x="43167" y="22559"/>
                  </a:lnTo>
                  <a:cubicBezTo>
                    <a:pt x="43126" y="22600"/>
                    <a:pt x="43126" y="22641"/>
                    <a:pt x="43126" y="22641"/>
                  </a:cubicBezTo>
                  <a:lnTo>
                    <a:pt x="43085" y="22682"/>
                  </a:lnTo>
                  <a:lnTo>
                    <a:pt x="42994" y="22682"/>
                  </a:lnTo>
                  <a:lnTo>
                    <a:pt x="42994" y="22733"/>
                  </a:lnTo>
                  <a:lnTo>
                    <a:pt x="42994" y="22733"/>
                  </a:lnTo>
                  <a:lnTo>
                    <a:pt x="42953" y="22774"/>
                  </a:lnTo>
                  <a:lnTo>
                    <a:pt x="42912" y="22774"/>
                  </a:lnTo>
                  <a:cubicBezTo>
                    <a:pt x="42912" y="22774"/>
                    <a:pt x="42871" y="22815"/>
                    <a:pt x="42871" y="22774"/>
                  </a:cubicBezTo>
                  <a:lnTo>
                    <a:pt x="42871" y="22774"/>
                  </a:lnTo>
                  <a:cubicBezTo>
                    <a:pt x="42871" y="22815"/>
                    <a:pt x="42871" y="22815"/>
                    <a:pt x="42830" y="22815"/>
                  </a:cubicBezTo>
                  <a:cubicBezTo>
                    <a:pt x="42830" y="22815"/>
                    <a:pt x="42830" y="22774"/>
                    <a:pt x="42830" y="22815"/>
                  </a:cubicBezTo>
                  <a:lnTo>
                    <a:pt x="42789" y="22815"/>
                  </a:lnTo>
                  <a:cubicBezTo>
                    <a:pt x="42738" y="22815"/>
                    <a:pt x="42656" y="22774"/>
                    <a:pt x="42615" y="22774"/>
                  </a:cubicBezTo>
                  <a:lnTo>
                    <a:pt x="42615" y="22774"/>
                  </a:lnTo>
                  <a:lnTo>
                    <a:pt x="42575" y="22733"/>
                  </a:lnTo>
                  <a:cubicBezTo>
                    <a:pt x="42534" y="22682"/>
                    <a:pt x="42534" y="22682"/>
                    <a:pt x="42483" y="22682"/>
                  </a:cubicBezTo>
                  <a:lnTo>
                    <a:pt x="42483" y="22682"/>
                  </a:lnTo>
                  <a:lnTo>
                    <a:pt x="42483" y="22682"/>
                  </a:lnTo>
                  <a:lnTo>
                    <a:pt x="42442" y="22641"/>
                  </a:lnTo>
                  <a:lnTo>
                    <a:pt x="42442" y="22600"/>
                  </a:lnTo>
                  <a:lnTo>
                    <a:pt x="42534" y="22600"/>
                  </a:lnTo>
                  <a:cubicBezTo>
                    <a:pt x="42534" y="22559"/>
                    <a:pt x="42534" y="22559"/>
                    <a:pt x="42575" y="22519"/>
                  </a:cubicBezTo>
                  <a:cubicBezTo>
                    <a:pt x="42575" y="22519"/>
                    <a:pt x="42534" y="22478"/>
                    <a:pt x="42534" y="22427"/>
                  </a:cubicBezTo>
                  <a:lnTo>
                    <a:pt x="42575" y="22427"/>
                  </a:lnTo>
                  <a:cubicBezTo>
                    <a:pt x="42534" y="22345"/>
                    <a:pt x="42534" y="22304"/>
                    <a:pt x="42534" y="22222"/>
                  </a:cubicBezTo>
                  <a:cubicBezTo>
                    <a:pt x="42483" y="22171"/>
                    <a:pt x="42442" y="22089"/>
                    <a:pt x="42401" y="22008"/>
                  </a:cubicBezTo>
                  <a:lnTo>
                    <a:pt x="42401" y="21834"/>
                  </a:lnTo>
                  <a:cubicBezTo>
                    <a:pt x="42360" y="21834"/>
                    <a:pt x="42360" y="21793"/>
                    <a:pt x="42319" y="21752"/>
                  </a:cubicBezTo>
                  <a:lnTo>
                    <a:pt x="42278" y="21711"/>
                  </a:lnTo>
                  <a:lnTo>
                    <a:pt x="42278" y="21660"/>
                  </a:lnTo>
                  <a:cubicBezTo>
                    <a:pt x="42227" y="21619"/>
                    <a:pt x="42227" y="21579"/>
                    <a:pt x="42227" y="21538"/>
                  </a:cubicBezTo>
                  <a:lnTo>
                    <a:pt x="42186" y="21497"/>
                  </a:lnTo>
                  <a:cubicBezTo>
                    <a:pt x="42146" y="21456"/>
                    <a:pt x="42105" y="21405"/>
                    <a:pt x="42064" y="21364"/>
                  </a:cubicBezTo>
                  <a:lnTo>
                    <a:pt x="42064" y="21323"/>
                  </a:lnTo>
                  <a:lnTo>
                    <a:pt x="42064" y="21323"/>
                  </a:lnTo>
                  <a:close/>
                  <a:moveTo>
                    <a:pt x="45762" y="22733"/>
                  </a:moveTo>
                  <a:lnTo>
                    <a:pt x="45762" y="22733"/>
                  </a:lnTo>
                  <a:cubicBezTo>
                    <a:pt x="45762" y="22774"/>
                    <a:pt x="45803" y="22774"/>
                    <a:pt x="45854" y="22774"/>
                  </a:cubicBezTo>
                  <a:cubicBezTo>
                    <a:pt x="45854" y="22815"/>
                    <a:pt x="45803" y="22815"/>
                    <a:pt x="45803" y="22815"/>
                  </a:cubicBezTo>
                  <a:lnTo>
                    <a:pt x="45762" y="22815"/>
                  </a:lnTo>
                  <a:lnTo>
                    <a:pt x="45721" y="22815"/>
                  </a:lnTo>
                  <a:lnTo>
                    <a:pt x="45681" y="22815"/>
                  </a:lnTo>
                  <a:lnTo>
                    <a:pt x="45640" y="22815"/>
                  </a:lnTo>
                  <a:lnTo>
                    <a:pt x="45640" y="22815"/>
                  </a:lnTo>
                  <a:lnTo>
                    <a:pt x="45640" y="22774"/>
                  </a:lnTo>
                  <a:cubicBezTo>
                    <a:pt x="45681" y="22774"/>
                    <a:pt x="45721" y="22774"/>
                    <a:pt x="45762" y="22733"/>
                  </a:cubicBezTo>
                  <a:close/>
                  <a:moveTo>
                    <a:pt x="46784" y="23499"/>
                  </a:moveTo>
                  <a:lnTo>
                    <a:pt x="46743" y="23540"/>
                  </a:lnTo>
                  <a:lnTo>
                    <a:pt x="46743" y="23448"/>
                  </a:lnTo>
                  <a:lnTo>
                    <a:pt x="46784" y="23499"/>
                  </a:lnTo>
                  <a:close/>
                  <a:moveTo>
                    <a:pt x="47336" y="23581"/>
                  </a:moveTo>
                  <a:lnTo>
                    <a:pt x="47336" y="23581"/>
                  </a:lnTo>
                  <a:cubicBezTo>
                    <a:pt x="47295" y="23581"/>
                    <a:pt x="47295" y="23540"/>
                    <a:pt x="47295" y="23499"/>
                  </a:cubicBezTo>
                  <a:lnTo>
                    <a:pt x="47387" y="23581"/>
                  </a:lnTo>
                  <a:lnTo>
                    <a:pt x="47336" y="23581"/>
                  </a:lnTo>
                  <a:close/>
                  <a:moveTo>
                    <a:pt x="46825" y="23796"/>
                  </a:moveTo>
                  <a:lnTo>
                    <a:pt x="46825" y="23704"/>
                  </a:lnTo>
                  <a:lnTo>
                    <a:pt x="46825" y="23663"/>
                  </a:lnTo>
                  <a:lnTo>
                    <a:pt x="46876" y="23663"/>
                  </a:lnTo>
                  <a:lnTo>
                    <a:pt x="46917" y="23663"/>
                  </a:lnTo>
                  <a:cubicBezTo>
                    <a:pt x="46917" y="23663"/>
                    <a:pt x="46958" y="23663"/>
                    <a:pt x="46958" y="23704"/>
                  </a:cubicBezTo>
                  <a:cubicBezTo>
                    <a:pt x="46999" y="23704"/>
                    <a:pt x="47039" y="23755"/>
                    <a:pt x="47131" y="23755"/>
                  </a:cubicBezTo>
                  <a:lnTo>
                    <a:pt x="47172" y="23704"/>
                  </a:lnTo>
                  <a:lnTo>
                    <a:pt x="47213" y="23704"/>
                  </a:lnTo>
                  <a:lnTo>
                    <a:pt x="47254" y="23704"/>
                  </a:lnTo>
                  <a:lnTo>
                    <a:pt x="47254" y="23704"/>
                  </a:lnTo>
                  <a:lnTo>
                    <a:pt x="47295" y="23704"/>
                  </a:lnTo>
                  <a:lnTo>
                    <a:pt x="47295" y="23704"/>
                  </a:lnTo>
                  <a:cubicBezTo>
                    <a:pt x="47336" y="23704"/>
                    <a:pt x="47336" y="23755"/>
                    <a:pt x="47336" y="23755"/>
                  </a:cubicBezTo>
                  <a:lnTo>
                    <a:pt x="47336" y="23796"/>
                  </a:lnTo>
                  <a:lnTo>
                    <a:pt x="47336" y="23837"/>
                  </a:lnTo>
                  <a:lnTo>
                    <a:pt x="47336" y="23877"/>
                  </a:lnTo>
                  <a:cubicBezTo>
                    <a:pt x="47336" y="23918"/>
                    <a:pt x="47336" y="23959"/>
                    <a:pt x="47295" y="23959"/>
                  </a:cubicBezTo>
                  <a:lnTo>
                    <a:pt x="47295" y="24051"/>
                  </a:lnTo>
                  <a:lnTo>
                    <a:pt x="47295" y="24133"/>
                  </a:lnTo>
                  <a:lnTo>
                    <a:pt x="47254" y="24133"/>
                  </a:lnTo>
                  <a:lnTo>
                    <a:pt x="47254" y="24092"/>
                  </a:lnTo>
                  <a:cubicBezTo>
                    <a:pt x="47172" y="24092"/>
                    <a:pt x="47172" y="24174"/>
                    <a:pt x="47131" y="24215"/>
                  </a:cubicBezTo>
                  <a:lnTo>
                    <a:pt x="47080" y="24215"/>
                  </a:lnTo>
                  <a:cubicBezTo>
                    <a:pt x="47039" y="24215"/>
                    <a:pt x="47039" y="24215"/>
                    <a:pt x="46999" y="24174"/>
                  </a:cubicBezTo>
                  <a:lnTo>
                    <a:pt x="46999" y="24174"/>
                  </a:lnTo>
                  <a:lnTo>
                    <a:pt x="47039" y="24174"/>
                  </a:lnTo>
                  <a:cubicBezTo>
                    <a:pt x="46999" y="24092"/>
                    <a:pt x="46958" y="24133"/>
                    <a:pt x="46958" y="24092"/>
                  </a:cubicBezTo>
                  <a:cubicBezTo>
                    <a:pt x="46917" y="24092"/>
                    <a:pt x="46917" y="24051"/>
                    <a:pt x="46917" y="24010"/>
                  </a:cubicBezTo>
                  <a:lnTo>
                    <a:pt x="46917" y="23959"/>
                  </a:lnTo>
                  <a:lnTo>
                    <a:pt x="46917" y="23918"/>
                  </a:lnTo>
                  <a:cubicBezTo>
                    <a:pt x="46876" y="23877"/>
                    <a:pt x="46876" y="23837"/>
                    <a:pt x="46825" y="23796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49" name="Google Shape;649;p29"/>
            <p:cNvSpPr/>
            <p:nvPr/>
          </p:nvSpPr>
          <p:spPr>
            <a:xfrm>
              <a:off x="4508432" y="3005206"/>
              <a:ext cx="63793" cy="109359"/>
            </a:xfrm>
            <a:custGeom>
              <a:avLst/>
              <a:gdLst/>
              <a:ahLst/>
              <a:cxnLst/>
              <a:rect l="l" t="t" r="r" b="b"/>
              <a:pathLst>
                <a:path w="644" h="1104" extrusionOk="0">
                  <a:moveTo>
                    <a:pt x="0" y="0"/>
                  </a:moveTo>
                  <a:lnTo>
                    <a:pt x="174" y="297"/>
                  </a:lnTo>
                  <a:cubicBezTo>
                    <a:pt x="174" y="297"/>
                    <a:pt x="215" y="256"/>
                    <a:pt x="215" y="215"/>
                  </a:cubicBezTo>
                  <a:lnTo>
                    <a:pt x="256" y="215"/>
                  </a:lnTo>
                  <a:cubicBezTo>
                    <a:pt x="256" y="174"/>
                    <a:pt x="215" y="174"/>
                    <a:pt x="215" y="133"/>
                  </a:cubicBezTo>
                  <a:lnTo>
                    <a:pt x="215" y="41"/>
                  </a:lnTo>
                  <a:cubicBezTo>
                    <a:pt x="215" y="41"/>
                    <a:pt x="215" y="0"/>
                    <a:pt x="256" y="0"/>
                  </a:cubicBezTo>
                  <a:close/>
                  <a:moveTo>
                    <a:pt x="470" y="807"/>
                  </a:moveTo>
                  <a:cubicBezTo>
                    <a:pt x="470" y="826"/>
                    <a:pt x="479" y="836"/>
                    <a:pt x="493" y="847"/>
                  </a:cubicBezTo>
                  <a:lnTo>
                    <a:pt x="493" y="847"/>
                  </a:lnTo>
                  <a:lnTo>
                    <a:pt x="470" y="807"/>
                  </a:lnTo>
                  <a:close/>
                  <a:moveTo>
                    <a:pt x="493" y="847"/>
                  </a:moveTo>
                  <a:lnTo>
                    <a:pt x="644" y="1104"/>
                  </a:lnTo>
                  <a:cubicBezTo>
                    <a:pt x="644" y="1063"/>
                    <a:pt x="644" y="1022"/>
                    <a:pt x="603" y="1022"/>
                  </a:cubicBezTo>
                  <a:cubicBezTo>
                    <a:pt x="603" y="981"/>
                    <a:pt x="562" y="899"/>
                    <a:pt x="562" y="899"/>
                  </a:cubicBezTo>
                  <a:cubicBezTo>
                    <a:pt x="535" y="872"/>
                    <a:pt x="510" y="859"/>
                    <a:pt x="493" y="847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50" name="Google Shape;650;p29"/>
            <p:cNvSpPr/>
            <p:nvPr/>
          </p:nvSpPr>
          <p:spPr>
            <a:xfrm>
              <a:off x="6279570" y="3114467"/>
              <a:ext cx="447344" cy="443381"/>
            </a:xfrm>
            <a:custGeom>
              <a:avLst/>
              <a:gdLst/>
              <a:ahLst/>
              <a:cxnLst/>
              <a:rect l="l" t="t" r="r" b="b"/>
              <a:pathLst>
                <a:path w="4516" h="4476" extrusionOk="0">
                  <a:moveTo>
                    <a:pt x="0" y="1"/>
                  </a:moveTo>
                  <a:lnTo>
                    <a:pt x="51" y="134"/>
                  </a:lnTo>
                  <a:cubicBezTo>
                    <a:pt x="51" y="93"/>
                    <a:pt x="92" y="93"/>
                    <a:pt x="92" y="93"/>
                  </a:cubicBezTo>
                  <a:lnTo>
                    <a:pt x="256" y="93"/>
                  </a:lnTo>
                  <a:lnTo>
                    <a:pt x="256" y="52"/>
                  </a:lnTo>
                  <a:cubicBezTo>
                    <a:pt x="256" y="52"/>
                    <a:pt x="215" y="52"/>
                    <a:pt x="174" y="1"/>
                  </a:cubicBezTo>
                  <a:close/>
                  <a:moveTo>
                    <a:pt x="1533" y="1"/>
                  </a:moveTo>
                  <a:lnTo>
                    <a:pt x="1533" y="52"/>
                  </a:lnTo>
                  <a:lnTo>
                    <a:pt x="1533" y="93"/>
                  </a:lnTo>
                  <a:lnTo>
                    <a:pt x="1533" y="134"/>
                  </a:lnTo>
                  <a:cubicBezTo>
                    <a:pt x="1533" y="134"/>
                    <a:pt x="1533" y="174"/>
                    <a:pt x="1584" y="174"/>
                  </a:cubicBezTo>
                  <a:lnTo>
                    <a:pt x="1584" y="215"/>
                  </a:lnTo>
                  <a:cubicBezTo>
                    <a:pt x="1584" y="256"/>
                    <a:pt x="1625" y="307"/>
                    <a:pt x="1665" y="348"/>
                  </a:cubicBezTo>
                  <a:cubicBezTo>
                    <a:pt x="1625" y="256"/>
                    <a:pt x="1584" y="256"/>
                    <a:pt x="1625" y="134"/>
                  </a:cubicBezTo>
                  <a:cubicBezTo>
                    <a:pt x="1665" y="134"/>
                    <a:pt x="1706" y="174"/>
                    <a:pt x="1706" y="174"/>
                  </a:cubicBezTo>
                  <a:lnTo>
                    <a:pt x="1706" y="134"/>
                  </a:lnTo>
                  <a:cubicBezTo>
                    <a:pt x="1706" y="134"/>
                    <a:pt x="1665" y="134"/>
                    <a:pt x="1665" y="93"/>
                  </a:cubicBezTo>
                  <a:cubicBezTo>
                    <a:pt x="1665" y="93"/>
                    <a:pt x="1665" y="52"/>
                    <a:pt x="1706" y="52"/>
                  </a:cubicBezTo>
                  <a:lnTo>
                    <a:pt x="1706" y="1"/>
                  </a:lnTo>
                  <a:lnTo>
                    <a:pt x="1665" y="1"/>
                  </a:lnTo>
                  <a:cubicBezTo>
                    <a:pt x="1625" y="52"/>
                    <a:pt x="1625" y="52"/>
                    <a:pt x="1584" y="93"/>
                  </a:cubicBezTo>
                  <a:lnTo>
                    <a:pt x="1584" y="1"/>
                  </a:lnTo>
                  <a:close/>
                  <a:moveTo>
                    <a:pt x="1328" y="685"/>
                  </a:moveTo>
                  <a:cubicBezTo>
                    <a:pt x="1328" y="726"/>
                    <a:pt x="1410" y="767"/>
                    <a:pt x="1451" y="767"/>
                  </a:cubicBezTo>
                  <a:lnTo>
                    <a:pt x="1492" y="726"/>
                  </a:lnTo>
                  <a:cubicBezTo>
                    <a:pt x="1451" y="726"/>
                    <a:pt x="1451" y="685"/>
                    <a:pt x="1451" y="685"/>
                  </a:cubicBezTo>
                  <a:close/>
                  <a:moveTo>
                    <a:pt x="1625" y="644"/>
                  </a:moveTo>
                  <a:cubicBezTo>
                    <a:pt x="1625" y="685"/>
                    <a:pt x="1665" y="685"/>
                    <a:pt x="1665" y="726"/>
                  </a:cubicBezTo>
                  <a:cubicBezTo>
                    <a:pt x="1706" y="685"/>
                    <a:pt x="1706" y="685"/>
                    <a:pt x="1747" y="685"/>
                  </a:cubicBezTo>
                  <a:cubicBezTo>
                    <a:pt x="1788" y="685"/>
                    <a:pt x="1788" y="726"/>
                    <a:pt x="1839" y="726"/>
                  </a:cubicBezTo>
                  <a:lnTo>
                    <a:pt x="1839" y="685"/>
                  </a:lnTo>
                  <a:lnTo>
                    <a:pt x="1880" y="685"/>
                  </a:lnTo>
                  <a:cubicBezTo>
                    <a:pt x="1921" y="726"/>
                    <a:pt x="1962" y="767"/>
                    <a:pt x="2043" y="767"/>
                  </a:cubicBezTo>
                  <a:cubicBezTo>
                    <a:pt x="2003" y="685"/>
                    <a:pt x="1962" y="644"/>
                    <a:pt x="1880" y="644"/>
                  </a:cubicBezTo>
                  <a:close/>
                  <a:moveTo>
                    <a:pt x="562" y="1"/>
                  </a:moveTo>
                  <a:cubicBezTo>
                    <a:pt x="511" y="52"/>
                    <a:pt x="511" y="93"/>
                    <a:pt x="511" y="93"/>
                  </a:cubicBezTo>
                  <a:lnTo>
                    <a:pt x="470" y="93"/>
                  </a:lnTo>
                  <a:cubicBezTo>
                    <a:pt x="388" y="93"/>
                    <a:pt x="388" y="215"/>
                    <a:pt x="388" y="307"/>
                  </a:cubicBezTo>
                  <a:lnTo>
                    <a:pt x="347" y="348"/>
                  </a:lnTo>
                  <a:cubicBezTo>
                    <a:pt x="347" y="348"/>
                    <a:pt x="347" y="389"/>
                    <a:pt x="307" y="389"/>
                  </a:cubicBezTo>
                  <a:lnTo>
                    <a:pt x="307" y="471"/>
                  </a:lnTo>
                  <a:lnTo>
                    <a:pt x="307" y="563"/>
                  </a:lnTo>
                  <a:lnTo>
                    <a:pt x="470" y="818"/>
                  </a:lnTo>
                  <a:lnTo>
                    <a:pt x="470" y="726"/>
                  </a:lnTo>
                  <a:lnTo>
                    <a:pt x="470" y="644"/>
                  </a:lnTo>
                  <a:cubicBezTo>
                    <a:pt x="470" y="644"/>
                    <a:pt x="511" y="603"/>
                    <a:pt x="562" y="603"/>
                  </a:cubicBezTo>
                  <a:cubicBezTo>
                    <a:pt x="603" y="644"/>
                    <a:pt x="562" y="685"/>
                    <a:pt x="562" y="726"/>
                  </a:cubicBezTo>
                  <a:cubicBezTo>
                    <a:pt x="603" y="767"/>
                    <a:pt x="603" y="767"/>
                    <a:pt x="644" y="818"/>
                  </a:cubicBezTo>
                  <a:lnTo>
                    <a:pt x="644" y="900"/>
                  </a:lnTo>
                  <a:cubicBezTo>
                    <a:pt x="644" y="900"/>
                    <a:pt x="685" y="941"/>
                    <a:pt x="725" y="941"/>
                  </a:cubicBezTo>
                  <a:cubicBezTo>
                    <a:pt x="725" y="900"/>
                    <a:pt x="725" y="859"/>
                    <a:pt x="766" y="859"/>
                  </a:cubicBezTo>
                  <a:lnTo>
                    <a:pt x="817" y="859"/>
                  </a:lnTo>
                  <a:lnTo>
                    <a:pt x="817" y="818"/>
                  </a:lnTo>
                  <a:cubicBezTo>
                    <a:pt x="766" y="818"/>
                    <a:pt x="725" y="726"/>
                    <a:pt x="766" y="685"/>
                  </a:cubicBezTo>
                  <a:cubicBezTo>
                    <a:pt x="766" y="603"/>
                    <a:pt x="685" y="512"/>
                    <a:pt x="603" y="512"/>
                  </a:cubicBezTo>
                  <a:lnTo>
                    <a:pt x="603" y="471"/>
                  </a:lnTo>
                  <a:lnTo>
                    <a:pt x="685" y="471"/>
                  </a:lnTo>
                  <a:cubicBezTo>
                    <a:pt x="685" y="471"/>
                    <a:pt x="725" y="471"/>
                    <a:pt x="766" y="430"/>
                  </a:cubicBezTo>
                  <a:cubicBezTo>
                    <a:pt x="766" y="430"/>
                    <a:pt x="817" y="389"/>
                    <a:pt x="858" y="348"/>
                  </a:cubicBezTo>
                  <a:cubicBezTo>
                    <a:pt x="858" y="348"/>
                    <a:pt x="899" y="348"/>
                    <a:pt x="899" y="389"/>
                  </a:cubicBezTo>
                  <a:lnTo>
                    <a:pt x="899" y="307"/>
                  </a:lnTo>
                  <a:lnTo>
                    <a:pt x="858" y="307"/>
                  </a:lnTo>
                  <a:cubicBezTo>
                    <a:pt x="817" y="348"/>
                    <a:pt x="725" y="348"/>
                    <a:pt x="685" y="348"/>
                  </a:cubicBezTo>
                  <a:lnTo>
                    <a:pt x="644" y="348"/>
                  </a:lnTo>
                  <a:cubicBezTo>
                    <a:pt x="644" y="348"/>
                    <a:pt x="603" y="389"/>
                    <a:pt x="603" y="430"/>
                  </a:cubicBezTo>
                  <a:lnTo>
                    <a:pt x="511" y="430"/>
                  </a:lnTo>
                  <a:lnTo>
                    <a:pt x="511" y="348"/>
                  </a:lnTo>
                  <a:cubicBezTo>
                    <a:pt x="470" y="348"/>
                    <a:pt x="429" y="348"/>
                    <a:pt x="429" y="307"/>
                  </a:cubicBezTo>
                  <a:cubicBezTo>
                    <a:pt x="388" y="256"/>
                    <a:pt x="429" y="215"/>
                    <a:pt x="429" y="215"/>
                  </a:cubicBezTo>
                  <a:cubicBezTo>
                    <a:pt x="470" y="134"/>
                    <a:pt x="511" y="134"/>
                    <a:pt x="562" y="134"/>
                  </a:cubicBezTo>
                  <a:lnTo>
                    <a:pt x="725" y="134"/>
                  </a:lnTo>
                  <a:cubicBezTo>
                    <a:pt x="858" y="134"/>
                    <a:pt x="899" y="174"/>
                    <a:pt x="981" y="174"/>
                  </a:cubicBezTo>
                  <a:cubicBezTo>
                    <a:pt x="1022" y="174"/>
                    <a:pt x="1073" y="134"/>
                    <a:pt x="1114" y="93"/>
                  </a:cubicBezTo>
                  <a:cubicBezTo>
                    <a:pt x="1155" y="52"/>
                    <a:pt x="1155" y="52"/>
                    <a:pt x="1155" y="1"/>
                  </a:cubicBezTo>
                  <a:lnTo>
                    <a:pt x="1114" y="1"/>
                  </a:lnTo>
                  <a:lnTo>
                    <a:pt x="1114" y="52"/>
                  </a:lnTo>
                  <a:cubicBezTo>
                    <a:pt x="1073" y="93"/>
                    <a:pt x="1022" y="93"/>
                    <a:pt x="1022" y="93"/>
                  </a:cubicBezTo>
                  <a:lnTo>
                    <a:pt x="858" y="93"/>
                  </a:lnTo>
                  <a:cubicBezTo>
                    <a:pt x="817" y="93"/>
                    <a:pt x="766" y="93"/>
                    <a:pt x="766" y="52"/>
                  </a:cubicBezTo>
                  <a:lnTo>
                    <a:pt x="685" y="52"/>
                  </a:lnTo>
                  <a:cubicBezTo>
                    <a:pt x="644" y="52"/>
                    <a:pt x="603" y="1"/>
                    <a:pt x="603" y="1"/>
                  </a:cubicBezTo>
                  <a:close/>
                  <a:moveTo>
                    <a:pt x="858" y="1411"/>
                  </a:moveTo>
                  <a:lnTo>
                    <a:pt x="817" y="1451"/>
                  </a:lnTo>
                  <a:lnTo>
                    <a:pt x="858" y="1451"/>
                  </a:lnTo>
                  <a:lnTo>
                    <a:pt x="858" y="1411"/>
                  </a:lnTo>
                  <a:close/>
                  <a:moveTo>
                    <a:pt x="3157" y="1329"/>
                  </a:moveTo>
                  <a:cubicBezTo>
                    <a:pt x="3116" y="1329"/>
                    <a:pt x="3065" y="1411"/>
                    <a:pt x="3065" y="1451"/>
                  </a:cubicBezTo>
                  <a:lnTo>
                    <a:pt x="3116" y="1451"/>
                  </a:lnTo>
                  <a:cubicBezTo>
                    <a:pt x="3157" y="1451"/>
                    <a:pt x="3198" y="1370"/>
                    <a:pt x="3239" y="1370"/>
                  </a:cubicBezTo>
                  <a:lnTo>
                    <a:pt x="3198" y="1329"/>
                  </a:lnTo>
                  <a:close/>
                  <a:moveTo>
                    <a:pt x="2258" y="256"/>
                  </a:moveTo>
                  <a:cubicBezTo>
                    <a:pt x="2176" y="307"/>
                    <a:pt x="2176" y="348"/>
                    <a:pt x="2095" y="348"/>
                  </a:cubicBezTo>
                  <a:lnTo>
                    <a:pt x="2095" y="389"/>
                  </a:lnTo>
                  <a:lnTo>
                    <a:pt x="2095" y="430"/>
                  </a:lnTo>
                  <a:lnTo>
                    <a:pt x="2176" y="430"/>
                  </a:lnTo>
                  <a:cubicBezTo>
                    <a:pt x="2217" y="471"/>
                    <a:pt x="2176" y="512"/>
                    <a:pt x="2258" y="563"/>
                  </a:cubicBezTo>
                  <a:lnTo>
                    <a:pt x="2299" y="563"/>
                  </a:lnTo>
                  <a:cubicBezTo>
                    <a:pt x="2391" y="563"/>
                    <a:pt x="2432" y="512"/>
                    <a:pt x="2473" y="512"/>
                  </a:cubicBezTo>
                  <a:lnTo>
                    <a:pt x="2473" y="603"/>
                  </a:lnTo>
                  <a:lnTo>
                    <a:pt x="2432" y="603"/>
                  </a:lnTo>
                  <a:cubicBezTo>
                    <a:pt x="2432" y="603"/>
                    <a:pt x="2391" y="603"/>
                    <a:pt x="2391" y="563"/>
                  </a:cubicBezTo>
                  <a:cubicBezTo>
                    <a:pt x="2350" y="603"/>
                    <a:pt x="2350" y="603"/>
                    <a:pt x="2299" y="603"/>
                  </a:cubicBezTo>
                  <a:lnTo>
                    <a:pt x="2299" y="644"/>
                  </a:lnTo>
                  <a:lnTo>
                    <a:pt x="2258" y="603"/>
                  </a:lnTo>
                  <a:lnTo>
                    <a:pt x="2217" y="603"/>
                  </a:lnTo>
                  <a:lnTo>
                    <a:pt x="2217" y="644"/>
                  </a:lnTo>
                  <a:cubicBezTo>
                    <a:pt x="2258" y="685"/>
                    <a:pt x="2350" y="685"/>
                    <a:pt x="2350" y="726"/>
                  </a:cubicBezTo>
                  <a:lnTo>
                    <a:pt x="2299" y="767"/>
                  </a:lnTo>
                  <a:lnTo>
                    <a:pt x="2350" y="818"/>
                  </a:lnTo>
                  <a:cubicBezTo>
                    <a:pt x="2432" y="818"/>
                    <a:pt x="2391" y="726"/>
                    <a:pt x="2473" y="685"/>
                  </a:cubicBezTo>
                  <a:cubicBezTo>
                    <a:pt x="2473" y="685"/>
                    <a:pt x="2473" y="818"/>
                    <a:pt x="2554" y="818"/>
                  </a:cubicBezTo>
                  <a:cubicBezTo>
                    <a:pt x="2554" y="818"/>
                    <a:pt x="2605" y="818"/>
                    <a:pt x="2605" y="767"/>
                  </a:cubicBezTo>
                  <a:cubicBezTo>
                    <a:pt x="2646" y="818"/>
                    <a:pt x="2646" y="818"/>
                    <a:pt x="2605" y="818"/>
                  </a:cubicBezTo>
                  <a:cubicBezTo>
                    <a:pt x="2769" y="900"/>
                    <a:pt x="2943" y="900"/>
                    <a:pt x="3065" y="982"/>
                  </a:cubicBezTo>
                  <a:cubicBezTo>
                    <a:pt x="3157" y="1022"/>
                    <a:pt x="3157" y="1155"/>
                    <a:pt x="3239" y="1196"/>
                  </a:cubicBezTo>
                  <a:lnTo>
                    <a:pt x="3239" y="1237"/>
                  </a:lnTo>
                  <a:lnTo>
                    <a:pt x="3198" y="1237"/>
                  </a:lnTo>
                  <a:cubicBezTo>
                    <a:pt x="3198" y="1278"/>
                    <a:pt x="3239" y="1329"/>
                    <a:pt x="3280" y="1329"/>
                  </a:cubicBezTo>
                  <a:cubicBezTo>
                    <a:pt x="3280" y="1370"/>
                    <a:pt x="3239" y="1370"/>
                    <a:pt x="3239" y="1411"/>
                  </a:cubicBezTo>
                  <a:lnTo>
                    <a:pt x="3372" y="1411"/>
                  </a:lnTo>
                  <a:cubicBezTo>
                    <a:pt x="3453" y="1451"/>
                    <a:pt x="3494" y="1533"/>
                    <a:pt x="3535" y="1584"/>
                  </a:cubicBezTo>
                  <a:lnTo>
                    <a:pt x="3791" y="1584"/>
                  </a:lnTo>
                  <a:cubicBezTo>
                    <a:pt x="3831" y="1584"/>
                    <a:pt x="3831" y="1533"/>
                    <a:pt x="3883" y="1533"/>
                  </a:cubicBezTo>
                  <a:cubicBezTo>
                    <a:pt x="3831" y="1451"/>
                    <a:pt x="3791" y="1492"/>
                    <a:pt x="3750" y="1411"/>
                  </a:cubicBezTo>
                  <a:lnTo>
                    <a:pt x="3831" y="1411"/>
                  </a:lnTo>
                  <a:cubicBezTo>
                    <a:pt x="3883" y="1411"/>
                    <a:pt x="3883" y="1451"/>
                    <a:pt x="3883" y="1451"/>
                  </a:cubicBezTo>
                  <a:cubicBezTo>
                    <a:pt x="3923" y="1451"/>
                    <a:pt x="3923" y="1451"/>
                    <a:pt x="3923" y="1411"/>
                  </a:cubicBezTo>
                  <a:lnTo>
                    <a:pt x="3964" y="1411"/>
                  </a:lnTo>
                  <a:cubicBezTo>
                    <a:pt x="3964" y="1370"/>
                    <a:pt x="3964" y="1370"/>
                    <a:pt x="3923" y="1329"/>
                  </a:cubicBezTo>
                  <a:cubicBezTo>
                    <a:pt x="3964" y="1329"/>
                    <a:pt x="3964" y="1370"/>
                    <a:pt x="3964" y="1370"/>
                  </a:cubicBezTo>
                  <a:cubicBezTo>
                    <a:pt x="4005" y="1370"/>
                    <a:pt x="4046" y="1370"/>
                    <a:pt x="4046" y="1329"/>
                  </a:cubicBezTo>
                  <a:cubicBezTo>
                    <a:pt x="4087" y="1370"/>
                    <a:pt x="4087" y="1370"/>
                    <a:pt x="4138" y="1370"/>
                  </a:cubicBezTo>
                  <a:cubicBezTo>
                    <a:pt x="4179" y="1370"/>
                    <a:pt x="4220" y="1370"/>
                    <a:pt x="4261" y="1411"/>
                  </a:cubicBezTo>
                  <a:lnTo>
                    <a:pt x="4301" y="1451"/>
                  </a:lnTo>
                  <a:lnTo>
                    <a:pt x="4434" y="1237"/>
                  </a:lnTo>
                  <a:lnTo>
                    <a:pt x="4393" y="1237"/>
                  </a:lnTo>
                  <a:cubicBezTo>
                    <a:pt x="4434" y="1196"/>
                    <a:pt x="4434" y="1196"/>
                    <a:pt x="4475" y="1196"/>
                  </a:cubicBezTo>
                  <a:lnTo>
                    <a:pt x="4516" y="1114"/>
                  </a:lnTo>
                  <a:lnTo>
                    <a:pt x="4475" y="1114"/>
                  </a:lnTo>
                  <a:cubicBezTo>
                    <a:pt x="4475" y="1114"/>
                    <a:pt x="4434" y="1073"/>
                    <a:pt x="4393" y="1073"/>
                  </a:cubicBezTo>
                  <a:cubicBezTo>
                    <a:pt x="4342" y="1073"/>
                    <a:pt x="4301" y="1022"/>
                    <a:pt x="4220" y="1022"/>
                  </a:cubicBezTo>
                  <a:lnTo>
                    <a:pt x="4220" y="941"/>
                  </a:lnTo>
                  <a:cubicBezTo>
                    <a:pt x="4179" y="859"/>
                    <a:pt x="4087" y="859"/>
                    <a:pt x="4046" y="767"/>
                  </a:cubicBezTo>
                  <a:cubicBezTo>
                    <a:pt x="3964" y="767"/>
                    <a:pt x="3923" y="726"/>
                    <a:pt x="3831" y="685"/>
                  </a:cubicBezTo>
                  <a:cubicBezTo>
                    <a:pt x="3668" y="644"/>
                    <a:pt x="3494" y="603"/>
                    <a:pt x="3321" y="512"/>
                  </a:cubicBezTo>
                  <a:cubicBezTo>
                    <a:pt x="3280" y="512"/>
                    <a:pt x="3116" y="430"/>
                    <a:pt x="3065" y="430"/>
                  </a:cubicBezTo>
                  <a:cubicBezTo>
                    <a:pt x="3024" y="430"/>
                    <a:pt x="2983" y="471"/>
                    <a:pt x="2983" y="471"/>
                  </a:cubicBezTo>
                  <a:lnTo>
                    <a:pt x="2943" y="512"/>
                  </a:lnTo>
                  <a:cubicBezTo>
                    <a:pt x="2943" y="512"/>
                    <a:pt x="2902" y="563"/>
                    <a:pt x="2861" y="563"/>
                  </a:cubicBezTo>
                  <a:cubicBezTo>
                    <a:pt x="2810" y="603"/>
                    <a:pt x="2769" y="685"/>
                    <a:pt x="2687" y="726"/>
                  </a:cubicBezTo>
                  <a:cubicBezTo>
                    <a:pt x="2605" y="726"/>
                    <a:pt x="2605" y="644"/>
                    <a:pt x="2605" y="603"/>
                  </a:cubicBezTo>
                  <a:lnTo>
                    <a:pt x="2554" y="644"/>
                  </a:lnTo>
                  <a:cubicBezTo>
                    <a:pt x="2554" y="603"/>
                    <a:pt x="2513" y="512"/>
                    <a:pt x="2513" y="471"/>
                  </a:cubicBezTo>
                  <a:lnTo>
                    <a:pt x="2513" y="389"/>
                  </a:lnTo>
                  <a:lnTo>
                    <a:pt x="2513" y="348"/>
                  </a:lnTo>
                  <a:cubicBezTo>
                    <a:pt x="2473" y="348"/>
                    <a:pt x="2299" y="256"/>
                    <a:pt x="2258" y="256"/>
                  </a:cubicBezTo>
                  <a:close/>
                  <a:moveTo>
                    <a:pt x="1451" y="1451"/>
                  </a:moveTo>
                  <a:cubicBezTo>
                    <a:pt x="1410" y="1472"/>
                    <a:pt x="1367" y="1472"/>
                    <a:pt x="1323" y="1472"/>
                  </a:cubicBezTo>
                  <a:cubicBezTo>
                    <a:pt x="1280" y="1472"/>
                    <a:pt x="1236" y="1472"/>
                    <a:pt x="1195" y="1492"/>
                  </a:cubicBezTo>
                  <a:cubicBezTo>
                    <a:pt x="1155" y="1492"/>
                    <a:pt x="1155" y="1533"/>
                    <a:pt x="1155" y="1533"/>
                  </a:cubicBezTo>
                  <a:cubicBezTo>
                    <a:pt x="1073" y="1584"/>
                    <a:pt x="1022" y="1584"/>
                    <a:pt x="981" y="1625"/>
                  </a:cubicBezTo>
                  <a:lnTo>
                    <a:pt x="940" y="1707"/>
                  </a:lnTo>
                  <a:lnTo>
                    <a:pt x="981" y="1707"/>
                  </a:lnTo>
                  <a:cubicBezTo>
                    <a:pt x="1073" y="1707"/>
                    <a:pt x="1114" y="1625"/>
                    <a:pt x="1195" y="1625"/>
                  </a:cubicBezTo>
                  <a:cubicBezTo>
                    <a:pt x="1277" y="1533"/>
                    <a:pt x="1410" y="1533"/>
                    <a:pt x="1492" y="1451"/>
                  </a:cubicBezTo>
                  <a:close/>
                  <a:moveTo>
                    <a:pt x="2176" y="1881"/>
                  </a:moveTo>
                  <a:cubicBezTo>
                    <a:pt x="2135" y="1881"/>
                    <a:pt x="2135" y="1921"/>
                    <a:pt x="2135" y="1921"/>
                  </a:cubicBezTo>
                  <a:lnTo>
                    <a:pt x="2176" y="1921"/>
                  </a:lnTo>
                  <a:lnTo>
                    <a:pt x="2176" y="1881"/>
                  </a:lnTo>
                  <a:close/>
                  <a:moveTo>
                    <a:pt x="1880" y="1921"/>
                  </a:moveTo>
                  <a:lnTo>
                    <a:pt x="1880" y="1962"/>
                  </a:lnTo>
                  <a:lnTo>
                    <a:pt x="1921" y="1962"/>
                  </a:lnTo>
                  <a:cubicBezTo>
                    <a:pt x="1962" y="1962"/>
                    <a:pt x="1962" y="1962"/>
                    <a:pt x="2003" y="2003"/>
                  </a:cubicBezTo>
                  <a:lnTo>
                    <a:pt x="2043" y="1962"/>
                  </a:lnTo>
                  <a:cubicBezTo>
                    <a:pt x="2043" y="1962"/>
                    <a:pt x="2095" y="1962"/>
                    <a:pt x="2095" y="1921"/>
                  </a:cubicBezTo>
                  <a:close/>
                  <a:moveTo>
                    <a:pt x="2769" y="2003"/>
                  </a:moveTo>
                  <a:cubicBezTo>
                    <a:pt x="2769" y="2003"/>
                    <a:pt x="2769" y="2044"/>
                    <a:pt x="2728" y="2044"/>
                  </a:cubicBezTo>
                  <a:lnTo>
                    <a:pt x="2769" y="2003"/>
                  </a:lnTo>
                  <a:close/>
                  <a:moveTo>
                    <a:pt x="2902" y="2259"/>
                  </a:moveTo>
                  <a:cubicBezTo>
                    <a:pt x="2861" y="2259"/>
                    <a:pt x="2861" y="2259"/>
                    <a:pt x="2861" y="2300"/>
                  </a:cubicBezTo>
                  <a:lnTo>
                    <a:pt x="2902" y="2351"/>
                  </a:lnTo>
                  <a:cubicBezTo>
                    <a:pt x="2943" y="2351"/>
                    <a:pt x="2902" y="2259"/>
                    <a:pt x="2902" y="2259"/>
                  </a:cubicBezTo>
                  <a:close/>
                  <a:moveTo>
                    <a:pt x="3321" y="2647"/>
                  </a:moveTo>
                  <a:lnTo>
                    <a:pt x="3280" y="2688"/>
                  </a:lnTo>
                  <a:cubicBezTo>
                    <a:pt x="3321" y="2647"/>
                    <a:pt x="3321" y="2647"/>
                    <a:pt x="3372" y="2647"/>
                  </a:cubicBezTo>
                  <a:close/>
                  <a:moveTo>
                    <a:pt x="3791" y="1881"/>
                  </a:moveTo>
                  <a:cubicBezTo>
                    <a:pt x="3750" y="1921"/>
                    <a:pt x="3750" y="1962"/>
                    <a:pt x="3750" y="2003"/>
                  </a:cubicBezTo>
                  <a:lnTo>
                    <a:pt x="3709" y="2003"/>
                  </a:lnTo>
                  <a:lnTo>
                    <a:pt x="3709" y="2044"/>
                  </a:lnTo>
                  <a:lnTo>
                    <a:pt x="3668" y="2095"/>
                  </a:lnTo>
                  <a:lnTo>
                    <a:pt x="3750" y="2095"/>
                  </a:lnTo>
                  <a:cubicBezTo>
                    <a:pt x="3709" y="2136"/>
                    <a:pt x="3668" y="2136"/>
                    <a:pt x="3668" y="2177"/>
                  </a:cubicBezTo>
                  <a:lnTo>
                    <a:pt x="3668" y="2259"/>
                  </a:lnTo>
                  <a:lnTo>
                    <a:pt x="3668" y="2300"/>
                  </a:lnTo>
                  <a:lnTo>
                    <a:pt x="3668" y="2391"/>
                  </a:lnTo>
                  <a:lnTo>
                    <a:pt x="3668" y="2473"/>
                  </a:lnTo>
                  <a:cubicBezTo>
                    <a:pt x="3668" y="2473"/>
                    <a:pt x="3627" y="2514"/>
                    <a:pt x="3627" y="2555"/>
                  </a:cubicBezTo>
                  <a:lnTo>
                    <a:pt x="3627" y="2606"/>
                  </a:lnTo>
                  <a:cubicBezTo>
                    <a:pt x="3627" y="2647"/>
                    <a:pt x="3576" y="2688"/>
                    <a:pt x="3576" y="2729"/>
                  </a:cubicBezTo>
                  <a:lnTo>
                    <a:pt x="3923" y="2095"/>
                  </a:lnTo>
                  <a:lnTo>
                    <a:pt x="3883" y="2095"/>
                  </a:lnTo>
                  <a:lnTo>
                    <a:pt x="3923" y="2044"/>
                  </a:lnTo>
                  <a:cubicBezTo>
                    <a:pt x="3883" y="2003"/>
                    <a:pt x="3883" y="1962"/>
                    <a:pt x="3883" y="1962"/>
                  </a:cubicBezTo>
                  <a:lnTo>
                    <a:pt x="3831" y="1921"/>
                  </a:lnTo>
                  <a:lnTo>
                    <a:pt x="3831" y="1881"/>
                  </a:lnTo>
                  <a:close/>
                  <a:moveTo>
                    <a:pt x="2217" y="1881"/>
                  </a:moveTo>
                  <a:cubicBezTo>
                    <a:pt x="2217" y="1921"/>
                    <a:pt x="2176" y="1921"/>
                    <a:pt x="2176" y="1921"/>
                  </a:cubicBezTo>
                  <a:lnTo>
                    <a:pt x="2217" y="1921"/>
                  </a:lnTo>
                  <a:cubicBezTo>
                    <a:pt x="2258" y="1921"/>
                    <a:pt x="2258" y="1962"/>
                    <a:pt x="2258" y="2003"/>
                  </a:cubicBezTo>
                  <a:lnTo>
                    <a:pt x="2217" y="2044"/>
                  </a:lnTo>
                  <a:lnTo>
                    <a:pt x="2003" y="2044"/>
                  </a:lnTo>
                  <a:lnTo>
                    <a:pt x="2003" y="2095"/>
                  </a:lnTo>
                  <a:lnTo>
                    <a:pt x="1962" y="2044"/>
                  </a:lnTo>
                  <a:lnTo>
                    <a:pt x="1962" y="2095"/>
                  </a:lnTo>
                  <a:lnTo>
                    <a:pt x="1921" y="2095"/>
                  </a:lnTo>
                  <a:lnTo>
                    <a:pt x="1880" y="2136"/>
                  </a:lnTo>
                  <a:cubicBezTo>
                    <a:pt x="1880" y="2177"/>
                    <a:pt x="1880" y="2177"/>
                    <a:pt x="1921" y="2177"/>
                  </a:cubicBezTo>
                  <a:cubicBezTo>
                    <a:pt x="1880" y="2218"/>
                    <a:pt x="1839" y="2218"/>
                    <a:pt x="1839" y="2218"/>
                  </a:cubicBezTo>
                  <a:lnTo>
                    <a:pt x="1839" y="2259"/>
                  </a:lnTo>
                  <a:cubicBezTo>
                    <a:pt x="1788" y="2300"/>
                    <a:pt x="1788" y="2300"/>
                    <a:pt x="1747" y="2351"/>
                  </a:cubicBezTo>
                  <a:cubicBezTo>
                    <a:pt x="1788" y="2351"/>
                    <a:pt x="1788" y="2351"/>
                    <a:pt x="1839" y="2391"/>
                  </a:cubicBezTo>
                  <a:cubicBezTo>
                    <a:pt x="1788" y="2432"/>
                    <a:pt x="1839" y="2432"/>
                    <a:pt x="1788" y="2432"/>
                  </a:cubicBezTo>
                  <a:lnTo>
                    <a:pt x="1625" y="2432"/>
                  </a:lnTo>
                  <a:cubicBezTo>
                    <a:pt x="1605" y="2432"/>
                    <a:pt x="1594" y="2442"/>
                    <a:pt x="1583" y="2452"/>
                  </a:cubicBezTo>
                  <a:lnTo>
                    <a:pt x="1583" y="2452"/>
                  </a:lnTo>
                  <a:cubicBezTo>
                    <a:pt x="1584" y="2447"/>
                    <a:pt x="1584" y="2440"/>
                    <a:pt x="1584" y="2432"/>
                  </a:cubicBezTo>
                  <a:lnTo>
                    <a:pt x="1584" y="2391"/>
                  </a:lnTo>
                  <a:lnTo>
                    <a:pt x="1533" y="2351"/>
                  </a:lnTo>
                  <a:cubicBezTo>
                    <a:pt x="1492" y="2351"/>
                    <a:pt x="1451" y="2300"/>
                    <a:pt x="1410" y="2300"/>
                  </a:cubicBezTo>
                  <a:lnTo>
                    <a:pt x="1369" y="2259"/>
                  </a:lnTo>
                  <a:cubicBezTo>
                    <a:pt x="1369" y="2259"/>
                    <a:pt x="1328" y="2300"/>
                    <a:pt x="1328" y="2351"/>
                  </a:cubicBezTo>
                  <a:lnTo>
                    <a:pt x="2554" y="4476"/>
                  </a:lnTo>
                  <a:lnTo>
                    <a:pt x="3535" y="2810"/>
                  </a:lnTo>
                  <a:lnTo>
                    <a:pt x="3321" y="2810"/>
                  </a:lnTo>
                  <a:lnTo>
                    <a:pt x="3321" y="2769"/>
                  </a:lnTo>
                  <a:lnTo>
                    <a:pt x="3280" y="2729"/>
                  </a:lnTo>
                  <a:cubicBezTo>
                    <a:pt x="3239" y="2688"/>
                    <a:pt x="3198" y="2688"/>
                    <a:pt x="3157" y="2688"/>
                  </a:cubicBezTo>
                  <a:lnTo>
                    <a:pt x="3116" y="2688"/>
                  </a:lnTo>
                  <a:lnTo>
                    <a:pt x="3065" y="2647"/>
                  </a:lnTo>
                  <a:cubicBezTo>
                    <a:pt x="3065" y="2606"/>
                    <a:pt x="3065" y="2606"/>
                    <a:pt x="3024" y="2606"/>
                  </a:cubicBezTo>
                  <a:cubicBezTo>
                    <a:pt x="2983" y="2606"/>
                    <a:pt x="2943" y="2555"/>
                    <a:pt x="2943" y="2555"/>
                  </a:cubicBezTo>
                  <a:lnTo>
                    <a:pt x="2902" y="2555"/>
                  </a:lnTo>
                  <a:cubicBezTo>
                    <a:pt x="2902" y="2514"/>
                    <a:pt x="2861" y="2514"/>
                    <a:pt x="2861" y="2514"/>
                  </a:cubicBezTo>
                  <a:lnTo>
                    <a:pt x="2810" y="2473"/>
                  </a:lnTo>
                  <a:lnTo>
                    <a:pt x="2769" y="2473"/>
                  </a:lnTo>
                  <a:cubicBezTo>
                    <a:pt x="2728" y="2432"/>
                    <a:pt x="2728" y="2432"/>
                    <a:pt x="2687" y="2432"/>
                  </a:cubicBezTo>
                  <a:lnTo>
                    <a:pt x="2687" y="2391"/>
                  </a:lnTo>
                  <a:lnTo>
                    <a:pt x="2769" y="2300"/>
                  </a:lnTo>
                  <a:lnTo>
                    <a:pt x="2769" y="2259"/>
                  </a:lnTo>
                  <a:lnTo>
                    <a:pt x="2769" y="2177"/>
                  </a:lnTo>
                  <a:cubicBezTo>
                    <a:pt x="2810" y="2177"/>
                    <a:pt x="2810" y="2136"/>
                    <a:pt x="2861" y="2136"/>
                  </a:cubicBezTo>
                  <a:lnTo>
                    <a:pt x="2861" y="2177"/>
                  </a:lnTo>
                  <a:lnTo>
                    <a:pt x="2902" y="2136"/>
                  </a:lnTo>
                  <a:lnTo>
                    <a:pt x="2902" y="2095"/>
                  </a:lnTo>
                  <a:cubicBezTo>
                    <a:pt x="2902" y="2095"/>
                    <a:pt x="2943" y="2095"/>
                    <a:pt x="2943" y="2044"/>
                  </a:cubicBezTo>
                  <a:cubicBezTo>
                    <a:pt x="2943" y="2044"/>
                    <a:pt x="2943" y="2003"/>
                    <a:pt x="2902" y="2003"/>
                  </a:cubicBezTo>
                  <a:lnTo>
                    <a:pt x="2902" y="2044"/>
                  </a:lnTo>
                  <a:lnTo>
                    <a:pt x="2861" y="2044"/>
                  </a:lnTo>
                  <a:lnTo>
                    <a:pt x="2861" y="2003"/>
                  </a:lnTo>
                  <a:cubicBezTo>
                    <a:pt x="2810" y="2003"/>
                    <a:pt x="2861" y="2044"/>
                    <a:pt x="2810" y="2044"/>
                  </a:cubicBezTo>
                  <a:cubicBezTo>
                    <a:pt x="2769" y="2044"/>
                    <a:pt x="2769" y="2044"/>
                    <a:pt x="2769" y="2003"/>
                  </a:cubicBezTo>
                  <a:cubicBezTo>
                    <a:pt x="2728" y="2003"/>
                    <a:pt x="2687" y="2044"/>
                    <a:pt x="2646" y="2044"/>
                  </a:cubicBezTo>
                  <a:lnTo>
                    <a:pt x="2605" y="2003"/>
                  </a:lnTo>
                  <a:lnTo>
                    <a:pt x="2473" y="2003"/>
                  </a:lnTo>
                  <a:lnTo>
                    <a:pt x="2432" y="1962"/>
                  </a:lnTo>
                  <a:lnTo>
                    <a:pt x="2391" y="1962"/>
                  </a:lnTo>
                  <a:cubicBezTo>
                    <a:pt x="2350" y="1962"/>
                    <a:pt x="2350" y="1962"/>
                    <a:pt x="2299" y="1921"/>
                  </a:cubicBezTo>
                  <a:lnTo>
                    <a:pt x="2258" y="1921"/>
                  </a:lnTo>
                  <a:cubicBezTo>
                    <a:pt x="2258" y="1921"/>
                    <a:pt x="2258" y="1881"/>
                    <a:pt x="2217" y="188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651" name="Google Shape;651;p29"/>
          <p:cNvSpPr txBox="1"/>
          <p:nvPr/>
        </p:nvSpPr>
        <p:spPr>
          <a:xfrm>
            <a:off x="6020324" y="3805198"/>
            <a:ext cx="1848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خطر</a:t>
            </a:r>
            <a:endParaRPr sz="1700" dirty="0">
              <a:solidFill>
                <a:schemeClr val="accent4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652" name="Google Shape;652;p29"/>
          <p:cNvSpPr txBox="1"/>
          <p:nvPr/>
        </p:nvSpPr>
        <p:spPr>
          <a:xfrm>
            <a:off x="6020324" y="4098275"/>
            <a:ext cx="18483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r" rtl="1"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رویای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است</a:t>
            </a:r>
            <a:endParaRPr lang="fa-IR" sz="12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653" name="Google Shape;653;p29"/>
          <p:cNvSpPr txBox="1"/>
          <p:nvPr/>
        </p:nvSpPr>
        <p:spPr>
          <a:xfrm>
            <a:off x="6020324" y="2047499"/>
            <a:ext cx="1848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پیشرفت</a:t>
            </a:r>
            <a:endParaRPr sz="1700" dirty="0">
              <a:solidFill>
                <a:schemeClr val="accent2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654" name="Google Shape;654;p29"/>
          <p:cNvSpPr txBox="1"/>
          <p:nvPr/>
        </p:nvSpPr>
        <p:spPr>
          <a:xfrm>
            <a:off x="6020324" y="2340576"/>
            <a:ext cx="18483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r" rtl="1"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رویای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است</a:t>
            </a:r>
            <a:endParaRPr lang="fa-IR" sz="12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655" name="Google Shape;655;p29"/>
          <p:cNvSpPr txBox="1"/>
          <p:nvPr/>
        </p:nvSpPr>
        <p:spPr>
          <a:xfrm>
            <a:off x="6020324" y="3219426"/>
            <a:ext cx="18483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r" rtl="1"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رویای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است</a:t>
            </a:r>
            <a:endParaRPr lang="fa-IR" sz="12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656" name="Google Shape;656;p29"/>
          <p:cNvSpPr txBox="1"/>
          <p:nvPr/>
        </p:nvSpPr>
        <p:spPr>
          <a:xfrm>
            <a:off x="6020324" y="2926349"/>
            <a:ext cx="1848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انتقال</a:t>
            </a:r>
            <a:endParaRPr sz="1700" dirty="0">
              <a:solidFill>
                <a:schemeClr val="accent3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657" name="Google Shape;657;p29"/>
          <p:cNvSpPr txBox="1"/>
          <p:nvPr/>
        </p:nvSpPr>
        <p:spPr>
          <a:xfrm>
            <a:off x="6020324" y="1168650"/>
            <a:ext cx="1848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استراتژی</a:t>
            </a:r>
            <a:endParaRPr sz="1700" dirty="0">
              <a:solidFill>
                <a:schemeClr val="accent1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658" name="Google Shape;658;p29"/>
          <p:cNvSpPr txBox="1"/>
          <p:nvPr/>
        </p:nvSpPr>
        <p:spPr>
          <a:xfrm>
            <a:off x="6020324" y="1461727"/>
            <a:ext cx="18483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r" rtl="1"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رویای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است</a:t>
            </a:r>
            <a:endParaRPr lang="fa-IR" sz="12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659" name="Google Shape;659;p29"/>
          <p:cNvSpPr/>
          <p:nvPr/>
        </p:nvSpPr>
        <p:spPr>
          <a:xfrm>
            <a:off x="1540775" y="2261675"/>
            <a:ext cx="153000" cy="153000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60" name="Google Shape;660;p29"/>
          <p:cNvSpPr/>
          <p:nvPr/>
        </p:nvSpPr>
        <p:spPr>
          <a:xfrm>
            <a:off x="4433250" y="1921500"/>
            <a:ext cx="277500" cy="277800"/>
          </a:xfrm>
          <a:prstGeom prst="teardrop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61" name="Google Shape;661;p29"/>
          <p:cNvSpPr/>
          <p:nvPr/>
        </p:nvSpPr>
        <p:spPr>
          <a:xfrm>
            <a:off x="3028750" y="2713675"/>
            <a:ext cx="351600" cy="352200"/>
          </a:xfrm>
          <a:prstGeom prst="teardrop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62" name="Google Shape;662;p29"/>
          <p:cNvSpPr/>
          <p:nvPr/>
        </p:nvSpPr>
        <p:spPr>
          <a:xfrm>
            <a:off x="2230475" y="3435650"/>
            <a:ext cx="185100" cy="185400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63" name="Google Shape;663;p29"/>
          <p:cNvSpPr/>
          <p:nvPr/>
        </p:nvSpPr>
        <p:spPr>
          <a:xfrm>
            <a:off x="1823250" y="2523200"/>
            <a:ext cx="277500" cy="277500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64" name="Google Shape;664;p29"/>
          <p:cNvSpPr/>
          <p:nvPr/>
        </p:nvSpPr>
        <p:spPr>
          <a:xfrm>
            <a:off x="3764500" y="2076267"/>
            <a:ext cx="185100" cy="185400"/>
          </a:xfrm>
          <a:prstGeom prst="teardrop">
            <a:avLst>
              <a:gd name="adj" fmla="val 1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65" name="Google Shape;665;p29"/>
          <p:cNvSpPr/>
          <p:nvPr/>
        </p:nvSpPr>
        <p:spPr>
          <a:xfrm>
            <a:off x="5175750" y="3683367"/>
            <a:ext cx="153000" cy="153300"/>
          </a:xfrm>
          <a:prstGeom prst="teardrop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66" name="Google Shape;666;p29"/>
          <p:cNvSpPr/>
          <p:nvPr/>
        </p:nvSpPr>
        <p:spPr>
          <a:xfrm>
            <a:off x="7991196" y="1285538"/>
            <a:ext cx="633960" cy="312714"/>
          </a:xfrm>
          <a:prstGeom prst="flowChartTerminator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250</a:t>
            </a:r>
            <a:endParaRPr>
              <a:solidFill>
                <a:schemeClr val="lt2"/>
              </a:solidFill>
              <a:cs typeface="B Nazanin" panose="00000400000000000000" pitchFamily="2" charset="-78"/>
            </a:endParaRPr>
          </a:p>
        </p:txBody>
      </p:sp>
      <p:sp>
        <p:nvSpPr>
          <p:cNvPr id="667" name="Google Shape;667;p29"/>
          <p:cNvSpPr/>
          <p:nvPr/>
        </p:nvSpPr>
        <p:spPr>
          <a:xfrm>
            <a:off x="7991196" y="2164388"/>
            <a:ext cx="633960" cy="312714"/>
          </a:xfrm>
          <a:prstGeom prst="flowChartTerminator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890</a:t>
            </a:r>
            <a:endParaRPr>
              <a:solidFill>
                <a:schemeClr val="lt2"/>
              </a:solidFill>
              <a:cs typeface="B Nazanin" panose="00000400000000000000" pitchFamily="2" charset="-78"/>
            </a:endParaRPr>
          </a:p>
        </p:txBody>
      </p:sp>
      <p:sp>
        <p:nvSpPr>
          <p:cNvPr id="668" name="Google Shape;668;p29"/>
          <p:cNvSpPr/>
          <p:nvPr/>
        </p:nvSpPr>
        <p:spPr>
          <a:xfrm>
            <a:off x="7991196" y="3043238"/>
            <a:ext cx="633960" cy="312714"/>
          </a:xfrm>
          <a:prstGeom prst="flowChartTerminator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680</a:t>
            </a:r>
            <a:endParaRPr>
              <a:solidFill>
                <a:schemeClr val="lt2"/>
              </a:solidFill>
              <a:cs typeface="B Nazanin" panose="00000400000000000000" pitchFamily="2" charset="-78"/>
            </a:endParaRPr>
          </a:p>
        </p:txBody>
      </p:sp>
      <p:sp>
        <p:nvSpPr>
          <p:cNvPr id="669" name="Google Shape;669;p29"/>
          <p:cNvSpPr/>
          <p:nvPr/>
        </p:nvSpPr>
        <p:spPr>
          <a:xfrm>
            <a:off x="7991196" y="3922088"/>
            <a:ext cx="633960" cy="312714"/>
          </a:xfrm>
          <a:prstGeom prst="flowChartTerminator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100</a:t>
            </a:r>
            <a:endParaRPr>
              <a:solidFill>
                <a:schemeClr val="lt2"/>
              </a:solidFill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30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b="1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گزارش ماهانه رویای مدیر پروژه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675" name="Google Shape;675;p30"/>
          <p:cNvGrpSpPr/>
          <p:nvPr/>
        </p:nvGrpSpPr>
        <p:grpSpPr>
          <a:xfrm>
            <a:off x="783799" y="1315815"/>
            <a:ext cx="3995583" cy="492895"/>
            <a:chOff x="620255" y="1964381"/>
            <a:chExt cx="3093994" cy="163611"/>
          </a:xfrm>
        </p:grpSpPr>
        <p:sp>
          <p:nvSpPr>
            <p:cNvPr id="676" name="Google Shape;676;p30"/>
            <p:cNvSpPr/>
            <p:nvPr/>
          </p:nvSpPr>
          <p:spPr>
            <a:xfrm rot="5400000">
              <a:off x="3550638" y="1964381"/>
              <a:ext cx="163611" cy="163611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77" name="Google Shape;677;p30"/>
            <p:cNvSpPr/>
            <p:nvPr/>
          </p:nvSpPr>
          <p:spPr>
            <a:xfrm rot="5400000">
              <a:off x="3224843" y="1964381"/>
              <a:ext cx="163611" cy="163611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78" name="Google Shape;678;p30"/>
            <p:cNvSpPr/>
            <p:nvPr/>
          </p:nvSpPr>
          <p:spPr>
            <a:xfrm rot="5400000">
              <a:off x="2899049" y="1964381"/>
              <a:ext cx="163611" cy="163611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79" name="Google Shape;679;p30"/>
            <p:cNvSpPr/>
            <p:nvPr/>
          </p:nvSpPr>
          <p:spPr>
            <a:xfrm rot="5400000">
              <a:off x="2573254" y="1964381"/>
              <a:ext cx="163611" cy="163611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80" name="Google Shape;680;p30"/>
            <p:cNvSpPr/>
            <p:nvPr/>
          </p:nvSpPr>
          <p:spPr>
            <a:xfrm rot="5400000">
              <a:off x="2249117" y="1964381"/>
              <a:ext cx="163611" cy="1636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81" name="Google Shape;681;p30"/>
            <p:cNvSpPr/>
            <p:nvPr/>
          </p:nvSpPr>
          <p:spPr>
            <a:xfrm rot="5400000">
              <a:off x="1923323" y="1964381"/>
              <a:ext cx="163611" cy="1636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82" name="Google Shape;682;p30"/>
            <p:cNvSpPr/>
            <p:nvPr/>
          </p:nvSpPr>
          <p:spPr>
            <a:xfrm rot="5400000">
              <a:off x="1597528" y="1964381"/>
              <a:ext cx="163611" cy="1636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83" name="Google Shape;683;p30"/>
            <p:cNvSpPr/>
            <p:nvPr/>
          </p:nvSpPr>
          <p:spPr>
            <a:xfrm rot="5400000">
              <a:off x="1271733" y="1964381"/>
              <a:ext cx="163611" cy="1636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84" name="Google Shape;684;p30"/>
            <p:cNvSpPr/>
            <p:nvPr/>
          </p:nvSpPr>
          <p:spPr>
            <a:xfrm rot="5400000">
              <a:off x="945939" y="1964381"/>
              <a:ext cx="163611" cy="1636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85" name="Google Shape;685;p30"/>
            <p:cNvSpPr/>
            <p:nvPr/>
          </p:nvSpPr>
          <p:spPr>
            <a:xfrm rot="5400000">
              <a:off x="620255" y="1964381"/>
              <a:ext cx="163500" cy="16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686" name="Google Shape;686;p30"/>
          <p:cNvGrpSpPr/>
          <p:nvPr/>
        </p:nvGrpSpPr>
        <p:grpSpPr>
          <a:xfrm>
            <a:off x="783799" y="2144360"/>
            <a:ext cx="3995727" cy="491275"/>
            <a:chOff x="620144" y="2316865"/>
            <a:chExt cx="3094105" cy="163611"/>
          </a:xfrm>
        </p:grpSpPr>
        <p:sp>
          <p:nvSpPr>
            <p:cNvPr id="687" name="Google Shape;687;p30"/>
            <p:cNvSpPr/>
            <p:nvPr/>
          </p:nvSpPr>
          <p:spPr>
            <a:xfrm rot="5400000">
              <a:off x="3550638" y="2316865"/>
              <a:ext cx="163611" cy="163611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88" name="Google Shape;688;p30"/>
            <p:cNvSpPr/>
            <p:nvPr/>
          </p:nvSpPr>
          <p:spPr>
            <a:xfrm rot="5400000">
              <a:off x="3224843" y="2316865"/>
              <a:ext cx="163611" cy="163611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89" name="Google Shape;689;p30"/>
            <p:cNvSpPr/>
            <p:nvPr/>
          </p:nvSpPr>
          <p:spPr>
            <a:xfrm rot="5400000">
              <a:off x="2899049" y="2316865"/>
              <a:ext cx="163611" cy="163611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90" name="Google Shape;690;p30"/>
            <p:cNvSpPr/>
            <p:nvPr/>
          </p:nvSpPr>
          <p:spPr>
            <a:xfrm rot="5400000">
              <a:off x="2573254" y="2316865"/>
              <a:ext cx="163611" cy="163611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91" name="Google Shape;691;p30"/>
            <p:cNvSpPr/>
            <p:nvPr/>
          </p:nvSpPr>
          <p:spPr>
            <a:xfrm rot="5400000">
              <a:off x="2249117" y="2316865"/>
              <a:ext cx="163611" cy="163611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92" name="Google Shape;692;p30"/>
            <p:cNvSpPr/>
            <p:nvPr/>
          </p:nvSpPr>
          <p:spPr>
            <a:xfrm rot="5400000">
              <a:off x="1923323" y="2316865"/>
              <a:ext cx="163611" cy="163611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93" name="Google Shape;693;p30"/>
            <p:cNvSpPr/>
            <p:nvPr/>
          </p:nvSpPr>
          <p:spPr>
            <a:xfrm rot="5400000">
              <a:off x="1597528" y="2316865"/>
              <a:ext cx="163611" cy="1636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94" name="Google Shape;694;p30"/>
            <p:cNvSpPr/>
            <p:nvPr/>
          </p:nvSpPr>
          <p:spPr>
            <a:xfrm rot="5400000">
              <a:off x="1271733" y="2316865"/>
              <a:ext cx="163611" cy="1636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95" name="Google Shape;695;p30"/>
            <p:cNvSpPr/>
            <p:nvPr/>
          </p:nvSpPr>
          <p:spPr>
            <a:xfrm rot="5400000">
              <a:off x="945939" y="2316865"/>
              <a:ext cx="163611" cy="1636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96" name="Google Shape;696;p30"/>
            <p:cNvSpPr/>
            <p:nvPr/>
          </p:nvSpPr>
          <p:spPr>
            <a:xfrm rot="5400000">
              <a:off x="620144" y="2316865"/>
              <a:ext cx="163611" cy="1636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697" name="Google Shape;697;p30"/>
          <p:cNvGrpSpPr/>
          <p:nvPr/>
        </p:nvGrpSpPr>
        <p:grpSpPr>
          <a:xfrm>
            <a:off x="783799" y="2971286"/>
            <a:ext cx="3995727" cy="496805"/>
            <a:chOff x="620144" y="2669348"/>
            <a:chExt cx="3094105" cy="163611"/>
          </a:xfrm>
        </p:grpSpPr>
        <p:sp>
          <p:nvSpPr>
            <p:cNvPr id="698" name="Google Shape;698;p30"/>
            <p:cNvSpPr/>
            <p:nvPr/>
          </p:nvSpPr>
          <p:spPr>
            <a:xfrm rot="5400000">
              <a:off x="3550638" y="2669348"/>
              <a:ext cx="163611" cy="163611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99" name="Google Shape;699;p30"/>
            <p:cNvSpPr/>
            <p:nvPr/>
          </p:nvSpPr>
          <p:spPr>
            <a:xfrm rot="5400000">
              <a:off x="3224843" y="2669348"/>
              <a:ext cx="163611" cy="163611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00" name="Google Shape;700;p30"/>
            <p:cNvSpPr/>
            <p:nvPr/>
          </p:nvSpPr>
          <p:spPr>
            <a:xfrm rot="5400000">
              <a:off x="2899049" y="2669348"/>
              <a:ext cx="163611" cy="163611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01" name="Google Shape;701;p30"/>
            <p:cNvSpPr/>
            <p:nvPr/>
          </p:nvSpPr>
          <p:spPr>
            <a:xfrm rot="5400000">
              <a:off x="2573254" y="2669348"/>
              <a:ext cx="163611" cy="163611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02" name="Google Shape;702;p30"/>
            <p:cNvSpPr/>
            <p:nvPr/>
          </p:nvSpPr>
          <p:spPr>
            <a:xfrm rot="5400000">
              <a:off x="2249117" y="2669348"/>
              <a:ext cx="163611" cy="163611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03" name="Google Shape;703;p30"/>
            <p:cNvSpPr/>
            <p:nvPr/>
          </p:nvSpPr>
          <p:spPr>
            <a:xfrm rot="5400000">
              <a:off x="1923323" y="2669348"/>
              <a:ext cx="163611" cy="163611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04" name="Google Shape;704;p30"/>
            <p:cNvSpPr/>
            <p:nvPr/>
          </p:nvSpPr>
          <p:spPr>
            <a:xfrm rot="5400000">
              <a:off x="1597528" y="2669348"/>
              <a:ext cx="163611" cy="163611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05" name="Google Shape;705;p30"/>
            <p:cNvSpPr/>
            <p:nvPr/>
          </p:nvSpPr>
          <p:spPr>
            <a:xfrm rot="5400000">
              <a:off x="1271733" y="2669348"/>
              <a:ext cx="163611" cy="16361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06" name="Google Shape;706;p30"/>
            <p:cNvSpPr/>
            <p:nvPr/>
          </p:nvSpPr>
          <p:spPr>
            <a:xfrm rot="5400000">
              <a:off x="945939" y="2669348"/>
              <a:ext cx="163611" cy="16361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07" name="Google Shape;707;p30"/>
            <p:cNvSpPr/>
            <p:nvPr/>
          </p:nvSpPr>
          <p:spPr>
            <a:xfrm rot="5400000">
              <a:off x="620144" y="2669348"/>
              <a:ext cx="163611" cy="16361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708" name="Google Shape;708;p30"/>
          <p:cNvGrpSpPr/>
          <p:nvPr/>
        </p:nvGrpSpPr>
        <p:grpSpPr>
          <a:xfrm>
            <a:off x="783799" y="3803742"/>
            <a:ext cx="3995727" cy="492797"/>
            <a:chOff x="620144" y="3015524"/>
            <a:chExt cx="3094105" cy="163611"/>
          </a:xfrm>
        </p:grpSpPr>
        <p:sp>
          <p:nvSpPr>
            <p:cNvPr id="709" name="Google Shape;709;p30"/>
            <p:cNvSpPr/>
            <p:nvPr/>
          </p:nvSpPr>
          <p:spPr>
            <a:xfrm rot="5400000">
              <a:off x="3550638" y="3015524"/>
              <a:ext cx="163611" cy="163611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10" name="Google Shape;710;p30"/>
            <p:cNvSpPr/>
            <p:nvPr/>
          </p:nvSpPr>
          <p:spPr>
            <a:xfrm rot="5400000">
              <a:off x="3224843" y="3015524"/>
              <a:ext cx="163611" cy="163611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11" name="Google Shape;711;p30"/>
            <p:cNvSpPr/>
            <p:nvPr/>
          </p:nvSpPr>
          <p:spPr>
            <a:xfrm rot="5400000">
              <a:off x="2899049" y="3015524"/>
              <a:ext cx="163611" cy="163611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12" name="Google Shape;712;p30"/>
            <p:cNvSpPr/>
            <p:nvPr/>
          </p:nvSpPr>
          <p:spPr>
            <a:xfrm rot="5400000">
              <a:off x="2573254" y="3015524"/>
              <a:ext cx="163611" cy="1636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13" name="Google Shape;713;p30"/>
            <p:cNvSpPr/>
            <p:nvPr/>
          </p:nvSpPr>
          <p:spPr>
            <a:xfrm rot="5400000">
              <a:off x="2249117" y="3015524"/>
              <a:ext cx="163611" cy="1636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14" name="Google Shape;714;p30"/>
            <p:cNvSpPr/>
            <p:nvPr/>
          </p:nvSpPr>
          <p:spPr>
            <a:xfrm rot="5400000">
              <a:off x="1923323" y="3015524"/>
              <a:ext cx="163611" cy="1636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15" name="Google Shape;715;p30"/>
            <p:cNvSpPr/>
            <p:nvPr/>
          </p:nvSpPr>
          <p:spPr>
            <a:xfrm rot="5400000">
              <a:off x="1597528" y="3015524"/>
              <a:ext cx="163611" cy="1636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16" name="Google Shape;716;p30"/>
            <p:cNvSpPr/>
            <p:nvPr/>
          </p:nvSpPr>
          <p:spPr>
            <a:xfrm rot="5400000">
              <a:off x="1271733" y="3015524"/>
              <a:ext cx="163611" cy="1636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17" name="Google Shape;717;p30"/>
            <p:cNvSpPr/>
            <p:nvPr/>
          </p:nvSpPr>
          <p:spPr>
            <a:xfrm rot="5400000">
              <a:off x="945939" y="3015524"/>
              <a:ext cx="163611" cy="1636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18" name="Google Shape;718;p30"/>
            <p:cNvSpPr/>
            <p:nvPr/>
          </p:nvSpPr>
          <p:spPr>
            <a:xfrm rot="5400000">
              <a:off x="620144" y="3015524"/>
              <a:ext cx="163611" cy="1636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719" name="Google Shape;719;p30"/>
          <p:cNvGrpSpPr/>
          <p:nvPr/>
        </p:nvGrpSpPr>
        <p:grpSpPr>
          <a:xfrm>
            <a:off x="6319900" y="3547808"/>
            <a:ext cx="2040300" cy="833227"/>
            <a:chOff x="6319900" y="3582533"/>
            <a:chExt cx="2040300" cy="833227"/>
          </a:xfrm>
        </p:grpSpPr>
        <p:sp>
          <p:nvSpPr>
            <p:cNvPr id="720" name="Google Shape;720;p30"/>
            <p:cNvSpPr txBox="1"/>
            <p:nvPr/>
          </p:nvSpPr>
          <p:spPr>
            <a:xfrm>
              <a:off x="6319900" y="3582533"/>
              <a:ext cx="2040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700" dirty="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B Nazanin" panose="00000400000000000000" pitchFamily="2" charset="-78"/>
                  <a:sym typeface="Fira Sans Extra Condensed Medium"/>
                </a:rPr>
                <a:t>استراتژی</a:t>
              </a:r>
              <a:endParaRPr sz="1700" dirty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endParaRPr>
            </a:p>
          </p:txBody>
        </p:sp>
        <p:sp>
          <p:nvSpPr>
            <p:cNvPr id="721" name="Google Shape;721;p30"/>
            <p:cNvSpPr txBox="1"/>
            <p:nvPr/>
          </p:nvSpPr>
          <p:spPr>
            <a:xfrm>
              <a:off x="6319900" y="3880860"/>
              <a:ext cx="20403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indent="0" algn="r" rtl="1">
                <a:spcBef>
                  <a:spcPts val="0"/>
                </a:spcBef>
                <a:spcAft>
                  <a:spcPts val="0"/>
                </a:spcAft>
              </a:pPr>
              <a:r>
                <a:rPr lang="fa-IR" sz="12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B Nazanin" panose="00000400000000000000" pitchFamily="2" charset="-78"/>
                </a:rPr>
                <a:t>قالب پاورپوینت </a:t>
              </a:r>
              <a:r>
                <a:rPr lang="fa-IR" sz="1200" b="0" i="0" dirty="0">
                  <a:solidFill>
                    <a:srgbClr val="000000"/>
                  </a:solidFill>
                  <a:effectLst/>
                  <a:latin typeface="Fira Sans Extra Condensed" panose="020B0604020202020204" pitchFamily="34" charset="0"/>
                  <a:ea typeface="Arial" panose="020B0604020202020204" pitchFamily="34" charset="0"/>
                  <a:cs typeface="B Nazanin" panose="00000400000000000000" pitchFamily="2" charset="-78"/>
                </a:rPr>
                <a:t>رویای </a:t>
              </a:r>
              <a:r>
                <a:rPr lang="fa-IR" sz="1200" b="0" i="0" dirty="0">
                  <a:solidFill>
                    <a:srgbClr val="000000"/>
                  </a:solidFill>
                  <a:effectLst/>
                  <a:latin typeface="Fira Sans Extra Condensed" panose="020B0604020202020204" pitchFamily="34" charset="0"/>
                  <a:ea typeface="Fira Sans Extra Condensed" panose="020B0604020202020204" pitchFamily="34" charset="0"/>
                  <a:cs typeface="B Nazanin" panose="00000400000000000000" pitchFamily="2" charset="-78"/>
                </a:rPr>
                <a:t>مدیر پروژه </a:t>
              </a:r>
              <a:r>
                <a:rPr lang="fa-IR" sz="12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B Nazanin" panose="00000400000000000000" pitchFamily="2" charset="-78"/>
                </a:rPr>
                <a:t>قابل ویرایش است</a:t>
              </a:r>
              <a:endParaRPr lang="fa-IR" sz="1200" dirty="0">
                <a:effectLst/>
                <a:cs typeface="B Nazanin" panose="00000400000000000000" pitchFamily="2" charset="-78"/>
              </a:endParaRPr>
            </a:p>
          </p:txBody>
        </p:sp>
      </p:grpSp>
      <p:grpSp>
        <p:nvGrpSpPr>
          <p:cNvPr id="722" name="Google Shape;722;p30"/>
          <p:cNvGrpSpPr/>
          <p:nvPr/>
        </p:nvGrpSpPr>
        <p:grpSpPr>
          <a:xfrm>
            <a:off x="6319900" y="1893616"/>
            <a:ext cx="2040300" cy="833227"/>
            <a:chOff x="6319900" y="1905208"/>
            <a:chExt cx="2040300" cy="833227"/>
          </a:xfrm>
        </p:grpSpPr>
        <p:sp>
          <p:nvSpPr>
            <p:cNvPr id="723" name="Google Shape;723;p30"/>
            <p:cNvSpPr txBox="1"/>
            <p:nvPr/>
          </p:nvSpPr>
          <p:spPr>
            <a:xfrm>
              <a:off x="6319900" y="1905208"/>
              <a:ext cx="2040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700" dirty="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B Nazanin" panose="00000400000000000000" pitchFamily="2" charset="-78"/>
                  <a:sym typeface="Fira Sans Extra Condensed Medium"/>
                </a:rPr>
                <a:t>پیشرفت</a:t>
              </a:r>
              <a:endParaRPr sz="1700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endParaRPr>
            </a:p>
          </p:txBody>
        </p:sp>
        <p:sp>
          <p:nvSpPr>
            <p:cNvPr id="724" name="Google Shape;724;p30"/>
            <p:cNvSpPr txBox="1"/>
            <p:nvPr/>
          </p:nvSpPr>
          <p:spPr>
            <a:xfrm>
              <a:off x="6319900" y="2203535"/>
              <a:ext cx="20403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indent="0" algn="r" rtl="1">
                <a:spcBef>
                  <a:spcPts val="0"/>
                </a:spcBef>
                <a:spcAft>
                  <a:spcPts val="0"/>
                </a:spcAft>
              </a:pPr>
              <a:r>
                <a:rPr lang="fa-IR" sz="12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B Nazanin" panose="00000400000000000000" pitchFamily="2" charset="-78"/>
                </a:rPr>
                <a:t>قالب پاورپوینت </a:t>
              </a:r>
              <a:r>
                <a:rPr lang="fa-IR" sz="1200" b="0" i="0" dirty="0">
                  <a:solidFill>
                    <a:srgbClr val="000000"/>
                  </a:solidFill>
                  <a:effectLst/>
                  <a:latin typeface="Fira Sans Extra Condensed" panose="020B0604020202020204" pitchFamily="34" charset="0"/>
                  <a:ea typeface="Arial" panose="020B0604020202020204" pitchFamily="34" charset="0"/>
                  <a:cs typeface="B Nazanin" panose="00000400000000000000" pitchFamily="2" charset="-78"/>
                </a:rPr>
                <a:t>رویای </a:t>
              </a:r>
              <a:r>
                <a:rPr lang="fa-IR" sz="1200" b="0" i="0" dirty="0">
                  <a:solidFill>
                    <a:srgbClr val="000000"/>
                  </a:solidFill>
                  <a:effectLst/>
                  <a:latin typeface="Fira Sans Extra Condensed" panose="020B0604020202020204" pitchFamily="34" charset="0"/>
                  <a:ea typeface="Fira Sans Extra Condensed" panose="020B0604020202020204" pitchFamily="34" charset="0"/>
                  <a:cs typeface="B Nazanin" panose="00000400000000000000" pitchFamily="2" charset="-78"/>
                </a:rPr>
                <a:t>مدیر پروژه </a:t>
              </a:r>
              <a:r>
                <a:rPr lang="fa-IR" sz="12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B Nazanin" panose="00000400000000000000" pitchFamily="2" charset="-78"/>
                </a:rPr>
                <a:t>قابل ویرایش است</a:t>
              </a:r>
              <a:endParaRPr lang="fa-IR" sz="1200" dirty="0">
                <a:effectLst/>
                <a:cs typeface="B Nazanin" panose="00000400000000000000" pitchFamily="2" charset="-78"/>
              </a:endParaRPr>
            </a:p>
          </p:txBody>
        </p:sp>
      </p:grpSp>
      <p:grpSp>
        <p:nvGrpSpPr>
          <p:cNvPr id="725" name="Google Shape;725;p30"/>
          <p:cNvGrpSpPr/>
          <p:nvPr/>
        </p:nvGrpSpPr>
        <p:grpSpPr>
          <a:xfrm>
            <a:off x="6319900" y="2720712"/>
            <a:ext cx="2040300" cy="833227"/>
            <a:chOff x="6319900" y="2743870"/>
            <a:chExt cx="2040300" cy="833227"/>
          </a:xfrm>
        </p:grpSpPr>
        <p:sp>
          <p:nvSpPr>
            <p:cNvPr id="726" name="Google Shape;726;p30"/>
            <p:cNvSpPr txBox="1"/>
            <p:nvPr/>
          </p:nvSpPr>
          <p:spPr>
            <a:xfrm>
              <a:off x="6319900" y="3042197"/>
              <a:ext cx="20403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indent="0" algn="r" rtl="1">
                <a:spcBef>
                  <a:spcPts val="0"/>
                </a:spcBef>
                <a:spcAft>
                  <a:spcPts val="0"/>
                </a:spcAft>
              </a:pPr>
              <a:r>
                <a:rPr lang="fa-IR" sz="12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B Nazanin" panose="00000400000000000000" pitchFamily="2" charset="-78"/>
                </a:rPr>
                <a:t>قالب پاورپوینت </a:t>
              </a:r>
              <a:r>
                <a:rPr lang="fa-IR" sz="1200" b="0" i="0" dirty="0">
                  <a:solidFill>
                    <a:srgbClr val="000000"/>
                  </a:solidFill>
                  <a:effectLst/>
                  <a:latin typeface="Fira Sans Extra Condensed" panose="020B0604020202020204" pitchFamily="34" charset="0"/>
                  <a:ea typeface="Arial" panose="020B0604020202020204" pitchFamily="34" charset="0"/>
                  <a:cs typeface="B Nazanin" panose="00000400000000000000" pitchFamily="2" charset="-78"/>
                </a:rPr>
                <a:t>رویای </a:t>
              </a:r>
              <a:r>
                <a:rPr lang="fa-IR" sz="1200" b="0" i="0" dirty="0">
                  <a:solidFill>
                    <a:srgbClr val="000000"/>
                  </a:solidFill>
                  <a:effectLst/>
                  <a:latin typeface="Fira Sans Extra Condensed" panose="020B0604020202020204" pitchFamily="34" charset="0"/>
                  <a:ea typeface="Fira Sans Extra Condensed" panose="020B0604020202020204" pitchFamily="34" charset="0"/>
                  <a:cs typeface="B Nazanin" panose="00000400000000000000" pitchFamily="2" charset="-78"/>
                </a:rPr>
                <a:t>مدیر پروژه </a:t>
              </a:r>
              <a:r>
                <a:rPr lang="fa-IR" sz="12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B Nazanin" panose="00000400000000000000" pitchFamily="2" charset="-78"/>
                </a:rPr>
                <a:t>قابل ویرایش است</a:t>
              </a:r>
              <a:endParaRPr lang="fa-IR" sz="1200" dirty="0">
                <a:effectLst/>
                <a:cs typeface="B Nazanin" panose="00000400000000000000" pitchFamily="2" charset="-78"/>
              </a:endParaRPr>
            </a:p>
          </p:txBody>
        </p:sp>
        <p:sp>
          <p:nvSpPr>
            <p:cNvPr id="727" name="Google Shape;727;p30"/>
            <p:cNvSpPr txBox="1"/>
            <p:nvPr/>
          </p:nvSpPr>
          <p:spPr>
            <a:xfrm>
              <a:off x="6319900" y="2743870"/>
              <a:ext cx="2040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700" dirty="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B Nazanin" panose="00000400000000000000" pitchFamily="2" charset="-78"/>
                  <a:sym typeface="Fira Sans Extra Condensed Medium"/>
                </a:rPr>
                <a:t>پاداش</a:t>
              </a:r>
              <a:endParaRPr sz="1700" dirty="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endParaRPr>
            </a:p>
          </p:txBody>
        </p:sp>
      </p:grpSp>
      <p:grpSp>
        <p:nvGrpSpPr>
          <p:cNvPr id="728" name="Google Shape;728;p30"/>
          <p:cNvGrpSpPr/>
          <p:nvPr/>
        </p:nvGrpSpPr>
        <p:grpSpPr>
          <a:xfrm>
            <a:off x="6319900" y="1066520"/>
            <a:ext cx="2040300" cy="833227"/>
            <a:chOff x="6319900" y="1066520"/>
            <a:chExt cx="2040300" cy="833227"/>
          </a:xfrm>
        </p:grpSpPr>
        <p:sp>
          <p:nvSpPr>
            <p:cNvPr id="729" name="Google Shape;729;p30"/>
            <p:cNvSpPr txBox="1"/>
            <p:nvPr/>
          </p:nvSpPr>
          <p:spPr>
            <a:xfrm>
              <a:off x="6319900" y="1066520"/>
              <a:ext cx="2040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700" dirty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B Nazanin" panose="00000400000000000000" pitchFamily="2" charset="-78"/>
                  <a:sym typeface="Fira Sans Extra Condensed Medium"/>
                </a:rPr>
                <a:t>مشکل</a:t>
              </a:r>
              <a:endParaRPr sz="17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endParaRPr>
            </a:p>
          </p:txBody>
        </p:sp>
        <p:sp>
          <p:nvSpPr>
            <p:cNvPr id="730" name="Google Shape;730;p30"/>
            <p:cNvSpPr txBox="1"/>
            <p:nvPr/>
          </p:nvSpPr>
          <p:spPr>
            <a:xfrm>
              <a:off x="6319900" y="1364847"/>
              <a:ext cx="20403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indent="0" algn="r" rtl="1">
                <a:spcBef>
                  <a:spcPts val="0"/>
                </a:spcBef>
                <a:spcAft>
                  <a:spcPts val="0"/>
                </a:spcAft>
              </a:pPr>
              <a:r>
                <a:rPr lang="fa-IR" sz="12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B Nazanin" panose="00000400000000000000" pitchFamily="2" charset="-78"/>
                </a:rPr>
                <a:t>قالب پاورپوینت </a:t>
              </a:r>
              <a:r>
                <a:rPr lang="fa-IR" sz="1200" b="0" i="0" dirty="0">
                  <a:solidFill>
                    <a:srgbClr val="000000"/>
                  </a:solidFill>
                  <a:effectLst/>
                  <a:latin typeface="Fira Sans Extra Condensed" panose="020B0604020202020204" pitchFamily="34" charset="0"/>
                  <a:ea typeface="Arial" panose="020B0604020202020204" pitchFamily="34" charset="0"/>
                  <a:cs typeface="B Nazanin" panose="00000400000000000000" pitchFamily="2" charset="-78"/>
                </a:rPr>
                <a:t>رویای </a:t>
              </a:r>
              <a:r>
                <a:rPr lang="fa-IR" sz="1200" b="0" i="0" dirty="0">
                  <a:solidFill>
                    <a:srgbClr val="000000"/>
                  </a:solidFill>
                  <a:effectLst/>
                  <a:latin typeface="Fira Sans Extra Condensed" panose="020B0604020202020204" pitchFamily="34" charset="0"/>
                  <a:ea typeface="Fira Sans Extra Condensed" panose="020B0604020202020204" pitchFamily="34" charset="0"/>
                  <a:cs typeface="B Nazanin" panose="00000400000000000000" pitchFamily="2" charset="-78"/>
                </a:rPr>
                <a:t>مدیر پروژه </a:t>
              </a:r>
              <a:r>
                <a:rPr lang="fa-IR" sz="12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B Nazanin" panose="00000400000000000000" pitchFamily="2" charset="-78"/>
                </a:rPr>
                <a:t>قابل ویرایش است</a:t>
              </a:r>
              <a:endParaRPr lang="fa-IR" sz="1200" dirty="0">
                <a:effectLst/>
                <a:cs typeface="B Nazanin" panose="00000400000000000000" pitchFamily="2" charset="-78"/>
              </a:endParaRPr>
            </a:p>
          </p:txBody>
        </p:sp>
      </p:grpSp>
      <p:sp>
        <p:nvSpPr>
          <p:cNvPr id="731" name="Google Shape;731;p30"/>
          <p:cNvSpPr txBox="1"/>
          <p:nvPr/>
        </p:nvSpPr>
        <p:spPr>
          <a:xfrm>
            <a:off x="5136390" y="1347463"/>
            <a:ext cx="1183500" cy="42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60%</a:t>
            </a:r>
            <a:endParaRPr sz="1800">
              <a:solidFill>
                <a:schemeClr val="lt2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732" name="Google Shape;732;p30"/>
          <p:cNvSpPr txBox="1"/>
          <p:nvPr/>
        </p:nvSpPr>
        <p:spPr>
          <a:xfrm>
            <a:off x="5136390" y="2175175"/>
            <a:ext cx="1183500" cy="42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40%</a:t>
            </a:r>
            <a:endParaRPr sz="1800">
              <a:solidFill>
                <a:schemeClr val="lt2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733" name="Google Shape;733;p30"/>
          <p:cNvSpPr txBox="1"/>
          <p:nvPr/>
        </p:nvSpPr>
        <p:spPr>
          <a:xfrm>
            <a:off x="5136390" y="3002875"/>
            <a:ext cx="1183500" cy="42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30%</a:t>
            </a:r>
            <a:endParaRPr sz="1800">
              <a:solidFill>
                <a:schemeClr val="lt2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734" name="Google Shape;734;p30"/>
          <p:cNvSpPr txBox="1"/>
          <p:nvPr/>
        </p:nvSpPr>
        <p:spPr>
          <a:xfrm>
            <a:off x="5136390" y="3826025"/>
            <a:ext cx="1183500" cy="42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70%</a:t>
            </a:r>
            <a:endParaRPr sz="1800">
              <a:solidFill>
                <a:schemeClr val="lt2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31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b="1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گزارش ماهانه رویای مدیر پروژه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740" name="Google Shape;740;p31"/>
          <p:cNvSpPr txBox="1"/>
          <p:nvPr/>
        </p:nvSpPr>
        <p:spPr>
          <a:xfrm>
            <a:off x="882633" y="3198505"/>
            <a:ext cx="1488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مشکل</a:t>
            </a:r>
            <a:endParaRPr sz="1700" dirty="0">
              <a:solidFill>
                <a:schemeClr val="accent2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741" name="Google Shape;741;p31"/>
          <p:cNvSpPr txBox="1"/>
          <p:nvPr/>
        </p:nvSpPr>
        <p:spPr>
          <a:xfrm>
            <a:off x="457368" y="3544640"/>
            <a:ext cx="19185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r"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گزارش ماهانه رویای 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می باشد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742" name="Google Shape;742;p31"/>
          <p:cNvSpPr txBox="1"/>
          <p:nvPr/>
        </p:nvSpPr>
        <p:spPr>
          <a:xfrm>
            <a:off x="6776103" y="3535565"/>
            <a:ext cx="19185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r" rtl="1"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گزارش ماهانه رویای 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می باشد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743" name="Google Shape;743;p31"/>
          <p:cNvSpPr txBox="1"/>
          <p:nvPr/>
        </p:nvSpPr>
        <p:spPr>
          <a:xfrm>
            <a:off x="7206288" y="3192905"/>
            <a:ext cx="1488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هدف</a:t>
            </a:r>
            <a:endParaRPr sz="1700" dirty="0">
              <a:solidFill>
                <a:schemeClr val="accent3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744" name="Google Shape;744;p31"/>
          <p:cNvSpPr txBox="1"/>
          <p:nvPr/>
        </p:nvSpPr>
        <p:spPr>
          <a:xfrm>
            <a:off x="903747" y="1832005"/>
            <a:ext cx="1488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راه حل</a:t>
            </a:r>
            <a:endParaRPr sz="1700" dirty="0">
              <a:solidFill>
                <a:schemeClr val="accent1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745" name="Google Shape;745;p31"/>
          <p:cNvSpPr txBox="1"/>
          <p:nvPr/>
        </p:nvSpPr>
        <p:spPr>
          <a:xfrm>
            <a:off x="457175" y="2194011"/>
            <a:ext cx="19185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r"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گزارش ماهانه رویای 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می باشد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pic>
        <p:nvPicPr>
          <p:cNvPr id="746" name="Google Shape;746;p31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055674" y="1422972"/>
            <a:ext cx="5040426" cy="3116656"/>
          </a:xfrm>
          <a:prstGeom prst="rect">
            <a:avLst/>
          </a:prstGeom>
          <a:noFill/>
          <a:ln>
            <a:noFill/>
          </a:ln>
        </p:spPr>
      </p:pic>
      <p:sp>
        <p:nvSpPr>
          <p:cNvPr id="747" name="Google Shape;747;p31"/>
          <p:cNvSpPr txBox="1"/>
          <p:nvPr/>
        </p:nvSpPr>
        <p:spPr>
          <a:xfrm>
            <a:off x="457365" y="1564213"/>
            <a:ext cx="11835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21%</a:t>
            </a:r>
            <a:endParaRPr sz="1800">
              <a:solidFill>
                <a:schemeClr val="accent1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748" name="Google Shape;748;p31"/>
          <p:cNvSpPr txBox="1"/>
          <p:nvPr/>
        </p:nvSpPr>
        <p:spPr>
          <a:xfrm>
            <a:off x="457365" y="2925438"/>
            <a:ext cx="11835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21%</a:t>
            </a:r>
            <a:endParaRPr sz="1800">
              <a:solidFill>
                <a:schemeClr val="accent2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749" name="Google Shape;749;p31"/>
          <p:cNvSpPr txBox="1"/>
          <p:nvPr/>
        </p:nvSpPr>
        <p:spPr>
          <a:xfrm>
            <a:off x="7510890" y="2925438"/>
            <a:ext cx="11835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48%</a:t>
            </a:r>
            <a:endParaRPr sz="1800">
              <a:solidFill>
                <a:schemeClr val="accent3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750" name="Google Shape;750;p31"/>
          <p:cNvSpPr txBox="1"/>
          <p:nvPr/>
        </p:nvSpPr>
        <p:spPr>
          <a:xfrm>
            <a:off x="6768325" y="2193982"/>
            <a:ext cx="19185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r" rtl="1"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گزارش ماهانه رویای 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می باشد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751" name="Google Shape;751;p31"/>
          <p:cNvSpPr txBox="1"/>
          <p:nvPr/>
        </p:nvSpPr>
        <p:spPr>
          <a:xfrm>
            <a:off x="7206288" y="1831680"/>
            <a:ext cx="1488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خطر</a:t>
            </a:r>
            <a:endParaRPr sz="1700" dirty="0">
              <a:solidFill>
                <a:schemeClr val="accent4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752" name="Google Shape;752;p31"/>
          <p:cNvSpPr txBox="1"/>
          <p:nvPr/>
        </p:nvSpPr>
        <p:spPr>
          <a:xfrm>
            <a:off x="7510890" y="1564213"/>
            <a:ext cx="11835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10%</a:t>
            </a:r>
            <a:endParaRPr sz="1800">
              <a:solidFill>
                <a:schemeClr val="accent4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7" name="Google Shape;757;p32"/>
          <p:cNvCxnSpPr>
            <a:stCxn id="758" idx="0"/>
          </p:cNvCxnSpPr>
          <p:nvPr/>
        </p:nvCxnSpPr>
        <p:spPr>
          <a:xfrm rot="10800000">
            <a:off x="2091675" y="2221150"/>
            <a:ext cx="0" cy="3402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9" name="Google Shape;759;p32"/>
          <p:cNvCxnSpPr/>
          <p:nvPr/>
        </p:nvCxnSpPr>
        <p:spPr>
          <a:xfrm rot="10800000">
            <a:off x="4572300" y="2221150"/>
            <a:ext cx="0" cy="3402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0" name="Google Shape;760;p32"/>
          <p:cNvCxnSpPr/>
          <p:nvPr/>
        </p:nvCxnSpPr>
        <p:spPr>
          <a:xfrm rot="10800000">
            <a:off x="7052325" y="2221150"/>
            <a:ext cx="0" cy="3402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1" name="Google Shape;761;p32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b="1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گزارش ماهانه رویای مدیر پروژه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762" name="Google Shape;762;p32"/>
          <p:cNvSpPr/>
          <p:nvPr/>
        </p:nvSpPr>
        <p:spPr>
          <a:xfrm>
            <a:off x="1538614" y="1168646"/>
            <a:ext cx="1106700" cy="1107000"/>
          </a:xfrm>
          <a:prstGeom prst="donut">
            <a:avLst>
              <a:gd name="adj" fmla="val 1018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763" name="Google Shape;763;p32"/>
          <p:cNvSpPr/>
          <p:nvPr/>
        </p:nvSpPr>
        <p:spPr>
          <a:xfrm rot="-4538830">
            <a:off x="1538603" y="1167823"/>
            <a:ext cx="1106125" cy="1105834"/>
          </a:xfrm>
          <a:prstGeom prst="blockArc">
            <a:avLst>
              <a:gd name="adj1" fmla="val 6490304"/>
              <a:gd name="adj2" fmla="val 16713790"/>
              <a:gd name="adj3" fmla="val 1074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764" name="Google Shape;764;p32"/>
          <p:cNvSpPr/>
          <p:nvPr/>
        </p:nvSpPr>
        <p:spPr>
          <a:xfrm>
            <a:off x="4018939" y="1168646"/>
            <a:ext cx="1106700" cy="1107000"/>
          </a:xfrm>
          <a:prstGeom prst="donut">
            <a:avLst>
              <a:gd name="adj" fmla="val 1018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765" name="Google Shape;765;p32"/>
          <p:cNvSpPr/>
          <p:nvPr/>
        </p:nvSpPr>
        <p:spPr>
          <a:xfrm rot="-4538830">
            <a:off x="4018928" y="1167823"/>
            <a:ext cx="1106125" cy="1105834"/>
          </a:xfrm>
          <a:prstGeom prst="blockArc">
            <a:avLst>
              <a:gd name="adj1" fmla="val 6490304"/>
              <a:gd name="adj2" fmla="val 4085382"/>
              <a:gd name="adj3" fmla="val 1008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766" name="Google Shape;766;p32"/>
          <p:cNvSpPr/>
          <p:nvPr/>
        </p:nvSpPr>
        <p:spPr>
          <a:xfrm>
            <a:off x="6492814" y="1168646"/>
            <a:ext cx="1106700" cy="1107000"/>
          </a:xfrm>
          <a:prstGeom prst="donut">
            <a:avLst>
              <a:gd name="adj" fmla="val 1018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767" name="Google Shape;767;p32"/>
          <p:cNvSpPr/>
          <p:nvPr/>
        </p:nvSpPr>
        <p:spPr>
          <a:xfrm rot="-4538830">
            <a:off x="6492803" y="1167823"/>
            <a:ext cx="1106125" cy="1105834"/>
          </a:xfrm>
          <a:prstGeom prst="blockArc">
            <a:avLst>
              <a:gd name="adj1" fmla="val 6490304"/>
              <a:gd name="adj2" fmla="val 14182446"/>
              <a:gd name="adj3" fmla="val 1075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768" name="Google Shape;768;p32"/>
          <p:cNvSpPr txBox="1"/>
          <p:nvPr/>
        </p:nvSpPr>
        <p:spPr>
          <a:xfrm>
            <a:off x="1651275" y="1516350"/>
            <a:ext cx="8808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50%</a:t>
            </a:r>
            <a:endParaRPr sz="2400">
              <a:solidFill>
                <a:schemeClr val="accent4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769" name="Google Shape;769;p32"/>
          <p:cNvSpPr txBox="1"/>
          <p:nvPr/>
        </p:nvSpPr>
        <p:spPr>
          <a:xfrm>
            <a:off x="4131600" y="1516350"/>
            <a:ext cx="8808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90%</a:t>
            </a:r>
            <a:endParaRPr sz="2400">
              <a:solidFill>
                <a:schemeClr val="accent4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770" name="Google Shape;770;p32"/>
          <p:cNvSpPr txBox="1"/>
          <p:nvPr/>
        </p:nvSpPr>
        <p:spPr>
          <a:xfrm>
            <a:off x="6611925" y="1516350"/>
            <a:ext cx="8808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35%</a:t>
            </a:r>
            <a:endParaRPr sz="2400">
              <a:solidFill>
                <a:schemeClr val="accent4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758" name="Google Shape;758;p32"/>
          <p:cNvSpPr/>
          <p:nvPr/>
        </p:nvSpPr>
        <p:spPr>
          <a:xfrm>
            <a:off x="953025" y="2561350"/>
            <a:ext cx="2277300" cy="2182200"/>
          </a:xfrm>
          <a:prstGeom prst="frame">
            <a:avLst>
              <a:gd name="adj1" fmla="val 125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771" name="Google Shape;771;p32"/>
          <p:cNvSpPr/>
          <p:nvPr/>
        </p:nvSpPr>
        <p:spPr>
          <a:xfrm>
            <a:off x="3433350" y="2561350"/>
            <a:ext cx="2277300" cy="2182200"/>
          </a:xfrm>
          <a:prstGeom prst="frame">
            <a:avLst>
              <a:gd name="adj1" fmla="val 125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772" name="Google Shape;772;p32"/>
          <p:cNvSpPr/>
          <p:nvPr/>
        </p:nvSpPr>
        <p:spPr>
          <a:xfrm>
            <a:off x="5913675" y="2561350"/>
            <a:ext cx="2277300" cy="2182200"/>
          </a:xfrm>
          <a:prstGeom prst="frame">
            <a:avLst>
              <a:gd name="adj1" fmla="val 125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cxnSp>
        <p:nvCxnSpPr>
          <p:cNvPr id="773" name="Google Shape;773;p32"/>
          <p:cNvCxnSpPr>
            <a:stCxn id="758" idx="0"/>
            <a:endCxn id="758" idx="0"/>
          </p:cNvCxnSpPr>
          <p:nvPr/>
        </p:nvCxnSpPr>
        <p:spPr>
          <a:xfrm>
            <a:off x="2091675" y="256135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4" name="Google Shape;774;p32"/>
          <p:cNvSpPr/>
          <p:nvPr/>
        </p:nvSpPr>
        <p:spPr>
          <a:xfrm>
            <a:off x="5913675" y="3652450"/>
            <a:ext cx="209264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0" tIns="91425" rIns="274300" bIns="91425" anchor="ctr" anchorCtr="0">
            <a:noAutofit/>
          </a:bodyPr>
          <a:lstStyle/>
          <a:p>
            <a:pPr marL="0" marR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رویای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است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775" name="Google Shape;775;p32"/>
          <p:cNvSpPr/>
          <p:nvPr/>
        </p:nvSpPr>
        <p:spPr>
          <a:xfrm>
            <a:off x="3433350" y="3705896"/>
            <a:ext cx="209909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marR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رویای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است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776" name="Google Shape;776;p32"/>
          <p:cNvSpPr/>
          <p:nvPr/>
        </p:nvSpPr>
        <p:spPr>
          <a:xfrm>
            <a:off x="953025" y="3723904"/>
            <a:ext cx="210555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marR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رویای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است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777" name="Google Shape;777;p32"/>
          <p:cNvSpPr txBox="1"/>
          <p:nvPr/>
        </p:nvSpPr>
        <p:spPr>
          <a:xfrm>
            <a:off x="6085425" y="3150713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هدف</a:t>
            </a:r>
            <a:endParaRPr sz="1700" dirty="0">
              <a:solidFill>
                <a:schemeClr val="accent3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778" name="Google Shape;778;p32"/>
          <p:cNvSpPr txBox="1"/>
          <p:nvPr/>
        </p:nvSpPr>
        <p:spPr>
          <a:xfrm>
            <a:off x="1137675" y="3150710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خدمات پولی</a:t>
            </a:r>
            <a:endParaRPr sz="1700" dirty="0">
              <a:solidFill>
                <a:schemeClr val="accent1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779" name="Google Shape;779;p32"/>
          <p:cNvSpPr txBox="1"/>
          <p:nvPr/>
        </p:nvSpPr>
        <p:spPr>
          <a:xfrm>
            <a:off x="3611550" y="3150713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استراتژی</a:t>
            </a:r>
            <a:endParaRPr sz="1700" dirty="0">
              <a:solidFill>
                <a:schemeClr val="accent2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33"/>
          <p:cNvSpPr/>
          <p:nvPr/>
        </p:nvSpPr>
        <p:spPr>
          <a:xfrm>
            <a:off x="6291938" y="2658500"/>
            <a:ext cx="2165700" cy="2165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785" name="Google Shape;785;p33"/>
          <p:cNvSpPr/>
          <p:nvPr/>
        </p:nvSpPr>
        <p:spPr>
          <a:xfrm>
            <a:off x="4421488" y="1442775"/>
            <a:ext cx="2165700" cy="2165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786" name="Google Shape;786;p33"/>
          <p:cNvSpPr/>
          <p:nvPr/>
        </p:nvSpPr>
        <p:spPr>
          <a:xfrm>
            <a:off x="2551038" y="2658500"/>
            <a:ext cx="2165700" cy="2165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787" name="Google Shape;787;p33"/>
          <p:cNvSpPr/>
          <p:nvPr/>
        </p:nvSpPr>
        <p:spPr>
          <a:xfrm>
            <a:off x="686363" y="1442775"/>
            <a:ext cx="2165700" cy="2165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788" name="Google Shape;788;p33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b="1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گزارش ماهانه رویای مدیر پروژه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789" name="Google Shape;789;p33"/>
          <p:cNvSpPr/>
          <p:nvPr/>
        </p:nvSpPr>
        <p:spPr>
          <a:xfrm>
            <a:off x="6291938" y="4211968"/>
            <a:ext cx="204450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0" tIns="91425" rIns="274300" bIns="91425" anchor="ctr" anchorCtr="0">
            <a:noAutofit/>
          </a:bodyPr>
          <a:lstStyle/>
          <a:p>
            <a:pPr marL="0" marR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رویای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است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790" name="Google Shape;790;p33"/>
          <p:cNvSpPr/>
          <p:nvPr/>
        </p:nvSpPr>
        <p:spPr>
          <a:xfrm>
            <a:off x="2551038" y="4075374"/>
            <a:ext cx="2044467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marR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رویای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است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792" name="Google Shape;792;p33"/>
          <p:cNvSpPr/>
          <p:nvPr/>
        </p:nvSpPr>
        <p:spPr>
          <a:xfrm>
            <a:off x="686362" y="2191601"/>
            <a:ext cx="2036791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marR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رویای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است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793" name="Google Shape;793;p33"/>
          <p:cNvSpPr txBox="1"/>
          <p:nvPr/>
        </p:nvSpPr>
        <p:spPr>
          <a:xfrm>
            <a:off x="4758248" y="1697250"/>
            <a:ext cx="14922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پیشرفت</a:t>
            </a:r>
            <a:endParaRPr sz="1700" dirty="0">
              <a:solidFill>
                <a:schemeClr val="accent2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794" name="Google Shape;794;p33"/>
          <p:cNvSpPr txBox="1"/>
          <p:nvPr/>
        </p:nvSpPr>
        <p:spPr>
          <a:xfrm>
            <a:off x="6628691" y="3615998"/>
            <a:ext cx="14922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استراتژی</a:t>
            </a:r>
            <a:endParaRPr sz="1700" dirty="0">
              <a:solidFill>
                <a:schemeClr val="accent4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795" name="Google Shape;795;p33"/>
          <p:cNvSpPr txBox="1"/>
          <p:nvPr/>
        </p:nvSpPr>
        <p:spPr>
          <a:xfrm>
            <a:off x="1017330" y="1704745"/>
            <a:ext cx="14922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راه حل</a:t>
            </a:r>
            <a:endParaRPr sz="1700" dirty="0">
              <a:solidFill>
                <a:schemeClr val="accent1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796" name="Google Shape;796;p33"/>
          <p:cNvSpPr txBox="1"/>
          <p:nvPr/>
        </p:nvSpPr>
        <p:spPr>
          <a:xfrm>
            <a:off x="2887793" y="3608465"/>
            <a:ext cx="14922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خدمات پولی</a:t>
            </a:r>
            <a:endParaRPr sz="1700" dirty="0">
              <a:solidFill>
                <a:schemeClr val="accent3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797" name="Google Shape;797;p33"/>
          <p:cNvSpPr/>
          <p:nvPr/>
        </p:nvSpPr>
        <p:spPr>
          <a:xfrm>
            <a:off x="1452213" y="3109700"/>
            <a:ext cx="6099000" cy="561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798" name="Google Shape;798;p33"/>
          <p:cNvSpPr/>
          <p:nvPr/>
        </p:nvSpPr>
        <p:spPr>
          <a:xfrm>
            <a:off x="1433738" y="2807975"/>
            <a:ext cx="659400" cy="6594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799" name="Google Shape;799;p33"/>
          <p:cNvSpPr/>
          <p:nvPr/>
        </p:nvSpPr>
        <p:spPr>
          <a:xfrm>
            <a:off x="3304188" y="2807975"/>
            <a:ext cx="659400" cy="6594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800" name="Google Shape;800;p33"/>
          <p:cNvSpPr/>
          <p:nvPr/>
        </p:nvSpPr>
        <p:spPr>
          <a:xfrm>
            <a:off x="5174638" y="2807975"/>
            <a:ext cx="659400" cy="6594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801" name="Google Shape;801;p33"/>
          <p:cNvSpPr/>
          <p:nvPr/>
        </p:nvSpPr>
        <p:spPr>
          <a:xfrm>
            <a:off x="7045088" y="2807975"/>
            <a:ext cx="659400" cy="6594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802" name="Google Shape;802;p33"/>
          <p:cNvGrpSpPr/>
          <p:nvPr/>
        </p:nvGrpSpPr>
        <p:grpSpPr>
          <a:xfrm>
            <a:off x="1593822" y="2988585"/>
            <a:ext cx="339235" cy="298186"/>
            <a:chOff x="898875" y="244725"/>
            <a:chExt cx="481800" cy="423500"/>
          </a:xfrm>
        </p:grpSpPr>
        <p:sp>
          <p:nvSpPr>
            <p:cNvPr id="803" name="Google Shape;803;p33"/>
            <p:cNvSpPr/>
            <p:nvPr/>
          </p:nvSpPr>
          <p:spPr>
            <a:xfrm>
              <a:off x="1125675" y="470575"/>
              <a:ext cx="28275" cy="28250"/>
            </a:xfrm>
            <a:custGeom>
              <a:avLst/>
              <a:gdLst/>
              <a:ahLst/>
              <a:cxnLst/>
              <a:rect l="l" t="t" r="r" b="b"/>
              <a:pathLst>
                <a:path w="1131" h="1130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898875" y="244725"/>
              <a:ext cx="481800" cy="225875"/>
            </a:xfrm>
            <a:custGeom>
              <a:avLst/>
              <a:gdLst/>
              <a:ahLst/>
              <a:cxnLst/>
              <a:rect l="l" t="t" r="r" b="b"/>
              <a:pathLst>
                <a:path w="19272" h="9035" extrusionOk="0">
                  <a:moveTo>
                    <a:pt x="2825" y="1130"/>
                  </a:moveTo>
                  <a:cubicBezTo>
                    <a:pt x="3135" y="1130"/>
                    <a:pt x="3388" y="1380"/>
                    <a:pt x="3388" y="1693"/>
                  </a:cubicBezTo>
                  <a:lnTo>
                    <a:pt x="3388" y="2259"/>
                  </a:lnTo>
                  <a:lnTo>
                    <a:pt x="2258" y="2259"/>
                  </a:lnTo>
                  <a:lnTo>
                    <a:pt x="2258" y="1693"/>
                  </a:lnTo>
                  <a:cubicBezTo>
                    <a:pt x="2258" y="1380"/>
                    <a:pt x="2511" y="1130"/>
                    <a:pt x="2825" y="1130"/>
                  </a:cubicBezTo>
                  <a:close/>
                  <a:moveTo>
                    <a:pt x="11894" y="1130"/>
                  </a:moveTo>
                  <a:cubicBezTo>
                    <a:pt x="12208" y="1130"/>
                    <a:pt x="12461" y="1380"/>
                    <a:pt x="12461" y="1693"/>
                  </a:cubicBezTo>
                  <a:lnTo>
                    <a:pt x="12461" y="2259"/>
                  </a:lnTo>
                  <a:lnTo>
                    <a:pt x="6814" y="2259"/>
                  </a:lnTo>
                  <a:lnTo>
                    <a:pt x="6814" y="1693"/>
                  </a:lnTo>
                  <a:cubicBezTo>
                    <a:pt x="6814" y="1380"/>
                    <a:pt x="7064" y="1130"/>
                    <a:pt x="7378" y="1130"/>
                  </a:cubicBezTo>
                  <a:close/>
                  <a:moveTo>
                    <a:pt x="5083" y="4518"/>
                  </a:moveTo>
                  <a:cubicBezTo>
                    <a:pt x="5586" y="4518"/>
                    <a:pt x="5836" y="5123"/>
                    <a:pt x="5480" y="5481"/>
                  </a:cubicBezTo>
                  <a:cubicBezTo>
                    <a:pt x="5366" y="5596"/>
                    <a:pt x="5225" y="5647"/>
                    <a:pt x="5086" y="5647"/>
                  </a:cubicBezTo>
                  <a:cubicBezTo>
                    <a:pt x="4796" y="5647"/>
                    <a:pt x="4517" y="5422"/>
                    <a:pt x="4517" y="5081"/>
                  </a:cubicBezTo>
                  <a:cubicBezTo>
                    <a:pt x="4517" y="4768"/>
                    <a:pt x="4770" y="4518"/>
                    <a:pt x="5083" y="4518"/>
                  </a:cubicBezTo>
                  <a:close/>
                  <a:moveTo>
                    <a:pt x="2825" y="1"/>
                  </a:moveTo>
                  <a:cubicBezTo>
                    <a:pt x="1888" y="1"/>
                    <a:pt x="1129" y="757"/>
                    <a:pt x="1129" y="1693"/>
                  </a:cubicBezTo>
                  <a:lnTo>
                    <a:pt x="1129" y="2362"/>
                  </a:lnTo>
                  <a:cubicBezTo>
                    <a:pt x="455" y="2600"/>
                    <a:pt x="3" y="3235"/>
                    <a:pt x="0" y="3952"/>
                  </a:cubicBezTo>
                  <a:lnTo>
                    <a:pt x="0" y="4518"/>
                  </a:lnTo>
                  <a:lnTo>
                    <a:pt x="1695" y="4518"/>
                  </a:lnTo>
                  <a:cubicBezTo>
                    <a:pt x="2629" y="4518"/>
                    <a:pt x="3388" y="5274"/>
                    <a:pt x="3388" y="6210"/>
                  </a:cubicBezTo>
                  <a:lnTo>
                    <a:pt x="3388" y="9035"/>
                  </a:lnTo>
                  <a:lnTo>
                    <a:pt x="5742" y="9035"/>
                  </a:lnTo>
                  <a:cubicBezTo>
                    <a:pt x="6016" y="7123"/>
                    <a:pt x="7652" y="5647"/>
                    <a:pt x="9636" y="5647"/>
                  </a:cubicBezTo>
                  <a:cubicBezTo>
                    <a:pt x="11620" y="5647"/>
                    <a:pt x="13256" y="7123"/>
                    <a:pt x="13533" y="9035"/>
                  </a:cubicBezTo>
                  <a:lnTo>
                    <a:pt x="15884" y="9035"/>
                  </a:lnTo>
                  <a:lnTo>
                    <a:pt x="15884" y="6210"/>
                  </a:lnTo>
                  <a:cubicBezTo>
                    <a:pt x="15884" y="5274"/>
                    <a:pt x="16643" y="4518"/>
                    <a:pt x="17580" y="4518"/>
                  </a:cubicBezTo>
                  <a:lnTo>
                    <a:pt x="19272" y="4518"/>
                  </a:lnTo>
                  <a:lnTo>
                    <a:pt x="19272" y="3952"/>
                  </a:lnTo>
                  <a:cubicBezTo>
                    <a:pt x="19272" y="3015"/>
                    <a:pt x="18513" y="2259"/>
                    <a:pt x="17580" y="2259"/>
                  </a:cubicBezTo>
                  <a:lnTo>
                    <a:pt x="13590" y="2259"/>
                  </a:lnTo>
                  <a:lnTo>
                    <a:pt x="13590" y="1693"/>
                  </a:lnTo>
                  <a:cubicBezTo>
                    <a:pt x="13587" y="757"/>
                    <a:pt x="12831" y="1"/>
                    <a:pt x="11894" y="1"/>
                  </a:cubicBezTo>
                  <a:lnTo>
                    <a:pt x="7378" y="1"/>
                  </a:lnTo>
                  <a:cubicBezTo>
                    <a:pt x="6441" y="1"/>
                    <a:pt x="5685" y="757"/>
                    <a:pt x="5685" y="1693"/>
                  </a:cubicBezTo>
                  <a:lnTo>
                    <a:pt x="5685" y="2259"/>
                  </a:lnTo>
                  <a:lnTo>
                    <a:pt x="4517" y="2259"/>
                  </a:lnTo>
                  <a:lnTo>
                    <a:pt x="4517" y="1693"/>
                  </a:lnTo>
                  <a:cubicBezTo>
                    <a:pt x="4517" y="757"/>
                    <a:pt x="3758" y="1"/>
                    <a:pt x="28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05" name="Google Shape;805;p33"/>
            <p:cNvSpPr/>
            <p:nvPr/>
          </p:nvSpPr>
          <p:spPr>
            <a:xfrm>
              <a:off x="1324200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567" y="0"/>
                  </a:moveTo>
                  <a:cubicBezTo>
                    <a:pt x="254" y="0"/>
                    <a:pt x="1" y="250"/>
                    <a:pt x="1" y="563"/>
                  </a:cubicBezTo>
                  <a:lnTo>
                    <a:pt x="1" y="7339"/>
                  </a:lnTo>
                  <a:cubicBezTo>
                    <a:pt x="1" y="7652"/>
                    <a:pt x="254" y="7905"/>
                    <a:pt x="567" y="7905"/>
                  </a:cubicBezTo>
                  <a:lnTo>
                    <a:pt x="2259" y="7905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898875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0" y="0"/>
                  </a:moveTo>
                  <a:lnTo>
                    <a:pt x="0" y="7905"/>
                  </a:lnTo>
                  <a:lnTo>
                    <a:pt x="1695" y="7905"/>
                  </a:lnTo>
                  <a:cubicBezTo>
                    <a:pt x="2005" y="7905"/>
                    <a:pt x="2258" y="7652"/>
                    <a:pt x="2258" y="7339"/>
                  </a:cubicBezTo>
                  <a:lnTo>
                    <a:pt x="2258" y="563"/>
                  </a:lnTo>
                  <a:cubicBezTo>
                    <a:pt x="2258" y="250"/>
                    <a:pt x="2005" y="0"/>
                    <a:pt x="16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1063650" y="414125"/>
              <a:ext cx="146750" cy="141125"/>
            </a:xfrm>
            <a:custGeom>
              <a:avLst/>
              <a:gdLst/>
              <a:ahLst/>
              <a:cxnLst/>
              <a:rect l="l" t="t" r="r" b="b"/>
              <a:pathLst>
                <a:path w="5870" h="5645" extrusionOk="0">
                  <a:moveTo>
                    <a:pt x="3045" y="1127"/>
                  </a:moveTo>
                  <a:cubicBezTo>
                    <a:pt x="3263" y="1127"/>
                    <a:pt x="3483" y="1169"/>
                    <a:pt x="3692" y="1256"/>
                  </a:cubicBezTo>
                  <a:cubicBezTo>
                    <a:pt x="4325" y="1518"/>
                    <a:pt x="4740" y="2135"/>
                    <a:pt x="4740" y="2822"/>
                  </a:cubicBezTo>
                  <a:cubicBezTo>
                    <a:pt x="4737" y="3758"/>
                    <a:pt x="3981" y="4514"/>
                    <a:pt x="3045" y="4517"/>
                  </a:cubicBezTo>
                  <a:cubicBezTo>
                    <a:pt x="2358" y="4517"/>
                    <a:pt x="1741" y="4102"/>
                    <a:pt x="1479" y="3469"/>
                  </a:cubicBezTo>
                  <a:cubicBezTo>
                    <a:pt x="1217" y="2837"/>
                    <a:pt x="1362" y="2108"/>
                    <a:pt x="1847" y="1623"/>
                  </a:cubicBezTo>
                  <a:cubicBezTo>
                    <a:pt x="2171" y="1299"/>
                    <a:pt x="2604" y="1127"/>
                    <a:pt x="3045" y="1127"/>
                  </a:cubicBezTo>
                  <a:close/>
                  <a:moveTo>
                    <a:pt x="3045" y="0"/>
                  </a:moveTo>
                  <a:cubicBezTo>
                    <a:pt x="1904" y="0"/>
                    <a:pt x="874" y="687"/>
                    <a:pt x="437" y="1741"/>
                  </a:cubicBezTo>
                  <a:cubicBezTo>
                    <a:pt x="1" y="2798"/>
                    <a:pt x="242" y="4011"/>
                    <a:pt x="1049" y="4818"/>
                  </a:cubicBezTo>
                  <a:cubicBezTo>
                    <a:pt x="1588" y="5358"/>
                    <a:pt x="2310" y="5645"/>
                    <a:pt x="3045" y="5645"/>
                  </a:cubicBezTo>
                  <a:cubicBezTo>
                    <a:pt x="3409" y="5645"/>
                    <a:pt x="3776" y="5574"/>
                    <a:pt x="4126" y="5430"/>
                  </a:cubicBezTo>
                  <a:cubicBezTo>
                    <a:pt x="5180" y="4993"/>
                    <a:pt x="5870" y="3963"/>
                    <a:pt x="5870" y="2822"/>
                  </a:cubicBezTo>
                  <a:cubicBezTo>
                    <a:pt x="5867" y="1262"/>
                    <a:pt x="4605" y="0"/>
                    <a:pt x="30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08" name="Google Shape;808;p33"/>
            <p:cNvSpPr/>
            <p:nvPr/>
          </p:nvSpPr>
          <p:spPr>
            <a:xfrm>
              <a:off x="898875" y="498800"/>
              <a:ext cx="481800" cy="169425"/>
            </a:xfrm>
            <a:custGeom>
              <a:avLst/>
              <a:gdLst/>
              <a:ahLst/>
              <a:cxnLst/>
              <a:rect l="l" t="t" r="r" b="b"/>
              <a:pathLst>
                <a:path w="19272" h="6777" extrusionOk="0">
                  <a:moveTo>
                    <a:pt x="3388" y="1"/>
                  </a:moveTo>
                  <a:lnTo>
                    <a:pt x="3388" y="2823"/>
                  </a:lnTo>
                  <a:cubicBezTo>
                    <a:pt x="3388" y="3759"/>
                    <a:pt x="2629" y="4515"/>
                    <a:pt x="1695" y="4518"/>
                  </a:cubicBezTo>
                  <a:lnTo>
                    <a:pt x="0" y="4518"/>
                  </a:lnTo>
                  <a:lnTo>
                    <a:pt x="0" y="5081"/>
                  </a:lnTo>
                  <a:cubicBezTo>
                    <a:pt x="0" y="6017"/>
                    <a:pt x="759" y="6773"/>
                    <a:pt x="1695" y="6776"/>
                  </a:cubicBezTo>
                  <a:lnTo>
                    <a:pt x="17580" y="6776"/>
                  </a:lnTo>
                  <a:cubicBezTo>
                    <a:pt x="18513" y="6773"/>
                    <a:pt x="19272" y="6017"/>
                    <a:pt x="19272" y="5081"/>
                  </a:cubicBezTo>
                  <a:lnTo>
                    <a:pt x="19272" y="4518"/>
                  </a:lnTo>
                  <a:lnTo>
                    <a:pt x="17580" y="4518"/>
                  </a:lnTo>
                  <a:cubicBezTo>
                    <a:pt x="16643" y="4515"/>
                    <a:pt x="15884" y="3759"/>
                    <a:pt x="15884" y="2823"/>
                  </a:cubicBezTo>
                  <a:lnTo>
                    <a:pt x="15884" y="1"/>
                  </a:lnTo>
                  <a:lnTo>
                    <a:pt x="13533" y="1"/>
                  </a:lnTo>
                  <a:cubicBezTo>
                    <a:pt x="13256" y="1910"/>
                    <a:pt x="11620" y="3389"/>
                    <a:pt x="9636" y="3389"/>
                  </a:cubicBezTo>
                  <a:cubicBezTo>
                    <a:pt x="7652" y="3389"/>
                    <a:pt x="6016" y="1910"/>
                    <a:pt x="5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809" name="Google Shape;809;p33"/>
          <p:cNvSpPr/>
          <p:nvPr/>
        </p:nvSpPr>
        <p:spPr>
          <a:xfrm>
            <a:off x="7205167" y="2978648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  <a:cs typeface="B Nazanin" panose="00000400000000000000" pitchFamily="2" charset="-78"/>
            </a:endParaRPr>
          </a:p>
        </p:txBody>
      </p:sp>
      <p:grpSp>
        <p:nvGrpSpPr>
          <p:cNvPr id="810" name="Google Shape;810;p33"/>
          <p:cNvGrpSpPr/>
          <p:nvPr/>
        </p:nvGrpSpPr>
        <p:grpSpPr>
          <a:xfrm>
            <a:off x="3464255" y="2968045"/>
            <a:ext cx="339253" cy="339253"/>
            <a:chOff x="3271200" y="1435075"/>
            <a:chExt cx="481825" cy="481825"/>
          </a:xfrm>
        </p:grpSpPr>
        <p:sp>
          <p:nvSpPr>
            <p:cNvPr id="811" name="Google Shape;811;p33"/>
            <p:cNvSpPr/>
            <p:nvPr/>
          </p:nvSpPr>
          <p:spPr>
            <a:xfrm>
              <a:off x="3271200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597" y="2259"/>
                  </a:moveTo>
                  <a:cubicBezTo>
                    <a:pt x="13635" y="2259"/>
                    <a:pt x="17014" y="5545"/>
                    <a:pt x="17014" y="9601"/>
                  </a:cubicBezTo>
                  <a:cubicBezTo>
                    <a:pt x="17014" y="13636"/>
                    <a:pt x="13654" y="17014"/>
                    <a:pt x="9597" y="17014"/>
                  </a:cubicBezTo>
                  <a:cubicBezTo>
                    <a:pt x="5562" y="17014"/>
                    <a:pt x="2259" y="13654"/>
                    <a:pt x="2259" y="9601"/>
                  </a:cubicBezTo>
                  <a:cubicBezTo>
                    <a:pt x="2259" y="5563"/>
                    <a:pt x="5541" y="2259"/>
                    <a:pt x="9597" y="2259"/>
                  </a:cubicBezTo>
                  <a:close/>
                  <a:moveTo>
                    <a:pt x="9597" y="1"/>
                  </a:moveTo>
                  <a:cubicBezTo>
                    <a:pt x="4304" y="1"/>
                    <a:pt x="0" y="4307"/>
                    <a:pt x="0" y="9601"/>
                  </a:cubicBezTo>
                  <a:cubicBezTo>
                    <a:pt x="0" y="14892"/>
                    <a:pt x="4304" y="19273"/>
                    <a:pt x="9597" y="19273"/>
                  </a:cubicBezTo>
                  <a:cubicBezTo>
                    <a:pt x="14891" y="19273"/>
                    <a:pt x="19272" y="14892"/>
                    <a:pt x="19272" y="9601"/>
                  </a:cubicBezTo>
                  <a:cubicBezTo>
                    <a:pt x="19272" y="4307"/>
                    <a:pt x="14891" y="1"/>
                    <a:pt x="95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3356575" y="1520525"/>
              <a:ext cx="311000" cy="311025"/>
            </a:xfrm>
            <a:custGeom>
              <a:avLst/>
              <a:gdLst/>
              <a:ahLst/>
              <a:cxnLst/>
              <a:rect l="l" t="t" r="r" b="b"/>
              <a:pathLst>
                <a:path w="12440" h="12441" extrusionOk="0">
                  <a:moveTo>
                    <a:pt x="8516" y="3359"/>
                  </a:moveTo>
                  <a:cubicBezTo>
                    <a:pt x="8661" y="3359"/>
                    <a:pt x="8805" y="3414"/>
                    <a:pt x="8917" y="3524"/>
                  </a:cubicBezTo>
                  <a:cubicBezTo>
                    <a:pt x="9136" y="3744"/>
                    <a:pt x="9136" y="4102"/>
                    <a:pt x="8917" y="4322"/>
                  </a:cubicBezTo>
                  <a:lnTo>
                    <a:pt x="7056" y="6183"/>
                  </a:lnTo>
                  <a:lnTo>
                    <a:pt x="8917" y="8041"/>
                  </a:lnTo>
                  <a:cubicBezTo>
                    <a:pt x="9326" y="8453"/>
                    <a:pt x="8939" y="9009"/>
                    <a:pt x="8502" y="9009"/>
                  </a:cubicBezTo>
                  <a:cubicBezTo>
                    <a:pt x="8371" y="9009"/>
                    <a:pt x="8235" y="8959"/>
                    <a:pt x="8116" y="8839"/>
                  </a:cubicBezTo>
                  <a:lnTo>
                    <a:pt x="5857" y="6580"/>
                  </a:lnTo>
                  <a:cubicBezTo>
                    <a:pt x="5637" y="6360"/>
                    <a:pt x="5637" y="6002"/>
                    <a:pt x="5857" y="5782"/>
                  </a:cubicBezTo>
                  <a:lnTo>
                    <a:pt x="8116" y="3524"/>
                  </a:lnTo>
                  <a:cubicBezTo>
                    <a:pt x="8227" y="3414"/>
                    <a:pt x="8372" y="3359"/>
                    <a:pt x="8516" y="3359"/>
                  </a:cubicBezTo>
                  <a:close/>
                  <a:moveTo>
                    <a:pt x="5619" y="1"/>
                  </a:moveTo>
                  <a:cubicBezTo>
                    <a:pt x="4367" y="112"/>
                    <a:pt x="3177" y="606"/>
                    <a:pt x="2214" y="1413"/>
                  </a:cubicBezTo>
                  <a:lnTo>
                    <a:pt x="2590" y="1789"/>
                  </a:lnTo>
                  <a:cubicBezTo>
                    <a:pt x="3002" y="2199"/>
                    <a:pt x="2615" y="2757"/>
                    <a:pt x="2178" y="2757"/>
                  </a:cubicBezTo>
                  <a:cubicBezTo>
                    <a:pt x="2047" y="2757"/>
                    <a:pt x="1912" y="2707"/>
                    <a:pt x="1792" y="2587"/>
                  </a:cubicBezTo>
                  <a:lnTo>
                    <a:pt x="1416" y="2211"/>
                  </a:lnTo>
                  <a:cubicBezTo>
                    <a:pt x="609" y="3175"/>
                    <a:pt x="118" y="4364"/>
                    <a:pt x="3" y="5617"/>
                  </a:cubicBezTo>
                  <a:lnTo>
                    <a:pt x="536" y="5617"/>
                  </a:lnTo>
                  <a:cubicBezTo>
                    <a:pt x="1280" y="5617"/>
                    <a:pt x="1283" y="6746"/>
                    <a:pt x="536" y="6746"/>
                  </a:cubicBezTo>
                  <a:lnTo>
                    <a:pt x="0" y="6746"/>
                  </a:lnTo>
                  <a:cubicBezTo>
                    <a:pt x="118" y="8035"/>
                    <a:pt x="627" y="9287"/>
                    <a:pt x="1413" y="10227"/>
                  </a:cubicBezTo>
                  <a:lnTo>
                    <a:pt x="1789" y="9850"/>
                  </a:lnTo>
                  <a:cubicBezTo>
                    <a:pt x="1910" y="9730"/>
                    <a:pt x="2045" y="9679"/>
                    <a:pt x="2176" y="9679"/>
                  </a:cubicBezTo>
                  <a:cubicBezTo>
                    <a:pt x="2613" y="9679"/>
                    <a:pt x="2995" y="10244"/>
                    <a:pt x="2587" y="10651"/>
                  </a:cubicBezTo>
                  <a:lnTo>
                    <a:pt x="2211" y="11028"/>
                  </a:lnTo>
                  <a:cubicBezTo>
                    <a:pt x="3174" y="11832"/>
                    <a:pt x="4364" y="12326"/>
                    <a:pt x="5616" y="12440"/>
                  </a:cubicBezTo>
                  <a:lnTo>
                    <a:pt x="5616" y="11904"/>
                  </a:lnTo>
                  <a:cubicBezTo>
                    <a:pt x="5616" y="11530"/>
                    <a:pt x="5899" y="11343"/>
                    <a:pt x="6182" y="11343"/>
                  </a:cubicBezTo>
                  <a:cubicBezTo>
                    <a:pt x="6464" y="11343"/>
                    <a:pt x="6745" y="11530"/>
                    <a:pt x="6745" y="11904"/>
                  </a:cubicBezTo>
                  <a:lnTo>
                    <a:pt x="6745" y="12440"/>
                  </a:lnTo>
                  <a:cubicBezTo>
                    <a:pt x="8034" y="12323"/>
                    <a:pt x="9287" y="11811"/>
                    <a:pt x="10226" y="11028"/>
                  </a:cubicBezTo>
                  <a:lnTo>
                    <a:pt x="9850" y="10651"/>
                  </a:lnTo>
                  <a:cubicBezTo>
                    <a:pt x="9445" y="10246"/>
                    <a:pt x="9822" y="9678"/>
                    <a:pt x="10259" y="9678"/>
                  </a:cubicBezTo>
                  <a:cubicBezTo>
                    <a:pt x="10390" y="9678"/>
                    <a:pt x="10526" y="9729"/>
                    <a:pt x="10648" y="9850"/>
                  </a:cubicBezTo>
                  <a:lnTo>
                    <a:pt x="11024" y="10227"/>
                  </a:lnTo>
                  <a:cubicBezTo>
                    <a:pt x="11810" y="9287"/>
                    <a:pt x="12319" y="8035"/>
                    <a:pt x="12437" y="6746"/>
                  </a:cubicBezTo>
                  <a:lnTo>
                    <a:pt x="11904" y="6746"/>
                  </a:lnTo>
                  <a:cubicBezTo>
                    <a:pt x="11160" y="6746"/>
                    <a:pt x="11157" y="5617"/>
                    <a:pt x="11904" y="5617"/>
                  </a:cubicBezTo>
                  <a:lnTo>
                    <a:pt x="12440" y="5617"/>
                  </a:lnTo>
                  <a:cubicBezTo>
                    <a:pt x="12325" y="4364"/>
                    <a:pt x="11834" y="3175"/>
                    <a:pt x="11027" y="2211"/>
                  </a:cubicBezTo>
                  <a:lnTo>
                    <a:pt x="10651" y="2587"/>
                  </a:lnTo>
                  <a:cubicBezTo>
                    <a:pt x="10529" y="2709"/>
                    <a:pt x="10392" y="2760"/>
                    <a:pt x="10261" y="2760"/>
                  </a:cubicBezTo>
                  <a:cubicBezTo>
                    <a:pt x="9823" y="2760"/>
                    <a:pt x="9443" y="2197"/>
                    <a:pt x="9853" y="1789"/>
                  </a:cubicBezTo>
                  <a:lnTo>
                    <a:pt x="10232" y="1413"/>
                  </a:lnTo>
                  <a:cubicBezTo>
                    <a:pt x="9290" y="627"/>
                    <a:pt x="8037" y="115"/>
                    <a:pt x="6748" y="1"/>
                  </a:cubicBezTo>
                  <a:lnTo>
                    <a:pt x="6748" y="537"/>
                  </a:lnTo>
                  <a:cubicBezTo>
                    <a:pt x="6748" y="909"/>
                    <a:pt x="6466" y="1096"/>
                    <a:pt x="6183" y="1096"/>
                  </a:cubicBezTo>
                  <a:cubicBezTo>
                    <a:pt x="5901" y="1096"/>
                    <a:pt x="5619" y="910"/>
                    <a:pt x="5619" y="537"/>
                  </a:cubicBezTo>
                  <a:lnTo>
                    <a:pt x="56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813" name="Google Shape;813;p33"/>
          <p:cNvGrpSpPr/>
          <p:nvPr/>
        </p:nvGrpSpPr>
        <p:grpSpPr>
          <a:xfrm>
            <a:off x="5332615" y="2968027"/>
            <a:ext cx="343442" cy="339288"/>
            <a:chOff x="3858100" y="1435075"/>
            <a:chExt cx="487775" cy="481875"/>
          </a:xfrm>
        </p:grpSpPr>
        <p:sp>
          <p:nvSpPr>
            <p:cNvPr id="814" name="Google Shape;814;p33"/>
            <p:cNvSpPr/>
            <p:nvPr/>
          </p:nvSpPr>
          <p:spPr>
            <a:xfrm>
              <a:off x="3858100" y="1868750"/>
              <a:ext cx="55575" cy="48200"/>
            </a:xfrm>
            <a:custGeom>
              <a:avLst/>
              <a:gdLst/>
              <a:ahLst/>
              <a:cxnLst/>
              <a:rect l="l" t="t" r="r" b="b"/>
              <a:pathLst>
                <a:path w="2223" h="1928" extrusionOk="0">
                  <a:moveTo>
                    <a:pt x="1600" y="0"/>
                  </a:moveTo>
                  <a:cubicBezTo>
                    <a:pt x="1460" y="0"/>
                    <a:pt x="1319" y="53"/>
                    <a:pt x="1211" y="158"/>
                  </a:cubicBezTo>
                  <a:lnTo>
                    <a:pt x="413" y="959"/>
                  </a:lnTo>
                  <a:cubicBezTo>
                    <a:pt x="0" y="1369"/>
                    <a:pt x="388" y="1927"/>
                    <a:pt x="825" y="1927"/>
                  </a:cubicBezTo>
                  <a:cubicBezTo>
                    <a:pt x="956" y="1927"/>
                    <a:pt x="1091" y="1877"/>
                    <a:pt x="1211" y="1757"/>
                  </a:cubicBezTo>
                  <a:lnTo>
                    <a:pt x="2009" y="959"/>
                  </a:lnTo>
                  <a:cubicBezTo>
                    <a:pt x="2222" y="736"/>
                    <a:pt x="2219" y="384"/>
                    <a:pt x="2000" y="167"/>
                  </a:cubicBezTo>
                  <a:cubicBezTo>
                    <a:pt x="1890" y="56"/>
                    <a:pt x="1745" y="0"/>
                    <a:pt x="1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3917950" y="1808500"/>
              <a:ext cx="60350" cy="48525"/>
            </a:xfrm>
            <a:custGeom>
              <a:avLst/>
              <a:gdLst/>
              <a:ahLst/>
              <a:cxnLst/>
              <a:rect l="l" t="t" r="r" b="b"/>
              <a:pathLst>
                <a:path w="2414" h="1941" extrusionOk="0">
                  <a:moveTo>
                    <a:pt x="1601" y="1"/>
                  </a:moveTo>
                  <a:cubicBezTo>
                    <a:pt x="1470" y="1"/>
                    <a:pt x="1333" y="52"/>
                    <a:pt x="1211" y="174"/>
                  </a:cubicBezTo>
                  <a:lnTo>
                    <a:pt x="413" y="972"/>
                  </a:lnTo>
                  <a:cubicBezTo>
                    <a:pt x="1" y="1384"/>
                    <a:pt x="388" y="1941"/>
                    <a:pt x="824" y="1941"/>
                  </a:cubicBezTo>
                  <a:cubicBezTo>
                    <a:pt x="955" y="1941"/>
                    <a:pt x="1091" y="1890"/>
                    <a:pt x="1211" y="1770"/>
                  </a:cubicBezTo>
                  <a:lnTo>
                    <a:pt x="2009" y="972"/>
                  </a:lnTo>
                  <a:cubicBezTo>
                    <a:pt x="2414" y="569"/>
                    <a:pt x="2037" y="1"/>
                    <a:pt x="16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3876450" y="1435075"/>
              <a:ext cx="450375" cy="251250"/>
            </a:xfrm>
            <a:custGeom>
              <a:avLst/>
              <a:gdLst/>
              <a:ahLst/>
              <a:cxnLst/>
              <a:rect l="l" t="t" r="r" b="b"/>
              <a:pathLst>
                <a:path w="18015" h="10050" extrusionOk="0">
                  <a:moveTo>
                    <a:pt x="18014" y="1"/>
                  </a:moveTo>
                  <a:lnTo>
                    <a:pt x="561" y="4762"/>
                  </a:lnTo>
                  <a:cubicBezTo>
                    <a:pt x="121" y="4882"/>
                    <a:pt x="1" y="5448"/>
                    <a:pt x="350" y="5740"/>
                  </a:cubicBezTo>
                  <a:lnTo>
                    <a:pt x="5584" y="10049"/>
                  </a:lnTo>
                  <a:lnTo>
                    <a:pt x="180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4094925" y="1456025"/>
              <a:ext cx="250950" cy="445250"/>
            </a:xfrm>
            <a:custGeom>
              <a:avLst/>
              <a:gdLst/>
              <a:ahLst/>
              <a:cxnLst/>
              <a:rect l="l" t="t" r="r" b="b"/>
              <a:pathLst>
                <a:path w="10038" h="17810" extrusionOk="0">
                  <a:moveTo>
                    <a:pt x="10037" y="0"/>
                  </a:moveTo>
                  <a:cubicBezTo>
                    <a:pt x="9890" y="120"/>
                    <a:pt x="118" y="12226"/>
                    <a:pt x="1" y="12370"/>
                  </a:cubicBezTo>
                  <a:lnTo>
                    <a:pt x="4313" y="17604"/>
                  </a:lnTo>
                  <a:cubicBezTo>
                    <a:pt x="4428" y="17744"/>
                    <a:pt x="4587" y="17809"/>
                    <a:pt x="4745" y="17809"/>
                  </a:cubicBezTo>
                  <a:cubicBezTo>
                    <a:pt x="4985" y="17809"/>
                    <a:pt x="5222" y="17659"/>
                    <a:pt x="5294" y="17390"/>
                  </a:cubicBezTo>
                  <a:lnTo>
                    <a:pt x="100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3993575" y="1542825"/>
              <a:ext cx="245025" cy="242525"/>
            </a:xfrm>
            <a:custGeom>
              <a:avLst/>
              <a:gdLst/>
              <a:ahLst/>
              <a:cxnLst/>
              <a:rect l="l" t="t" r="r" b="b"/>
              <a:pathLst>
                <a:path w="9801" h="9701" extrusionOk="0">
                  <a:moveTo>
                    <a:pt x="9800" y="0"/>
                  </a:moveTo>
                  <a:lnTo>
                    <a:pt x="646" y="7399"/>
                  </a:lnTo>
                  <a:lnTo>
                    <a:pt x="125" y="8955"/>
                  </a:lnTo>
                  <a:cubicBezTo>
                    <a:pt x="1" y="9338"/>
                    <a:pt x="298" y="9700"/>
                    <a:pt x="659" y="9700"/>
                  </a:cubicBezTo>
                  <a:cubicBezTo>
                    <a:pt x="719" y="9700"/>
                    <a:pt x="780" y="9690"/>
                    <a:pt x="842" y="9669"/>
                  </a:cubicBezTo>
                  <a:lnTo>
                    <a:pt x="2398" y="9151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" name="Google Shape;792;p33">
            <a:extLst>
              <a:ext uri="{FF2B5EF4-FFF2-40B4-BE49-F238E27FC236}">
                <a16:creationId xmlns:a16="http://schemas.microsoft.com/office/drawing/2014/main" id="{C95706E5-838D-1EE3-A92B-4883B9DD4983}"/>
              </a:ext>
            </a:extLst>
          </p:cNvPr>
          <p:cNvSpPr/>
          <p:nvPr/>
        </p:nvSpPr>
        <p:spPr>
          <a:xfrm>
            <a:off x="4421488" y="2180950"/>
            <a:ext cx="1991587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marR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رویای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است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اینفوگرافیک گزارش ماهانه رویای مدیر پروژه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68" name="Google Shape;68;p16"/>
          <p:cNvSpPr/>
          <p:nvPr/>
        </p:nvSpPr>
        <p:spPr>
          <a:xfrm>
            <a:off x="2216290" y="1207625"/>
            <a:ext cx="1489336" cy="764839"/>
          </a:xfrm>
          <a:custGeom>
            <a:avLst/>
            <a:gdLst/>
            <a:ahLst/>
            <a:cxnLst/>
            <a:rect l="l" t="t" r="r" b="b"/>
            <a:pathLst>
              <a:path w="23147" h="11887" extrusionOk="0">
                <a:moveTo>
                  <a:pt x="1" y="1"/>
                </a:moveTo>
                <a:lnTo>
                  <a:pt x="1" y="7704"/>
                </a:lnTo>
                <a:lnTo>
                  <a:pt x="11552" y="11886"/>
                </a:lnTo>
                <a:lnTo>
                  <a:pt x="23146" y="7704"/>
                </a:lnTo>
                <a:lnTo>
                  <a:pt x="23146" y="1"/>
                </a:lnTo>
                <a:close/>
              </a:path>
            </a:pathLst>
          </a:custGeom>
          <a:solidFill>
            <a:srgbClr val="1C3B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9" name="Google Shape;69;p16"/>
          <p:cNvSpPr/>
          <p:nvPr/>
        </p:nvSpPr>
        <p:spPr>
          <a:xfrm>
            <a:off x="2216290" y="1207625"/>
            <a:ext cx="743285" cy="764839"/>
          </a:xfrm>
          <a:custGeom>
            <a:avLst/>
            <a:gdLst/>
            <a:ahLst/>
            <a:cxnLst/>
            <a:rect l="l" t="t" r="r" b="b"/>
            <a:pathLst>
              <a:path w="11552" h="11887" extrusionOk="0">
                <a:moveTo>
                  <a:pt x="1" y="1"/>
                </a:moveTo>
                <a:lnTo>
                  <a:pt x="1" y="7704"/>
                </a:lnTo>
                <a:lnTo>
                  <a:pt x="11552" y="11886"/>
                </a:lnTo>
                <a:lnTo>
                  <a:pt x="11552" y="1"/>
                </a:lnTo>
                <a:close/>
              </a:path>
            </a:pathLst>
          </a:custGeom>
          <a:solidFill>
            <a:srgbClr val="2B4B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70" name="Google Shape;70;p16"/>
          <p:cNvSpPr/>
          <p:nvPr/>
        </p:nvSpPr>
        <p:spPr>
          <a:xfrm>
            <a:off x="1876434" y="2225007"/>
            <a:ext cx="2161715" cy="620905"/>
          </a:xfrm>
          <a:custGeom>
            <a:avLst/>
            <a:gdLst/>
            <a:ahLst/>
            <a:cxnLst/>
            <a:rect l="l" t="t" r="r" b="b"/>
            <a:pathLst>
              <a:path w="33597" h="9650" extrusionOk="0">
                <a:moveTo>
                  <a:pt x="33306" y="291"/>
                </a:moveTo>
                <a:lnTo>
                  <a:pt x="33306" y="9350"/>
                </a:lnTo>
                <a:lnTo>
                  <a:pt x="291" y="9350"/>
                </a:lnTo>
                <a:lnTo>
                  <a:pt x="291" y="291"/>
                </a:lnTo>
                <a:close/>
                <a:moveTo>
                  <a:pt x="0" y="1"/>
                </a:moveTo>
                <a:lnTo>
                  <a:pt x="0" y="9650"/>
                </a:lnTo>
                <a:lnTo>
                  <a:pt x="33596" y="9650"/>
                </a:lnTo>
                <a:lnTo>
                  <a:pt x="33596" y="1"/>
                </a:lnTo>
                <a:close/>
              </a:path>
            </a:pathLst>
          </a:custGeom>
          <a:solidFill>
            <a:srgbClr val="1C3B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71" name="Google Shape;71;p16"/>
          <p:cNvSpPr/>
          <p:nvPr/>
        </p:nvSpPr>
        <p:spPr>
          <a:xfrm>
            <a:off x="2400438" y="2118520"/>
            <a:ext cx="1121104" cy="243086"/>
          </a:xfrm>
          <a:custGeom>
            <a:avLst/>
            <a:gdLst/>
            <a:ahLst/>
            <a:cxnLst/>
            <a:rect l="l" t="t" r="r" b="b"/>
            <a:pathLst>
              <a:path w="17424" h="3778" extrusionOk="0">
                <a:moveTo>
                  <a:pt x="0" y="1"/>
                </a:moveTo>
                <a:lnTo>
                  <a:pt x="0" y="3777"/>
                </a:lnTo>
                <a:lnTo>
                  <a:pt x="17423" y="3777"/>
                </a:lnTo>
                <a:lnTo>
                  <a:pt x="17423" y="1"/>
                </a:lnTo>
                <a:close/>
              </a:path>
            </a:pathLst>
          </a:custGeom>
          <a:solidFill>
            <a:srgbClr val="1C3B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72" name="Google Shape;72;p16"/>
          <p:cNvSpPr/>
          <p:nvPr/>
        </p:nvSpPr>
        <p:spPr>
          <a:xfrm>
            <a:off x="2400438" y="2118520"/>
            <a:ext cx="559136" cy="243086"/>
          </a:xfrm>
          <a:custGeom>
            <a:avLst/>
            <a:gdLst/>
            <a:ahLst/>
            <a:cxnLst/>
            <a:rect l="l" t="t" r="r" b="b"/>
            <a:pathLst>
              <a:path w="8690" h="3778" extrusionOk="0">
                <a:moveTo>
                  <a:pt x="0" y="1"/>
                </a:moveTo>
                <a:lnTo>
                  <a:pt x="0" y="3777"/>
                </a:lnTo>
                <a:lnTo>
                  <a:pt x="8690" y="3777"/>
                </a:lnTo>
                <a:lnTo>
                  <a:pt x="8690" y="1"/>
                </a:lnTo>
                <a:close/>
              </a:path>
            </a:pathLst>
          </a:custGeom>
          <a:solidFill>
            <a:srgbClr val="2B4B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73" name="Google Shape;73;p16"/>
          <p:cNvSpPr/>
          <p:nvPr/>
        </p:nvSpPr>
        <p:spPr>
          <a:xfrm>
            <a:off x="1876434" y="3159709"/>
            <a:ext cx="2161715" cy="620905"/>
          </a:xfrm>
          <a:custGeom>
            <a:avLst/>
            <a:gdLst/>
            <a:ahLst/>
            <a:cxnLst/>
            <a:rect l="l" t="t" r="r" b="b"/>
            <a:pathLst>
              <a:path w="33597" h="9650" extrusionOk="0">
                <a:moveTo>
                  <a:pt x="33306" y="291"/>
                </a:moveTo>
                <a:lnTo>
                  <a:pt x="33306" y="9350"/>
                </a:lnTo>
                <a:lnTo>
                  <a:pt x="291" y="9350"/>
                </a:lnTo>
                <a:lnTo>
                  <a:pt x="291" y="291"/>
                </a:lnTo>
                <a:close/>
                <a:moveTo>
                  <a:pt x="0" y="0"/>
                </a:moveTo>
                <a:lnTo>
                  <a:pt x="0" y="9649"/>
                </a:lnTo>
                <a:lnTo>
                  <a:pt x="33596" y="9649"/>
                </a:lnTo>
                <a:lnTo>
                  <a:pt x="33596" y="0"/>
                </a:lnTo>
                <a:close/>
              </a:path>
            </a:pathLst>
          </a:custGeom>
          <a:solidFill>
            <a:srgbClr val="1C3B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74" name="Google Shape;74;p16"/>
          <p:cNvSpPr/>
          <p:nvPr/>
        </p:nvSpPr>
        <p:spPr>
          <a:xfrm>
            <a:off x="2400438" y="3053158"/>
            <a:ext cx="1121104" cy="243086"/>
          </a:xfrm>
          <a:custGeom>
            <a:avLst/>
            <a:gdLst/>
            <a:ahLst/>
            <a:cxnLst/>
            <a:rect l="l" t="t" r="r" b="b"/>
            <a:pathLst>
              <a:path w="17424" h="3778" extrusionOk="0">
                <a:moveTo>
                  <a:pt x="0" y="1"/>
                </a:moveTo>
                <a:lnTo>
                  <a:pt x="0" y="3778"/>
                </a:lnTo>
                <a:lnTo>
                  <a:pt x="17423" y="3778"/>
                </a:lnTo>
                <a:lnTo>
                  <a:pt x="17423" y="1"/>
                </a:lnTo>
                <a:close/>
              </a:path>
            </a:pathLst>
          </a:custGeom>
          <a:solidFill>
            <a:srgbClr val="1C3B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75" name="Google Shape;75;p16"/>
          <p:cNvSpPr/>
          <p:nvPr/>
        </p:nvSpPr>
        <p:spPr>
          <a:xfrm>
            <a:off x="2400438" y="3053158"/>
            <a:ext cx="559136" cy="243086"/>
          </a:xfrm>
          <a:custGeom>
            <a:avLst/>
            <a:gdLst/>
            <a:ahLst/>
            <a:cxnLst/>
            <a:rect l="l" t="t" r="r" b="b"/>
            <a:pathLst>
              <a:path w="8690" h="3778" extrusionOk="0">
                <a:moveTo>
                  <a:pt x="0" y="1"/>
                </a:moveTo>
                <a:lnTo>
                  <a:pt x="0" y="3778"/>
                </a:lnTo>
                <a:lnTo>
                  <a:pt x="8690" y="3778"/>
                </a:lnTo>
                <a:lnTo>
                  <a:pt x="8690" y="1"/>
                </a:lnTo>
                <a:close/>
              </a:path>
            </a:pathLst>
          </a:custGeom>
          <a:solidFill>
            <a:srgbClr val="2B4B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76" name="Google Shape;76;p16"/>
          <p:cNvSpPr/>
          <p:nvPr/>
        </p:nvSpPr>
        <p:spPr>
          <a:xfrm>
            <a:off x="1876434" y="4094346"/>
            <a:ext cx="2161715" cy="620905"/>
          </a:xfrm>
          <a:custGeom>
            <a:avLst/>
            <a:gdLst/>
            <a:ahLst/>
            <a:cxnLst/>
            <a:rect l="l" t="t" r="r" b="b"/>
            <a:pathLst>
              <a:path w="33597" h="9650" extrusionOk="0">
                <a:moveTo>
                  <a:pt x="33306" y="291"/>
                </a:moveTo>
                <a:lnTo>
                  <a:pt x="33306" y="9350"/>
                </a:lnTo>
                <a:lnTo>
                  <a:pt x="291" y="9350"/>
                </a:lnTo>
                <a:lnTo>
                  <a:pt x="291" y="291"/>
                </a:lnTo>
                <a:close/>
                <a:moveTo>
                  <a:pt x="0" y="1"/>
                </a:moveTo>
                <a:lnTo>
                  <a:pt x="0" y="9650"/>
                </a:lnTo>
                <a:lnTo>
                  <a:pt x="33596" y="9650"/>
                </a:lnTo>
                <a:lnTo>
                  <a:pt x="33596" y="1"/>
                </a:lnTo>
                <a:close/>
              </a:path>
            </a:pathLst>
          </a:custGeom>
          <a:solidFill>
            <a:srgbClr val="1C3B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77" name="Google Shape;77;p16"/>
          <p:cNvSpPr/>
          <p:nvPr/>
        </p:nvSpPr>
        <p:spPr>
          <a:xfrm>
            <a:off x="2400438" y="3987859"/>
            <a:ext cx="1121104" cy="243086"/>
          </a:xfrm>
          <a:custGeom>
            <a:avLst/>
            <a:gdLst/>
            <a:ahLst/>
            <a:cxnLst/>
            <a:rect l="l" t="t" r="r" b="b"/>
            <a:pathLst>
              <a:path w="17424" h="3778" extrusionOk="0">
                <a:moveTo>
                  <a:pt x="0" y="0"/>
                </a:moveTo>
                <a:lnTo>
                  <a:pt x="0" y="3777"/>
                </a:lnTo>
                <a:lnTo>
                  <a:pt x="17423" y="3777"/>
                </a:lnTo>
                <a:lnTo>
                  <a:pt x="17423" y="0"/>
                </a:lnTo>
                <a:close/>
              </a:path>
            </a:pathLst>
          </a:custGeom>
          <a:solidFill>
            <a:srgbClr val="1C3B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78" name="Google Shape;78;p16"/>
          <p:cNvSpPr/>
          <p:nvPr/>
        </p:nvSpPr>
        <p:spPr>
          <a:xfrm>
            <a:off x="2400438" y="3987859"/>
            <a:ext cx="559136" cy="243086"/>
          </a:xfrm>
          <a:custGeom>
            <a:avLst/>
            <a:gdLst/>
            <a:ahLst/>
            <a:cxnLst/>
            <a:rect l="l" t="t" r="r" b="b"/>
            <a:pathLst>
              <a:path w="8690" h="3778" extrusionOk="0">
                <a:moveTo>
                  <a:pt x="0" y="0"/>
                </a:moveTo>
                <a:lnTo>
                  <a:pt x="0" y="3777"/>
                </a:lnTo>
                <a:lnTo>
                  <a:pt x="8690" y="3777"/>
                </a:lnTo>
                <a:lnTo>
                  <a:pt x="8690" y="0"/>
                </a:lnTo>
                <a:close/>
              </a:path>
            </a:pathLst>
          </a:custGeom>
          <a:solidFill>
            <a:srgbClr val="2B4B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79" name="Google Shape;79;p16"/>
          <p:cNvSpPr/>
          <p:nvPr/>
        </p:nvSpPr>
        <p:spPr>
          <a:xfrm>
            <a:off x="1722913" y="2380780"/>
            <a:ext cx="309359" cy="309359"/>
          </a:xfrm>
          <a:custGeom>
            <a:avLst/>
            <a:gdLst/>
            <a:ahLst/>
            <a:cxnLst/>
            <a:rect l="l" t="t" r="r" b="b"/>
            <a:pathLst>
              <a:path w="4808" h="4808" extrusionOk="0">
                <a:moveTo>
                  <a:pt x="2386" y="1"/>
                </a:moveTo>
                <a:cubicBezTo>
                  <a:pt x="1066" y="1"/>
                  <a:pt x="0" y="1066"/>
                  <a:pt x="0" y="2422"/>
                </a:cubicBezTo>
                <a:cubicBezTo>
                  <a:pt x="0" y="3742"/>
                  <a:pt x="1066" y="4808"/>
                  <a:pt x="2386" y="4808"/>
                </a:cubicBezTo>
                <a:cubicBezTo>
                  <a:pt x="3707" y="4808"/>
                  <a:pt x="4807" y="3742"/>
                  <a:pt x="4807" y="2422"/>
                </a:cubicBezTo>
                <a:cubicBezTo>
                  <a:pt x="4807" y="1066"/>
                  <a:pt x="3707" y="1"/>
                  <a:pt x="2386" y="1"/>
                </a:cubicBezTo>
                <a:close/>
              </a:path>
            </a:pathLst>
          </a:custGeom>
          <a:solidFill>
            <a:srgbClr val="1C3B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1"/>
                </a:solidFill>
                <a:latin typeface="Fira Sans Extra Condensed"/>
                <a:ea typeface="Fira Sans Extra Condensed"/>
                <a:cs typeface="B Nazanin" panose="00000400000000000000" pitchFamily="2" charset="-78"/>
                <a:sym typeface="Fira Sans Extra Condensed"/>
              </a:rPr>
              <a:t>1</a:t>
            </a:r>
            <a:endParaRPr>
              <a:solidFill>
                <a:schemeClr val="accent1"/>
              </a:solidFill>
              <a:latin typeface="Fira Sans Extra Condensed"/>
              <a:ea typeface="Fira Sans Extra Condensed"/>
              <a:cs typeface="B Nazanin" panose="00000400000000000000" pitchFamily="2" charset="-78"/>
              <a:sym typeface="Fira Sans Extra Condensed"/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1722913" y="3315481"/>
            <a:ext cx="309359" cy="309359"/>
          </a:xfrm>
          <a:custGeom>
            <a:avLst/>
            <a:gdLst/>
            <a:ahLst/>
            <a:cxnLst/>
            <a:rect l="l" t="t" r="r" b="b"/>
            <a:pathLst>
              <a:path w="4808" h="4808" extrusionOk="0">
                <a:moveTo>
                  <a:pt x="2386" y="0"/>
                </a:moveTo>
                <a:cubicBezTo>
                  <a:pt x="1066" y="0"/>
                  <a:pt x="0" y="1065"/>
                  <a:pt x="0" y="2421"/>
                </a:cubicBezTo>
                <a:cubicBezTo>
                  <a:pt x="0" y="3742"/>
                  <a:pt x="1066" y="4807"/>
                  <a:pt x="2386" y="4807"/>
                </a:cubicBezTo>
                <a:cubicBezTo>
                  <a:pt x="3707" y="4807"/>
                  <a:pt x="4807" y="3742"/>
                  <a:pt x="4807" y="2421"/>
                </a:cubicBezTo>
                <a:cubicBezTo>
                  <a:pt x="4807" y="1065"/>
                  <a:pt x="3707" y="0"/>
                  <a:pt x="2386" y="0"/>
                </a:cubicBezTo>
                <a:close/>
              </a:path>
            </a:pathLst>
          </a:custGeom>
          <a:solidFill>
            <a:srgbClr val="1C3B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accent1"/>
                </a:solidFill>
                <a:latin typeface="Fira Sans Extra Condensed"/>
                <a:ea typeface="Fira Sans Extra Condensed"/>
                <a:cs typeface="B Nazanin" panose="00000400000000000000" pitchFamily="2" charset="-78"/>
                <a:sym typeface="Fira Sans Extra Condensed"/>
              </a:rPr>
              <a:t>2</a:t>
            </a:r>
            <a:endParaRPr>
              <a:latin typeface="Fira Sans Extra Condensed"/>
              <a:ea typeface="Fira Sans Extra Condensed"/>
              <a:cs typeface="B Nazanin" panose="00000400000000000000" pitchFamily="2" charset="-78"/>
              <a:sym typeface="Fira Sans Extra Condensed"/>
            </a:endParaRPr>
          </a:p>
        </p:txBody>
      </p:sp>
      <p:sp>
        <p:nvSpPr>
          <p:cNvPr id="81" name="Google Shape;81;p16"/>
          <p:cNvSpPr/>
          <p:nvPr/>
        </p:nvSpPr>
        <p:spPr>
          <a:xfrm>
            <a:off x="1722913" y="4256939"/>
            <a:ext cx="309359" cy="309359"/>
          </a:xfrm>
          <a:custGeom>
            <a:avLst/>
            <a:gdLst/>
            <a:ahLst/>
            <a:cxnLst/>
            <a:rect l="l" t="t" r="r" b="b"/>
            <a:pathLst>
              <a:path w="4808" h="4808" extrusionOk="0">
                <a:moveTo>
                  <a:pt x="2386" y="0"/>
                </a:moveTo>
                <a:cubicBezTo>
                  <a:pt x="1066" y="0"/>
                  <a:pt x="0" y="1101"/>
                  <a:pt x="0" y="2421"/>
                </a:cubicBezTo>
                <a:cubicBezTo>
                  <a:pt x="0" y="3742"/>
                  <a:pt x="1066" y="4807"/>
                  <a:pt x="2386" y="4807"/>
                </a:cubicBezTo>
                <a:cubicBezTo>
                  <a:pt x="3707" y="4807"/>
                  <a:pt x="4807" y="3742"/>
                  <a:pt x="4807" y="2421"/>
                </a:cubicBezTo>
                <a:cubicBezTo>
                  <a:pt x="4807" y="1101"/>
                  <a:pt x="3707" y="0"/>
                  <a:pt x="2386" y="0"/>
                </a:cubicBezTo>
                <a:close/>
              </a:path>
            </a:pathLst>
          </a:custGeom>
          <a:solidFill>
            <a:srgbClr val="1C3B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accent1"/>
                </a:solidFill>
                <a:latin typeface="Fira Sans Extra Condensed"/>
                <a:ea typeface="Fira Sans Extra Condensed"/>
                <a:cs typeface="B Nazanin" panose="00000400000000000000" pitchFamily="2" charset="-78"/>
                <a:sym typeface="Fira Sans Extra Condensed"/>
              </a:rPr>
              <a:t>3</a:t>
            </a:r>
            <a:endParaRPr>
              <a:latin typeface="Fira Sans Extra Condensed"/>
              <a:ea typeface="Fira Sans Extra Condensed"/>
              <a:cs typeface="B Nazanin" panose="00000400000000000000" pitchFamily="2" charset="-78"/>
              <a:sym typeface="Fira Sans Extra Condensed"/>
            </a:endParaRPr>
          </a:p>
        </p:txBody>
      </p:sp>
      <p:sp>
        <p:nvSpPr>
          <p:cNvPr id="82" name="Google Shape;82;p16"/>
          <p:cNvSpPr/>
          <p:nvPr/>
        </p:nvSpPr>
        <p:spPr>
          <a:xfrm>
            <a:off x="5445696" y="1207625"/>
            <a:ext cx="1489336" cy="764839"/>
          </a:xfrm>
          <a:custGeom>
            <a:avLst/>
            <a:gdLst/>
            <a:ahLst/>
            <a:cxnLst/>
            <a:rect l="l" t="t" r="r" b="b"/>
            <a:pathLst>
              <a:path w="23147" h="11887" extrusionOk="0">
                <a:moveTo>
                  <a:pt x="1" y="1"/>
                </a:moveTo>
                <a:lnTo>
                  <a:pt x="1" y="7704"/>
                </a:lnTo>
                <a:lnTo>
                  <a:pt x="11560" y="11886"/>
                </a:lnTo>
                <a:lnTo>
                  <a:pt x="23146" y="7704"/>
                </a:lnTo>
                <a:lnTo>
                  <a:pt x="23146" y="1"/>
                </a:lnTo>
                <a:close/>
              </a:path>
            </a:pathLst>
          </a:custGeom>
          <a:solidFill>
            <a:srgbClr val="87BC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83" name="Google Shape;83;p16"/>
          <p:cNvSpPr/>
          <p:nvPr/>
        </p:nvSpPr>
        <p:spPr>
          <a:xfrm>
            <a:off x="5445696" y="1207625"/>
            <a:ext cx="743864" cy="764839"/>
          </a:xfrm>
          <a:custGeom>
            <a:avLst/>
            <a:gdLst/>
            <a:ahLst/>
            <a:cxnLst/>
            <a:rect l="l" t="t" r="r" b="b"/>
            <a:pathLst>
              <a:path w="11561" h="11887" extrusionOk="0">
                <a:moveTo>
                  <a:pt x="1" y="1"/>
                </a:moveTo>
                <a:lnTo>
                  <a:pt x="1" y="7704"/>
                </a:lnTo>
                <a:lnTo>
                  <a:pt x="11560" y="11886"/>
                </a:lnTo>
                <a:lnTo>
                  <a:pt x="1156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84" name="Google Shape;84;p16"/>
          <p:cNvSpPr/>
          <p:nvPr/>
        </p:nvSpPr>
        <p:spPr>
          <a:xfrm>
            <a:off x="5105839" y="2225007"/>
            <a:ext cx="2162294" cy="620905"/>
          </a:xfrm>
          <a:custGeom>
            <a:avLst/>
            <a:gdLst/>
            <a:ahLst/>
            <a:cxnLst/>
            <a:rect l="l" t="t" r="r" b="b"/>
            <a:pathLst>
              <a:path w="33606" h="9650" extrusionOk="0">
                <a:moveTo>
                  <a:pt x="33315" y="291"/>
                </a:moveTo>
                <a:lnTo>
                  <a:pt x="33315" y="9350"/>
                </a:lnTo>
                <a:lnTo>
                  <a:pt x="300" y="9350"/>
                </a:lnTo>
                <a:lnTo>
                  <a:pt x="300" y="291"/>
                </a:lnTo>
                <a:close/>
                <a:moveTo>
                  <a:pt x="0" y="1"/>
                </a:moveTo>
                <a:lnTo>
                  <a:pt x="0" y="9650"/>
                </a:lnTo>
                <a:lnTo>
                  <a:pt x="33605" y="9650"/>
                </a:lnTo>
                <a:lnTo>
                  <a:pt x="33605" y="1"/>
                </a:lnTo>
                <a:close/>
              </a:path>
            </a:pathLst>
          </a:custGeom>
          <a:solidFill>
            <a:srgbClr val="87BC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85" name="Google Shape;85;p16"/>
          <p:cNvSpPr/>
          <p:nvPr/>
        </p:nvSpPr>
        <p:spPr>
          <a:xfrm>
            <a:off x="5629844" y="2118520"/>
            <a:ext cx="1121104" cy="243086"/>
          </a:xfrm>
          <a:custGeom>
            <a:avLst/>
            <a:gdLst/>
            <a:ahLst/>
            <a:cxnLst/>
            <a:rect l="l" t="t" r="r" b="b"/>
            <a:pathLst>
              <a:path w="17424" h="3778" extrusionOk="0">
                <a:moveTo>
                  <a:pt x="0" y="1"/>
                </a:moveTo>
                <a:lnTo>
                  <a:pt x="0" y="3777"/>
                </a:lnTo>
                <a:lnTo>
                  <a:pt x="17423" y="3777"/>
                </a:lnTo>
                <a:lnTo>
                  <a:pt x="17423" y="1"/>
                </a:lnTo>
                <a:close/>
              </a:path>
            </a:pathLst>
          </a:custGeom>
          <a:solidFill>
            <a:srgbClr val="87BC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86" name="Google Shape;86;p16"/>
          <p:cNvSpPr/>
          <p:nvPr/>
        </p:nvSpPr>
        <p:spPr>
          <a:xfrm>
            <a:off x="5629844" y="2118520"/>
            <a:ext cx="559715" cy="243086"/>
          </a:xfrm>
          <a:custGeom>
            <a:avLst/>
            <a:gdLst/>
            <a:ahLst/>
            <a:cxnLst/>
            <a:rect l="l" t="t" r="r" b="b"/>
            <a:pathLst>
              <a:path w="8699" h="3778" extrusionOk="0">
                <a:moveTo>
                  <a:pt x="0" y="1"/>
                </a:moveTo>
                <a:lnTo>
                  <a:pt x="0" y="3777"/>
                </a:lnTo>
                <a:lnTo>
                  <a:pt x="8698" y="3777"/>
                </a:lnTo>
                <a:lnTo>
                  <a:pt x="8698" y="1"/>
                </a:lnTo>
                <a:close/>
              </a:path>
            </a:pathLst>
          </a:custGeom>
          <a:solidFill>
            <a:srgbClr val="A5D0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5105839" y="3159709"/>
            <a:ext cx="2162294" cy="620905"/>
          </a:xfrm>
          <a:custGeom>
            <a:avLst/>
            <a:gdLst/>
            <a:ahLst/>
            <a:cxnLst/>
            <a:rect l="l" t="t" r="r" b="b"/>
            <a:pathLst>
              <a:path w="33606" h="9650" extrusionOk="0">
                <a:moveTo>
                  <a:pt x="33315" y="291"/>
                </a:moveTo>
                <a:lnTo>
                  <a:pt x="33315" y="9350"/>
                </a:lnTo>
                <a:lnTo>
                  <a:pt x="300" y="9350"/>
                </a:lnTo>
                <a:lnTo>
                  <a:pt x="300" y="291"/>
                </a:lnTo>
                <a:close/>
                <a:moveTo>
                  <a:pt x="0" y="0"/>
                </a:moveTo>
                <a:lnTo>
                  <a:pt x="0" y="9649"/>
                </a:lnTo>
                <a:lnTo>
                  <a:pt x="33605" y="9649"/>
                </a:lnTo>
                <a:lnTo>
                  <a:pt x="33605" y="0"/>
                </a:lnTo>
                <a:close/>
              </a:path>
            </a:pathLst>
          </a:custGeom>
          <a:solidFill>
            <a:srgbClr val="87BC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88" name="Google Shape;88;p16"/>
          <p:cNvSpPr/>
          <p:nvPr/>
        </p:nvSpPr>
        <p:spPr>
          <a:xfrm>
            <a:off x="5629844" y="3053158"/>
            <a:ext cx="1121104" cy="243086"/>
          </a:xfrm>
          <a:custGeom>
            <a:avLst/>
            <a:gdLst/>
            <a:ahLst/>
            <a:cxnLst/>
            <a:rect l="l" t="t" r="r" b="b"/>
            <a:pathLst>
              <a:path w="17424" h="3778" extrusionOk="0">
                <a:moveTo>
                  <a:pt x="0" y="1"/>
                </a:moveTo>
                <a:lnTo>
                  <a:pt x="0" y="3778"/>
                </a:lnTo>
                <a:lnTo>
                  <a:pt x="17423" y="3778"/>
                </a:lnTo>
                <a:lnTo>
                  <a:pt x="17423" y="1"/>
                </a:lnTo>
                <a:close/>
              </a:path>
            </a:pathLst>
          </a:custGeom>
          <a:solidFill>
            <a:srgbClr val="87BC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89" name="Google Shape;89;p16"/>
          <p:cNvSpPr/>
          <p:nvPr/>
        </p:nvSpPr>
        <p:spPr>
          <a:xfrm>
            <a:off x="5629844" y="3053158"/>
            <a:ext cx="559715" cy="243086"/>
          </a:xfrm>
          <a:custGeom>
            <a:avLst/>
            <a:gdLst/>
            <a:ahLst/>
            <a:cxnLst/>
            <a:rect l="l" t="t" r="r" b="b"/>
            <a:pathLst>
              <a:path w="8699" h="3778" extrusionOk="0">
                <a:moveTo>
                  <a:pt x="0" y="1"/>
                </a:moveTo>
                <a:lnTo>
                  <a:pt x="0" y="3778"/>
                </a:lnTo>
                <a:lnTo>
                  <a:pt x="8698" y="3778"/>
                </a:lnTo>
                <a:lnTo>
                  <a:pt x="8698" y="1"/>
                </a:lnTo>
                <a:close/>
              </a:path>
            </a:pathLst>
          </a:custGeom>
          <a:solidFill>
            <a:srgbClr val="A5D0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90" name="Google Shape;90;p16"/>
          <p:cNvSpPr/>
          <p:nvPr/>
        </p:nvSpPr>
        <p:spPr>
          <a:xfrm>
            <a:off x="5105839" y="4094346"/>
            <a:ext cx="2162294" cy="620905"/>
          </a:xfrm>
          <a:custGeom>
            <a:avLst/>
            <a:gdLst/>
            <a:ahLst/>
            <a:cxnLst/>
            <a:rect l="l" t="t" r="r" b="b"/>
            <a:pathLst>
              <a:path w="33606" h="9650" extrusionOk="0">
                <a:moveTo>
                  <a:pt x="33315" y="291"/>
                </a:moveTo>
                <a:lnTo>
                  <a:pt x="33315" y="9350"/>
                </a:lnTo>
                <a:lnTo>
                  <a:pt x="300" y="9350"/>
                </a:lnTo>
                <a:lnTo>
                  <a:pt x="300" y="291"/>
                </a:lnTo>
                <a:close/>
                <a:moveTo>
                  <a:pt x="0" y="1"/>
                </a:moveTo>
                <a:lnTo>
                  <a:pt x="0" y="9650"/>
                </a:lnTo>
                <a:lnTo>
                  <a:pt x="33605" y="9650"/>
                </a:lnTo>
                <a:lnTo>
                  <a:pt x="33605" y="1"/>
                </a:lnTo>
                <a:close/>
              </a:path>
            </a:pathLst>
          </a:custGeom>
          <a:solidFill>
            <a:srgbClr val="87BC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5629844" y="3987859"/>
            <a:ext cx="1121104" cy="243086"/>
          </a:xfrm>
          <a:custGeom>
            <a:avLst/>
            <a:gdLst/>
            <a:ahLst/>
            <a:cxnLst/>
            <a:rect l="l" t="t" r="r" b="b"/>
            <a:pathLst>
              <a:path w="17424" h="3778" extrusionOk="0">
                <a:moveTo>
                  <a:pt x="0" y="0"/>
                </a:moveTo>
                <a:lnTo>
                  <a:pt x="0" y="3777"/>
                </a:lnTo>
                <a:lnTo>
                  <a:pt x="17423" y="3777"/>
                </a:lnTo>
                <a:lnTo>
                  <a:pt x="17423" y="0"/>
                </a:lnTo>
                <a:close/>
              </a:path>
            </a:pathLst>
          </a:custGeom>
          <a:solidFill>
            <a:srgbClr val="87BC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5629844" y="3987859"/>
            <a:ext cx="559715" cy="243086"/>
          </a:xfrm>
          <a:custGeom>
            <a:avLst/>
            <a:gdLst/>
            <a:ahLst/>
            <a:cxnLst/>
            <a:rect l="l" t="t" r="r" b="b"/>
            <a:pathLst>
              <a:path w="8699" h="3778" extrusionOk="0">
                <a:moveTo>
                  <a:pt x="0" y="0"/>
                </a:moveTo>
                <a:lnTo>
                  <a:pt x="0" y="3777"/>
                </a:lnTo>
                <a:lnTo>
                  <a:pt x="8698" y="3777"/>
                </a:lnTo>
                <a:lnTo>
                  <a:pt x="8698" y="0"/>
                </a:lnTo>
                <a:close/>
              </a:path>
            </a:pathLst>
          </a:custGeom>
          <a:solidFill>
            <a:srgbClr val="A5D0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7112229" y="2380780"/>
            <a:ext cx="309359" cy="309359"/>
          </a:xfrm>
          <a:custGeom>
            <a:avLst/>
            <a:gdLst/>
            <a:ahLst/>
            <a:cxnLst/>
            <a:rect l="l" t="t" r="r" b="b"/>
            <a:pathLst>
              <a:path w="4808" h="4808" extrusionOk="0">
                <a:moveTo>
                  <a:pt x="2422" y="1"/>
                </a:moveTo>
                <a:cubicBezTo>
                  <a:pt x="1066" y="1"/>
                  <a:pt x="1" y="1066"/>
                  <a:pt x="1" y="2422"/>
                </a:cubicBezTo>
                <a:cubicBezTo>
                  <a:pt x="1" y="3742"/>
                  <a:pt x="1066" y="4808"/>
                  <a:pt x="2422" y="4808"/>
                </a:cubicBezTo>
                <a:cubicBezTo>
                  <a:pt x="3743" y="4808"/>
                  <a:pt x="4808" y="3742"/>
                  <a:pt x="4808" y="2422"/>
                </a:cubicBezTo>
                <a:cubicBezTo>
                  <a:pt x="4808" y="1066"/>
                  <a:pt x="3743" y="1"/>
                  <a:pt x="2422" y="1"/>
                </a:cubicBezTo>
                <a:close/>
              </a:path>
            </a:pathLst>
          </a:custGeom>
          <a:solidFill>
            <a:srgbClr val="87BC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accent4"/>
                </a:solidFill>
                <a:latin typeface="Fira Sans Extra Condensed"/>
                <a:ea typeface="Fira Sans Extra Condensed"/>
                <a:cs typeface="B Nazanin" panose="00000400000000000000" pitchFamily="2" charset="-78"/>
                <a:sym typeface="Fira Sans Extra Condensed"/>
              </a:rPr>
              <a:t>4</a:t>
            </a:r>
            <a:endParaRPr b="1">
              <a:solidFill>
                <a:schemeClr val="accent4"/>
              </a:solidFill>
              <a:latin typeface="Fira Sans Extra Condensed"/>
              <a:ea typeface="Fira Sans Extra Condensed"/>
              <a:cs typeface="B Nazanin" panose="00000400000000000000" pitchFamily="2" charset="-78"/>
              <a:sym typeface="Fira Sans Extra Condensed"/>
            </a:endParaRPr>
          </a:p>
        </p:txBody>
      </p:sp>
      <p:sp>
        <p:nvSpPr>
          <p:cNvPr id="94" name="Google Shape;94;p16"/>
          <p:cNvSpPr/>
          <p:nvPr/>
        </p:nvSpPr>
        <p:spPr>
          <a:xfrm>
            <a:off x="7112229" y="3315481"/>
            <a:ext cx="309359" cy="309359"/>
          </a:xfrm>
          <a:custGeom>
            <a:avLst/>
            <a:gdLst/>
            <a:ahLst/>
            <a:cxnLst/>
            <a:rect l="l" t="t" r="r" b="b"/>
            <a:pathLst>
              <a:path w="4808" h="4808" extrusionOk="0">
                <a:moveTo>
                  <a:pt x="2422" y="0"/>
                </a:moveTo>
                <a:cubicBezTo>
                  <a:pt x="1066" y="0"/>
                  <a:pt x="1" y="1065"/>
                  <a:pt x="1" y="2421"/>
                </a:cubicBezTo>
                <a:cubicBezTo>
                  <a:pt x="1" y="3742"/>
                  <a:pt x="1066" y="4807"/>
                  <a:pt x="2422" y="4807"/>
                </a:cubicBezTo>
                <a:cubicBezTo>
                  <a:pt x="3743" y="4807"/>
                  <a:pt x="4808" y="3742"/>
                  <a:pt x="4808" y="2421"/>
                </a:cubicBezTo>
                <a:cubicBezTo>
                  <a:pt x="4808" y="1065"/>
                  <a:pt x="3743" y="0"/>
                  <a:pt x="2422" y="0"/>
                </a:cubicBezTo>
                <a:close/>
              </a:path>
            </a:pathLst>
          </a:custGeom>
          <a:solidFill>
            <a:srgbClr val="87BC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accent4"/>
                </a:solidFill>
                <a:latin typeface="Fira Sans Extra Condensed"/>
                <a:ea typeface="Fira Sans Extra Condensed"/>
                <a:cs typeface="B Nazanin" panose="00000400000000000000" pitchFamily="2" charset="-78"/>
                <a:sym typeface="Fira Sans Extra Condensed"/>
              </a:rPr>
              <a:t>5</a:t>
            </a:r>
            <a:endParaRPr>
              <a:latin typeface="Fira Sans Extra Condensed"/>
              <a:ea typeface="Fira Sans Extra Condensed"/>
              <a:cs typeface="B Nazanin" panose="00000400000000000000" pitchFamily="2" charset="-78"/>
              <a:sym typeface="Fira Sans Extra Condensed"/>
            </a:endParaRPr>
          </a:p>
        </p:txBody>
      </p:sp>
      <p:sp>
        <p:nvSpPr>
          <p:cNvPr id="95" name="Google Shape;95;p16"/>
          <p:cNvSpPr/>
          <p:nvPr/>
        </p:nvSpPr>
        <p:spPr>
          <a:xfrm>
            <a:off x="7112229" y="4256939"/>
            <a:ext cx="309359" cy="309359"/>
          </a:xfrm>
          <a:custGeom>
            <a:avLst/>
            <a:gdLst/>
            <a:ahLst/>
            <a:cxnLst/>
            <a:rect l="l" t="t" r="r" b="b"/>
            <a:pathLst>
              <a:path w="4808" h="4808" extrusionOk="0">
                <a:moveTo>
                  <a:pt x="2422" y="0"/>
                </a:moveTo>
                <a:cubicBezTo>
                  <a:pt x="1066" y="0"/>
                  <a:pt x="1" y="1101"/>
                  <a:pt x="1" y="2421"/>
                </a:cubicBezTo>
                <a:cubicBezTo>
                  <a:pt x="1" y="3742"/>
                  <a:pt x="1066" y="4807"/>
                  <a:pt x="2422" y="4807"/>
                </a:cubicBezTo>
                <a:cubicBezTo>
                  <a:pt x="3743" y="4807"/>
                  <a:pt x="4808" y="3742"/>
                  <a:pt x="4808" y="2421"/>
                </a:cubicBezTo>
                <a:cubicBezTo>
                  <a:pt x="4808" y="1101"/>
                  <a:pt x="3743" y="0"/>
                  <a:pt x="2422" y="0"/>
                </a:cubicBezTo>
                <a:close/>
              </a:path>
            </a:pathLst>
          </a:custGeom>
          <a:solidFill>
            <a:srgbClr val="87BC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accent4"/>
                </a:solidFill>
                <a:latin typeface="Fira Sans Extra Condensed"/>
                <a:ea typeface="Fira Sans Extra Condensed"/>
                <a:cs typeface="B Nazanin" panose="00000400000000000000" pitchFamily="2" charset="-78"/>
                <a:sym typeface="Fira Sans Extra Condensed"/>
              </a:rPr>
              <a:t>6</a:t>
            </a:r>
            <a:endParaRPr>
              <a:latin typeface="Fira Sans Extra Condensed"/>
              <a:ea typeface="Fira Sans Extra Condensed"/>
              <a:cs typeface="B Nazanin" panose="00000400000000000000" pitchFamily="2" charset="-78"/>
              <a:sym typeface="Fira Sans Extra Condensed"/>
            </a:endParaRPr>
          </a:p>
        </p:txBody>
      </p:sp>
      <p:sp>
        <p:nvSpPr>
          <p:cNvPr id="96" name="Google Shape;96;p16"/>
          <p:cNvSpPr/>
          <p:nvPr/>
        </p:nvSpPr>
        <p:spPr>
          <a:xfrm>
            <a:off x="4452741" y="2361541"/>
            <a:ext cx="238518" cy="323514"/>
          </a:xfrm>
          <a:custGeom>
            <a:avLst/>
            <a:gdLst/>
            <a:ahLst/>
            <a:cxnLst/>
            <a:rect l="l" t="t" r="r" b="b"/>
            <a:pathLst>
              <a:path w="3707" h="5028" extrusionOk="0">
                <a:moveTo>
                  <a:pt x="0" y="0"/>
                </a:moveTo>
                <a:lnTo>
                  <a:pt x="2017" y="2501"/>
                </a:lnTo>
                <a:lnTo>
                  <a:pt x="0" y="5027"/>
                </a:lnTo>
                <a:lnTo>
                  <a:pt x="1691" y="5027"/>
                </a:lnTo>
                <a:lnTo>
                  <a:pt x="3707" y="2501"/>
                </a:lnTo>
                <a:lnTo>
                  <a:pt x="1691" y="0"/>
                </a:lnTo>
                <a:close/>
              </a:path>
            </a:pathLst>
          </a:custGeom>
          <a:solidFill>
            <a:srgbClr val="D5EA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4452741" y="3308082"/>
            <a:ext cx="238518" cy="323514"/>
          </a:xfrm>
          <a:custGeom>
            <a:avLst/>
            <a:gdLst/>
            <a:ahLst/>
            <a:cxnLst/>
            <a:rect l="l" t="t" r="r" b="b"/>
            <a:pathLst>
              <a:path w="3707" h="5028" extrusionOk="0">
                <a:moveTo>
                  <a:pt x="0" y="1"/>
                </a:moveTo>
                <a:lnTo>
                  <a:pt x="2017" y="2501"/>
                </a:lnTo>
                <a:lnTo>
                  <a:pt x="0" y="5028"/>
                </a:lnTo>
                <a:lnTo>
                  <a:pt x="1691" y="5028"/>
                </a:lnTo>
                <a:lnTo>
                  <a:pt x="3707" y="2501"/>
                </a:lnTo>
                <a:lnTo>
                  <a:pt x="1691" y="1"/>
                </a:lnTo>
                <a:close/>
              </a:path>
            </a:pathLst>
          </a:custGeom>
          <a:solidFill>
            <a:srgbClr val="D5EA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4452741" y="4242784"/>
            <a:ext cx="238518" cy="323514"/>
          </a:xfrm>
          <a:custGeom>
            <a:avLst/>
            <a:gdLst/>
            <a:ahLst/>
            <a:cxnLst/>
            <a:rect l="l" t="t" r="r" b="b"/>
            <a:pathLst>
              <a:path w="3707" h="5028" extrusionOk="0">
                <a:moveTo>
                  <a:pt x="0" y="0"/>
                </a:moveTo>
                <a:lnTo>
                  <a:pt x="2017" y="2501"/>
                </a:lnTo>
                <a:lnTo>
                  <a:pt x="0" y="5027"/>
                </a:lnTo>
                <a:lnTo>
                  <a:pt x="1691" y="5027"/>
                </a:lnTo>
                <a:lnTo>
                  <a:pt x="3707" y="2501"/>
                </a:lnTo>
                <a:lnTo>
                  <a:pt x="1691" y="0"/>
                </a:lnTo>
                <a:close/>
              </a:path>
            </a:pathLst>
          </a:custGeom>
          <a:solidFill>
            <a:srgbClr val="D5EA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1937125" y="1337783"/>
            <a:ext cx="2040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امروز</a:t>
            </a:r>
            <a:endParaRPr sz="1700" dirty="0">
              <a:solidFill>
                <a:schemeClr val="accent1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5170250" y="1337783"/>
            <a:ext cx="2040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فردا</a:t>
            </a:r>
            <a:endParaRPr sz="1700" dirty="0">
              <a:solidFill>
                <a:schemeClr val="accent4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4328488" y="1337775"/>
            <a:ext cx="4902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vs</a:t>
            </a:r>
            <a:endParaRPr sz="1700" dirty="0">
              <a:solidFill>
                <a:schemeClr val="accent1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2021574" y="3884360"/>
            <a:ext cx="1871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خطر</a:t>
            </a:r>
            <a:endParaRPr sz="1700" dirty="0">
              <a:solidFill>
                <a:schemeClr val="accent1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1875867" y="4208712"/>
            <a:ext cx="2009757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ctr" rtl="1">
              <a:spcBef>
                <a:spcPts val="0"/>
              </a:spcBef>
              <a:spcAft>
                <a:spcPts val="0"/>
              </a:spcAft>
            </a:pPr>
            <a:r>
              <a:rPr lang="fa-IR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مدیر پروژه </a:t>
            </a:r>
            <a:r>
              <a:rPr lang="fa-IR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می باشد</a:t>
            </a:r>
            <a:endParaRPr lang="fa-IR" sz="1100" dirty="0">
              <a:effectLst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2021574" y="2017238"/>
            <a:ext cx="1871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مشکل</a:t>
            </a:r>
            <a:endParaRPr sz="1700" dirty="0">
              <a:solidFill>
                <a:schemeClr val="accent1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1937125" y="2341590"/>
            <a:ext cx="1952174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ctr" rtl="1">
              <a:spcBef>
                <a:spcPts val="0"/>
              </a:spcBef>
              <a:spcAft>
                <a:spcPts val="0"/>
              </a:spcAft>
            </a:pPr>
            <a:r>
              <a:rPr lang="fa-IR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مدیر پروژه </a:t>
            </a:r>
            <a:r>
              <a:rPr lang="fa-IR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می باشد</a:t>
            </a:r>
            <a:endParaRPr lang="fa-IR" sz="1100" dirty="0">
              <a:effectLst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2021574" y="2950799"/>
            <a:ext cx="1871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استراتژی</a:t>
            </a:r>
            <a:endParaRPr sz="1700" dirty="0">
              <a:solidFill>
                <a:schemeClr val="accent1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1937125" y="3275151"/>
            <a:ext cx="1952174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ctr" rtl="1">
              <a:spcBef>
                <a:spcPts val="0"/>
              </a:spcBef>
              <a:spcAft>
                <a:spcPts val="0"/>
              </a:spcAft>
            </a:pPr>
            <a:r>
              <a:rPr lang="fa-IR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مدیر پروژه </a:t>
            </a:r>
            <a:r>
              <a:rPr lang="fa-IR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می باشد</a:t>
            </a:r>
            <a:endParaRPr lang="fa-IR" sz="1100" dirty="0">
              <a:effectLst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5116343" y="2341590"/>
            <a:ext cx="2009757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ctr" rtl="1">
              <a:spcBef>
                <a:spcPts val="0"/>
              </a:spcBef>
              <a:spcAft>
                <a:spcPts val="0"/>
              </a:spcAft>
            </a:pPr>
            <a:r>
              <a:rPr lang="fa-IR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مدیر پروژه </a:t>
            </a:r>
            <a:r>
              <a:rPr lang="fa-IR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می باشد</a:t>
            </a:r>
            <a:endParaRPr lang="fa-IR" sz="1100" dirty="0">
              <a:effectLst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5254700" y="2017238"/>
            <a:ext cx="1871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راه حل</a:t>
            </a:r>
            <a:endParaRPr sz="1700" dirty="0">
              <a:solidFill>
                <a:schemeClr val="accent4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5251025" y="2951379"/>
            <a:ext cx="1871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پیشرفت</a:t>
            </a:r>
            <a:endParaRPr sz="1700" dirty="0">
              <a:solidFill>
                <a:schemeClr val="accent4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5170250" y="3275151"/>
            <a:ext cx="1952175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ctr" rtl="1">
              <a:spcBef>
                <a:spcPts val="0"/>
              </a:spcBef>
              <a:spcAft>
                <a:spcPts val="0"/>
              </a:spcAft>
            </a:pPr>
            <a:r>
              <a:rPr lang="fa-IR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مدیر پروژه </a:t>
            </a:r>
            <a:r>
              <a:rPr lang="fa-IR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می باشد</a:t>
            </a:r>
            <a:endParaRPr lang="fa-IR" sz="1100" dirty="0">
              <a:effectLst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5254700" y="3885510"/>
            <a:ext cx="1871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پاداش</a:t>
            </a:r>
            <a:endParaRPr sz="1700" dirty="0">
              <a:solidFill>
                <a:schemeClr val="accent4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5116343" y="4208712"/>
            <a:ext cx="2009757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ctr" rtl="1">
              <a:spcBef>
                <a:spcPts val="0"/>
              </a:spcBef>
              <a:spcAft>
                <a:spcPts val="0"/>
              </a:spcAft>
            </a:pPr>
            <a:r>
              <a:rPr lang="fa-IR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مدیر پروژه </a:t>
            </a:r>
            <a:r>
              <a:rPr lang="fa-IR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می باشد</a:t>
            </a:r>
            <a:endParaRPr lang="fa-IR" sz="1100" dirty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34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b="1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گزارش ماهانه رویای مدیر پروژه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824" name="Google Shape;824;p34"/>
          <p:cNvSpPr/>
          <p:nvPr/>
        </p:nvSpPr>
        <p:spPr>
          <a:xfrm>
            <a:off x="2874040" y="1223568"/>
            <a:ext cx="3221100" cy="3221100"/>
          </a:xfrm>
          <a:prstGeom prst="donut">
            <a:avLst>
              <a:gd name="adj" fmla="val 12195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825" name="Google Shape;825;p34"/>
          <p:cNvSpPr/>
          <p:nvPr/>
        </p:nvSpPr>
        <p:spPr>
          <a:xfrm rot="5400000" flipH="1">
            <a:off x="2873922" y="1223384"/>
            <a:ext cx="3221100" cy="3221100"/>
          </a:xfrm>
          <a:prstGeom prst="blockArc">
            <a:avLst>
              <a:gd name="adj1" fmla="val 10651561"/>
              <a:gd name="adj2" fmla="val 14166316"/>
              <a:gd name="adj3" fmla="val 18405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826" name="Google Shape;826;p34"/>
          <p:cNvSpPr/>
          <p:nvPr/>
        </p:nvSpPr>
        <p:spPr>
          <a:xfrm rot="1799784" flipH="1">
            <a:off x="2873849" y="1223649"/>
            <a:ext cx="3221151" cy="3221151"/>
          </a:xfrm>
          <a:prstGeom prst="blockArc">
            <a:avLst>
              <a:gd name="adj1" fmla="val 10500746"/>
              <a:gd name="adj2" fmla="val 15190205"/>
              <a:gd name="adj3" fmla="val 2093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827" name="Google Shape;827;p34"/>
          <p:cNvSpPr/>
          <p:nvPr/>
        </p:nvSpPr>
        <p:spPr>
          <a:xfrm rot="10800000" flipH="1">
            <a:off x="2874040" y="1223429"/>
            <a:ext cx="3221100" cy="3221100"/>
          </a:xfrm>
          <a:prstGeom prst="blockArc">
            <a:avLst>
              <a:gd name="adj1" fmla="val 10800000"/>
              <a:gd name="adj2" fmla="val 16051944"/>
              <a:gd name="adj3" fmla="val 2460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828" name="Google Shape;828;p34"/>
          <p:cNvSpPr/>
          <p:nvPr/>
        </p:nvSpPr>
        <p:spPr>
          <a:xfrm>
            <a:off x="2874040" y="1223568"/>
            <a:ext cx="3221100" cy="3221100"/>
          </a:xfrm>
          <a:prstGeom prst="blockArc">
            <a:avLst>
              <a:gd name="adj1" fmla="val 10772431"/>
              <a:gd name="adj2" fmla="val 19141379"/>
              <a:gd name="adj3" fmla="val 2846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829" name="Google Shape;829;p34"/>
          <p:cNvSpPr/>
          <p:nvPr/>
        </p:nvSpPr>
        <p:spPr>
          <a:xfrm>
            <a:off x="6585167" y="3835974"/>
            <a:ext cx="2109432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0" tIns="91425" rIns="274300" bIns="91425" anchor="ctr" anchorCtr="0">
            <a:noAutofit/>
          </a:bodyPr>
          <a:lstStyle/>
          <a:p>
            <a:pPr marL="0" marR="0" indent="0" algn="r" rtl="1"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رویای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است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830" name="Google Shape;830;p34"/>
          <p:cNvSpPr/>
          <p:nvPr/>
        </p:nvSpPr>
        <p:spPr>
          <a:xfrm>
            <a:off x="300446" y="3828452"/>
            <a:ext cx="2083331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marR="0" indent="0" algn="r"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رویای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است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831" name="Google Shape;831;p34"/>
          <p:cNvSpPr/>
          <p:nvPr/>
        </p:nvSpPr>
        <p:spPr>
          <a:xfrm>
            <a:off x="6767999" y="1967650"/>
            <a:ext cx="192660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274300" bIns="91425" anchor="ctr" anchorCtr="0">
            <a:noAutofit/>
          </a:bodyPr>
          <a:lstStyle/>
          <a:p>
            <a:pPr marL="0" marR="0" indent="0" algn="r" rtl="1"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رویای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است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832" name="Google Shape;832;p34"/>
          <p:cNvSpPr/>
          <p:nvPr/>
        </p:nvSpPr>
        <p:spPr>
          <a:xfrm>
            <a:off x="300446" y="1975175"/>
            <a:ext cx="2083331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marR="0" indent="0" algn="r"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رویای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است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833" name="Google Shape;833;p34"/>
          <p:cNvSpPr txBox="1"/>
          <p:nvPr/>
        </p:nvSpPr>
        <p:spPr>
          <a:xfrm>
            <a:off x="7202403" y="1656650"/>
            <a:ext cx="14922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راه حل</a:t>
            </a:r>
            <a:endParaRPr sz="1700" dirty="0">
              <a:solidFill>
                <a:schemeClr val="accent4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834" name="Google Shape;834;p34"/>
          <p:cNvSpPr txBox="1"/>
          <p:nvPr/>
        </p:nvSpPr>
        <p:spPr>
          <a:xfrm>
            <a:off x="7202403" y="3525073"/>
            <a:ext cx="14922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پیشرفت</a:t>
            </a:r>
            <a:endParaRPr sz="1700" dirty="0">
              <a:solidFill>
                <a:schemeClr val="accent3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835" name="Google Shape;835;p34"/>
          <p:cNvSpPr txBox="1"/>
          <p:nvPr/>
        </p:nvSpPr>
        <p:spPr>
          <a:xfrm>
            <a:off x="871845" y="1664145"/>
            <a:ext cx="14922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مشکل</a:t>
            </a:r>
            <a:endParaRPr sz="1700" dirty="0">
              <a:solidFill>
                <a:schemeClr val="accent1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836" name="Google Shape;836;p34"/>
          <p:cNvSpPr txBox="1"/>
          <p:nvPr/>
        </p:nvSpPr>
        <p:spPr>
          <a:xfrm>
            <a:off x="871845" y="3517540"/>
            <a:ext cx="14922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خطر</a:t>
            </a:r>
            <a:endParaRPr sz="1700" dirty="0">
              <a:solidFill>
                <a:schemeClr val="accent2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837" name="Google Shape;837;p34"/>
          <p:cNvSpPr txBox="1"/>
          <p:nvPr/>
        </p:nvSpPr>
        <p:spPr>
          <a:xfrm>
            <a:off x="7831202" y="3214175"/>
            <a:ext cx="863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10%</a:t>
            </a:r>
            <a:endParaRPr sz="2400">
              <a:solidFill>
                <a:schemeClr val="accent3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838" name="Google Shape;838;p34"/>
          <p:cNvSpPr txBox="1"/>
          <p:nvPr/>
        </p:nvSpPr>
        <p:spPr>
          <a:xfrm>
            <a:off x="7831202" y="1332250"/>
            <a:ext cx="863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25%</a:t>
            </a:r>
            <a:endParaRPr sz="2400">
              <a:solidFill>
                <a:schemeClr val="accent4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839" name="Google Shape;839;p34"/>
          <p:cNvSpPr txBox="1"/>
          <p:nvPr/>
        </p:nvSpPr>
        <p:spPr>
          <a:xfrm>
            <a:off x="457177" y="3214175"/>
            <a:ext cx="863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25%</a:t>
            </a:r>
            <a:endParaRPr sz="2400">
              <a:solidFill>
                <a:schemeClr val="accent2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840" name="Google Shape;840;p34"/>
          <p:cNvSpPr txBox="1"/>
          <p:nvPr/>
        </p:nvSpPr>
        <p:spPr>
          <a:xfrm>
            <a:off x="457177" y="1332250"/>
            <a:ext cx="863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40%</a:t>
            </a:r>
            <a:endParaRPr sz="2400">
              <a:solidFill>
                <a:schemeClr val="accent1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35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b="1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گزارش ماهانه رویای مدیر پروژه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846" name="Google Shape;846;p35"/>
          <p:cNvSpPr/>
          <p:nvPr/>
        </p:nvSpPr>
        <p:spPr>
          <a:xfrm>
            <a:off x="3825255" y="2539674"/>
            <a:ext cx="1493997" cy="482284"/>
          </a:xfrm>
          <a:custGeom>
            <a:avLst/>
            <a:gdLst/>
            <a:ahLst/>
            <a:cxnLst/>
            <a:rect l="l" t="t" r="r" b="b"/>
            <a:pathLst>
              <a:path w="125546" h="40494" extrusionOk="0">
                <a:moveTo>
                  <a:pt x="22196" y="1"/>
                </a:moveTo>
                <a:lnTo>
                  <a:pt x="8133" y="25661"/>
                </a:lnTo>
                <a:lnTo>
                  <a:pt x="1" y="40494"/>
                </a:lnTo>
                <a:lnTo>
                  <a:pt x="125545" y="40494"/>
                </a:lnTo>
                <a:lnTo>
                  <a:pt x="117413" y="25661"/>
                </a:lnTo>
                <a:lnTo>
                  <a:pt x="10335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847" name="Google Shape;847;p35"/>
          <p:cNvSpPr/>
          <p:nvPr/>
        </p:nvSpPr>
        <p:spPr>
          <a:xfrm>
            <a:off x="4106245" y="1623574"/>
            <a:ext cx="933864" cy="881447"/>
          </a:xfrm>
          <a:custGeom>
            <a:avLst/>
            <a:gdLst/>
            <a:ahLst/>
            <a:cxnLst/>
            <a:rect l="l" t="t" r="r" b="b"/>
            <a:pathLst>
              <a:path w="78476" h="74009" extrusionOk="0">
                <a:moveTo>
                  <a:pt x="39246" y="0"/>
                </a:moveTo>
                <a:lnTo>
                  <a:pt x="1" y="74009"/>
                </a:lnTo>
                <a:lnTo>
                  <a:pt x="78476" y="74009"/>
                </a:lnTo>
                <a:lnTo>
                  <a:pt x="3924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848" name="Google Shape;848;p35"/>
          <p:cNvSpPr/>
          <p:nvPr/>
        </p:nvSpPr>
        <p:spPr>
          <a:xfrm>
            <a:off x="3202250" y="3585842"/>
            <a:ext cx="2739428" cy="530710"/>
          </a:xfrm>
          <a:custGeom>
            <a:avLst/>
            <a:gdLst/>
            <a:ahLst/>
            <a:cxnLst/>
            <a:rect l="l" t="t" r="r" b="b"/>
            <a:pathLst>
              <a:path w="230204" h="44560" extrusionOk="0">
                <a:moveTo>
                  <a:pt x="25737" y="1"/>
                </a:moveTo>
                <a:lnTo>
                  <a:pt x="0" y="44560"/>
                </a:lnTo>
                <a:lnTo>
                  <a:pt x="230204" y="44560"/>
                </a:lnTo>
                <a:lnTo>
                  <a:pt x="20446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849" name="Google Shape;849;p35"/>
          <p:cNvSpPr/>
          <p:nvPr/>
        </p:nvSpPr>
        <p:spPr>
          <a:xfrm>
            <a:off x="3533091" y="3061567"/>
            <a:ext cx="2080144" cy="479711"/>
          </a:xfrm>
          <a:custGeom>
            <a:avLst/>
            <a:gdLst/>
            <a:ahLst/>
            <a:cxnLst/>
            <a:rect l="l" t="t" r="r" b="b"/>
            <a:pathLst>
              <a:path w="174802" h="40278" extrusionOk="0">
                <a:moveTo>
                  <a:pt x="22750" y="1"/>
                </a:moveTo>
                <a:lnTo>
                  <a:pt x="0" y="40278"/>
                </a:lnTo>
                <a:lnTo>
                  <a:pt x="174802" y="40278"/>
                </a:lnTo>
                <a:lnTo>
                  <a:pt x="15205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850" name="Google Shape;850;p35"/>
          <p:cNvSpPr txBox="1"/>
          <p:nvPr/>
        </p:nvSpPr>
        <p:spPr>
          <a:xfrm>
            <a:off x="1051274" y="1915313"/>
            <a:ext cx="1871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17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انتقال</a:t>
            </a:r>
            <a:endParaRPr sz="1700" dirty="0">
              <a:solidFill>
                <a:schemeClr val="accent5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851" name="Google Shape;851;p35"/>
          <p:cNvSpPr txBox="1"/>
          <p:nvPr/>
        </p:nvSpPr>
        <p:spPr>
          <a:xfrm>
            <a:off x="1051274" y="2208790"/>
            <a:ext cx="18714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r"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رویای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است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852" name="Google Shape;852;p35"/>
          <p:cNvSpPr/>
          <p:nvPr/>
        </p:nvSpPr>
        <p:spPr>
          <a:xfrm>
            <a:off x="560988" y="2134850"/>
            <a:ext cx="408300" cy="408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A</a:t>
            </a:r>
            <a:endParaRPr>
              <a:solidFill>
                <a:srgbClr val="FFFFFF"/>
              </a:solidFill>
              <a:cs typeface="B Nazanin" panose="00000400000000000000" pitchFamily="2" charset="-78"/>
            </a:endParaRPr>
          </a:p>
        </p:txBody>
      </p:sp>
      <p:sp>
        <p:nvSpPr>
          <p:cNvPr id="853" name="Google Shape;853;p35"/>
          <p:cNvSpPr txBox="1"/>
          <p:nvPr/>
        </p:nvSpPr>
        <p:spPr>
          <a:xfrm>
            <a:off x="1051274" y="3093354"/>
            <a:ext cx="1871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هدف</a:t>
            </a:r>
            <a:endParaRPr sz="1700" dirty="0">
              <a:solidFill>
                <a:schemeClr val="accent2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854" name="Google Shape;854;p35"/>
          <p:cNvSpPr txBox="1"/>
          <p:nvPr/>
        </p:nvSpPr>
        <p:spPr>
          <a:xfrm>
            <a:off x="1051274" y="3386832"/>
            <a:ext cx="18714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r"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رویای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است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855" name="Google Shape;855;p35"/>
          <p:cNvSpPr/>
          <p:nvPr/>
        </p:nvSpPr>
        <p:spPr>
          <a:xfrm>
            <a:off x="560988" y="3318538"/>
            <a:ext cx="408300" cy="408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B</a:t>
            </a:r>
            <a:endParaRPr>
              <a:solidFill>
                <a:srgbClr val="FFFFFF"/>
              </a:solidFill>
              <a:cs typeface="B Nazanin" panose="00000400000000000000" pitchFamily="2" charset="-78"/>
            </a:endParaRPr>
          </a:p>
        </p:txBody>
      </p:sp>
      <p:sp>
        <p:nvSpPr>
          <p:cNvPr id="856" name="Google Shape;856;p35"/>
          <p:cNvSpPr txBox="1"/>
          <p:nvPr/>
        </p:nvSpPr>
        <p:spPr>
          <a:xfrm>
            <a:off x="6219775" y="2208790"/>
            <a:ext cx="18714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r" rtl="1"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رویای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است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857" name="Google Shape;857;p35"/>
          <p:cNvSpPr txBox="1"/>
          <p:nvPr/>
        </p:nvSpPr>
        <p:spPr>
          <a:xfrm>
            <a:off x="6219775" y="1915313"/>
            <a:ext cx="1871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1700" dirty="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استراتژی</a:t>
            </a:r>
            <a:endParaRPr sz="1700" dirty="0">
              <a:solidFill>
                <a:schemeClr val="accent3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858" name="Google Shape;858;p35"/>
          <p:cNvSpPr/>
          <p:nvPr/>
        </p:nvSpPr>
        <p:spPr>
          <a:xfrm>
            <a:off x="8174688" y="2134850"/>
            <a:ext cx="408300" cy="408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C</a:t>
            </a:r>
            <a:endParaRPr>
              <a:solidFill>
                <a:srgbClr val="FFFFFF"/>
              </a:solidFill>
              <a:cs typeface="B Nazanin" panose="00000400000000000000" pitchFamily="2" charset="-78"/>
            </a:endParaRPr>
          </a:p>
        </p:txBody>
      </p:sp>
      <p:sp>
        <p:nvSpPr>
          <p:cNvPr id="859" name="Google Shape;859;p35"/>
          <p:cNvSpPr txBox="1"/>
          <p:nvPr/>
        </p:nvSpPr>
        <p:spPr>
          <a:xfrm>
            <a:off x="6219775" y="3093354"/>
            <a:ext cx="1871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خطر</a:t>
            </a:r>
            <a:endParaRPr sz="1700" dirty="0">
              <a:solidFill>
                <a:schemeClr val="accent4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860" name="Google Shape;860;p35"/>
          <p:cNvSpPr txBox="1"/>
          <p:nvPr/>
        </p:nvSpPr>
        <p:spPr>
          <a:xfrm>
            <a:off x="6219775" y="3386832"/>
            <a:ext cx="18714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r" rtl="1"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رویای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است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861" name="Google Shape;861;p35"/>
          <p:cNvSpPr/>
          <p:nvPr/>
        </p:nvSpPr>
        <p:spPr>
          <a:xfrm>
            <a:off x="8174688" y="3318538"/>
            <a:ext cx="408300" cy="408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D</a:t>
            </a:r>
            <a:endParaRPr>
              <a:solidFill>
                <a:schemeClr val="lt1"/>
              </a:solidFill>
              <a:cs typeface="B Nazanin" panose="00000400000000000000" pitchFamily="2" charset="-78"/>
            </a:endParaRPr>
          </a:p>
        </p:txBody>
      </p:sp>
      <p:sp>
        <p:nvSpPr>
          <p:cNvPr id="862" name="Google Shape;862;p35"/>
          <p:cNvSpPr txBox="1"/>
          <p:nvPr/>
        </p:nvSpPr>
        <p:spPr>
          <a:xfrm>
            <a:off x="4139527" y="3636400"/>
            <a:ext cx="863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90%</a:t>
            </a:r>
            <a:endParaRPr sz="1800">
              <a:solidFill>
                <a:schemeClr val="lt2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863" name="Google Shape;863;p35"/>
          <p:cNvSpPr txBox="1"/>
          <p:nvPr/>
        </p:nvSpPr>
        <p:spPr>
          <a:xfrm>
            <a:off x="4139527" y="3089100"/>
            <a:ext cx="863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70%</a:t>
            </a:r>
            <a:endParaRPr sz="1800">
              <a:solidFill>
                <a:schemeClr val="lt2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864" name="Google Shape;864;p35"/>
          <p:cNvSpPr txBox="1"/>
          <p:nvPr/>
        </p:nvSpPr>
        <p:spPr>
          <a:xfrm>
            <a:off x="4139527" y="2568500"/>
            <a:ext cx="863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40%</a:t>
            </a:r>
            <a:endParaRPr sz="1800">
              <a:solidFill>
                <a:schemeClr val="lt2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865" name="Google Shape;865;p35"/>
          <p:cNvSpPr txBox="1"/>
          <p:nvPr/>
        </p:nvSpPr>
        <p:spPr>
          <a:xfrm>
            <a:off x="4139527" y="2042925"/>
            <a:ext cx="863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20%</a:t>
            </a:r>
            <a:endParaRPr sz="1800">
              <a:solidFill>
                <a:schemeClr val="lt2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36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b="1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گزارش ماهانه رویای مدیر پروژه</a:t>
            </a:r>
            <a:endParaRPr dirty="0"/>
          </a:p>
        </p:txBody>
      </p:sp>
      <p:sp>
        <p:nvSpPr>
          <p:cNvPr id="871" name="Google Shape;871;p36"/>
          <p:cNvSpPr/>
          <p:nvPr/>
        </p:nvSpPr>
        <p:spPr>
          <a:xfrm>
            <a:off x="5839097" y="3877187"/>
            <a:ext cx="2081866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marR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گزارش ماهانه رویای 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می باشد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872" name="Google Shape;872;p36"/>
          <p:cNvSpPr/>
          <p:nvPr/>
        </p:nvSpPr>
        <p:spPr>
          <a:xfrm>
            <a:off x="5839097" y="2035837"/>
            <a:ext cx="2081866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marR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گزارش ماهانه رویای 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می باشد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873" name="Google Shape;873;p36"/>
          <p:cNvSpPr txBox="1"/>
          <p:nvPr/>
        </p:nvSpPr>
        <p:spPr>
          <a:xfrm>
            <a:off x="6000063" y="1459848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25323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rgbClr val="B2D9AB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خدمات رایگان</a:t>
            </a:r>
            <a:endParaRPr sz="1700" dirty="0">
              <a:solidFill>
                <a:srgbClr val="B2D9AB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874" name="Google Shape;874;p36"/>
          <p:cNvSpPr txBox="1"/>
          <p:nvPr/>
        </p:nvSpPr>
        <p:spPr>
          <a:xfrm>
            <a:off x="6000063" y="3311550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sz="1700" dirty="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خدمات پولی</a:t>
            </a:r>
            <a:endParaRPr sz="1700" dirty="0">
              <a:solidFill>
                <a:schemeClr val="accent3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pic>
        <p:nvPicPr>
          <p:cNvPr id="875" name="Google Shape;875;p36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874" y="1367325"/>
            <a:ext cx="4886451" cy="3021426"/>
          </a:xfrm>
          <a:prstGeom prst="rect">
            <a:avLst/>
          </a:prstGeom>
          <a:noFill/>
          <a:ln>
            <a:noFill/>
          </a:ln>
        </p:spPr>
      </p:pic>
      <p:sp>
        <p:nvSpPr>
          <p:cNvPr id="876" name="Google Shape;876;p36"/>
          <p:cNvSpPr txBox="1"/>
          <p:nvPr/>
        </p:nvSpPr>
        <p:spPr>
          <a:xfrm>
            <a:off x="7831202" y="1459850"/>
            <a:ext cx="863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10,250</a:t>
            </a:r>
            <a:endParaRPr sz="1800">
              <a:solidFill>
                <a:schemeClr val="accent2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877" name="Google Shape;877;p36"/>
          <p:cNvSpPr txBox="1"/>
          <p:nvPr/>
        </p:nvSpPr>
        <p:spPr>
          <a:xfrm>
            <a:off x="7831202" y="3311550"/>
            <a:ext cx="863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12,740</a:t>
            </a:r>
            <a:endParaRPr sz="1800">
              <a:solidFill>
                <a:schemeClr val="accent2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37"/>
          <p:cNvSpPr/>
          <p:nvPr/>
        </p:nvSpPr>
        <p:spPr>
          <a:xfrm>
            <a:off x="717013" y="3454250"/>
            <a:ext cx="1138374" cy="333180"/>
          </a:xfrm>
          <a:prstGeom prst="flowChartTerminator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883" name="Google Shape;883;p37"/>
          <p:cNvSpPr/>
          <p:nvPr/>
        </p:nvSpPr>
        <p:spPr>
          <a:xfrm>
            <a:off x="2898925" y="3454250"/>
            <a:ext cx="1138374" cy="333180"/>
          </a:xfrm>
          <a:prstGeom prst="flowChartTerminator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884" name="Google Shape;884;p37"/>
          <p:cNvSpPr/>
          <p:nvPr/>
        </p:nvSpPr>
        <p:spPr>
          <a:xfrm>
            <a:off x="5080838" y="3454250"/>
            <a:ext cx="1138374" cy="333180"/>
          </a:xfrm>
          <a:prstGeom prst="flowChartTerminator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885" name="Google Shape;885;p37"/>
          <p:cNvSpPr/>
          <p:nvPr/>
        </p:nvSpPr>
        <p:spPr>
          <a:xfrm>
            <a:off x="7262763" y="3454250"/>
            <a:ext cx="1138374" cy="333180"/>
          </a:xfrm>
          <a:prstGeom prst="flowChartTerminator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886" name="Google Shape;886;p37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b="1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گزارش ماهانه رویای مدیر پروژه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887" name="Google Shape;887;p37"/>
          <p:cNvGrpSpPr/>
          <p:nvPr/>
        </p:nvGrpSpPr>
        <p:grpSpPr>
          <a:xfrm>
            <a:off x="3117567" y="1242424"/>
            <a:ext cx="701100" cy="1957361"/>
            <a:chOff x="3353813" y="1082850"/>
            <a:chExt cx="701100" cy="2415600"/>
          </a:xfrm>
        </p:grpSpPr>
        <p:sp>
          <p:nvSpPr>
            <p:cNvPr id="888" name="Google Shape;888;p37"/>
            <p:cNvSpPr/>
            <p:nvPr/>
          </p:nvSpPr>
          <p:spPr>
            <a:xfrm>
              <a:off x="3353813" y="1082850"/>
              <a:ext cx="701100" cy="2415600"/>
            </a:xfrm>
            <a:prstGeom prst="can">
              <a:avLst>
                <a:gd name="adj" fmla="val 25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89" name="Google Shape;889;p37"/>
            <p:cNvSpPr/>
            <p:nvPr/>
          </p:nvSpPr>
          <p:spPr>
            <a:xfrm>
              <a:off x="3353813" y="2977825"/>
              <a:ext cx="701100" cy="520500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890" name="Google Shape;890;p37"/>
          <p:cNvGrpSpPr/>
          <p:nvPr/>
        </p:nvGrpSpPr>
        <p:grpSpPr>
          <a:xfrm>
            <a:off x="5299483" y="1242424"/>
            <a:ext cx="701100" cy="1957361"/>
            <a:chOff x="4665713" y="1082850"/>
            <a:chExt cx="701100" cy="2415600"/>
          </a:xfrm>
        </p:grpSpPr>
        <p:sp>
          <p:nvSpPr>
            <p:cNvPr id="891" name="Google Shape;891;p37"/>
            <p:cNvSpPr/>
            <p:nvPr/>
          </p:nvSpPr>
          <p:spPr>
            <a:xfrm>
              <a:off x="4665713" y="1082850"/>
              <a:ext cx="701100" cy="2415600"/>
            </a:xfrm>
            <a:prstGeom prst="can">
              <a:avLst>
                <a:gd name="adj" fmla="val 25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92" name="Google Shape;892;p37"/>
            <p:cNvSpPr/>
            <p:nvPr/>
          </p:nvSpPr>
          <p:spPr>
            <a:xfrm>
              <a:off x="4665713" y="1721450"/>
              <a:ext cx="701100" cy="1776900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893" name="Google Shape;893;p37"/>
          <p:cNvGrpSpPr/>
          <p:nvPr/>
        </p:nvGrpSpPr>
        <p:grpSpPr>
          <a:xfrm>
            <a:off x="7481400" y="1242424"/>
            <a:ext cx="701100" cy="1957361"/>
            <a:chOff x="6213613" y="1082850"/>
            <a:chExt cx="701100" cy="2415600"/>
          </a:xfrm>
        </p:grpSpPr>
        <p:sp>
          <p:nvSpPr>
            <p:cNvPr id="894" name="Google Shape;894;p37"/>
            <p:cNvSpPr/>
            <p:nvPr/>
          </p:nvSpPr>
          <p:spPr>
            <a:xfrm>
              <a:off x="6213613" y="1082850"/>
              <a:ext cx="701100" cy="2415600"/>
            </a:xfrm>
            <a:prstGeom prst="can">
              <a:avLst>
                <a:gd name="adj" fmla="val 25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95" name="Google Shape;895;p37"/>
            <p:cNvSpPr/>
            <p:nvPr/>
          </p:nvSpPr>
          <p:spPr>
            <a:xfrm>
              <a:off x="6213613" y="2186500"/>
              <a:ext cx="701100" cy="1311900"/>
            </a:xfrm>
            <a:prstGeom prst="can">
              <a:avLst>
                <a:gd name="adj" fmla="val 25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896" name="Google Shape;896;p37"/>
          <p:cNvGrpSpPr/>
          <p:nvPr/>
        </p:nvGrpSpPr>
        <p:grpSpPr>
          <a:xfrm>
            <a:off x="935650" y="1242424"/>
            <a:ext cx="701100" cy="1957361"/>
            <a:chOff x="2229288" y="1082850"/>
            <a:chExt cx="701100" cy="2415600"/>
          </a:xfrm>
        </p:grpSpPr>
        <p:sp>
          <p:nvSpPr>
            <p:cNvPr id="897" name="Google Shape;897;p37"/>
            <p:cNvSpPr/>
            <p:nvPr/>
          </p:nvSpPr>
          <p:spPr>
            <a:xfrm>
              <a:off x="2229288" y="1082850"/>
              <a:ext cx="701100" cy="2415600"/>
            </a:xfrm>
            <a:prstGeom prst="can">
              <a:avLst>
                <a:gd name="adj" fmla="val 25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98" name="Google Shape;898;p37"/>
            <p:cNvSpPr/>
            <p:nvPr/>
          </p:nvSpPr>
          <p:spPr>
            <a:xfrm>
              <a:off x="2229288" y="2672400"/>
              <a:ext cx="701100" cy="825900"/>
            </a:xfrm>
            <a:prstGeom prst="can">
              <a:avLst>
                <a:gd name="adj" fmla="val 25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899" name="Google Shape;899;p37"/>
          <p:cNvSpPr txBox="1"/>
          <p:nvPr/>
        </p:nvSpPr>
        <p:spPr>
          <a:xfrm>
            <a:off x="854502" y="3415300"/>
            <a:ext cx="863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25%</a:t>
            </a:r>
            <a:endParaRPr sz="2400">
              <a:solidFill>
                <a:schemeClr val="lt2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900" name="Google Shape;900;p37"/>
          <p:cNvSpPr txBox="1"/>
          <p:nvPr/>
        </p:nvSpPr>
        <p:spPr>
          <a:xfrm>
            <a:off x="3036414" y="3415300"/>
            <a:ext cx="863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10%</a:t>
            </a:r>
            <a:endParaRPr sz="2400">
              <a:solidFill>
                <a:schemeClr val="lt2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901" name="Google Shape;901;p37"/>
          <p:cNvSpPr txBox="1"/>
          <p:nvPr/>
        </p:nvSpPr>
        <p:spPr>
          <a:xfrm>
            <a:off x="5218327" y="3415300"/>
            <a:ext cx="863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80%</a:t>
            </a:r>
            <a:endParaRPr sz="2400">
              <a:solidFill>
                <a:schemeClr val="lt2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902" name="Google Shape;902;p37"/>
          <p:cNvSpPr txBox="1"/>
          <p:nvPr/>
        </p:nvSpPr>
        <p:spPr>
          <a:xfrm>
            <a:off x="7400252" y="3415300"/>
            <a:ext cx="863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50%</a:t>
            </a:r>
            <a:endParaRPr sz="2400">
              <a:solidFill>
                <a:schemeClr val="lt2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903" name="Google Shape;903;p37"/>
          <p:cNvSpPr txBox="1"/>
          <p:nvPr/>
        </p:nvSpPr>
        <p:spPr>
          <a:xfrm>
            <a:off x="423591" y="3914925"/>
            <a:ext cx="1725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مشکل</a:t>
            </a:r>
            <a:endParaRPr sz="1700" dirty="0">
              <a:solidFill>
                <a:schemeClr val="accent5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904" name="Google Shape;904;p37"/>
          <p:cNvSpPr txBox="1"/>
          <p:nvPr/>
        </p:nvSpPr>
        <p:spPr>
          <a:xfrm>
            <a:off x="206412" y="4316673"/>
            <a:ext cx="195565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رویای </a:t>
            </a:r>
            <a:r>
              <a:rPr lang="fa-IR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مدیر پروژه </a:t>
            </a:r>
            <a:r>
              <a:rPr lang="fa-IR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است</a:t>
            </a:r>
            <a:endParaRPr lang="fa-IR" sz="12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905" name="Google Shape;905;p37"/>
          <p:cNvSpPr txBox="1"/>
          <p:nvPr/>
        </p:nvSpPr>
        <p:spPr>
          <a:xfrm>
            <a:off x="2605453" y="3914925"/>
            <a:ext cx="1725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استراتژی</a:t>
            </a:r>
            <a:endParaRPr sz="1700" dirty="0">
              <a:solidFill>
                <a:schemeClr val="accent5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906" name="Google Shape;906;p37"/>
          <p:cNvSpPr txBox="1"/>
          <p:nvPr/>
        </p:nvSpPr>
        <p:spPr>
          <a:xfrm>
            <a:off x="2462754" y="4346330"/>
            <a:ext cx="1938281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رویای </a:t>
            </a:r>
            <a:r>
              <a:rPr lang="fa-IR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مدیر پروژه </a:t>
            </a:r>
            <a:r>
              <a:rPr lang="fa-IR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است</a:t>
            </a:r>
            <a:endParaRPr lang="fa-IR" sz="12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907" name="Google Shape;907;p37"/>
          <p:cNvSpPr txBox="1"/>
          <p:nvPr/>
        </p:nvSpPr>
        <p:spPr>
          <a:xfrm>
            <a:off x="6969291" y="3914925"/>
            <a:ext cx="1725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راه حل</a:t>
            </a:r>
            <a:endParaRPr sz="1700" dirty="0">
              <a:solidFill>
                <a:schemeClr val="accent5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908" name="Google Shape;908;p37"/>
          <p:cNvSpPr txBox="1"/>
          <p:nvPr/>
        </p:nvSpPr>
        <p:spPr>
          <a:xfrm>
            <a:off x="6782732" y="4303610"/>
            <a:ext cx="1911869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رویای </a:t>
            </a:r>
            <a:r>
              <a:rPr lang="fa-IR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مدیر پروژه </a:t>
            </a:r>
            <a:r>
              <a:rPr lang="fa-IR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است</a:t>
            </a:r>
            <a:endParaRPr lang="fa-IR" sz="12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909" name="Google Shape;909;p37"/>
          <p:cNvSpPr txBox="1"/>
          <p:nvPr/>
        </p:nvSpPr>
        <p:spPr>
          <a:xfrm>
            <a:off x="4800600" y="3914925"/>
            <a:ext cx="1725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پیشرفت</a:t>
            </a:r>
            <a:endParaRPr sz="1700" dirty="0">
              <a:solidFill>
                <a:schemeClr val="accent5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910" name="Google Shape;910;p37"/>
          <p:cNvSpPr txBox="1"/>
          <p:nvPr/>
        </p:nvSpPr>
        <p:spPr>
          <a:xfrm>
            <a:off x="4622731" y="4316673"/>
            <a:ext cx="1938305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رویای </a:t>
            </a:r>
            <a:r>
              <a:rPr lang="fa-IR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مدیر پروژه </a:t>
            </a:r>
            <a:r>
              <a:rPr lang="fa-IR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است</a:t>
            </a:r>
            <a:endParaRPr lang="fa-IR" sz="1200" dirty="0">
              <a:effectLst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38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b="1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گزارش ماهانه رویای مدیر پروژه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916" name="Google Shape;916;p38"/>
          <p:cNvSpPr/>
          <p:nvPr/>
        </p:nvSpPr>
        <p:spPr>
          <a:xfrm>
            <a:off x="3301700" y="1637425"/>
            <a:ext cx="1145400" cy="114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917" name="Google Shape;917;p38"/>
          <p:cNvSpPr/>
          <p:nvPr/>
        </p:nvSpPr>
        <p:spPr>
          <a:xfrm>
            <a:off x="4696900" y="1637425"/>
            <a:ext cx="1145400" cy="1145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918" name="Google Shape;918;p38"/>
          <p:cNvSpPr/>
          <p:nvPr/>
        </p:nvSpPr>
        <p:spPr>
          <a:xfrm>
            <a:off x="3301700" y="3039575"/>
            <a:ext cx="1145400" cy="114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919" name="Google Shape;919;p38"/>
          <p:cNvSpPr/>
          <p:nvPr/>
        </p:nvSpPr>
        <p:spPr>
          <a:xfrm>
            <a:off x="4696900" y="3039575"/>
            <a:ext cx="1145400" cy="1145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920" name="Google Shape;920;p38"/>
          <p:cNvSpPr/>
          <p:nvPr/>
        </p:nvSpPr>
        <p:spPr>
          <a:xfrm>
            <a:off x="3723299" y="2040489"/>
            <a:ext cx="302200" cy="339253"/>
          </a:xfrm>
          <a:custGeom>
            <a:avLst/>
            <a:gdLst/>
            <a:ahLst/>
            <a:cxnLst/>
            <a:rect l="l" t="t" r="r" b="b"/>
            <a:pathLst>
              <a:path w="17168" h="19273" extrusionOk="0">
                <a:moveTo>
                  <a:pt x="15361" y="1130"/>
                </a:moveTo>
                <a:cubicBezTo>
                  <a:pt x="15671" y="1130"/>
                  <a:pt x="15924" y="1382"/>
                  <a:pt x="15924" y="1696"/>
                </a:cubicBezTo>
                <a:cubicBezTo>
                  <a:pt x="15924" y="2006"/>
                  <a:pt x="15671" y="2259"/>
                  <a:pt x="15361" y="2259"/>
                </a:cubicBezTo>
                <a:lnTo>
                  <a:pt x="1810" y="2259"/>
                </a:lnTo>
                <a:cubicBezTo>
                  <a:pt x="1497" y="2259"/>
                  <a:pt x="1244" y="2006"/>
                  <a:pt x="1244" y="1696"/>
                </a:cubicBezTo>
                <a:cubicBezTo>
                  <a:pt x="1244" y="1382"/>
                  <a:pt x="1497" y="1130"/>
                  <a:pt x="1810" y="1130"/>
                </a:cubicBezTo>
                <a:close/>
                <a:moveTo>
                  <a:pt x="15361" y="11332"/>
                </a:moveTo>
                <a:cubicBezTo>
                  <a:pt x="15671" y="11332"/>
                  <a:pt x="15924" y="11582"/>
                  <a:pt x="15924" y="11895"/>
                </a:cubicBezTo>
                <a:cubicBezTo>
                  <a:pt x="15924" y="12208"/>
                  <a:pt x="15671" y="12461"/>
                  <a:pt x="15361" y="12461"/>
                </a:cubicBezTo>
                <a:lnTo>
                  <a:pt x="1810" y="12461"/>
                </a:lnTo>
                <a:cubicBezTo>
                  <a:pt x="1497" y="12461"/>
                  <a:pt x="1244" y="12208"/>
                  <a:pt x="1244" y="11895"/>
                </a:cubicBezTo>
                <a:cubicBezTo>
                  <a:pt x="1244" y="11582"/>
                  <a:pt x="1497" y="11332"/>
                  <a:pt x="1810" y="11332"/>
                </a:cubicBezTo>
                <a:close/>
                <a:moveTo>
                  <a:pt x="1804" y="0"/>
                </a:moveTo>
                <a:cubicBezTo>
                  <a:pt x="982" y="0"/>
                  <a:pt x="277" y="593"/>
                  <a:pt x="139" y="1404"/>
                </a:cubicBezTo>
                <a:cubicBezTo>
                  <a:pt x="1" y="2217"/>
                  <a:pt x="467" y="3012"/>
                  <a:pt x="1244" y="3286"/>
                </a:cubicBezTo>
                <a:lnTo>
                  <a:pt x="1244" y="10305"/>
                </a:lnTo>
                <a:cubicBezTo>
                  <a:pt x="570" y="10543"/>
                  <a:pt x="118" y="11178"/>
                  <a:pt x="115" y="11895"/>
                </a:cubicBezTo>
                <a:cubicBezTo>
                  <a:pt x="115" y="12831"/>
                  <a:pt x="874" y="13587"/>
                  <a:pt x="1810" y="13590"/>
                </a:cubicBezTo>
                <a:lnTo>
                  <a:pt x="6752" y="13590"/>
                </a:lnTo>
                <a:lnTo>
                  <a:pt x="2518" y="18333"/>
                </a:lnTo>
                <a:cubicBezTo>
                  <a:pt x="2316" y="18565"/>
                  <a:pt x="2337" y="18914"/>
                  <a:pt x="2566" y="19122"/>
                </a:cubicBezTo>
                <a:cubicBezTo>
                  <a:pt x="2674" y="19218"/>
                  <a:pt x="2809" y="19266"/>
                  <a:pt x="2943" y="19266"/>
                </a:cubicBezTo>
                <a:cubicBezTo>
                  <a:pt x="3095" y="19266"/>
                  <a:pt x="3247" y="19205"/>
                  <a:pt x="3358" y="19086"/>
                </a:cubicBezTo>
                <a:lnTo>
                  <a:pt x="8020" y="13867"/>
                </a:lnTo>
                <a:lnTo>
                  <a:pt x="8020" y="18709"/>
                </a:lnTo>
                <a:cubicBezTo>
                  <a:pt x="8020" y="19019"/>
                  <a:pt x="8273" y="19272"/>
                  <a:pt x="8586" y="19272"/>
                </a:cubicBezTo>
                <a:cubicBezTo>
                  <a:pt x="8896" y="19272"/>
                  <a:pt x="9149" y="19019"/>
                  <a:pt x="9149" y="18709"/>
                </a:cubicBezTo>
                <a:lnTo>
                  <a:pt x="9149" y="13867"/>
                </a:lnTo>
                <a:lnTo>
                  <a:pt x="13810" y="19086"/>
                </a:lnTo>
                <a:cubicBezTo>
                  <a:pt x="13922" y="19203"/>
                  <a:pt x="14072" y="19263"/>
                  <a:pt x="14224" y="19263"/>
                </a:cubicBezTo>
                <a:cubicBezTo>
                  <a:pt x="14359" y="19263"/>
                  <a:pt x="14494" y="19215"/>
                  <a:pt x="14602" y="19119"/>
                </a:cubicBezTo>
                <a:cubicBezTo>
                  <a:pt x="14831" y="18914"/>
                  <a:pt x="14852" y="18562"/>
                  <a:pt x="14650" y="18330"/>
                </a:cubicBezTo>
                <a:lnTo>
                  <a:pt x="10417" y="13590"/>
                </a:lnTo>
                <a:lnTo>
                  <a:pt x="15361" y="13590"/>
                </a:lnTo>
                <a:cubicBezTo>
                  <a:pt x="16183" y="13590"/>
                  <a:pt x="16891" y="12997"/>
                  <a:pt x="17029" y="12184"/>
                </a:cubicBezTo>
                <a:cubicBezTo>
                  <a:pt x="17168" y="11374"/>
                  <a:pt x="16701" y="10579"/>
                  <a:pt x="15924" y="10305"/>
                </a:cubicBezTo>
                <a:lnTo>
                  <a:pt x="15924" y="3286"/>
                </a:lnTo>
                <a:cubicBezTo>
                  <a:pt x="16701" y="3012"/>
                  <a:pt x="17168" y="2217"/>
                  <a:pt x="17029" y="1404"/>
                </a:cubicBezTo>
                <a:cubicBezTo>
                  <a:pt x="16891" y="593"/>
                  <a:pt x="16187" y="0"/>
                  <a:pt x="15367" y="0"/>
                </a:cubicBezTo>
                <a:cubicBezTo>
                  <a:pt x="15365" y="0"/>
                  <a:pt x="15363" y="0"/>
                  <a:pt x="15361" y="0"/>
                </a:cubicBezTo>
                <a:lnTo>
                  <a:pt x="1810" y="0"/>
                </a:lnTo>
                <a:cubicBezTo>
                  <a:pt x="1808" y="0"/>
                  <a:pt x="1806" y="0"/>
                  <a:pt x="18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  <a:cs typeface="B Nazanin" panose="00000400000000000000" pitchFamily="2" charset="-78"/>
            </a:endParaRPr>
          </a:p>
        </p:txBody>
      </p:sp>
      <p:grpSp>
        <p:nvGrpSpPr>
          <p:cNvPr id="921" name="Google Shape;921;p38"/>
          <p:cNvGrpSpPr/>
          <p:nvPr/>
        </p:nvGrpSpPr>
        <p:grpSpPr>
          <a:xfrm>
            <a:off x="5099988" y="3442645"/>
            <a:ext cx="339253" cy="339253"/>
            <a:chOff x="900750" y="1436075"/>
            <a:chExt cx="481825" cy="481825"/>
          </a:xfrm>
        </p:grpSpPr>
        <p:sp>
          <p:nvSpPr>
            <p:cNvPr id="922" name="Google Shape;922;p38"/>
            <p:cNvSpPr/>
            <p:nvPr/>
          </p:nvSpPr>
          <p:spPr>
            <a:xfrm>
              <a:off x="900750" y="1627500"/>
              <a:ext cx="481825" cy="290400"/>
            </a:xfrm>
            <a:custGeom>
              <a:avLst/>
              <a:gdLst/>
              <a:ahLst/>
              <a:cxnLst/>
              <a:rect l="l" t="t" r="r" b="b"/>
              <a:pathLst>
                <a:path w="19273" h="11616" extrusionOk="0">
                  <a:moveTo>
                    <a:pt x="0" y="1"/>
                  </a:moveTo>
                  <a:lnTo>
                    <a:pt x="0" y="9920"/>
                  </a:lnTo>
                  <a:cubicBezTo>
                    <a:pt x="0" y="10856"/>
                    <a:pt x="759" y="11612"/>
                    <a:pt x="1696" y="11615"/>
                  </a:cubicBezTo>
                  <a:lnTo>
                    <a:pt x="17580" y="11615"/>
                  </a:lnTo>
                  <a:cubicBezTo>
                    <a:pt x="18513" y="11612"/>
                    <a:pt x="19272" y="10856"/>
                    <a:pt x="19272" y="9920"/>
                  </a:cubicBezTo>
                  <a:lnTo>
                    <a:pt x="19272" y="1"/>
                  </a:lnTo>
                  <a:lnTo>
                    <a:pt x="9977" y="6948"/>
                  </a:lnTo>
                  <a:cubicBezTo>
                    <a:pt x="9877" y="7020"/>
                    <a:pt x="9760" y="7059"/>
                    <a:pt x="9636" y="7059"/>
                  </a:cubicBezTo>
                  <a:cubicBezTo>
                    <a:pt x="9513" y="7059"/>
                    <a:pt x="9395" y="7020"/>
                    <a:pt x="9299" y="69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23" name="Google Shape;923;p38"/>
            <p:cNvSpPr/>
            <p:nvPr/>
          </p:nvSpPr>
          <p:spPr>
            <a:xfrm>
              <a:off x="129695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0" y="0"/>
                  </a:moveTo>
                  <a:lnTo>
                    <a:pt x="0" y="4234"/>
                  </a:lnTo>
                  <a:lnTo>
                    <a:pt x="2861" y="2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24" name="Google Shape;924;p38"/>
            <p:cNvSpPr/>
            <p:nvPr/>
          </p:nvSpPr>
          <p:spPr>
            <a:xfrm>
              <a:off x="91490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2861" y="0"/>
                  </a:moveTo>
                  <a:lnTo>
                    <a:pt x="0" y="2117"/>
                  </a:lnTo>
                  <a:lnTo>
                    <a:pt x="2861" y="4234"/>
                  </a:lnTo>
                  <a:lnTo>
                    <a:pt x="28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25" name="Google Shape;925;p38"/>
            <p:cNvSpPr/>
            <p:nvPr/>
          </p:nvSpPr>
          <p:spPr>
            <a:xfrm>
              <a:off x="1014650" y="1436075"/>
              <a:ext cx="254100" cy="336150"/>
            </a:xfrm>
            <a:custGeom>
              <a:avLst/>
              <a:gdLst/>
              <a:ahLst/>
              <a:cxnLst/>
              <a:rect l="l" t="t" r="r" b="b"/>
              <a:pathLst>
                <a:path w="10164" h="13446" extrusionOk="0">
                  <a:moveTo>
                    <a:pt x="8468" y="3424"/>
                  </a:moveTo>
                  <a:cubicBezTo>
                    <a:pt x="8781" y="3424"/>
                    <a:pt x="9031" y="3677"/>
                    <a:pt x="9031" y="3990"/>
                  </a:cubicBezTo>
                  <a:cubicBezTo>
                    <a:pt x="9031" y="4300"/>
                    <a:pt x="8781" y="4553"/>
                    <a:pt x="8468" y="4553"/>
                  </a:cubicBezTo>
                  <a:lnTo>
                    <a:pt x="1693" y="4553"/>
                  </a:lnTo>
                  <a:cubicBezTo>
                    <a:pt x="1379" y="4553"/>
                    <a:pt x="1130" y="4300"/>
                    <a:pt x="1130" y="3990"/>
                  </a:cubicBezTo>
                  <a:cubicBezTo>
                    <a:pt x="1130" y="3677"/>
                    <a:pt x="1379" y="3424"/>
                    <a:pt x="1693" y="3424"/>
                  </a:cubicBezTo>
                  <a:close/>
                  <a:moveTo>
                    <a:pt x="8468" y="5682"/>
                  </a:moveTo>
                  <a:cubicBezTo>
                    <a:pt x="8781" y="5682"/>
                    <a:pt x="9031" y="5935"/>
                    <a:pt x="9031" y="6248"/>
                  </a:cubicBezTo>
                  <a:cubicBezTo>
                    <a:pt x="9031" y="6559"/>
                    <a:pt x="8781" y="6812"/>
                    <a:pt x="8468" y="6812"/>
                  </a:cubicBezTo>
                  <a:lnTo>
                    <a:pt x="1693" y="6812"/>
                  </a:lnTo>
                  <a:cubicBezTo>
                    <a:pt x="1379" y="6812"/>
                    <a:pt x="1130" y="6559"/>
                    <a:pt x="1130" y="6248"/>
                  </a:cubicBezTo>
                  <a:cubicBezTo>
                    <a:pt x="1130" y="5935"/>
                    <a:pt x="1379" y="5682"/>
                    <a:pt x="1693" y="5682"/>
                  </a:cubicBezTo>
                  <a:close/>
                  <a:moveTo>
                    <a:pt x="5080" y="7941"/>
                  </a:moveTo>
                  <a:cubicBezTo>
                    <a:pt x="5393" y="7941"/>
                    <a:pt x="5643" y="8194"/>
                    <a:pt x="5643" y="8507"/>
                  </a:cubicBezTo>
                  <a:cubicBezTo>
                    <a:pt x="5643" y="8817"/>
                    <a:pt x="5393" y="9070"/>
                    <a:pt x="5080" y="9070"/>
                  </a:cubicBezTo>
                  <a:lnTo>
                    <a:pt x="1693" y="9070"/>
                  </a:lnTo>
                  <a:cubicBezTo>
                    <a:pt x="1379" y="9070"/>
                    <a:pt x="1130" y="8817"/>
                    <a:pt x="1130" y="8507"/>
                  </a:cubicBezTo>
                  <a:cubicBezTo>
                    <a:pt x="1130" y="8194"/>
                    <a:pt x="1379" y="7941"/>
                    <a:pt x="1693" y="7941"/>
                  </a:cubicBezTo>
                  <a:close/>
                  <a:moveTo>
                    <a:pt x="563" y="0"/>
                  </a:moveTo>
                  <a:cubicBezTo>
                    <a:pt x="250" y="0"/>
                    <a:pt x="0" y="250"/>
                    <a:pt x="0" y="563"/>
                  </a:cubicBezTo>
                  <a:lnTo>
                    <a:pt x="0" y="9636"/>
                  </a:lnTo>
                  <a:lnTo>
                    <a:pt x="5080" y="13445"/>
                  </a:lnTo>
                  <a:lnTo>
                    <a:pt x="10163" y="9636"/>
                  </a:lnTo>
                  <a:lnTo>
                    <a:pt x="10163" y="563"/>
                  </a:lnTo>
                  <a:cubicBezTo>
                    <a:pt x="10163" y="250"/>
                    <a:pt x="9910" y="0"/>
                    <a:pt x="95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926" name="Google Shape;926;p38"/>
          <p:cNvGrpSpPr/>
          <p:nvPr/>
        </p:nvGrpSpPr>
        <p:grpSpPr>
          <a:xfrm>
            <a:off x="5093671" y="2061322"/>
            <a:ext cx="351874" cy="297623"/>
            <a:chOff x="2678350" y="1464650"/>
            <a:chExt cx="499750" cy="422700"/>
          </a:xfrm>
        </p:grpSpPr>
        <p:sp>
          <p:nvSpPr>
            <p:cNvPr id="927" name="Google Shape;927;p38"/>
            <p:cNvSpPr/>
            <p:nvPr/>
          </p:nvSpPr>
          <p:spPr>
            <a:xfrm>
              <a:off x="3081050" y="1542700"/>
              <a:ext cx="97050" cy="267350"/>
            </a:xfrm>
            <a:custGeom>
              <a:avLst/>
              <a:gdLst/>
              <a:ahLst/>
              <a:cxnLst/>
              <a:rect l="l" t="t" r="r" b="b"/>
              <a:pathLst>
                <a:path w="3882" h="10694" extrusionOk="0">
                  <a:moveTo>
                    <a:pt x="618" y="0"/>
                  </a:moveTo>
                  <a:cubicBezTo>
                    <a:pt x="474" y="0"/>
                    <a:pt x="329" y="55"/>
                    <a:pt x="220" y="165"/>
                  </a:cubicBezTo>
                  <a:cubicBezTo>
                    <a:pt x="3" y="384"/>
                    <a:pt x="0" y="737"/>
                    <a:pt x="214" y="957"/>
                  </a:cubicBezTo>
                  <a:cubicBezTo>
                    <a:pt x="2650" y="3375"/>
                    <a:pt x="2650" y="7316"/>
                    <a:pt x="214" y="9737"/>
                  </a:cubicBezTo>
                  <a:cubicBezTo>
                    <a:pt x="0" y="9957"/>
                    <a:pt x="3" y="10310"/>
                    <a:pt x="220" y="10526"/>
                  </a:cubicBezTo>
                  <a:cubicBezTo>
                    <a:pt x="330" y="10638"/>
                    <a:pt x="475" y="10693"/>
                    <a:pt x="620" y="10693"/>
                  </a:cubicBezTo>
                  <a:cubicBezTo>
                    <a:pt x="761" y="10693"/>
                    <a:pt x="902" y="10641"/>
                    <a:pt x="1012" y="10535"/>
                  </a:cubicBezTo>
                  <a:cubicBezTo>
                    <a:pt x="3882" y="7672"/>
                    <a:pt x="3882" y="3022"/>
                    <a:pt x="1012" y="159"/>
                  </a:cubicBezTo>
                  <a:cubicBezTo>
                    <a:pt x="902" y="53"/>
                    <a:pt x="760" y="0"/>
                    <a:pt x="6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28" name="Google Shape;928;p38"/>
            <p:cNvSpPr/>
            <p:nvPr/>
          </p:nvSpPr>
          <p:spPr>
            <a:xfrm>
              <a:off x="3041000" y="1582600"/>
              <a:ext cx="75075" cy="187725"/>
            </a:xfrm>
            <a:custGeom>
              <a:avLst/>
              <a:gdLst/>
              <a:ahLst/>
              <a:cxnLst/>
              <a:rect l="l" t="t" r="r" b="b"/>
              <a:pathLst>
                <a:path w="3003" h="7509" extrusionOk="0">
                  <a:moveTo>
                    <a:pt x="626" y="0"/>
                  </a:moveTo>
                  <a:cubicBezTo>
                    <a:pt x="482" y="0"/>
                    <a:pt x="337" y="55"/>
                    <a:pt x="226" y="165"/>
                  </a:cubicBezTo>
                  <a:cubicBezTo>
                    <a:pt x="9" y="381"/>
                    <a:pt x="6" y="734"/>
                    <a:pt x="220" y="957"/>
                  </a:cubicBezTo>
                  <a:cubicBezTo>
                    <a:pt x="1774" y="2495"/>
                    <a:pt x="1774" y="5007"/>
                    <a:pt x="220" y="6545"/>
                  </a:cubicBezTo>
                  <a:cubicBezTo>
                    <a:pt x="0" y="6765"/>
                    <a:pt x="0" y="7124"/>
                    <a:pt x="220" y="7343"/>
                  </a:cubicBezTo>
                  <a:cubicBezTo>
                    <a:pt x="330" y="7453"/>
                    <a:pt x="474" y="7508"/>
                    <a:pt x="619" y="7508"/>
                  </a:cubicBezTo>
                  <a:cubicBezTo>
                    <a:pt x="763" y="7508"/>
                    <a:pt x="908" y="7453"/>
                    <a:pt x="1018" y="7343"/>
                  </a:cubicBezTo>
                  <a:cubicBezTo>
                    <a:pt x="3002" y="5359"/>
                    <a:pt x="3002" y="2143"/>
                    <a:pt x="1018" y="159"/>
                  </a:cubicBezTo>
                  <a:cubicBezTo>
                    <a:pt x="909" y="53"/>
                    <a:pt x="768" y="0"/>
                    <a:pt x="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29" name="Google Shape;929;p38"/>
            <p:cNvSpPr/>
            <p:nvPr/>
          </p:nvSpPr>
          <p:spPr>
            <a:xfrm>
              <a:off x="2678350" y="1464650"/>
              <a:ext cx="339700" cy="422700"/>
            </a:xfrm>
            <a:custGeom>
              <a:avLst/>
              <a:gdLst/>
              <a:ahLst/>
              <a:cxnLst/>
              <a:rect l="l" t="t" r="r" b="b"/>
              <a:pathLst>
                <a:path w="13588" h="16908" extrusionOk="0">
                  <a:moveTo>
                    <a:pt x="5683" y="5632"/>
                  </a:moveTo>
                  <a:lnTo>
                    <a:pt x="5683" y="11278"/>
                  </a:lnTo>
                  <a:lnTo>
                    <a:pt x="3952" y="11278"/>
                  </a:lnTo>
                  <a:cubicBezTo>
                    <a:pt x="3638" y="11278"/>
                    <a:pt x="3389" y="11026"/>
                    <a:pt x="3389" y="10712"/>
                  </a:cubicBezTo>
                  <a:lnTo>
                    <a:pt x="3389" y="6195"/>
                  </a:lnTo>
                  <a:cubicBezTo>
                    <a:pt x="3389" y="5882"/>
                    <a:pt x="3638" y="5632"/>
                    <a:pt x="3952" y="5632"/>
                  </a:cubicBezTo>
                  <a:close/>
                  <a:moveTo>
                    <a:pt x="11895" y="1115"/>
                  </a:moveTo>
                  <a:cubicBezTo>
                    <a:pt x="12206" y="1115"/>
                    <a:pt x="12458" y="1365"/>
                    <a:pt x="12458" y="1679"/>
                  </a:cubicBezTo>
                  <a:lnTo>
                    <a:pt x="12458" y="15229"/>
                  </a:lnTo>
                  <a:cubicBezTo>
                    <a:pt x="12458" y="15542"/>
                    <a:pt x="12206" y="15792"/>
                    <a:pt x="11895" y="15792"/>
                  </a:cubicBezTo>
                  <a:cubicBezTo>
                    <a:pt x="11582" y="15792"/>
                    <a:pt x="11329" y="15542"/>
                    <a:pt x="11329" y="15229"/>
                  </a:cubicBezTo>
                  <a:lnTo>
                    <a:pt x="11329" y="1679"/>
                  </a:lnTo>
                  <a:cubicBezTo>
                    <a:pt x="11329" y="1365"/>
                    <a:pt x="11582" y="1115"/>
                    <a:pt x="11895" y="1115"/>
                  </a:cubicBezTo>
                  <a:close/>
                  <a:moveTo>
                    <a:pt x="11892" y="0"/>
                  </a:moveTo>
                  <a:cubicBezTo>
                    <a:pt x="11090" y="0"/>
                    <a:pt x="10386" y="570"/>
                    <a:pt x="10230" y="1374"/>
                  </a:cubicBezTo>
                  <a:lnTo>
                    <a:pt x="6060" y="4503"/>
                  </a:lnTo>
                  <a:lnTo>
                    <a:pt x="3952" y="4503"/>
                  </a:lnTo>
                  <a:cubicBezTo>
                    <a:pt x="3235" y="4503"/>
                    <a:pt x="2600" y="4955"/>
                    <a:pt x="2362" y="5632"/>
                  </a:cubicBezTo>
                  <a:lnTo>
                    <a:pt x="1693" y="5632"/>
                  </a:lnTo>
                  <a:cubicBezTo>
                    <a:pt x="757" y="5632"/>
                    <a:pt x="1" y="6388"/>
                    <a:pt x="1" y="7325"/>
                  </a:cubicBezTo>
                  <a:lnTo>
                    <a:pt x="1" y="9583"/>
                  </a:lnTo>
                  <a:cubicBezTo>
                    <a:pt x="1" y="10520"/>
                    <a:pt x="757" y="11275"/>
                    <a:pt x="1693" y="11278"/>
                  </a:cubicBezTo>
                  <a:lnTo>
                    <a:pt x="2362" y="11278"/>
                  </a:lnTo>
                  <a:cubicBezTo>
                    <a:pt x="2600" y="11953"/>
                    <a:pt x="3235" y="12405"/>
                    <a:pt x="3952" y="12408"/>
                  </a:cubicBezTo>
                  <a:lnTo>
                    <a:pt x="6060" y="12408"/>
                  </a:lnTo>
                  <a:lnTo>
                    <a:pt x="10230" y="15533"/>
                  </a:lnTo>
                  <a:cubicBezTo>
                    <a:pt x="10386" y="16336"/>
                    <a:pt x="11087" y="16908"/>
                    <a:pt x="11888" y="16908"/>
                  </a:cubicBezTo>
                  <a:cubicBezTo>
                    <a:pt x="11940" y="16908"/>
                    <a:pt x="11993" y="16905"/>
                    <a:pt x="12046" y="16900"/>
                  </a:cubicBezTo>
                  <a:cubicBezTo>
                    <a:pt x="12913" y="16822"/>
                    <a:pt x="13582" y="16099"/>
                    <a:pt x="13588" y="15229"/>
                  </a:cubicBezTo>
                  <a:lnTo>
                    <a:pt x="13588" y="1679"/>
                  </a:lnTo>
                  <a:cubicBezTo>
                    <a:pt x="13579" y="808"/>
                    <a:pt x="12913" y="86"/>
                    <a:pt x="12046" y="7"/>
                  </a:cubicBezTo>
                  <a:cubicBezTo>
                    <a:pt x="11994" y="3"/>
                    <a:pt x="11943" y="0"/>
                    <a:pt x="118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930" name="Google Shape;930;p38"/>
          <p:cNvGrpSpPr/>
          <p:nvPr/>
        </p:nvGrpSpPr>
        <p:grpSpPr>
          <a:xfrm>
            <a:off x="3704773" y="3442639"/>
            <a:ext cx="339253" cy="339253"/>
            <a:chOff x="1492675" y="2027925"/>
            <a:chExt cx="481825" cy="481825"/>
          </a:xfrm>
        </p:grpSpPr>
        <p:sp>
          <p:nvSpPr>
            <p:cNvPr id="931" name="Google Shape;931;p38"/>
            <p:cNvSpPr/>
            <p:nvPr/>
          </p:nvSpPr>
          <p:spPr>
            <a:xfrm>
              <a:off x="1719425" y="21700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32" name="Google Shape;932;p38"/>
            <p:cNvSpPr/>
            <p:nvPr/>
          </p:nvSpPr>
          <p:spPr>
            <a:xfrm>
              <a:off x="183235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3" y="0"/>
                    <a:pt x="0" y="250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33" name="Google Shape;933;p38"/>
            <p:cNvSpPr/>
            <p:nvPr/>
          </p:nvSpPr>
          <p:spPr>
            <a:xfrm>
              <a:off x="160650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4" y="0"/>
                    <a:pt x="1" y="250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34" name="Google Shape;934;p38"/>
            <p:cNvSpPr/>
            <p:nvPr/>
          </p:nvSpPr>
          <p:spPr>
            <a:xfrm>
              <a:off x="1492675" y="2425025"/>
              <a:ext cx="481825" cy="84725"/>
            </a:xfrm>
            <a:custGeom>
              <a:avLst/>
              <a:gdLst/>
              <a:ahLst/>
              <a:cxnLst/>
              <a:rect l="l" t="t" r="r" b="b"/>
              <a:pathLst>
                <a:path w="19273" h="3389" extrusionOk="0">
                  <a:moveTo>
                    <a:pt x="1" y="1"/>
                  </a:moveTo>
                  <a:lnTo>
                    <a:pt x="1" y="1696"/>
                  </a:lnTo>
                  <a:cubicBezTo>
                    <a:pt x="1" y="2630"/>
                    <a:pt x="757" y="3389"/>
                    <a:pt x="1693" y="3389"/>
                  </a:cubicBezTo>
                  <a:lnTo>
                    <a:pt x="17577" y="3389"/>
                  </a:lnTo>
                  <a:cubicBezTo>
                    <a:pt x="18514" y="3389"/>
                    <a:pt x="19270" y="2630"/>
                    <a:pt x="19273" y="1696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35" name="Google Shape;935;p38"/>
            <p:cNvSpPr/>
            <p:nvPr/>
          </p:nvSpPr>
          <p:spPr>
            <a:xfrm>
              <a:off x="1492675" y="2027925"/>
              <a:ext cx="481825" cy="368000"/>
            </a:xfrm>
            <a:custGeom>
              <a:avLst/>
              <a:gdLst/>
              <a:ahLst/>
              <a:cxnLst/>
              <a:rect l="l" t="t" r="r" b="b"/>
              <a:pathLst>
                <a:path w="19273" h="14720" extrusionOk="0">
                  <a:moveTo>
                    <a:pt x="5120" y="2259"/>
                  </a:moveTo>
                  <a:cubicBezTo>
                    <a:pt x="5430" y="2259"/>
                    <a:pt x="5683" y="2512"/>
                    <a:pt x="5683" y="2825"/>
                  </a:cubicBezTo>
                  <a:lnTo>
                    <a:pt x="5683" y="8047"/>
                  </a:lnTo>
                  <a:cubicBezTo>
                    <a:pt x="6360" y="8281"/>
                    <a:pt x="6812" y="8920"/>
                    <a:pt x="6812" y="9637"/>
                  </a:cubicBezTo>
                  <a:cubicBezTo>
                    <a:pt x="6812" y="10353"/>
                    <a:pt x="6360" y="10992"/>
                    <a:pt x="5683" y="11226"/>
                  </a:cubicBezTo>
                  <a:lnTo>
                    <a:pt x="5683" y="13024"/>
                  </a:lnTo>
                  <a:cubicBezTo>
                    <a:pt x="5683" y="13337"/>
                    <a:pt x="5430" y="13587"/>
                    <a:pt x="5120" y="13587"/>
                  </a:cubicBezTo>
                  <a:cubicBezTo>
                    <a:pt x="4807" y="13587"/>
                    <a:pt x="4554" y="13337"/>
                    <a:pt x="4554" y="13024"/>
                  </a:cubicBezTo>
                  <a:lnTo>
                    <a:pt x="4554" y="11226"/>
                  </a:lnTo>
                  <a:cubicBezTo>
                    <a:pt x="3876" y="10992"/>
                    <a:pt x="3425" y="10353"/>
                    <a:pt x="3425" y="9637"/>
                  </a:cubicBezTo>
                  <a:cubicBezTo>
                    <a:pt x="3425" y="8920"/>
                    <a:pt x="3876" y="8281"/>
                    <a:pt x="4554" y="8047"/>
                  </a:cubicBezTo>
                  <a:lnTo>
                    <a:pt x="4554" y="2825"/>
                  </a:lnTo>
                  <a:cubicBezTo>
                    <a:pt x="4554" y="2512"/>
                    <a:pt x="4807" y="2259"/>
                    <a:pt x="5120" y="2259"/>
                  </a:cubicBezTo>
                  <a:close/>
                  <a:moveTo>
                    <a:pt x="9637" y="2259"/>
                  </a:moveTo>
                  <a:cubicBezTo>
                    <a:pt x="9947" y="2259"/>
                    <a:pt x="10200" y="2512"/>
                    <a:pt x="10200" y="2825"/>
                  </a:cubicBezTo>
                  <a:lnTo>
                    <a:pt x="10200" y="4659"/>
                  </a:lnTo>
                  <a:cubicBezTo>
                    <a:pt x="10877" y="4894"/>
                    <a:pt x="11329" y="5532"/>
                    <a:pt x="11329" y="6249"/>
                  </a:cubicBezTo>
                  <a:cubicBezTo>
                    <a:pt x="11329" y="6966"/>
                    <a:pt x="10877" y="7604"/>
                    <a:pt x="10200" y="7839"/>
                  </a:cubicBezTo>
                  <a:lnTo>
                    <a:pt x="10200" y="13024"/>
                  </a:lnTo>
                  <a:cubicBezTo>
                    <a:pt x="10200" y="13337"/>
                    <a:pt x="9947" y="13587"/>
                    <a:pt x="9637" y="13587"/>
                  </a:cubicBezTo>
                  <a:cubicBezTo>
                    <a:pt x="9324" y="13587"/>
                    <a:pt x="9071" y="13337"/>
                    <a:pt x="9071" y="13024"/>
                  </a:cubicBezTo>
                  <a:lnTo>
                    <a:pt x="9071" y="7839"/>
                  </a:lnTo>
                  <a:cubicBezTo>
                    <a:pt x="8393" y="7604"/>
                    <a:pt x="7941" y="6966"/>
                    <a:pt x="7941" y="6249"/>
                  </a:cubicBezTo>
                  <a:cubicBezTo>
                    <a:pt x="7941" y="5532"/>
                    <a:pt x="8393" y="4894"/>
                    <a:pt x="9071" y="4659"/>
                  </a:cubicBezTo>
                  <a:lnTo>
                    <a:pt x="9071" y="2825"/>
                  </a:lnTo>
                  <a:cubicBezTo>
                    <a:pt x="9071" y="2512"/>
                    <a:pt x="9324" y="2259"/>
                    <a:pt x="9637" y="2259"/>
                  </a:cubicBezTo>
                  <a:close/>
                  <a:moveTo>
                    <a:pt x="14154" y="2259"/>
                  </a:moveTo>
                  <a:cubicBezTo>
                    <a:pt x="14464" y="2259"/>
                    <a:pt x="14717" y="2512"/>
                    <a:pt x="14717" y="2825"/>
                  </a:cubicBezTo>
                  <a:lnTo>
                    <a:pt x="14717" y="8047"/>
                  </a:lnTo>
                  <a:cubicBezTo>
                    <a:pt x="15394" y="8281"/>
                    <a:pt x="15846" y="8920"/>
                    <a:pt x="15846" y="9637"/>
                  </a:cubicBezTo>
                  <a:cubicBezTo>
                    <a:pt x="15846" y="10353"/>
                    <a:pt x="15394" y="10992"/>
                    <a:pt x="14717" y="11226"/>
                  </a:cubicBezTo>
                  <a:lnTo>
                    <a:pt x="14717" y="13024"/>
                  </a:lnTo>
                  <a:cubicBezTo>
                    <a:pt x="14717" y="13337"/>
                    <a:pt x="14464" y="13587"/>
                    <a:pt x="14154" y="13587"/>
                  </a:cubicBezTo>
                  <a:cubicBezTo>
                    <a:pt x="13840" y="13587"/>
                    <a:pt x="13587" y="13337"/>
                    <a:pt x="13587" y="13024"/>
                  </a:cubicBezTo>
                  <a:lnTo>
                    <a:pt x="13587" y="11226"/>
                  </a:lnTo>
                  <a:cubicBezTo>
                    <a:pt x="12910" y="10992"/>
                    <a:pt x="12458" y="10353"/>
                    <a:pt x="12458" y="9637"/>
                  </a:cubicBezTo>
                  <a:cubicBezTo>
                    <a:pt x="12458" y="8920"/>
                    <a:pt x="12910" y="8281"/>
                    <a:pt x="13587" y="8047"/>
                  </a:cubicBezTo>
                  <a:lnTo>
                    <a:pt x="13587" y="2825"/>
                  </a:lnTo>
                  <a:cubicBezTo>
                    <a:pt x="13587" y="2512"/>
                    <a:pt x="13840" y="2259"/>
                    <a:pt x="14154" y="2259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4720"/>
                  </a:lnTo>
                  <a:lnTo>
                    <a:pt x="19273" y="14720"/>
                  </a:lnTo>
                  <a:lnTo>
                    <a:pt x="19273" y="1696"/>
                  </a:lnTo>
                  <a:cubicBezTo>
                    <a:pt x="19270" y="759"/>
                    <a:pt x="18514" y="1"/>
                    <a:pt x="175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936" name="Google Shape;936;p38"/>
          <p:cNvSpPr/>
          <p:nvPr/>
        </p:nvSpPr>
        <p:spPr>
          <a:xfrm>
            <a:off x="6490822" y="3799727"/>
            <a:ext cx="2203777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0" tIns="91425" rIns="274300" bIns="91425" anchor="ctr" anchorCtr="0">
            <a:noAutofit/>
          </a:bodyPr>
          <a:lstStyle/>
          <a:p>
            <a:pPr marL="0" marR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رویای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است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937" name="Google Shape;937;p38"/>
          <p:cNvSpPr/>
          <p:nvPr/>
        </p:nvSpPr>
        <p:spPr>
          <a:xfrm>
            <a:off x="180000" y="3799727"/>
            <a:ext cx="2203777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marR="0" indent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رویای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است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938" name="Google Shape;938;p38"/>
          <p:cNvSpPr/>
          <p:nvPr/>
        </p:nvSpPr>
        <p:spPr>
          <a:xfrm>
            <a:off x="6767999" y="2352650"/>
            <a:ext cx="192660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274300" bIns="91425" anchor="ctr" anchorCtr="0">
            <a:noAutofit/>
          </a:bodyPr>
          <a:lstStyle/>
          <a:p>
            <a:pPr marL="0" marR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رویای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است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939" name="Google Shape;939;p38"/>
          <p:cNvSpPr/>
          <p:nvPr/>
        </p:nvSpPr>
        <p:spPr>
          <a:xfrm>
            <a:off x="274320" y="2352650"/>
            <a:ext cx="2109457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marR="0" indent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رویای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است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940" name="Google Shape;940;p38"/>
          <p:cNvSpPr txBox="1"/>
          <p:nvPr/>
        </p:nvSpPr>
        <p:spPr>
          <a:xfrm>
            <a:off x="7202403" y="2043195"/>
            <a:ext cx="14922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خدمات رایگان</a:t>
            </a:r>
            <a:endParaRPr sz="1700" dirty="0">
              <a:solidFill>
                <a:schemeClr val="accent4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941" name="Google Shape;941;p38"/>
          <p:cNvSpPr txBox="1"/>
          <p:nvPr/>
        </p:nvSpPr>
        <p:spPr>
          <a:xfrm>
            <a:off x="7202403" y="3496423"/>
            <a:ext cx="14922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پاداش</a:t>
            </a:r>
            <a:endParaRPr sz="1700" dirty="0">
              <a:solidFill>
                <a:schemeClr val="accent3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942" name="Google Shape;942;p38"/>
          <p:cNvSpPr txBox="1"/>
          <p:nvPr/>
        </p:nvSpPr>
        <p:spPr>
          <a:xfrm>
            <a:off x="956893" y="2043195"/>
            <a:ext cx="14922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هدف</a:t>
            </a:r>
            <a:endParaRPr sz="1700" dirty="0">
              <a:solidFill>
                <a:schemeClr val="accent1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943" name="Google Shape;943;p38"/>
          <p:cNvSpPr txBox="1"/>
          <p:nvPr/>
        </p:nvSpPr>
        <p:spPr>
          <a:xfrm>
            <a:off x="956893" y="3488890"/>
            <a:ext cx="14922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پیشرفت</a:t>
            </a:r>
            <a:endParaRPr sz="1700" dirty="0">
              <a:solidFill>
                <a:schemeClr val="accent2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944" name="Google Shape;944;p38"/>
          <p:cNvSpPr/>
          <p:nvPr/>
        </p:nvSpPr>
        <p:spPr>
          <a:xfrm>
            <a:off x="560988" y="1651300"/>
            <a:ext cx="408300" cy="408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A</a:t>
            </a:r>
            <a:endParaRPr>
              <a:solidFill>
                <a:srgbClr val="FFFFFF"/>
              </a:solidFill>
              <a:cs typeface="B Nazanin" panose="00000400000000000000" pitchFamily="2" charset="-78"/>
            </a:endParaRPr>
          </a:p>
        </p:txBody>
      </p:sp>
      <p:sp>
        <p:nvSpPr>
          <p:cNvPr id="945" name="Google Shape;945;p38"/>
          <p:cNvSpPr/>
          <p:nvPr/>
        </p:nvSpPr>
        <p:spPr>
          <a:xfrm>
            <a:off x="560988" y="3100150"/>
            <a:ext cx="408300" cy="408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B</a:t>
            </a:r>
            <a:endParaRPr>
              <a:solidFill>
                <a:srgbClr val="FFFFFF"/>
              </a:solidFill>
              <a:cs typeface="B Nazanin" panose="00000400000000000000" pitchFamily="2" charset="-78"/>
            </a:endParaRPr>
          </a:p>
        </p:txBody>
      </p:sp>
      <p:sp>
        <p:nvSpPr>
          <p:cNvPr id="946" name="Google Shape;946;p38"/>
          <p:cNvSpPr/>
          <p:nvPr/>
        </p:nvSpPr>
        <p:spPr>
          <a:xfrm>
            <a:off x="8196413" y="1651300"/>
            <a:ext cx="408300" cy="408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C</a:t>
            </a:r>
            <a:endParaRPr>
              <a:solidFill>
                <a:srgbClr val="FFFFFF"/>
              </a:solidFill>
              <a:cs typeface="B Nazanin" panose="00000400000000000000" pitchFamily="2" charset="-78"/>
            </a:endParaRPr>
          </a:p>
        </p:txBody>
      </p:sp>
      <p:sp>
        <p:nvSpPr>
          <p:cNvPr id="947" name="Google Shape;947;p38"/>
          <p:cNvSpPr/>
          <p:nvPr/>
        </p:nvSpPr>
        <p:spPr>
          <a:xfrm>
            <a:off x="8196413" y="3100150"/>
            <a:ext cx="408300" cy="408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D</a:t>
            </a:r>
            <a:endParaRPr>
              <a:solidFill>
                <a:srgbClr val="FFFFFF"/>
              </a:solidFill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39"/>
          <p:cNvSpPr/>
          <p:nvPr/>
        </p:nvSpPr>
        <p:spPr>
          <a:xfrm>
            <a:off x="437300" y="1221675"/>
            <a:ext cx="8257200" cy="3491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953" name="Google Shape;953;p39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b="1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گزارش ماهانه رویای مدیر پروژه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954" name="Google Shape;954;p39"/>
          <p:cNvSpPr/>
          <p:nvPr/>
        </p:nvSpPr>
        <p:spPr>
          <a:xfrm>
            <a:off x="3000965" y="1874825"/>
            <a:ext cx="1106085" cy="1389290"/>
          </a:xfrm>
          <a:custGeom>
            <a:avLst/>
            <a:gdLst/>
            <a:ahLst/>
            <a:cxnLst/>
            <a:rect l="l" t="t" r="r" b="b"/>
            <a:pathLst>
              <a:path w="7405" h="9301" extrusionOk="0">
                <a:moveTo>
                  <a:pt x="3708" y="0"/>
                </a:moveTo>
                <a:cubicBezTo>
                  <a:pt x="1656" y="0"/>
                  <a:pt x="0" y="1644"/>
                  <a:pt x="0" y="3696"/>
                </a:cubicBezTo>
                <a:cubicBezTo>
                  <a:pt x="0" y="5701"/>
                  <a:pt x="3708" y="9301"/>
                  <a:pt x="3708" y="9301"/>
                </a:cubicBezTo>
                <a:cubicBezTo>
                  <a:pt x="3708" y="9301"/>
                  <a:pt x="7405" y="5701"/>
                  <a:pt x="7405" y="3696"/>
                </a:cubicBezTo>
                <a:cubicBezTo>
                  <a:pt x="7405" y="1644"/>
                  <a:pt x="5749" y="0"/>
                  <a:pt x="37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955" name="Google Shape;955;p39"/>
          <p:cNvSpPr/>
          <p:nvPr/>
        </p:nvSpPr>
        <p:spPr>
          <a:xfrm>
            <a:off x="5043493" y="1874825"/>
            <a:ext cx="1099064" cy="1389290"/>
          </a:xfrm>
          <a:custGeom>
            <a:avLst/>
            <a:gdLst/>
            <a:ahLst/>
            <a:cxnLst/>
            <a:rect l="l" t="t" r="r" b="b"/>
            <a:pathLst>
              <a:path w="7358" h="9301" extrusionOk="0">
                <a:moveTo>
                  <a:pt x="3709" y="0"/>
                </a:moveTo>
                <a:cubicBezTo>
                  <a:pt x="1657" y="0"/>
                  <a:pt x="1" y="1644"/>
                  <a:pt x="1" y="3696"/>
                </a:cubicBezTo>
                <a:cubicBezTo>
                  <a:pt x="1" y="5701"/>
                  <a:pt x="3709" y="9301"/>
                  <a:pt x="3709" y="9301"/>
                </a:cubicBezTo>
                <a:cubicBezTo>
                  <a:pt x="3709" y="9301"/>
                  <a:pt x="7357" y="5701"/>
                  <a:pt x="7357" y="3696"/>
                </a:cubicBezTo>
                <a:cubicBezTo>
                  <a:pt x="7357" y="1644"/>
                  <a:pt x="5701" y="0"/>
                  <a:pt x="37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956" name="Google Shape;956;p39"/>
          <p:cNvSpPr/>
          <p:nvPr/>
        </p:nvSpPr>
        <p:spPr>
          <a:xfrm>
            <a:off x="7083482" y="1874825"/>
            <a:ext cx="1097123" cy="1389290"/>
          </a:xfrm>
          <a:custGeom>
            <a:avLst/>
            <a:gdLst/>
            <a:ahLst/>
            <a:cxnLst/>
            <a:rect l="l" t="t" r="r" b="b"/>
            <a:pathLst>
              <a:path w="7345" h="9301" extrusionOk="0">
                <a:moveTo>
                  <a:pt x="3696" y="0"/>
                </a:moveTo>
                <a:cubicBezTo>
                  <a:pt x="1644" y="0"/>
                  <a:pt x="0" y="1644"/>
                  <a:pt x="0" y="3696"/>
                </a:cubicBezTo>
                <a:cubicBezTo>
                  <a:pt x="0" y="5701"/>
                  <a:pt x="3696" y="9301"/>
                  <a:pt x="3696" y="9301"/>
                </a:cubicBezTo>
                <a:cubicBezTo>
                  <a:pt x="3696" y="9301"/>
                  <a:pt x="7345" y="5701"/>
                  <a:pt x="7345" y="3696"/>
                </a:cubicBezTo>
                <a:cubicBezTo>
                  <a:pt x="7345" y="1644"/>
                  <a:pt x="5701" y="0"/>
                  <a:pt x="36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957" name="Google Shape;957;p39"/>
          <p:cNvSpPr txBox="1"/>
          <p:nvPr/>
        </p:nvSpPr>
        <p:spPr>
          <a:xfrm>
            <a:off x="5161325" y="1434088"/>
            <a:ext cx="863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75%</a:t>
            </a:r>
            <a:endParaRPr sz="2400">
              <a:solidFill>
                <a:schemeClr val="accent3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958" name="Google Shape;958;p39"/>
          <p:cNvSpPr txBox="1"/>
          <p:nvPr/>
        </p:nvSpPr>
        <p:spPr>
          <a:xfrm>
            <a:off x="3122307" y="1434088"/>
            <a:ext cx="863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60%</a:t>
            </a:r>
            <a:endParaRPr sz="2400">
              <a:solidFill>
                <a:schemeClr val="accent2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959" name="Google Shape;959;p39"/>
          <p:cNvSpPr/>
          <p:nvPr/>
        </p:nvSpPr>
        <p:spPr>
          <a:xfrm>
            <a:off x="976180" y="1874825"/>
            <a:ext cx="1099064" cy="1389290"/>
          </a:xfrm>
          <a:custGeom>
            <a:avLst/>
            <a:gdLst/>
            <a:ahLst/>
            <a:cxnLst/>
            <a:rect l="l" t="t" r="r" b="b"/>
            <a:pathLst>
              <a:path w="7358" h="9301" extrusionOk="0">
                <a:moveTo>
                  <a:pt x="3649" y="0"/>
                </a:moveTo>
                <a:cubicBezTo>
                  <a:pt x="1657" y="0"/>
                  <a:pt x="1" y="1644"/>
                  <a:pt x="1" y="3696"/>
                </a:cubicBezTo>
                <a:cubicBezTo>
                  <a:pt x="1" y="5701"/>
                  <a:pt x="3649" y="9301"/>
                  <a:pt x="3649" y="9301"/>
                </a:cubicBezTo>
                <a:cubicBezTo>
                  <a:pt x="3649" y="9301"/>
                  <a:pt x="7357" y="5701"/>
                  <a:pt x="7357" y="3696"/>
                </a:cubicBezTo>
                <a:cubicBezTo>
                  <a:pt x="7357" y="1644"/>
                  <a:pt x="5701" y="0"/>
                  <a:pt x="36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960" name="Google Shape;960;p39"/>
          <p:cNvSpPr txBox="1"/>
          <p:nvPr/>
        </p:nvSpPr>
        <p:spPr>
          <a:xfrm>
            <a:off x="1094012" y="1434088"/>
            <a:ext cx="863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35%</a:t>
            </a:r>
            <a:endParaRPr sz="2400">
              <a:solidFill>
                <a:schemeClr val="accent1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961" name="Google Shape;961;p39"/>
          <p:cNvSpPr txBox="1"/>
          <p:nvPr/>
        </p:nvSpPr>
        <p:spPr>
          <a:xfrm>
            <a:off x="7200344" y="1434088"/>
            <a:ext cx="863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90%</a:t>
            </a:r>
            <a:endParaRPr sz="2400">
              <a:solidFill>
                <a:schemeClr val="accent4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962" name="Google Shape;962;p39"/>
          <p:cNvSpPr/>
          <p:nvPr/>
        </p:nvSpPr>
        <p:spPr>
          <a:xfrm>
            <a:off x="6553475" y="3919463"/>
            <a:ext cx="2056556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0" tIns="91425" rIns="274300" bIns="91425" anchor="ctr" anchorCtr="0">
            <a:noAutofit/>
          </a:bodyPr>
          <a:lstStyle/>
          <a:p>
            <a:pPr marL="0" marR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گزارش ماهانه رویای 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می باشد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963" name="Google Shape;963;p39"/>
          <p:cNvSpPr/>
          <p:nvPr/>
        </p:nvSpPr>
        <p:spPr>
          <a:xfrm>
            <a:off x="4511427" y="3919463"/>
            <a:ext cx="2091536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marR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گزارش ماهانه رویای 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می باشد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964" name="Google Shape;964;p39"/>
          <p:cNvSpPr/>
          <p:nvPr/>
        </p:nvSpPr>
        <p:spPr>
          <a:xfrm>
            <a:off x="2496886" y="3850504"/>
            <a:ext cx="201454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274300" bIns="91425" anchor="ctr" anchorCtr="0">
            <a:noAutofit/>
          </a:bodyPr>
          <a:lstStyle/>
          <a:p>
            <a:pPr marL="0" marR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گزارش ماهانه رویای 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می باشد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965" name="Google Shape;965;p39"/>
          <p:cNvSpPr/>
          <p:nvPr/>
        </p:nvSpPr>
        <p:spPr>
          <a:xfrm>
            <a:off x="423545" y="3865431"/>
            <a:ext cx="2048862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marR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گزارش ماهانه رویای 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می باشد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966" name="Google Shape;966;p39"/>
          <p:cNvSpPr txBox="1"/>
          <p:nvPr/>
        </p:nvSpPr>
        <p:spPr>
          <a:xfrm>
            <a:off x="2593557" y="3349975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خدمات پولی</a:t>
            </a:r>
            <a:endParaRPr sz="1700" dirty="0">
              <a:solidFill>
                <a:schemeClr val="accent5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967" name="Google Shape;967;p39"/>
          <p:cNvSpPr txBox="1"/>
          <p:nvPr/>
        </p:nvSpPr>
        <p:spPr>
          <a:xfrm>
            <a:off x="6671594" y="3349750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هدف</a:t>
            </a:r>
            <a:endParaRPr sz="1700" dirty="0">
              <a:solidFill>
                <a:schemeClr val="accent5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968" name="Google Shape;968;p39"/>
          <p:cNvSpPr txBox="1"/>
          <p:nvPr/>
        </p:nvSpPr>
        <p:spPr>
          <a:xfrm>
            <a:off x="565262" y="3349973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پیشرفت</a:t>
            </a:r>
            <a:endParaRPr sz="1700" dirty="0">
              <a:solidFill>
                <a:schemeClr val="accent5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969" name="Google Shape;969;p39"/>
          <p:cNvSpPr txBox="1"/>
          <p:nvPr/>
        </p:nvSpPr>
        <p:spPr>
          <a:xfrm>
            <a:off x="4632575" y="3349975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استراتژی</a:t>
            </a:r>
            <a:endParaRPr sz="1700" dirty="0">
              <a:solidFill>
                <a:schemeClr val="accent5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970" name="Google Shape;970;p39"/>
          <p:cNvSpPr/>
          <p:nvPr/>
        </p:nvSpPr>
        <p:spPr>
          <a:xfrm>
            <a:off x="1122212" y="2026575"/>
            <a:ext cx="807000" cy="807000"/>
          </a:xfrm>
          <a:prstGeom prst="pie">
            <a:avLst>
              <a:gd name="adj1" fmla="val 8594638"/>
              <a:gd name="adj2" fmla="val 1620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971" name="Google Shape;971;p39"/>
          <p:cNvSpPr/>
          <p:nvPr/>
        </p:nvSpPr>
        <p:spPr>
          <a:xfrm>
            <a:off x="3150507" y="2026575"/>
            <a:ext cx="807000" cy="807000"/>
          </a:xfrm>
          <a:prstGeom prst="pie">
            <a:avLst>
              <a:gd name="adj1" fmla="val 0"/>
              <a:gd name="adj2" fmla="val 1235514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972" name="Google Shape;972;p39"/>
          <p:cNvSpPr/>
          <p:nvPr/>
        </p:nvSpPr>
        <p:spPr>
          <a:xfrm>
            <a:off x="5189525" y="2026575"/>
            <a:ext cx="807000" cy="807000"/>
          </a:xfrm>
          <a:prstGeom prst="pie">
            <a:avLst>
              <a:gd name="adj1" fmla="val 0"/>
              <a:gd name="adj2" fmla="val 1620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973" name="Google Shape;973;p39"/>
          <p:cNvSpPr/>
          <p:nvPr/>
        </p:nvSpPr>
        <p:spPr>
          <a:xfrm>
            <a:off x="7228544" y="2026575"/>
            <a:ext cx="807000" cy="807000"/>
          </a:xfrm>
          <a:prstGeom prst="pie">
            <a:avLst>
              <a:gd name="adj1" fmla="val 18800834"/>
              <a:gd name="adj2" fmla="val 1620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974" name="Google Shape;974;p39"/>
          <p:cNvSpPr/>
          <p:nvPr/>
        </p:nvSpPr>
        <p:spPr>
          <a:xfrm>
            <a:off x="1274762" y="2179125"/>
            <a:ext cx="501900" cy="501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975" name="Google Shape;975;p39"/>
          <p:cNvSpPr/>
          <p:nvPr/>
        </p:nvSpPr>
        <p:spPr>
          <a:xfrm>
            <a:off x="3303057" y="2179125"/>
            <a:ext cx="501900" cy="501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976" name="Google Shape;976;p39"/>
          <p:cNvSpPr/>
          <p:nvPr/>
        </p:nvSpPr>
        <p:spPr>
          <a:xfrm>
            <a:off x="5342075" y="2179125"/>
            <a:ext cx="501900" cy="501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977" name="Google Shape;977;p39"/>
          <p:cNvSpPr/>
          <p:nvPr/>
        </p:nvSpPr>
        <p:spPr>
          <a:xfrm>
            <a:off x="7381094" y="2179125"/>
            <a:ext cx="501900" cy="501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40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b="1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گزارش ماهانه رویای مدیر پروژه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983" name="Google Shape;983;p40"/>
          <p:cNvSpPr txBox="1"/>
          <p:nvPr/>
        </p:nvSpPr>
        <p:spPr>
          <a:xfrm>
            <a:off x="6654288" y="3751033"/>
            <a:ext cx="2040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پاداش</a:t>
            </a:r>
            <a:endParaRPr sz="1700" dirty="0">
              <a:solidFill>
                <a:schemeClr val="accent4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984" name="Google Shape;984;p40"/>
          <p:cNvSpPr txBox="1"/>
          <p:nvPr/>
        </p:nvSpPr>
        <p:spPr>
          <a:xfrm>
            <a:off x="6654288" y="4043810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r" rtl="1">
              <a:spcBef>
                <a:spcPts val="0"/>
              </a:spcBef>
              <a:spcAft>
                <a:spcPts val="0"/>
              </a:spcAft>
            </a:pPr>
            <a:r>
              <a:rPr lang="fa-IR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رویای </a:t>
            </a:r>
            <a:r>
              <a:rPr lang="fa-IR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مدیر پروژه </a:t>
            </a:r>
            <a:r>
              <a:rPr lang="fa-IR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است</a:t>
            </a:r>
            <a:endParaRPr lang="fa-IR" sz="12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985" name="Google Shape;985;p40"/>
          <p:cNvSpPr txBox="1"/>
          <p:nvPr/>
        </p:nvSpPr>
        <p:spPr>
          <a:xfrm>
            <a:off x="6654288" y="2148458"/>
            <a:ext cx="2040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پیشرفت</a:t>
            </a:r>
            <a:endParaRPr sz="1700" dirty="0">
              <a:solidFill>
                <a:schemeClr val="accent2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986" name="Google Shape;986;p40"/>
          <p:cNvSpPr txBox="1"/>
          <p:nvPr/>
        </p:nvSpPr>
        <p:spPr>
          <a:xfrm>
            <a:off x="6654288" y="2441235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r" rtl="1">
              <a:spcBef>
                <a:spcPts val="0"/>
              </a:spcBef>
              <a:spcAft>
                <a:spcPts val="0"/>
              </a:spcAft>
            </a:pPr>
            <a:r>
              <a:rPr lang="fa-IR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رویای </a:t>
            </a:r>
            <a:r>
              <a:rPr lang="fa-IR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مدیر پروژه </a:t>
            </a:r>
            <a:r>
              <a:rPr lang="fa-IR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است</a:t>
            </a:r>
            <a:endParaRPr lang="fa-IR" sz="12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987" name="Google Shape;987;p40"/>
          <p:cNvSpPr txBox="1"/>
          <p:nvPr/>
        </p:nvSpPr>
        <p:spPr>
          <a:xfrm>
            <a:off x="6654288" y="3285422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r" rtl="1">
              <a:spcBef>
                <a:spcPts val="0"/>
              </a:spcBef>
              <a:spcAft>
                <a:spcPts val="0"/>
              </a:spcAft>
            </a:pPr>
            <a:r>
              <a:rPr lang="fa-IR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رویای </a:t>
            </a:r>
            <a:r>
              <a:rPr lang="fa-IR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مدیر پروژه </a:t>
            </a:r>
            <a:r>
              <a:rPr lang="fa-IR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است</a:t>
            </a:r>
            <a:endParaRPr lang="fa-IR" sz="12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988" name="Google Shape;988;p40"/>
          <p:cNvSpPr txBox="1"/>
          <p:nvPr/>
        </p:nvSpPr>
        <p:spPr>
          <a:xfrm>
            <a:off x="6654288" y="2992645"/>
            <a:ext cx="2040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خدمات پولی</a:t>
            </a:r>
            <a:endParaRPr sz="1700" dirty="0">
              <a:solidFill>
                <a:schemeClr val="accent3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989" name="Google Shape;989;p40"/>
          <p:cNvSpPr txBox="1"/>
          <p:nvPr/>
        </p:nvSpPr>
        <p:spPr>
          <a:xfrm>
            <a:off x="6654288" y="1304245"/>
            <a:ext cx="2040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انتقال</a:t>
            </a:r>
            <a:endParaRPr sz="1700" dirty="0">
              <a:solidFill>
                <a:schemeClr val="accent1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990" name="Google Shape;990;p40"/>
          <p:cNvSpPr txBox="1"/>
          <p:nvPr/>
        </p:nvSpPr>
        <p:spPr>
          <a:xfrm>
            <a:off x="6654288" y="1597022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r" rtl="1">
              <a:spcBef>
                <a:spcPts val="0"/>
              </a:spcBef>
              <a:spcAft>
                <a:spcPts val="0"/>
              </a:spcAft>
            </a:pPr>
            <a:r>
              <a:rPr lang="fa-IR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رویای </a:t>
            </a:r>
            <a:r>
              <a:rPr lang="fa-IR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مدیر پروژه </a:t>
            </a:r>
            <a:r>
              <a:rPr lang="fa-IR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است</a:t>
            </a:r>
            <a:endParaRPr lang="fa-IR" sz="12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991" name="Google Shape;991;p40"/>
          <p:cNvSpPr/>
          <p:nvPr/>
        </p:nvSpPr>
        <p:spPr>
          <a:xfrm>
            <a:off x="457175" y="1414525"/>
            <a:ext cx="5205900" cy="624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cxnSp>
        <p:nvCxnSpPr>
          <p:cNvPr id="992" name="Google Shape;992;p40"/>
          <p:cNvCxnSpPr/>
          <p:nvPr/>
        </p:nvCxnSpPr>
        <p:spPr>
          <a:xfrm>
            <a:off x="635438" y="1726875"/>
            <a:ext cx="4664100" cy="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3" name="Google Shape;993;p40"/>
          <p:cNvCxnSpPr/>
          <p:nvPr/>
        </p:nvCxnSpPr>
        <p:spPr>
          <a:xfrm>
            <a:off x="615863" y="1730375"/>
            <a:ext cx="36498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994" name="Google Shape;994;p40"/>
          <p:cNvSpPr txBox="1"/>
          <p:nvPr/>
        </p:nvSpPr>
        <p:spPr>
          <a:xfrm>
            <a:off x="6015751" y="1512075"/>
            <a:ext cx="571800" cy="42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60%</a:t>
            </a:r>
            <a:endParaRPr sz="1600">
              <a:solidFill>
                <a:schemeClr val="lt2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995" name="Google Shape;995;p40"/>
          <p:cNvSpPr/>
          <p:nvPr/>
        </p:nvSpPr>
        <p:spPr>
          <a:xfrm>
            <a:off x="457175" y="2261050"/>
            <a:ext cx="5205900" cy="624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cxnSp>
        <p:nvCxnSpPr>
          <p:cNvPr id="996" name="Google Shape;996;p40"/>
          <p:cNvCxnSpPr/>
          <p:nvPr/>
        </p:nvCxnSpPr>
        <p:spPr>
          <a:xfrm>
            <a:off x="635438" y="2569850"/>
            <a:ext cx="4664100" cy="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7" name="Google Shape;997;p40"/>
          <p:cNvCxnSpPr/>
          <p:nvPr/>
        </p:nvCxnSpPr>
        <p:spPr>
          <a:xfrm>
            <a:off x="615863" y="2573350"/>
            <a:ext cx="1833600" cy="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998" name="Google Shape;998;p40"/>
          <p:cNvSpPr txBox="1"/>
          <p:nvPr/>
        </p:nvSpPr>
        <p:spPr>
          <a:xfrm>
            <a:off x="6015751" y="2353884"/>
            <a:ext cx="571800" cy="42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40%</a:t>
            </a:r>
            <a:endParaRPr sz="1600">
              <a:solidFill>
                <a:schemeClr val="lt2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999" name="Google Shape;999;p40"/>
          <p:cNvSpPr/>
          <p:nvPr/>
        </p:nvSpPr>
        <p:spPr>
          <a:xfrm>
            <a:off x="457175" y="3107575"/>
            <a:ext cx="5205900" cy="624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cxnSp>
        <p:nvCxnSpPr>
          <p:cNvPr id="1000" name="Google Shape;1000;p40"/>
          <p:cNvCxnSpPr/>
          <p:nvPr/>
        </p:nvCxnSpPr>
        <p:spPr>
          <a:xfrm>
            <a:off x="635438" y="3419875"/>
            <a:ext cx="4664100" cy="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1" name="Google Shape;1001;p40"/>
          <p:cNvCxnSpPr/>
          <p:nvPr/>
        </p:nvCxnSpPr>
        <p:spPr>
          <a:xfrm>
            <a:off x="615863" y="3423375"/>
            <a:ext cx="4179600" cy="0"/>
          </a:xfrm>
          <a:prstGeom prst="straightConnector1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002" name="Google Shape;1002;p40"/>
          <p:cNvSpPr txBox="1"/>
          <p:nvPr/>
        </p:nvSpPr>
        <p:spPr>
          <a:xfrm>
            <a:off x="6015751" y="3202743"/>
            <a:ext cx="571800" cy="42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30%</a:t>
            </a:r>
            <a:endParaRPr sz="1600">
              <a:solidFill>
                <a:schemeClr val="lt2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1003" name="Google Shape;1003;p40"/>
          <p:cNvSpPr/>
          <p:nvPr/>
        </p:nvSpPr>
        <p:spPr>
          <a:xfrm>
            <a:off x="457175" y="3954100"/>
            <a:ext cx="5205900" cy="624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cxnSp>
        <p:nvCxnSpPr>
          <p:cNvPr id="1004" name="Google Shape;1004;p40"/>
          <p:cNvCxnSpPr/>
          <p:nvPr/>
        </p:nvCxnSpPr>
        <p:spPr>
          <a:xfrm>
            <a:off x="635438" y="4269900"/>
            <a:ext cx="4664100" cy="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5" name="Google Shape;1005;p40"/>
          <p:cNvCxnSpPr/>
          <p:nvPr/>
        </p:nvCxnSpPr>
        <p:spPr>
          <a:xfrm>
            <a:off x="615863" y="4273400"/>
            <a:ext cx="2832900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006" name="Google Shape;1006;p40"/>
          <p:cNvSpPr txBox="1"/>
          <p:nvPr/>
        </p:nvSpPr>
        <p:spPr>
          <a:xfrm>
            <a:off x="6015751" y="4051602"/>
            <a:ext cx="571800" cy="42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70%</a:t>
            </a:r>
            <a:endParaRPr sz="1600">
              <a:solidFill>
                <a:schemeClr val="lt2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41"/>
          <p:cNvSpPr/>
          <p:nvPr/>
        </p:nvSpPr>
        <p:spPr>
          <a:xfrm>
            <a:off x="2856800" y="3415125"/>
            <a:ext cx="1611300" cy="979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012" name="Google Shape;1012;p41"/>
          <p:cNvSpPr/>
          <p:nvPr/>
        </p:nvSpPr>
        <p:spPr>
          <a:xfrm>
            <a:off x="4690538" y="3415125"/>
            <a:ext cx="1611300" cy="979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013" name="Google Shape;1013;p41"/>
          <p:cNvSpPr/>
          <p:nvPr/>
        </p:nvSpPr>
        <p:spPr>
          <a:xfrm>
            <a:off x="6514888" y="3415125"/>
            <a:ext cx="1611300" cy="979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014" name="Google Shape;1014;p41"/>
          <p:cNvSpPr/>
          <p:nvPr/>
        </p:nvSpPr>
        <p:spPr>
          <a:xfrm>
            <a:off x="1013425" y="3415125"/>
            <a:ext cx="1611300" cy="979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015" name="Google Shape;1015;p41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b="1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گزارش ماهانه رویای مدیر پروژه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016" name="Google Shape;1016;p41"/>
          <p:cNvSpPr/>
          <p:nvPr/>
        </p:nvSpPr>
        <p:spPr>
          <a:xfrm rot="5400000">
            <a:off x="1677974" y="891239"/>
            <a:ext cx="301454" cy="2084026"/>
          </a:xfrm>
          <a:custGeom>
            <a:avLst/>
            <a:gdLst/>
            <a:ahLst/>
            <a:cxnLst/>
            <a:rect l="l" t="t" r="r" b="b"/>
            <a:pathLst>
              <a:path w="2161" h="11906" extrusionOk="0">
                <a:moveTo>
                  <a:pt x="2161" y="1"/>
                </a:moveTo>
                <a:lnTo>
                  <a:pt x="1" y="2209"/>
                </a:lnTo>
                <a:lnTo>
                  <a:pt x="1" y="11905"/>
                </a:lnTo>
                <a:lnTo>
                  <a:pt x="2161" y="9757"/>
                </a:lnTo>
                <a:lnTo>
                  <a:pt x="216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017" name="Google Shape;1017;p41"/>
          <p:cNvSpPr/>
          <p:nvPr/>
        </p:nvSpPr>
        <p:spPr>
          <a:xfrm rot="5400000">
            <a:off x="1678811" y="1191724"/>
            <a:ext cx="299780" cy="2084026"/>
          </a:xfrm>
          <a:custGeom>
            <a:avLst/>
            <a:gdLst/>
            <a:ahLst/>
            <a:cxnLst/>
            <a:rect l="l" t="t" r="r" b="b"/>
            <a:pathLst>
              <a:path w="2149" h="11906" extrusionOk="0">
                <a:moveTo>
                  <a:pt x="1" y="1"/>
                </a:moveTo>
                <a:lnTo>
                  <a:pt x="1" y="9757"/>
                </a:lnTo>
                <a:lnTo>
                  <a:pt x="2149" y="11905"/>
                </a:lnTo>
                <a:lnTo>
                  <a:pt x="2149" y="2209"/>
                </a:lnTo>
                <a:lnTo>
                  <a:pt x="1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018" name="Google Shape;1018;p41"/>
          <p:cNvSpPr/>
          <p:nvPr/>
        </p:nvSpPr>
        <p:spPr>
          <a:xfrm rot="5400000">
            <a:off x="3515918" y="891326"/>
            <a:ext cx="301454" cy="2083851"/>
          </a:xfrm>
          <a:custGeom>
            <a:avLst/>
            <a:gdLst/>
            <a:ahLst/>
            <a:cxnLst/>
            <a:rect l="l" t="t" r="r" b="b"/>
            <a:pathLst>
              <a:path w="2161" h="11905" extrusionOk="0">
                <a:moveTo>
                  <a:pt x="2161" y="0"/>
                </a:moveTo>
                <a:lnTo>
                  <a:pt x="1" y="2208"/>
                </a:lnTo>
                <a:lnTo>
                  <a:pt x="1" y="11905"/>
                </a:lnTo>
                <a:lnTo>
                  <a:pt x="2161" y="9757"/>
                </a:lnTo>
                <a:lnTo>
                  <a:pt x="21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019" name="Google Shape;1019;p41"/>
          <p:cNvSpPr/>
          <p:nvPr/>
        </p:nvSpPr>
        <p:spPr>
          <a:xfrm rot="5400000">
            <a:off x="3516755" y="1191811"/>
            <a:ext cx="299780" cy="2083851"/>
          </a:xfrm>
          <a:custGeom>
            <a:avLst/>
            <a:gdLst/>
            <a:ahLst/>
            <a:cxnLst/>
            <a:rect l="l" t="t" r="r" b="b"/>
            <a:pathLst>
              <a:path w="2149" h="11905" extrusionOk="0">
                <a:moveTo>
                  <a:pt x="1" y="0"/>
                </a:moveTo>
                <a:lnTo>
                  <a:pt x="1" y="9757"/>
                </a:lnTo>
                <a:lnTo>
                  <a:pt x="2149" y="11905"/>
                </a:lnTo>
                <a:lnTo>
                  <a:pt x="2149" y="2208"/>
                </a:lnTo>
                <a:lnTo>
                  <a:pt x="1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020" name="Google Shape;1020;p41"/>
          <p:cNvSpPr/>
          <p:nvPr/>
        </p:nvSpPr>
        <p:spPr>
          <a:xfrm rot="5400000">
            <a:off x="5345459" y="891239"/>
            <a:ext cx="301454" cy="2084026"/>
          </a:xfrm>
          <a:custGeom>
            <a:avLst/>
            <a:gdLst/>
            <a:ahLst/>
            <a:cxnLst/>
            <a:rect l="l" t="t" r="r" b="b"/>
            <a:pathLst>
              <a:path w="2161" h="11906" extrusionOk="0">
                <a:moveTo>
                  <a:pt x="2161" y="0"/>
                </a:moveTo>
                <a:lnTo>
                  <a:pt x="1" y="2209"/>
                </a:lnTo>
                <a:lnTo>
                  <a:pt x="1" y="11905"/>
                </a:lnTo>
                <a:lnTo>
                  <a:pt x="2161" y="9757"/>
                </a:lnTo>
                <a:lnTo>
                  <a:pt x="216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021" name="Google Shape;1021;p41"/>
          <p:cNvSpPr/>
          <p:nvPr/>
        </p:nvSpPr>
        <p:spPr>
          <a:xfrm rot="5400000">
            <a:off x="5346296" y="1191724"/>
            <a:ext cx="299780" cy="2084026"/>
          </a:xfrm>
          <a:custGeom>
            <a:avLst/>
            <a:gdLst/>
            <a:ahLst/>
            <a:cxnLst/>
            <a:rect l="l" t="t" r="r" b="b"/>
            <a:pathLst>
              <a:path w="2149" h="11906" extrusionOk="0">
                <a:moveTo>
                  <a:pt x="1" y="0"/>
                </a:moveTo>
                <a:lnTo>
                  <a:pt x="1" y="9757"/>
                </a:lnTo>
                <a:lnTo>
                  <a:pt x="2149" y="11905"/>
                </a:lnTo>
                <a:lnTo>
                  <a:pt x="2149" y="2209"/>
                </a:lnTo>
                <a:lnTo>
                  <a:pt x="1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022" name="Google Shape;1022;p41"/>
          <p:cNvSpPr/>
          <p:nvPr/>
        </p:nvSpPr>
        <p:spPr>
          <a:xfrm rot="5400000">
            <a:off x="7169838" y="896490"/>
            <a:ext cx="301454" cy="2073524"/>
          </a:xfrm>
          <a:custGeom>
            <a:avLst/>
            <a:gdLst/>
            <a:ahLst/>
            <a:cxnLst/>
            <a:rect l="l" t="t" r="r" b="b"/>
            <a:pathLst>
              <a:path w="2161" h="11846" extrusionOk="0">
                <a:moveTo>
                  <a:pt x="2161" y="1"/>
                </a:moveTo>
                <a:lnTo>
                  <a:pt x="1" y="2149"/>
                </a:lnTo>
                <a:lnTo>
                  <a:pt x="1" y="11846"/>
                </a:lnTo>
                <a:lnTo>
                  <a:pt x="2161" y="9745"/>
                </a:lnTo>
                <a:lnTo>
                  <a:pt x="216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023" name="Google Shape;1023;p41"/>
          <p:cNvSpPr/>
          <p:nvPr/>
        </p:nvSpPr>
        <p:spPr>
          <a:xfrm rot="5400000">
            <a:off x="7170675" y="1196975"/>
            <a:ext cx="299780" cy="2073524"/>
          </a:xfrm>
          <a:custGeom>
            <a:avLst/>
            <a:gdLst/>
            <a:ahLst/>
            <a:cxnLst/>
            <a:rect l="l" t="t" r="r" b="b"/>
            <a:pathLst>
              <a:path w="2149" h="11846" extrusionOk="0">
                <a:moveTo>
                  <a:pt x="1" y="1"/>
                </a:moveTo>
                <a:lnTo>
                  <a:pt x="1" y="9745"/>
                </a:lnTo>
                <a:lnTo>
                  <a:pt x="2149" y="11846"/>
                </a:lnTo>
                <a:lnTo>
                  <a:pt x="2149" y="2149"/>
                </a:lnTo>
                <a:lnTo>
                  <a:pt x="1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cxnSp>
        <p:nvCxnSpPr>
          <p:cNvPr id="1024" name="Google Shape;1024;p41"/>
          <p:cNvCxnSpPr>
            <a:stCxn id="1025" idx="0"/>
          </p:cNvCxnSpPr>
          <p:nvPr/>
        </p:nvCxnSpPr>
        <p:spPr>
          <a:xfrm rot="10800000">
            <a:off x="7320553" y="2392175"/>
            <a:ext cx="0" cy="10863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026" name="Google Shape;1026;p41"/>
          <p:cNvCxnSpPr>
            <a:stCxn id="1027" idx="0"/>
          </p:cNvCxnSpPr>
          <p:nvPr/>
        </p:nvCxnSpPr>
        <p:spPr>
          <a:xfrm rot="10800000">
            <a:off x="5496188" y="2395475"/>
            <a:ext cx="0" cy="10830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028" name="Google Shape;1028;p41"/>
          <p:cNvCxnSpPr>
            <a:stCxn id="1029" idx="0"/>
          </p:cNvCxnSpPr>
          <p:nvPr/>
        </p:nvCxnSpPr>
        <p:spPr>
          <a:xfrm rot="10800000">
            <a:off x="3671828" y="2395475"/>
            <a:ext cx="0" cy="10830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030" name="Google Shape;1030;p41"/>
          <p:cNvCxnSpPr>
            <a:stCxn id="1031" idx="0"/>
          </p:cNvCxnSpPr>
          <p:nvPr/>
        </p:nvCxnSpPr>
        <p:spPr>
          <a:xfrm rot="10800000">
            <a:off x="1828703" y="2400275"/>
            <a:ext cx="0" cy="10782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031" name="Google Shape;1031;p41"/>
          <p:cNvSpPr txBox="1"/>
          <p:nvPr/>
        </p:nvSpPr>
        <p:spPr>
          <a:xfrm>
            <a:off x="966053" y="3478475"/>
            <a:ext cx="1725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مشکل</a:t>
            </a:r>
            <a:endParaRPr sz="1700" dirty="0">
              <a:solidFill>
                <a:schemeClr val="accent5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1032" name="Google Shape;1032;p41"/>
          <p:cNvSpPr txBox="1"/>
          <p:nvPr/>
        </p:nvSpPr>
        <p:spPr>
          <a:xfrm>
            <a:off x="979213" y="3771700"/>
            <a:ext cx="16989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ctr" rtl="1"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رویای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است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1029" name="Google Shape;1029;p41"/>
          <p:cNvSpPr txBox="1"/>
          <p:nvPr/>
        </p:nvSpPr>
        <p:spPr>
          <a:xfrm>
            <a:off x="2809178" y="3478475"/>
            <a:ext cx="1725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استراتژی</a:t>
            </a:r>
            <a:endParaRPr sz="1700" dirty="0">
              <a:solidFill>
                <a:schemeClr val="accent5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1033" name="Google Shape;1033;p41"/>
          <p:cNvSpPr txBox="1"/>
          <p:nvPr/>
        </p:nvSpPr>
        <p:spPr>
          <a:xfrm>
            <a:off x="2809188" y="3771700"/>
            <a:ext cx="17253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ctr" rtl="1"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رویای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است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1025" name="Google Shape;1025;p41"/>
          <p:cNvSpPr txBox="1"/>
          <p:nvPr/>
        </p:nvSpPr>
        <p:spPr>
          <a:xfrm>
            <a:off x="6457903" y="3478475"/>
            <a:ext cx="1725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راه حل</a:t>
            </a:r>
            <a:endParaRPr sz="1700" dirty="0">
              <a:solidFill>
                <a:schemeClr val="accent5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1034" name="Google Shape;1034;p41"/>
          <p:cNvSpPr txBox="1"/>
          <p:nvPr/>
        </p:nvSpPr>
        <p:spPr>
          <a:xfrm>
            <a:off x="6457913" y="3771700"/>
            <a:ext cx="17253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ctr" rtl="1"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رویای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است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1027" name="Google Shape;1027;p41"/>
          <p:cNvSpPr txBox="1"/>
          <p:nvPr/>
        </p:nvSpPr>
        <p:spPr>
          <a:xfrm>
            <a:off x="4633538" y="3478475"/>
            <a:ext cx="17253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پیشرفت</a:t>
            </a:r>
            <a:endParaRPr sz="1700" dirty="0">
              <a:solidFill>
                <a:schemeClr val="accent5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1035" name="Google Shape;1035;p41"/>
          <p:cNvSpPr txBox="1"/>
          <p:nvPr/>
        </p:nvSpPr>
        <p:spPr>
          <a:xfrm>
            <a:off x="4633538" y="3771700"/>
            <a:ext cx="17253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ctr" rtl="1"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رویای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است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1036" name="Google Shape;1036;p41"/>
          <p:cNvSpPr/>
          <p:nvPr/>
        </p:nvSpPr>
        <p:spPr>
          <a:xfrm>
            <a:off x="1707074" y="1218792"/>
            <a:ext cx="302200" cy="339253"/>
          </a:xfrm>
          <a:custGeom>
            <a:avLst/>
            <a:gdLst/>
            <a:ahLst/>
            <a:cxnLst/>
            <a:rect l="l" t="t" r="r" b="b"/>
            <a:pathLst>
              <a:path w="17168" h="19273" extrusionOk="0">
                <a:moveTo>
                  <a:pt x="15361" y="1130"/>
                </a:moveTo>
                <a:cubicBezTo>
                  <a:pt x="15671" y="1130"/>
                  <a:pt x="15924" y="1382"/>
                  <a:pt x="15924" y="1696"/>
                </a:cubicBezTo>
                <a:cubicBezTo>
                  <a:pt x="15924" y="2006"/>
                  <a:pt x="15671" y="2259"/>
                  <a:pt x="15361" y="2259"/>
                </a:cubicBezTo>
                <a:lnTo>
                  <a:pt x="1810" y="2259"/>
                </a:lnTo>
                <a:cubicBezTo>
                  <a:pt x="1497" y="2259"/>
                  <a:pt x="1244" y="2006"/>
                  <a:pt x="1244" y="1696"/>
                </a:cubicBezTo>
                <a:cubicBezTo>
                  <a:pt x="1244" y="1382"/>
                  <a:pt x="1497" y="1130"/>
                  <a:pt x="1810" y="1130"/>
                </a:cubicBezTo>
                <a:close/>
                <a:moveTo>
                  <a:pt x="15361" y="11332"/>
                </a:moveTo>
                <a:cubicBezTo>
                  <a:pt x="15671" y="11332"/>
                  <a:pt x="15924" y="11582"/>
                  <a:pt x="15924" y="11895"/>
                </a:cubicBezTo>
                <a:cubicBezTo>
                  <a:pt x="15924" y="12208"/>
                  <a:pt x="15671" y="12461"/>
                  <a:pt x="15361" y="12461"/>
                </a:cubicBezTo>
                <a:lnTo>
                  <a:pt x="1810" y="12461"/>
                </a:lnTo>
                <a:cubicBezTo>
                  <a:pt x="1497" y="12461"/>
                  <a:pt x="1244" y="12208"/>
                  <a:pt x="1244" y="11895"/>
                </a:cubicBezTo>
                <a:cubicBezTo>
                  <a:pt x="1244" y="11582"/>
                  <a:pt x="1497" y="11332"/>
                  <a:pt x="1810" y="11332"/>
                </a:cubicBezTo>
                <a:close/>
                <a:moveTo>
                  <a:pt x="1804" y="0"/>
                </a:moveTo>
                <a:cubicBezTo>
                  <a:pt x="982" y="0"/>
                  <a:pt x="277" y="593"/>
                  <a:pt x="139" y="1404"/>
                </a:cubicBezTo>
                <a:cubicBezTo>
                  <a:pt x="1" y="2217"/>
                  <a:pt x="467" y="3012"/>
                  <a:pt x="1244" y="3286"/>
                </a:cubicBezTo>
                <a:lnTo>
                  <a:pt x="1244" y="10305"/>
                </a:lnTo>
                <a:cubicBezTo>
                  <a:pt x="570" y="10543"/>
                  <a:pt x="118" y="11178"/>
                  <a:pt x="115" y="11895"/>
                </a:cubicBezTo>
                <a:cubicBezTo>
                  <a:pt x="115" y="12831"/>
                  <a:pt x="874" y="13587"/>
                  <a:pt x="1810" y="13590"/>
                </a:cubicBezTo>
                <a:lnTo>
                  <a:pt x="6752" y="13590"/>
                </a:lnTo>
                <a:lnTo>
                  <a:pt x="2518" y="18333"/>
                </a:lnTo>
                <a:cubicBezTo>
                  <a:pt x="2316" y="18565"/>
                  <a:pt x="2337" y="18914"/>
                  <a:pt x="2566" y="19122"/>
                </a:cubicBezTo>
                <a:cubicBezTo>
                  <a:pt x="2674" y="19218"/>
                  <a:pt x="2809" y="19266"/>
                  <a:pt x="2943" y="19266"/>
                </a:cubicBezTo>
                <a:cubicBezTo>
                  <a:pt x="3095" y="19266"/>
                  <a:pt x="3247" y="19205"/>
                  <a:pt x="3358" y="19086"/>
                </a:cubicBezTo>
                <a:lnTo>
                  <a:pt x="8020" y="13867"/>
                </a:lnTo>
                <a:lnTo>
                  <a:pt x="8020" y="18709"/>
                </a:lnTo>
                <a:cubicBezTo>
                  <a:pt x="8020" y="19019"/>
                  <a:pt x="8273" y="19272"/>
                  <a:pt x="8586" y="19272"/>
                </a:cubicBezTo>
                <a:cubicBezTo>
                  <a:pt x="8896" y="19272"/>
                  <a:pt x="9149" y="19019"/>
                  <a:pt x="9149" y="18709"/>
                </a:cubicBezTo>
                <a:lnTo>
                  <a:pt x="9149" y="13867"/>
                </a:lnTo>
                <a:lnTo>
                  <a:pt x="13810" y="19086"/>
                </a:lnTo>
                <a:cubicBezTo>
                  <a:pt x="13922" y="19203"/>
                  <a:pt x="14072" y="19263"/>
                  <a:pt x="14224" y="19263"/>
                </a:cubicBezTo>
                <a:cubicBezTo>
                  <a:pt x="14359" y="19263"/>
                  <a:pt x="14494" y="19215"/>
                  <a:pt x="14602" y="19119"/>
                </a:cubicBezTo>
                <a:cubicBezTo>
                  <a:pt x="14831" y="18914"/>
                  <a:pt x="14852" y="18562"/>
                  <a:pt x="14650" y="18330"/>
                </a:cubicBezTo>
                <a:lnTo>
                  <a:pt x="10417" y="13590"/>
                </a:lnTo>
                <a:lnTo>
                  <a:pt x="15361" y="13590"/>
                </a:lnTo>
                <a:cubicBezTo>
                  <a:pt x="16183" y="13590"/>
                  <a:pt x="16891" y="12997"/>
                  <a:pt x="17029" y="12184"/>
                </a:cubicBezTo>
                <a:cubicBezTo>
                  <a:pt x="17168" y="11374"/>
                  <a:pt x="16701" y="10579"/>
                  <a:pt x="15924" y="10305"/>
                </a:cubicBezTo>
                <a:lnTo>
                  <a:pt x="15924" y="3286"/>
                </a:lnTo>
                <a:cubicBezTo>
                  <a:pt x="16701" y="3012"/>
                  <a:pt x="17168" y="2217"/>
                  <a:pt x="17029" y="1404"/>
                </a:cubicBezTo>
                <a:cubicBezTo>
                  <a:pt x="16891" y="593"/>
                  <a:pt x="16187" y="0"/>
                  <a:pt x="15367" y="0"/>
                </a:cubicBezTo>
                <a:cubicBezTo>
                  <a:pt x="15365" y="0"/>
                  <a:pt x="15363" y="0"/>
                  <a:pt x="15361" y="0"/>
                </a:cubicBezTo>
                <a:lnTo>
                  <a:pt x="1810" y="0"/>
                </a:lnTo>
                <a:cubicBezTo>
                  <a:pt x="1808" y="0"/>
                  <a:pt x="1806" y="0"/>
                  <a:pt x="180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  <a:cs typeface="B Nazanin" panose="00000400000000000000" pitchFamily="2" charset="-78"/>
            </a:endParaRPr>
          </a:p>
        </p:txBody>
      </p:sp>
      <p:grpSp>
        <p:nvGrpSpPr>
          <p:cNvPr id="1037" name="Google Shape;1037;p41"/>
          <p:cNvGrpSpPr/>
          <p:nvPr/>
        </p:nvGrpSpPr>
        <p:grpSpPr>
          <a:xfrm>
            <a:off x="5315621" y="1218475"/>
            <a:ext cx="350431" cy="339887"/>
            <a:chOff x="3270675" y="841800"/>
            <a:chExt cx="497700" cy="482725"/>
          </a:xfrm>
        </p:grpSpPr>
        <p:sp>
          <p:nvSpPr>
            <p:cNvPr id="1038" name="Google Shape;1038;p41"/>
            <p:cNvSpPr/>
            <p:nvPr/>
          </p:nvSpPr>
          <p:spPr>
            <a:xfrm>
              <a:off x="3270675" y="902000"/>
              <a:ext cx="447125" cy="422525"/>
            </a:xfrm>
            <a:custGeom>
              <a:avLst/>
              <a:gdLst/>
              <a:ahLst/>
              <a:cxnLst/>
              <a:rect l="l" t="t" r="r" b="b"/>
              <a:pathLst>
                <a:path w="17885" h="16901" extrusionOk="0">
                  <a:moveTo>
                    <a:pt x="3454" y="0"/>
                  </a:moveTo>
                  <a:cubicBezTo>
                    <a:pt x="3343" y="0"/>
                    <a:pt x="3231" y="40"/>
                    <a:pt x="3141" y="122"/>
                  </a:cubicBezTo>
                  <a:cubicBezTo>
                    <a:pt x="1160" y="1940"/>
                    <a:pt x="0" y="4548"/>
                    <a:pt x="0" y="7246"/>
                  </a:cubicBezTo>
                  <a:cubicBezTo>
                    <a:pt x="0" y="12579"/>
                    <a:pt x="4325" y="16900"/>
                    <a:pt x="9657" y="16900"/>
                  </a:cubicBezTo>
                  <a:cubicBezTo>
                    <a:pt x="10907" y="16900"/>
                    <a:pt x="12175" y="16662"/>
                    <a:pt x="13331" y="16178"/>
                  </a:cubicBezTo>
                  <a:cubicBezTo>
                    <a:pt x="15126" y="15434"/>
                    <a:pt x="16659" y="14169"/>
                    <a:pt x="17728" y="12546"/>
                  </a:cubicBezTo>
                  <a:cubicBezTo>
                    <a:pt x="17884" y="12305"/>
                    <a:pt x="17788" y="11983"/>
                    <a:pt x="17526" y="11866"/>
                  </a:cubicBezTo>
                  <a:lnTo>
                    <a:pt x="9158" y="8171"/>
                  </a:lnTo>
                  <a:cubicBezTo>
                    <a:pt x="9016" y="8108"/>
                    <a:pt x="8896" y="8005"/>
                    <a:pt x="8811" y="7876"/>
                  </a:cubicBezTo>
                  <a:lnTo>
                    <a:pt x="8405" y="7246"/>
                  </a:lnTo>
                  <a:lnTo>
                    <a:pt x="3846" y="212"/>
                  </a:lnTo>
                  <a:cubicBezTo>
                    <a:pt x="3756" y="73"/>
                    <a:pt x="3606" y="0"/>
                    <a:pt x="34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39" name="Google Shape;1039;p41"/>
            <p:cNvSpPr/>
            <p:nvPr/>
          </p:nvSpPr>
          <p:spPr>
            <a:xfrm>
              <a:off x="3385250" y="841800"/>
              <a:ext cx="279700" cy="220925"/>
            </a:xfrm>
            <a:custGeom>
              <a:avLst/>
              <a:gdLst/>
              <a:ahLst/>
              <a:cxnLst/>
              <a:rect l="l" t="t" r="r" b="b"/>
              <a:pathLst>
                <a:path w="11188" h="8837" extrusionOk="0">
                  <a:moveTo>
                    <a:pt x="5070" y="0"/>
                  </a:moveTo>
                  <a:cubicBezTo>
                    <a:pt x="3434" y="0"/>
                    <a:pt x="1792" y="415"/>
                    <a:pt x="308" y="1256"/>
                  </a:cubicBezTo>
                  <a:cubicBezTo>
                    <a:pt x="76" y="1388"/>
                    <a:pt x="1" y="1690"/>
                    <a:pt x="148" y="1912"/>
                  </a:cubicBezTo>
                  <a:lnTo>
                    <a:pt x="4532" y="8676"/>
                  </a:lnTo>
                  <a:cubicBezTo>
                    <a:pt x="4601" y="8781"/>
                    <a:pt x="4714" y="8837"/>
                    <a:pt x="4828" y="8837"/>
                  </a:cubicBezTo>
                  <a:cubicBezTo>
                    <a:pt x="4919" y="8837"/>
                    <a:pt x="5010" y="8802"/>
                    <a:pt x="5081" y="8730"/>
                  </a:cubicBezTo>
                  <a:lnTo>
                    <a:pt x="10992" y="2683"/>
                  </a:lnTo>
                  <a:cubicBezTo>
                    <a:pt x="11187" y="2482"/>
                    <a:pt x="11163" y="2156"/>
                    <a:pt x="10940" y="1988"/>
                  </a:cubicBezTo>
                  <a:cubicBezTo>
                    <a:pt x="9218" y="670"/>
                    <a:pt x="7149" y="0"/>
                    <a:pt x="5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40" name="Google Shape;1040;p41"/>
            <p:cNvSpPr/>
            <p:nvPr/>
          </p:nvSpPr>
          <p:spPr>
            <a:xfrm>
              <a:off x="3530100" y="924750"/>
              <a:ext cx="238275" cy="250200"/>
            </a:xfrm>
            <a:custGeom>
              <a:avLst/>
              <a:gdLst/>
              <a:ahLst/>
              <a:cxnLst/>
              <a:rect l="l" t="t" r="r" b="b"/>
              <a:pathLst>
                <a:path w="9531" h="10008" extrusionOk="0">
                  <a:moveTo>
                    <a:pt x="6350" y="1"/>
                  </a:moveTo>
                  <a:cubicBezTo>
                    <a:pt x="6230" y="1"/>
                    <a:pt x="6108" y="47"/>
                    <a:pt x="6017" y="142"/>
                  </a:cubicBezTo>
                  <a:lnTo>
                    <a:pt x="172" y="6123"/>
                  </a:lnTo>
                  <a:cubicBezTo>
                    <a:pt x="0" y="6297"/>
                    <a:pt x="57" y="6589"/>
                    <a:pt x="283" y="6689"/>
                  </a:cubicBezTo>
                  <a:lnTo>
                    <a:pt x="7706" y="9968"/>
                  </a:lnTo>
                  <a:cubicBezTo>
                    <a:pt x="7767" y="9995"/>
                    <a:pt x="7830" y="10007"/>
                    <a:pt x="7893" y="10007"/>
                  </a:cubicBezTo>
                  <a:cubicBezTo>
                    <a:pt x="8082" y="10007"/>
                    <a:pt x="8261" y="9890"/>
                    <a:pt x="8329" y="9700"/>
                  </a:cubicBezTo>
                  <a:cubicBezTo>
                    <a:pt x="9531" y="6463"/>
                    <a:pt x="8913" y="2828"/>
                    <a:pt x="6706" y="169"/>
                  </a:cubicBezTo>
                  <a:cubicBezTo>
                    <a:pt x="6615" y="57"/>
                    <a:pt x="6483" y="1"/>
                    <a:pt x="63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041" name="Google Shape;1041;p41"/>
          <p:cNvGrpSpPr/>
          <p:nvPr/>
        </p:nvGrpSpPr>
        <p:grpSpPr>
          <a:xfrm>
            <a:off x="3492821" y="1218792"/>
            <a:ext cx="339253" cy="339253"/>
            <a:chOff x="900750" y="1436075"/>
            <a:chExt cx="481825" cy="481825"/>
          </a:xfrm>
        </p:grpSpPr>
        <p:sp>
          <p:nvSpPr>
            <p:cNvPr id="1042" name="Google Shape;1042;p41"/>
            <p:cNvSpPr/>
            <p:nvPr/>
          </p:nvSpPr>
          <p:spPr>
            <a:xfrm>
              <a:off x="900750" y="1627500"/>
              <a:ext cx="481825" cy="290400"/>
            </a:xfrm>
            <a:custGeom>
              <a:avLst/>
              <a:gdLst/>
              <a:ahLst/>
              <a:cxnLst/>
              <a:rect l="l" t="t" r="r" b="b"/>
              <a:pathLst>
                <a:path w="19273" h="11616" extrusionOk="0">
                  <a:moveTo>
                    <a:pt x="0" y="1"/>
                  </a:moveTo>
                  <a:lnTo>
                    <a:pt x="0" y="9920"/>
                  </a:lnTo>
                  <a:cubicBezTo>
                    <a:pt x="0" y="10856"/>
                    <a:pt x="759" y="11612"/>
                    <a:pt x="1696" y="11615"/>
                  </a:cubicBezTo>
                  <a:lnTo>
                    <a:pt x="17580" y="11615"/>
                  </a:lnTo>
                  <a:cubicBezTo>
                    <a:pt x="18513" y="11612"/>
                    <a:pt x="19272" y="10856"/>
                    <a:pt x="19272" y="9920"/>
                  </a:cubicBezTo>
                  <a:lnTo>
                    <a:pt x="19272" y="1"/>
                  </a:lnTo>
                  <a:lnTo>
                    <a:pt x="9977" y="6948"/>
                  </a:lnTo>
                  <a:cubicBezTo>
                    <a:pt x="9877" y="7020"/>
                    <a:pt x="9760" y="7059"/>
                    <a:pt x="9636" y="7059"/>
                  </a:cubicBezTo>
                  <a:cubicBezTo>
                    <a:pt x="9513" y="7059"/>
                    <a:pt x="9395" y="7020"/>
                    <a:pt x="9299" y="69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43" name="Google Shape;1043;p41"/>
            <p:cNvSpPr/>
            <p:nvPr/>
          </p:nvSpPr>
          <p:spPr>
            <a:xfrm>
              <a:off x="129695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0" y="0"/>
                  </a:moveTo>
                  <a:lnTo>
                    <a:pt x="0" y="4234"/>
                  </a:lnTo>
                  <a:lnTo>
                    <a:pt x="2861" y="2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44" name="Google Shape;1044;p41"/>
            <p:cNvSpPr/>
            <p:nvPr/>
          </p:nvSpPr>
          <p:spPr>
            <a:xfrm>
              <a:off x="91490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2861" y="0"/>
                  </a:moveTo>
                  <a:lnTo>
                    <a:pt x="0" y="2117"/>
                  </a:lnTo>
                  <a:lnTo>
                    <a:pt x="2861" y="4234"/>
                  </a:lnTo>
                  <a:lnTo>
                    <a:pt x="28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45" name="Google Shape;1045;p41"/>
            <p:cNvSpPr/>
            <p:nvPr/>
          </p:nvSpPr>
          <p:spPr>
            <a:xfrm>
              <a:off x="1014650" y="1436075"/>
              <a:ext cx="254100" cy="336150"/>
            </a:xfrm>
            <a:custGeom>
              <a:avLst/>
              <a:gdLst/>
              <a:ahLst/>
              <a:cxnLst/>
              <a:rect l="l" t="t" r="r" b="b"/>
              <a:pathLst>
                <a:path w="10164" h="13446" extrusionOk="0">
                  <a:moveTo>
                    <a:pt x="8468" y="3424"/>
                  </a:moveTo>
                  <a:cubicBezTo>
                    <a:pt x="8781" y="3424"/>
                    <a:pt x="9031" y="3677"/>
                    <a:pt x="9031" y="3990"/>
                  </a:cubicBezTo>
                  <a:cubicBezTo>
                    <a:pt x="9031" y="4300"/>
                    <a:pt x="8781" y="4553"/>
                    <a:pt x="8468" y="4553"/>
                  </a:cubicBezTo>
                  <a:lnTo>
                    <a:pt x="1693" y="4553"/>
                  </a:lnTo>
                  <a:cubicBezTo>
                    <a:pt x="1379" y="4553"/>
                    <a:pt x="1130" y="4300"/>
                    <a:pt x="1130" y="3990"/>
                  </a:cubicBezTo>
                  <a:cubicBezTo>
                    <a:pt x="1130" y="3677"/>
                    <a:pt x="1379" y="3424"/>
                    <a:pt x="1693" y="3424"/>
                  </a:cubicBezTo>
                  <a:close/>
                  <a:moveTo>
                    <a:pt x="8468" y="5682"/>
                  </a:moveTo>
                  <a:cubicBezTo>
                    <a:pt x="8781" y="5682"/>
                    <a:pt x="9031" y="5935"/>
                    <a:pt x="9031" y="6248"/>
                  </a:cubicBezTo>
                  <a:cubicBezTo>
                    <a:pt x="9031" y="6559"/>
                    <a:pt x="8781" y="6812"/>
                    <a:pt x="8468" y="6812"/>
                  </a:cubicBezTo>
                  <a:lnTo>
                    <a:pt x="1693" y="6812"/>
                  </a:lnTo>
                  <a:cubicBezTo>
                    <a:pt x="1379" y="6812"/>
                    <a:pt x="1130" y="6559"/>
                    <a:pt x="1130" y="6248"/>
                  </a:cubicBezTo>
                  <a:cubicBezTo>
                    <a:pt x="1130" y="5935"/>
                    <a:pt x="1379" y="5682"/>
                    <a:pt x="1693" y="5682"/>
                  </a:cubicBezTo>
                  <a:close/>
                  <a:moveTo>
                    <a:pt x="5080" y="7941"/>
                  </a:moveTo>
                  <a:cubicBezTo>
                    <a:pt x="5393" y="7941"/>
                    <a:pt x="5643" y="8194"/>
                    <a:pt x="5643" y="8507"/>
                  </a:cubicBezTo>
                  <a:cubicBezTo>
                    <a:pt x="5643" y="8817"/>
                    <a:pt x="5393" y="9070"/>
                    <a:pt x="5080" y="9070"/>
                  </a:cubicBezTo>
                  <a:lnTo>
                    <a:pt x="1693" y="9070"/>
                  </a:lnTo>
                  <a:cubicBezTo>
                    <a:pt x="1379" y="9070"/>
                    <a:pt x="1130" y="8817"/>
                    <a:pt x="1130" y="8507"/>
                  </a:cubicBezTo>
                  <a:cubicBezTo>
                    <a:pt x="1130" y="8194"/>
                    <a:pt x="1379" y="7941"/>
                    <a:pt x="1693" y="7941"/>
                  </a:cubicBezTo>
                  <a:close/>
                  <a:moveTo>
                    <a:pt x="563" y="0"/>
                  </a:moveTo>
                  <a:cubicBezTo>
                    <a:pt x="250" y="0"/>
                    <a:pt x="0" y="250"/>
                    <a:pt x="0" y="563"/>
                  </a:cubicBezTo>
                  <a:lnTo>
                    <a:pt x="0" y="9636"/>
                  </a:lnTo>
                  <a:lnTo>
                    <a:pt x="5080" y="13445"/>
                  </a:lnTo>
                  <a:lnTo>
                    <a:pt x="10163" y="9636"/>
                  </a:lnTo>
                  <a:lnTo>
                    <a:pt x="10163" y="563"/>
                  </a:lnTo>
                  <a:cubicBezTo>
                    <a:pt x="10163" y="250"/>
                    <a:pt x="9910" y="0"/>
                    <a:pt x="9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046" name="Google Shape;1046;p41"/>
          <p:cNvGrpSpPr/>
          <p:nvPr/>
        </p:nvGrpSpPr>
        <p:grpSpPr>
          <a:xfrm>
            <a:off x="7149598" y="1218792"/>
            <a:ext cx="339253" cy="339253"/>
            <a:chOff x="1492675" y="2027925"/>
            <a:chExt cx="481825" cy="481825"/>
          </a:xfrm>
        </p:grpSpPr>
        <p:sp>
          <p:nvSpPr>
            <p:cNvPr id="1047" name="Google Shape;1047;p41"/>
            <p:cNvSpPr/>
            <p:nvPr/>
          </p:nvSpPr>
          <p:spPr>
            <a:xfrm>
              <a:off x="1719425" y="21700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48" name="Google Shape;1048;p41"/>
            <p:cNvSpPr/>
            <p:nvPr/>
          </p:nvSpPr>
          <p:spPr>
            <a:xfrm>
              <a:off x="183235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3" y="0"/>
                    <a:pt x="0" y="250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49" name="Google Shape;1049;p41"/>
            <p:cNvSpPr/>
            <p:nvPr/>
          </p:nvSpPr>
          <p:spPr>
            <a:xfrm>
              <a:off x="160650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4" y="0"/>
                    <a:pt x="1" y="250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50" name="Google Shape;1050;p41"/>
            <p:cNvSpPr/>
            <p:nvPr/>
          </p:nvSpPr>
          <p:spPr>
            <a:xfrm>
              <a:off x="1492675" y="2425025"/>
              <a:ext cx="481825" cy="84725"/>
            </a:xfrm>
            <a:custGeom>
              <a:avLst/>
              <a:gdLst/>
              <a:ahLst/>
              <a:cxnLst/>
              <a:rect l="l" t="t" r="r" b="b"/>
              <a:pathLst>
                <a:path w="19273" h="3389" extrusionOk="0">
                  <a:moveTo>
                    <a:pt x="1" y="1"/>
                  </a:moveTo>
                  <a:lnTo>
                    <a:pt x="1" y="1696"/>
                  </a:lnTo>
                  <a:cubicBezTo>
                    <a:pt x="1" y="2630"/>
                    <a:pt x="757" y="3389"/>
                    <a:pt x="1693" y="3389"/>
                  </a:cubicBezTo>
                  <a:lnTo>
                    <a:pt x="17577" y="3389"/>
                  </a:lnTo>
                  <a:cubicBezTo>
                    <a:pt x="18514" y="3389"/>
                    <a:pt x="19270" y="2630"/>
                    <a:pt x="19273" y="1696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51" name="Google Shape;1051;p41"/>
            <p:cNvSpPr/>
            <p:nvPr/>
          </p:nvSpPr>
          <p:spPr>
            <a:xfrm>
              <a:off x="1492675" y="2027925"/>
              <a:ext cx="481825" cy="368000"/>
            </a:xfrm>
            <a:custGeom>
              <a:avLst/>
              <a:gdLst/>
              <a:ahLst/>
              <a:cxnLst/>
              <a:rect l="l" t="t" r="r" b="b"/>
              <a:pathLst>
                <a:path w="19273" h="14720" extrusionOk="0">
                  <a:moveTo>
                    <a:pt x="5120" y="2259"/>
                  </a:moveTo>
                  <a:cubicBezTo>
                    <a:pt x="5430" y="2259"/>
                    <a:pt x="5683" y="2512"/>
                    <a:pt x="5683" y="2825"/>
                  </a:cubicBezTo>
                  <a:lnTo>
                    <a:pt x="5683" y="8047"/>
                  </a:lnTo>
                  <a:cubicBezTo>
                    <a:pt x="6360" y="8281"/>
                    <a:pt x="6812" y="8920"/>
                    <a:pt x="6812" y="9637"/>
                  </a:cubicBezTo>
                  <a:cubicBezTo>
                    <a:pt x="6812" y="10353"/>
                    <a:pt x="6360" y="10992"/>
                    <a:pt x="5683" y="11226"/>
                  </a:cubicBezTo>
                  <a:lnTo>
                    <a:pt x="5683" y="13024"/>
                  </a:lnTo>
                  <a:cubicBezTo>
                    <a:pt x="5683" y="13337"/>
                    <a:pt x="5430" y="13587"/>
                    <a:pt x="5120" y="13587"/>
                  </a:cubicBezTo>
                  <a:cubicBezTo>
                    <a:pt x="4807" y="13587"/>
                    <a:pt x="4554" y="13337"/>
                    <a:pt x="4554" y="13024"/>
                  </a:cubicBezTo>
                  <a:lnTo>
                    <a:pt x="4554" y="11226"/>
                  </a:lnTo>
                  <a:cubicBezTo>
                    <a:pt x="3876" y="10992"/>
                    <a:pt x="3425" y="10353"/>
                    <a:pt x="3425" y="9637"/>
                  </a:cubicBezTo>
                  <a:cubicBezTo>
                    <a:pt x="3425" y="8920"/>
                    <a:pt x="3876" y="8281"/>
                    <a:pt x="4554" y="8047"/>
                  </a:cubicBezTo>
                  <a:lnTo>
                    <a:pt x="4554" y="2825"/>
                  </a:lnTo>
                  <a:cubicBezTo>
                    <a:pt x="4554" y="2512"/>
                    <a:pt x="4807" y="2259"/>
                    <a:pt x="5120" y="2259"/>
                  </a:cubicBezTo>
                  <a:close/>
                  <a:moveTo>
                    <a:pt x="9637" y="2259"/>
                  </a:moveTo>
                  <a:cubicBezTo>
                    <a:pt x="9947" y="2259"/>
                    <a:pt x="10200" y="2512"/>
                    <a:pt x="10200" y="2825"/>
                  </a:cubicBezTo>
                  <a:lnTo>
                    <a:pt x="10200" y="4659"/>
                  </a:lnTo>
                  <a:cubicBezTo>
                    <a:pt x="10877" y="4894"/>
                    <a:pt x="11329" y="5532"/>
                    <a:pt x="11329" y="6249"/>
                  </a:cubicBezTo>
                  <a:cubicBezTo>
                    <a:pt x="11329" y="6966"/>
                    <a:pt x="10877" y="7604"/>
                    <a:pt x="10200" y="7839"/>
                  </a:cubicBezTo>
                  <a:lnTo>
                    <a:pt x="10200" y="13024"/>
                  </a:lnTo>
                  <a:cubicBezTo>
                    <a:pt x="10200" y="13337"/>
                    <a:pt x="9947" y="13587"/>
                    <a:pt x="9637" y="13587"/>
                  </a:cubicBezTo>
                  <a:cubicBezTo>
                    <a:pt x="9324" y="13587"/>
                    <a:pt x="9071" y="13337"/>
                    <a:pt x="9071" y="13024"/>
                  </a:cubicBezTo>
                  <a:lnTo>
                    <a:pt x="9071" y="7839"/>
                  </a:lnTo>
                  <a:cubicBezTo>
                    <a:pt x="8393" y="7604"/>
                    <a:pt x="7941" y="6966"/>
                    <a:pt x="7941" y="6249"/>
                  </a:cubicBezTo>
                  <a:cubicBezTo>
                    <a:pt x="7941" y="5532"/>
                    <a:pt x="8393" y="4894"/>
                    <a:pt x="9071" y="4659"/>
                  </a:cubicBezTo>
                  <a:lnTo>
                    <a:pt x="9071" y="2825"/>
                  </a:lnTo>
                  <a:cubicBezTo>
                    <a:pt x="9071" y="2512"/>
                    <a:pt x="9324" y="2259"/>
                    <a:pt x="9637" y="2259"/>
                  </a:cubicBezTo>
                  <a:close/>
                  <a:moveTo>
                    <a:pt x="14154" y="2259"/>
                  </a:moveTo>
                  <a:cubicBezTo>
                    <a:pt x="14464" y="2259"/>
                    <a:pt x="14717" y="2512"/>
                    <a:pt x="14717" y="2825"/>
                  </a:cubicBezTo>
                  <a:lnTo>
                    <a:pt x="14717" y="8047"/>
                  </a:lnTo>
                  <a:cubicBezTo>
                    <a:pt x="15394" y="8281"/>
                    <a:pt x="15846" y="8920"/>
                    <a:pt x="15846" y="9637"/>
                  </a:cubicBezTo>
                  <a:cubicBezTo>
                    <a:pt x="15846" y="10353"/>
                    <a:pt x="15394" y="10992"/>
                    <a:pt x="14717" y="11226"/>
                  </a:cubicBezTo>
                  <a:lnTo>
                    <a:pt x="14717" y="13024"/>
                  </a:lnTo>
                  <a:cubicBezTo>
                    <a:pt x="14717" y="13337"/>
                    <a:pt x="14464" y="13587"/>
                    <a:pt x="14154" y="13587"/>
                  </a:cubicBezTo>
                  <a:cubicBezTo>
                    <a:pt x="13840" y="13587"/>
                    <a:pt x="13587" y="13337"/>
                    <a:pt x="13587" y="13024"/>
                  </a:cubicBezTo>
                  <a:lnTo>
                    <a:pt x="13587" y="11226"/>
                  </a:lnTo>
                  <a:cubicBezTo>
                    <a:pt x="12910" y="10992"/>
                    <a:pt x="12458" y="10353"/>
                    <a:pt x="12458" y="9637"/>
                  </a:cubicBezTo>
                  <a:cubicBezTo>
                    <a:pt x="12458" y="8920"/>
                    <a:pt x="12910" y="8281"/>
                    <a:pt x="13587" y="8047"/>
                  </a:cubicBezTo>
                  <a:lnTo>
                    <a:pt x="13587" y="2825"/>
                  </a:lnTo>
                  <a:cubicBezTo>
                    <a:pt x="13587" y="2512"/>
                    <a:pt x="13840" y="2259"/>
                    <a:pt x="14154" y="2259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4720"/>
                  </a:lnTo>
                  <a:lnTo>
                    <a:pt x="19273" y="14720"/>
                  </a:lnTo>
                  <a:lnTo>
                    <a:pt x="19273" y="1696"/>
                  </a:lnTo>
                  <a:cubicBezTo>
                    <a:pt x="19270" y="759"/>
                    <a:pt x="18514" y="1"/>
                    <a:pt x="175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052" name="Google Shape;1052;p41"/>
          <p:cNvSpPr/>
          <p:nvPr/>
        </p:nvSpPr>
        <p:spPr>
          <a:xfrm rot="5400000">
            <a:off x="1678799" y="1191724"/>
            <a:ext cx="299780" cy="2084026"/>
          </a:xfrm>
          <a:custGeom>
            <a:avLst/>
            <a:gdLst/>
            <a:ahLst/>
            <a:cxnLst/>
            <a:rect l="l" t="t" r="r" b="b"/>
            <a:pathLst>
              <a:path w="2149" h="11906" extrusionOk="0">
                <a:moveTo>
                  <a:pt x="1" y="1"/>
                </a:moveTo>
                <a:lnTo>
                  <a:pt x="1" y="9757"/>
                </a:lnTo>
                <a:lnTo>
                  <a:pt x="2149" y="11905"/>
                </a:lnTo>
                <a:lnTo>
                  <a:pt x="2149" y="2209"/>
                </a:lnTo>
                <a:lnTo>
                  <a:pt x="1" y="1"/>
                </a:lnTo>
                <a:close/>
              </a:path>
            </a:pathLst>
          </a:custGeom>
          <a:solidFill>
            <a:srgbClr val="C8DDA4">
              <a:alpha val="54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053" name="Google Shape;1053;p41"/>
          <p:cNvSpPr/>
          <p:nvPr/>
        </p:nvSpPr>
        <p:spPr>
          <a:xfrm rot="5400000">
            <a:off x="3516742" y="1191811"/>
            <a:ext cx="299780" cy="2083851"/>
          </a:xfrm>
          <a:custGeom>
            <a:avLst/>
            <a:gdLst/>
            <a:ahLst/>
            <a:cxnLst/>
            <a:rect l="l" t="t" r="r" b="b"/>
            <a:pathLst>
              <a:path w="2149" h="11905" extrusionOk="0">
                <a:moveTo>
                  <a:pt x="1" y="0"/>
                </a:moveTo>
                <a:lnTo>
                  <a:pt x="1" y="9757"/>
                </a:lnTo>
                <a:lnTo>
                  <a:pt x="2149" y="11905"/>
                </a:lnTo>
                <a:lnTo>
                  <a:pt x="2149" y="2208"/>
                </a:lnTo>
                <a:lnTo>
                  <a:pt x="1" y="0"/>
                </a:lnTo>
                <a:close/>
              </a:path>
            </a:pathLst>
          </a:custGeom>
          <a:solidFill>
            <a:srgbClr val="B2D9AB">
              <a:alpha val="53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054" name="Google Shape;1054;p41"/>
          <p:cNvSpPr/>
          <p:nvPr/>
        </p:nvSpPr>
        <p:spPr>
          <a:xfrm rot="5400000">
            <a:off x="5346284" y="1191724"/>
            <a:ext cx="299780" cy="2084026"/>
          </a:xfrm>
          <a:custGeom>
            <a:avLst/>
            <a:gdLst/>
            <a:ahLst/>
            <a:cxnLst/>
            <a:rect l="l" t="t" r="r" b="b"/>
            <a:pathLst>
              <a:path w="2149" h="11906" extrusionOk="0">
                <a:moveTo>
                  <a:pt x="1" y="0"/>
                </a:moveTo>
                <a:lnTo>
                  <a:pt x="1" y="9757"/>
                </a:lnTo>
                <a:lnTo>
                  <a:pt x="2149" y="11905"/>
                </a:lnTo>
                <a:lnTo>
                  <a:pt x="2149" y="2209"/>
                </a:lnTo>
                <a:lnTo>
                  <a:pt x="1" y="0"/>
                </a:lnTo>
                <a:close/>
              </a:path>
            </a:pathLst>
          </a:custGeom>
          <a:solidFill>
            <a:srgbClr val="87BC9E">
              <a:alpha val="566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055" name="Google Shape;1055;p41"/>
          <p:cNvSpPr/>
          <p:nvPr/>
        </p:nvSpPr>
        <p:spPr>
          <a:xfrm rot="5400000">
            <a:off x="7170662" y="1196975"/>
            <a:ext cx="299780" cy="2073524"/>
          </a:xfrm>
          <a:custGeom>
            <a:avLst/>
            <a:gdLst/>
            <a:ahLst/>
            <a:cxnLst/>
            <a:rect l="l" t="t" r="r" b="b"/>
            <a:pathLst>
              <a:path w="2149" h="11846" extrusionOk="0">
                <a:moveTo>
                  <a:pt x="1" y="1"/>
                </a:moveTo>
                <a:lnTo>
                  <a:pt x="1" y="9745"/>
                </a:lnTo>
                <a:lnTo>
                  <a:pt x="2149" y="11846"/>
                </a:lnTo>
                <a:lnTo>
                  <a:pt x="2149" y="2149"/>
                </a:lnTo>
                <a:lnTo>
                  <a:pt x="1" y="1"/>
                </a:lnTo>
                <a:close/>
              </a:path>
            </a:pathLst>
          </a:custGeom>
          <a:solidFill>
            <a:srgbClr val="395B8E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42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b="1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گزارش ماهانه رویای مدیر پروژه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1061" name="Google Shape;1061;p42"/>
          <p:cNvGrpSpPr/>
          <p:nvPr/>
        </p:nvGrpSpPr>
        <p:grpSpPr>
          <a:xfrm>
            <a:off x="3003613" y="1130025"/>
            <a:ext cx="3144550" cy="3256800"/>
            <a:chOff x="3003613" y="1130025"/>
            <a:chExt cx="3144550" cy="3256800"/>
          </a:xfrm>
        </p:grpSpPr>
        <p:sp>
          <p:nvSpPr>
            <p:cNvPr id="1062" name="Google Shape;1062;p42"/>
            <p:cNvSpPr/>
            <p:nvPr/>
          </p:nvSpPr>
          <p:spPr>
            <a:xfrm>
              <a:off x="3434013" y="1679775"/>
              <a:ext cx="2283600" cy="2283600"/>
            </a:xfrm>
            <a:prstGeom prst="ellipse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63" name="Google Shape;1063;p42"/>
            <p:cNvSpPr/>
            <p:nvPr/>
          </p:nvSpPr>
          <p:spPr>
            <a:xfrm>
              <a:off x="3240888" y="1486625"/>
              <a:ext cx="2670000" cy="2670000"/>
            </a:xfrm>
            <a:prstGeom prst="ellipse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64" name="Google Shape;1064;p42"/>
            <p:cNvSpPr/>
            <p:nvPr/>
          </p:nvSpPr>
          <p:spPr>
            <a:xfrm>
              <a:off x="4197588" y="2443325"/>
              <a:ext cx="756600" cy="756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grpSp>
          <p:nvGrpSpPr>
            <p:cNvPr id="1065" name="Google Shape;1065;p42"/>
            <p:cNvGrpSpPr/>
            <p:nvPr/>
          </p:nvGrpSpPr>
          <p:grpSpPr>
            <a:xfrm>
              <a:off x="4406175" y="2651945"/>
              <a:ext cx="339253" cy="339253"/>
              <a:chOff x="900750" y="1436075"/>
              <a:chExt cx="481825" cy="481825"/>
            </a:xfrm>
          </p:grpSpPr>
          <p:sp>
            <p:nvSpPr>
              <p:cNvPr id="1066" name="Google Shape;1066;p42"/>
              <p:cNvSpPr/>
              <p:nvPr/>
            </p:nvSpPr>
            <p:spPr>
              <a:xfrm>
                <a:off x="900750" y="1627500"/>
                <a:ext cx="481825" cy="290400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1616" extrusionOk="0">
                    <a:moveTo>
                      <a:pt x="0" y="1"/>
                    </a:moveTo>
                    <a:lnTo>
                      <a:pt x="0" y="9920"/>
                    </a:lnTo>
                    <a:cubicBezTo>
                      <a:pt x="0" y="10856"/>
                      <a:pt x="759" y="11612"/>
                      <a:pt x="1696" y="11615"/>
                    </a:cubicBezTo>
                    <a:lnTo>
                      <a:pt x="17580" y="11615"/>
                    </a:lnTo>
                    <a:cubicBezTo>
                      <a:pt x="18513" y="11612"/>
                      <a:pt x="19272" y="10856"/>
                      <a:pt x="19272" y="9920"/>
                    </a:cubicBezTo>
                    <a:lnTo>
                      <a:pt x="19272" y="1"/>
                    </a:lnTo>
                    <a:lnTo>
                      <a:pt x="9977" y="6948"/>
                    </a:lnTo>
                    <a:cubicBezTo>
                      <a:pt x="9877" y="7020"/>
                      <a:pt x="9760" y="7059"/>
                      <a:pt x="9636" y="7059"/>
                    </a:cubicBezTo>
                    <a:cubicBezTo>
                      <a:pt x="9513" y="7059"/>
                      <a:pt x="9395" y="7020"/>
                      <a:pt x="9299" y="6948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067" name="Google Shape;1067;p42"/>
              <p:cNvSpPr/>
              <p:nvPr/>
            </p:nvSpPr>
            <p:spPr>
              <a:xfrm>
                <a:off x="1296950" y="1549900"/>
                <a:ext cx="71550" cy="105850"/>
              </a:xfrm>
              <a:custGeom>
                <a:avLst/>
                <a:gdLst/>
                <a:ahLst/>
                <a:cxnLst/>
                <a:rect l="l" t="t" r="r" b="b"/>
                <a:pathLst>
                  <a:path w="2862" h="4234" extrusionOk="0">
                    <a:moveTo>
                      <a:pt x="0" y="0"/>
                    </a:moveTo>
                    <a:lnTo>
                      <a:pt x="0" y="4234"/>
                    </a:lnTo>
                    <a:lnTo>
                      <a:pt x="2861" y="21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068" name="Google Shape;1068;p42"/>
              <p:cNvSpPr/>
              <p:nvPr/>
            </p:nvSpPr>
            <p:spPr>
              <a:xfrm>
                <a:off x="914900" y="1549900"/>
                <a:ext cx="71550" cy="105850"/>
              </a:xfrm>
              <a:custGeom>
                <a:avLst/>
                <a:gdLst/>
                <a:ahLst/>
                <a:cxnLst/>
                <a:rect l="l" t="t" r="r" b="b"/>
                <a:pathLst>
                  <a:path w="2862" h="4234" extrusionOk="0">
                    <a:moveTo>
                      <a:pt x="2861" y="0"/>
                    </a:moveTo>
                    <a:lnTo>
                      <a:pt x="0" y="2117"/>
                    </a:lnTo>
                    <a:lnTo>
                      <a:pt x="2861" y="4234"/>
                    </a:lnTo>
                    <a:lnTo>
                      <a:pt x="286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069" name="Google Shape;1069;p42"/>
              <p:cNvSpPr/>
              <p:nvPr/>
            </p:nvSpPr>
            <p:spPr>
              <a:xfrm>
                <a:off x="1014650" y="1436075"/>
                <a:ext cx="254100" cy="336150"/>
              </a:xfrm>
              <a:custGeom>
                <a:avLst/>
                <a:gdLst/>
                <a:ahLst/>
                <a:cxnLst/>
                <a:rect l="l" t="t" r="r" b="b"/>
                <a:pathLst>
                  <a:path w="10164" h="13446" extrusionOk="0">
                    <a:moveTo>
                      <a:pt x="8468" y="3424"/>
                    </a:moveTo>
                    <a:cubicBezTo>
                      <a:pt x="8781" y="3424"/>
                      <a:pt x="9031" y="3677"/>
                      <a:pt x="9031" y="3990"/>
                    </a:cubicBezTo>
                    <a:cubicBezTo>
                      <a:pt x="9031" y="4300"/>
                      <a:pt x="8781" y="4553"/>
                      <a:pt x="8468" y="4553"/>
                    </a:cubicBezTo>
                    <a:lnTo>
                      <a:pt x="1693" y="4553"/>
                    </a:lnTo>
                    <a:cubicBezTo>
                      <a:pt x="1379" y="4553"/>
                      <a:pt x="1130" y="4300"/>
                      <a:pt x="1130" y="3990"/>
                    </a:cubicBezTo>
                    <a:cubicBezTo>
                      <a:pt x="1130" y="3677"/>
                      <a:pt x="1379" y="3424"/>
                      <a:pt x="1693" y="3424"/>
                    </a:cubicBezTo>
                    <a:close/>
                    <a:moveTo>
                      <a:pt x="8468" y="5682"/>
                    </a:moveTo>
                    <a:cubicBezTo>
                      <a:pt x="8781" y="5682"/>
                      <a:pt x="9031" y="5935"/>
                      <a:pt x="9031" y="6248"/>
                    </a:cubicBezTo>
                    <a:cubicBezTo>
                      <a:pt x="9031" y="6559"/>
                      <a:pt x="8781" y="6812"/>
                      <a:pt x="8468" y="6812"/>
                    </a:cubicBezTo>
                    <a:lnTo>
                      <a:pt x="1693" y="6812"/>
                    </a:lnTo>
                    <a:cubicBezTo>
                      <a:pt x="1379" y="6812"/>
                      <a:pt x="1130" y="6559"/>
                      <a:pt x="1130" y="6248"/>
                    </a:cubicBezTo>
                    <a:cubicBezTo>
                      <a:pt x="1130" y="5935"/>
                      <a:pt x="1379" y="5682"/>
                      <a:pt x="1693" y="5682"/>
                    </a:cubicBezTo>
                    <a:close/>
                    <a:moveTo>
                      <a:pt x="5080" y="7941"/>
                    </a:moveTo>
                    <a:cubicBezTo>
                      <a:pt x="5393" y="7941"/>
                      <a:pt x="5643" y="8194"/>
                      <a:pt x="5643" y="8507"/>
                    </a:cubicBezTo>
                    <a:cubicBezTo>
                      <a:pt x="5643" y="8817"/>
                      <a:pt x="5393" y="9070"/>
                      <a:pt x="5080" y="9070"/>
                    </a:cubicBezTo>
                    <a:lnTo>
                      <a:pt x="1693" y="9070"/>
                    </a:lnTo>
                    <a:cubicBezTo>
                      <a:pt x="1379" y="9070"/>
                      <a:pt x="1130" y="8817"/>
                      <a:pt x="1130" y="8507"/>
                    </a:cubicBezTo>
                    <a:cubicBezTo>
                      <a:pt x="1130" y="8194"/>
                      <a:pt x="1379" y="7941"/>
                      <a:pt x="1693" y="7941"/>
                    </a:cubicBezTo>
                    <a:close/>
                    <a:moveTo>
                      <a:pt x="563" y="0"/>
                    </a:moveTo>
                    <a:cubicBezTo>
                      <a:pt x="250" y="0"/>
                      <a:pt x="0" y="250"/>
                      <a:pt x="0" y="563"/>
                    </a:cubicBezTo>
                    <a:lnTo>
                      <a:pt x="0" y="9636"/>
                    </a:lnTo>
                    <a:lnTo>
                      <a:pt x="5080" y="13445"/>
                    </a:lnTo>
                    <a:lnTo>
                      <a:pt x="10163" y="9636"/>
                    </a:lnTo>
                    <a:lnTo>
                      <a:pt x="10163" y="563"/>
                    </a:lnTo>
                    <a:cubicBezTo>
                      <a:pt x="10163" y="250"/>
                      <a:pt x="9910" y="0"/>
                      <a:pt x="95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1070" name="Google Shape;1070;p42"/>
            <p:cNvSpPr/>
            <p:nvPr/>
          </p:nvSpPr>
          <p:spPr>
            <a:xfrm>
              <a:off x="5391563" y="2443325"/>
              <a:ext cx="756600" cy="756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71" name="Google Shape;1071;p42"/>
            <p:cNvSpPr/>
            <p:nvPr/>
          </p:nvSpPr>
          <p:spPr>
            <a:xfrm>
              <a:off x="4197513" y="1130025"/>
              <a:ext cx="756600" cy="756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72" name="Google Shape;1072;p42"/>
            <p:cNvSpPr/>
            <p:nvPr/>
          </p:nvSpPr>
          <p:spPr>
            <a:xfrm>
              <a:off x="3003613" y="2443275"/>
              <a:ext cx="756600" cy="756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73" name="Google Shape;1073;p42"/>
            <p:cNvSpPr/>
            <p:nvPr/>
          </p:nvSpPr>
          <p:spPr>
            <a:xfrm>
              <a:off x="4197513" y="3630225"/>
              <a:ext cx="756600" cy="756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grpSp>
          <p:nvGrpSpPr>
            <p:cNvPr id="1074" name="Google Shape;1074;p42"/>
            <p:cNvGrpSpPr/>
            <p:nvPr/>
          </p:nvGrpSpPr>
          <p:grpSpPr>
            <a:xfrm>
              <a:off x="4406197" y="1359232"/>
              <a:ext cx="339235" cy="298186"/>
              <a:chOff x="898875" y="244725"/>
              <a:chExt cx="481800" cy="423500"/>
            </a:xfrm>
          </p:grpSpPr>
          <p:sp>
            <p:nvSpPr>
              <p:cNvPr id="1075" name="Google Shape;1075;p42"/>
              <p:cNvSpPr/>
              <p:nvPr/>
            </p:nvSpPr>
            <p:spPr>
              <a:xfrm>
                <a:off x="1125675" y="470575"/>
                <a:ext cx="2827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130" extrusionOk="0">
                    <a:moveTo>
                      <a:pt x="564" y="1"/>
                    </a:moveTo>
                    <a:cubicBezTo>
                      <a:pt x="251" y="1"/>
                      <a:pt x="1" y="251"/>
                      <a:pt x="1" y="564"/>
                    </a:cubicBezTo>
                    <a:cubicBezTo>
                      <a:pt x="1" y="877"/>
                      <a:pt x="251" y="1130"/>
                      <a:pt x="564" y="1130"/>
                    </a:cubicBezTo>
                    <a:cubicBezTo>
                      <a:pt x="877" y="1130"/>
                      <a:pt x="1130" y="877"/>
                      <a:pt x="1130" y="564"/>
                    </a:cubicBezTo>
                    <a:cubicBezTo>
                      <a:pt x="1130" y="251"/>
                      <a:pt x="877" y="1"/>
                      <a:pt x="5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076" name="Google Shape;1076;p42"/>
              <p:cNvSpPr/>
              <p:nvPr/>
            </p:nvSpPr>
            <p:spPr>
              <a:xfrm>
                <a:off x="898875" y="244725"/>
                <a:ext cx="481800" cy="225875"/>
              </a:xfrm>
              <a:custGeom>
                <a:avLst/>
                <a:gdLst/>
                <a:ahLst/>
                <a:cxnLst/>
                <a:rect l="l" t="t" r="r" b="b"/>
                <a:pathLst>
                  <a:path w="19272" h="9035" extrusionOk="0">
                    <a:moveTo>
                      <a:pt x="2825" y="1130"/>
                    </a:moveTo>
                    <a:cubicBezTo>
                      <a:pt x="3135" y="1130"/>
                      <a:pt x="3388" y="1380"/>
                      <a:pt x="3388" y="1693"/>
                    </a:cubicBezTo>
                    <a:lnTo>
                      <a:pt x="3388" y="2259"/>
                    </a:lnTo>
                    <a:lnTo>
                      <a:pt x="2258" y="2259"/>
                    </a:lnTo>
                    <a:lnTo>
                      <a:pt x="2258" y="1693"/>
                    </a:lnTo>
                    <a:cubicBezTo>
                      <a:pt x="2258" y="1380"/>
                      <a:pt x="2511" y="1130"/>
                      <a:pt x="2825" y="1130"/>
                    </a:cubicBezTo>
                    <a:close/>
                    <a:moveTo>
                      <a:pt x="11894" y="1130"/>
                    </a:moveTo>
                    <a:cubicBezTo>
                      <a:pt x="12208" y="1130"/>
                      <a:pt x="12461" y="1380"/>
                      <a:pt x="12461" y="1693"/>
                    </a:cubicBezTo>
                    <a:lnTo>
                      <a:pt x="12461" y="2259"/>
                    </a:lnTo>
                    <a:lnTo>
                      <a:pt x="6814" y="2259"/>
                    </a:lnTo>
                    <a:lnTo>
                      <a:pt x="6814" y="1693"/>
                    </a:lnTo>
                    <a:cubicBezTo>
                      <a:pt x="6814" y="1380"/>
                      <a:pt x="7064" y="1130"/>
                      <a:pt x="7378" y="1130"/>
                    </a:cubicBezTo>
                    <a:close/>
                    <a:moveTo>
                      <a:pt x="5083" y="4518"/>
                    </a:moveTo>
                    <a:cubicBezTo>
                      <a:pt x="5586" y="4518"/>
                      <a:pt x="5836" y="5123"/>
                      <a:pt x="5480" y="5481"/>
                    </a:cubicBezTo>
                    <a:cubicBezTo>
                      <a:pt x="5366" y="5596"/>
                      <a:pt x="5225" y="5647"/>
                      <a:pt x="5086" y="5647"/>
                    </a:cubicBezTo>
                    <a:cubicBezTo>
                      <a:pt x="4796" y="5647"/>
                      <a:pt x="4517" y="5422"/>
                      <a:pt x="4517" y="5081"/>
                    </a:cubicBezTo>
                    <a:cubicBezTo>
                      <a:pt x="4517" y="4768"/>
                      <a:pt x="4770" y="4518"/>
                      <a:pt x="5083" y="4518"/>
                    </a:cubicBezTo>
                    <a:close/>
                    <a:moveTo>
                      <a:pt x="2825" y="1"/>
                    </a:moveTo>
                    <a:cubicBezTo>
                      <a:pt x="1888" y="1"/>
                      <a:pt x="1129" y="757"/>
                      <a:pt x="1129" y="1693"/>
                    </a:cubicBezTo>
                    <a:lnTo>
                      <a:pt x="1129" y="2362"/>
                    </a:lnTo>
                    <a:cubicBezTo>
                      <a:pt x="455" y="2600"/>
                      <a:pt x="3" y="3235"/>
                      <a:pt x="0" y="3952"/>
                    </a:cubicBezTo>
                    <a:lnTo>
                      <a:pt x="0" y="4518"/>
                    </a:lnTo>
                    <a:lnTo>
                      <a:pt x="1695" y="4518"/>
                    </a:lnTo>
                    <a:cubicBezTo>
                      <a:pt x="2629" y="4518"/>
                      <a:pt x="3388" y="5274"/>
                      <a:pt x="3388" y="6210"/>
                    </a:cubicBezTo>
                    <a:lnTo>
                      <a:pt x="3388" y="9035"/>
                    </a:lnTo>
                    <a:lnTo>
                      <a:pt x="5742" y="9035"/>
                    </a:lnTo>
                    <a:cubicBezTo>
                      <a:pt x="6016" y="7123"/>
                      <a:pt x="7652" y="5647"/>
                      <a:pt x="9636" y="5647"/>
                    </a:cubicBezTo>
                    <a:cubicBezTo>
                      <a:pt x="11620" y="5647"/>
                      <a:pt x="13256" y="7123"/>
                      <a:pt x="13533" y="9035"/>
                    </a:cubicBezTo>
                    <a:lnTo>
                      <a:pt x="15884" y="9035"/>
                    </a:lnTo>
                    <a:lnTo>
                      <a:pt x="15884" y="6210"/>
                    </a:lnTo>
                    <a:cubicBezTo>
                      <a:pt x="15884" y="5274"/>
                      <a:pt x="16643" y="4518"/>
                      <a:pt x="17580" y="4518"/>
                    </a:cubicBezTo>
                    <a:lnTo>
                      <a:pt x="19272" y="4518"/>
                    </a:lnTo>
                    <a:lnTo>
                      <a:pt x="19272" y="3952"/>
                    </a:lnTo>
                    <a:cubicBezTo>
                      <a:pt x="19272" y="3015"/>
                      <a:pt x="18513" y="2259"/>
                      <a:pt x="17580" y="2259"/>
                    </a:cubicBezTo>
                    <a:lnTo>
                      <a:pt x="13590" y="2259"/>
                    </a:lnTo>
                    <a:lnTo>
                      <a:pt x="13590" y="1693"/>
                    </a:lnTo>
                    <a:cubicBezTo>
                      <a:pt x="13587" y="757"/>
                      <a:pt x="12831" y="1"/>
                      <a:pt x="11894" y="1"/>
                    </a:cubicBezTo>
                    <a:lnTo>
                      <a:pt x="7378" y="1"/>
                    </a:lnTo>
                    <a:cubicBezTo>
                      <a:pt x="6441" y="1"/>
                      <a:pt x="5685" y="757"/>
                      <a:pt x="5685" y="1693"/>
                    </a:cubicBezTo>
                    <a:lnTo>
                      <a:pt x="5685" y="2259"/>
                    </a:lnTo>
                    <a:lnTo>
                      <a:pt x="4517" y="2259"/>
                    </a:lnTo>
                    <a:lnTo>
                      <a:pt x="4517" y="1693"/>
                    </a:lnTo>
                    <a:cubicBezTo>
                      <a:pt x="4517" y="757"/>
                      <a:pt x="3758" y="1"/>
                      <a:pt x="28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077" name="Google Shape;1077;p42"/>
              <p:cNvSpPr/>
              <p:nvPr/>
            </p:nvSpPr>
            <p:spPr>
              <a:xfrm>
                <a:off x="1324200" y="385900"/>
                <a:ext cx="56475" cy="197625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7905" extrusionOk="0">
                    <a:moveTo>
                      <a:pt x="567" y="0"/>
                    </a:moveTo>
                    <a:cubicBezTo>
                      <a:pt x="254" y="0"/>
                      <a:pt x="1" y="250"/>
                      <a:pt x="1" y="563"/>
                    </a:cubicBezTo>
                    <a:lnTo>
                      <a:pt x="1" y="7339"/>
                    </a:lnTo>
                    <a:cubicBezTo>
                      <a:pt x="1" y="7652"/>
                      <a:pt x="254" y="7905"/>
                      <a:pt x="567" y="7905"/>
                    </a:cubicBezTo>
                    <a:lnTo>
                      <a:pt x="2259" y="7905"/>
                    </a:lnTo>
                    <a:lnTo>
                      <a:pt x="225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078" name="Google Shape;1078;p42"/>
              <p:cNvSpPr/>
              <p:nvPr/>
            </p:nvSpPr>
            <p:spPr>
              <a:xfrm>
                <a:off x="898875" y="385900"/>
                <a:ext cx="56475" cy="197625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7905" extrusionOk="0">
                    <a:moveTo>
                      <a:pt x="0" y="0"/>
                    </a:moveTo>
                    <a:lnTo>
                      <a:pt x="0" y="7905"/>
                    </a:lnTo>
                    <a:lnTo>
                      <a:pt x="1695" y="7905"/>
                    </a:lnTo>
                    <a:cubicBezTo>
                      <a:pt x="2005" y="7905"/>
                      <a:pt x="2258" y="7652"/>
                      <a:pt x="2258" y="7339"/>
                    </a:cubicBezTo>
                    <a:lnTo>
                      <a:pt x="2258" y="563"/>
                    </a:lnTo>
                    <a:cubicBezTo>
                      <a:pt x="2258" y="250"/>
                      <a:pt x="2005" y="0"/>
                      <a:pt x="16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079" name="Google Shape;1079;p42"/>
              <p:cNvSpPr/>
              <p:nvPr/>
            </p:nvSpPr>
            <p:spPr>
              <a:xfrm>
                <a:off x="1063650" y="414125"/>
                <a:ext cx="146750" cy="141125"/>
              </a:xfrm>
              <a:custGeom>
                <a:avLst/>
                <a:gdLst/>
                <a:ahLst/>
                <a:cxnLst/>
                <a:rect l="l" t="t" r="r" b="b"/>
                <a:pathLst>
                  <a:path w="5870" h="5645" extrusionOk="0">
                    <a:moveTo>
                      <a:pt x="3045" y="1127"/>
                    </a:moveTo>
                    <a:cubicBezTo>
                      <a:pt x="3263" y="1127"/>
                      <a:pt x="3483" y="1169"/>
                      <a:pt x="3692" y="1256"/>
                    </a:cubicBezTo>
                    <a:cubicBezTo>
                      <a:pt x="4325" y="1518"/>
                      <a:pt x="4740" y="2135"/>
                      <a:pt x="4740" y="2822"/>
                    </a:cubicBezTo>
                    <a:cubicBezTo>
                      <a:pt x="4737" y="3758"/>
                      <a:pt x="3981" y="4514"/>
                      <a:pt x="3045" y="4517"/>
                    </a:cubicBezTo>
                    <a:cubicBezTo>
                      <a:pt x="2358" y="4517"/>
                      <a:pt x="1741" y="4102"/>
                      <a:pt x="1479" y="3469"/>
                    </a:cubicBezTo>
                    <a:cubicBezTo>
                      <a:pt x="1217" y="2837"/>
                      <a:pt x="1362" y="2108"/>
                      <a:pt x="1847" y="1623"/>
                    </a:cubicBezTo>
                    <a:cubicBezTo>
                      <a:pt x="2171" y="1299"/>
                      <a:pt x="2604" y="1127"/>
                      <a:pt x="3045" y="1127"/>
                    </a:cubicBezTo>
                    <a:close/>
                    <a:moveTo>
                      <a:pt x="3045" y="0"/>
                    </a:moveTo>
                    <a:cubicBezTo>
                      <a:pt x="1904" y="0"/>
                      <a:pt x="874" y="687"/>
                      <a:pt x="437" y="1741"/>
                    </a:cubicBezTo>
                    <a:cubicBezTo>
                      <a:pt x="1" y="2798"/>
                      <a:pt x="242" y="4011"/>
                      <a:pt x="1049" y="4818"/>
                    </a:cubicBezTo>
                    <a:cubicBezTo>
                      <a:pt x="1588" y="5358"/>
                      <a:pt x="2310" y="5645"/>
                      <a:pt x="3045" y="5645"/>
                    </a:cubicBezTo>
                    <a:cubicBezTo>
                      <a:pt x="3409" y="5645"/>
                      <a:pt x="3776" y="5574"/>
                      <a:pt x="4126" y="5430"/>
                    </a:cubicBezTo>
                    <a:cubicBezTo>
                      <a:pt x="5180" y="4993"/>
                      <a:pt x="5870" y="3963"/>
                      <a:pt x="5870" y="2822"/>
                    </a:cubicBezTo>
                    <a:cubicBezTo>
                      <a:pt x="5867" y="1262"/>
                      <a:pt x="4605" y="0"/>
                      <a:pt x="30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080" name="Google Shape;1080;p42"/>
              <p:cNvSpPr/>
              <p:nvPr/>
            </p:nvSpPr>
            <p:spPr>
              <a:xfrm>
                <a:off x="898875" y="498800"/>
                <a:ext cx="481800" cy="169425"/>
              </a:xfrm>
              <a:custGeom>
                <a:avLst/>
                <a:gdLst/>
                <a:ahLst/>
                <a:cxnLst/>
                <a:rect l="l" t="t" r="r" b="b"/>
                <a:pathLst>
                  <a:path w="19272" h="6777" extrusionOk="0">
                    <a:moveTo>
                      <a:pt x="3388" y="1"/>
                    </a:moveTo>
                    <a:lnTo>
                      <a:pt x="3388" y="2823"/>
                    </a:lnTo>
                    <a:cubicBezTo>
                      <a:pt x="3388" y="3759"/>
                      <a:pt x="2629" y="4515"/>
                      <a:pt x="1695" y="4518"/>
                    </a:cubicBezTo>
                    <a:lnTo>
                      <a:pt x="0" y="4518"/>
                    </a:lnTo>
                    <a:lnTo>
                      <a:pt x="0" y="5081"/>
                    </a:lnTo>
                    <a:cubicBezTo>
                      <a:pt x="0" y="6017"/>
                      <a:pt x="759" y="6773"/>
                      <a:pt x="1695" y="6776"/>
                    </a:cubicBezTo>
                    <a:lnTo>
                      <a:pt x="17580" y="6776"/>
                    </a:lnTo>
                    <a:cubicBezTo>
                      <a:pt x="18513" y="6773"/>
                      <a:pt x="19272" y="6017"/>
                      <a:pt x="19272" y="5081"/>
                    </a:cubicBezTo>
                    <a:lnTo>
                      <a:pt x="19272" y="4518"/>
                    </a:lnTo>
                    <a:lnTo>
                      <a:pt x="17580" y="4518"/>
                    </a:lnTo>
                    <a:cubicBezTo>
                      <a:pt x="16643" y="4515"/>
                      <a:pt x="15884" y="3759"/>
                      <a:pt x="15884" y="2823"/>
                    </a:cubicBezTo>
                    <a:lnTo>
                      <a:pt x="15884" y="1"/>
                    </a:lnTo>
                    <a:lnTo>
                      <a:pt x="13533" y="1"/>
                    </a:lnTo>
                    <a:cubicBezTo>
                      <a:pt x="13256" y="1910"/>
                      <a:pt x="11620" y="3389"/>
                      <a:pt x="9636" y="3389"/>
                    </a:cubicBezTo>
                    <a:cubicBezTo>
                      <a:pt x="7652" y="3389"/>
                      <a:pt x="6016" y="1910"/>
                      <a:pt x="57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081" name="Google Shape;1081;p42"/>
            <p:cNvGrpSpPr/>
            <p:nvPr/>
          </p:nvGrpSpPr>
          <p:grpSpPr>
            <a:xfrm>
              <a:off x="5600227" y="2651927"/>
              <a:ext cx="343442" cy="339288"/>
              <a:chOff x="3858100" y="1435075"/>
              <a:chExt cx="487775" cy="481875"/>
            </a:xfrm>
          </p:grpSpPr>
          <p:sp>
            <p:nvSpPr>
              <p:cNvPr id="1082" name="Google Shape;1082;p42"/>
              <p:cNvSpPr/>
              <p:nvPr/>
            </p:nvSpPr>
            <p:spPr>
              <a:xfrm>
                <a:off x="3858100" y="1868750"/>
                <a:ext cx="55575" cy="48200"/>
              </a:xfrm>
              <a:custGeom>
                <a:avLst/>
                <a:gdLst/>
                <a:ahLst/>
                <a:cxnLst/>
                <a:rect l="l" t="t" r="r" b="b"/>
                <a:pathLst>
                  <a:path w="2223" h="1928" extrusionOk="0">
                    <a:moveTo>
                      <a:pt x="1600" y="0"/>
                    </a:moveTo>
                    <a:cubicBezTo>
                      <a:pt x="1460" y="0"/>
                      <a:pt x="1319" y="53"/>
                      <a:pt x="1211" y="158"/>
                    </a:cubicBezTo>
                    <a:lnTo>
                      <a:pt x="413" y="959"/>
                    </a:lnTo>
                    <a:cubicBezTo>
                      <a:pt x="0" y="1369"/>
                      <a:pt x="388" y="1927"/>
                      <a:pt x="825" y="1927"/>
                    </a:cubicBezTo>
                    <a:cubicBezTo>
                      <a:pt x="956" y="1927"/>
                      <a:pt x="1091" y="1877"/>
                      <a:pt x="1211" y="1757"/>
                    </a:cubicBezTo>
                    <a:lnTo>
                      <a:pt x="2009" y="959"/>
                    </a:lnTo>
                    <a:cubicBezTo>
                      <a:pt x="2222" y="736"/>
                      <a:pt x="2219" y="384"/>
                      <a:pt x="2000" y="167"/>
                    </a:cubicBezTo>
                    <a:cubicBezTo>
                      <a:pt x="1890" y="56"/>
                      <a:pt x="1745" y="0"/>
                      <a:pt x="16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083" name="Google Shape;1083;p42"/>
              <p:cNvSpPr/>
              <p:nvPr/>
            </p:nvSpPr>
            <p:spPr>
              <a:xfrm>
                <a:off x="3917950" y="1808500"/>
                <a:ext cx="60350" cy="48525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1941" extrusionOk="0">
                    <a:moveTo>
                      <a:pt x="1601" y="1"/>
                    </a:moveTo>
                    <a:cubicBezTo>
                      <a:pt x="1470" y="1"/>
                      <a:pt x="1333" y="52"/>
                      <a:pt x="1211" y="174"/>
                    </a:cubicBezTo>
                    <a:lnTo>
                      <a:pt x="413" y="972"/>
                    </a:lnTo>
                    <a:cubicBezTo>
                      <a:pt x="1" y="1384"/>
                      <a:pt x="388" y="1941"/>
                      <a:pt x="824" y="1941"/>
                    </a:cubicBezTo>
                    <a:cubicBezTo>
                      <a:pt x="955" y="1941"/>
                      <a:pt x="1091" y="1890"/>
                      <a:pt x="1211" y="1770"/>
                    </a:cubicBezTo>
                    <a:lnTo>
                      <a:pt x="2009" y="972"/>
                    </a:lnTo>
                    <a:cubicBezTo>
                      <a:pt x="2414" y="569"/>
                      <a:pt x="2037" y="1"/>
                      <a:pt x="16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084" name="Google Shape;1084;p42"/>
              <p:cNvSpPr/>
              <p:nvPr/>
            </p:nvSpPr>
            <p:spPr>
              <a:xfrm>
                <a:off x="3876450" y="1435075"/>
                <a:ext cx="450375" cy="251250"/>
              </a:xfrm>
              <a:custGeom>
                <a:avLst/>
                <a:gdLst/>
                <a:ahLst/>
                <a:cxnLst/>
                <a:rect l="l" t="t" r="r" b="b"/>
                <a:pathLst>
                  <a:path w="18015" h="10050" extrusionOk="0">
                    <a:moveTo>
                      <a:pt x="18014" y="1"/>
                    </a:moveTo>
                    <a:lnTo>
                      <a:pt x="561" y="4762"/>
                    </a:lnTo>
                    <a:cubicBezTo>
                      <a:pt x="121" y="4882"/>
                      <a:pt x="1" y="5448"/>
                      <a:pt x="350" y="5740"/>
                    </a:cubicBezTo>
                    <a:lnTo>
                      <a:pt x="5584" y="10049"/>
                    </a:lnTo>
                    <a:lnTo>
                      <a:pt x="180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085" name="Google Shape;1085;p42"/>
              <p:cNvSpPr/>
              <p:nvPr/>
            </p:nvSpPr>
            <p:spPr>
              <a:xfrm>
                <a:off x="4094925" y="1456025"/>
                <a:ext cx="250950" cy="445250"/>
              </a:xfrm>
              <a:custGeom>
                <a:avLst/>
                <a:gdLst/>
                <a:ahLst/>
                <a:cxnLst/>
                <a:rect l="l" t="t" r="r" b="b"/>
                <a:pathLst>
                  <a:path w="10038" h="17810" extrusionOk="0">
                    <a:moveTo>
                      <a:pt x="10037" y="0"/>
                    </a:moveTo>
                    <a:cubicBezTo>
                      <a:pt x="9890" y="120"/>
                      <a:pt x="118" y="12226"/>
                      <a:pt x="1" y="12370"/>
                    </a:cubicBezTo>
                    <a:lnTo>
                      <a:pt x="4313" y="17604"/>
                    </a:lnTo>
                    <a:cubicBezTo>
                      <a:pt x="4428" y="17744"/>
                      <a:pt x="4587" y="17809"/>
                      <a:pt x="4745" y="17809"/>
                    </a:cubicBezTo>
                    <a:cubicBezTo>
                      <a:pt x="4985" y="17809"/>
                      <a:pt x="5222" y="17659"/>
                      <a:pt x="5294" y="17390"/>
                    </a:cubicBezTo>
                    <a:lnTo>
                      <a:pt x="1003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086" name="Google Shape;1086;p42"/>
              <p:cNvSpPr/>
              <p:nvPr/>
            </p:nvSpPr>
            <p:spPr>
              <a:xfrm>
                <a:off x="3993575" y="1542825"/>
                <a:ext cx="245025" cy="242525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9701" extrusionOk="0">
                    <a:moveTo>
                      <a:pt x="9800" y="0"/>
                    </a:moveTo>
                    <a:lnTo>
                      <a:pt x="646" y="7399"/>
                    </a:lnTo>
                    <a:lnTo>
                      <a:pt x="125" y="8955"/>
                    </a:lnTo>
                    <a:cubicBezTo>
                      <a:pt x="1" y="9338"/>
                      <a:pt x="298" y="9700"/>
                      <a:pt x="659" y="9700"/>
                    </a:cubicBezTo>
                    <a:cubicBezTo>
                      <a:pt x="719" y="9700"/>
                      <a:pt x="780" y="9690"/>
                      <a:pt x="842" y="9669"/>
                    </a:cubicBezTo>
                    <a:lnTo>
                      <a:pt x="2398" y="9151"/>
                    </a:lnTo>
                    <a:lnTo>
                      <a:pt x="980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087" name="Google Shape;1087;p42"/>
            <p:cNvGrpSpPr/>
            <p:nvPr/>
          </p:nvGrpSpPr>
          <p:grpSpPr>
            <a:xfrm>
              <a:off x="3212286" y="2651945"/>
              <a:ext cx="339253" cy="339253"/>
              <a:chOff x="4456875" y="1435075"/>
              <a:chExt cx="481825" cy="481825"/>
            </a:xfrm>
          </p:grpSpPr>
          <p:sp>
            <p:nvSpPr>
              <p:cNvPr id="1088" name="Google Shape;1088;p42"/>
              <p:cNvSpPr/>
              <p:nvPr/>
            </p:nvSpPr>
            <p:spPr>
              <a:xfrm>
                <a:off x="4624975" y="1465275"/>
                <a:ext cx="56650" cy="86000"/>
              </a:xfrm>
              <a:custGeom>
                <a:avLst/>
                <a:gdLst/>
                <a:ahLst/>
                <a:cxnLst/>
                <a:rect l="l" t="t" r="r" b="b"/>
                <a:pathLst>
                  <a:path w="2266" h="3440" extrusionOk="0">
                    <a:moveTo>
                      <a:pt x="2265" y="0"/>
                    </a:moveTo>
                    <a:cubicBezTo>
                      <a:pt x="1413" y="283"/>
                      <a:pt x="618" y="1196"/>
                      <a:pt x="1" y="2575"/>
                    </a:cubicBezTo>
                    <a:cubicBezTo>
                      <a:pt x="263" y="2801"/>
                      <a:pt x="449" y="3105"/>
                      <a:pt x="534" y="3439"/>
                    </a:cubicBezTo>
                    <a:cubicBezTo>
                      <a:pt x="1106" y="3364"/>
                      <a:pt x="1672" y="3322"/>
                      <a:pt x="2265" y="3304"/>
                    </a:cubicBezTo>
                    <a:lnTo>
                      <a:pt x="226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089" name="Google Shape;1089;p42"/>
              <p:cNvSpPr/>
              <p:nvPr/>
            </p:nvSpPr>
            <p:spPr>
              <a:xfrm>
                <a:off x="4615275" y="1797425"/>
                <a:ext cx="66350" cy="89375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357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18" y="1882"/>
                      <a:pt x="1563" y="3225"/>
                      <a:pt x="2653" y="3574"/>
                    </a:cubicBezTo>
                    <a:lnTo>
                      <a:pt x="2653" y="1316"/>
                    </a:lnTo>
                    <a:cubicBezTo>
                      <a:pt x="2153" y="1135"/>
                      <a:pt x="1768" y="726"/>
                      <a:pt x="1620" y="217"/>
                    </a:cubicBezTo>
                    <a:cubicBezTo>
                      <a:pt x="1057" y="169"/>
                      <a:pt x="518" y="9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090" name="Google Shape;1090;p42"/>
              <p:cNvSpPr/>
              <p:nvPr/>
            </p:nvSpPr>
            <p:spPr>
              <a:xfrm>
                <a:off x="4583125" y="1547250"/>
                <a:ext cx="282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0" extrusionOk="0">
                    <a:moveTo>
                      <a:pt x="567" y="1"/>
                    </a:moveTo>
                    <a:cubicBezTo>
                      <a:pt x="253" y="1"/>
                      <a:pt x="1" y="254"/>
                      <a:pt x="1" y="567"/>
                    </a:cubicBezTo>
                    <a:cubicBezTo>
                      <a:pt x="1" y="880"/>
                      <a:pt x="253" y="1130"/>
                      <a:pt x="567" y="1130"/>
                    </a:cubicBezTo>
                    <a:cubicBezTo>
                      <a:pt x="880" y="1130"/>
                      <a:pt x="1130" y="880"/>
                      <a:pt x="1130" y="567"/>
                    </a:cubicBezTo>
                    <a:cubicBezTo>
                      <a:pt x="1130" y="254"/>
                      <a:pt x="880" y="1"/>
                      <a:pt x="5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091" name="Google Shape;1091;p42"/>
              <p:cNvSpPr/>
              <p:nvPr/>
            </p:nvSpPr>
            <p:spPr>
              <a:xfrm>
                <a:off x="4597950" y="1576075"/>
                <a:ext cx="83675" cy="87525"/>
              </a:xfrm>
              <a:custGeom>
                <a:avLst/>
                <a:gdLst/>
                <a:ahLst/>
                <a:cxnLst/>
                <a:rect l="l" t="t" r="r" b="b"/>
                <a:pathLst>
                  <a:path w="3347" h="3501" extrusionOk="0">
                    <a:moveTo>
                      <a:pt x="3346" y="1"/>
                    </a:moveTo>
                    <a:cubicBezTo>
                      <a:pt x="2723" y="19"/>
                      <a:pt x="2103" y="73"/>
                      <a:pt x="1485" y="161"/>
                    </a:cubicBezTo>
                    <a:cubicBezTo>
                      <a:pt x="1241" y="654"/>
                      <a:pt x="772" y="998"/>
                      <a:pt x="230" y="1082"/>
                    </a:cubicBezTo>
                    <a:cubicBezTo>
                      <a:pt x="100" y="1817"/>
                      <a:pt x="25" y="2714"/>
                      <a:pt x="1" y="3500"/>
                    </a:cubicBezTo>
                    <a:lnTo>
                      <a:pt x="3346" y="3500"/>
                    </a:lnTo>
                    <a:lnTo>
                      <a:pt x="334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092" name="Google Shape;1092;p42"/>
              <p:cNvSpPr/>
              <p:nvPr/>
            </p:nvSpPr>
            <p:spPr>
              <a:xfrm>
                <a:off x="4597650" y="1692175"/>
                <a:ext cx="83975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98" extrusionOk="0">
                    <a:moveTo>
                      <a:pt x="1" y="0"/>
                    </a:moveTo>
                    <a:cubicBezTo>
                      <a:pt x="31" y="1003"/>
                      <a:pt x="154" y="2006"/>
                      <a:pt x="371" y="2987"/>
                    </a:cubicBezTo>
                    <a:cubicBezTo>
                      <a:pt x="1031" y="3135"/>
                      <a:pt x="1699" y="3237"/>
                      <a:pt x="2371" y="3298"/>
                    </a:cubicBezTo>
                    <a:cubicBezTo>
                      <a:pt x="2548" y="2855"/>
                      <a:pt x="2910" y="2509"/>
                      <a:pt x="3358" y="2346"/>
                    </a:cubicBezTo>
                    <a:lnTo>
                      <a:pt x="335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093" name="Google Shape;1093;p42"/>
              <p:cNvSpPr/>
              <p:nvPr/>
            </p:nvSpPr>
            <p:spPr>
              <a:xfrm>
                <a:off x="4798050" y="1663575"/>
                <a:ext cx="2847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1130" extrusionOk="0">
                    <a:moveTo>
                      <a:pt x="564" y="0"/>
                    </a:moveTo>
                    <a:cubicBezTo>
                      <a:pt x="254" y="0"/>
                      <a:pt x="1" y="253"/>
                      <a:pt x="1" y="566"/>
                    </a:cubicBezTo>
                    <a:cubicBezTo>
                      <a:pt x="4" y="876"/>
                      <a:pt x="257" y="1129"/>
                      <a:pt x="567" y="1129"/>
                    </a:cubicBezTo>
                    <a:lnTo>
                      <a:pt x="573" y="1129"/>
                    </a:lnTo>
                    <a:cubicBezTo>
                      <a:pt x="886" y="1129"/>
                      <a:pt x="1139" y="876"/>
                      <a:pt x="1139" y="563"/>
                    </a:cubicBezTo>
                    <a:cubicBezTo>
                      <a:pt x="1139" y="253"/>
                      <a:pt x="886" y="0"/>
                      <a:pt x="5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094" name="Google Shape;1094;p42"/>
              <p:cNvSpPr/>
              <p:nvPr/>
            </p:nvSpPr>
            <p:spPr>
              <a:xfrm>
                <a:off x="4710200" y="1435075"/>
                <a:ext cx="228500" cy="228525"/>
              </a:xfrm>
              <a:custGeom>
                <a:avLst/>
                <a:gdLst/>
                <a:ahLst/>
                <a:cxnLst/>
                <a:rect l="l" t="t" r="r" b="b"/>
                <a:pathLst>
                  <a:path w="9140" h="9141" extrusionOk="0">
                    <a:moveTo>
                      <a:pt x="1" y="1"/>
                    </a:moveTo>
                    <a:lnTo>
                      <a:pt x="1" y="34"/>
                    </a:lnTo>
                    <a:cubicBezTo>
                      <a:pt x="1729" y="377"/>
                      <a:pt x="3313" y="2283"/>
                      <a:pt x="4075" y="5069"/>
                    </a:cubicBezTo>
                    <a:cubicBezTo>
                      <a:pt x="6833" y="5828"/>
                      <a:pt x="8763" y="7406"/>
                      <a:pt x="9107" y="9140"/>
                    </a:cubicBezTo>
                    <a:lnTo>
                      <a:pt x="9140" y="9140"/>
                    </a:lnTo>
                    <a:cubicBezTo>
                      <a:pt x="8854" y="4298"/>
                      <a:pt x="4843" y="284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095" name="Google Shape;1095;p42"/>
              <p:cNvSpPr/>
              <p:nvPr/>
            </p:nvSpPr>
            <p:spPr>
              <a:xfrm>
                <a:off x="4819200" y="1593475"/>
                <a:ext cx="89400" cy="70125"/>
              </a:xfrm>
              <a:custGeom>
                <a:avLst/>
                <a:gdLst/>
                <a:ahLst/>
                <a:cxnLst/>
                <a:rect l="l" t="t" r="r" b="b"/>
                <a:pathLst>
                  <a:path w="3576" h="2805" extrusionOk="0">
                    <a:moveTo>
                      <a:pt x="1" y="1"/>
                    </a:moveTo>
                    <a:cubicBezTo>
                      <a:pt x="94" y="519"/>
                      <a:pt x="166" y="1061"/>
                      <a:pt x="215" y="1621"/>
                    </a:cubicBezTo>
                    <a:cubicBezTo>
                      <a:pt x="727" y="1777"/>
                      <a:pt x="1136" y="2301"/>
                      <a:pt x="1317" y="2804"/>
                    </a:cubicBezTo>
                    <a:lnTo>
                      <a:pt x="3575" y="2804"/>
                    </a:lnTo>
                    <a:cubicBezTo>
                      <a:pt x="3223" y="1711"/>
                      <a:pt x="1883" y="621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096" name="Google Shape;1096;p42"/>
              <p:cNvSpPr/>
              <p:nvPr/>
            </p:nvSpPr>
            <p:spPr>
              <a:xfrm>
                <a:off x="4819200" y="1692175"/>
                <a:ext cx="89475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2651" extrusionOk="0">
                    <a:moveTo>
                      <a:pt x="1317" y="0"/>
                    </a:moveTo>
                    <a:cubicBezTo>
                      <a:pt x="1133" y="500"/>
                      <a:pt x="727" y="883"/>
                      <a:pt x="215" y="1033"/>
                    </a:cubicBezTo>
                    <a:cubicBezTo>
                      <a:pt x="166" y="1593"/>
                      <a:pt x="94" y="2132"/>
                      <a:pt x="1" y="2650"/>
                    </a:cubicBezTo>
                    <a:cubicBezTo>
                      <a:pt x="1889" y="2030"/>
                      <a:pt x="3223" y="1078"/>
                      <a:pt x="35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097" name="Google Shape;1097;p42"/>
              <p:cNvSpPr/>
              <p:nvPr/>
            </p:nvSpPr>
            <p:spPr>
              <a:xfrm>
                <a:off x="4456875" y="1691800"/>
                <a:ext cx="225125" cy="225100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9004" extrusionOk="0">
                    <a:moveTo>
                      <a:pt x="1" y="0"/>
                    </a:moveTo>
                    <a:cubicBezTo>
                      <a:pt x="284" y="4839"/>
                      <a:pt x="4162" y="8721"/>
                      <a:pt x="9004" y="9004"/>
                    </a:cubicBezTo>
                    <a:lnTo>
                      <a:pt x="9004" y="8974"/>
                    </a:lnTo>
                    <a:cubicBezTo>
                      <a:pt x="7273" y="8628"/>
                      <a:pt x="5827" y="6697"/>
                      <a:pt x="5066" y="3942"/>
                    </a:cubicBezTo>
                    <a:cubicBezTo>
                      <a:pt x="2283" y="3180"/>
                      <a:pt x="377" y="1726"/>
                      <a:pt x="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098" name="Google Shape;1098;p42"/>
              <p:cNvSpPr/>
              <p:nvPr/>
            </p:nvSpPr>
            <p:spPr>
              <a:xfrm>
                <a:off x="4487000" y="1595125"/>
                <a:ext cx="88925" cy="6847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2739" extrusionOk="0">
                    <a:moveTo>
                      <a:pt x="3397" y="1"/>
                    </a:moveTo>
                    <a:cubicBezTo>
                      <a:pt x="1569" y="636"/>
                      <a:pt x="337" y="1720"/>
                      <a:pt x="0" y="2738"/>
                    </a:cubicBezTo>
                    <a:lnTo>
                      <a:pt x="3313" y="2738"/>
                    </a:lnTo>
                    <a:cubicBezTo>
                      <a:pt x="3337" y="1880"/>
                      <a:pt x="3418" y="913"/>
                      <a:pt x="3556" y="106"/>
                    </a:cubicBezTo>
                    <a:cubicBezTo>
                      <a:pt x="3502" y="73"/>
                      <a:pt x="3448" y="37"/>
                      <a:pt x="33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099" name="Google Shape;1099;p42"/>
              <p:cNvSpPr/>
              <p:nvPr/>
            </p:nvSpPr>
            <p:spPr>
              <a:xfrm>
                <a:off x="4486925" y="1692175"/>
                <a:ext cx="89450" cy="66350"/>
              </a:xfrm>
              <a:custGeom>
                <a:avLst/>
                <a:gdLst/>
                <a:ahLst/>
                <a:cxnLst/>
                <a:rect l="l" t="t" r="r" b="b"/>
                <a:pathLst>
                  <a:path w="3578" h="2654" extrusionOk="0">
                    <a:moveTo>
                      <a:pt x="0" y="0"/>
                    </a:moveTo>
                    <a:cubicBezTo>
                      <a:pt x="352" y="1078"/>
                      <a:pt x="1689" y="2030"/>
                      <a:pt x="3578" y="2653"/>
                    </a:cubicBezTo>
                    <a:cubicBezTo>
                      <a:pt x="3418" y="1777"/>
                      <a:pt x="3325" y="889"/>
                      <a:pt x="3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100" name="Google Shape;1100;p42"/>
              <p:cNvSpPr/>
              <p:nvPr/>
            </p:nvSpPr>
            <p:spPr>
              <a:xfrm>
                <a:off x="4456875" y="1435075"/>
                <a:ext cx="225125" cy="228525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9141" extrusionOk="0">
                    <a:moveTo>
                      <a:pt x="9004" y="1"/>
                    </a:moveTo>
                    <a:cubicBezTo>
                      <a:pt x="4162" y="284"/>
                      <a:pt x="284" y="4298"/>
                      <a:pt x="1" y="9140"/>
                    </a:cubicBezTo>
                    <a:lnTo>
                      <a:pt x="37" y="9140"/>
                    </a:lnTo>
                    <a:cubicBezTo>
                      <a:pt x="329" y="7686"/>
                      <a:pt x="1747" y="6267"/>
                      <a:pt x="3969" y="5433"/>
                    </a:cubicBezTo>
                    <a:cubicBezTo>
                      <a:pt x="3715" y="4375"/>
                      <a:pt x="4516" y="3361"/>
                      <a:pt x="5602" y="3361"/>
                    </a:cubicBezTo>
                    <a:cubicBezTo>
                      <a:pt x="5607" y="3361"/>
                      <a:pt x="5612" y="3361"/>
                      <a:pt x="5617" y="3361"/>
                    </a:cubicBezTo>
                    <a:cubicBezTo>
                      <a:pt x="5638" y="3361"/>
                      <a:pt x="5656" y="3364"/>
                      <a:pt x="5677" y="3367"/>
                    </a:cubicBezTo>
                    <a:cubicBezTo>
                      <a:pt x="6511" y="1476"/>
                      <a:pt x="7688" y="293"/>
                      <a:pt x="9004" y="31"/>
                    </a:cubicBezTo>
                    <a:lnTo>
                      <a:pt x="90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101" name="Google Shape;1101;p42"/>
              <p:cNvSpPr/>
              <p:nvPr/>
            </p:nvSpPr>
            <p:spPr>
              <a:xfrm>
                <a:off x="4710200" y="1691800"/>
                <a:ext cx="228500" cy="225100"/>
              </a:xfrm>
              <a:custGeom>
                <a:avLst/>
                <a:gdLst/>
                <a:ahLst/>
                <a:cxnLst/>
                <a:rect l="l" t="t" r="r" b="b"/>
                <a:pathLst>
                  <a:path w="9140" h="9004" extrusionOk="0">
                    <a:moveTo>
                      <a:pt x="9107" y="0"/>
                    </a:moveTo>
                    <a:cubicBezTo>
                      <a:pt x="8760" y="1726"/>
                      <a:pt x="6857" y="3177"/>
                      <a:pt x="4075" y="3942"/>
                    </a:cubicBezTo>
                    <a:cubicBezTo>
                      <a:pt x="3313" y="6721"/>
                      <a:pt x="1729" y="8628"/>
                      <a:pt x="1" y="8971"/>
                    </a:cubicBezTo>
                    <a:lnTo>
                      <a:pt x="1" y="9004"/>
                    </a:lnTo>
                    <a:cubicBezTo>
                      <a:pt x="4843" y="8721"/>
                      <a:pt x="8854" y="4839"/>
                      <a:pt x="91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102" name="Google Shape;1102;p42"/>
              <p:cNvSpPr/>
              <p:nvPr/>
            </p:nvSpPr>
            <p:spPr>
              <a:xfrm>
                <a:off x="4710200" y="1465200"/>
                <a:ext cx="70025" cy="89375"/>
              </a:xfrm>
              <a:custGeom>
                <a:avLst/>
                <a:gdLst/>
                <a:ahLst/>
                <a:cxnLst/>
                <a:rect l="l" t="t" r="r" b="b"/>
                <a:pathLst>
                  <a:path w="2801" h="3575" extrusionOk="0">
                    <a:moveTo>
                      <a:pt x="1" y="0"/>
                    </a:moveTo>
                    <a:lnTo>
                      <a:pt x="1" y="3298"/>
                    </a:lnTo>
                    <a:cubicBezTo>
                      <a:pt x="937" y="3328"/>
                      <a:pt x="1961" y="3421"/>
                      <a:pt x="2801" y="3575"/>
                    </a:cubicBezTo>
                    <a:cubicBezTo>
                      <a:pt x="2181" y="1687"/>
                      <a:pt x="1082" y="35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103" name="Google Shape;1103;p42"/>
              <p:cNvSpPr/>
              <p:nvPr/>
            </p:nvSpPr>
            <p:spPr>
              <a:xfrm>
                <a:off x="4710200" y="1575850"/>
                <a:ext cx="86150" cy="87750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3510" extrusionOk="0">
                    <a:moveTo>
                      <a:pt x="1" y="1"/>
                    </a:moveTo>
                    <a:lnTo>
                      <a:pt x="1" y="3509"/>
                    </a:lnTo>
                    <a:lnTo>
                      <a:pt x="2494" y="3509"/>
                    </a:lnTo>
                    <a:cubicBezTo>
                      <a:pt x="2656" y="3054"/>
                      <a:pt x="3003" y="2554"/>
                      <a:pt x="3445" y="2374"/>
                    </a:cubicBezTo>
                    <a:cubicBezTo>
                      <a:pt x="3385" y="1702"/>
                      <a:pt x="3283" y="1034"/>
                      <a:pt x="3135" y="374"/>
                    </a:cubicBezTo>
                    <a:cubicBezTo>
                      <a:pt x="2208" y="167"/>
                      <a:pt x="1063" y="3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104" name="Google Shape;1104;p42"/>
              <p:cNvSpPr/>
              <p:nvPr/>
            </p:nvSpPr>
            <p:spPr>
              <a:xfrm>
                <a:off x="4710200" y="1797500"/>
                <a:ext cx="70025" cy="89375"/>
              </a:xfrm>
              <a:custGeom>
                <a:avLst/>
                <a:gdLst/>
                <a:ahLst/>
                <a:cxnLst/>
                <a:rect l="l" t="t" r="r" b="b"/>
                <a:pathLst>
                  <a:path w="2801" h="3575" extrusionOk="0">
                    <a:moveTo>
                      <a:pt x="2801" y="0"/>
                    </a:moveTo>
                    <a:lnTo>
                      <a:pt x="2801" y="0"/>
                    </a:lnTo>
                    <a:cubicBezTo>
                      <a:pt x="2283" y="93"/>
                      <a:pt x="1609" y="166"/>
                      <a:pt x="1048" y="214"/>
                    </a:cubicBezTo>
                    <a:cubicBezTo>
                      <a:pt x="892" y="726"/>
                      <a:pt x="503" y="1135"/>
                      <a:pt x="1" y="1316"/>
                    </a:cubicBezTo>
                    <a:lnTo>
                      <a:pt x="1" y="3574"/>
                    </a:lnTo>
                    <a:cubicBezTo>
                      <a:pt x="1082" y="3222"/>
                      <a:pt x="2181" y="1885"/>
                      <a:pt x="28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105" name="Google Shape;1105;p42"/>
              <p:cNvSpPr/>
              <p:nvPr/>
            </p:nvSpPr>
            <p:spPr>
              <a:xfrm>
                <a:off x="4681975" y="1776400"/>
                <a:ext cx="2825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4" extrusionOk="0">
                    <a:moveTo>
                      <a:pt x="566" y="1"/>
                    </a:moveTo>
                    <a:cubicBezTo>
                      <a:pt x="253" y="1"/>
                      <a:pt x="0" y="251"/>
                      <a:pt x="0" y="564"/>
                    </a:cubicBezTo>
                    <a:lnTo>
                      <a:pt x="0" y="567"/>
                    </a:lnTo>
                    <a:cubicBezTo>
                      <a:pt x="0" y="567"/>
                      <a:pt x="0" y="570"/>
                      <a:pt x="0" y="570"/>
                    </a:cubicBezTo>
                    <a:cubicBezTo>
                      <a:pt x="0" y="880"/>
                      <a:pt x="253" y="1133"/>
                      <a:pt x="566" y="1133"/>
                    </a:cubicBezTo>
                    <a:cubicBezTo>
                      <a:pt x="877" y="1133"/>
                      <a:pt x="1130" y="880"/>
                      <a:pt x="1130" y="570"/>
                    </a:cubicBezTo>
                    <a:cubicBezTo>
                      <a:pt x="1130" y="570"/>
                      <a:pt x="1130" y="567"/>
                      <a:pt x="1130" y="567"/>
                    </a:cubicBezTo>
                    <a:lnTo>
                      <a:pt x="1130" y="564"/>
                    </a:lnTo>
                    <a:cubicBezTo>
                      <a:pt x="1130" y="251"/>
                      <a:pt x="877" y="1"/>
                      <a:pt x="5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106" name="Google Shape;1106;p42"/>
              <p:cNvSpPr/>
              <p:nvPr/>
            </p:nvSpPr>
            <p:spPr>
              <a:xfrm>
                <a:off x="4710200" y="1692175"/>
                <a:ext cx="8615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3298" extrusionOk="0">
                    <a:moveTo>
                      <a:pt x="1" y="0"/>
                    </a:moveTo>
                    <a:lnTo>
                      <a:pt x="1" y="2346"/>
                    </a:lnTo>
                    <a:cubicBezTo>
                      <a:pt x="455" y="2506"/>
                      <a:pt x="820" y="2852"/>
                      <a:pt x="1003" y="3298"/>
                    </a:cubicBezTo>
                    <a:cubicBezTo>
                      <a:pt x="1702" y="3234"/>
                      <a:pt x="2506" y="3129"/>
                      <a:pt x="3135" y="2987"/>
                    </a:cubicBezTo>
                    <a:cubicBezTo>
                      <a:pt x="3283" y="2328"/>
                      <a:pt x="3385" y="1660"/>
                      <a:pt x="3445" y="985"/>
                    </a:cubicBezTo>
                    <a:cubicBezTo>
                      <a:pt x="3003" y="807"/>
                      <a:pt x="2656" y="449"/>
                      <a:pt x="24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107" name="Google Shape;1107;p42"/>
            <p:cNvGrpSpPr/>
            <p:nvPr/>
          </p:nvGrpSpPr>
          <p:grpSpPr>
            <a:xfrm>
              <a:off x="4406216" y="3871980"/>
              <a:ext cx="339200" cy="339271"/>
              <a:chOff x="5049725" y="2027900"/>
              <a:chExt cx="481750" cy="481850"/>
            </a:xfrm>
          </p:grpSpPr>
          <p:sp>
            <p:nvSpPr>
              <p:cNvPr id="1108" name="Google Shape;1108;p42"/>
              <p:cNvSpPr/>
              <p:nvPr/>
            </p:nvSpPr>
            <p:spPr>
              <a:xfrm>
                <a:off x="5191775" y="2394925"/>
                <a:ext cx="197625" cy="114825"/>
              </a:xfrm>
              <a:custGeom>
                <a:avLst/>
                <a:gdLst/>
                <a:ahLst/>
                <a:cxnLst/>
                <a:rect l="l" t="t" r="r" b="b"/>
                <a:pathLst>
                  <a:path w="7905" h="4593" extrusionOk="0">
                    <a:moveTo>
                      <a:pt x="0" y="0"/>
                    </a:moveTo>
                    <a:lnTo>
                      <a:pt x="0" y="566"/>
                    </a:lnTo>
                    <a:cubicBezTo>
                      <a:pt x="3" y="1298"/>
                      <a:pt x="479" y="1949"/>
                      <a:pt x="1178" y="2171"/>
                    </a:cubicBezTo>
                    <a:cubicBezTo>
                      <a:pt x="1407" y="3502"/>
                      <a:pt x="2560" y="4593"/>
                      <a:pt x="3954" y="4593"/>
                    </a:cubicBezTo>
                    <a:cubicBezTo>
                      <a:pt x="5345" y="4593"/>
                      <a:pt x="6499" y="3502"/>
                      <a:pt x="6728" y="2171"/>
                    </a:cubicBezTo>
                    <a:cubicBezTo>
                      <a:pt x="7426" y="1949"/>
                      <a:pt x="7902" y="1298"/>
                      <a:pt x="7905" y="566"/>
                    </a:cubicBezTo>
                    <a:lnTo>
                      <a:pt x="790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109" name="Google Shape;1109;p42"/>
              <p:cNvSpPr/>
              <p:nvPr/>
            </p:nvSpPr>
            <p:spPr>
              <a:xfrm>
                <a:off x="5113625" y="2027900"/>
                <a:ext cx="347300" cy="338825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13553" extrusionOk="0">
                    <a:moveTo>
                      <a:pt x="7080" y="2260"/>
                    </a:moveTo>
                    <a:cubicBezTo>
                      <a:pt x="9574" y="2263"/>
                      <a:pt x="11594" y="4284"/>
                      <a:pt x="11597" y="6777"/>
                    </a:cubicBezTo>
                    <a:cubicBezTo>
                      <a:pt x="11597" y="7090"/>
                      <a:pt x="11344" y="7340"/>
                      <a:pt x="11031" y="7340"/>
                    </a:cubicBezTo>
                    <a:cubicBezTo>
                      <a:pt x="10718" y="7340"/>
                      <a:pt x="10468" y="7090"/>
                      <a:pt x="10468" y="6777"/>
                    </a:cubicBezTo>
                    <a:cubicBezTo>
                      <a:pt x="10465" y="4907"/>
                      <a:pt x="8950" y="3392"/>
                      <a:pt x="7080" y="3389"/>
                    </a:cubicBezTo>
                    <a:cubicBezTo>
                      <a:pt x="6767" y="3389"/>
                      <a:pt x="6514" y="3136"/>
                      <a:pt x="6514" y="2826"/>
                    </a:cubicBezTo>
                    <a:cubicBezTo>
                      <a:pt x="6514" y="2513"/>
                      <a:pt x="6767" y="2260"/>
                      <a:pt x="7080" y="2260"/>
                    </a:cubicBezTo>
                    <a:close/>
                    <a:moveTo>
                      <a:pt x="7070" y="1"/>
                    </a:moveTo>
                    <a:cubicBezTo>
                      <a:pt x="6595" y="1"/>
                      <a:pt x="6111" y="50"/>
                      <a:pt x="5623" y="152"/>
                    </a:cubicBezTo>
                    <a:cubicBezTo>
                      <a:pt x="3075" y="685"/>
                      <a:pt x="1001" y="2754"/>
                      <a:pt x="459" y="5301"/>
                    </a:cubicBezTo>
                    <a:cubicBezTo>
                      <a:pt x="1" y="7469"/>
                      <a:pt x="567" y="9644"/>
                      <a:pt x="2015" y="11270"/>
                    </a:cubicBezTo>
                    <a:cubicBezTo>
                      <a:pt x="2584" y="11908"/>
                      <a:pt x="2952" y="12703"/>
                      <a:pt x="3072" y="13552"/>
                    </a:cubicBezTo>
                    <a:lnTo>
                      <a:pt x="11088" y="13552"/>
                    </a:lnTo>
                    <a:cubicBezTo>
                      <a:pt x="11221" y="12691"/>
                      <a:pt x="11597" y="11887"/>
                      <a:pt x="12175" y="11233"/>
                    </a:cubicBezTo>
                    <a:cubicBezTo>
                      <a:pt x="13259" y="10002"/>
                      <a:pt x="13892" y="8418"/>
                      <a:pt x="13892" y="6777"/>
                    </a:cubicBezTo>
                    <a:cubicBezTo>
                      <a:pt x="13892" y="2969"/>
                      <a:pt x="10766" y="1"/>
                      <a:pt x="70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110" name="Google Shape;1110;p42"/>
              <p:cNvSpPr/>
              <p:nvPr/>
            </p:nvSpPr>
            <p:spPr>
              <a:xfrm>
                <a:off x="5049725" y="2197300"/>
                <a:ext cx="56400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31" extrusionOk="0">
                    <a:moveTo>
                      <a:pt x="563" y="1"/>
                    </a:moveTo>
                    <a:cubicBezTo>
                      <a:pt x="250" y="1"/>
                      <a:pt x="0" y="254"/>
                      <a:pt x="0" y="567"/>
                    </a:cubicBezTo>
                    <a:cubicBezTo>
                      <a:pt x="0" y="877"/>
                      <a:pt x="250" y="1130"/>
                      <a:pt x="563" y="1130"/>
                    </a:cubicBezTo>
                    <a:lnTo>
                      <a:pt x="1693" y="1130"/>
                    </a:lnTo>
                    <a:cubicBezTo>
                      <a:pt x="2006" y="1130"/>
                      <a:pt x="2256" y="877"/>
                      <a:pt x="2256" y="567"/>
                    </a:cubicBezTo>
                    <a:cubicBezTo>
                      <a:pt x="2256" y="254"/>
                      <a:pt x="2006" y="1"/>
                      <a:pt x="16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111" name="Google Shape;1111;p42"/>
              <p:cNvSpPr/>
              <p:nvPr/>
            </p:nvSpPr>
            <p:spPr>
              <a:xfrm>
                <a:off x="5052575" y="2102800"/>
                <a:ext cx="50850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1923" extrusionOk="0">
                    <a:moveTo>
                      <a:pt x="623" y="0"/>
                    </a:moveTo>
                    <a:cubicBezTo>
                      <a:pt x="478" y="0"/>
                      <a:pt x="333" y="56"/>
                      <a:pt x="224" y="167"/>
                    </a:cubicBezTo>
                    <a:cubicBezTo>
                      <a:pt x="4" y="384"/>
                      <a:pt x="1" y="736"/>
                      <a:pt x="214" y="959"/>
                    </a:cubicBezTo>
                    <a:lnTo>
                      <a:pt x="1015" y="1757"/>
                    </a:lnTo>
                    <a:cubicBezTo>
                      <a:pt x="1125" y="1867"/>
                      <a:pt x="1269" y="1922"/>
                      <a:pt x="1413" y="1922"/>
                    </a:cubicBezTo>
                    <a:cubicBezTo>
                      <a:pt x="1558" y="1922"/>
                      <a:pt x="1702" y="1867"/>
                      <a:pt x="1813" y="1757"/>
                    </a:cubicBezTo>
                    <a:cubicBezTo>
                      <a:pt x="2033" y="1534"/>
                      <a:pt x="2033" y="1179"/>
                      <a:pt x="1813" y="959"/>
                    </a:cubicBezTo>
                    <a:lnTo>
                      <a:pt x="1015" y="158"/>
                    </a:lnTo>
                    <a:cubicBezTo>
                      <a:pt x="906" y="53"/>
                      <a:pt x="764" y="0"/>
                      <a:pt x="6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112" name="Google Shape;1112;p42"/>
              <p:cNvSpPr/>
              <p:nvPr/>
            </p:nvSpPr>
            <p:spPr>
              <a:xfrm>
                <a:off x="5052575" y="2272175"/>
                <a:ext cx="50700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028" h="1916" extrusionOk="0">
                    <a:moveTo>
                      <a:pt x="1405" y="0"/>
                    </a:moveTo>
                    <a:cubicBezTo>
                      <a:pt x="1264" y="0"/>
                      <a:pt x="1124" y="53"/>
                      <a:pt x="1015" y="159"/>
                    </a:cubicBezTo>
                    <a:lnTo>
                      <a:pt x="214" y="960"/>
                    </a:lnTo>
                    <a:cubicBezTo>
                      <a:pt x="1" y="1179"/>
                      <a:pt x="4" y="1532"/>
                      <a:pt x="224" y="1749"/>
                    </a:cubicBezTo>
                    <a:cubicBezTo>
                      <a:pt x="333" y="1860"/>
                      <a:pt x="478" y="1916"/>
                      <a:pt x="623" y="1916"/>
                    </a:cubicBezTo>
                    <a:cubicBezTo>
                      <a:pt x="764" y="1916"/>
                      <a:pt x="906" y="1863"/>
                      <a:pt x="1015" y="1758"/>
                    </a:cubicBezTo>
                    <a:lnTo>
                      <a:pt x="1813" y="960"/>
                    </a:lnTo>
                    <a:cubicBezTo>
                      <a:pt x="2027" y="737"/>
                      <a:pt x="2024" y="384"/>
                      <a:pt x="1804" y="168"/>
                    </a:cubicBezTo>
                    <a:cubicBezTo>
                      <a:pt x="1695" y="56"/>
                      <a:pt x="1550" y="0"/>
                      <a:pt x="14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113" name="Google Shape;1113;p42"/>
              <p:cNvSpPr/>
              <p:nvPr/>
            </p:nvSpPr>
            <p:spPr>
              <a:xfrm>
                <a:off x="5475050" y="2197300"/>
                <a:ext cx="56425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1131" extrusionOk="0">
                    <a:moveTo>
                      <a:pt x="564" y="1"/>
                    </a:moveTo>
                    <a:cubicBezTo>
                      <a:pt x="251" y="1"/>
                      <a:pt x="1" y="254"/>
                      <a:pt x="1" y="567"/>
                    </a:cubicBezTo>
                    <a:cubicBezTo>
                      <a:pt x="1" y="877"/>
                      <a:pt x="251" y="1130"/>
                      <a:pt x="564" y="1130"/>
                    </a:cubicBezTo>
                    <a:lnTo>
                      <a:pt x="1693" y="1130"/>
                    </a:lnTo>
                    <a:cubicBezTo>
                      <a:pt x="2006" y="1130"/>
                      <a:pt x="2256" y="877"/>
                      <a:pt x="2256" y="567"/>
                    </a:cubicBezTo>
                    <a:cubicBezTo>
                      <a:pt x="2256" y="254"/>
                      <a:pt x="2006" y="1"/>
                      <a:pt x="16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114" name="Google Shape;1114;p42"/>
              <p:cNvSpPr/>
              <p:nvPr/>
            </p:nvSpPr>
            <p:spPr>
              <a:xfrm>
                <a:off x="5477925" y="2102800"/>
                <a:ext cx="50675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1916" extrusionOk="0">
                    <a:moveTo>
                      <a:pt x="1405" y="0"/>
                    </a:moveTo>
                    <a:cubicBezTo>
                      <a:pt x="1264" y="0"/>
                      <a:pt x="1123" y="53"/>
                      <a:pt x="1015" y="158"/>
                    </a:cubicBezTo>
                    <a:lnTo>
                      <a:pt x="214" y="959"/>
                    </a:lnTo>
                    <a:cubicBezTo>
                      <a:pt x="0" y="1179"/>
                      <a:pt x="3" y="1531"/>
                      <a:pt x="223" y="1748"/>
                    </a:cubicBezTo>
                    <a:cubicBezTo>
                      <a:pt x="333" y="1860"/>
                      <a:pt x="478" y="1915"/>
                      <a:pt x="623" y="1915"/>
                    </a:cubicBezTo>
                    <a:cubicBezTo>
                      <a:pt x="764" y="1915"/>
                      <a:pt x="905" y="1863"/>
                      <a:pt x="1015" y="1757"/>
                    </a:cubicBezTo>
                    <a:lnTo>
                      <a:pt x="1813" y="959"/>
                    </a:lnTo>
                    <a:cubicBezTo>
                      <a:pt x="2027" y="736"/>
                      <a:pt x="2024" y="384"/>
                      <a:pt x="1804" y="167"/>
                    </a:cubicBezTo>
                    <a:cubicBezTo>
                      <a:pt x="1694" y="56"/>
                      <a:pt x="1549" y="0"/>
                      <a:pt x="14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115" name="Google Shape;1115;p42"/>
              <p:cNvSpPr/>
              <p:nvPr/>
            </p:nvSpPr>
            <p:spPr>
              <a:xfrm>
                <a:off x="5477775" y="2272000"/>
                <a:ext cx="50825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1923" extrusionOk="0">
                    <a:moveTo>
                      <a:pt x="621" y="1"/>
                    </a:moveTo>
                    <a:cubicBezTo>
                      <a:pt x="476" y="1"/>
                      <a:pt x="331" y="56"/>
                      <a:pt x="220" y="166"/>
                    </a:cubicBezTo>
                    <a:cubicBezTo>
                      <a:pt x="0" y="388"/>
                      <a:pt x="0" y="744"/>
                      <a:pt x="220" y="967"/>
                    </a:cubicBezTo>
                    <a:lnTo>
                      <a:pt x="1021" y="1765"/>
                    </a:lnTo>
                    <a:cubicBezTo>
                      <a:pt x="1129" y="1870"/>
                      <a:pt x="1270" y="1923"/>
                      <a:pt x="1411" y="1923"/>
                    </a:cubicBezTo>
                    <a:cubicBezTo>
                      <a:pt x="1555" y="1923"/>
                      <a:pt x="1700" y="1867"/>
                      <a:pt x="1810" y="1756"/>
                    </a:cubicBezTo>
                    <a:cubicBezTo>
                      <a:pt x="2030" y="1539"/>
                      <a:pt x="2033" y="1186"/>
                      <a:pt x="1819" y="967"/>
                    </a:cubicBezTo>
                    <a:lnTo>
                      <a:pt x="1021" y="166"/>
                    </a:lnTo>
                    <a:cubicBezTo>
                      <a:pt x="910" y="56"/>
                      <a:pt x="765" y="1"/>
                      <a:pt x="6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1116" name="Google Shape;1116;p42"/>
          <p:cNvSpPr/>
          <p:nvPr/>
        </p:nvSpPr>
        <p:spPr>
          <a:xfrm>
            <a:off x="6481113" y="3490736"/>
            <a:ext cx="2213486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0" tIns="91425" rIns="274300" bIns="91425" anchor="ctr" anchorCtr="0">
            <a:noAutofit/>
          </a:bodyPr>
          <a:lstStyle/>
          <a:p>
            <a:pPr marL="0" marR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رویای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است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1117" name="Google Shape;1117;p42"/>
          <p:cNvSpPr/>
          <p:nvPr/>
        </p:nvSpPr>
        <p:spPr>
          <a:xfrm>
            <a:off x="338615" y="3483215"/>
            <a:ext cx="2045162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marR="0" indent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رویای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است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1118" name="Google Shape;1118;p42"/>
          <p:cNvSpPr/>
          <p:nvPr/>
        </p:nvSpPr>
        <p:spPr>
          <a:xfrm>
            <a:off x="6767999" y="2081063"/>
            <a:ext cx="192660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274300" bIns="91425" anchor="ctr" anchorCtr="0">
            <a:noAutofit/>
          </a:bodyPr>
          <a:lstStyle/>
          <a:p>
            <a:pPr marL="0" marR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رویای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است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1119" name="Google Shape;1119;p42"/>
          <p:cNvSpPr/>
          <p:nvPr/>
        </p:nvSpPr>
        <p:spPr>
          <a:xfrm>
            <a:off x="305178" y="2088588"/>
            <a:ext cx="2078599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marR="0" indent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رویای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است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1120" name="Google Shape;1120;p42"/>
          <p:cNvSpPr txBox="1"/>
          <p:nvPr/>
        </p:nvSpPr>
        <p:spPr>
          <a:xfrm>
            <a:off x="7202416" y="1733400"/>
            <a:ext cx="14922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پیشرفت</a:t>
            </a:r>
            <a:endParaRPr sz="1700" dirty="0">
              <a:solidFill>
                <a:schemeClr val="accent4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1121" name="Google Shape;1121;p42"/>
          <p:cNvSpPr txBox="1"/>
          <p:nvPr/>
        </p:nvSpPr>
        <p:spPr>
          <a:xfrm>
            <a:off x="7202416" y="3181598"/>
            <a:ext cx="14922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انتقال</a:t>
            </a:r>
            <a:endParaRPr sz="1700" dirty="0">
              <a:solidFill>
                <a:schemeClr val="accent3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1122" name="Google Shape;1122;p42"/>
          <p:cNvSpPr txBox="1"/>
          <p:nvPr/>
        </p:nvSpPr>
        <p:spPr>
          <a:xfrm>
            <a:off x="925014" y="1740895"/>
            <a:ext cx="14922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هدف</a:t>
            </a:r>
            <a:endParaRPr sz="1700" dirty="0">
              <a:solidFill>
                <a:schemeClr val="accent1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1123" name="Google Shape;1123;p42"/>
          <p:cNvSpPr txBox="1"/>
          <p:nvPr/>
        </p:nvSpPr>
        <p:spPr>
          <a:xfrm>
            <a:off x="925014" y="3174065"/>
            <a:ext cx="14922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راه حل</a:t>
            </a:r>
            <a:endParaRPr sz="1700" dirty="0">
              <a:solidFill>
                <a:schemeClr val="accent2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1124" name="Google Shape;1124;p42"/>
          <p:cNvSpPr txBox="1"/>
          <p:nvPr/>
        </p:nvSpPr>
        <p:spPr>
          <a:xfrm>
            <a:off x="457175" y="1503425"/>
            <a:ext cx="11184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25,000€</a:t>
            </a:r>
            <a:endParaRPr sz="1800">
              <a:solidFill>
                <a:schemeClr val="accent1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1125" name="Google Shape;1125;p42"/>
          <p:cNvSpPr txBox="1"/>
          <p:nvPr/>
        </p:nvSpPr>
        <p:spPr>
          <a:xfrm>
            <a:off x="457175" y="2973063"/>
            <a:ext cx="11184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50,000€</a:t>
            </a:r>
            <a:endParaRPr sz="1800" dirty="0">
              <a:solidFill>
                <a:schemeClr val="accent2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1126" name="Google Shape;1126;p42"/>
          <p:cNvSpPr txBox="1"/>
          <p:nvPr/>
        </p:nvSpPr>
        <p:spPr>
          <a:xfrm>
            <a:off x="7576225" y="1503425"/>
            <a:ext cx="11184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40,000€</a:t>
            </a:r>
            <a:endParaRPr sz="1800" dirty="0">
              <a:solidFill>
                <a:schemeClr val="accent4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1127" name="Google Shape;1127;p42"/>
          <p:cNvSpPr txBox="1"/>
          <p:nvPr/>
        </p:nvSpPr>
        <p:spPr>
          <a:xfrm>
            <a:off x="7576225" y="2973063"/>
            <a:ext cx="11184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60,000€</a:t>
            </a:r>
            <a:endParaRPr sz="1800">
              <a:solidFill>
                <a:schemeClr val="accent3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43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b="1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گزارش ماهانه رویای مدیر پروژه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1133" name="Google Shape;1133;p43"/>
          <p:cNvGrpSpPr/>
          <p:nvPr/>
        </p:nvGrpSpPr>
        <p:grpSpPr>
          <a:xfrm>
            <a:off x="1771913" y="2290623"/>
            <a:ext cx="5600169" cy="1048652"/>
            <a:chOff x="998425" y="1182125"/>
            <a:chExt cx="1065400" cy="199500"/>
          </a:xfrm>
        </p:grpSpPr>
        <p:sp>
          <p:nvSpPr>
            <p:cNvPr id="1134" name="Google Shape;1134;p43"/>
            <p:cNvSpPr/>
            <p:nvPr/>
          </p:nvSpPr>
          <p:spPr>
            <a:xfrm>
              <a:off x="998425" y="1182125"/>
              <a:ext cx="1065400" cy="199500"/>
            </a:xfrm>
            <a:custGeom>
              <a:avLst/>
              <a:gdLst/>
              <a:ahLst/>
              <a:cxnLst/>
              <a:rect l="l" t="t" r="r" b="b"/>
              <a:pathLst>
                <a:path w="42616" h="7980" extrusionOk="0">
                  <a:moveTo>
                    <a:pt x="4324" y="1"/>
                  </a:moveTo>
                  <a:cubicBezTo>
                    <a:pt x="3159" y="1"/>
                    <a:pt x="1997" y="512"/>
                    <a:pt x="1246" y="1424"/>
                  </a:cubicBezTo>
                  <a:cubicBezTo>
                    <a:pt x="180" y="2720"/>
                    <a:pt x="1" y="4577"/>
                    <a:pt x="867" y="6031"/>
                  </a:cubicBezTo>
                  <a:cubicBezTo>
                    <a:pt x="1600" y="7262"/>
                    <a:pt x="2935" y="7980"/>
                    <a:pt x="4331" y="7980"/>
                  </a:cubicBezTo>
                  <a:cubicBezTo>
                    <a:pt x="4576" y="7980"/>
                    <a:pt x="4822" y="7958"/>
                    <a:pt x="5067" y="7913"/>
                  </a:cubicBezTo>
                  <a:cubicBezTo>
                    <a:pt x="6219" y="7700"/>
                    <a:pt x="7170" y="6971"/>
                    <a:pt x="7733" y="6006"/>
                  </a:cubicBezTo>
                  <a:cubicBezTo>
                    <a:pt x="8105" y="5370"/>
                    <a:pt x="8773" y="4970"/>
                    <a:pt x="9508" y="4970"/>
                  </a:cubicBezTo>
                  <a:lnTo>
                    <a:pt x="10488" y="4970"/>
                  </a:lnTo>
                  <a:cubicBezTo>
                    <a:pt x="11237" y="4970"/>
                    <a:pt x="11919" y="5376"/>
                    <a:pt x="12300" y="6020"/>
                  </a:cubicBezTo>
                  <a:lnTo>
                    <a:pt x="12307" y="6031"/>
                  </a:lnTo>
                  <a:cubicBezTo>
                    <a:pt x="13039" y="7262"/>
                    <a:pt x="14375" y="7980"/>
                    <a:pt x="15771" y="7980"/>
                  </a:cubicBezTo>
                  <a:cubicBezTo>
                    <a:pt x="16016" y="7980"/>
                    <a:pt x="16262" y="7958"/>
                    <a:pt x="16507" y="7913"/>
                  </a:cubicBezTo>
                  <a:cubicBezTo>
                    <a:pt x="17658" y="7700"/>
                    <a:pt x="18610" y="6971"/>
                    <a:pt x="19173" y="6006"/>
                  </a:cubicBezTo>
                  <a:cubicBezTo>
                    <a:pt x="19545" y="5370"/>
                    <a:pt x="20213" y="4970"/>
                    <a:pt x="20946" y="4970"/>
                  </a:cubicBezTo>
                  <a:lnTo>
                    <a:pt x="21928" y="4970"/>
                  </a:lnTo>
                  <a:cubicBezTo>
                    <a:pt x="22677" y="4970"/>
                    <a:pt x="23359" y="5376"/>
                    <a:pt x="23740" y="6020"/>
                  </a:cubicBezTo>
                  <a:lnTo>
                    <a:pt x="23747" y="6031"/>
                  </a:lnTo>
                  <a:cubicBezTo>
                    <a:pt x="24479" y="7262"/>
                    <a:pt x="25815" y="7980"/>
                    <a:pt x="27210" y="7980"/>
                  </a:cubicBezTo>
                  <a:cubicBezTo>
                    <a:pt x="27454" y="7980"/>
                    <a:pt x="27700" y="7958"/>
                    <a:pt x="27945" y="7913"/>
                  </a:cubicBezTo>
                  <a:cubicBezTo>
                    <a:pt x="29098" y="7700"/>
                    <a:pt x="30048" y="6971"/>
                    <a:pt x="30613" y="6006"/>
                  </a:cubicBezTo>
                  <a:cubicBezTo>
                    <a:pt x="30985" y="5370"/>
                    <a:pt x="31652" y="4970"/>
                    <a:pt x="32388" y="4970"/>
                  </a:cubicBezTo>
                  <a:lnTo>
                    <a:pt x="33368" y="4970"/>
                  </a:lnTo>
                  <a:cubicBezTo>
                    <a:pt x="34117" y="4970"/>
                    <a:pt x="34799" y="5376"/>
                    <a:pt x="35180" y="6020"/>
                  </a:cubicBezTo>
                  <a:lnTo>
                    <a:pt x="35187" y="6031"/>
                  </a:lnTo>
                  <a:cubicBezTo>
                    <a:pt x="35920" y="7262"/>
                    <a:pt x="37255" y="7980"/>
                    <a:pt x="38651" y="7980"/>
                  </a:cubicBezTo>
                  <a:cubicBezTo>
                    <a:pt x="38896" y="7980"/>
                    <a:pt x="39142" y="7958"/>
                    <a:pt x="39387" y="7913"/>
                  </a:cubicBezTo>
                  <a:cubicBezTo>
                    <a:pt x="41256" y="7567"/>
                    <a:pt x="42594" y="5866"/>
                    <a:pt x="42615" y="3993"/>
                  </a:cubicBezTo>
                  <a:cubicBezTo>
                    <a:pt x="42599" y="2323"/>
                    <a:pt x="41557" y="833"/>
                    <a:pt x="39994" y="246"/>
                  </a:cubicBezTo>
                  <a:cubicBezTo>
                    <a:pt x="39559" y="81"/>
                    <a:pt x="39100" y="2"/>
                    <a:pt x="38642" y="2"/>
                  </a:cubicBezTo>
                  <a:cubicBezTo>
                    <a:pt x="37477" y="2"/>
                    <a:pt x="36315" y="513"/>
                    <a:pt x="35565" y="1426"/>
                  </a:cubicBezTo>
                  <a:cubicBezTo>
                    <a:pt x="35428" y="1592"/>
                    <a:pt x="35304" y="1770"/>
                    <a:pt x="35195" y="1957"/>
                  </a:cubicBezTo>
                  <a:cubicBezTo>
                    <a:pt x="34817" y="2606"/>
                    <a:pt x="34133" y="3018"/>
                    <a:pt x="33382" y="3018"/>
                  </a:cubicBezTo>
                  <a:lnTo>
                    <a:pt x="32420" y="3018"/>
                  </a:lnTo>
                  <a:cubicBezTo>
                    <a:pt x="31683" y="3018"/>
                    <a:pt x="30996" y="2632"/>
                    <a:pt x="30624" y="1994"/>
                  </a:cubicBezTo>
                  <a:cubicBezTo>
                    <a:pt x="30157" y="1190"/>
                    <a:pt x="29425" y="572"/>
                    <a:pt x="28556" y="244"/>
                  </a:cubicBezTo>
                  <a:cubicBezTo>
                    <a:pt x="28121" y="80"/>
                    <a:pt x="27663" y="1"/>
                    <a:pt x="27205" y="1"/>
                  </a:cubicBezTo>
                  <a:cubicBezTo>
                    <a:pt x="26039" y="1"/>
                    <a:pt x="24877" y="513"/>
                    <a:pt x="24125" y="1426"/>
                  </a:cubicBezTo>
                  <a:cubicBezTo>
                    <a:pt x="23989" y="1592"/>
                    <a:pt x="23865" y="1770"/>
                    <a:pt x="23755" y="1957"/>
                  </a:cubicBezTo>
                  <a:cubicBezTo>
                    <a:pt x="23377" y="2606"/>
                    <a:pt x="22695" y="3018"/>
                    <a:pt x="21944" y="3018"/>
                  </a:cubicBezTo>
                  <a:lnTo>
                    <a:pt x="20981" y="3018"/>
                  </a:lnTo>
                  <a:cubicBezTo>
                    <a:pt x="20243" y="3018"/>
                    <a:pt x="19556" y="2632"/>
                    <a:pt x="19185" y="1994"/>
                  </a:cubicBezTo>
                  <a:cubicBezTo>
                    <a:pt x="18717" y="1190"/>
                    <a:pt x="17987" y="572"/>
                    <a:pt x="17116" y="244"/>
                  </a:cubicBezTo>
                  <a:cubicBezTo>
                    <a:pt x="16681" y="80"/>
                    <a:pt x="16223" y="1"/>
                    <a:pt x="15766" y="1"/>
                  </a:cubicBezTo>
                  <a:cubicBezTo>
                    <a:pt x="14600" y="1"/>
                    <a:pt x="13437" y="513"/>
                    <a:pt x="12686" y="1426"/>
                  </a:cubicBezTo>
                  <a:cubicBezTo>
                    <a:pt x="12549" y="1592"/>
                    <a:pt x="12425" y="1770"/>
                    <a:pt x="12316" y="1957"/>
                  </a:cubicBezTo>
                  <a:cubicBezTo>
                    <a:pt x="11937" y="2606"/>
                    <a:pt x="11255" y="3016"/>
                    <a:pt x="10504" y="3016"/>
                  </a:cubicBezTo>
                  <a:lnTo>
                    <a:pt x="9541" y="3016"/>
                  </a:lnTo>
                  <a:cubicBezTo>
                    <a:pt x="8805" y="3016"/>
                    <a:pt x="8116" y="2632"/>
                    <a:pt x="7745" y="1994"/>
                  </a:cubicBezTo>
                  <a:cubicBezTo>
                    <a:pt x="7277" y="1190"/>
                    <a:pt x="6547" y="572"/>
                    <a:pt x="5676" y="244"/>
                  </a:cubicBezTo>
                  <a:cubicBezTo>
                    <a:pt x="5241" y="80"/>
                    <a:pt x="4782" y="1"/>
                    <a:pt x="43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35" name="Google Shape;1135;p43"/>
            <p:cNvSpPr/>
            <p:nvPr/>
          </p:nvSpPr>
          <p:spPr>
            <a:xfrm>
              <a:off x="1017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36" name="Google Shape;1136;p43"/>
            <p:cNvSpPr/>
            <p:nvPr/>
          </p:nvSpPr>
          <p:spPr>
            <a:xfrm>
              <a:off x="1303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37" name="Google Shape;1137;p43"/>
            <p:cNvSpPr/>
            <p:nvPr/>
          </p:nvSpPr>
          <p:spPr>
            <a:xfrm>
              <a:off x="1589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49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49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38" name="Google Shape;1138;p43"/>
            <p:cNvSpPr/>
            <p:nvPr/>
          </p:nvSpPr>
          <p:spPr>
            <a:xfrm>
              <a:off x="1875200" y="1193175"/>
              <a:ext cx="177525" cy="177500"/>
            </a:xfrm>
            <a:custGeom>
              <a:avLst/>
              <a:gdLst/>
              <a:ahLst/>
              <a:cxnLst/>
              <a:rect l="l" t="t" r="r" b="b"/>
              <a:pathLst>
                <a:path w="7101" h="7100" extrusionOk="0">
                  <a:moveTo>
                    <a:pt x="3551" y="1"/>
                  </a:moveTo>
                  <a:cubicBezTo>
                    <a:pt x="1590" y="1"/>
                    <a:pt x="0" y="1589"/>
                    <a:pt x="0" y="3551"/>
                  </a:cubicBezTo>
                  <a:cubicBezTo>
                    <a:pt x="0" y="5511"/>
                    <a:pt x="1590" y="7099"/>
                    <a:pt x="3551" y="7099"/>
                  </a:cubicBezTo>
                  <a:cubicBezTo>
                    <a:pt x="5511" y="7099"/>
                    <a:pt x="7101" y="5511"/>
                    <a:pt x="7101" y="3551"/>
                  </a:cubicBezTo>
                  <a:cubicBezTo>
                    <a:pt x="7101" y="1589"/>
                    <a:pt x="5511" y="1"/>
                    <a:pt x="35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1139" name="Google Shape;1139;p43"/>
          <p:cNvSpPr/>
          <p:nvPr/>
        </p:nvSpPr>
        <p:spPr>
          <a:xfrm>
            <a:off x="5586925" y="4113625"/>
            <a:ext cx="2134112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0" tIns="91425" rIns="274300" bIns="91425" anchor="ctr" anchorCtr="0">
            <a:noAutofit/>
          </a:bodyPr>
          <a:lstStyle/>
          <a:p>
            <a:pPr marL="0" marR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رویای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است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1140" name="Google Shape;1140;p43"/>
          <p:cNvSpPr/>
          <p:nvPr/>
        </p:nvSpPr>
        <p:spPr>
          <a:xfrm>
            <a:off x="2571425" y="4106100"/>
            <a:ext cx="2095912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marR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رویای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است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1141" name="Google Shape;1141;p43"/>
          <p:cNvSpPr/>
          <p:nvPr/>
        </p:nvSpPr>
        <p:spPr>
          <a:xfrm>
            <a:off x="4288125" y="1703163"/>
            <a:ext cx="1863038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274300" bIns="91425" anchor="ctr" anchorCtr="0">
            <a:noAutofit/>
          </a:bodyPr>
          <a:lstStyle/>
          <a:p>
            <a:pPr marL="0" marR="0" indent="0" algn="ctr" rtl="1"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رویای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است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1142" name="Google Shape;1142;p43"/>
          <p:cNvSpPr/>
          <p:nvPr/>
        </p:nvSpPr>
        <p:spPr>
          <a:xfrm>
            <a:off x="1201783" y="1716773"/>
            <a:ext cx="2036168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marR="0" indent="0" algn="ctr" rtl="1"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رویای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است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1143" name="Google Shape;1143;p43"/>
          <p:cNvSpPr txBox="1"/>
          <p:nvPr/>
        </p:nvSpPr>
        <p:spPr>
          <a:xfrm>
            <a:off x="4565898" y="1396113"/>
            <a:ext cx="14922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استراتژی</a:t>
            </a:r>
            <a:endParaRPr sz="1700" dirty="0">
              <a:solidFill>
                <a:schemeClr val="accent3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1144" name="Google Shape;1144;p43"/>
          <p:cNvSpPr txBox="1"/>
          <p:nvPr/>
        </p:nvSpPr>
        <p:spPr>
          <a:xfrm>
            <a:off x="6135841" y="3793548"/>
            <a:ext cx="14922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راه حل</a:t>
            </a:r>
            <a:endParaRPr sz="1700" dirty="0">
              <a:solidFill>
                <a:schemeClr val="accent4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1145" name="Google Shape;1145;p43"/>
          <p:cNvSpPr txBox="1"/>
          <p:nvPr/>
        </p:nvSpPr>
        <p:spPr>
          <a:xfrm>
            <a:off x="1574374" y="1396108"/>
            <a:ext cx="14922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 </a:t>
            </a:r>
            <a:r>
              <a:rPr lang="fa-IR" sz="17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خدمات پولی</a:t>
            </a:r>
            <a:endParaRPr sz="1700" dirty="0">
              <a:solidFill>
                <a:schemeClr val="accent1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1146" name="Google Shape;1146;p43"/>
          <p:cNvSpPr txBox="1"/>
          <p:nvPr/>
        </p:nvSpPr>
        <p:spPr>
          <a:xfrm>
            <a:off x="3082143" y="3793548"/>
            <a:ext cx="14922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خطر</a:t>
            </a:r>
            <a:endParaRPr sz="1700" dirty="0">
              <a:solidFill>
                <a:schemeClr val="accent2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1147" name="Google Shape;1147;p43"/>
          <p:cNvSpPr/>
          <p:nvPr/>
        </p:nvSpPr>
        <p:spPr>
          <a:xfrm>
            <a:off x="1916975" y="2411450"/>
            <a:ext cx="807000" cy="807000"/>
          </a:xfrm>
          <a:prstGeom prst="pie">
            <a:avLst>
              <a:gd name="adj1" fmla="val 4847077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48" name="Google Shape;1148;p43"/>
          <p:cNvSpPr/>
          <p:nvPr/>
        </p:nvSpPr>
        <p:spPr>
          <a:xfrm>
            <a:off x="2069525" y="2564000"/>
            <a:ext cx="501900" cy="501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49" name="Google Shape;1149;p43"/>
          <p:cNvSpPr/>
          <p:nvPr/>
        </p:nvSpPr>
        <p:spPr>
          <a:xfrm>
            <a:off x="3424725" y="2411450"/>
            <a:ext cx="807000" cy="807000"/>
          </a:xfrm>
          <a:prstGeom prst="pie">
            <a:avLst>
              <a:gd name="adj1" fmla="val 85931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50" name="Google Shape;1150;p43"/>
          <p:cNvSpPr/>
          <p:nvPr/>
        </p:nvSpPr>
        <p:spPr>
          <a:xfrm>
            <a:off x="3577275" y="2564000"/>
            <a:ext cx="501900" cy="501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51" name="Google Shape;1151;p43"/>
          <p:cNvSpPr/>
          <p:nvPr/>
        </p:nvSpPr>
        <p:spPr>
          <a:xfrm>
            <a:off x="4932475" y="2411450"/>
            <a:ext cx="807000" cy="807000"/>
          </a:xfrm>
          <a:prstGeom prst="pie">
            <a:avLst>
              <a:gd name="adj1" fmla="val 12101233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52" name="Google Shape;1152;p43"/>
          <p:cNvSpPr/>
          <p:nvPr/>
        </p:nvSpPr>
        <p:spPr>
          <a:xfrm>
            <a:off x="5085025" y="2564000"/>
            <a:ext cx="501900" cy="501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53" name="Google Shape;1153;p43"/>
          <p:cNvSpPr/>
          <p:nvPr/>
        </p:nvSpPr>
        <p:spPr>
          <a:xfrm>
            <a:off x="6440225" y="2411450"/>
            <a:ext cx="807000" cy="807000"/>
          </a:xfrm>
          <a:prstGeom prst="pie">
            <a:avLst>
              <a:gd name="adj1" fmla="val 2569333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54" name="Google Shape;1154;p43"/>
          <p:cNvSpPr/>
          <p:nvPr/>
        </p:nvSpPr>
        <p:spPr>
          <a:xfrm>
            <a:off x="6592775" y="2564000"/>
            <a:ext cx="501900" cy="501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55" name="Google Shape;1155;p43"/>
          <p:cNvSpPr txBox="1"/>
          <p:nvPr/>
        </p:nvSpPr>
        <p:spPr>
          <a:xfrm>
            <a:off x="1888774" y="1094188"/>
            <a:ext cx="863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48%</a:t>
            </a:r>
            <a:endParaRPr sz="2400">
              <a:solidFill>
                <a:schemeClr val="accent5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1156" name="Google Shape;1156;p43"/>
          <p:cNvSpPr txBox="1"/>
          <p:nvPr/>
        </p:nvSpPr>
        <p:spPr>
          <a:xfrm>
            <a:off x="4880300" y="1094188"/>
            <a:ext cx="863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10%</a:t>
            </a:r>
            <a:endParaRPr sz="2400">
              <a:solidFill>
                <a:schemeClr val="accent5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1157" name="Google Shape;1157;p43"/>
          <p:cNvSpPr txBox="1"/>
          <p:nvPr/>
        </p:nvSpPr>
        <p:spPr>
          <a:xfrm>
            <a:off x="3424725" y="3482913"/>
            <a:ext cx="863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75%</a:t>
            </a:r>
            <a:endParaRPr sz="2400">
              <a:solidFill>
                <a:schemeClr val="accent5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1158" name="Google Shape;1158;p43"/>
          <p:cNvSpPr txBox="1"/>
          <p:nvPr/>
        </p:nvSpPr>
        <p:spPr>
          <a:xfrm>
            <a:off x="6450250" y="3482913"/>
            <a:ext cx="863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65%</a:t>
            </a:r>
            <a:endParaRPr sz="2400">
              <a:solidFill>
                <a:schemeClr val="accent5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700000000000000" pitchFamily="2" charset="-78"/>
              </a:rPr>
              <a:t>اینفوگرافیک گزارش ماهانه رویای مدیر پروژه</a:t>
            </a:r>
            <a:endParaRPr dirty="0">
              <a:cs typeface="B Nazanin" panose="00000700000000000000" pitchFamily="2" charset="-78"/>
            </a:endParaRPr>
          </a:p>
        </p:txBody>
      </p:sp>
      <p:sp>
        <p:nvSpPr>
          <p:cNvPr id="119" name="Google Shape;119;p17"/>
          <p:cNvSpPr/>
          <p:nvPr/>
        </p:nvSpPr>
        <p:spPr>
          <a:xfrm>
            <a:off x="2098812" y="1153975"/>
            <a:ext cx="4954209" cy="769799"/>
          </a:xfrm>
          <a:custGeom>
            <a:avLst/>
            <a:gdLst/>
            <a:ahLst/>
            <a:cxnLst/>
            <a:rect l="l" t="t" r="r" b="b"/>
            <a:pathLst>
              <a:path w="59578" h="8550" extrusionOk="0">
                <a:moveTo>
                  <a:pt x="4253" y="1"/>
                </a:moveTo>
                <a:cubicBezTo>
                  <a:pt x="1911" y="1"/>
                  <a:pt x="1" y="1911"/>
                  <a:pt x="1" y="4288"/>
                </a:cubicBezTo>
                <a:cubicBezTo>
                  <a:pt x="1" y="6639"/>
                  <a:pt x="1911" y="8549"/>
                  <a:pt x="4253" y="8549"/>
                </a:cubicBezTo>
                <a:lnTo>
                  <a:pt x="55316" y="8549"/>
                </a:lnTo>
                <a:cubicBezTo>
                  <a:pt x="57667" y="8549"/>
                  <a:pt x="59577" y="6639"/>
                  <a:pt x="59577" y="4288"/>
                </a:cubicBezTo>
                <a:cubicBezTo>
                  <a:pt x="59577" y="1911"/>
                  <a:pt x="57667" y="1"/>
                  <a:pt x="55316" y="1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2412763" y="1451275"/>
            <a:ext cx="168095" cy="164944"/>
          </a:xfrm>
          <a:custGeom>
            <a:avLst/>
            <a:gdLst/>
            <a:ahLst/>
            <a:cxnLst/>
            <a:rect l="l" t="t" r="r" b="b"/>
            <a:pathLst>
              <a:path w="1867" h="1832" extrusionOk="0">
                <a:moveTo>
                  <a:pt x="951" y="0"/>
                </a:moveTo>
                <a:cubicBezTo>
                  <a:pt x="440" y="0"/>
                  <a:pt x="0" y="405"/>
                  <a:pt x="0" y="916"/>
                </a:cubicBezTo>
                <a:cubicBezTo>
                  <a:pt x="0" y="1426"/>
                  <a:pt x="440" y="1831"/>
                  <a:pt x="951" y="1831"/>
                </a:cubicBezTo>
                <a:cubicBezTo>
                  <a:pt x="1462" y="1831"/>
                  <a:pt x="1867" y="1426"/>
                  <a:pt x="1867" y="916"/>
                </a:cubicBezTo>
                <a:cubicBezTo>
                  <a:pt x="1867" y="405"/>
                  <a:pt x="1462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21" name="Google Shape;121;p17"/>
          <p:cNvSpPr/>
          <p:nvPr/>
        </p:nvSpPr>
        <p:spPr>
          <a:xfrm>
            <a:off x="2098812" y="2048935"/>
            <a:ext cx="4954209" cy="769709"/>
          </a:xfrm>
          <a:custGeom>
            <a:avLst/>
            <a:gdLst/>
            <a:ahLst/>
            <a:cxnLst/>
            <a:rect l="l" t="t" r="r" b="b"/>
            <a:pathLst>
              <a:path w="59578" h="8549" extrusionOk="0">
                <a:moveTo>
                  <a:pt x="4253" y="0"/>
                </a:moveTo>
                <a:cubicBezTo>
                  <a:pt x="1911" y="0"/>
                  <a:pt x="1" y="1946"/>
                  <a:pt x="1" y="4297"/>
                </a:cubicBezTo>
                <a:cubicBezTo>
                  <a:pt x="1" y="6638"/>
                  <a:pt x="1911" y="8549"/>
                  <a:pt x="4253" y="8549"/>
                </a:cubicBezTo>
                <a:lnTo>
                  <a:pt x="55316" y="8549"/>
                </a:lnTo>
                <a:cubicBezTo>
                  <a:pt x="57667" y="8549"/>
                  <a:pt x="59577" y="6638"/>
                  <a:pt x="59577" y="4297"/>
                </a:cubicBezTo>
                <a:cubicBezTo>
                  <a:pt x="59577" y="1946"/>
                  <a:pt x="57667" y="0"/>
                  <a:pt x="55316" y="0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22" name="Google Shape;122;p17"/>
          <p:cNvSpPr/>
          <p:nvPr/>
        </p:nvSpPr>
        <p:spPr>
          <a:xfrm>
            <a:off x="2412763" y="2349297"/>
            <a:ext cx="168095" cy="168996"/>
          </a:xfrm>
          <a:custGeom>
            <a:avLst/>
            <a:gdLst/>
            <a:ahLst/>
            <a:cxnLst/>
            <a:rect l="l" t="t" r="r" b="b"/>
            <a:pathLst>
              <a:path w="1867" h="1877" extrusionOk="0">
                <a:moveTo>
                  <a:pt x="951" y="1"/>
                </a:moveTo>
                <a:cubicBezTo>
                  <a:pt x="440" y="1"/>
                  <a:pt x="0" y="441"/>
                  <a:pt x="0" y="961"/>
                </a:cubicBezTo>
                <a:cubicBezTo>
                  <a:pt x="0" y="1471"/>
                  <a:pt x="440" y="1876"/>
                  <a:pt x="951" y="1876"/>
                </a:cubicBezTo>
                <a:cubicBezTo>
                  <a:pt x="1462" y="1876"/>
                  <a:pt x="1867" y="1471"/>
                  <a:pt x="1867" y="961"/>
                </a:cubicBezTo>
                <a:cubicBezTo>
                  <a:pt x="1867" y="441"/>
                  <a:pt x="1462" y="1"/>
                  <a:pt x="951" y="1"/>
                </a:cubicBezTo>
                <a:close/>
              </a:path>
            </a:pathLst>
          </a:custGeom>
          <a:solidFill>
            <a:srgbClr val="B2D9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23" name="Google Shape;123;p17"/>
          <p:cNvSpPr/>
          <p:nvPr/>
        </p:nvSpPr>
        <p:spPr>
          <a:xfrm>
            <a:off x="2098812" y="2947046"/>
            <a:ext cx="4954209" cy="769709"/>
          </a:xfrm>
          <a:custGeom>
            <a:avLst/>
            <a:gdLst/>
            <a:ahLst/>
            <a:cxnLst/>
            <a:rect l="l" t="t" r="r" b="b"/>
            <a:pathLst>
              <a:path w="59578" h="8549" extrusionOk="0">
                <a:moveTo>
                  <a:pt x="4253" y="0"/>
                </a:moveTo>
                <a:cubicBezTo>
                  <a:pt x="1911" y="0"/>
                  <a:pt x="1" y="1911"/>
                  <a:pt x="1" y="4261"/>
                </a:cubicBezTo>
                <a:cubicBezTo>
                  <a:pt x="1" y="6603"/>
                  <a:pt x="1911" y="8549"/>
                  <a:pt x="4253" y="8549"/>
                </a:cubicBezTo>
                <a:lnTo>
                  <a:pt x="55316" y="8549"/>
                </a:lnTo>
                <a:cubicBezTo>
                  <a:pt x="57667" y="8549"/>
                  <a:pt x="59577" y="6603"/>
                  <a:pt x="59577" y="4261"/>
                </a:cubicBezTo>
                <a:cubicBezTo>
                  <a:pt x="59577" y="1911"/>
                  <a:pt x="57667" y="0"/>
                  <a:pt x="55316" y="0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24" name="Google Shape;124;p17"/>
          <p:cNvSpPr/>
          <p:nvPr/>
        </p:nvSpPr>
        <p:spPr>
          <a:xfrm>
            <a:off x="2412763" y="3251370"/>
            <a:ext cx="168095" cy="168185"/>
          </a:xfrm>
          <a:custGeom>
            <a:avLst/>
            <a:gdLst/>
            <a:ahLst/>
            <a:cxnLst/>
            <a:rect l="l" t="t" r="r" b="b"/>
            <a:pathLst>
              <a:path w="1867" h="1868" extrusionOk="0">
                <a:moveTo>
                  <a:pt x="951" y="1"/>
                </a:moveTo>
                <a:cubicBezTo>
                  <a:pt x="440" y="1"/>
                  <a:pt x="0" y="441"/>
                  <a:pt x="0" y="952"/>
                </a:cubicBezTo>
                <a:cubicBezTo>
                  <a:pt x="0" y="1462"/>
                  <a:pt x="440" y="1867"/>
                  <a:pt x="951" y="1867"/>
                </a:cubicBezTo>
                <a:cubicBezTo>
                  <a:pt x="1462" y="1867"/>
                  <a:pt x="1867" y="1462"/>
                  <a:pt x="1867" y="952"/>
                </a:cubicBezTo>
                <a:cubicBezTo>
                  <a:pt x="1867" y="441"/>
                  <a:pt x="1462" y="1"/>
                  <a:pt x="951" y="1"/>
                </a:cubicBezTo>
                <a:close/>
              </a:path>
            </a:pathLst>
          </a:custGeom>
          <a:solidFill>
            <a:srgbClr val="87BC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25" name="Google Shape;125;p17"/>
          <p:cNvSpPr/>
          <p:nvPr/>
        </p:nvSpPr>
        <p:spPr>
          <a:xfrm>
            <a:off x="2098812" y="3842726"/>
            <a:ext cx="4954209" cy="768989"/>
          </a:xfrm>
          <a:custGeom>
            <a:avLst/>
            <a:gdLst/>
            <a:ahLst/>
            <a:cxnLst/>
            <a:rect l="l" t="t" r="r" b="b"/>
            <a:pathLst>
              <a:path w="59578" h="8541" extrusionOk="0">
                <a:moveTo>
                  <a:pt x="4253" y="1"/>
                </a:moveTo>
                <a:cubicBezTo>
                  <a:pt x="1911" y="1"/>
                  <a:pt x="1" y="1902"/>
                  <a:pt x="1" y="4253"/>
                </a:cubicBezTo>
                <a:cubicBezTo>
                  <a:pt x="1" y="6639"/>
                  <a:pt x="1911" y="8540"/>
                  <a:pt x="4253" y="8540"/>
                </a:cubicBezTo>
                <a:lnTo>
                  <a:pt x="55316" y="8540"/>
                </a:lnTo>
                <a:cubicBezTo>
                  <a:pt x="57667" y="8540"/>
                  <a:pt x="59577" y="6639"/>
                  <a:pt x="59577" y="4253"/>
                </a:cubicBezTo>
                <a:cubicBezTo>
                  <a:pt x="59577" y="1902"/>
                  <a:pt x="57667" y="1"/>
                  <a:pt x="55316" y="1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26" name="Google Shape;126;p17"/>
          <p:cNvSpPr/>
          <p:nvPr/>
        </p:nvSpPr>
        <p:spPr>
          <a:xfrm>
            <a:off x="2412763" y="4152633"/>
            <a:ext cx="168095" cy="168996"/>
          </a:xfrm>
          <a:custGeom>
            <a:avLst/>
            <a:gdLst/>
            <a:ahLst/>
            <a:cxnLst/>
            <a:rect l="l" t="t" r="r" b="b"/>
            <a:pathLst>
              <a:path w="1867" h="1877" extrusionOk="0">
                <a:moveTo>
                  <a:pt x="951" y="1"/>
                </a:moveTo>
                <a:cubicBezTo>
                  <a:pt x="440" y="1"/>
                  <a:pt x="0" y="441"/>
                  <a:pt x="0" y="960"/>
                </a:cubicBezTo>
                <a:cubicBezTo>
                  <a:pt x="0" y="1436"/>
                  <a:pt x="440" y="1876"/>
                  <a:pt x="951" y="1876"/>
                </a:cubicBezTo>
                <a:cubicBezTo>
                  <a:pt x="1462" y="1876"/>
                  <a:pt x="1867" y="1436"/>
                  <a:pt x="1867" y="960"/>
                </a:cubicBezTo>
                <a:cubicBezTo>
                  <a:pt x="1867" y="441"/>
                  <a:pt x="1462" y="1"/>
                  <a:pt x="951" y="1"/>
                </a:cubicBezTo>
                <a:close/>
              </a:path>
            </a:pathLst>
          </a:custGeom>
          <a:solidFill>
            <a:srgbClr val="395B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27" name="Google Shape;127;p17"/>
          <p:cNvSpPr/>
          <p:nvPr/>
        </p:nvSpPr>
        <p:spPr>
          <a:xfrm>
            <a:off x="457175" y="1153976"/>
            <a:ext cx="1496652" cy="769799"/>
          </a:xfrm>
          <a:custGeom>
            <a:avLst/>
            <a:gdLst/>
            <a:ahLst/>
            <a:cxnLst/>
            <a:rect l="l" t="t" r="r" b="b"/>
            <a:pathLst>
              <a:path w="16623" h="8550" extrusionOk="0">
                <a:moveTo>
                  <a:pt x="4253" y="1"/>
                </a:moveTo>
                <a:cubicBezTo>
                  <a:pt x="1911" y="1"/>
                  <a:pt x="1" y="1911"/>
                  <a:pt x="1" y="4288"/>
                </a:cubicBezTo>
                <a:cubicBezTo>
                  <a:pt x="1" y="6639"/>
                  <a:pt x="1911" y="8549"/>
                  <a:pt x="4253" y="8549"/>
                </a:cubicBezTo>
                <a:lnTo>
                  <a:pt x="12362" y="8549"/>
                </a:lnTo>
                <a:cubicBezTo>
                  <a:pt x="14712" y="8549"/>
                  <a:pt x="16623" y="6639"/>
                  <a:pt x="16623" y="4288"/>
                </a:cubicBezTo>
                <a:cubicBezTo>
                  <a:pt x="16623" y="1911"/>
                  <a:pt x="14712" y="1"/>
                  <a:pt x="12362" y="1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28" name="Google Shape;128;p17"/>
          <p:cNvSpPr/>
          <p:nvPr/>
        </p:nvSpPr>
        <p:spPr>
          <a:xfrm>
            <a:off x="539648" y="1226905"/>
            <a:ext cx="614399" cy="614399"/>
          </a:xfrm>
          <a:custGeom>
            <a:avLst/>
            <a:gdLst/>
            <a:ahLst/>
            <a:cxnLst/>
            <a:rect l="l" t="t" r="r" b="b"/>
            <a:pathLst>
              <a:path w="6824" h="6824" extrusionOk="0">
                <a:moveTo>
                  <a:pt x="3416" y="1"/>
                </a:moveTo>
                <a:cubicBezTo>
                  <a:pt x="1506" y="1"/>
                  <a:pt x="0" y="1541"/>
                  <a:pt x="0" y="3408"/>
                </a:cubicBezTo>
                <a:cubicBezTo>
                  <a:pt x="0" y="5318"/>
                  <a:pt x="1506" y="6824"/>
                  <a:pt x="3416" y="6824"/>
                </a:cubicBezTo>
                <a:cubicBezTo>
                  <a:pt x="5283" y="6824"/>
                  <a:pt x="6823" y="5318"/>
                  <a:pt x="6823" y="3408"/>
                </a:cubicBezTo>
                <a:cubicBezTo>
                  <a:pt x="6823" y="1541"/>
                  <a:pt x="5283" y="1"/>
                  <a:pt x="341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129" name="Google Shape;129;p17"/>
          <p:cNvGrpSpPr/>
          <p:nvPr/>
        </p:nvGrpSpPr>
        <p:grpSpPr>
          <a:xfrm>
            <a:off x="665634" y="1358474"/>
            <a:ext cx="349593" cy="347252"/>
            <a:chOff x="1380329" y="1382687"/>
            <a:chExt cx="361187" cy="358768"/>
          </a:xfrm>
        </p:grpSpPr>
        <p:sp>
          <p:nvSpPr>
            <p:cNvPr id="130" name="Google Shape;130;p17"/>
            <p:cNvSpPr/>
            <p:nvPr/>
          </p:nvSpPr>
          <p:spPr>
            <a:xfrm>
              <a:off x="1495764" y="1440823"/>
              <a:ext cx="133573" cy="129480"/>
            </a:xfrm>
            <a:custGeom>
              <a:avLst/>
              <a:gdLst/>
              <a:ahLst/>
              <a:cxnLst/>
              <a:rect l="l" t="t" r="r" b="b"/>
              <a:pathLst>
                <a:path w="1436" h="1392" extrusionOk="0">
                  <a:moveTo>
                    <a:pt x="740" y="150"/>
                  </a:moveTo>
                  <a:cubicBezTo>
                    <a:pt x="881" y="150"/>
                    <a:pt x="1031" y="185"/>
                    <a:pt x="1136" y="291"/>
                  </a:cubicBezTo>
                  <a:cubicBezTo>
                    <a:pt x="1216" y="405"/>
                    <a:pt x="1286" y="555"/>
                    <a:pt x="1286" y="696"/>
                  </a:cubicBezTo>
                  <a:cubicBezTo>
                    <a:pt x="1286" y="845"/>
                    <a:pt x="1216" y="995"/>
                    <a:pt x="1136" y="1101"/>
                  </a:cubicBezTo>
                  <a:cubicBezTo>
                    <a:pt x="1031" y="1215"/>
                    <a:pt x="881" y="1250"/>
                    <a:pt x="740" y="1250"/>
                  </a:cubicBezTo>
                  <a:cubicBezTo>
                    <a:pt x="590" y="1250"/>
                    <a:pt x="441" y="1215"/>
                    <a:pt x="335" y="1101"/>
                  </a:cubicBezTo>
                  <a:cubicBezTo>
                    <a:pt x="221" y="995"/>
                    <a:pt x="150" y="845"/>
                    <a:pt x="150" y="696"/>
                  </a:cubicBezTo>
                  <a:cubicBezTo>
                    <a:pt x="150" y="555"/>
                    <a:pt x="221" y="405"/>
                    <a:pt x="335" y="291"/>
                  </a:cubicBezTo>
                  <a:cubicBezTo>
                    <a:pt x="441" y="185"/>
                    <a:pt x="590" y="150"/>
                    <a:pt x="740" y="150"/>
                  </a:cubicBezTo>
                  <a:close/>
                  <a:moveTo>
                    <a:pt x="740" y="0"/>
                  </a:moveTo>
                  <a:cubicBezTo>
                    <a:pt x="335" y="0"/>
                    <a:pt x="1" y="291"/>
                    <a:pt x="1" y="696"/>
                  </a:cubicBezTo>
                  <a:cubicBezTo>
                    <a:pt x="1" y="1101"/>
                    <a:pt x="335" y="1391"/>
                    <a:pt x="740" y="1391"/>
                  </a:cubicBezTo>
                  <a:cubicBezTo>
                    <a:pt x="1136" y="1391"/>
                    <a:pt x="1436" y="1101"/>
                    <a:pt x="1436" y="696"/>
                  </a:cubicBezTo>
                  <a:cubicBezTo>
                    <a:pt x="1436" y="291"/>
                    <a:pt x="1136" y="0"/>
                    <a:pt x="7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1" name="Google Shape;131;p17"/>
            <p:cNvSpPr/>
            <p:nvPr/>
          </p:nvSpPr>
          <p:spPr>
            <a:xfrm>
              <a:off x="1458092" y="1584070"/>
              <a:ext cx="204825" cy="75437"/>
            </a:xfrm>
            <a:custGeom>
              <a:avLst/>
              <a:gdLst/>
              <a:ahLst/>
              <a:cxnLst/>
              <a:rect l="l" t="t" r="r" b="b"/>
              <a:pathLst>
                <a:path w="2202" h="811" extrusionOk="0">
                  <a:moveTo>
                    <a:pt x="1101" y="1"/>
                  </a:moveTo>
                  <a:cubicBezTo>
                    <a:pt x="626" y="1"/>
                    <a:pt x="221" y="291"/>
                    <a:pt x="45" y="696"/>
                  </a:cubicBezTo>
                  <a:cubicBezTo>
                    <a:pt x="1" y="732"/>
                    <a:pt x="45" y="776"/>
                    <a:pt x="80" y="811"/>
                  </a:cubicBezTo>
                  <a:cubicBezTo>
                    <a:pt x="115" y="811"/>
                    <a:pt x="150" y="811"/>
                    <a:pt x="150" y="776"/>
                  </a:cubicBezTo>
                  <a:cubicBezTo>
                    <a:pt x="335" y="406"/>
                    <a:pt x="705" y="150"/>
                    <a:pt x="1101" y="150"/>
                  </a:cubicBezTo>
                  <a:cubicBezTo>
                    <a:pt x="1541" y="150"/>
                    <a:pt x="1876" y="406"/>
                    <a:pt x="2061" y="732"/>
                  </a:cubicBezTo>
                  <a:cubicBezTo>
                    <a:pt x="2061" y="763"/>
                    <a:pt x="2097" y="790"/>
                    <a:pt x="2130" y="790"/>
                  </a:cubicBezTo>
                  <a:cubicBezTo>
                    <a:pt x="2143" y="790"/>
                    <a:pt x="2156" y="786"/>
                    <a:pt x="2166" y="776"/>
                  </a:cubicBezTo>
                  <a:cubicBezTo>
                    <a:pt x="2202" y="776"/>
                    <a:pt x="2202" y="732"/>
                    <a:pt x="2202" y="696"/>
                  </a:cubicBezTo>
                  <a:cubicBezTo>
                    <a:pt x="1981" y="291"/>
                    <a:pt x="1585" y="1"/>
                    <a:pt x="1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2" name="Google Shape;132;p17"/>
            <p:cNvSpPr/>
            <p:nvPr/>
          </p:nvSpPr>
          <p:spPr>
            <a:xfrm>
              <a:off x="1380329" y="1382687"/>
              <a:ext cx="361187" cy="358768"/>
            </a:xfrm>
            <a:custGeom>
              <a:avLst/>
              <a:gdLst/>
              <a:ahLst/>
              <a:cxnLst/>
              <a:rect l="l" t="t" r="r" b="b"/>
              <a:pathLst>
                <a:path w="3883" h="3857" extrusionOk="0">
                  <a:moveTo>
                    <a:pt x="1937" y="150"/>
                  </a:moveTo>
                  <a:cubicBezTo>
                    <a:pt x="2457" y="150"/>
                    <a:pt x="2897" y="335"/>
                    <a:pt x="3222" y="660"/>
                  </a:cubicBezTo>
                  <a:cubicBezTo>
                    <a:pt x="3557" y="995"/>
                    <a:pt x="3742" y="1435"/>
                    <a:pt x="3742" y="1910"/>
                  </a:cubicBezTo>
                  <a:cubicBezTo>
                    <a:pt x="3742" y="2421"/>
                    <a:pt x="3557" y="2861"/>
                    <a:pt x="3222" y="3196"/>
                  </a:cubicBezTo>
                  <a:cubicBezTo>
                    <a:pt x="2897" y="3522"/>
                    <a:pt x="2457" y="3706"/>
                    <a:pt x="1937" y="3706"/>
                  </a:cubicBezTo>
                  <a:cubicBezTo>
                    <a:pt x="1462" y="3706"/>
                    <a:pt x="1021" y="3522"/>
                    <a:pt x="696" y="3196"/>
                  </a:cubicBezTo>
                  <a:cubicBezTo>
                    <a:pt x="361" y="2861"/>
                    <a:pt x="141" y="2421"/>
                    <a:pt x="141" y="1910"/>
                  </a:cubicBezTo>
                  <a:cubicBezTo>
                    <a:pt x="141" y="1435"/>
                    <a:pt x="361" y="995"/>
                    <a:pt x="696" y="660"/>
                  </a:cubicBezTo>
                  <a:cubicBezTo>
                    <a:pt x="1021" y="335"/>
                    <a:pt x="1462" y="150"/>
                    <a:pt x="1937" y="150"/>
                  </a:cubicBezTo>
                  <a:close/>
                  <a:moveTo>
                    <a:pt x="1937" y="0"/>
                  </a:moveTo>
                  <a:cubicBezTo>
                    <a:pt x="881" y="0"/>
                    <a:pt x="0" y="845"/>
                    <a:pt x="0" y="1910"/>
                  </a:cubicBezTo>
                  <a:cubicBezTo>
                    <a:pt x="0" y="3011"/>
                    <a:pt x="881" y="3856"/>
                    <a:pt x="1937" y="3856"/>
                  </a:cubicBezTo>
                  <a:cubicBezTo>
                    <a:pt x="3002" y="3856"/>
                    <a:pt x="3883" y="3011"/>
                    <a:pt x="3883" y="1910"/>
                  </a:cubicBezTo>
                  <a:cubicBezTo>
                    <a:pt x="3883" y="845"/>
                    <a:pt x="3002" y="0"/>
                    <a:pt x="19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3" name="Google Shape;133;p17"/>
            <p:cNvSpPr/>
            <p:nvPr/>
          </p:nvSpPr>
          <p:spPr>
            <a:xfrm>
              <a:off x="1526925" y="1594767"/>
              <a:ext cx="71344" cy="36928"/>
            </a:xfrm>
            <a:custGeom>
              <a:avLst/>
              <a:gdLst/>
              <a:ahLst/>
              <a:cxnLst/>
              <a:rect l="l" t="t" r="r" b="b"/>
              <a:pathLst>
                <a:path w="767" h="397" extrusionOk="0">
                  <a:moveTo>
                    <a:pt x="35" y="0"/>
                  </a:moveTo>
                  <a:cubicBezTo>
                    <a:pt x="0" y="35"/>
                    <a:pt x="0" y="71"/>
                    <a:pt x="35" y="106"/>
                  </a:cubicBezTo>
                  <a:lnTo>
                    <a:pt x="255" y="326"/>
                  </a:lnTo>
                  <a:cubicBezTo>
                    <a:pt x="291" y="361"/>
                    <a:pt x="361" y="396"/>
                    <a:pt x="405" y="396"/>
                  </a:cubicBezTo>
                  <a:cubicBezTo>
                    <a:pt x="440" y="396"/>
                    <a:pt x="476" y="361"/>
                    <a:pt x="511" y="326"/>
                  </a:cubicBezTo>
                  <a:lnTo>
                    <a:pt x="731" y="106"/>
                  </a:lnTo>
                  <a:cubicBezTo>
                    <a:pt x="766" y="106"/>
                    <a:pt x="766" y="35"/>
                    <a:pt x="731" y="0"/>
                  </a:cubicBezTo>
                  <a:lnTo>
                    <a:pt x="625" y="0"/>
                  </a:lnTo>
                  <a:lnTo>
                    <a:pt x="405" y="256"/>
                  </a:lnTo>
                  <a:lnTo>
                    <a:pt x="361" y="256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4" name="Google Shape;134;p17"/>
            <p:cNvSpPr/>
            <p:nvPr/>
          </p:nvSpPr>
          <p:spPr>
            <a:xfrm>
              <a:off x="1553900" y="1618487"/>
              <a:ext cx="14046" cy="88553"/>
            </a:xfrm>
            <a:custGeom>
              <a:avLst/>
              <a:gdLst/>
              <a:ahLst/>
              <a:cxnLst/>
              <a:rect l="l" t="t" r="r" b="b"/>
              <a:pathLst>
                <a:path w="151" h="952" extrusionOk="0">
                  <a:moveTo>
                    <a:pt x="71" y="1"/>
                  </a:moveTo>
                  <a:cubicBezTo>
                    <a:pt x="36" y="1"/>
                    <a:pt x="1" y="36"/>
                    <a:pt x="1" y="71"/>
                  </a:cubicBezTo>
                  <a:lnTo>
                    <a:pt x="1" y="881"/>
                  </a:lnTo>
                  <a:cubicBezTo>
                    <a:pt x="1" y="916"/>
                    <a:pt x="36" y="951"/>
                    <a:pt x="71" y="951"/>
                  </a:cubicBezTo>
                  <a:cubicBezTo>
                    <a:pt x="150" y="951"/>
                    <a:pt x="150" y="916"/>
                    <a:pt x="150" y="881"/>
                  </a:cubicBezTo>
                  <a:lnTo>
                    <a:pt x="150" y="71"/>
                  </a:lnTo>
                  <a:cubicBezTo>
                    <a:pt x="150" y="36"/>
                    <a:pt x="150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135" name="Google Shape;135;p17"/>
          <p:cNvSpPr/>
          <p:nvPr/>
        </p:nvSpPr>
        <p:spPr>
          <a:xfrm>
            <a:off x="457175" y="2048936"/>
            <a:ext cx="1496652" cy="769709"/>
          </a:xfrm>
          <a:custGeom>
            <a:avLst/>
            <a:gdLst/>
            <a:ahLst/>
            <a:cxnLst/>
            <a:rect l="l" t="t" r="r" b="b"/>
            <a:pathLst>
              <a:path w="16623" h="8549" extrusionOk="0">
                <a:moveTo>
                  <a:pt x="4253" y="0"/>
                </a:moveTo>
                <a:cubicBezTo>
                  <a:pt x="1911" y="0"/>
                  <a:pt x="1" y="1946"/>
                  <a:pt x="1" y="4297"/>
                </a:cubicBezTo>
                <a:cubicBezTo>
                  <a:pt x="1" y="6638"/>
                  <a:pt x="1911" y="8549"/>
                  <a:pt x="4253" y="8549"/>
                </a:cubicBezTo>
                <a:lnTo>
                  <a:pt x="12362" y="8549"/>
                </a:lnTo>
                <a:cubicBezTo>
                  <a:pt x="14712" y="8549"/>
                  <a:pt x="16623" y="6638"/>
                  <a:pt x="16623" y="4297"/>
                </a:cubicBezTo>
                <a:cubicBezTo>
                  <a:pt x="16623" y="1946"/>
                  <a:pt x="14712" y="0"/>
                  <a:pt x="12362" y="0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36" name="Google Shape;136;p17"/>
          <p:cNvSpPr/>
          <p:nvPr/>
        </p:nvSpPr>
        <p:spPr>
          <a:xfrm>
            <a:off x="539648" y="2128168"/>
            <a:ext cx="614399" cy="614399"/>
          </a:xfrm>
          <a:custGeom>
            <a:avLst/>
            <a:gdLst/>
            <a:ahLst/>
            <a:cxnLst/>
            <a:rect l="l" t="t" r="r" b="b"/>
            <a:pathLst>
              <a:path w="6824" h="6824" extrusionOk="0">
                <a:moveTo>
                  <a:pt x="3416" y="1"/>
                </a:moveTo>
                <a:cubicBezTo>
                  <a:pt x="1506" y="1"/>
                  <a:pt x="0" y="1541"/>
                  <a:pt x="0" y="3417"/>
                </a:cubicBezTo>
                <a:cubicBezTo>
                  <a:pt x="0" y="5318"/>
                  <a:pt x="1506" y="6824"/>
                  <a:pt x="3416" y="6824"/>
                </a:cubicBezTo>
                <a:cubicBezTo>
                  <a:pt x="5283" y="6824"/>
                  <a:pt x="6823" y="5318"/>
                  <a:pt x="6823" y="3417"/>
                </a:cubicBezTo>
                <a:cubicBezTo>
                  <a:pt x="6823" y="1541"/>
                  <a:pt x="5283" y="1"/>
                  <a:pt x="3416" y="1"/>
                </a:cubicBezTo>
                <a:close/>
              </a:path>
            </a:pathLst>
          </a:custGeom>
          <a:solidFill>
            <a:srgbClr val="B2D9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137" name="Google Shape;137;p17"/>
          <p:cNvGrpSpPr/>
          <p:nvPr/>
        </p:nvGrpSpPr>
        <p:grpSpPr>
          <a:xfrm>
            <a:off x="665634" y="2227191"/>
            <a:ext cx="366250" cy="367060"/>
            <a:chOff x="1380329" y="2280215"/>
            <a:chExt cx="378396" cy="379233"/>
          </a:xfrm>
        </p:grpSpPr>
        <p:sp>
          <p:nvSpPr>
            <p:cNvPr id="138" name="Google Shape;138;p17"/>
            <p:cNvSpPr/>
            <p:nvPr/>
          </p:nvSpPr>
          <p:spPr>
            <a:xfrm>
              <a:off x="1454836" y="2358815"/>
              <a:ext cx="232637" cy="225288"/>
            </a:xfrm>
            <a:custGeom>
              <a:avLst/>
              <a:gdLst/>
              <a:ahLst/>
              <a:cxnLst/>
              <a:rect l="l" t="t" r="r" b="b"/>
              <a:pathLst>
                <a:path w="2501" h="2422" extrusionOk="0">
                  <a:moveTo>
                    <a:pt x="1251" y="0"/>
                  </a:moveTo>
                  <a:cubicBezTo>
                    <a:pt x="555" y="0"/>
                    <a:pt x="0" y="546"/>
                    <a:pt x="0" y="1206"/>
                  </a:cubicBezTo>
                  <a:cubicBezTo>
                    <a:pt x="0" y="1761"/>
                    <a:pt x="370" y="2237"/>
                    <a:pt x="846" y="2421"/>
                  </a:cubicBezTo>
                  <a:cubicBezTo>
                    <a:pt x="881" y="2421"/>
                    <a:pt x="916" y="2386"/>
                    <a:pt x="960" y="2351"/>
                  </a:cubicBezTo>
                  <a:cubicBezTo>
                    <a:pt x="960" y="2307"/>
                    <a:pt x="916" y="2272"/>
                    <a:pt x="881" y="2272"/>
                  </a:cubicBezTo>
                  <a:cubicBezTo>
                    <a:pt x="441" y="2131"/>
                    <a:pt x="150" y="1726"/>
                    <a:pt x="150" y="1206"/>
                  </a:cubicBezTo>
                  <a:cubicBezTo>
                    <a:pt x="150" y="916"/>
                    <a:pt x="256" y="661"/>
                    <a:pt x="476" y="441"/>
                  </a:cubicBezTo>
                  <a:cubicBezTo>
                    <a:pt x="661" y="256"/>
                    <a:pt x="960" y="150"/>
                    <a:pt x="1251" y="150"/>
                  </a:cubicBezTo>
                  <a:cubicBezTo>
                    <a:pt x="1541" y="150"/>
                    <a:pt x="1840" y="256"/>
                    <a:pt x="2016" y="441"/>
                  </a:cubicBezTo>
                  <a:cubicBezTo>
                    <a:pt x="2201" y="661"/>
                    <a:pt x="2351" y="916"/>
                    <a:pt x="2351" y="1206"/>
                  </a:cubicBezTo>
                  <a:cubicBezTo>
                    <a:pt x="2351" y="1726"/>
                    <a:pt x="2016" y="2131"/>
                    <a:pt x="1620" y="2272"/>
                  </a:cubicBezTo>
                  <a:cubicBezTo>
                    <a:pt x="1576" y="2272"/>
                    <a:pt x="1541" y="2307"/>
                    <a:pt x="1541" y="2351"/>
                  </a:cubicBezTo>
                  <a:cubicBezTo>
                    <a:pt x="1576" y="2386"/>
                    <a:pt x="1620" y="2421"/>
                    <a:pt x="1656" y="2421"/>
                  </a:cubicBezTo>
                  <a:cubicBezTo>
                    <a:pt x="2131" y="2237"/>
                    <a:pt x="2501" y="1761"/>
                    <a:pt x="2501" y="1206"/>
                  </a:cubicBezTo>
                  <a:cubicBezTo>
                    <a:pt x="2501" y="546"/>
                    <a:pt x="1946" y="0"/>
                    <a:pt x="1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39" name="Google Shape;139;p17"/>
            <p:cNvSpPr/>
            <p:nvPr/>
          </p:nvSpPr>
          <p:spPr>
            <a:xfrm>
              <a:off x="1564597" y="2488203"/>
              <a:ext cx="13115" cy="167152"/>
            </a:xfrm>
            <a:custGeom>
              <a:avLst/>
              <a:gdLst/>
              <a:ahLst/>
              <a:cxnLst/>
              <a:rect l="l" t="t" r="r" b="b"/>
              <a:pathLst>
                <a:path w="141" h="1797" extrusionOk="0">
                  <a:moveTo>
                    <a:pt x="71" y="0"/>
                  </a:moveTo>
                  <a:cubicBezTo>
                    <a:pt x="35" y="0"/>
                    <a:pt x="0" y="36"/>
                    <a:pt x="0" y="80"/>
                  </a:cubicBezTo>
                  <a:lnTo>
                    <a:pt x="0" y="1726"/>
                  </a:lnTo>
                  <a:cubicBezTo>
                    <a:pt x="0" y="1761"/>
                    <a:pt x="35" y="1796"/>
                    <a:pt x="71" y="1796"/>
                  </a:cubicBezTo>
                  <a:cubicBezTo>
                    <a:pt x="106" y="1796"/>
                    <a:pt x="141" y="1761"/>
                    <a:pt x="141" y="1726"/>
                  </a:cubicBezTo>
                  <a:lnTo>
                    <a:pt x="141" y="80"/>
                  </a:lnTo>
                  <a:cubicBezTo>
                    <a:pt x="141" y="36"/>
                    <a:pt x="106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0" name="Google Shape;140;p17"/>
            <p:cNvSpPr/>
            <p:nvPr/>
          </p:nvSpPr>
          <p:spPr>
            <a:xfrm>
              <a:off x="1530181" y="2570059"/>
              <a:ext cx="81948" cy="89390"/>
            </a:xfrm>
            <a:custGeom>
              <a:avLst/>
              <a:gdLst/>
              <a:ahLst/>
              <a:cxnLst/>
              <a:rect l="l" t="t" r="r" b="b"/>
              <a:pathLst>
                <a:path w="881" h="961" extrusionOk="0">
                  <a:moveTo>
                    <a:pt x="71" y="1"/>
                  </a:moveTo>
                  <a:cubicBezTo>
                    <a:pt x="36" y="1"/>
                    <a:pt x="0" y="36"/>
                    <a:pt x="0" y="80"/>
                  </a:cubicBezTo>
                  <a:lnTo>
                    <a:pt x="0" y="115"/>
                  </a:lnTo>
                  <a:lnTo>
                    <a:pt x="0" y="476"/>
                  </a:lnTo>
                  <a:cubicBezTo>
                    <a:pt x="0" y="591"/>
                    <a:pt x="36" y="661"/>
                    <a:pt x="71" y="696"/>
                  </a:cubicBezTo>
                  <a:lnTo>
                    <a:pt x="326" y="916"/>
                  </a:lnTo>
                  <a:cubicBezTo>
                    <a:pt x="370" y="916"/>
                    <a:pt x="405" y="960"/>
                    <a:pt x="441" y="960"/>
                  </a:cubicBezTo>
                  <a:cubicBezTo>
                    <a:pt x="476" y="960"/>
                    <a:pt x="511" y="916"/>
                    <a:pt x="546" y="916"/>
                  </a:cubicBezTo>
                  <a:lnTo>
                    <a:pt x="810" y="696"/>
                  </a:lnTo>
                  <a:cubicBezTo>
                    <a:pt x="846" y="661"/>
                    <a:pt x="881" y="591"/>
                    <a:pt x="881" y="520"/>
                  </a:cubicBezTo>
                  <a:lnTo>
                    <a:pt x="881" y="80"/>
                  </a:lnTo>
                  <a:cubicBezTo>
                    <a:pt x="881" y="36"/>
                    <a:pt x="846" y="1"/>
                    <a:pt x="810" y="1"/>
                  </a:cubicBezTo>
                  <a:cubicBezTo>
                    <a:pt x="766" y="1"/>
                    <a:pt x="731" y="36"/>
                    <a:pt x="731" y="80"/>
                  </a:cubicBezTo>
                  <a:lnTo>
                    <a:pt x="731" y="520"/>
                  </a:lnTo>
                  <a:cubicBezTo>
                    <a:pt x="731" y="555"/>
                    <a:pt x="731" y="591"/>
                    <a:pt x="696" y="591"/>
                  </a:cubicBezTo>
                  <a:lnTo>
                    <a:pt x="476" y="811"/>
                  </a:lnTo>
                  <a:lnTo>
                    <a:pt x="441" y="811"/>
                  </a:lnTo>
                  <a:lnTo>
                    <a:pt x="185" y="591"/>
                  </a:lnTo>
                  <a:cubicBezTo>
                    <a:pt x="150" y="555"/>
                    <a:pt x="150" y="520"/>
                    <a:pt x="150" y="476"/>
                  </a:cubicBezTo>
                  <a:lnTo>
                    <a:pt x="150" y="115"/>
                  </a:lnTo>
                  <a:lnTo>
                    <a:pt x="150" y="80"/>
                  </a:lnTo>
                  <a:cubicBezTo>
                    <a:pt x="150" y="36"/>
                    <a:pt x="106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1" name="Google Shape;141;p17"/>
            <p:cNvSpPr/>
            <p:nvPr/>
          </p:nvSpPr>
          <p:spPr>
            <a:xfrm>
              <a:off x="1560505" y="2280215"/>
              <a:ext cx="13953" cy="54880"/>
            </a:xfrm>
            <a:custGeom>
              <a:avLst/>
              <a:gdLst/>
              <a:ahLst/>
              <a:cxnLst/>
              <a:rect l="l" t="t" r="r" b="b"/>
              <a:pathLst>
                <a:path w="150" h="590" extrusionOk="0">
                  <a:moveTo>
                    <a:pt x="79" y="0"/>
                  </a:moveTo>
                  <a:cubicBezTo>
                    <a:pt x="44" y="0"/>
                    <a:pt x="0" y="35"/>
                    <a:pt x="0" y="71"/>
                  </a:cubicBezTo>
                  <a:lnTo>
                    <a:pt x="0" y="511"/>
                  </a:lnTo>
                  <a:cubicBezTo>
                    <a:pt x="0" y="555"/>
                    <a:pt x="44" y="590"/>
                    <a:pt x="79" y="590"/>
                  </a:cubicBezTo>
                  <a:cubicBezTo>
                    <a:pt x="115" y="590"/>
                    <a:pt x="150" y="555"/>
                    <a:pt x="150" y="511"/>
                  </a:cubicBezTo>
                  <a:lnTo>
                    <a:pt x="150" y="71"/>
                  </a:lnTo>
                  <a:cubicBezTo>
                    <a:pt x="150" y="35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2" name="Google Shape;142;p17"/>
            <p:cNvSpPr/>
            <p:nvPr/>
          </p:nvSpPr>
          <p:spPr>
            <a:xfrm>
              <a:off x="1431117" y="2335840"/>
              <a:ext cx="44276" cy="42695"/>
            </a:xfrm>
            <a:custGeom>
              <a:avLst/>
              <a:gdLst/>
              <a:ahLst/>
              <a:cxnLst/>
              <a:rect l="l" t="t" r="r" b="b"/>
              <a:pathLst>
                <a:path w="476" h="459" extrusionOk="0">
                  <a:moveTo>
                    <a:pt x="92" y="1"/>
                  </a:moveTo>
                  <a:cubicBezTo>
                    <a:pt x="73" y="1"/>
                    <a:pt x="53" y="10"/>
                    <a:pt x="35" y="27"/>
                  </a:cubicBezTo>
                  <a:cubicBezTo>
                    <a:pt x="0" y="62"/>
                    <a:pt x="0" y="98"/>
                    <a:pt x="35" y="133"/>
                  </a:cubicBezTo>
                  <a:lnTo>
                    <a:pt x="335" y="432"/>
                  </a:lnTo>
                  <a:cubicBezTo>
                    <a:pt x="352" y="450"/>
                    <a:pt x="370" y="459"/>
                    <a:pt x="387" y="459"/>
                  </a:cubicBezTo>
                  <a:cubicBezTo>
                    <a:pt x="405" y="459"/>
                    <a:pt x="423" y="450"/>
                    <a:pt x="440" y="432"/>
                  </a:cubicBezTo>
                  <a:cubicBezTo>
                    <a:pt x="475" y="397"/>
                    <a:pt x="475" y="353"/>
                    <a:pt x="440" y="318"/>
                  </a:cubicBezTo>
                  <a:lnTo>
                    <a:pt x="150" y="27"/>
                  </a:lnTo>
                  <a:cubicBezTo>
                    <a:pt x="132" y="10"/>
                    <a:pt x="112" y="1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3" name="Google Shape;143;p17"/>
            <p:cNvSpPr/>
            <p:nvPr/>
          </p:nvSpPr>
          <p:spPr>
            <a:xfrm>
              <a:off x="1380329" y="2464483"/>
              <a:ext cx="54136" cy="13953"/>
            </a:xfrm>
            <a:custGeom>
              <a:avLst/>
              <a:gdLst/>
              <a:ahLst/>
              <a:cxnLst/>
              <a:rect l="l" t="t" r="r" b="b"/>
              <a:pathLst>
                <a:path w="582" h="150" extrusionOk="0">
                  <a:moveTo>
                    <a:pt x="71" y="0"/>
                  </a:moveTo>
                  <a:cubicBezTo>
                    <a:pt x="35" y="0"/>
                    <a:pt x="0" y="35"/>
                    <a:pt x="0" y="70"/>
                  </a:cubicBezTo>
                  <a:cubicBezTo>
                    <a:pt x="0" y="114"/>
                    <a:pt x="35" y="150"/>
                    <a:pt x="71" y="150"/>
                  </a:cubicBezTo>
                  <a:lnTo>
                    <a:pt x="511" y="150"/>
                  </a:lnTo>
                  <a:cubicBezTo>
                    <a:pt x="546" y="150"/>
                    <a:pt x="581" y="114"/>
                    <a:pt x="581" y="70"/>
                  </a:cubicBezTo>
                  <a:cubicBezTo>
                    <a:pt x="581" y="35"/>
                    <a:pt x="546" y="0"/>
                    <a:pt x="5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4" name="Google Shape;144;p17"/>
            <p:cNvSpPr/>
            <p:nvPr/>
          </p:nvSpPr>
          <p:spPr>
            <a:xfrm>
              <a:off x="1703752" y="2461135"/>
              <a:ext cx="54973" cy="14046"/>
            </a:xfrm>
            <a:custGeom>
              <a:avLst/>
              <a:gdLst/>
              <a:ahLst/>
              <a:cxnLst/>
              <a:rect l="l" t="t" r="r" b="b"/>
              <a:pathLst>
                <a:path w="591" h="151" extrusionOk="0">
                  <a:moveTo>
                    <a:pt x="80" y="1"/>
                  </a:moveTo>
                  <a:cubicBezTo>
                    <a:pt x="45" y="1"/>
                    <a:pt x="1" y="36"/>
                    <a:pt x="1" y="71"/>
                  </a:cubicBezTo>
                  <a:cubicBezTo>
                    <a:pt x="1" y="106"/>
                    <a:pt x="45" y="150"/>
                    <a:pt x="80" y="150"/>
                  </a:cubicBezTo>
                  <a:lnTo>
                    <a:pt x="520" y="150"/>
                  </a:lnTo>
                  <a:cubicBezTo>
                    <a:pt x="555" y="150"/>
                    <a:pt x="591" y="106"/>
                    <a:pt x="591" y="71"/>
                  </a:cubicBezTo>
                  <a:cubicBezTo>
                    <a:pt x="591" y="36"/>
                    <a:pt x="555" y="1"/>
                    <a:pt x="5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45" name="Google Shape;145;p17"/>
            <p:cNvSpPr/>
            <p:nvPr/>
          </p:nvSpPr>
          <p:spPr>
            <a:xfrm>
              <a:off x="1659569" y="2332584"/>
              <a:ext cx="44276" cy="42695"/>
            </a:xfrm>
            <a:custGeom>
              <a:avLst/>
              <a:gdLst/>
              <a:ahLst/>
              <a:cxnLst/>
              <a:rect l="l" t="t" r="r" b="b"/>
              <a:pathLst>
                <a:path w="476" h="459" extrusionOk="0">
                  <a:moveTo>
                    <a:pt x="405" y="1"/>
                  </a:moveTo>
                  <a:cubicBezTo>
                    <a:pt x="388" y="1"/>
                    <a:pt x="370" y="9"/>
                    <a:pt x="370" y="27"/>
                  </a:cubicBezTo>
                  <a:lnTo>
                    <a:pt x="36" y="353"/>
                  </a:lnTo>
                  <a:cubicBezTo>
                    <a:pt x="0" y="353"/>
                    <a:pt x="0" y="432"/>
                    <a:pt x="36" y="432"/>
                  </a:cubicBezTo>
                  <a:cubicBezTo>
                    <a:pt x="58" y="450"/>
                    <a:pt x="77" y="458"/>
                    <a:pt x="96" y="458"/>
                  </a:cubicBezTo>
                  <a:cubicBezTo>
                    <a:pt x="115" y="458"/>
                    <a:pt x="132" y="450"/>
                    <a:pt x="150" y="432"/>
                  </a:cubicBezTo>
                  <a:lnTo>
                    <a:pt x="441" y="133"/>
                  </a:lnTo>
                  <a:cubicBezTo>
                    <a:pt x="476" y="97"/>
                    <a:pt x="476" y="62"/>
                    <a:pt x="441" y="27"/>
                  </a:cubicBezTo>
                  <a:cubicBezTo>
                    <a:pt x="441" y="9"/>
                    <a:pt x="423" y="1"/>
                    <a:pt x="4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146" name="Google Shape;146;p17"/>
          <p:cNvSpPr/>
          <p:nvPr/>
        </p:nvSpPr>
        <p:spPr>
          <a:xfrm>
            <a:off x="457175" y="3842728"/>
            <a:ext cx="1496652" cy="768989"/>
          </a:xfrm>
          <a:custGeom>
            <a:avLst/>
            <a:gdLst/>
            <a:ahLst/>
            <a:cxnLst/>
            <a:rect l="l" t="t" r="r" b="b"/>
            <a:pathLst>
              <a:path w="16623" h="8541" extrusionOk="0">
                <a:moveTo>
                  <a:pt x="4253" y="1"/>
                </a:moveTo>
                <a:cubicBezTo>
                  <a:pt x="1911" y="1"/>
                  <a:pt x="1" y="1902"/>
                  <a:pt x="1" y="4253"/>
                </a:cubicBezTo>
                <a:cubicBezTo>
                  <a:pt x="1" y="6639"/>
                  <a:pt x="1911" y="8540"/>
                  <a:pt x="4253" y="8540"/>
                </a:cubicBezTo>
                <a:lnTo>
                  <a:pt x="12362" y="8540"/>
                </a:lnTo>
                <a:cubicBezTo>
                  <a:pt x="14712" y="8540"/>
                  <a:pt x="16623" y="6639"/>
                  <a:pt x="16623" y="4253"/>
                </a:cubicBezTo>
                <a:cubicBezTo>
                  <a:pt x="16623" y="1902"/>
                  <a:pt x="14712" y="1"/>
                  <a:pt x="12362" y="1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47" name="Google Shape;147;p17"/>
          <p:cNvSpPr/>
          <p:nvPr/>
        </p:nvSpPr>
        <p:spPr>
          <a:xfrm>
            <a:off x="539648" y="3911696"/>
            <a:ext cx="614399" cy="614399"/>
          </a:xfrm>
          <a:custGeom>
            <a:avLst/>
            <a:gdLst/>
            <a:ahLst/>
            <a:cxnLst/>
            <a:rect l="l" t="t" r="r" b="b"/>
            <a:pathLst>
              <a:path w="6824" h="6824" extrusionOk="0">
                <a:moveTo>
                  <a:pt x="3416" y="0"/>
                </a:moveTo>
                <a:cubicBezTo>
                  <a:pt x="1506" y="0"/>
                  <a:pt x="0" y="1541"/>
                  <a:pt x="0" y="3416"/>
                </a:cubicBezTo>
                <a:cubicBezTo>
                  <a:pt x="0" y="5318"/>
                  <a:pt x="1506" y="6823"/>
                  <a:pt x="3416" y="6823"/>
                </a:cubicBezTo>
                <a:cubicBezTo>
                  <a:pt x="5283" y="6823"/>
                  <a:pt x="6823" y="5318"/>
                  <a:pt x="6823" y="3416"/>
                </a:cubicBezTo>
                <a:cubicBezTo>
                  <a:pt x="6823" y="1541"/>
                  <a:pt x="5283" y="0"/>
                  <a:pt x="3416" y="0"/>
                </a:cubicBezTo>
                <a:close/>
              </a:path>
            </a:pathLst>
          </a:custGeom>
          <a:solidFill>
            <a:srgbClr val="395B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148" name="Google Shape;148;p17"/>
          <p:cNvGrpSpPr/>
          <p:nvPr/>
        </p:nvGrpSpPr>
        <p:grpSpPr>
          <a:xfrm>
            <a:off x="681480" y="4080318"/>
            <a:ext cx="333747" cy="287022"/>
            <a:chOff x="1396700" y="4194800"/>
            <a:chExt cx="344816" cy="296541"/>
          </a:xfrm>
        </p:grpSpPr>
        <p:sp>
          <p:nvSpPr>
            <p:cNvPr id="149" name="Google Shape;149;p17"/>
            <p:cNvSpPr/>
            <p:nvPr/>
          </p:nvSpPr>
          <p:spPr>
            <a:xfrm>
              <a:off x="1396700" y="4194800"/>
              <a:ext cx="344816" cy="245752"/>
            </a:xfrm>
            <a:custGeom>
              <a:avLst/>
              <a:gdLst/>
              <a:ahLst/>
              <a:cxnLst/>
              <a:rect l="l" t="t" r="r" b="b"/>
              <a:pathLst>
                <a:path w="3707" h="2642" extrusionOk="0">
                  <a:moveTo>
                    <a:pt x="3487" y="142"/>
                  </a:moveTo>
                  <a:cubicBezTo>
                    <a:pt x="3522" y="142"/>
                    <a:pt x="3566" y="177"/>
                    <a:pt x="3566" y="256"/>
                  </a:cubicBezTo>
                  <a:lnTo>
                    <a:pt x="3566" y="2422"/>
                  </a:lnTo>
                  <a:cubicBezTo>
                    <a:pt x="3566" y="2457"/>
                    <a:pt x="3522" y="2492"/>
                    <a:pt x="3487" y="2492"/>
                  </a:cubicBezTo>
                  <a:lnTo>
                    <a:pt x="220" y="2492"/>
                  </a:lnTo>
                  <a:cubicBezTo>
                    <a:pt x="185" y="2492"/>
                    <a:pt x="150" y="2457"/>
                    <a:pt x="150" y="2422"/>
                  </a:cubicBezTo>
                  <a:lnTo>
                    <a:pt x="150" y="256"/>
                  </a:lnTo>
                  <a:cubicBezTo>
                    <a:pt x="150" y="177"/>
                    <a:pt x="185" y="142"/>
                    <a:pt x="220" y="142"/>
                  </a:cubicBezTo>
                  <a:close/>
                  <a:moveTo>
                    <a:pt x="220" y="1"/>
                  </a:moveTo>
                  <a:cubicBezTo>
                    <a:pt x="115" y="1"/>
                    <a:pt x="0" y="106"/>
                    <a:pt x="0" y="256"/>
                  </a:cubicBezTo>
                  <a:lnTo>
                    <a:pt x="0" y="2422"/>
                  </a:lnTo>
                  <a:cubicBezTo>
                    <a:pt x="0" y="2527"/>
                    <a:pt x="115" y="2642"/>
                    <a:pt x="220" y="2642"/>
                  </a:cubicBezTo>
                  <a:lnTo>
                    <a:pt x="3487" y="2642"/>
                  </a:lnTo>
                  <a:cubicBezTo>
                    <a:pt x="3636" y="2642"/>
                    <a:pt x="3707" y="2527"/>
                    <a:pt x="3707" y="2422"/>
                  </a:cubicBezTo>
                  <a:lnTo>
                    <a:pt x="3707" y="256"/>
                  </a:lnTo>
                  <a:cubicBezTo>
                    <a:pt x="3707" y="106"/>
                    <a:pt x="3636" y="1"/>
                    <a:pt x="34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0" name="Google Shape;150;p17"/>
            <p:cNvSpPr/>
            <p:nvPr/>
          </p:nvSpPr>
          <p:spPr>
            <a:xfrm>
              <a:off x="1495764" y="4429856"/>
              <a:ext cx="14046" cy="61485"/>
            </a:xfrm>
            <a:custGeom>
              <a:avLst/>
              <a:gdLst/>
              <a:ahLst/>
              <a:cxnLst/>
              <a:rect l="l" t="t" r="r" b="b"/>
              <a:pathLst>
                <a:path w="151" h="661" extrusionOk="0">
                  <a:moveTo>
                    <a:pt x="80" y="0"/>
                  </a:moveTo>
                  <a:cubicBezTo>
                    <a:pt x="36" y="0"/>
                    <a:pt x="1" y="36"/>
                    <a:pt x="1" y="71"/>
                  </a:cubicBezTo>
                  <a:lnTo>
                    <a:pt x="1" y="590"/>
                  </a:lnTo>
                  <a:cubicBezTo>
                    <a:pt x="1" y="661"/>
                    <a:pt x="36" y="661"/>
                    <a:pt x="80" y="661"/>
                  </a:cubicBezTo>
                  <a:cubicBezTo>
                    <a:pt x="115" y="661"/>
                    <a:pt x="150" y="661"/>
                    <a:pt x="150" y="590"/>
                  </a:cubicBezTo>
                  <a:lnTo>
                    <a:pt x="150" y="71"/>
                  </a:lnTo>
                  <a:cubicBezTo>
                    <a:pt x="150" y="36"/>
                    <a:pt x="115" y="0"/>
                    <a:pt x="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1" name="Google Shape;151;p17"/>
            <p:cNvSpPr/>
            <p:nvPr/>
          </p:nvSpPr>
          <p:spPr>
            <a:xfrm>
              <a:off x="1629245" y="4429856"/>
              <a:ext cx="13208" cy="61485"/>
            </a:xfrm>
            <a:custGeom>
              <a:avLst/>
              <a:gdLst/>
              <a:ahLst/>
              <a:cxnLst/>
              <a:rect l="l" t="t" r="r" b="b"/>
              <a:pathLst>
                <a:path w="142" h="661" extrusionOk="0">
                  <a:moveTo>
                    <a:pt x="71" y="0"/>
                  </a:moveTo>
                  <a:cubicBezTo>
                    <a:pt x="36" y="0"/>
                    <a:pt x="1" y="36"/>
                    <a:pt x="1" y="71"/>
                  </a:cubicBezTo>
                  <a:lnTo>
                    <a:pt x="1" y="590"/>
                  </a:lnTo>
                  <a:cubicBezTo>
                    <a:pt x="1" y="661"/>
                    <a:pt x="36" y="661"/>
                    <a:pt x="71" y="661"/>
                  </a:cubicBezTo>
                  <a:cubicBezTo>
                    <a:pt x="106" y="661"/>
                    <a:pt x="141" y="661"/>
                    <a:pt x="141" y="590"/>
                  </a:cubicBezTo>
                  <a:lnTo>
                    <a:pt x="141" y="71"/>
                  </a:lnTo>
                  <a:cubicBezTo>
                    <a:pt x="141" y="36"/>
                    <a:pt x="106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2" name="Google Shape;152;p17"/>
            <p:cNvSpPr/>
            <p:nvPr/>
          </p:nvSpPr>
          <p:spPr>
            <a:xfrm>
              <a:off x="1454836" y="4273679"/>
              <a:ext cx="232637" cy="94878"/>
            </a:xfrm>
            <a:custGeom>
              <a:avLst/>
              <a:gdLst/>
              <a:ahLst/>
              <a:cxnLst/>
              <a:rect l="l" t="t" r="r" b="b"/>
              <a:pathLst>
                <a:path w="2501" h="1020" extrusionOk="0">
                  <a:moveTo>
                    <a:pt x="2421" y="0"/>
                  </a:moveTo>
                  <a:cubicBezTo>
                    <a:pt x="2404" y="0"/>
                    <a:pt x="2386" y="11"/>
                    <a:pt x="2386" y="33"/>
                  </a:cubicBezTo>
                  <a:lnTo>
                    <a:pt x="1576" y="764"/>
                  </a:lnTo>
                  <a:lnTo>
                    <a:pt x="1541" y="799"/>
                  </a:lnTo>
                  <a:cubicBezTo>
                    <a:pt x="1506" y="799"/>
                    <a:pt x="1471" y="764"/>
                    <a:pt x="1471" y="764"/>
                  </a:cubicBezTo>
                  <a:lnTo>
                    <a:pt x="960" y="324"/>
                  </a:lnTo>
                  <a:cubicBezTo>
                    <a:pt x="881" y="288"/>
                    <a:pt x="846" y="253"/>
                    <a:pt x="810" y="253"/>
                  </a:cubicBezTo>
                  <a:cubicBezTo>
                    <a:pt x="740" y="253"/>
                    <a:pt x="661" y="288"/>
                    <a:pt x="625" y="324"/>
                  </a:cubicBezTo>
                  <a:lnTo>
                    <a:pt x="36" y="913"/>
                  </a:lnTo>
                  <a:cubicBezTo>
                    <a:pt x="0" y="949"/>
                    <a:pt x="0" y="984"/>
                    <a:pt x="36" y="1019"/>
                  </a:cubicBezTo>
                  <a:lnTo>
                    <a:pt x="150" y="1019"/>
                  </a:lnTo>
                  <a:lnTo>
                    <a:pt x="740" y="429"/>
                  </a:lnTo>
                  <a:cubicBezTo>
                    <a:pt x="740" y="429"/>
                    <a:pt x="775" y="394"/>
                    <a:pt x="810" y="394"/>
                  </a:cubicBezTo>
                  <a:cubicBezTo>
                    <a:pt x="810" y="394"/>
                    <a:pt x="846" y="394"/>
                    <a:pt x="846" y="429"/>
                  </a:cubicBezTo>
                  <a:lnTo>
                    <a:pt x="1356" y="869"/>
                  </a:lnTo>
                  <a:cubicBezTo>
                    <a:pt x="1435" y="913"/>
                    <a:pt x="1471" y="949"/>
                    <a:pt x="1541" y="949"/>
                  </a:cubicBezTo>
                  <a:cubicBezTo>
                    <a:pt x="1576" y="949"/>
                    <a:pt x="1656" y="913"/>
                    <a:pt x="1691" y="869"/>
                  </a:cubicBezTo>
                  <a:lnTo>
                    <a:pt x="2457" y="104"/>
                  </a:lnTo>
                  <a:cubicBezTo>
                    <a:pt x="2501" y="104"/>
                    <a:pt x="2501" y="33"/>
                    <a:pt x="2457" y="33"/>
                  </a:cubicBezTo>
                  <a:cubicBezTo>
                    <a:pt x="2457" y="11"/>
                    <a:pt x="2439" y="0"/>
                    <a:pt x="2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3" name="Google Shape;153;p17"/>
            <p:cNvSpPr/>
            <p:nvPr/>
          </p:nvSpPr>
          <p:spPr>
            <a:xfrm>
              <a:off x="1454836" y="4477388"/>
              <a:ext cx="225288" cy="13953"/>
            </a:xfrm>
            <a:custGeom>
              <a:avLst/>
              <a:gdLst/>
              <a:ahLst/>
              <a:cxnLst/>
              <a:rect l="l" t="t" r="r" b="b"/>
              <a:pathLst>
                <a:path w="2422" h="150" extrusionOk="0">
                  <a:moveTo>
                    <a:pt x="80" y="0"/>
                  </a:moveTo>
                  <a:cubicBezTo>
                    <a:pt x="0" y="0"/>
                    <a:pt x="0" y="44"/>
                    <a:pt x="0" y="79"/>
                  </a:cubicBezTo>
                  <a:cubicBezTo>
                    <a:pt x="0" y="150"/>
                    <a:pt x="0" y="150"/>
                    <a:pt x="80" y="150"/>
                  </a:cubicBezTo>
                  <a:lnTo>
                    <a:pt x="2351" y="150"/>
                  </a:lnTo>
                  <a:cubicBezTo>
                    <a:pt x="2386" y="150"/>
                    <a:pt x="2421" y="150"/>
                    <a:pt x="2421" y="79"/>
                  </a:cubicBezTo>
                  <a:cubicBezTo>
                    <a:pt x="2421" y="44"/>
                    <a:pt x="2386" y="0"/>
                    <a:pt x="2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154" name="Google Shape;154;p17"/>
          <p:cNvSpPr/>
          <p:nvPr/>
        </p:nvSpPr>
        <p:spPr>
          <a:xfrm>
            <a:off x="457175" y="2947047"/>
            <a:ext cx="1496652" cy="769709"/>
          </a:xfrm>
          <a:custGeom>
            <a:avLst/>
            <a:gdLst/>
            <a:ahLst/>
            <a:cxnLst/>
            <a:rect l="l" t="t" r="r" b="b"/>
            <a:pathLst>
              <a:path w="16623" h="8549" extrusionOk="0">
                <a:moveTo>
                  <a:pt x="4253" y="0"/>
                </a:moveTo>
                <a:cubicBezTo>
                  <a:pt x="1911" y="0"/>
                  <a:pt x="1" y="1911"/>
                  <a:pt x="1" y="4261"/>
                </a:cubicBezTo>
                <a:cubicBezTo>
                  <a:pt x="1" y="6603"/>
                  <a:pt x="1911" y="8549"/>
                  <a:pt x="4253" y="8549"/>
                </a:cubicBezTo>
                <a:lnTo>
                  <a:pt x="12362" y="8549"/>
                </a:lnTo>
                <a:cubicBezTo>
                  <a:pt x="14712" y="8549"/>
                  <a:pt x="16623" y="6603"/>
                  <a:pt x="16623" y="4261"/>
                </a:cubicBezTo>
                <a:cubicBezTo>
                  <a:pt x="16623" y="1911"/>
                  <a:pt x="14712" y="0"/>
                  <a:pt x="12362" y="0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55" name="Google Shape;155;p17"/>
          <p:cNvSpPr/>
          <p:nvPr/>
        </p:nvSpPr>
        <p:spPr>
          <a:xfrm>
            <a:off x="539648" y="3030241"/>
            <a:ext cx="614399" cy="614399"/>
          </a:xfrm>
          <a:custGeom>
            <a:avLst/>
            <a:gdLst/>
            <a:ahLst/>
            <a:cxnLst/>
            <a:rect l="l" t="t" r="r" b="b"/>
            <a:pathLst>
              <a:path w="6824" h="6824" extrusionOk="0">
                <a:moveTo>
                  <a:pt x="3416" y="1"/>
                </a:moveTo>
                <a:cubicBezTo>
                  <a:pt x="1506" y="1"/>
                  <a:pt x="0" y="1541"/>
                  <a:pt x="0" y="3408"/>
                </a:cubicBezTo>
                <a:cubicBezTo>
                  <a:pt x="0" y="5318"/>
                  <a:pt x="1506" y="6824"/>
                  <a:pt x="3416" y="6824"/>
                </a:cubicBezTo>
                <a:cubicBezTo>
                  <a:pt x="5283" y="6824"/>
                  <a:pt x="6823" y="5318"/>
                  <a:pt x="6823" y="3408"/>
                </a:cubicBezTo>
                <a:cubicBezTo>
                  <a:pt x="6823" y="1541"/>
                  <a:pt x="5283" y="1"/>
                  <a:pt x="3416" y="1"/>
                </a:cubicBezTo>
                <a:close/>
              </a:path>
            </a:pathLst>
          </a:custGeom>
          <a:solidFill>
            <a:srgbClr val="87BC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156" name="Google Shape;156;p17"/>
          <p:cNvGrpSpPr/>
          <p:nvPr/>
        </p:nvGrpSpPr>
        <p:grpSpPr>
          <a:xfrm>
            <a:off x="685441" y="3217993"/>
            <a:ext cx="326635" cy="280629"/>
            <a:chOff x="1400793" y="3303876"/>
            <a:chExt cx="337467" cy="289936"/>
          </a:xfrm>
        </p:grpSpPr>
        <p:sp>
          <p:nvSpPr>
            <p:cNvPr id="157" name="Google Shape;157;p17"/>
            <p:cNvSpPr/>
            <p:nvPr/>
          </p:nvSpPr>
          <p:spPr>
            <a:xfrm>
              <a:off x="1400793" y="3303876"/>
              <a:ext cx="337467" cy="239148"/>
            </a:xfrm>
            <a:custGeom>
              <a:avLst/>
              <a:gdLst/>
              <a:ahLst/>
              <a:cxnLst/>
              <a:rect l="l" t="t" r="r" b="b"/>
              <a:pathLst>
                <a:path w="3628" h="2571" extrusionOk="0">
                  <a:moveTo>
                    <a:pt x="256" y="0"/>
                  </a:moveTo>
                  <a:cubicBezTo>
                    <a:pt x="106" y="0"/>
                    <a:pt x="0" y="114"/>
                    <a:pt x="0" y="220"/>
                  </a:cubicBezTo>
                  <a:lnTo>
                    <a:pt x="0" y="2351"/>
                  </a:lnTo>
                  <a:cubicBezTo>
                    <a:pt x="0" y="2456"/>
                    <a:pt x="106" y="2571"/>
                    <a:pt x="256" y="2571"/>
                  </a:cubicBezTo>
                  <a:lnTo>
                    <a:pt x="1101" y="2571"/>
                  </a:lnTo>
                  <a:cubicBezTo>
                    <a:pt x="1136" y="2571"/>
                    <a:pt x="1171" y="2536"/>
                    <a:pt x="1171" y="2492"/>
                  </a:cubicBezTo>
                  <a:cubicBezTo>
                    <a:pt x="1171" y="2456"/>
                    <a:pt x="1136" y="2421"/>
                    <a:pt x="1101" y="2421"/>
                  </a:cubicBezTo>
                  <a:lnTo>
                    <a:pt x="256" y="2421"/>
                  </a:lnTo>
                  <a:cubicBezTo>
                    <a:pt x="176" y="2421"/>
                    <a:pt x="141" y="2386"/>
                    <a:pt x="141" y="2351"/>
                  </a:cubicBezTo>
                  <a:lnTo>
                    <a:pt x="141" y="220"/>
                  </a:lnTo>
                  <a:cubicBezTo>
                    <a:pt x="141" y="185"/>
                    <a:pt x="176" y="150"/>
                    <a:pt x="256" y="150"/>
                  </a:cubicBezTo>
                  <a:lnTo>
                    <a:pt x="3407" y="150"/>
                  </a:lnTo>
                  <a:cubicBezTo>
                    <a:pt x="3443" y="150"/>
                    <a:pt x="3478" y="185"/>
                    <a:pt x="3478" y="220"/>
                  </a:cubicBezTo>
                  <a:lnTo>
                    <a:pt x="3478" y="2351"/>
                  </a:lnTo>
                  <a:cubicBezTo>
                    <a:pt x="3478" y="2386"/>
                    <a:pt x="3443" y="2421"/>
                    <a:pt x="3407" y="2421"/>
                  </a:cubicBezTo>
                  <a:lnTo>
                    <a:pt x="2597" y="2421"/>
                  </a:lnTo>
                  <a:cubicBezTo>
                    <a:pt x="2562" y="2421"/>
                    <a:pt x="2527" y="2456"/>
                    <a:pt x="2527" y="2492"/>
                  </a:cubicBezTo>
                  <a:cubicBezTo>
                    <a:pt x="2527" y="2536"/>
                    <a:pt x="2562" y="2571"/>
                    <a:pt x="2597" y="2571"/>
                  </a:cubicBezTo>
                  <a:lnTo>
                    <a:pt x="3407" y="2571"/>
                  </a:lnTo>
                  <a:cubicBezTo>
                    <a:pt x="3522" y="2571"/>
                    <a:pt x="3628" y="2456"/>
                    <a:pt x="3628" y="2351"/>
                  </a:cubicBezTo>
                  <a:lnTo>
                    <a:pt x="3628" y="220"/>
                  </a:lnTo>
                  <a:cubicBezTo>
                    <a:pt x="3628" y="114"/>
                    <a:pt x="3522" y="0"/>
                    <a:pt x="34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8" name="Google Shape;158;p17"/>
            <p:cNvSpPr/>
            <p:nvPr/>
          </p:nvSpPr>
          <p:spPr>
            <a:xfrm>
              <a:off x="1495764" y="3532327"/>
              <a:ext cx="14046" cy="61485"/>
            </a:xfrm>
            <a:custGeom>
              <a:avLst/>
              <a:gdLst/>
              <a:ahLst/>
              <a:cxnLst/>
              <a:rect l="l" t="t" r="r" b="b"/>
              <a:pathLst>
                <a:path w="151" h="661" extrusionOk="0">
                  <a:moveTo>
                    <a:pt x="80" y="0"/>
                  </a:moveTo>
                  <a:cubicBezTo>
                    <a:pt x="36" y="0"/>
                    <a:pt x="1" y="36"/>
                    <a:pt x="1" y="80"/>
                  </a:cubicBezTo>
                  <a:lnTo>
                    <a:pt x="1" y="590"/>
                  </a:lnTo>
                  <a:cubicBezTo>
                    <a:pt x="1" y="625"/>
                    <a:pt x="36" y="661"/>
                    <a:pt x="80" y="661"/>
                  </a:cubicBezTo>
                  <a:cubicBezTo>
                    <a:pt x="115" y="661"/>
                    <a:pt x="150" y="625"/>
                    <a:pt x="150" y="590"/>
                  </a:cubicBezTo>
                  <a:lnTo>
                    <a:pt x="150" y="80"/>
                  </a:lnTo>
                  <a:cubicBezTo>
                    <a:pt x="150" y="36"/>
                    <a:pt x="115" y="0"/>
                    <a:pt x="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59" name="Google Shape;159;p17"/>
            <p:cNvSpPr/>
            <p:nvPr/>
          </p:nvSpPr>
          <p:spPr>
            <a:xfrm>
              <a:off x="1495764" y="3529072"/>
              <a:ext cx="154037" cy="64740"/>
            </a:xfrm>
            <a:custGeom>
              <a:avLst/>
              <a:gdLst/>
              <a:ahLst/>
              <a:cxnLst/>
              <a:rect l="l" t="t" r="r" b="b"/>
              <a:pathLst>
                <a:path w="1656" h="696" extrusionOk="0">
                  <a:moveTo>
                    <a:pt x="1541" y="0"/>
                  </a:moveTo>
                  <a:lnTo>
                    <a:pt x="80" y="555"/>
                  </a:lnTo>
                  <a:cubicBezTo>
                    <a:pt x="36" y="555"/>
                    <a:pt x="1" y="590"/>
                    <a:pt x="1" y="625"/>
                  </a:cubicBezTo>
                  <a:cubicBezTo>
                    <a:pt x="36" y="660"/>
                    <a:pt x="80" y="696"/>
                    <a:pt x="115" y="696"/>
                  </a:cubicBezTo>
                  <a:lnTo>
                    <a:pt x="1576" y="150"/>
                  </a:lnTo>
                  <a:cubicBezTo>
                    <a:pt x="1620" y="150"/>
                    <a:pt x="1656" y="115"/>
                    <a:pt x="1620" y="71"/>
                  </a:cubicBezTo>
                  <a:cubicBezTo>
                    <a:pt x="1620" y="35"/>
                    <a:pt x="1576" y="0"/>
                    <a:pt x="15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60" name="Google Shape;160;p17"/>
            <p:cNvSpPr/>
            <p:nvPr/>
          </p:nvSpPr>
          <p:spPr>
            <a:xfrm>
              <a:off x="1465440" y="3382476"/>
              <a:ext cx="204825" cy="13953"/>
            </a:xfrm>
            <a:custGeom>
              <a:avLst/>
              <a:gdLst/>
              <a:ahLst/>
              <a:cxnLst/>
              <a:rect l="l" t="t" r="r" b="b"/>
              <a:pathLst>
                <a:path w="2202" h="150" extrusionOk="0">
                  <a:moveTo>
                    <a:pt x="71" y="0"/>
                  </a:moveTo>
                  <a:cubicBezTo>
                    <a:pt x="36" y="0"/>
                    <a:pt x="1" y="35"/>
                    <a:pt x="1" y="71"/>
                  </a:cubicBezTo>
                  <a:cubicBezTo>
                    <a:pt x="1" y="106"/>
                    <a:pt x="36" y="150"/>
                    <a:pt x="71" y="150"/>
                  </a:cubicBezTo>
                  <a:lnTo>
                    <a:pt x="2123" y="150"/>
                  </a:lnTo>
                  <a:cubicBezTo>
                    <a:pt x="2167" y="150"/>
                    <a:pt x="2202" y="106"/>
                    <a:pt x="2202" y="71"/>
                  </a:cubicBezTo>
                  <a:cubicBezTo>
                    <a:pt x="2202" y="35"/>
                    <a:pt x="2167" y="0"/>
                    <a:pt x="2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61" name="Google Shape;161;p17"/>
            <p:cNvSpPr/>
            <p:nvPr/>
          </p:nvSpPr>
          <p:spPr>
            <a:xfrm>
              <a:off x="1465440" y="3461076"/>
              <a:ext cx="204825" cy="13208"/>
            </a:xfrm>
            <a:custGeom>
              <a:avLst/>
              <a:gdLst/>
              <a:ahLst/>
              <a:cxnLst/>
              <a:rect l="l" t="t" r="r" b="b"/>
              <a:pathLst>
                <a:path w="2202" h="142" extrusionOk="0">
                  <a:moveTo>
                    <a:pt x="71" y="0"/>
                  </a:moveTo>
                  <a:cubicBezTo>
                    <a:pt x="36" y="0"/>
                    <a:pt x="1" y="0"/>
                    <a:pt x="1" y="71"/>
                  </a:cubicBezTo>
                  <a:cubicBezTo>
                    <a:pt x="1" y="106"/>
                    <a:pt x="36" y="141"/>
                    <a:pt x="71" y="141"/>
                  </a:cubicBezTo>
                  <a:lnTo>
                    <a:pt x="2123" y="141"/>
                  </a:lnTo>
                  <a:cubicBezTo>
                    <a:pt x="2167" y="141"/>
                    <a:pt x="2202" y="106"/>
                    <a:pt x="2202" y="71"/>
                  </a:cubicBezTo>
                  <a:cubicBezTo>
                    <a:pt x="2202" y="0"/>
                    <a:pt x="2167" y="0"/>
                    <a:pt x="2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162" name="Google Shape;162;p17"/>
          <p:cNvSpPr txBox="1"/>
          <p:nvPr/>
        </p:nvSpPr>
        <p:spPr>
          <a:xfrm>
            <a:off x="4520780" y="3875982"/>
            <a:ext cx="19749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خدمات پولی</a:t>
            </a:r>
            <a:endParaRPr sz="1700" dirty="0">
              <a:solidFill>
                <a:schemeClr val="accent4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163" name="Google Shape;163;p17"/>
          <p:cNvSpPr txBox="1"/>
          <p:nvPr/>
        </p:nvSpPr>
        <p:spPr>
          <a:xfrm>
            <a:off x="2904662" y="4080526"/>
            <a:ext cx="3543600" cy="5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r" rtl="1">
              <a:spcBef>
                <a:spcPts val="0"/>
              </a:spcBef>
              <a:spcAft>
                <a:spcPts val="0"/>
              </a:spcAft>
            </a:pPr>
            <a:r>
              <a:rPr lang="fa-IR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مدیر پروژه </a:t>
            </a:r>
            <a:r>
              <a:rPr lang="fa-IR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می باشد</a:t>
            </a:r>
            <a:endParaRPr lang="fa-IR" sz="1100" dirty="0">
              <a:effectLst/>
            </a:endParaRPr>
          </a:p>
        </p:txBody>
      </p:sp>
      <p:sp>
        <p:nvSpPr>
          <p:cNvPr id="164" name="Google Shape;164;p17"/>
          <p:cNvSpPr txBox="1"/>
          <p:nvPr/>
        </p:nvSpPr>
        <p:spPr>
          <a:xfrm>
            <a:off x="4520780" y="2103296"/>
            <a:ext cx="19749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هدف</a:t>
            </a:r>
            <a:endParaRPr sz="1700" dirty="0">
              <a:solidFill>
                <a:schemeClr val="accent2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165" name="Google Shape;165;p17"/>
          <p:cNvSpPr txBox="1"/>
          <p:nvPr/>
        </p:nvSpPr>
        <p:spPr>
          <a:xfrm>
            <a:off x="2904662" y="2307840"/>
            <a:ext cx="3543600" cy="5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r" rtl="1">
              <a:spcBef>
                <a:spcPts val="0"/>
              </a:spcBef>
              <a:spcAft>
                <a:spcPts val="0"/>
              </a:spcAft>
            </a:pPr>
            <a:r>
              <a:rPr lang="fa-IR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مدیر پروژه </a:t>
            </a:r>
            <a:r>
              <a:rPr lang="fa-IR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می باشد</a:t>
            </a:r>
            <a:endParaRPr lang="fa-IR" sz="1100" dirty="0">
              <a:effectLst/>
            </a:endParaRPr>
          </a:p>
        </p:txBody>
      </p:sp>
      <p:sp>
        <p:nvSpPr>
          <p:cNvPr id="166" name="Google Shape;166;p17"/>
          <p:cNvSpPr txBox="1"/>
          <p:nvPr/>
        </p:nvSpPr>
        <p:spPr>
          <a:xfrm>
            <a:off x="2904662" y="3182307"/>
            <a:ext cx="3543600" cy="5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r" rtl="1">
              <a:spcBef>
                <a:spcPts val="0"/>
              </a:spcBef>
              <a:spcAft>
                <a:spcPts val="0"/>
              </a:spcAft>
            </a:pPr>
            <a:r>
              <a:rPr lang="fa-IR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مدیر پروژه </a:t>
            </a:r>
            <a:r>
              <a:rPr lang="fa-IR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می باشد</a:t>
            </a:r>
            <a:endParaRPr lang="fa-IR" sz="1100" dirty="0">
              <a:effectLst/>
            </a:endParaRPr>
          </a:p>
        </p:txBody>
      </p:sp>
      <p:sp>
        <p:nvSpPr>
          <p:cNvPr id="167" name="Google Shape;167;p17"/>
          <p:cNvSpPr txBox="1"/>
          <p:nvPr/>
        </p:nvSpPr>
        <p:spPr>
          <a:xfrm>
            <a:off x="4520780" y="2977764"/>
            <a:ext cx="19749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خدمات رایگان</a:t>
            </a:r>
            <a:endParaRPr sz="1700" dirty="0">
              <a:solidFill>
                <a:schemeClr val="accent3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168" name="Google Shape;168;p17"/>
          <p:cNvSpPr txBox="1"/>
          <p:nvPr/>
        </p:nvSpPr>
        <p:spPr>
          <a:xfrm>
            <a:off x="4520780" y="1191297"/>
            <a:ext cx="19749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انتقال</a:t>
            </a:r>
            <a:endParaRPr sz="1700" dirty="0">
              <a:solidFill>
                <a:schemeClr val="accent1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169" name="Google Shape;169;p17"/>
          <p:cNvSpPr txBox="1"/>
          <p:nvPr/>
        </p:nvSpPr>
        <p:spPr>
          <a:xfrm>
            <a:off x="2904662" y="1395841"/>
            <a:ext cx="3543600" cy="5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r" rtl="1">
              <a:spcBef>
                <a:spcPts val="0"/>
              </a:spcBef>
              <a:spcAft>
                <a:spcPts val="0"/>
              </a:spcAft>
            </a:pPr>
            <a:r>
              <a:rPr lang="fa-IR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مدیر پروژه </a:t>
            </a:r>
            <a:r>
              <a:rPr lang="fa-IR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می باشد</a:t>
            </a:r>
            <a:endParaRPr lang="fa-IR" sz="1100" dirty="0">
              <a:effectLst/>
            </a:endParaRPr>
          </a:p>
        </p:txBody>
      </p:sp>
      <p:sp>
        <p:nvSpPr>
          <p:cNvPr id="170" name="Google Shape;170;p17"/>
          <p:cNvSpPr txBox="1"/>
          <p:nvPr/>
        </p:nvSpPr>
        <p:spPr>
          <a:xfrm>
            <a:off x="1311255" y="1330964"/>
            <a:ext cx="49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01</a:t>
            </a:r>
            <a:endParaRPr sz="1700">
              <a:solidFill>
                <a:schemeClr val="dk2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171" name="Google Shape;171;p17"/>
          <p:cNvSpPr txBox="1"/>
          <p:nvPr/>
        </p:nvSpPr>
        <p:spPr>
          <a:xfrm>
            <a:off x="1311255" y="2227501"/>
            <a:ext cx="49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02</a:t>
            </a:r>
            <a:endParaRPr sz="1700">
              <a:solidFill>
                <a:schemeClr val="dk2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172" name="Google Shape;172;p17"/>
          <p:cNvSpPr txBox="1"/>
          <p:nvPr/>
        </p:nvSpPr>
        <p:spPr>
          <a:xfrm>
            <a:off x="1311255" y="3168780"/>
            <a:ext cx="49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03</a:t>
            </a:r>
            <a:endParaRPr sz="1700">
              <a:solidFill>
                <a:schemeClr val="dk2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173" name="Google Shape;173;p17"/>
          <p:cNvSpPr txBox="1"/>
          <p:nvPr/>
        </p:nvSpPr>
        <p:spPr>
          <a:xfrm>
            <a:off x="1311255" y="4020477"/>
            <a:ext cx="49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04</a:t>
            </a:r>
            <a:endParaRPr sz="1700">
              <a:solidFill>
                <a:schemeClr val="dk2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174" name="Google Shape;174;p17"/>
          <p:cNvSpPr/>
          <p:nvPr/>
        </p:nvSpPr>
        <p:spPr>
          <a:xfrm>
            <a:off x="7197932" y="1153976"/>
            <a:ext cx="1496652" cy="769799"/>
          </a:xfrm>
          <a:custGeom>
            <a:avLst/>
            <a:gdLst/>
            <a:ahLst/>
            <a:cxnLst/>
            <a:rect l="l" t="t" r="r" b="b"/>
            <a:pathLst>
              <a:path w="16623" h="8550" extrusionOk="0">
                <a:moveTo>
                  <a:pt x="4253" y="1"/>
                </a:moveTo>
                <a:cubicBezTo>
                  <a:pt x="1911" y="1"/>
                  <a:pt x="1" y="1911"/>
                  <a:pt x="1" y="4288"/>
                </a:cubicBezTo>
                <a:cubicBezTo>
                  <a:pt x="1" y="6639"/>
                  <a:pt x="1911" y="8549"/>
                  <a:pt x="4253" y="8549"/>
                </a:cubicBezTo>
                <a:lnTo>
                  <a:pt x="12362" y="8549"/>
                </a:lnTo>
                <a:cubicBezTo>
                  <a:pt x="14712" y="8549"/>
                  <a:pt x="16623" y="6639"/>
                  <a:pt x="16623" y="4288"/>
                </a:cubicBezTo>
                <a:cubicBezTo>
                  <a:pt x="16623" y="1911"/>
                  <a:pt x="14712" y="1"/>
                  <a:pt x="12362" y="1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7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150,000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175" name="Google Shape;175;p17"/>
          <p:cNvSpPr/>
          <p:nvPr/>
        </p:nvSpPr>
        <p:spPr>
          <a:xfrm>
            <a:off x="7197932" y="2048936"/>
            <a:ext cx="1496652" cy="769709"/>
          </a:xfrm>
          <a:custGeom>
            <a:avLst/>
            <a:gdLst/>
            <a:ahLst/>
            <a:cxnLst/>
            <a:rect l="l" t="t" r="r" b="b"/>
            <a:pathLst>
              <a:path w="16623" h="8549" extrusionOk="0">
                <a:moveTo>
                  <a:pt x="4253" y="0"/>
                </a:moveTo>
                <a:cubicBezTo>
                  <a:pt x="1911" y="0"/>
                  <a:pt x="1" y="1946"/>
                  <a:pt x="1" y="4297"/>
                </a:cubicBezTo>
                <a:cubicBezTo>
                  <a:pt x="1" y="6638"/>
                  <a:pt x="1911" y="8549"/>
                  <a:pt x="4253" y="8549"/>
                </a:cubicBezTo>
                <a:lnTo>
                  <a:pt x="12362" y="8549"/>
                </a:lnTo>
                <a:cubicBezTo>
                  <a:pt x="14712" y="8549"/>
                  <a:pt x="16623" y="6638"/>
                  <a:pt x="16623" y="4297"/>
                </a:cubicBezTo>
                <a:cubicBezTo>
                  <a:pt x="16623" y="1946"/>
                  <a:pt x="14712" y="0"/>
                  <a:pt x="12362" y="0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7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85,540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176" name="Google Shape;176;p17"/>
          <p:cNvSpPr/>
          <p:nvPr/>
        </p:nvSpPr>
        <p:spPr>
          <a:xfrm>
            <a:off x="7197932" y="3842728"/>
            <a:ext cx="1496652" cy="768989"/>
          </a:xfrm>
          <a:custGeom>
            <a:avLst/>
            <a:gdLst/>
            <a:ahLst/>
            <a:cxnLst/>
            <a:rect l="l" t="t" r="r" b="b"/>
            <a:pathLst>
              <a:path w="16623" h="8541" extrusionOk="0">
                <a:moveTo>
                  <a:pt x="4253" y="1"/>
                </a:moveTo>
                <a:cubicBezTo>
                  <a:pt x="1911" y="1"/>
                  <a:pt x="1" y="1902"/>
                  <a:pt x="1" y="4253"/>
                </a:cubicBezTo>
                <a:cubicBezTo>
                  <a:pt x="1" y="6639"/>
                  <a:pt x="1911" y="8540"/>
                  <a:pt x="4253" y="8540"/>
                </a:cubicBezTo>
                <a:lnTo>
                  <a:pt x="12362" y="8540"/>
                </a:lnTo>
                <a:cubicBezTo>
                  <a:pt x="14712" y="8540"/>
                  <a:pt x="16623" y="6639"/>
                  <a:pt x="16623" y="4253"/>
                </a:cubicBezTo>
                <a:cubicBezTo>
                  <a:pt x="16623" y="1902"/>
                  <a:pt x="14712" y="1"/>
                  <a:pt x="12362" y="1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7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9,750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177" name="Google Shape;177;p17"/>
          <p:cNvSpPr/>
          <p:nvPr/>
        </p:nvSpPr>
        <p:spPr>
          <a:xfrm>
            <a:off x="7197932" y="2947047"/>
            <a:ext cx="1496652" cy="769709"/>
          </a:xfrm>
          <a:custGeom>
            <a:avLst/>
            <a:gdLst/>
            <a:ahLst/>
            <a:cxnLst/>
            <a:rect l="l" t="t" r="r" b="b"/>
            <a:pathLst>
              <a:path w="16623" h="8549" extrusionOk="0">
                <a:moveTo>
                  <a:pt x="4253" y="0"/>
                </a:moveTo>
                <a:cubicBezTo>
                  <a:pt x="1911" y="0"/>
                  <a:pt x="1" y="1911"/>
                  <a:pt x="1" y="4261"/>
                </a:cubicBezTo>
                <a:cubicBezTo>
                  <a:pt x="1" y="6603"/>
                  <a:pt x="1911" y="8549"/>
                  <a:pt x="4253" y="8549"/>
                </a:cubicBezTo>
                <a:lnTo>
                  <a:pt x="12362" y="8549"/>
                </a:lnTo>
                <a:cubicBezTo>
                  <a:pt x="14712" y="8549"/>
                  <a:pt x="16623" y="6603"/>
                  <a:pt x="16623" y="4261"/>
                </a:cubicBezTo>
                <a:cubicBezTo>
                  <a:pt x="16623" y="1911"/>
                  <a:pt x="14712" y="0"/>
                  <a:pt x="12362" y="0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7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40,650</a:t>
            </a:r>
            <a:endParaRPr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44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b="1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گزارش ماهانه رویای مدیر پروژه</a:t>
            </a:r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1164" name="Google Shape;1164;p44"/>
          <p:cNvSpPr/>
          <p:nvPr/>
        </p:nvSpPr>
        <p:spPr>
          <a:xfrm>
            <a:off x="6585142" y="3841315"/>
            <a:ext cx="2109457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0" tIns="91425" rIns="274300" bIns="91425" anchor="ctr" anchorCtr="0">
            <a:noAutofit/>
          </a:bodyPr>
          <a:lstStyle/>
          <a:p>
            <a:pPr marL="0" marR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رویای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است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1165" name="Google Shape;1165;p44"/>
          <p:cNvSpPr/>
          <p:nvPr/>
        </p:nvSpPr>
        <p:spPr>
          <a:xfrm>
            <a:off x="274320" y="3807676"/>
            <a:ext cx="2109457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marR="0" indent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رویای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است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1166" name="Google Shape;1166;p44"/>
          <p:cNvSpPr/>
          <p:nvPr/>
        </p:nvSpPr>
        <p:spPr>
          <a:xfrm>
            <a:off x="6767999" y="2233808"/>
            <a:ext cx="192660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274300" bIns="91425" anchor="ctr" anchorCtr="0">
            <a:noAutofit/>
          </a:bodyPr>
          <a:lstStyle/>
          <a:p>
            <a:pPr marL="0" marR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رویای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است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1167" name="Google Shape;1167;p44"/>
          <p:cNvSpPr/>
          <p:nvPr/>
        </p:nvSpPr>
        <p:spPr>
          <a:xfrm>
            <a:off x="180000" y="2162950"/>
            <a:ext cx="2203777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marR="0" indent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رویای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است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1168" name="Google Shape;1168;p44"/>
          <p:cNvSpPr txBox="1"/>
          <p:nvPr/>
        </p:nvSpPr>
        <p:spPr>
          <a:xfrm>
            <a:off x="7202399" y="1846775"/>
            <a:ext cx="14922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استراتژی</a:t>
            </a:r>
            <a:endParaRPr sz="1700" dirty="0">
              <a:solidFill>
                <a:schemeClr val="accent3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1169" name="Google Shape;1169;p44"/>
          <p:cNvSpPr txBox="1"/>
          <p:nvPr/>
        </p:nvSpPr>
        <p:spPr>
          <a:xfrm>
            <a:off x="7202399" y="3443660"/>
            <a:ext cx="14922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خطر</a:t>
            </a:r>
            <a:endParaRPr sz="1700" dirty="0">
              <a:solidFill>
                <a:schemeClr val="accent4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1170" name="Google Shape;1170;p44"/>
          <p:cNvSpPr txBox="1"/>
          <p:nvPr/>
        </p:nvSpPr>
        <p:spPr>
          <a:xfrm>
            <a:off x="893114" y="1846775"/>
            <a:ext cx="14922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هدف</a:t>
            </a:r>
            <a:endParaRPr sz="1700" dirty="0">
              <a:solidFill>
                <a:schemeClr val="accent1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1171" name="Google Shape;1171;p44"/>
          <p:cNvSpPr txBox="1"/>
          <p:nvPr/>
        </p:nvSpPr>
        <p:spPr>
          <a:xfrm>
            <a:off x="893114" y="3436127"/>
            <a:ext cx="14922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انتقال</a:t>
            </a:r>
            <a:endParaRPr sz="1700" dirty="0">
              <a:solidFill>
                <a:schemeClr val="accent2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1172" name="Google Shape;1172;p44"/>
          <p:cNvSpPr txBox="1"/>
          <p:nvPr/>
        </p:nvSpPr>
        <p:spPr>
          <a:xfrm>
            <a:off x="457175" y="1523600"/>
            <a:ext cx="863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80%</a:t>
            </a:r>
            <a:endParaRPr sz="2400">
              <a:solidFill>
                <a:schemeClr val="accent1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1173" name="Google Shape;1173;p44"/>
          <p:cNvSpPr txBox="1"/>
          <p:nvPr/>
        </p:nvSpPr>
        <p:spPr>
          <a:xfrm>
            <a:off x="457175" y="3066900"/>
            <a:ext cx="863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35%</a:t>
            </a:r>
            <a:endParaRPr sz="2400">
              <a:solidFill>
                <a:schemeClr val="accent2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1174" name="Google Shape;1174;p44"/>
          <p:cNvSpPr txBox="1"/>
          <p:nvPr/>
        </p:nvSpPr>
        <p:spPr>
          <a:xfrm>
            <a:off x="7831199" y="1523600"/>
            <a:ext cx="863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75%</a:t>
            </a:r>
            <a:endParaRPr sz="2400">
              <a:solidFill>
                <a:schemeClr val="accent3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1175" name="Google Shape;1175;p44"/>
          <p:cNvSpPr txBox="1"/>
          <p:nvPr/>
        </p:nvSpPr>
        <p:spPr>
          <a:xfrm>
            <a:off x="7831199" y="3066900"/>
            <a:ext cx="863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395B8E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65%</a:t>
            </a:r>
            <a:endParaRPr sz="2400">
              <a:solidFill>
                <a:srgbClr val="395B8E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pic>
        <p:nvPicPr>
          <p:cNvPr id="1176" name="Google Shape;1176;p44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9887" y="1465750"/>
            <a:ext cx="4611999" cy="2851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45"/>
          <p:cNvSpPr/>
          <p:nvPr/>
        </p:nvSpPr>
        <p:spPr>
          <a:xfrm>
            <a:off x="1418972" y="3309150"/>
            <a:ext cx="1179900" cy="315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82" name="Google Shape;1182;p45"/>
          <p:cNvSpPr/>
          <p:nvPr/>
        </p:nvSpPr>
        <p:spPr>
          <a:xfrm>
            <a:off x="3999687" y="3309150"/>
            <a:ext cx="1179900" cy="315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83" name="Google Shape;1183;p45"/>
          <p:cNvSpPr/>
          <p:nvPr/>
        </p:nvSpPr>
        <p:spPr>
          <a:xfrm>
            <a:off x="6580372" y="3309150"/>
            <a:ext cx="1179900" cy="3150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84" name="Google Shape;1184;p45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b="1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گزارش ماهانه رویای مدیر پروژه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185" name="Google Shape;1185;p45"/>
          <p:cNvSpPr/>
          <p:nvPr/>
        </p:nvSpPr>
        <p:spPr>
          <a:xfrm>
            <a:off x="1277522" y="1560274"/>
            <a:ext cx="1462800" cy="1462800"/>
          </a:xfrm>
          <a:prstGeom prst="donut">
            <a:avLst>
              <a:gd name="adj" fmla="val 25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86" name="Google Shape;1186;p45"/>
          <p:cNvSpPr/>
          <p:nvPr/>
        </p:nvSpPr>
        <p:spPr>
          <a:xfrm>
            <a:off x="1277522" y="1560274"/>
            <a:ext cx="1462800" cy="1462800"/>
          </a:xfrm>
          <a:prstGeom prst="blockArc">
            <a:avLst>
              <a:gd name="adj1" fmla="val 18794549"/>
              <a:gd name="adj2" fmla="val 0"/>
              <a:gd name="adj3" fmla="val 25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87" name="Google Shape;1187;p45"/>
          <p:cNvSpPr/>
          <p:nvPr/>
        </p:nvSpPr>
        <p:spPr>
          <a:xfrm>
            <a:off x="3858270" y="1560274"/>
            <a:ext cx="1462800" cy="1462800"/>
          </a:xfrm>
          <a:prstGeom prst="donut">
            <a:avLst>
              <a:gd name="adj" fmla="val 25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88" name="Google Shape;1188;p45"/>
          <p:cNvSpPr/>
          <p:nvPr/>
        </p:nvSpPr>
        <p:spPr>
          <a:xfrm>
            <a:off x="3858270" y="1560274"/>
            <a:ext cx="1462800" cy="1462800"/>
          </a:xfrm>
          <a:prstGeom prst="blockArc">
            <a:avLst>
              <a:gd name="adj1" fmla="val 13091873"/>
              <a:gd name="adj2" fmla="val 0"/>
              <a:gd name="adj3" fmla="val 25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89" name="Google Shape;1189;p45"/>
          <p:cNvSpPr/>
          <p:nvPr/>
        </p:nvSpPr>
        <p:spPr>
          <a:xfrm>
            <a:off x="6438970" y="1560324"/>
            <a:ext cx="1462800" cy="1462800"/>
          </a:xfrm>
          <a:prstGeom prst="donut">
            <a:avLst>
              <a:gd name="adj" fmla="val 25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90" name="Google Shape;1190;p45"/>
          <p:cNvSpPr/>
          <p:nvPr/>
        </p:nvSpPr>
        <p:spPr>
          <a:xfrm>
            <a:off x="6438970" y="1560324"/>
            <a:ext cx="1462800" cy="1462800"/>
          </a:xfrm>
          <a:prstGeom prst="blockArc">
            <a:avLst>
              <a:gd name="adj1" fmla="val 7914150"/>
              <a:gd name="adj2" fmla="val 0"/>
              <a:gd name="adj3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91" name="Google Shape;1191;p45"/>
          <p:cNvSpPr/>
          <p:nvPr/>
        </p:nvSpPr>
        <p:spPr>
          <a:xfrm>
            <a:off x="809897" y="3926025"/>
            <a:ext cx="2162325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marR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رویای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است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1192" name="Google Shape;1192;p45"/>
          <p:cNvSpPr/>
          <p:nvPr/>
        </p:nvSpPr>
        <p:spPr>
          <a:xfrm>
            <a:off x="3626337" y="3926025"/>
            <a:ext cx="192660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274300" bIns="91425" anchor="ctr" anchorCtr="0">
            <a:noAutofit/>
          </a:bodyPr>
          <a:lstStyle/>
          <a:p>
            <a:pPr marL="0" marR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رویای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است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1193" name="Google Shape;1193;p45"/>
          <p:cNvSpPr/>
          <p:nvPr/>
        </p:nvSpPr>
        <p:spPr>
          <a:xfrm>
            <a:off x="5943600" y="3926025"/>
            <a:ext cx="2190022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marR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رویای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است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1194" name="Google Shape;1194;p45"/>
          <p:cNvSpPr txBox="1"/>
          <p:nvPr/>
        </p:nvSpPr>
        <p:spPr>
          <a:xfrm>
            <a:off x="3843537" y="3607795"/>
            <a:ext cx="14922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خدمات رایگان</a:t>
            </a:r>
            <a:endParaRPr sz="1700" dirty="0">
              <a:solidFill>
                <a:schemeClr val="accent2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1195" name="Google Shape;1195;p45"/>
          <p:cNvSpPr txBox="1"/>
          <p:nvPr/>
        </p:nvSpPr>
        <p:spPr>
          <a:xfrm>
            <a:off x="6424222" y="3607795"/>
            <a:ext cx="14922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مشکل</a:t>
            </a:r>
            <a:endParaRPr sz="1700" dirty="0">
              <a:solidFill>
                <a:schemeClr val="accent1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1196" name="Google Shape;1196;p45"/>
          <p:cNvSpPr txBox="1"/>
          <p:nvPr/>
        </p:nvSpPr>
        <p:spPr>
          <a:xfrm>
            <a:off x="1262822" y="3607795"/>
            <a:ext cx="14922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پاداش</a:t>
            </a:r>
            <a:endParaRPr sz="1700" dirty="0">
              <a:solidFill>
                <a:schemeClr val="accent3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1197" name="Google Shape;1197;p45"/>
          <p:cNvSpPr txBox="1"/>
          <p:nvPr/>
        </p:nvSpPr>
        <p:spPr>
          <a:xfrm>
            <a:off x="6738622" y="3251850"/>
            <a:ext cx="863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80%</a:t>
            </a:r>
            <a:endParaRPr sz="2400">
              <a:solidFill>
                <a:schemeClr val="lt2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1198" name="Google Shape;1198;p45"/>
          <p:cNvSpPr txBox="1"/>
          <p:nvPr/>
        </p:nvSpPr>
        <p:spPr>
          <a:xfrm>
            <a:off x="1577222" y="3251850"/>
            <a:ext cx="863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35%</a:t>
            </a:r>
            <a:endParaRPr sz="2400">
              <a:solidFill>
                <a:schemeClr val="lt2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1199" name="Google Shape;1199;p45"/>
          <p:cNvSpPr txBox="1"/>
          <p:nvPr/>
        </p:nvSpPr>
        <p:spPr>
          <a:xfrm>
            <a:off x="4157937" y="3251850"/>
            <a:ext cx="863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75%</a:t>
            </a:r>
            <a:endParaRPr sz="2400">
              <a:solidFill>
                <a:schemeClr val="lt2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5">
            <a:extLst>
              <a:ext uri="{FF2B5EF4-FFF2-40B4-BE49-F238E27FC236}">
                <a16:creationId xmlns:a16="http://schemas.microsoft.com/office/drawing/2014/main" id="{55F57351-3B26-CCF6-E3AB-255123C25C3D}"/>
              </a:ext>
            </a:extLst>
          </p:cNvPr>
          <p:cNvSpPr/>
          <p:nvPr/>
        </p:nvSpPr>
        <p:spPr>
          <a:xfrm>
            <a:off x="3277766" y="1119116"/>
            <a:ext cx="392359" cy="393521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2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Isosceles Triangle 51">
            <a:extLst>
              <a:ext uri="{FF2B5EF4-FFF2-40B4-BE49-F238E27FC236}">
                <a16:creationId xmlns:a16="http://schemas.microsoft.com/office/drawing/2014/main" id="{DF3A3782-1244-8D5D-6A3B-7BF6B86B9313}"/>
              </a:ext>
            </a:extLst>
          </p:cNvPr>
          <p:cNvSpPr/>
          <p:nvPr/>
        </p:nvSpPr>
        <p:spPr>
          <a:xfrm>
            <a:off x="2648705" y="1172014"/>
            <a:ext cx="392359" cy="287715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2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" name="Isosceles Triangle 57">
            <a:extLst>
              <a:ext uri="{FF2B5EF4-FFF2-40B4-BE49-F238E27FC236}">
                <a16:creationId xmlns:a16="http://schemas.microsoft.com/office/drawing/2014/main" id="{1F4EAA07-5970-7C2E-078F-3EDAE0244D69}"/>
              </a:ext>
            </a:extLst>
          </p:cNvPr>
          <p:cNvSpPr/>
          <p:nvPr/>
        </p:nvSpPr>
        <p:spPr>
          <a:xfrm>
            <a:off x="3279329" y="3390156"/>
            <a:ext cx="234854" cy="5309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198001 f74 1"/>
              <a:gd name="f80" fmla="*/ 1 f74 1"/>
              <a:gd name="f81" fmla="*/ 1346449 f74 1"/>
              <a:gd name="f82" fmla="*/ 755186 f74 1"/>
              <a:gd name="f83" fmla="*/ 734449 f74 1"/>
              <a:gd name="f84" fmla="*/ 853246 f74 1"/>
              <a:gd name="f85" fmla="*/ 673226 f74 1"/>
              <a:gd name="f86" fmla="*/ 493206 f74 1"/>
              <a:gd name="f87" fmla="*/ 612000 f74 1"/>
              <a:gd name="f88" fmla="*/ 2939 f74 1"/>
              <a:gd name="f89" fmla="*/ 0 f74 1"/>
              <a:gd name="f90" fmla="*/ 2009 f74 1"/>
              <a:gd name="f91" fmla="*/ 6353 f74 1"/>
              <a:gd name="f92" fmla="*/ 273414 f74 1"/>
              <a:gd name="f93" fmla="*/ 1091887 f74 1"/>
              <a:gd name="f94" fmla="*/ 1340768 f74 1"/>
              <a:gd name="f95" fmla="*/ 1344512 f74 1"/>
              <a:gd name="f96" fmla="*/ 1346448 f74 1"/>
              <a:gd name="f97" fmla="*/ 1343510 f74 1"/>
              <a:gd name="f98" fmla="*/ 2374775 f73 1"/>
              <a:gd name="f99" fmla="*/ 3166775 f73 1"/>
              <a:gd name="f100" fmla="*/ 0 f73 1"/>
              <a:gd name="f101" fmla="*/ 1231644 f73 1"/>
              <a:gd name="f102" fmla="*/ 1400264 f73 1"/>
              <a:gd name="f103" fmla="*/ 1580284 f73 1"/>
              <a:gd name="f104" fmla="*/ 1231645 f73 1"/>
              <a:gd name="f105" fmla="*/ 591263 f74 1"/>
              <a:gd name="f106" fmla="*/ 10368 f73 1"/>
              <a:gd name="f107" fmla="*/ 1491744 f73 1"/>
              <a:gd name="f108" fmla="*/ 1494147 f73 1"/>
              <a:gd name="f109" fmla="*/ 1499342 f73 1"/>
              <a:gd name="f110" fmla="*/ 2293171 f73 1"/>
              <a:gd name="f111" fmla="*/ 2283744 f73 1"/>
              <a:gd name="f112" fmla="*/ 1494334 f73 1"/>
              <a:gd name="f113" fmla="+- f75 0 f1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1346449"/>
              <a:gd name="f131" fmla="*/ f95 1 1346449"/>
              <a:gd name="f132" fmla="*/ f96 1 1346449"/>
              <a:gd name="f133" fmla="*/ f97 1 1346449"/>
              <a:gd name="f134" fmla="*/ f98 1 3166775"/>
              <a:gd name="f135" fmla="*/ f99 1 3166775"/>
              <a:gd name="f136" fmla="*/ f100 1 3166775"/>
              <a:gd name="f137" fmla="*/ f101 1 3166775"/>
              <a:gd name="f138" fmla="*/ f102 1 3166775"/>
              <a:gd name="f139" fmla="*/ f103 1 3166775"/>
              <a:gd name="f140" fmla="*/ f104 1 3166775"/>
              <a:gd name="f141" fmla="*/ f105 1 1346449"/>
              <a:gd name="f142" fmla="*/ f106 1 3166775"/>
              <a:gd name="f143" fmla="*/ f107 1 3166775"/>
              <a:gd name="f144" fmla="*/ f108 1 3166775"/>
              <a:gd name="f145" fmla="*/ f109 1 3166775"/>
              <a:gd name="f146" fmla="*/ f110 1 3166775"/>
              <a:gd name="f147" fmla="*/ f111 1 3166775"/>
              <a:gd name="f148" fmla="*/ f112 1 3166775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34 1 f77"/>
              <a:gd name="f155" fmla="*/ f115 1 f76"/>
              <a:gd name="f156" fmla="*/ f116 1 f76"/>
              <a:gd name="f157" fmla="*/ f135 1 f77"/>
              <a:gd name="f158" fmla="*/ f117 1 f76"/>
              <a:gd name="f159" fmla="*/ f118 1 f76"/>
              <a:gd name="f160" fmla="*/ f136 1 f77"/>
              <a:gd name="f161" fmla="*/ f119 1 f76"/>
              <a:gd name="f162" fmla="*/ f137 1 f77"/>
              <a:gd name="f163" fmla="*/ f120 1 f76"/>
              <a:gd name="f164" fmla="*/ f138 1 f77"/>
              <a:gd name="f165" fmla="*/ f121 1 f76"/>
              <a:gd name="f166" fmla="*/ f139 1 f77"/>
              <a:gd name="f167" fmla="*/ f122 1 f76"/>
              <a:gd name="f168" fmla="*/ f123 1 f76"/>
              <a:gd name="f169" fmla="*/ f140 1 f77"/>
              <a:gd name="f170" fmla="*/ f141 1 f76"/>
              <a:gd name="f171" fmla="*/ f142 1 f77"/>
              <a:gd name="f172" fmla="*/ f124 1 f76"/>
              <a:gd name="f173" fmla="*/ f143 1 f77"/>
              <a:gd name="f174" fmla="*/ f125 1 f76"/>
              <a:gd name="f175" fmla="*/ f126 1 f76"/>
              <a:gd name="f176" fmla="*/ f144 1 f77"/>
              <a:gd name="f177" fmla="*/ f145 1 f77"/>
              <a:gd name="f178" fmla="*/ f127 1 f76"/>
              <a:gd name="f179" fmla="*/ f128 1 f76"/>
              <a:gd name="f180" fmla="*/ f146 1 f77"/>
              <a:gd name="f181" fmla="*/ f129 1 f76"/>
              <a:gd name="f182" fmla="*/ f147 1 f77"/>
              <a:gd name="f183" fmla="*/ f130 1 f76"/>
              <a:gd name="f184" fmla="*/ f131 1 f76"/>
              <a:gd name="f185" fmla="*/ f148 1 f77"/>
              <a:gd name="f186" fmla="*/ f132 1 f76"/>
              <a:gd name="f187" fmla="*/ f133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2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9B63B84-2D70-28E3-CA42-66F6B6FC572E}"/>
              </a:ext>
            </a:extLst>
          </p:cNvPr>
          <p:cNvSpPr/>
          <p:nvPr/>
        </p:nvSpPr>
        <p:spPr>
          <a:xfrm rot="18900010">
            <a:off x="5883015" y="2740924"/>
            <a:ext cx="169246" cy="377052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2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Parallelogram 15">
            <a:extLst>
              <a:ext uri="{FF2B5EF4-FFF2-40B4-BE49-F238E27FC236}">
                <a16:creationId xmlns:a16="http://schemas.microsoft.com/office/drawing/2014/main" id="{ED32B1DE-E7DE-0CB0-1135-1AC7140BBFF1}"/>
              </a:ext>
            </a:extLst>
          </p:cNvPr>
          <p:cNvSpPr/>
          <p:nvPr/>
        </p:nvSpPr>
        <p:spPr>
          <a:xfrm flipH="1">
            <a:off x="2643986" y="3481432"/>
            <a:ext cx="348368" cy="348368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2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AD62B169-D92E-0396-03ED-91AC5EAB05BC}"/>
              </a:ext>
            </a:extLst>
          </p:cNvPr>
          <p:cNvSpPr/>
          <p:nvPr/>
        </p:nvSpPr>
        <p:spPr>
          <a:xfrm>
            <a:off x="4502769" y="2731880"/>
            <a:ext cx="345588" cy="340037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2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6BD246A6-2437-B256-1B8C-03AE0AFF2146}"/>
              </a:ext>
            </a:extLst>
          </p:cNvPr>
          <p:cNvSpPr/>
          <p:nvPr/>
        </p:nvSpPr>
        <p:spPr>
          <a:xfrm>
            <a:off x="6991492" y="2700434"/>
            <a:ext cx="348368" cy="347353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2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6331B0BB-77D1-1D83-FEFF-3A8508D042AF}"/>
              </a:ext>
            </a:extLst>
          </p:cNvPr>
          <p:cNvSpPr/>
          <p:nvPr/>
        </p:nvSpPr>
        <p:spPr>
          <a:xfrm>
            <a:off x="3906837" y="1139041"/>
            <a:ext cx="353671" cy="35367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2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6B6A36CF-1A7C-B675-BAAA-767C446FF8E4}"/>
              </a:ext>
            </a:extLst>
          </p:cNvPr>
          <p:cNvSpPr/>
          <p:nvPr/>
        </p:nvSpPr>
        <p:spPr>
          <a:xfrm rot="5400013">
            <a:off x="4496981" y="1139042"/>
            <a:ext cx="354147" cy="353671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2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Pie 24">
            <a:extLst>
              <a:ext uri="{FF2B5EF4-FFF2-40B4-BE49-F238E27FC236}">
                <a16:creationId xmlns:a16="http://schemas.microsoft.com/office/drawing/2014/main" id="{0C2D068E-D476-CC5D-4FBB-314495FBC0A2}"/>
              </a:ext>
            </a:extLst>
          </p:cNvPr>
          <p:cNvSpPr/>
          <p:nvPr/>
        </p:nvSpPr>
        <p:spPr>
          <a:xfrm>
            <a:off x="3801169" y="3464240"/>
            <a:ext cx="384889" cy="382758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2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Block Arc 14">
            <a:extLst>
              <a:ext uri="{FF2B5EF4-FFF2-40B4-BE49-F238E27FC236}">
                <a16:creationId xmlns:a16="http://schemas.microsoft.com/office/drawing/2014/main" id="{D53D9CB7-0D24-E245-A9CF-E41CAE85ABB1}"/>
              </a:ext>
            </a:extLst>
          </p:cNvPr>
          <p:cNvSpPr/>
          <p:nvPr/>
        </p:nvSpPr>
        <p:spPr>
          <a:xfrm rot="16200004">
            <a:off x="5087729" y="1102958"/>
            <a:ext cx="425552" cy="425826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2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Block Arc 41">
            <a:extLst>
              <a:ext uri="{FF2B5EF4-FFF2-40B4-BE49-F238E27FC236}">
                <a16:creationId xmlns:a16="http://schemas.microsoft.com/office/drawing/2014/main" id="{A6C82479-12E6-BEAA-4304-BA2534F55B33}"/>
              </a:ext>
            </a:extLst>
          </p:cNvPr>
          <p:cNvSpPr/>
          <p:nvPr/>
        </p:nvSpPr>
        <p:spPr>
          <a:xfrm>
            <a:off x="5750130" y="1068230"/>
            <a:ext cx="354979" cy="495293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2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ight Triangle 17">
            <a:extLst>
              <a:ext uri="{FF2B5EF4-FFF2-40B4-BE49-F238E27FC236}">
                <a16:creationId xmlns:a16="http://schemas.microsoft.com/office/drawing/2014/main" id="{E2F28BDC-4BC6-AC2C-ABF9-D314634D6F2F}"/>
              </a:ext>
            </a:extLst>
          </p:cNvPr>
          <p:cNvSpPr/>
          <p:nvPr/>
        </p:nvSpPr>
        <p:spPr>
          <a:xfrm>
            <a:off x="4473024" y="3450718"/>
            <a:ext cx="289343" cy="409797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2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Oval 66">
            <a:extLst>
              <a:ext uri="{FF2B5EF4-FFF2-40B4-BE49-F238E27FC236}">
                <a16:creationId xmlns:a16="http://schemas.microsoft.com/office/drawing/2014/main" id="{077DBA20-D173-9F13-D3EB-08E88A754D60}"/>
              </a:ext>
            </a:extLst>
          </p:cNvPr>
          <p:cNvSpPr/>
          <p:nvPr/>
        </p:nvSpPr>
        <p:spPr>
          <a:xfrm rot="20700014">
            <a:off x="3296859" y="2725664"/>
            <a:ext cx="411507" cy="352492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2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9B72C610-8019-6128-76F3-C10142368743}"/>
              </a:ext>
            </a:extLst>
          </p:cNvPr>
          <p:cNvSpPr/>
          <p:nvPr/>
        </p:nvSpPr>
        <p:spPr>
          <a:xfrm>
            <a:off x="1994597" y="2658939"/>
            <a:ext cx="395505" cy="3702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833935 f85 1"/>
              <a:gd name="f90" fmla="*/ 22 f84 1"/>
              <a:gd name="f91" fmla="*/ 1576606 f85 1"/>
              <a:gd name="f92" fmla="*/ 402054 f84 1"/>
              <a:gd name="f93" fmla="*/ 430441 f84 1"/>
              <a:gd name="f94" fmla="*/ 526981 f84 1"/>
              <a:gd name="f95" fmla="*/ 2765302 f84 1"/>
              <a:gd name="f96" fmla="*/ 378630 f85 1"/>
              <a:gd name="f97" fmla="*/ 2472117 f84 1"/>
              <a:gd name="f98" fmla="*/ 384918 f85 1"/>
              <a:gd name="f99" fmla="*/ 239143 f85 1"/>
              <a:gd name="f100" fmla="*/ 2776423 f84 1"/>
              <a:gd name="f101" fmla="*/ 2778202 f84 1"/>
              <a:gd name="f102" fmla="*/ 1663394 f85 1"/>
              <a:gd name="f103" fmla="*/ 3000856 f85 1"/>
              <a:gd name="f104" fmla="*/ 2855082 f85 1"/>
              <a:gd name="f105" fmla="*/ 2861369 f85 1"/>
              <a:gd name="f106" fmla="*/ 2406065 f85 1"/>
              <a:gd name="f107" fmla="*/ 2853673 f85 1"/>
              <a:gd name="f108" fmla="*/ 91100 f84 1"/>
              <a:gd name="f109" fmla="*/ 2854770 f85 1"/>
              <a:gd name="f110" fmla="*/ 3120669 f85 1"/>
              <a:gd name="f111" fmla="*/ 428517 f84 1"/>
              <a:gd name="f112" fmla="*/ 738345 f84 1"/>
              <a:gd name="f113" fmla="*/ 3239999 f85 1"/>
              <a:gd name="f114" fmla="*/ 3032924 f84 1"/>
              <a:gd name="f115" fmla="*/ 0 f85 1"/>
              <a:gd name="f116" fmla="*/ 102477 f85 1"/>
              <a:gd name="f117" fmla="*/ 385229 f85 1"/>
              <a:gd name="f118" fmla="*/ 386326 f85 1"/>
              <a:gd name="f119" fmla="*/ 229618 f85 1"/>
              <a:gd name="f120" fmla="*/ 2690698 f84 1"/>
              <a:gd name="f121" fmla="*/ 2991331 f85 1"/>
              <a:gd name="f122" fmla="*/ 270974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032924"/>
              <a:gd name="f129" fmla="*/ f94 1 3032924"/>
              <a:gd name="f130" fmla="*/ f95 1 3032924"/>
              <a:gd name="f131" fmla="*/ f96 1 3239999"/>
              <a:gd name="f132" fmla="*/ f97 1 3032924"/>
              <a:gd name="f133" fmla="*/ f98 1 3239999"/>
              <a:gd name="f134" fmla="*/ f99 1 3239999"/>
              <a:gd name="f135" fmla="*/ f100 1 3032924"/>
              <a:gd name="f136" fmla="*/ f101 1 3032924"/>
              <a:gd name="f137" fmla="*/ f102 1 3239999"/>
              <a:gd name="f138" fmla="*/ f103 1 3239999"/>
              <a:gd name="f139" fmla="*/ f104 1 3239999"/>
              <a:gd name="f140" fmla="*/ f105 1 3239999"/>
              <a:gd name="f141" fmla="*/ f106 1 3239999"/>
              <a:gd name="f142" fmla="*/ f107 1 3239999"/>
              <a:gd name="f143" fmla="*/ f108 1 3032924"/>
              <a:gd name="f144" fmla="*/ f109 1 3239999"/>
              <a:gd name="f145" fmla="*/ f110 1 3239999"/>
              <a:gd name="f146" fmla="*/ f111 1 3032924"/>
              <a:gd name="f147" fmla="*/ f112 1 3032924"/>
              <a:gd name="f148" fmla="*/ f113 1 3239999"/>
              <a:gd name="f149" fmla="*/ f114 1 3032924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032924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6 1 f87"/>
              <a:gd name="f163" fmla="*/ f136 1 f88"/>
              <a:gd name="f164" fmla="*/ f137 1 f87"/>
              <a:gd name="f165" fmla="*/ f135 1 f88"/>
              <a:gd name="f166" fmla="*/ f156 1 f87"/>
              <a:gd name="f167" fmla="*/ f157 1 f88"/>
              <a:gd name="f168" fmla="*/ f138 1 f87"/>
              <a:gd name="f169" fmla="*/ f129 1 f88"/>
              <a:gd name="f170" fmla="*/ f139 1 f87"/>
              <a:gd name="f171" fmla="*/ f140 1 f87"/>
              <a:gd name="f172" fmla="*/ f132 1 f88"/>
              <a:gd name="f173" fmla="*/ f130 1 f88"/>
              <a:gd name="f174" fmla="*/ f128 1 f88"/>
              <a:gd name="f175" fmla="*/ f127 1 f88"/>
              <a:gd name="f176" fmla="*/ f141 1 f87"/>
              <a:gd name="f177" fmla="*/ f125 1 f88"/>
              <a:gd name="f178" fmla="*/ f142 1 f87"/>
              <a:gd name="f179" fmla="*/ f143 1 f88"/>
              <a:gd name="f180" fmla="*/ f144 1 f87"/>
              <a:gd name="f181" fmla="*/ f145 1 f87"/>
              <a:gd name="f182" fmla="*/ f146 1 f88"/>
              <a:gd name="f183" fmla="*/ f147 1 f88"/>
              <a:gd name="f184" fmla="*/ f148 1 f87"/>
              <a:gd name="f185" fmla="*/ f149 1 f88"/>
              <a:gd name="f186" fmla="*/ f150 1 f87"/>
              <a:gd name="f187" fmla="*/ f151 1 f87"/>
              <a:gd name="f188" fmla="*/ f152 1 f87"/>
              <a:gd name="f189" fmla="*/ f153 1 f87"/>
              <a:gd name="f190" fmla="*/ f124 1 f87"/>
              <a:gd name="f191" fmla="*/ f131 1 f87"/>
              <a:gd name="f192" fmla="*/ f133 1 f87"/>
              <a:gd name="f193" fmla="*/ f134 1 f87"/>
              <a:gd name="f194" fmla="*/ f154 1 f87"/>
              <a:gd name="f195" fmla="*/ f155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2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7" name="Frame 17">
            <a:extLst>
              <a:ext uri="{FF2B5EF4-FFF2-40B4-BE49-F238E27FC236}">
                <a16:creationId xmlns:a16="http://schemas.microsoft.com/office/drawing/2014/main" id="{D3ED1EF4-D9E9-7CB2-5D17-8BB2A419007A}"/>
              </a:ext>
            </a:extLst>
          </p:cNvPr>
          <p:cNvSpPr/>
          <p:nvPr/>
        </p:nvSpPr>
        <p:spPr>
          <a:xfrm>
            <a:off x="1975897" y="3460071"/>
            <a:ext cx="381112" cy="381112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2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8" name="Teardrop 1">
            <a:extLst>
              <a:ext uri="{FF2B5EF4-FFF2-40B4-BE49-F238E27FC236}">
                <a16:creationId xmlns:a16="http://schemas.microsoft.com/office/drawing/2014/main" id="{7347C39D-3D58-8613-2BE5-21E287167271}"/>
              </a:ext>
            </a:extLst>
          </p:cNvPr>
          <p:cNvSpPr/>
          <p:nvPr/>
        </p:nvSpPr>
        <p:spPr>
          <a:xfrm rot="18805987">
            <a:off x="6288741" y="1154518"/>
            <a:ext cx="413884" cy="409568"/>
          </a:xfrm>
          <a:custGeom>
            <a:avLst/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1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1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2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9" name="Rectangle 130">
            <a:extLst>
              <a:ext uri="{FF2B5EF4-FFF2-40B4-BE49-F238E27FC236}">
                <a16:creationId xmlns:a16="http://schemas.microsoft.com/office/drawing/2014/main" id="{3EEF69BB-BD96-8EB4-614C-078CF62EEC69}"/>
              </a:ext>
            </a:extLst>
          </p:cNvPr>
          <p:cNvSpPr/>
          <p:nvPr/>
        </p:nvSpPr>
        <p:spPr>
          <a:xfrm>
            <a:off x="6893330" y="1154568"/>
            <a:ext cx="408435" cy="410291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2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0" name="Right Triangle 17">
            <a:extLst>
              <a:ext uri="{FF2B5EF4-FFF2-40B4-BE49-F238E27FC236}">
                <a16:creationId xmlns:a16="http://schemas.microsoft.com/office/drawing/2014/main" id="{E3E6478A-2C64-8C1C-47CB-AE2DBB2F1B87}"/>
              </a:ext>
            </a:extLst>
          </p:cNvPr>
          <p:cNvSpPr/>
          <p:nvPr/>
        </p:nvSpPr>
        <p:spPr>
          <a:xfrm>
            <a:off x="5716325" y="3433518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2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9AADC55A-9695-8DFF-5F50-FC5639181657}"/>
              </a:ext>
            </a:extLst>
          </p:cNvPr>
          <p:cNvSpPr/>
          <p:nvPr/>
        </p:nvSpPr>
        <p:spPr>
          <a:xfrm>
            <a:off x="5060042" y="3433518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2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4C9CBC82-1B90-AA78-61F3-1E35F7443475}"/>
              </a:ext>
            </a:extLst>
          </p:cNvPr>
          <p:cNvSpPr/>
          <p:nvPr/>
        </p:nvSpPr>
        <p:spPr>
          <a:xfrm>
            <a:off x="6372599" y="3433518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2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3" name="Oval 44">
            <a:extLst>
              <a:ext uri="{FF2B5EF4-FFF2-40B4-BE49-F238E27FC236}">
                <a16:creationId xmlns:a16="http://schemas.microsoft.com/office/drawing/2014/main" id="{AAE9E6D8-824A-DBA3-FB32-C7F054158939}"/>
              </a:ext>
            </a:extLst>
          </p:cNvPr>
          <p:cNvSpPr/>
          <p:nvPr/>
        </p:nvSpPr>
        <p:spPr>
          <a:xfrm>
            <a:off x="7028882" y="3433518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2">
                  <a:lumMod val="75000"/>
                </a:schemeClr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4" name="Google Shape;6000;p67">
            <a:extLst>
              <a:ext uri="{FF2B5EF4-FFF2-40B4-BE49-F238E27FC236}">
                <a16:creationId xmlns:a16="http://schemas.microsoft.com/office/drawing/2014/main" id="{356012A9-2939-BA2E-AD72-7C3F8930AAAD}"/>
              </a:ext>
            </a:extLst>
          </p:cNvPr>
          <p:cNvSpPr/>
          <p:nvPr/>
        </p:nvSpPr>
        <p:spPr>
          <a:xfrm>
            <a:off x="1957108" y="1109084"/>
            <a:ext cx="453185" cy="462357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algn="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accent2">
                  <a:lumMod val="75000"/>
                </a:schemeClr>
              </a:solidFill>
              <a:cs typeface="B Nazanin" panose="00000700000000000000" pitchFamily="2" charset="-78"/>
            </a:endParaRPr>
          </a:p>
        </p:txBody>
      </p:sp>
      <p:grpSp>
        <p:nvGrpSpPr>
          <p:cNvPr id="25" name="Google Shape;6029;p67">
            <a:extLst>
              <a:ext uri="{FF2B5EF4-FFF2-40B4-BE49-F238E27FC236}">
                <a16:creationId xmlns:a16="http://schemas.microsoft.com/office/drawing/2014/main" id="{EB7830EF-822E-4248-80D2-7597F4D2DDF2}"/>
              </a:ext>
            </a:extLst>
          </p:cNvPr>
          <p:cNvGrpSpPr/>
          <p:nvPr/>
        </p:nvGrpSpPr>
        <p:grpSpPr>
          <a:xfrm>
            <a:off x="5719570" y="4064929"/>
            <a:ext cx="303114" cy="420175"/>
            <a:chOff x="7025856" y="4064928"/>
            <a:chExt cx="303114" cy="420175"/>
          </a:xfrm>
          <a:solidFill>
            <a:schemeClr val="accent1"/>
          </a:solidFill>
        </p:grpSpPr>
        <p:sp>
          <p:nvSpPr>
            <p:cNvPr id="26" name="Google Shape;6030;p67">
              <a:extLst>
                <a:ext uri="{FF2B5EF4-FFF2-40B4-BE49-F238E27FC236}">
                  <a16:creationId xmlns:a16="http://schemas.microsoft.com/office/drawing/2014/main" id="{B0C98D5D-B9B5-AB86-C8D9-433FAC9F86FE}"/>
                </a:ext>
              </a:extLst>
            </p:cNvPr>
            <p:cNvSpPr/>
            <p:nvPr/>
          </p:nvSpPr>
          <p:spPr>
            <a:xfrm>
              <a:off x="7190997" y="4065989"/>
              <a:ext cx="137973" cy="164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7" name="Google Shape;6031;p67">
              <a:extLst>
                <a:ext uri="{FF2B5EF4-FFF2-40B4-BE49-F238E27FC236}">
                  <a16:creationId xmlns:a16="http://schemas.microsoft.com/office/drawing/2014/main" id="{C519F471-7C1E-508B-943F-49BC673D7CC5}"/>
                </a:ext>
              </a:extLst>
            </p:cNvPr>
            <p:cNvSpPr/>
            <p:nvPr/>
          </p:nvSpPr>
          <p:spPr>
            <a:xfrm>
              <a:off x="7163793" y="4172580"/>
              <a:ext cx="29297" cy="836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6032;p67">
              <a:extLst>
                <a:ext uri="{FF2B5EF4-FFF2-40B4-BE49-F238E27FC236}">
                  <a16:creationId xmlns:a16="http://schemas.microsoft.com/office/drawing/2014/main" id="{67839475-547A-52B3-BE29-947CD16FEA6D}"/>
                </a:ext>
              </a:extLst>
            </p:cNvPr>
            <p:cNvSpPr/>
            <p:nvPr/>
          </p:nvSpPr>
          <p:spPr>
            <a:xfrm>
              <a:off x="7026889" y="4064928"/>
              <a:ext cx="136940" cy="1630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9" name="Google Shape;6033;p67">
              <a:extLst>
                <a:ext uri="{FF2B5EF4-FFF2-40B4-BE49-F238E27FC236}">
                  <a16:creationId xmlns:a16="http://schemas.microsoft.com/office/drawing/2014/main" id="{2A5E7A4A-4E8F-6F78-4FF3-A05A734EB80A}"/>
                </a:ext>
              </a:extLst>
            </p:cNvPr>
            <p:cNvSpPr/>
            <p:nvPr/>
          </p:nvSpPr>
          <p:spPr>
            <a:xfrm>
              <a:off x="7025856" y="4258296"/>
              <a:ext cx="303114" cy="2268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0" name="Google Shape;6066;p67">
            <a:extLst>
              <a:ext uri="{FF2B5EF4-FFF2-40B4-BE49-F238E27FC236}">
                <a16:creationId xmlns:a16="http://schemas.microsoft.com/office/drawing/2014/main" id="{882266A2-2D5C-EEBE-74A2-659212663645}"/>
              </a:ext>
            </a:extLst>
          </p:cNvPr>
          <p:cNvGrpSpPr/>
          <p:nvPr/>
        </p:nvGrpSpPr>
        <p:grpSpPr>
          <a:xfrm>
            <a:off x="1929062" y="1800674"/>
            <a:ext cx="483150" cy="480763"/>
            <a:chOff x="3235348" y="1800673"/>
            <a:chExt cx="483150" cy="480763"/>
          </a:xfrm>
          <a:solidFill>
            <a:schemeClr val="accent1"/>
          </a:solidFill>
        </p:grpSpPr>
        <p:sp>
          <p:nvSpPr>
            <p:cNvPr id="31" name="Google Shape;6067;p67">
              <a:extLst>
                <a:ext uri="{FF2B5EF4-FFF2-40B4-BE49-F238E27FC236}">
                  <a16:creationId xmlns:a16="http://schemas.microsoft.com/office/drawing/2014/main" id="{64264571-B5C8-9038-2AF2-5AD010B3C23F}"/>
                </a:ext>
              </a:extLst>
            </p:cNvPr>
            <p:cNvSpPr/>
            <p:nvPr/>
          </p:nvSpPr>
          <p:spPr>
            <a:xfrm>
              <a:off x="3235348" y="1800673"/>
              <a:ext cx="386288" cy="385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2" name="Google Shape;6068;p67">
              <a:extLst>
                <a:ext uri="{FF2B5EF4-FFF2-40B4-BE49-F238E27FC236}">
                  <a16:creationId xmlns:a16="http://schemas.microsoft.com/office/drawing/2014/main" id="{8F08C7E6-A63A-50F2-D985-BE4095E79813}"/>
                </a:ext>
              </a:extLst>
            </p:cNvPr>
            <p:cNvSpPr/>
            <p:nvPr/>
          </p:nvSpPr>
          <p:spPr>
            <a:xfrm>
              <a:off x="3299914" y="1994214"/>
              <a:ext cx="418584" cy="287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3" name="Google Shape;5976;p67">
            <a:extLst>
              <a:ext uri="{FF2B5EF4-FFF2-40B4-BE49-F238E27FC236}">
                <a16:creationId xmlns:a16="http://schemas.microsoft.com/office/drawing/2014/main" id="{67D9E118-4C67-4D24-9B85-58BF1A3E9ADB}"/>
              </a:ext>
            </a:extLst>
          </p:cNvPr>
          <p:cNvGrpSpPr/>
          <p:nvPr/>
        </p:nvGrpSpPr>
        <p:grpSpPr>
          <a:xfrm>
            <a:off x="1993628" y="4214195"/>
            <a:ext cx="371547" cy="331551"/>
            <a:chOff x="3299914" y="4214195"/>
            <a:chExt cx="371547" cy="331551"/>
          </a:xfrm>
          <a:solidFill>
            <a:schemeClr val="accent1"/>
          </a:solidFill>
        </p:grpSpPr>
        <p:sp>
          <p:nvSpPr>
            <p:cNvPr id="34" name="Google Shape;5977;p67">
              <a:extLst>
                <a:ext uri="{FF2B5EF4-FFF2-40B4-BE49-F238E27FC236}">
                  <a16:creationId xmlns:a16="http://schemas.microsoft.com/office/drawing/2014/main" id="{B03D4E62-C78F-700B-5F41-EB3FE93974A6}"/>
                </a:ext>
              </a:extLst>
            </p:cNvPr>
            <p:cNvSpPr/>
            <p:nvPr/>
          </p:nvSpPr>
          <p:spPr>
            <a:xfrm>
              <a:off x="3393932" y="4214195"/>
              <a:ext cx="277529" cy="2746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5" name="Google Shape;5978;p67">
              <a:extLst>
                <a:ext uri="{FF2B5EF4-FFF2-40B4-BE49-F238E27FC236}">
                  <a16:creationId xmlns:a16="http://schemas.microsoft.com/office/drawing/2014/main" id="{4C2E1177-8028-134F-0F16-3C5B51DF8495}"/>
                </a:ext>
              </a:extLst>
            </p:cNvPr>
            <p:cNvSpPr/>
            <p:nvPr/>
          </p:nvSpPr>
          <p:spPr>
            <a:xfrm>
              <a:off x="3356862" y="4386623"/>
              <a:ext cx="136510" cy="1365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6" name="Google Shape;5979;p67">
              <a:extLst>
                <a:ext uri="{FF2B5EF4-FFF2-40B4-BE49-F238E27FC236}">
                  <a16:creationId xmlns:a16="http://schemas.microsoft.com/office/drawing/2014/main" id="{482C768E-9381-0572-0DD4-B8CEC4E31802}"/>
                </a:ext>
              </a:extLst>
            </p:cNvPr>
            <p:cNvSpPr/>
            <p:nvPr/>
          </p:nvSpPr>
          <p:spPr>
            <a:xfrm>
              <a:off x="3299914" y="4493297"/>
              <a:ext cx="89510" cy="52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7" name="Google Shape;5989;p67">
            <a:extLst>
              <a:ext uri="{FF2B5EF4-FFF2-40B4-BE49-F238E27FC236}">
                <a16:creationId xmlns:a16="http://schemas.microsoft.com/office/drawing/2014/main" id="{1102D96B-CF9F-D61F-91BE-54F5127964A2}"/>
              </a:ext>
            </a:extLst>
          </p:cNvPr>
          <p:cNvGrpSpPr/>
          <p:nvPr/>
        </p:nvGrpSpPr>
        <p:grpSpPr>
          <a:xfrm>
            <a:off x="5018243" y="4126477"/>
            <a:ext cx="372408" cy="364370"/>
            <a:chOff x="6324529" y="4126476"/>
            <a:chExt cx="372408" cy="364370"/>
          </a:xfrm>
          <a:solidFill>
            <a:schemeClr val="accent1"/>
          </a:solidFill>
        </p:grpSpPr>
        <p:sp>
          <p:nvSpPr>
            <p:cNvPr id="38" name="Google Shape;5990;p67">
              <a:extLst>
                <a:ext uri="{FF2B5EF4-FFF2-40B4-BE49-F238E27FC236}">
                  <a16:creationId xmlns:a16="http://schemas.microsoft.com/office/drawing/2014/main" id="{6ABB2BFD-5F5E-87A6-3400-35E97B5DEF6F}"/>
                </a:ext>
              </a:extLst>
            </p:cNvPr>
            <p:cNvSpPr/>
            <p:nvPr/>
          </p:nvSpPr>
          <p:spPr>
            <a:xfrm>
              <a:off x="6440210" y="4126476"/>
              <a:ext cx="122054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5991;p67">
              <a:extLst>
                <a:ext uri="{FF2B5EF4-FFF2-40B4-BE49-F238E27FC236}">
                  <a16:creationId xmlns:a16="http://schemas.microsoft.com/office/drawing/2014/main" id="{569577F2-544C-F06E-92EF-D661037E049A}"/>
                </a:ext>
              </a:extLst>
            </p:cNvPr>
            <p:cNvSpPr/>
            <p:nvPr/>
          </p:nvSpPr>
          <p:spPr>
            <a:xfrm>
              <a:off x="6573996" y="4259339"/>
              <a:ext cx="122941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5992;p67">
              <a:extLst>
                <a:ext uri="{FF2B5EF4-FFF2-40B4-BE49-F238E27FC236}">
                  <a16:creationId xmlns:a16="http://schemas.microsoft.com/office/drawing/2014/main" id="{9EDB65C1-E2BE-BAEB-95BE-2FB5A0F08676}"/>
                </a:ext>
              </a:extLst>
            </p:cNvPr>
            <p:cNvSpPr/>
            <p:nvPr/>
          </p:nvSpPr>
          <p:spPr>
            <a:xfrm>
              <a:off x="6324529" y="4198577"/>
              <a:ext cx="301020" cy="292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1" name="Google Shape;6007;p67">
            <a:extLst>
              <a:ext uri="{FF2B5EF4-FFF2-40B4-BE49-F238E27FC236}">
                <a16:creationId xmlns:a16="http://schemas.microsoft.com/office/drawing/2014/main" id="{9F8BA5E7-FAA9-A95A-F88E-998D40C45D97}"/>
              </a:ext>
            </a:extLst>
          </p:cNvPr>
          <p:cNvGrpSpPr/>
          <p:nvPr/>
        </p:nvGrpSpPr>
        <p:grpSpPr>
          <a:xfrm>
            <a:off x="2657885" y="4157046"/>
            <a:ext cx="352263" cy="356771"/>
            <a:chOff x="3964170" y="4157045"/>
            <a:chExt cx="352263" cy="356771"/>
          </a:xfrm>
          <a:solidFill>
            <a:schemeClr val="accent1"/>
          </a:solidFill>
        </p:grpSpPr>
        <p:sp>
          <p:nvSpPr>
            <p:cNvPr id="42" name="Google Shape;6008;p67">
              <a:extLst>
                <a:ext uri="{FF2B5EF4-FFF2-40B4-BE49-F238E27FC236}">
                  <a16:creationId xmlns:a16="http://schemas.microsoft.com/office/drawing/2014/main" id="{58322650-754C-07BB-4E2E-157EC08C6F15}"/>
                </a:ext>
              </a:extLst>
            </p:cNvPr>
            <p:cNvSpPr/>
            <p:nvPr/>
          </p:nvSpPr>
          <p:spPr>
            <a:xfrm>
              <a:off x="3964170" y="4157045"/>
              <a:ext cx="352263" cy="356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3" name="Google Shape;6009;p67">
              <a:extLst>
                <a:ext uri="{FF2B5EF4-FFF2-40B4-BE49-F238E27FC236}">
                  <a16:creationId xmlns:a16="http://schemas.microsoft.com/office/drawing/2014/main" id="{067CBED4-9B13-17A7-0D4E-43A7E46E2436}"/>
                </a:ext>
              </a:extLst>
            </p:cNvPr>
            <p:cNvSpPr/>
            <p:nvPr/>
          </p:nvSpPr>
          <p:spPr>
            <a:xfrm>
              <a:off x="4097947" y="4300094"/>
              <a:ext cx="72329" cy="714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4" name="Google Shape;6018;p67">
            <a:extLst>
              <a:ext uri="{FF2B5EF4-FFF2-40B4-BE49-F238E27FC236}">
                <a16:creationId xmlns:a16="http://schemas.microsoft.com/office/drawing/2014/main" id="{902060B2-FDA1-32CC-62AD-9BEC2B65C72D}"/>
              </a:ext>
            </a:extLst>
          </p:cNvPr>
          <p:cNvGrpSpPr/>
          <p:nvPr/>
        </p:nvGrpSpPr>
        <p:grpSpPr>
          <a:xfrm>
            <a:off x="6359641" y="4173514"/>
            <a:ext cx="365202" cy="332677"/>
            <a:chOff x="7665927" y="4173513"/>
            <a:chExt cx="365202" cy="332677"/>
          </a:xfrm>
          <a:solidFill>
            <a:schemeClr val="accent1"/>
          </a:solidFill>
        </p:grpSpPr>
        <p:sp>
          <p:nvSpPr>
            <p:cNvPr id="45" name="Google Shape;6019;p67">
              <a:extLst>
                <a:ext uri="{FF2B5EF4-FFF2-40B4-BE49-F238E27FC236}">
                  <a16:creationId xmlns:a16="http://schemas.microsoft.com/office/drawing/2014/main" id="{4B358EB5-B5B0-CD5C-1026-061F84FD3A84}"/>
                </a:ext>
              </a:extLst>
            </p:cNvPr>
            <p:cNvSpPr/>
            <p:nvPr/>
          </p:nvSpPr>
          <p:spPr>
            <a:xfrm>
              <a:off x="7665927" y="4173513"/>
              <a:ext cx="344436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6" name="Google Shape;6020;p67">
              <a:extLst>
                <a:ext uri="{FF2B5EF4-FFF2-40B4-BE49-F238E27FC236}">
                  <a16:creationId xmlns:a16="http://schemas.microsoft.com/office/drawing/2014/main" id="{9DED4606-4A3D-BC12-4C29-2991FCFDD12C}"/>
                </a:ext>
              </a:extLst>
            </p:cNvPr>
            <p:cNvSpPr/>
            <p:nvPr/>
          </p:nvSpPr>
          <p:spPr>
            <a:xfrm>
              <a:off x="7937997" y="4291919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7" name="Google Shape;6021;p67">
              <a:extLst>
                <a:ext uri="{FF2B5EF4-FFF2-40B4-BE49-F238E27FC236}">
                  <a16:creationId xmlns:a16="http://schemas.microsoft.com/office/drawing/2014/main" id="{EB5FB3A6-5D70-FC69-35BD-39C0F72E0249}"/>
                </a:ext>
              </a:extLst>
            </p:cNvPr>
            <p:cNvSpPr/>
            <p:nvPr/>
          </p:nvSpPr>
          <p:spPr>
            <a:xfrm>
              <a:off x="7985912" y="4292842"/>
              <a:ext cx="45217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6022;p67">
              <a:extLst>
                <a:ext uri="{FF2B5EF4-FFF2-40B4-BE49-F238E27FC236}">
                  <a16:creationId xmlns:a16="http://schemas.microsoft.com/office/drawing/2014/main" id="{7D757EC4-17DB-92F5-E2E3-3BB2A09EFFDB}"/>
                </a:ext>
              </a:extLst>
            </p:cNvPr>
            <p:cNvSpPr/>
            <p:nvPr/>
          </p:nvSpPr>
          <p:spPr>
            <a:xfrm>
              <a:off x="7691265" y="4291919"/>
              <a:ext cx="223269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6023;p67">
              <a:extLst>
                <a:ext uri="{FF2B5EF4-FFF2-40B4-BE49-F238E27FC236}">
                  <a16:creationId xmlns:a16="http://schemas.microsoft.com/office/drawing/2014/main" id="{FA249E12-70BF-69AC-07E3-CF0C5721178D}"/>
                </a:ext>
              </a:extLst>
            </p:cNvPr>
            <p:cNvSpPr/>
            <p:nvPr/>
          </p:nvSpPr>
          <p:spPr>
            <a:xfrm>
              <a:off x="7739143" y="4410324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0" name="Google Shape;6024;p67">
              <a:extLst>
                <a:ext uri="{FF2B5EF4-FFF2-40B4-BE49-F238E27FC236}">
                  <a16:creationId xmlns:a16="http://schemas.microsoft.com/office/drawing/2014/main" id="{C6F0F99F-4827-2579-0AF0-9F98B89265C6}"/>
                </a:ext>
              </a:extLst>
            </p:cNvPr>
            <p:cNvSpPr/>
            <p:nvPr/>
          </p:nvSpPr>
          <p:spPr>
            <a:xfrm>
              <a:off x="7787057" y="4412135"/>
              <a:ext cx="218770" cy="940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1" name="Google Shape;6025;p67">
              <a:extLst>
                <a:ext uri="{FF2B5EF4-FFF2-40B4-BE49-F238E27FC236}">
                  <a16:creationId xmlns:a16="http://schemas.microsoft.com/office/drawing/2014/main" id="{F73CB8AF-B4D7-362D-4A5C-12893A445171}"/>
                </a:ext>
              </a:extLst>
            </p:cNvPr>
            <p:cNvSpPr/>
            <p:nvPr/>
          </p:nvSpPr>
          <p:spPr>
            <a:xfrm>
              <a:off x="7665927" y="4411248"/>
              <a:ext cx="49752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734"/>
                <a:gd name="f21" fmla="*/ f18 1 330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734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52" name="Google Shape;6043;p67">
            <a:extLst>
              <a:ext uri="{FF2B5EF4-FFF2-40B4-BE49-F238E27FC236}">
                <a16:creationId xmlns:a16="http://schemas.microsoft.com/office/drawing/2014/main" id="{607CB2D9-5A50-6D6D-21A4-EB8020C595ED}"/>
              </a:ext>
            </a:extLst>
          </p:cNvPr>
          <p:cNvSpPr/>
          <p:nvPr/>
        </p:nvSpPr>
        <p:spPr>
          <a:xfrm>
            <a:off x="3251816" y="4157703"/>
            <a:ext cx="309167" cy="365202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algn="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accent2">
                  <a:lumMod val="75000"/>
                </a:schemeClr>
              </a:solidFill>
              <a:cs typeface="B Nazanin" panose="00000700000000000000" pitchFamily="2" charset="-78"/>
            </a:endParaRPr>
          </a:p>
        </p:txBody>
      </p:sp>
      <p:grpSp>
        <p:nvGrpSpPr>
          <p:cNvPr id="53" name="Google Shape;6052;p67">
            <a:extLst>
              <a:ext uri="{FF2B5EF4-FFF2-40B4-BE49-F238E27FC236}">
                <a16:creationId xmlns:a16="http://schemas.microsoft.com/office/drawing/2014/main" id="{64FC4CB9-1DE3-4C68-3C93-233E3AC9E456}"/>
              </a:ext>
            </a:extLst>
          </p:cNvPr>
          <p:cNvGrpSpPr/>
          <p:nvPr/>
        </p:nvGrpSpPr>
        <p:grpSpPr>
          <a:xfrm>
            <a:off x="7022664" y="4140815"/>
            <a:ext cx="357082" cy="363401"/>
            <a:chOff x="8328949" y="4140814"/>
            <a:chExt cx="357082" cy="363401"/>
          </a:xfrm>
          <a:solidFill>
            <a:schemeClr val="accent1"/>
          </a:solidFill>
        </p:grpSpPr>
        <p:sp>
          <p:nvSpPr>
            <p:cNvPr id="54" name="Google Shape;6053;p67">
              <a:extLst>
                <a:ext uri="{FF2B5EF4-FFF2-40B4-BE49-F238E27FC236}">
                  <a16:creationId xmlns:a16="http://schemas.microsoft.com/office/drawing/2014/main" id="{838CA5DE-7D7A-83E7-20C1-0B3D47D6C0BF}"/>
                </a:ext>
              </a:extLst>
            </p:cNvPr>
            <p:cNvSpPr/>
            <p:nvPr/>
          </p:nvSpPr>
          <p:spPr>
            <a:xfrm>
              <a:off x="8328949" y="4140814"/>
              <a:ext cx="357082" cy="1543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5" name="Google Shape;6054;p67">
              <a:extLst>
                <a:ext uri="{FF2B5EF4-FFF2-40B4-BE49-F238E27FC236}">
                  <a16:creationId xmlns:a16="http://schemas.microsoft.com/office/drawing/2014/main" id="{7B3E6DF9-D597-ED02-3097-814DDCBB3A4D}"/>
                </a:ext>
              </a:extLst>
            </p:cNvPr>
            <p:cNvSpPr/>
            <p:nvPr/>
          </p:nvSpPr>
          <p:spPr>
            <a:xfrm>
              <a:off x="8397657" y="4285445"/>
              <a:ext cx="212424" cy="2187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6055;p67">
              <a:extLst>
                <a:ext uri="{FF2B5EF4-FFF2-40B4-BE49-F238E27FC236}">
                  <a16:creationId xmlns:a16="http://schemas.microsoft.com/office/drawing/2014/main" id="{A375B594-31EF-2395-197D-4A08AD49C9B3}"/>
                </a:ext>
              </a:extLst>
            </p:cNvPr>
            <p:cNvSpPr/>
            <p:nvPr/>
          </p:nvSpPr>
          <p:spPr>
            <a:xfrm>
              <a:off x="8469072" y="4236616"/>
              <a:ext cx="7683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7" name="Google Shape;6078;p67">
            <a:extLst>
              <a:ext uri="{FF2B5EF4-FFF2-40B4-BE49-F238E27FC236}">
                <a16:creationId xmlns:a16="http://schemas.microsoft.com/office/drawing/2014/main" id="{20CEC4A0-D205-C48A-2A21-AFBBAE3E9C96}"/>
              </a:ext>
            </a:extLst>
          </p:cNvPr>
          <p:cNvGrpSpPr/>
          <p:nvPr/>
        </p:nvGrpSpPr>
        <p:grpSpPr>
          <a:xfrm>
            <a:off x="3819968" y="4158600"/>
            <a:ext cx="365202" cy="363400"/>
            <a:chOff x="5126254" y="4158599"/>
            <a:chExt cx="365202" cy="363400"/>
          </a:xfrm>
          <a:solidFill>
            <a:schemeClr val="accent1"/>
          </a:solidFill>
        </p:grpSpPr>
        <p:sp>
          <p:nvSpPr>
            <p:cNvPr id="58" name="Google Shape;6079;p67">
              <a:extLst>
                <a:ext uri="{FF2B5EF4-FFF2-40B4-BE49-F238E27FC236}">
                  <a16:creationId xmlns:a16="http://schemas.microsoft.com/office/drawing/2014/main" id="{A40751EC-778B-811E-C734-CBDA4CCC0FBA}"/>
                </a:ext>
              </a:extLst>
            </p:cNvPr>
            <p:cNvSpPr/>
            <p:nvPr/>
          </p:nvSpPr>
          <p:spPr>
            <a:xfrm>
              <a:off x="5202195" y="4308652"/>
              <a:ext cx="214234" cy="213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7467"/>
                <a:gd name="f68" fmla="*/ f65 1 7436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7467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9" name="Google Shape;6080;p67">
              <a:extLst>
                <a:ext uri="{FF2B5EF4-FFF2-40B4-BE49-F238E27FC236}">
                  <a16:creationId xmlns:a16="http://schemas.microsoft.com/office/drawing/2014/main" id="{B5C197C1-9D20-4DA3-F75B-2EBE8A76D861}"/>
                </a:ext>
              </a:extLst>
            </p:cNvPr>
            <p:cNvSpPr/>
            <p:nvPr/>
          </p:nvSpPr>
          <p:spPr>
            <a:xfrm>
              <a:off x="5317876" y="4160757"/>
              <a:ext cx="173580" cy="1696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6081;p67">
              <a:extLst>
                <a:ext uri="{FF2B5EF4-FFF2-40B4-BE49-F238E27FC236}">
                  <a16:creationId xmlns:a16="http://schemas.microsoft.com/office/drawing/2014/main" id="{04C4EE7C-FD32-41B6-F821-D22CF4A11020}"/>
                </a:ext>
              </a:extLst>
            </p:cNvPr>
            <p:cNvSpPr/>
            <p:nvPr/>
          </p:nvSpPr>
          <p:spPr>
            <a:xfrm>
              <a:off x="5223884" y="4158599"/>
              <a:ext cx="169959" cy="103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1" name="Google Shape;6082;p67">
              <a:extLst>
                <a:ext uri="{FF2B5EF4-FFF2-40B4-BE49-F238E27FC236}">
                  <a16:creationId xmlns:a16="http://schemas.microsoft.com/office/drawing/2014/main" id="{58B818AD-CC0C-873E-9D08-281531A5D53E}"/>
                </a:ext>
              </a:extLst>
            </p:cNvPr>
            <p:cNvSpPr/>
            <p:nvPr/>
          </p:nvSpPr>
          <p:spPr>
            <a:xfrm>
              <a:off x="5126254" y="4160757"/>
              <a:ext cx="170855" cy="168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2" name="Google Shape;6110;p67">
            <a:extLst>
              <a:ext uri="{FF2B5EF4-FFF2-40B4-BE49-F238E27FC236}">
                <a16:creationId xmlns:a16="http://schemas.microsoft.com/office/drawing/2014/main" id="{56AF32F7-445A-CAF9-F70E-C430C9DC8230}"/>
              </a:ext>
            </a:extLst>
          </p:cNvPr>
          <p:cNvGrpSpPr/>
          <p:nvPr/>
        </p:nvGrpSpPr>
        <p:grpSpPr>
          <a:xfrm>
            <a:off x="4426756" y="4193493"/>
            <a:ext cx="362504" cy="283866"/>
            <a:chOff x="5733041" y="4193493"/>
            <a:chExt cx="362504" cy="283866"/>
          </a:xfrm>
          <a:solidFill>
            <a:schemeClr val="accent1"/>
          </a:solidFill>
        </p:grpSpPr>
        <p:sp>
          <p:nvSpPr>
            <p:cNvPr id="63" name="Google Shape;6111;p67">
              <a:extLst>
                <a:ext uri="{FF2B5EF4-FFF2-40B4-BE49-F238E27FC236}">
                  <a16:creationId xmlns:a16="http://schemas.microsoft.com/office/drawing/2014/main" id="{85B87855-0BE9-A51D-9419-0D79C03660B7}"/>
                </a:ext>
              </a:extLst>
            </p:cNvPr>
            <p:cNvSpPr/>
            <p:nvPr/>
          </p:nvSpPr>
          <p:spPr>
            <a:xfrm>
              <a:off x="5733041" y="4431228"/>
              <a:ext cx="362504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4" name="Google Shape;6112;p67">
              <a:extLst>
                <a:ext uri="{FF2B5EF4-FFF2-40B4-BE49-F238E27FC236}">
                  <a16:creationId xmlns:a16="http://schemas.microsoft.com/office/drawing/2014/main" id="{8A83FFAC-E866-5758-376E-F6BC2205DE62}"/>
                </a:ext>
              </a:extLst>
            </p:cNvPr>
            <p:cNvSpPr/>
            <p:nvPr/>
          </p:nvSpPr>
          <p:spPr>
            <a:xfrm>
              <a:off x="5755654" y="4193493"/>
              <a:ext cx="316400" cy="214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5" name="Google Shape;5972;p67">
            <a:extLst>
              <a:ext uri="{FF2B5EF4-FFF2-40B4-BE49-F238E27FC236}">
                <a16:creationId xmlns:a16="http://schemas.microsoft.com/office/drawing/2014/main" id="{9AEFB175-98A4-07D8-9681-D47FECC260EE}"/>
              </a:ext>
            </a:extLst>
          </p:cNvPr>
          <p:cNvGrpSpPr/>
          <p:nvPr/>
        </p:nvGrpSpPr>
        <p:grpSpPr>
          <a:xfrm>
            <a:off x="2617332" y="1891747"/>
            <a:ext cx="360502" cy="414716"/>
            <a:chOff x="3923617" y="1891747"/>
            <a:chExt cx="360502" cy="414716"/>
          </a:xfrm>
          <a:solidFill>
            <a:schemeClr val="accent1"/>
          </a:solidFill>
        </p:grpSpPr>
        <p:sp>
          <p:nvSpPr>
            <p:cNvPr id="66" name="Google Shape;5973;p67">
              <a:extLst>
                <a:ext uri="{FF2B5EF4-FFF2-40B4-BE49-F238E27FC236}">
                  <a16:creationId xmlns:a16="http://schemas.microsoft.com/office/drawing/2014/main" id="{6D1DA25C-C692-2B6E-4B2F-C289DC65DC27}"/>
                </a:ext>
              </a:extLst>
            </p:cNvPr>
            <p:cNvSpPr/>
            <p:nvPr/>
          </p:nvSpPr>
          <p:spPr>
            <a:xfrm>
              <a:off x="3950390" y="1972077"/>
              <a:ext cx="305939" cy="198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7" name="Google Shape;5974;p67">
              <a:extLst>
                <a:ext uri="{FF2B5EF4-FFF2-40B4-BE49-F238E27FC236}">
                  <a16:creationId xmlns:a16="http://schemas.microsoft.com/office/drawing/2014/main" id="{CA013407-CADF-C508-8243-435D4D263846}"/>
                </a:ext>
              </a:extLst>
            </p:cNvPr>
            <p:cNvSpPr/>
            <p:nvPr/>
          </p:nvSpPr>
          <p:spPr>
            <a:xfrm>
              <a:off x="3923617" y="2197659"/>
              <a:ext cx="360502" cy="108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8" name="Google Shape;5975;p67">
              <a:extLst>
                <a:ext uri="{FF2B5EF4-FFF2-40B4-BE49-F238E27FC236}">
                  <a16:creationId xmlns:a16="http://schemas.microsoft.com/office/drawing/2014/main" id="{FE52AC55-021B-A220-E5F6-07C54566FFC8}"/>
                </a:ext>
              </a:extLst>
            </p:cNvPr>
            <p:cNvSpPr/>
            <p:nvPr/>
          </p:nvSpPr>
          <p:spPr>
            <a:xfrm>
              <a:off x="4060603" y="1891747"/>
              <a:ext cx="8241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9" name="Google Shape;5984;p67">
            <a:extLst>
              <a:ext uri="{FF2B5EF4-FFF2-40B4-BE49-F238E27FC236}">
                <a16:creationId xmlns:a16="http://schemas.microsoft.com/office/drawing/2014/main" id="{09B1F157-18C9-B316-B48A-CA1FF7BB18E2}"/>
              </a:ext>
            </a:extLst>
          </p:cNvPr>
          <p:cNvGrpSpPr/>
          <p:nvPr/>
        </p:nvGrpSpPr>
        <p:grpSpPr>
          <a:xfrm>
            <a:off x="5687192" y="1888684"/>
            <a:ext cx="416125" cy="415100"/>
            <a:chOff x="6993477" y="1888684"/>
            <a:chExt cx="416125" cy="415100"/>
          </a:xfrm>
          <a:solidFill>
            <a:schemeClr val="accent1"/>
          </a:solidFill>
        </p:grpSpPr>
        <p:sp>
          <p:nvSpPr>
            <p:cNvPr id="70" name="Google Shape;5985;p67">
              <a:extLst>
                <a:ext uri="{FF2B5EF4-FFF2-40B4-BE49-F238E27FC236}">
                  <a16:creationId xmlns:a16="http://schemas.microsoft.com/office/drawing/2014/main" id="{E9AEC333-88AD-046A-B17D-245C0DA9D1A7}"/>
                </a:ext>
              </a:extLst>
            </p:cNvPr>
            <p:cNvSpPr/>
            <p:nvPr/>
          </p:nvSpPr>
          <p:spPr>
            <a:xfrm>
              <a:off x="6993477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1" name="Google Shape;5986;p67">
              <a:extLst>
                <a:ext uri="{FF2B5EF4-FFF2-40B4-BE49-F238E27FC236}">
                  <a16:creationId xmlns:a16="http://schemas.microsoft.com/office/drawing/2014/main" id="{637AAC04-D12A-CE86-7918-902FA1AE785A}"/>
                </a:ext>
              </a:extLst>
            </p:cNvPr>
            <p:cNvSpPr/>
            <p:nvPr/>
          </p:nvSpPr>
          <p:spPr>
            <a:xfrm>
              <a:off x="6994492" y="2115272"/>
              <a:ext cx="191612" cy="1885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2" name="Google Shape;5987;p67">
              <a:extLst>
                <a:ext uri="{FF2B5EF4-FFF2-40B4-BE49-F238E27FC236}">
                  <a16:creationId xmlns:a16="http://schemas.microsoft.com/office/drawing/2014/main" id="{901AC232-203E-8B71-BD8D-29058C9DFC24}"/>
                </a:ext>
              </a:extLst>
            </p:cNvPr>
            <p:cNvSpPr/>
            <p:nvPr/>
          </p:nvSpPr>
          <p:spPr>
            <a:xfrm>
              <a:off x="7219032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3" name="Google Shape;5988;p67">
              <a:extLst>
                <a:ext uri="{FF2B5EF4-FFF2-40B4-BE49-F238E27FC236}">
                  <a16:creationId xmlns:a16="http://schemas.microsoft.com/office/drawing/2014/main" id="{1424AAA3-4B21-094C-5237-6CB62E0C440A}"/>
                </a:ext>
              </a:extLst>
            </p:cNvPr>
            <p:cNvSpPr/>
            <p:nvPr/>
          </p:nvSpPr>
          <p:spPr>
            <a:xfrm>
              <a:off x="7219032" y="2114229"/>
              <a:ext cx="190570" cy="189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4" name="Google Shape;6002;p67">
            <a:extLst>
              <a:ext uri="{FF2B5EF4-FFF2-40B4-BE49-F238E27FC236}">
                <a16:creationId xmlns:a16="http://schemas.microsoft.com/office/drawing/2014/main" id="{035C8960-1E8E-612D-A012-7E09F2EF8CB6}"/>
              </a:ext>
            </a:extLst>
          </p:cNvPr>
          <p:cNvGrpSpPr/>
          <p:nvPr/>
        </p:nvGrpSpPr>
        <p:grpSpPr>
          <a:xfrm>
            <a:off x="3263529" y="1891747"/>
            <a:ext cx="480718" cy="415100"/>
            <a:chOff x="4569814" y="1891747"/>
            <a:chExt cx="480718" cy="415100"/>
          </a:xfrm>
          <a:solidFill>
            <a:schemeClr val="accent1"/>
          </a:solidFill>
        </p:grpSpPr>
        <p:sp>
          <p:nvSpPr>
            <p:cNvPr id="75" name="Google Shape;6003;p67">
              <a:extLst>
                <a:ext uri="{FF2B5EF4-FFF2-40B4-BE49-F238E27FC236}">
                  <a16:creationId xmlns:a16="http://schemas.microsoft.com/office/drawing/2014/main" id="{5E7045FE-8BAB-B7B6-0834-6964627F8D05}"/>
                </a:ext>
              </a:extLst>
            </p:cNvPr>
            <p:cNvSpPr/>
            <p:nvPr/>
          </p:nvSpPr>
          <p:spPr>
            <a:xfrm>
              <a:off x="4569814" y="1919535"/>
              <a:ext cx="480718" cy="38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6004;p67">
              <a:extLst>
                <a:ext uri="{FF2B5EF4-FFF2-40B4-BE49-F238E27FC236}">
                  <a16:creationId xmlns:a16="http://schemas.microsoft.com/office/drawing/2014/main" id="{742AE875-B463-7861-03F5-AA3095B51CE9}"/>
                </a:ext>
              </a:extLst>
            </p:cNvPr>
            <p:cNvSpPr/>
            <p:nvPr/>
          </p:nvSpPr>
          <p:spPr>
            <a:xfrm>
              <a:off x="4873331" y="1891747"/>
              <a:ext cx="139071" cy="1390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7" name="Google Shape;6005;p67">
              <a:extLst>
                <a:ext uri="{FF2B5EF4-FFF2-40B4-BE49-F238E27FC236}">
                  <a16:creationId xmlns:a16="http://schemas.microsoft.com/office/drawing/2014/main" id="{5FC857D0-F868-089C-1731-FA36DB4B79F2}"/>
                </a:ext>
              </a:extLst>
            </p:cNvPr>
            <p:cNvSpPr/>
            <p:nvPr/>
          </p:nvSpPr>
          <p:spPr>
            <a:xfrm>
              <a:off x="4606564" y="1892753"/>
              <a:ext cx="139071" cy="139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8" name="Google Shape;6006;p67">
              <a:extLst>
                <a:ext uri="{FF2B5EF4-FFF2-40B4-BE49-F238E27FC236}">
                  <a16:creationId xmlns:a16="http://schemas.microsoft.com/office/drawing/2014/main" id="{EDF95D52-E247-3CD4-484E-31E6C9630A3C}"/>
                </a:ext>
              </a:extLst>
            </p:cNvPr>
            <p:cNvSpPr/>
            <p:nvPr/>
          </p:nvSpPr>
          <p:spPr>
            <a:xfrm>
              <a:off x="4687936" y="1972068"/>
              <a:ext cx="243102" cy="2441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9" name="Google Shape;6011;p67">
            <a:extLst>
              <a:ext uri="{FF2B5EF4-FFF2-40B4-BE49-F238E27FC236}">
                <a16:creationId xmlns:a16="http://schemas.microsoft.com/office/drawing/2014/main" id="{361AFF3F-F780-E18D-BD8F-CCB9D3CEA2B4}"/>
              </a:ext>
            </a:extLst>
          </p:cNvPr>
          <p:cNvGrpSpPr/>
          <p:nvPr/>
        </p:nvGrpSpPr>
        <p:grpSpPr>
          <a:xfrm>
            <a:off x="6278864" y="1867516"/>
            <a:ext cx="421867" cy="414489"/>
            <a:chOff x="7585149" y="1867515"/>
            <a:chExt cx="421867" cy="414489"/>
          </a:xfrm>
          <a:solidFill>
            <a:schemeClr val="accent1"/>
          </a:solidFill>
        </p:grpSpPr>
        <p:sp>
          <p:nvSpPr>
            <p:cNvPr id="80" name="Google Shape;6012;p67">
              <a:extLst>
                <a:ext uri="{FF2B5EF4-FFF2-40B4-BE49-F238E27FC236}">
                  <a16:creationId xmlns:a16="http://schemas.microsoft.com/office/drawing/2014/main" id="{584F6D63-8AF3-34FD-1F28-8591E2EEF79F}"/>
                </a:ext>
              </a:extLst>
            </p:cNvPr>
            <p:cNvSpPr/>
            <p:nvPr/>
          </p:nvSpPr>
          <p:spPr>
            <a:xfrm>
              <a:off x="7635633" y="1913354"/>
              <a:ext cx="110240" cy="110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6013;p67">
              <a:extLst>
                <a:ext uri="{FF2B5EF4-FFF2-40B4-BE49-F238E27FC236}">
                  <a16:creationId xmlns:a16="http://schemas.microsoft.com/office/drawing/2014/main" id="{CBFCAE3A-3FC0-DF7E-E905-8DAFB14EE608}"/>
                </a:ext>
              </a:extLst>
            </p:cNvPr>
            <p:cNvSpPr/>
            <p:nvPr/>
          </p:nvSpPr>
          <p:spPr>
            <a:xfrm>
              <a:off x="7806616" y="1878598"/>
              <a:ext cx="197793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6014;p67">
              <a:extLst>
                <a:ext uri="{FF2B5EF4-FFF2-40B4-BE49-F238E27FC236}">
                  <a16:creationId xmlns:a16="http://schemas.microsoft.com/office/drawing/2014/main" id="{E1BF98F1-DEA7-D779-E74C-16FEABD1B016}"/>
                </a:ext>
              </a:extLst>
            </p:cNvPr>
            <p:cNvSpPr/>
            <p:nvPr/>
          </p:nvSpPr>
          <p:spPr>
            <a:xfrm>
              <a:off x="7676826" y="1954548"/>
              <a:ext cx="279166" cy="279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6015;p67">
              <a:extLst>
                <a:ext uri="{FF2B5EF4-FFF2-40B4-BE49-F238E27FC236}">
                  <a16:creationId xmlns:a16="http://schemas.microsoft.com/office/drawing/2014/main" id="{84CAC8A7-64AD-DF21-0745-E44E542C0E63}"/>
                </a:ext>
              </a:extLst>
            </p:cNvPr>
            <p:cNvSpPr/>
            <p:nvPr/>
          </p:nvSpPr>
          <p:spPr>
            <a:xfrm>
              <a:off x="7892104" y="2169798"/>
              <a:ext cx="114912" cy="112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6016;p67">
              <a:extLst>
                <a:ext uri="{FF2B5EF4-FFF2-40B4-BE49-F238E27FC236}">
                  <a16:creationId xmlns:a16="http://schemas.microsoft.com/office/drawing/2014/main" id="{93DEC3DA-E9F9-E7A5-4FEE-85B82075974E}"/>
                </a:ext>
              </a:extLst>
            </p:cNvPr>
            <p:cNvSpPr/>
            <p:nvPr/>
          </p:nvSpPr>
          <p:spPr>
            <a:xfrm>
              <a:off x="7598554" y="2084338"/>
              <a:ext cx="196742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5" name="Google Shape;6017;p67">
              <a:extLst>
                <a:ext uri="{FF2B5EF4-FFF2-40B4-BE49-F238E27FC236}">
                  <a16:creationId xmlns:a16="http://schemas.microsoft.com/office/drawing/2014/main" id="{D383588A-7134-3D41-697F-E9D781210458}"/>
                </a:ext>
              </a:extLst>
            </p:cNvPr>
            <p:cNvSpPr/>
            <p:nvPr/>
          </p:nvSpPr>
          <p:spPr>
            <a:xfrm>
              <a:off x="7585149" y="1867515"/>
              <a:ext cx="120536" cy="1148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7"/>
                <a:gd name="f31" fmla="*/ f28 1 3514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7" h="351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86" name="Google Shape;6042;p67">
            <a:extLst>
              <a:ext uri="{FF2B5EF4-FFF2-40B4-BE49-F238E27FC236}">
                <a16:creationId xmlns:a16="http://schemas.microsoft.com/office/drawing/2014/main" id="{239D5AC8-559D-7A1D-E9CD-8EEF42F8D1E5}"/>
              </a:ext>
            </a:extLst>
          </p:cNvPr>
          <p:cNvSpPr/>
          <p:nvPr/>
        </p:nvSpPr>
        <p:spPr>
          <a:xfrm>
            <a:off x="3895552" y="1892562"/>
            <a:ext cx="407904" cy="413464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algn="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accent2">
                  <a:lumMod val="75000"/>
                </a:schemeClr>
              </a:solidFill>
              <a:cs typeface="B Nazanin" panose="00000700000000000000" pitchFamily="2" charset="-78"/>
            </a:endParaRPr>
          </a:p>
        </p:txBody>
      </p:sp>
      <p:grpSp>
        <p:nvGrpSpPr>
          <p:cNvPr id="87" name="Google Shape;6047;p67">
            <a:extLst>
              <a:ext uri="{FF2B5EF4-FFF2-40B4-BE49-F238E27FC236}">
                <a16:creationId xmlns:a16="http://schemas.microsoft.com/office/drawing/2014/main" id="{282C4EF2-6406-211C-0B79-901D246EBD55}"/>
              </a:ext>
            </a:extLst>
          </p:cNvPr>
          <p:cNvGrpSpPr/>
          <p:nvPr/>
        </p:nvGrpSpPr>
        <p:grpSpPr>
          <a:xfrm>
            <a:off x="6924128" y="1867735"/>
            <a:ext cx="415101" cy="378030"/>
            <a:chOff x="8230413" y="1867735"/>
            <a:chExt cx="415101" cy="378030"/>
          </a:xfrm>
          <a:solidFill>
            <a:schemeClr val="accent1"/>
          </a:solidFill>
        </p:grpSpPr>
        <p:sp>
          <p:nvSpPr>
            <p:cNvPr id="88" name="Google Shape;6048;p67">
              <a:extLst>
                <a:ext uri="{FF2B5EF4-FFF2-40B4-BE49-F238E27FC236}">
                  <a16:creationId xmlns:a16="http://schemas.microsoft.com/office/drawing/2014/main" id="{D12BDD57-D8ED-1B9F-731D-4846995CCB46}"/>
                </a:ext>
              </a:extLst>
            </p:cNvPr>
            <p:cNvSpPr/>
            <p:nvPr/>
          </p:nvSpPr>
          <p:spPr>
            <a:xfrm>
              <a:off x="8438476" y="1921291"/>
              <a:ext cx="207038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6049;p67">
              <a:extLst>
                <a:ext uri="{FF2B5EF4-FFF2-40B4-BE49-F238E27FC236}">
                  <a16:creationId xmlns:a16="http://schemas.microsoft.com/office/drawing/2014/main" id="{21356AEB-60F2-E10E-F3DD-C28E9226B124}"/>
                </a:ext>
              </a:extLst>
            </p:cNvPr>
            <p:cNvSpPr/>
            <p:nvPr/>
          </p:nvSpPr>
          <p:spPr>
            <a:xfrm>
              <a:off x="8310743" y="1867735"/>
              <a:ext cx="113349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6050;p67">
              <a:extLst>
                <a:ext uri="{FF2B5EF4-FFF2-40B4-BE49-F238E27FC236}">
                  <a16:creationId xmlns:a16="http://schemas.microsoft.com/office/drawing/2014/main" id="{28A32CFF-FFC1-565B-7D0E-56FEE8188AB3}"/>
                </a:ext>
              </a:extLst>
            </p:cNvPr>
            <p:cNvSpPr/>
            <p:nvPr/>
          </p:nvSpPr>
          <p:spPr>
            <a:xfrm>
              <a:off x="8450829" y="1867735"/>
              <a:ext cx="113312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6051;p67">
              <a:extLst>
                <a:ext uri="{FF2B5EF4-FFF2-40B4-BE49-F238E27FC236}">
                  <a16:creationId xmlns:a16="http://schemas.microsoft.com/office/drawing/2014/main" id="{3573B129-0770-21E6-36BF-870E401EFFE3}"/>
                </a:ext>
              </a:extLst>
            </p:cNvPr>
            <p:cNvSpPr/>
            <p:nvPr/>
          </p:nvSpPr>
          <p:spPr>
            <a:xfrm>
              <a:off x="8230413" y="1921291"/>
              <a:ext cx="206032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2" name="Google Shape;6072;p67">
            <a:extLst>
              <a:ext uri="{FF2B5EF4-FFF2-40B4-BE49-F238E27FC236}">
                <a16:creationId xmlns:a16="http://schemas.microsoft.com/office/drawing/2014/main" id="{D2036A55-A5B5-B1C3-21B8-62BBA2AE528A}"/>
              </a:ext>
            </a:extLst>
          </p:cNvPr>
          <p:cNvGrpSpPr/>
          <p:nvPr/>
        </p:nvGrpSpPr>
        <p:grpSpPr>
          <a:xfrm>
            <a:off x="4470207" y="1872352"/>
            <a:ext cx="415128" cy="414872"/>
            <a:chOff x="5776493" y="1872352"/>
            <a:chExt cx="415128" cy="414872"/>
          </a:xfrm>
          <a:solidFill>
            <a:schemeClr val="accent1"/>
          </a:solidFill>
        </p:grpSpPr>
        <p:sp>
          <p:nvSpPr>
            <p:cNvPr id="93" name="Google Shape;6073;p67">
              <a:extLst>
                <a:ext uri="{FF2B5EF4-FFF2-40B4-BE49-F238E27FC236}">
                  <a16:creationId xmlns:a16="http://schemas.microsoft.com/office/drawing/2014/main" id="{51F1F318-C36F-AD8A-73BB-236AEF4682BA}"/>
                </a:ext>
              </a:extLst>
            </p:cNvPr>
            <p:cNvSpPr/>
            <p:nvPr/>
          </p:nvSpPr>
          <p:spPr>
            <a:xfrm>
              <a:off x="5776493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671"/>
                <a:gd name="f17" fmla="*/ f14 1 9830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671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4" name="Google Shape;6074;p67">
              <a:extLst>
                <a:ext uri="{FF2B5EF4-FFF2-40B4-BE49-F238E27FC236}">
                  <a16:creationId xmlns:a16="http://schemas.microsoft.com/office/drawing/2014/main" id="{57EFB7DF-6329-EC0A-5279-FF2052CD28CD}"/>
                </a:ext>
              </a:extLst>
            </p:cNvPr>
            <p:cNvSpPr/>
            <p:nvPr/>
          </p:nvSpPr>
          <p:spPr>
            <a:xfrm>
              <a:off x="6136995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1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1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6075;p67">
              <a:extLst>
                <a:ext uri="{FF2B5EF4-FFF2-40B4-BE49-F238E27FC236}">
                  <a16:creationId xmlns:a16="http://schemas.microsoft.com/office/drawing/2014/main" id="{ED5EBB07-4C8E-ADFE-3B42-56D145440278}"/>
                </a:ext>
              </a:extLst>
            </p:cNvPr>
            <p:cNvSpPr/>
            <p:nvPr/>
          </p:nvSpPr>
          <p:spPr>
            <a:xfrm>
              <a:off x="5857865" y="2008058"/>
              <a:ext cx="252392" cy="197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720"/>
                <a:gd name="f24" fmla="*/ f21 1 605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720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6076;p67">
              <a:extLst>
                <a:ext uri="{FF2B5EF4-FFF2-40B4-BE49-F238E27FC236}">
                  <a16:creationId xmlns:a16="http://schemas.microsoft.com/office/drawing/2014/main" id="{42C6E14A-1225-1FEE-AF30-1F80D32CA372}"/>
                </a:ext>
              </a:extLst>
            </p:cNvPr>
            <p:cNvSpPr/>
            <p:nvPr/>
          </p:nvSpPr>
          <p:spPr>
            <a:xfrm>
              <a:off x="5796079" y="2233641"/>
              <a:ext cx="37596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6077;p67">
              <a:extLst>
                <a:ext uri="{FF2B5EF4-FFF2-40B4-BE49-F238E27FC236}">
                  <a16:creationId xmlns:a16="http://schemas.microsoft.com/office/drawing/2014/main" id="{0277E235-FAA7-E942-07C1-2EA9D9DF8CDA}"/>
                </a:ext>
              </a:extLst>
            </p:cNvPr>
            <p:cNvSpPr/>
            <p:nvPr/>
          </p:nvSpPr>
          <p:spPr>
            <a:xfrm>
              <a:off x="5795028" y="1872352"/>
              <a:ext cx="377016" cy="1089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1532"/>
                <a:gd name="f34" fmla="*/ f31 1 333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1532" h="3333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8" name="Google Shape;6107;p67">
            <a:extLst>
              <a:ext uri="{FF2B5EF4-FFF2-40B4-BE49-F238E27FC236}">
                <a16:creationId xmlns:a16="http://schemas.microsoft.com/office/drawing/2014/main" id="{BCE36155-7041-E7AA-5B98-FFDB37B2444C}"/>
              </a:ext>
            </a:extLst>
          </p:cNvPr>
          <p:cNvGrpSpPr/>
          <p:nvPr/>
        </p:nvGrpSpPr>
        <p:grpSpPr>
          <a:xfrm>
            <a:off x="5090728" y="1856360"/>
            <a:ext cx="418200" cy="413070"/>
            <a:chOff x="6397014" y="1856360"/>
            <a:chExt cx="418200" cy="413070"/>
          </a:xfrm>
          <a:solidFill>
            <a:schemeClr val="accent1"/>
          </a:solidFill>
        </p:grpSpPr>
        <p:sp>
          <p:nvSpPr>
            <p:cNvPr id="99" name="Google Shape;6108;p67">
              <a:extLst>
                <a:ext uri="{FF2B5EF4-FFF2-40B4-BE49-F238E27FC236}">
                  <a16:creationId xmlns:a16="http://schemas.microsoft.com/office/drawing/2014/main" id="{5D87FA34-F598-218E-4AB0-A75022F2E039}"/>
                </a:ext>
              </a:extLst>
            </p:cNvPr>
            <p:cNvSpPr/>
            <p:nvPr/>
          </p:nvSpPr>
          <p:spPr>
            <a:xfrm>
              <a:off x="6397014" y="2011652"/>
              <a:ext cx="260631" cy="257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7972"/>
                <a:gd name="f31" fmla="*/ f28 1 788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972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6109;p67">
              <a:extLst>
                <a:ext uri="{FF2B5EF4-FFF2-40B4-BE49-F238E27FC236}">
                  <a16:creationId xmlns:a16="http://schemas.microsoft.com/office/drawing/2014/main" id="{16DB34A2-99B5-D0AE-E3CC-95769922A47D}"/>
                </a:ext>
              </a:extLst>
            </p:cNvPr>
            <p:cNvSpPr/>
            <p:nvPr/>
          </p:nvSpPr>
          <p:spPr>
            <a:xfrm>
              <a:off x="6521637" y="1856360"/>
              <a:ext cx="293577" cy="2902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1" name="Google Shape;5593;p66">
            <a:extLst>
              <a:ext uri="{FF2B5EF4-FFF2-40B4-BE49-F238E27FC236}">
                <a16:creationId xmlns:a16="http://schemas.microsoft.com/office/drawing/2014/main" id="{B2CBAD4F-C369-168B-08A5-E5843709CBC2}"/>
              </a:ext>
            </a:extLst>
          </p:cNvPr>
          <p:cNvGrpSpPr/>
          <p:nvPr/>
        </p:nvGrpSpPr>
        <p:grpSpPr>
          <a:xfrm>
            <a:off x="2579255" y="2599749"/>
            <a:ext cx="501822" cy="501823"/>
            <a:chOff x="3885541" y="2599748"/>
            <a:chExt cx="501822" cy="501823"/>
          </a:xfrm>
          <a:solidFill>
            <a:schemeClr val="accent1"/>
          </a:solidFill>
        </p:grpSpPr>
        <p:sp>
          <p:nvSpPr>
            <p:cNvPr id="102" name="Google Shape;5594;p66">
              <a:extLst>
                <a:ext uri="{FF2B5EF4-FFF2-40B4-BE49-F238E27FC236}">
                  <a16:creationId xmlns:a16="http://schemas.microsoft.com/office/drawing/2014/main" id="{31B9DEB0-70FC-093E-8483-E5D6698676C9}"/>
                </a:ext>
              </a:extLst>
            </p:cNvPr>
            <p:cNvSpPr/>
            <p:nvPr/>
          </p:nvSpPr>
          <p:spPr>
            <a:xfrm>
              <a:off x="4033491" y="2924205"/>
              <a:ext cx="205822" cy="177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7905"/>
                <a:gd name="f35" fmla="*/ f32 1 681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7905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3" name="Google Shape;5595;p66">
              <a:extLst>
                <a:ext uri="{FF2B5EF4-FFF2-40B4-BE49-F238E27FC236}">
                  <a16:creationId xmlns:a16="http://schemas.microsoft.com/office/drawing/2014/main" id="{30C219AC-C452-D7AE-5B8E-03E39230C084}"/>
                </a:ext>
              </a:extLst>
            </p:cNvPr>
            <p:cNvSpPr/>
            <p:nvPr/>
          </p:nvSpPr>
          <p:spPr>
            <a:xfrm>
              <a:off x="3885541" y="2599748"/>
              <a:ext cx="501822" cy="412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4" name="Google Shape;5596;p66">
            <a:extLst>
              <a:ext uri="{FF2B5EF4-FFF2-40B4-BE49-F238E27FC236}">
                <a16:creationId xmlns:a16="http://schemas.microsoft.com/office/drawing/2014/main" id="{769B8A4E-F841-1F42-42BD-AA3DF40297CC}"/>
              </a:ext>
            </a:extLst>
          </p:cNvPr>
          <p:cNvGrpSpPr/>
          <p:nvPr/>
        </p:nvGrpSpPr>
        <p:grpSpPr>
          <a:xfrm>
            <a:off x="3874476" y="2670652"/>
            <a:ext cx="395020" cy="395021"/>
            <a:chOff x="5180761" y="2670651"/>
            <a:chExt cx="395020" cy="395021"/>
          </a:xfrm>
          <a:solidFill>
            <a:schemeClr val="accent1"/>
          </a:solidFill>
        </p:grpSpPr>
        <p:sp>
          <p:nvSpPr>
            <p:cNvPr id="105" name="Google Shape;5597;p66">
              <a:extLst>
                <a:ext uri="{FF2B5EF4-FFF2-40B4-BE49-F238E27FC236}">
                  <a16:creationId xmlns:a16="http://schemas.microsoft.com/office/drawing/2014/main" id="{4B88D8D5-6B44-8C34-0FAD-2732AD2E7E2C}"/>
                </a:ext>
              </a:extLst>
            </p:cNvPr>
            <p:cNvSpPr/>
            <p:nvPr/>
          </p:nvSpPr>
          <p:spPr>
            <a:xfrm>
              <a:off x="5180761" y="2833451"/>
              <a:ext cx="395020" cy="232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6" name="Google Shape;5598;p66">
              <a:extLst>
                <a:ext uri="{FF2B5EF4-FFF2-40B4-BE49-F238E27FC236}">
                  <a16:creationId xmlns:a16="http://schemas.microsoft.com/office/drawing/2014/main" id="{77B59146-8E02-AF18-B907-B351232BB955}"/>
                </a:ext>
              </a:extLst>
            </p:cNvPr>
            <p:cNvSpPr/>
            <p:nvPr/>
          </p:nvSpPr>
          <p:spPr>
            <a:xfrm>
              <a:off x="5180761" y="2670651"/>
              <a:ext cx="395020" cy="1396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7" name="Google Shape;5651;p66">
            <a:extLst>
              <a:ext uri="{FF2B5EF4-FFF2-40B4-BE49-F238E27FC236}">
                <a16:creationId xmlns:a16="http://schemas.microsoft.com/office/drawing/2014/main" id="{44C443A1-23D3-6BF8-2439-F7CA4125E49E}"/>
              </a:ext>
            </a:extLst>
          </p:cNvPr>
          <p:cNvGrpSpPr/>
          <p:nvPr/>
        </p:nvGrpSpPr>
        <p:grpSpPr>
          <a:xfrm>
            <a:off x="6286992" y="2726924"/>
            <a:ext cx="441298" cy="284452"/>
            <a:chOff x="7593278" y="2726923"/>
            <a:chExt cx="441298" cy="284452"/>
          </a:xfrm>
          <a:solidFill>
            <a:schemeClr val="accent1"/>
          </a:solidFill>
        </p:grpSpPr>
        <p:sp>
          <p:nvSpPr>
            <p:cNvPr id="108" name="Google Shape;5652;p66">
              <a:extLst>
                <a:ext uri="{FF2B5EF4-FFF2-40B4-BE49-F238E27FC236}">
                  <a16:creationId xmlns:a16="http://schemas.microsoft.com/office/drawing/2014/main" id="{6DF30C2F-FF5F-954D-3176-F682F7D30A08}"/>
                </a:ext>
              </a:extLst>
            </p:cNvPr>
            <p:cNvSpPr/>
            <p:nvPr/>
          </p:nvSpPr>
          <p:spPr>
            <a:xfrm>
              <a:off x="7593278" y="2744919"/>
              <a:ext cx="441298" cy="266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9" name="Google Shape;5653;p66">
              <a:extLst>
                <a:ext uri="{FF2B5EF4-FFF2-40B4-BE49-F238E27FC236}">
                  <a16:creationId xmlns:a16="http://schemas.microsoft.com/office/drawing/2014/main" id="{A1950053-E421-39D5-8E34-B8C4AD20DEAA}"/>
                </a:ext>
              </a:extLst>
            </p:cNvPr>
            <p:cNvSpPr/>
            <p:nvPr/>
          </p:nvSpPr>
          <p:spPr>
            <a:xfrm>
              <a:off x="7620664" y="2726923"/>
              <a:ext cx="386480" cy="151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0" name="Google Shape;5775;p66">
            <a:extLst>
              <a:ext uri="{FF2B5EF4-FFF2-40B4-BE49-F238E27FC236}">
                <a16:creationId xmlns:a16="http://schemas.microsoft.com/office/drawing/2014/main" id="{D3F7F1B4-38AC-D5D3-22EC-14B0EA8BAA4E}"/>
              </a:ext>
            </a:extLst>
          </p:cNvPr>
          <p:cNvGrpSpPr/>
          <p:nvPr/>
        </p:nvGrpSpPr>
        <p:grpSpPr>
          <a:xfrm>
            <a:off x="5126124" y="2748312"/>
            <a:ext cx="338931" cy="317744"/>
            <a:chOff x="6432410" y="2748311"/>
            <a:chExt cx="338931" cy="317744"/>
          </a:xfrm>
          <a:solidFill>
            <a:schemeClr val="accent1"/>
          </a:solidFill>
        </p:grpSpPr>
        <p:sp>
          <p:nvSpPr>
            <p:cNvPr id="111" name="Google Shape;5776;p66">
              <a:extLst>
                <a:ext uri="{FF2B5EF4-FFF2-40B4-BE49-F238E27FC236}">
                  <a16:creationId xmlns:a16="http://schemas.microsoft.com/office/drawing/2014/main" id="{D8A8C923-F0AB-E741-E1E0-D5F6608373CF}"/>
                </a:ext>
              </a:extLst>
            </p:cNvPr>
            <p:cNvSpPr/>
            <p:nvPr/>
          </p:nvSpPr>
          <p:spPr>
            <a:xfrm>
              <a:off x="6492624" y="3026325"/>
              <a:ext cx="133456" cy="39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5777;p66">
              <a:extLst>
                <a:ext uri="{FF2B5EF4-FFF2-40B4-BE49-F238E27FC236}">
                  <a16:creationId xmlns:a16="http://schemas.microsoft.com/office/drawing/2014/main" id="{2F41D253-D8A9-D296-7877-9CB2167E1940}"/>
                </a:ext>
              </a:extLst>
            </p:cNvPr>
            <p:cNvSpPr/>
            <p:nvPr/>
          </p:nvSpPr>
          <p:spPr>
            <a:xfrm>
              <a:off x="6432410" y="2966743"/>
              <a:ext cx="180164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5778;p66">
              <a:extLst>
                <a:ext uri="{FF2B5EF4-FFF2-40B4-BE49-F238E27FC236}">
                  <a16:creationId xmlns:a16="http://schemas.microsoft.com/office/drawing/2014/main" id="{F45AE9A9-0DEA-21E7-F56C-C06419BE442C}"/>
                </a:ext>
              </a:extLst>
            </p:cNvPr>
            <p:cNvSpPr/>
            <p:nvPr/>
          </p:nvSpPr>
          <p:spPr>
            <a:xfrm>
              <a:off x="6632435" y="2907179"/>
              <a:ext cx="119164" cy="993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776"/>
                <a:gd name="f15" fmla="*/ f12 1 564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776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5779;p66">
              <a:extLst>
                <a:ext uri="{FF2B5EF4-FFF2-40B4-BE49-F238E27FC236}">
                  <a16:creationId xmlns:a16="http://schemas.microsoft.com/office/drawing/2014/main" id="{D643D69B-72C5-764D-6044-71B29BD90CD4}"/>
                </a:ext>
              </a:extLst>
            </p:cNvPr>
            <p:cNvSpPr/>
            <p:nvPr/>
          </p:nvSpPr>
          <p:spPr>
            <a:xfrm>
              <a:off x="6632435" y="3026325"/>
              <a:ext cx="119164" cy="298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6"/>
                <a:gd name="f20" fmla="*/ f17 1 169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6" h="1696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5780;p66">
              <a:extLst>
                <a:ext uri="{FF2B5EF4-FFF2-40B4-BE49-F238E27FC236}">
                  <a16:creationId xmlns:a16="http://schemas.microsoft.com/office/drawing/2014/main" id="{24998626-4A92-742E-22EA-66888EFD8920}"/>
                </a:ext>
              </a:extLst>
            </p:cNvPr>
            <p:cNvSpPr/>
            <p:nvPr/>
          </p:nvSpPr>
          <p:spPr>
            <a:xfrm>
              <a:off x="6432410" y="2748311"/>
              <a:ext cx="338931" cy="1985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5781;p66">
              <a:extLst>
                <a:ext uri="{FF2B5EF4-FFF2-40B4-BE49-F238E27FC236}">
                  <a16:creationId xmlns:a16="http://schemas.microsoft.com/office/drawing/2014/main" id="{29EF2D69-AEF8-C02E-E87A-B80FA847EC8E}"/>
                </a:ext>
              </a:extLst>
            </p:cNvPr>
            <p:cNvSpPr/>
            <p:nvPr/>
          </p:nvSpPr>
          <p:spPr>
            <a:xfrm>
              <a:off x="6632435" y="2857554"/>
              <a:ext cx="119164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776"/>
                <a:gd name="f21" fmla="*/ f18 1 169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776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2">
                    <a:lumMod val="7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17" name="Text Placeholder 1">
            <a:extLst>
              <a:ext uri="{FF2B5EF4-FFF2-40B4-BE49-F238E27FC236}">
                <a16:creationId xmlns:a16="http://schemas.microsoft.com/office/drawing/2014/main" id="{62062AD1-B30D-873A-4EBC-B9FF9F1BB7C8}"/>
              </a:ext>
            </a:extLst>
          </p:cNvPr>
          <p:cNvSpPr txBox="1">
            <a:spLocks/>
          </p:cNvSpPr>
          <p:nvPr/>
        </p:nvSpPr>
        <p:spPr>
          <a:xfrm>
            <a:off x="783772" y="193395"/>
            <a:ext cx="7003286" cy="407386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3600" dirty="0">
                <a:solidFill>
                  <a:schemeClr val="accent2">
                    <a:lumMod val="75000"/>
                  </a:schemeClr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rial"/>
                <a:cs typeface="B Nazanin" panose="00000700000000000000" pitchFamily="2" charset="-78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76231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8">
            <a:extLst>
              <a:ext uri="{FF2B5EF4-FFF2-40B4-BE49-F238E27FC236}">
                <a16:creationId xmlns:a16="http://schemas.microsoft.com/office/drawing/2014/main" id="{836B9443-019F-D89F-C4BD-6B124052BFFC}"/>
              </a:ext>
            </a:extLst>
          </p:cNvPr>
          <p:cNvSpPr/>
          <p:nvPr/>
        </p:nvSpPr>
        <p:spPr>
          <a:xfrm>
            <a:off x="3184616" y="1195279"/>
            <a:ext cx="415402" cy="489222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rgbClr val="00B050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Oval 8">
            <a:extLst>
              <a:ext uri="{FF2B5EF4-FFF2-40B4-BE49-F238E27FC236}">
                <a16:creationId xmlns:a16="http://schemas.microsoft.com/office/drawing/2014/main" id="{5F47057C-0435-DA9E-AEBD-2B7A188D439E}"/>
              </a:ext>
            </a:extLst>
          </p:cNvPr>
          <p:cNvSpPr/>
          <p:nvPr/>
        </p:nvSpPr>
        <p:spPr>
          <a:xfrm>
            <a:off x="3877712" y="1206161"/>
            <a:ext cx="436342" cy="467441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rgbClr val="00B050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4" name="Group 110">
            <a:extLst>
              <a:ext uri="{FF2B5EF4-FFF2-40B4-BE49-F238E27FC236}">
                <a16:creationId xmlns:a16="http://schemas.microsoft.com/office/drawing/2014/main" id="{34385B07-1CE1-6016-9A85-A51F82F610FC}"/>
              </a:ext>
            </a:extLst>
          </p:cNvPr>
          <p:cNvGrpSpPr/>
          <p:nvPr/>
        </p:nvGrpSpPr>
        <p:grpSpPr>
          <a:xfrm>
            <a:off x="2490980" y="1195279"/>
            <a:ext cx="415402" cy="489222"/>
            <a:chOff x="3837179" y="1242450"/>
            <a:chExt cx="415402" cy="489222"/>
          </a:xfrm>
          <a:solidFill>
            <a:schemeClr val="accent1"/>
          </a:solidFill>
        </p:grpSpPr>
        <p:sp>
          <p:nvSpPr>
            <p:cNvPr id="5" name="Freeform 111">
              <a:extLst>
                <a:ext uri="{FF2B5EF4-FFF2-40B4-BE49-F238E27FC236}">
                  <a16:creationId xmlns:a16="http://schemas.microsoft.com/office/drawing/2014/main" id="{A7BCD304-F9DD-C1A1-477A-0BD93A80B568}"/>
                </a:ext>
              </a:extLst>
            </p:cNvPr>
            <p:cNvSpPr/>
            <p:nvPr/>
          </p:nvSpPr>
          <p:spPr>
            <a:xfrm>
              <a:off x="3837179" y="1242450"/>
              <a:ext cx="415402" cy="4892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968 f86 1"/>
                <a:gd name="f92" fmla="*/ 1181117 f86 1"/>
                <a:gd name="f93" fmla="*/ 3328959 f86 1"/>
                <a:gd name="f94" fmla="*/ 3735758 f86 1"/>
                <a:gd name="f95" fmla="*/ 3871219 f86 1"/>
                <a:gd name="f96" fmla="*/ 4062605 f86 1"/>
                <a:gd name="f97" fmla="*/ 4317787 f86 1"/>
                <a:gd name="f98" fmla="*/ 4977005 f86 1"/>
                <a:gd name="f99" fmla="*/ 5039972 f86 1"/>
                <a:gd name="f100" fmla="*/ 5891405 f86 1"/>
                <a:gd name="f101" fmla="*/ 5859508 f86 1"/>
                <a:gd name="f102" fmla="*/ 3520345 f86 1"/>
                <a:gd name="f103" fmla="*/ 3079808 f86 1"/>
                <a:gd name="f104" fmla="*/ 2980491 f87 1"/>
                <a:gd name="f105" fmla="*/ 726547 f87 1"/>
                <a:gd name="f106" fmla="*/ 486068 f87 1"/>
                <a:gd name="f107" fmla="*/ 2371366 f86 1"/>
                <a:gd name="f108" fmla="*/ 4803 f87 1"/>
                <a:gd name="f109" fmla="*/ 460575 f87 1"/>
                <a:gd name="f110" fmla="*/ 289487 f87 1"/>
                <a:gd name="f111" fmla="*/ 480873 f87 1"/>
                <a:gd name="f112" fmla="*/ 322351 f87 1"/>
                <a:gd name="f113" fmla="*/ 513737 f87 1"/>
                <a:gd name="f114" fmla="*/ 449942 f87 1"/>
                <a:gd name="f115" fmla="*/ 1704584 f87 1"/>
                <a:gd name="f116" fmla="*/ 1895970 f87 1"/>
                <a:gd name="f117" fmla="*/ 4734863 f87 1"/>
                <a:gd name="f118" fmla="*/ 4841189 f87 1"/>
                <a:gd name="f119" fmla="+- f88 0 f1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891405"/>
                <a:gd name="f130" fmla="*/ f101 1 5891405"/>
                <a:gd name="f131" fmla="*/ f102 1 5891405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891405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115 1 5331558"/>
                <a:gd name="f145" fmla="*/ f116 1 5331558"/>
                <a:gd name="f146" fmla="*/ f117 1 5331558"/>
                <a:gd name="f147" fmla="*/ f118 1 5331558"/>
                <a:gd name="f148" fmla="*/ f82 1 f89"/>
                <a:gd name="f149" fmla="*/ f83 1 f89"/>
                <a:gd name="f150" fmla="*/ f82 1 f90"/>
                <a:gd name="f151" fmla="*/ f84 1 f90"/>
                <a:gd name="f152" fmla="*/ f133 1 f89"/>
                <a:gd name="f153" fmla="*/ f120 1 f90"/>
                <a:gd name="f154" fmla="*/ f134 1 f89"/>
                <a:gd name="f155" fmla="*/ f121 1 f90"/>
                <a:gd name="f156" fmla="*/ f135 1 f89"/>
                <a:gd name="f157" fmla="*/ f136 1 f90"/>
                <a:gd name="f158" fmla="*/ f137 1 f89"/>
                <a:gd name="f159" fmla="*/ f132 1 f90"/>
                <a:gd name="f160" fmla="*/ f138 1 f89"/>
                <a:gd name="f161" fmla="*/ f122 1 f90"/>
                <a:gd name="f162" fmla="*/ f139 1 f89"/>
                <a:gd name="f163" fmla="*/ f123 1 f90"/>
                <a:gd name="f164" fmla="*/ f140 1 f89"/>
                <a:gd name="f165" fmla="*/ f124 1 f90"/>
                <a:gd name="f166" fmla="*/ f141 1 f89"/>
                <a:gd name="f167" fmla="*/ f125 1 f90"/>
                <a:gd name="f168" fmla="*/ f142 1 f89"/>
                <a:gd name="f169" fmla="*/ f126 1 f90"/>
                <a:gd name="f170" fmla="*/ f143 1 f89"/>
                <a:gd name="f171" fmla="*/ f127 1 f90"/>
                <a:gd name="f172" fmla="*/ f144 1 f89"/>
                <a:gd name="f173" fmla="*/ f128 1 f90"/>
                <a:gd name="f174" fmla="*/ f145 1 f89"/>
                <a:gd name="f175" fmla="*/ f129 1 f90"/>
                <a:gd name="f176" fmla="*/ f146 1 f89"/>
                <a:gd name="f177" fmla="*/ f130 1 f90"/>
                <a:gd name="f178" fmla="*/ f147 1 f89"/>
                <a:gd name="f179" fmla="*/ f131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rgbClr val="00B050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6" name="Oval 37">
              <a:extLst>
                <a:ext uri="{FF2B5EF4-FFF2-40B4-BE49-F238E27FC236}">
                  <a16:creationId xmlns:a16="http://schemas.microsoft.com/office/drawing/2014/main" id="{DE64B1C0-4574-6328-E787-D40496FE29E7}"/>
                </a:ext>
              </a:extLst>
            </p:cNvPr>
            <p:cNvSpPr/>
            <p:nvPr/>
          </p:nvSpPr>
          <p:spPr>
            <a:xfrm rot="18100527">
              <a:off x="3982997" y="1232478"/>
              <a:ext cx="217672" cy="3045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9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455549"/>
                <a:gd name="f275" fmla="val 416747"/>
                <a:gd name="f276" fmla="val 1692524"/>
                <a:gd name="f277" fmla="val 372301"/>
                <a:gd name="f278" fmla="val 1619888"/>
                <a:gd name="f279" fmla="val 366380"/>
                <a:gd name="f280" fmla="val 1592106"/>
                <a:gd name="f281" fmla="val 305091"/>
                <a:gd name="f282" fmla="val 1567105"/>
                <a:gd name="f283" fmla="val 259811"/>
                <a:gd name="f284" fmla="val 1511085"/>
                <a:gd name="f285" fmla="val 250590"/>
                <a:gd name="f286" fmla="val 1443452"/>
                <a:gd name="f287" fmla="val 203712"/>
                <a:gd name="f288" fmla="val 1453117"/>
                <a:gd name="f289" fmla="val 158965"/>
                <a:gd name="f290" fmla="val 1444975"/>
                <a:gd name="f291" fmla="val 117260"/>
                <a:gd name="f292" fmla="val 1407178"/>
                <a:gd name="f293" fmla="val 55030"/>
                <a:gd name="f294" fmla="val 1350772"/>
                <a:gd name="f295" fmla="val 44039"/>
                <a:gd name="f296" fmla="val 1258933"/>
                <a:gd name="f297" fmla="val 90593"/>
                <a:gd name="f298" fmla="val 1192598"/>
                <a:gd name="f299" fmla="val 186799"/>
                <a:gd name="f300" fmla="val 1224213"/>
                <a:gd name="f301" fmla="val 285304"/>
                <a:gd name="f302" fmla="val 1199642"/>
                <a:gd name="f303" fmla="val 330760"/>
                <a:gd name="f304" fmla="val 1129474"/>
                <a:gd name="f305" fmla="val 344999"/>
                <a:gd name="f306" fmla="val 1132822"/>
                <a:gd name="f307" fmla="val 420009"/>
                <a:gd name="f308" fmla="val 1139731"/>
                <a:gd name="f309" fmla="val 490500"/>
                <a:gd name="f310" fmla="val 1101048"/>
                <a:gd name="f311" fmla="val 524987"/>
                <a:gd name="f312" fmla="val 1034051"/>
                <a:gd name="f313" fmla="val 505360"/>
                <a:gd name="f314" fmla="val 1023014"/>
                <a:gd name="f315" fmla="val 475089"/>
                <a:gd name="f316" fmla="val 1082544"/>
                <a:gd name="f317" fmla="val 412689"/>
                <a:gd name="f318" fmla="val 1116790"/>
                <a:gd name="f319" fmla="val 346243"/>
                <a:gd name="f320" fmla="val 1110339"/>
                <a:gd name="f321" fmla="val 283801"/>
                <a:gd name="f322" fmla="val 1104277"/>
                <a:gd name="f323" fmla="val 228486"/>
                <a:gd name="f324" fmla="val 1063265"/>
                <a:gd name="f325" fmla="val 202679"/>
                <a:gd name="f326" fmla="val 1003895"/>
                <a:gd name="f327" fmla="val 181967"/>
                <a:gd name="f328" fmla="val 1012696"/>
                <a:gd name="f329" fmla="val 205492"/>
                <a:gd name="f330" fmla="val 1066954"/>
                <a:gd name="f331" fmla="val 250941"/>
                <a:gd name="f332" fmla="val 1107583"/>
                <a:gd name="f333" fmla="val 305288"/>
                <a:gd name="f334" fmla="val 1123484"/>
                <a:gd name="f335" fmla="val 260051"/>
                <a:gd name="f336" fmla="val 1186174"/>
                <a:gd name="f337" fmla="val 162021"/>
                <a:gd name="f338" fmla="val 1201884"/>
                <a:gd name="f339" fmla="val 70961"/>
                <a:gd name="f340" fmla="val 1161909"/>
                <a:gd name="f341" fmla="val 64874"/>
                <a:gd name="f342" fmla="val 1160625"/>
                <a:gd name="f343" fmla="val 60391"/>
                <a:gd name="f344" fmla="val 1156961"/>
                <a:gd name="f345" fmla="val 56055"/>
                <a:gd name="f346" fmla="val 1153032"/>
                <a:gd name="f347" fmla="val -13786"/>
                <a:gd name="f348" fmla="val 1089729"/>
                <a:gd name="f349" fmla="val -19088"/>
                <a:gd name="f350" fmla="val 981796"/>
                <a:gd name="f351" fmla="val 44214"/>
                <a:gd name="f352" fmla="val 911953"/>
                <a:gd name="f353" fmla="val 84073"/>
                <a:gd name="f354" fmla="val 882569"/>
                <a:gd name="f355" fmla="val 76811"/>
                <a:gd name="f356" fmla="val 875989"/>
                <a:gd name="f357" fmla="val 80179"/>
                <a:gd name="f358" fmla="val 872273"/>
                <a:gd name="f359" fmla="val 28040"/>
                <a:gd name="f360" fmla="val 814783"/>
                <a:gd name="f361" fmla="val 28651"/>
                <a:gd name="f362" fmla="val 726072"/>
                <a:gd name="f363" fmla="val 82340"/>
                <a:gd name="f364" fmla="val 666836"/>
                <a:gd name="f365" fmla="val 121082"/>
                <a:gd name="f366" fmla="val 638275"/>
                <a:gd name="f367" fmla="val 89526"/>
                <a:gd name="f368" fmla="val 571593"/>
                <a:gd name="f369" fmla="val 96788"/>
                <a:gd name="f370" fmla="val 490523"/>
                <a:gd name="f371" fmla="val 145805"/>
                <a:gd name="f372" fmla="val 430894"/>
                <a:gd name="f373" fmla="val 198586"/>
                <a:gd name="f374" fmla="val 400645"/>
                <a:gd name="f375" fmla="val 259015"/>
                <a:gd name="f376" fmla="val 385179"/>
                <a:gd name="f377" fmla="val 321878"/>
                <a:gd name="f378" fmla="val 383347"/>
                <a:gd name="f379" fmla="val 321111"/>
                <a:gd name="f380" fmla="val 357014"/>
                <a:gd name="f381" fmla="val 257723"/>
                <a:gd name="f382" fmla="val 358862"/>
                <a:gd name="f383" fmla="val 196668"/>
                <a:gd name="f384" fmla="val 373772"/>
                <a:gd name="f385" fmla="val 141180"/>
                <a:gd name="f386" fmla="val 399723"/>
                <a:gd name="f387" fmla="val 117813"/>
                <a:gd name="f388" fmla="val 370058"/>
                <a:gd name="f389" fmla="val 106816"/>
                <a:gd name="f390" fmla="val 332072"/>
                <a:gd name="f391" fmla="val 291518"/>
                <a:gd name="f392" fmla="val 170286"/>
                <a:gd name="f393" fmla="val 205094"/>
                <a:gd name="f394" fmla="val 72008"/>
                <a:gd name="f395" fmla="val 326327"/>
                <a:gd name="f396" fmla="val 350305"/>
                <a:gd name="f397" fmla="val 373385"/>
                <a:gd name="f398" fmla="val 75853"/>
                <a:gd name="f399" fmla="val 394659"/>
                <a:gd name="f400" fmla="val 83948"/>
                <a:gd name="f401" fmla="val 425371"/>
                <a:gd name="f402" fmla="val 33609"/>
                <a:gd name="f403" fmla="val 467237"/>
                <a:gd name="f404" fmla="*/ f0 1 1170491"/>
                <a:gd name="f405" fmla="*/ f1 1 1745209"/>
                <a:gd name="f406" fmla="val f2"/>
                <a:gd name="f407" fmla="val f3"/>
                <a:gd name="f408" fmla="val f4"/>
                <a:gd name="f409" fmla="+- f408 0 f406"/>
                <a:gd name="f410" fmla="+- f407 0 f406"/>
                <a:gd name="f411" fmla="*/ f410 1 1170491"/>
                <a:gd name="f412" fmla="*/ f409 1 1745209"/>
                <a:gd name="f413" fmla="*/ f406 1 f411"/>
                <a:gd name="f414" fmla="*/ f407 1 f411"/>
                <a:gd name="f415" fmla="*/ f406 1 f412"/>
                <a:gd name="f416" fmla="*/ f408 1 f412"/>
                <a:gd name="f417" fmla="*/ f413 f404 1"/>
                <a:gd name="f418" fmla="*/ f414 f404 1"/>
                <a:gd name="f419" fmla="*/ f416 f405 1"/>
                <a:gd name="f420" fmla="*/ f415 f4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7" t="f420" r="f418" b="f419"/>
              <a:pathLst>
                <a:path w="1170491" h="174520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4"/>
                  </a:cubicBezTo>
                  <a:cubicBezTo>
                    <a:pt x="f274" y="f272"/>
                    <a:pt x="f275" y="f276"/>
                    <a:pt x="f277" y="f278"/>
                  </a:cubicBezTo>
                  <a:lnTo>
                    <a:pt x="f279" y="f280"/>
                  </a:ln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lnTo>
                    <a:pt x="f313" y="f314"/>
                  </a:ln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cubicBezTo>
                    <a:pt x="f359" y="f360"/>
                    <a:pt x="f361" y="f362"/>
                    <a:pt x="f363" y="f364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89" y="f391"/>
                  </a:cubicBezTo>
                  <a:cubicBezTo>
                    <a:pt x="f389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rgbClr val="00B050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</p:grpSp>
      <p:sp>
        <p:nvSpPr>
          <p:cNvPr id="7" name="Rectangle 19">
            <a:extLst>
              <a:ext uri="{FF2B5EF4-FFF2-40B4-BE49-F238E27FC236}">
                <a16:creationId xmlns:a16="http://schemas.microsoft.com/office/drawing/2014/main" id="{259A9D51-FAEF-B5A9-C465-6AAA8F7C6651}"/>
              </a:ext>
            </a:extLst>
          </p:cNvPr>
          <p:cNvSpPr/>
          <p:nvPr/>
        </p:nvSpPr>
        <p:spPr>
          <a:xfrm>
            <a:off x="1811470" y="1221825"/>
            <a:ext cx="372270" cy="436123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rgbClr val="00B050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Oval 47">
            <a:extLst>
              <a:ext uri="{FF2B5EF4-FFF2-40B4-BE49-F238E27FC236}">
                <a16:creationId xmlns:a16="http://schemas.microsoft.com/office/drawing/2014/main" id="{F2918B67-1A4B-EB9B-1890-47C78F412AA6}"/>
              </a:ext>
            </a:extLst>
          </p:cNvPr>
          <p:cNvSpPr/>
          <p:nvPr/>
        </p:nvSpPr>
        <p:spPr>
          <a:xfrm>
            <a:off x="7137804" y="1206188"/>
            <a:ext cx="438546" cy="46739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rgbClr val="00B050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8B5EF66A-D86B-A6D9-2CC3-4D9A8FADAB11}"/>
              </a:ext>
            </a:extLst>
          </p:cNvPr>
          <p:cNvSpPr/>
          <p:nvPr/>
        </p:nvSpPr>
        <p:spPr>
          <a:xfrm>
            <a:off x="2483773" y="4034181"/>
            <a:ext cx="429813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2217373 f124 1"/>
              <a:gd name="f133" fmla="*/ 1339611 f124 1"/>
              <a:gd name="f134" fmla="*/ 3487664 f123 1"/>
              <a:gd name="f135" fmla="*/ 436907 f124 1"/>
              <a:gd name="f136" fmla="*/ 0 f123 1"/>
              <a:gd name="f137" fmla="*/ 3523533 f124 1"/>
              <a:gd name="f138" fmla="*/ 3960440 f124 1"/>
              <a:gd name="f139" fmla="*/ 436907 f123 1"/>
              <a:gd name="f140" fmla="*/ 3523093 f123 1"/>
              <a:gd name="f141" fmla="*/ 3960000 f123 1"/>
              <a:gd name="f142" fmla="*/ 0 f124 1"/>
              <a:gd name="f143" fmla="*/ 1119009 f124 1"/>
              <a:gd name="f144" fmla="*/ 2222584 f123 1"/>
              <a:gd name="f145" fmla="*/ 1234998 f124 1"/>
              <a:gd name="f146" fmla="*/ 1431771 f123 1"/>
              <a:gd name="f147" fmla="*/ 1915898 f124 1"/>
              <a:gd name="f148" fmla="*/ 1219889 f123 1"/>
              <a:gd name="f149" fmla="*/ 1589196 f124 1"/>
              <a:gd name="f150" fmla="*/ 1434803 f123 1"/>
              <a:gd name="f151" fmla="*/ 1574511 f124 1"/>
              <a:gd name="f152" fmla="*/ 1939931 f123 1"/>
              <a:gd name="f153" fmla="*/ 2135727 f124 1"/>
              <a:gd name="f154" fmla="*/ 1554876 f123 1"/>
              <a:gd name="f155" fmla="*/ 891303 f123 1"/>
              <a:gd name="f156" fmla="*/ 2783502 f124 1"/>
              <a:gd name="f157" fmla="*/ 1606823 f123 1"/>
              <a:gd name="f158" fmla="*/ 2456028 f124 1"/>
              <a:gd name="f159" fmla="*/ 2225955 f123 1"/>
              <a:gd name="f160" fmla="*/ 2026974 f124 1"/>
              <a:gd name="f161" fmla="*/ 2018938 f123 1"/>
              <a:gd name="f162" fmla="*/ 1887692 f124 1"/>
              <a:gd name="f163" fmla="*/ 2422431 f123 1"/>
              <a:gd name="f164" fmla="*/ 2336342 f124 1"/>
              <a:gd name="f165" fmla="*/ 2720202 f123 1"/>
              <a:gd name="f166" fmla="*/ 3176454 f124 1"/>
              <a:gd name="f167" fmla="*/ 1627140 f123 1"/>
              <a:gd name="f168" fmla="*/ 1328015 f124 1"/>
              <a:gd name="f169" fmla="*/ 1812920 f123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440"/>
              <a:gd name="f177" fmla="*/ f134 1 3960000"/>
              <a:gd name="f178" fmla="*/ f135 1 3960440"/>
              <a:gd name="f179" fmla="*/ f136 1 3960000"/>
              <a:gd name="f180" fmla="*/ f137 1 3960440"/>
              <a:gd name="f181" fmla="*/ f138 1 3960440"/>
              <a:gd name="f182" fmla="*/ f139 1 3960000"/>
              <a:gd name="f183" fmla="*/ f140 1 3960000"/>
              <a:gd name="f184" fmla="*/ f141 1 3960000"/>
              <a:gd name="f185" fmla="*/ f142 1 396044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440"/>
              <a:gd name="f195" fmla="*/ f152 1 3960000"/>
              <a:gd name="f196" fmla="*/ f153 1 3960440"/>
              <a:gd name="f197" fmla="*/ f154 1 396000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166 1 3960440"/>
              <a:gd name="f210" fmla="*/ f167 1 3960000"/>
              <a:gd name="f211" fmla="*/ f168 1 3960440"/>
              <a:gd name="f212" fmla="*/ f169 1 396000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86 1 f126"/>
              <a:gd name="f222" fmla="*/ f187 1 f127"/>
              <a:gd name="f223" fmla="*/ f211 1 f126"/>
              <a:gd name="f224" fmla="*/ f212 1 f127"/>
              <a:gd name="f225" fmla="*/ f188 1 f126"/>
              <a:gd name="f226" fmla="*/ f189 1 f127"/>
              <a:gd name="f227" fmla="*/ f175 1 f126"/>
              <a:gd name="f228" fmla="*/ f198 1 f127"/>
              <a:gd name="f229" fmla="*/ f199 1 f126"/>
              <a:gd name="f230" fmla="*/ f200 1 f127"/>
              <a:gd name="f231" fmla="*/ f201 1 f126"/>
              <a:gd name="f232" fmla="*/ f202 1 f127"/>
              <a:gd name="f233" fmla="*/ f203 1 f126"/>
              <a:gd name="f234" fmla="*/ f204 1 f127"/>
              <a:gd name="f235" fmla="*/ f196 1 f126"/>
              <a:gd name="f236" fmla="*/ f197 1 f127"/>
              <a:gd name="f237" fmla="*/ f190 1 f126"/>
              <a:gd name="f238" fmla="*/ f191 1 f127"/>
              <a:gd name="f239" fmla="*/ f192 1 f126"/>
              <a:gd name="f240" fmla="*/ f193 1 f127"/>
              <a:gd name="f241" fmla="*/ f194 1 f126"/>
              <a:gd name="f242" fmla="*/ f195 1 f127"/>
              <a:gd name="f243" fmla="*/ f176 1 f126"/>
              <a:gd name="f244" fmla="*/ f177 1 f127"/>
              <a:gd name="f245" fmla="*/ f205 1 f126"/>
              <a:gd name="f246" fmla="*/ f206 1 f127"/>
              <a:gd name="f247" fmla="*/ f207 1 f126"/>
              <a:gd name="f248" fmla="*/ f208 1 f127"/>
              <a:gd name="f249" fmla="*/ f209 1 f126"/>
              <a:gd name="f250" fmla="*/ f210 1 f127"/>
              <a:gd name="f251" fmla="*/ f178 1 f126"/>
              <a:gd name="f252" fmla="*/ f179 1 f127"/>
              <a:gd name="f253" fmla="*/ f180 1 f126"/>
              <a:gd name="f254" fmla="*/ f181 1 f126"/>
              <a:gd name="f255" fmla="*/ f182 1 f127"/>
              <a:gd name="f256" fmla="*/ f183 1 f127"/>
              <a:gd name="f257" fmla="*/ f184 1 f127"/>
              <a:gd name="f258" fmla="*/ f185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rgbClr val="00B050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20E35854-C7D4-4A04-EB2B-EBF94A2F6BA8}"/>
              </a:ext>
            </a:extLst>
          </p:cNvPr>
          <p:cNvSpPr/>
          <p:nvPr/>
        </p:nvSpPr>
        <p:spPr>
          <a:xfrm>
            <a:off x="1782667" y="4034181"/>
            <a:ext cx="429859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136833 f71 1"/>
              <a:gd name="f80" fmla="*/ 1785510 f70 1"/>
              <a:gd name="f81" fmla="*/ 1510185 f70 1"/>
              <a:gd name="f82" fmla="*/ 1489672 f71 1"/>
              <a:gd name="f83" fmla="*/ 3310385 f70 1"/>
              <a:gd name="f84" fmla="*/ 2673919 f71 1"/>
              <a:gd name="f85" fmla="*/ 2138897 f70 1"/>
              <a:gd name="f86" fmla="*/ 2679688 f71 1"/>
              <a:gd name="f87" fmla="*/ 3312366 f70 1"/>
              <a:gd name="f88" fmla="*/ 3326849 f71 1"/>
              <a:gd name="f89" fmla="*/ 3333768 f71 1"/>
              <a:gd name="f90" fmla="*/ 2128613 f70 1"/>
              <a:gd name="f91" fmla="*/ 2840340 f71 1"/>
              <a:gd name="f92" fmla="*/ 1479943 f70 1"/>
              <a:gd name="f93" fmla="*/ 878058 f71 1"/>
              <a:gd name="f94" fmla="*/ 648072 f70 1"/>
              <a:gd name="f95" fmla="*/ 971653 f70 1"/>
              <a:gd name="f96" fmla="*/ 1295234 f70 1"/>
              <a:gd name="f97" fmla="*/ 1201639 f71 1"/>
              <a:gd name="f98" fmla="*/ 333511 f71 1"/>
              <a:gd name="f99" fmla="*/ 0 f70 1"/>
              <a:gd name="f100" fmla="*/ 3554921 f71 1"/>
              <a:gd name="f101" fmla="*/ 3888432 f71 1"/>
              <a:gd name="f102" fmla="*/ 333511 f70 1"/>
              <a:gd name="f103" fmla="*/ 3626929 f70 1"/>
              <a:gd name="f104" fmla="*/ 3960440 f70 1"/>
              <a:gd name="f105" fmla="*/ 0 f71 1"/>
              <a:gd name="f106" fmla="*/ 2147184 f71 1"/>
              <a:gd name="f107" fmla="*/ 2155564 f70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888432"/>
              <a:gd name="f124" fmla="*/ f90 1 3960440"/>
              <a:gd name="f125" fmla="*/ f91 1 3888432"/>
              <a:gd name="f126" fmla="*/ f92 1 3960440"/>
              <a:gd name="f127" fmla="*/ f93 1 3888432"/>
              <a:gd name="f128" fmla="*/ f94 1 3960440"/>
              <a:gd name="f129" fmla="*/ f95 1 3960440"/>
              <a:gd name="f130" fmla="*/ f96 1 3960440"/>
              <a:gd name="f131" fmla="*/ f97 1 3888432"/>
              <a:gd name="f132" fmla="*/ f98 1 3888432"/>
              <a:gd name="f133" fmla="*/ f99 1 3960440"/>
              <a:gd name="f134" fmla="*/ f100 1 3888432"/>
              <a:gd name="f135" fmla="*/ f101 1 3888432"/>
              <a:gd name="f136" fmla="*/ f102 1 3960440"/>
              <a:gd name="f137" fmla="*/ f103 1 3960440"/>
              <a:gd name="f138" fmla="*/ f104 1 3960440"/>
              <a:gd name="f139" fmla="*/ f105 1 3888432"/>
              <a:gd name="f140" fmla="*/ f106 1 3888432"/>
              <a:gd name="f141" fmla="*/ f107 1 3960440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25 1 f73"/>
              <a:gd name="f151" fmla="*/ f126 1 f74"/>
              <a:gd name="f152" fmla="*/ f113 1 f73"/>
              <a:gd name="f153" fmla="*/ f114 1 f74"/>
              <a:gd name="f154" fmla="*/ f115 1 f74"/>
              <a:gd name="f155" fmla="*/ f116 1 f73"/>
              <a:gd name="f156" fmla="*/ f117 1 f74"/>
              <a:gd name="f157" fmla="*/ f140 1 f73"/>
              <a:gd name="f158" fmla="*/ f141 1 f74"/>
              <a:gd name="f159" fmla="*/ f118 1 f73"/>
              <a:gd name="f160" fmla="*/ f119 1 f74"/>
              <a:gd name="f161" fmla="*/ f120 1 f73"/>
              <a:gd name="f162" fmla="*/ f121 1 f74"/>
              <a:gd name="f163" fmla="*/ f122 1 f73"/>
              <a:gd name="f164" fmla="*/ f123 1 f73"/>
              <a:gd name="f165" fmla="*/ f124 1 f74"/>
              <a:gd name="f166" fmla="*/ f127 1 f73"/>
              <a:gd name="f167" fmla="*/ f128 1 f74"/>
              <a:gd name="f168" fmla="*/ f129 1 f74"/>
              <a:gd name="f169" fmla="*/ f130 1 f74"/>
              <a:gd name="f170" fmla="*/ f131 1 f73"/>
              <a:gd name="f171" fmla="*/ f132 1 f73"/>
              <a:gd name="f172" fmla="*/ f133 1 f74"/>
              <a:gd name="f173" fmla="*/ f134 1 f73"/>
              <a:gd name="f174" fmla="*/ f135 1 f73"/>
              <a:gd name="f175" fmla="*/ f136 1 f74"/>
              <a:gd name="f176" fmla="*/ f137 1 f74"/>
              <a:gd name="f177" fmla="*/ f138 1 f74"/>
              <a:gd name="f178" fmla="*/ f139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rgbClr val="00B050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66E64284-35BC-A59E-E106-712296BF028D}"/>
              </a:ext>
            </a:extLst>
          </p:cNvPr>
          <p:cNvSpPr/>
          <p:nvPr/>
        </p:nvSpPr>
        <p:spPr>
          <a:xfrm>
            <a:off x="3880968" y="4034181"/>
            <a:ext cx="429813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1921633 f121 1"/>
              <a:gd name="f129" fmla="*/ 1942445 f121 1"/>
              <a:gd name="f130" fmla="*/ 1570340 f121 1"/>
              <a:gd name="f131" fmla="*/ 2257108 f121 1"/>
              <a:gd name="f132" fmla="*/ 3207849 f121 1"/>
              <a:gd name="f133" fmla="*/ 1493166 f121 1"/>
              <a:gd name="f134" fmla="*/ 2995677 f121 1"/>
              <a:gd name="f135" fmla="*/ 1008938 f121 1"/>
              <a:gd name="f136" fmla="*/ 308009 f121 1"/>
              <a:gd name="f137" fmla="*/ 0 f121 1"/>
              <a:gd name="f138" fmla="*/ 3651991 f121 1"/>
              <a:gd name="f139" fmla="*/ 3960000 f121 1"/>
              <a:gd name="f140" fmla="*/ 3140091 f121 1"/>
              <a:gd name="f141" fmla="*/ 1227260 f121 1"/>
              <a:gd name="f142" fmla="*/ 3449507 f121 1"/>
              <a:gd name="f143" fmla="*/ 1170564 f121 1"/>
              <a:gd name="f144" fmla="*/ 3324107 f121 1"/>
              <a:gd name="f145" fmla="*/ 851504 f121 1"/>
              <a:gd name="f146" fmla="*/ 1292845 f121 1"/>
              <a:gd name="f147" fmla="*/ 2496208 f121 1"/>
              <a:gd name="f148" fmla="*/ 770986 f121 1"/>
              <a:gd name="f149" fmla="*/ 815277 f121 1"/>
              <a:gd name="f150" fmla="*/ 836121 f121 1"/>
              <a:gd name="f151" fmla="*/ 965659 f121 1"/>
              <a:gd name="f152" fmla="*/ 1735195 f121 1"/>
              <a:gd name="f153" fmla="*/ 1196057 f121 1"/>
              <a:gd name="f154" fmla="*/ 1486410 f121 1"/>
              <a:gd name="f155" fmla="*/ 2607420 f121 1"/>
              <a:gd name="f156" fmla="*/ 813848 f121 1"/>
              <a:gd name="f157" fmla="*/ 2296824 f121 1"/>
              <a:gd name="f158" fmla="*/ 570453 f121 1"/>
              <a:gd name="f159" fmla="*/ 1629310 f121 1"/>
              <a:gd name="f160" fmla="*/ 489408 f121 1"/>
              <a:gd name="f161" fmla="*/ 2829018 f121 1"/>
              <a:gd name="f162" fmla="*/ 2062787 f121 1"/>
              <a:gd name="f163" fmla="*/ 3146219 f121 1"/>
              <a:gd name="f164" fmla="*/ 3074271 f121 1"/>
              <a:gd name="f165" fmla="*/ 2105563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90 1 f123"/>
              <a:gd name="f216" fmla="*/ f191 1 f123"/>
              <a:gd name="f217" fmla="*/ f171 1 f123"/>
              <a:gd name="f218" fmla="*/ f189 1 f123"/>
              <a:gd name="f219" fmla="*/ f172 1 f123"/>
              <a:gd name="f220" fmla="*/ f173 1 f123"/>
              <a:gd name="f221" fmla="*/ f192 1 f123"/>
              <a:gd name="f222" fmla="*/ f193 1 f123"/>
              <a:gd name="f223" fmla="*/ f194 1 f123"/>
              <a:gd name="f224" fmla="*/ f195 1 f123"/>
              <a:gd name="f225" fmla="*/ f201 1 f123"/>
              <a:gd name="f226" fmla="*/ f202 1 f123"/>
              <a:gd name="f227" fmla="*/ f196 1 f123"/>
              <a:gd name="f228" fmla="*/ f174 1 f123"/>
              <a:gd name="f229" fmla="*/ f199 1 f123"/>
              <a:gd name="f230" fmla="*/ f200 1 f123"/>
              <a:gd name="f231" fmla="*/ f197 1 f123"/>
              <a:gd name="f232" fmla="*/ f198 1 f123"/>
              <a:gd name="f233" fmla="*/ f203 1 f123"/>
              <a:gd name="f234" fmla="*/ f204 1 f123"/>
              <a:gd name="f235" fmla="*/ f205 1 f123"/>
              <a:gd name="f236" fmla="*/ f206 1 f123"/>
              <a:gd name="f237" fmla="*/ f207 1 f123"/>
              <a:gd name="f238" fmla="*/ f208 1 f123"/>
              <a:gd name="f239" fmla="*/ f175 1 f123"/>
              <a:gd name="f240" fmla="*/ f176 1 f123"/>
              <a:gd name="f241" fmla="*/ f185 1 f123"/>
              <a:gd name="f242" fmla="*/ f186 1 f123"/>
              <a:gd name="f243" fmla="*/ f183 1 f123"/>
              <a:gd name="f244" fmla="*/ f184 1 f123"/>
              <a:gd name="f245" fmla="*/ f187 1 f123"/>
              <a:gd name="f246" fmla="*/ f188 1 f123"/>
              <a:gd name="f247" fmla="*/ f177 1 f123"/>
              <a:gd name="f248" fmla="*/ f178 1 f123"/>
              <a:gd name="f249" fmla="*/ f179 1 f123"/>
              <a:gd name="f250" fmla="*/ f180 1 f123"/>
              <a:gd name="f251" fmla="*/ f181 1 f123"/>
              <a:gd name="f252" fmla="*/ f182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rgbClr val="00B050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50F8782C-971F-0854-AE32-301E80AF82B0}"/>
              </a:ext>
            </a:extLst>
          </p:cNvPr>
          <p:cNvSpPr/>
          <p:nvPr/>
        </p:nvSpPr>
        <p:spPr>
          <a:xfrm>
            <a:off x="3177400" y="4034181"/>
            <a:ext cx="429813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308009 f52 1"/>
              <a:gd name="f72" fmla="*/ 0 f52 1"/>
              <a:gd name="f73" fmla="*/ 3651991 f52 1"/>
              <a:gd name="f74" fmla="*/ 3960000 f52 1"/>
              <a:gd name="f75" fmla="*/ 704441 f52 1"/>
              <a:gd name="f76" fmla="*/ 3410216 f52 1"/>
              <a:gd name="f77" fmla="*/ 195189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9 1 f54"/>
              <a:gd name="f121" fmla="*/ f100 1 f54"/>
              <a:gd name="f122" fmla="*/ f101 1 f54"/>
              <a:gd name="f123" fmla="*/ f95 1 f54"/>
              <a:gd name="f124" fmla="*/ f96 1 f54"/>
              <a:gd name="f125" fmla="*/ f97 1 f54"/>
              <a:gd name="f126" fmla="*/ f98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rgbClr val="00B050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9DAD7E32-2D4D-3FD6-FAA9-D16ABC049957}"/>
              </a:ext>
            </a:extLst>
          </p:cNvPr>
          <p:cNvSpPr/>
          <p:nvPr/>
        </p:nvSpPr>
        <p:spPr>
          <a:xfrm>
            <a:off x="4597282" y="4024872"/>
            <a:ext cx="431349" cy="467395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rgbClr val="00B050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Block Arc 6">
            <a:extLst>
              <a:ext uri="{FF2B5EF4-FFF2-40B4-BE49-F238E27FC236}">
                <a16:creationId xmlns:a16="http://schemas.microsoft.com/office/drawing/2014/main" id="{70BEC1F2-A7D8-E2EF-4D29-1FC43D6D0966}"/>
              </a:ext>
            </a:extLst>
          </p:cNvPr>
          <p:cNvSpPr/>
          <p:nvPr/>
        </p:nvSpPr>
        <p:spPr>
          <a:xfrm>
            <a:off x="5264739" y="4057068"/>
            <a:ext cx="404365" cy="4351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175617 f182 1"/>
              <a:gd name="f188" fmla="*/ 2178566 f182 1"/>
              <a:gd name="f189" fmla="*/ 1144372 f182 1"/>
              <a:gd name="f190" fmla="*/ 1159393 f182 1"/>
              <a:gd name="f191" fmla="*/ 1703728 f182 1"/>
              <a:gd name="f192" fmla="*/ 2152290 f182 1"/>
              <a:gd name="f193" fmla="*/ 1654259 f182 1"/>
              <a:gd name="f194" fmla="*/ 1515986 f182 1"/>
              <a:gd name="f195" fmla="*/ 501 f182 1"/>
              <a:gd name="f196" fmla="*/ 324821 f182 1"/>
              <a:gd name="f197" fmla="*/ 2588887 f182 1"/>
              <a:gd name="f198" fmla="*/ 2195096 f182 1"/>
              <a:gd name="f199" fmla="*/ 2527630 f182 1"/>
              <a:gd name="f200" fmla="*/ 1665044 f182 1"/>
              <a:gd name="f201" fmla="*/ 819983 f182 1"/>
              <a:gd name="f202" fmla="*/ 807930 f182 1"/>
              <a:gd name="f203" fmla="*/ 802457 f182 1"/>
              <a:gd name="f204" fmla="*/ 801708 f182 1"/>
              <a:gd name="f205" fmla="*/ 1110076 f182 1"/>
              <a:gd name="f206" fmla="*/ 875315 f182 1"/>
              <a:gd name="f207" fmla="*/ 2054049 f182 1"/>
              <a:gd name="f208" fmla="*/ 2179658 f182 1"/>
              <a:gd name="f209" fmla="*/ 2188689 f182 1"/>
              <a:gd name="f210" fmla="*/ 2175828 f182 1"/>
              <a:gd name="f211" fmla="*/ 653899 f182 1"/>
              <a:gd name="f212" fmla="*/ 749845 f182 1"/>
              <a:gd name="f213" fmla="*/ 2301392 f182 1"/>
              <a:gd name="f214" fmla="*/ 2684410 f182 1"/>
              <a:gd name="f215" fmla="*/ 3053856 f182 1"/>
              <a:gd name="f216" fmla="*/ 2539075 f182 1"/>
              <a:gd name="f217" fmla="*/ 453774 f182 1"/>
              <a:gd name="f218" fmla="*/ 2249544 f182 1"/>
              <a:gd name="f219" fmla="*/ 2664630 f183 1"/>
              <a:gd name="f220" fmla="*/ 2658205 f183 1"/>
              <a:gd name="f221" fmla="*/ 1477043 f183 1"/>
              <a:gd name="f222" fmla="*/ 1409070 f183 1"/>
              <a:gd name="f223" fmla="*/ 1152384 f183 1"/>
              <a:gd name="f224" fmla="*/ 1514013 f183 1"/>
              <a:gd name="f225" fmla="*/ 1850815 f183 1"/>
              <a:gd name="f226" fmla="*/ 1830467 f183 1"/>
              <a:gd name="f227" fmla="*/ 1651152 f183 1"/>
              <a:gd name="f228" fmla="*/ 2580395 f183 1"/>
              <a:gd name="f229" fmla="*/ 3030464 f183 1"/>
              <a:gd name="f230" fmla="*/ 2585849 f183 1"/>
              <a:gd name="f231" fmla="*/ 1973374 f183 1"/>
              <a:gd name="f232" fmla="*/ 1390827 f183 1"/>
              <a:gd name="f233" fmla="*/ 783896 f183 1"/>
              <a:gd name="f234" fmla="*/ 1268509 f183 1"/>
              <a:gd name="f235" fmla="*/ 1328805 f183 1"/>
              <a:gd name="f236" fmla="*/ 1462242 f183 1"/>
              <a:gd name="f237" fmla="*/ 1956122 f183 1"/>
              <a:gd name="f238" fmla="*/ 2333414 f183 1"/>
              <a:gd name="f239" fmla="*/ 2324788 f183 1"/>
              <a:gd name="f240" fmla="*/ 2661746 f183 1"/>
              <a:gd name="f241" fmla="*/ 2691046 f183 1"/>
              <a:gd name="f242" fmla="*/ 2667011 f183 1"/>
              <a:gd name="f243" fmla="*/ 2332141 f183 1"/>
              <a:gd name="f244" fmla="*/ 776764 f183 1"/>
              <a:gd name="f245" fmla="*/ 631487 f183 1"/>
              <a:gd name="f246" fmla="*/ 2142017 f183 1"/>
              <a:gd name="f247" fmla="*/ 2324866 f183 1"/>
              <a:gd name="f248" fmla="*/ 294693 f183 1"/>
              <a:gd name="f249" fmla="*/ 489947 f183 1"/>
              <a:gd name="f250" fmla="+- f184 0 f1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221116"/>
              <a:gd name="f280" fmla="*/ f216 1 3221116"/>
              <a:gd name="f281" fmla="*/ f217 1 3221116"/>
              <a:gd name="f282" fmla="*/ f218 1 3221116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246 1 3189723"/>
              <a:gd name="f311" fmla="*/ f247 1 3189723"/>
              <a:gd name="f312" fmla="*/ f248 1 3189723"/>
              <a:gd name="f313" fmla="*/ f249 1 3189723"/>
              <a:gd name="f314" fmla="*/ f178 1 f185"/>
              <a:gd name="f315" fmla="*/ f179 1 f185"/>
              <a:gd name="f316" fmla="*/ f178 1 f186"/>
              <a:gd name="f317" fmla="*/ f180 1 f186"/>
              <a:gd name="f318" fmla="*/ f283 1 f185"/>
              <a:gd name="f319" fmla="*/ f251 1 f186"/>
              <a:gd name="f320" fmla="*/ f284 1 f185"/>
              <a:gd name="f321" fmla="*/ f252 1 f186"/>
              <a:gd name="f322" fmla="*/ f285 1 f185"/>
              <a:gd name="f323" fmla="*/ f253 1 f186"/>
              <a:gd name="f324" fmla="*/ f286 1 f185"/>
              <a:gd name="f325" fmla="*/ f254 1 f186"/>
              <a:gd name="f326" fmla="*/ f287 1 f185"/>
              <a:gd name="f327" fmla="*/ f255 1 f186"/>
              <a:gd name="f328" fmla="*/ f288 1 f185"/>
              <a:gd name="f329" fmla="*/ f256 1 f186"/>
              <a:gd name="f330" fmla="*/ f289 1 f185"/>
              <a:gd name="f331" fmla="*/ f257 1 f186"/>
              <a:gd name="f332" fmla="*/ f290 1 f185"/>
              <a:gd name="f333" fmla="*/ f258 1 f186"/>
              <a:gd name="f334" fmla="*/ f291 1 f185"/>
              <a:gd name="f335" fmla="*/ f259 1 f186"/>
              <a:gd name="f336" fmla="*/ f292 1 f185"/>
              <a:gd name="f337" fmla="*/ f260 1 f186"/>
              <a:gd name="f338" fmla="*/ f293 1 f185"/>
              <a:gd name="f339" fmla="*/ f282 1 f186"/>
              <a:gd name="f340" fmla="*/ f294 1 f185"/>
              <a:gd name="f341" fmla="*/ f261 1 f186"/>
              <a:gd name="f342" fmla="*/ f295 1 f185"/>
              <a:gd name="f343" fmla="*/ f262 1 f186"/>
              <a:gd name="f344" fmla="*/ f296 1 f185"/>
              <a:gd name="f345" fmla="*/ f263 1 f186"/>
              <a:gd name="f346" fmla="*/ f297 1 f185"/>
              <a:gd name="f347" fmla="*/ f264 1 f186"/>
              <a:gd name="f348" fmla="*/ f298 1 f185"/>
              <a:gd name="f349" fmla="*/ f265 1 f186"/>
              <a:gd name="f350" fmla="*/ f299 1 f185"/>
              <a:gd name="f351" fmla="*/ f266 1 f186"/>
              <a:gd name="f352" fmla="*/ f267 1 f186"/>
              <a:gd name="f353" fmla="*/ f300 1 f185"/>
              <a:gd name="f354" fmla="*/ f268 1 f186"/>
              <a:gd name="f355" fmla="*/ f301 1 f185"/>
              <a:gd name="f356" fmla="*/ f269 1 f186"/>
              <a:gd name="f357" fmla="*/ f270 1 f186"/>
              <a:gd name="f358" fmla="*/ f302 1 f185"/>
              <a:gd name="f359" fmla="*/ f303 1 f185"/>
              <a:gd name="f360" fmla="*/ f271 1 f186"/>
              <a:gd name="f361" fmla="*/ f304 1 f185"/>
              <a:gd name="f362" fmla="*/ f272 1 f186"/>
              <a:gd name="f363" fmla="*/ f305 1 f185"/>
              <a:gd name="f364" fmla="*/ f273 1 f186"/>
              <a:gd name="f365" fmla="*/ f306 1 f185"/>
              <a:gd name="f366" fmla="*/ f274 1 f186"/>
              <a:gd name="f367" fmla="*/ f307 1 f185"/>
              <a:gd name="f368" fmla="*/ f275 1 f186"/>
              <a:gd name="f369" fmla="*/ f308 1 f185"/>
              <a:gd name="f370" fmla="*/ f276 1 f186"/>
              <a:gd name="f371" fmla="*/ f309 1 f185"/>
              <a:gd name="f372" fmla="*/ f277 1 f186"/>
              <a:gd name="f373" fmla="*/ f310 1 f185"/>
              <a:gd name="f374" fmla="*/ f278 1 f186"/>
              <a:gd name="f375" fmla="*/ f311 1 f185"/>
              <a:gd name="f376" fmla="*/ f279 1 f186"/>
              <a:gd name="f377" fmla="*/ f312 1 f185"/>
              <a:gd name="f378" fmla="*/ f280 1 f186"/>
              <a:gd name="f379" fmla="*/ f313 1 f185"/>
              <a:gd name="f380" fmla="*/ f281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rgbClr val="00B050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5" name="Google Shape;10001;p74">
            <a:extLst>
              <a:ext uri="{FF2B5EF4-FFF2-40B4-BE49-F238E27FC236}">
                <a16:creationId xmlns:a16="http://schemas.microsoft.com/office/drawing/2014/main" id="{C48DA44B-858B-2656-E6BF-7E5598B9F992}"/>
              </a:ext>
            </a:extLst>
          </p:cNvPr>
          <p:cNvGrpSpPr/>
          <p:nvPr/>
        </p:nvGrpSpPr>
        <p:grpSpPr>
          <a:xfrm>
            <a:off x="6505333" y="4016039"/>
            <a:ext cx="410839" cy="437879"/>
            <a:chOff x="7851532" y="4063209"/>
            <a:chExt cx="410839" cy="437879"/>
          </a:xfrm>
          <a:solidFill>
            <a:schemeClr val="accent1"/>
          </a:solidFill>
        </p:grpSpPr>
        <p:sp>
          <p:nvSpPr>
            <p:cNvPr id="16" name="Google Shape;10002;p74">
              <a:extLst>
                <a:ext uri="{FF2B5EF4-FFF2-40B4-BE49-F238E27FC236}">
                  <a16:creationId xmlns:a16="http://schemas.microsoft.com/office/drawing/2014/main" id="{59484EE6-ADE1-6FAC-D6B7-7F1E9E5BA065}"/>
                </a:ext>
              </a:extLst>
            </p:cNvPr>
            <p:cNvSpPr/>
            <p:nvPr/>
          </p:nvSpPr>
          <p:spPr>
            <a:xfrm>
              <a:off x="7851532" y="4120771"/>
              <a:ext cx="356808" cy="3803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" name="Google Shape;10003;p74">
              <a:extLst>
                <a:ext uri="{FF2B5EF4-FFF2-40B4-BE49-F238E27FC236}">
                  <a16:creationId xmlns:a16="http://schemas.microsoft.com/office/drawing/2014/main" id="{3B6A164C-90B2-155A-4B8B-6088887F2A4D}"/>
                </a:ext>
              </a:extLst>
            </p:cNvPr>
            <p:cNvSpPr/>
            <p:nvPr/>
          </p:nvSpPr>
          <p:spPr>
            <a:xfrm>
              <a:off x="8069680" y="4063209"/>
              <a:ext cx="192691" cy="2031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8" name="Google Shape;10027;p74">
            <a:extLst>
              <a:ext uri="{FF2B5EF4-FFF2-40B4-BE49-F238E27FC236}">
                <a16:creationId xmlns:a16="http://schemas.microsoft.com/office/drawing/2014/main" id="{B8032A51-F1D9-AA34-DFA3-50A874265D2B}"/>
              </a:ext>
            </a:extLst>
          </p:cNvPr>
          <p:cNvGrpSpPr/>
          <p:nvPr/>
        </p:nvGrpSpPr>
        <p:grpSpPr>
          <a:xfrm>
            <a:off x="2637393" y="2729945"/>
            <a:ext cx="392753" cy="381085"/>
            <a:chOff x="3983592" y="2777115"/>
            <a:chExt cx="392753" cy="381085"/>
          </a:xfrm>
          <a:solidFill>
            <a:schemeClr val="accent1"/>
          </a:solidFill>
        </p:grpSpPr>
        <p:sp>
          <p:nvSpPr>
            <p:cNvPr id="19" name="Google Shape;10028;p74">
              <a:extLst>
                <a:ext uri="{FF2B5EF4-FFF2-40B4-BE49-F238E27FC236}">
                  <a16:creationId xmlns:a16="http://schemas.microsoft.com/office/drawing/2014/main" id="{8F05C175-1EE8-77F9-50B5-D86F2695292B}"/>
                </a:ext>
              </a:extLst>
            </p:cNvPr>
            <p:cNvSpPr/>
            <p:nvPr/>
          </p:nvSpPr>
          <p:spPr>
            <a:xfrm>
              <a:off x="4175068" y="2941597"/>
              <a:ext cx="5181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val 1670"/>
                <a:gd name="f13" fmla="*/ f0 1 1671"/>
                <a:gd name="f14" fmla="*/ f1 1 164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671"/>
                <a:gd name="f21" fmla="*/ f18 1 164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671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" name="Google Shape;10029;p74">
              <a:extLst>
                <a:ext uri="{FF2B5EF4-FFF2-40B4-BE49-F238E27FC236}">
                  <a16:creationId xmlns:a16="http://schemas.microsoft.com/office/drawing/2014/main" id="{647FF2AA-B8FA-4C21-24D7-5FB2AB0D380E}"/>
                </a:ext>
              </a:extLst>
            </p:cNvPr>
            <p:cNvSpPr/>
            <p:nvPr/>
          </p:nvSpPr>
          <p:spPr>
            <a:xfrm>
              <a:off x="4059807" y="2859374"/>
              <a:ext cx="239353" cy="2186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*/ f0 1 7719"/>
                <a:gd name="f86" fmla="*/ f1 1 6617"/>
                <a:gd name="f87" fmla="val f2"/>
                <a:gd name="f88" fmla="val f3"/>
                <a:gd name="f89" fmla="val f4"/>
                <a:gd name="f90" fmla="+- f89 0 f87"/>
                <a:gd name="f91" fmla="+- f88 0 f87"/>
                <a:gd name="f92" fmla="*/ f91 1 7719"/>
                <a:gd name="f93" fmla="*/ f90 1 6617"/>
                <a:gd name="f94" fmla="*/ f87 1 f92"/>
                <a:gd name="f95" fmla="*/ f88 1 f92"/>
                <a:gd name="f96" fmla="*/ f87 1 f93"/>
                <a:gd name="f97" fmla="*/ f89 1 f93"/>
                <a:gd name="f98" fmla="*/ f94 f85 1"/>
                <a:gd name="f99" fmla="*/ f95 f85 1"/>
                <a:gd name="f100" fmla="*/ f97 f86 1"/>
                <a:gd name="f101" fmla="*/ f96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8" t="f101" r="f99" b="f100"/>
              <a:pathLst>
                <a:path w="7719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3" y="f8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" name="Google Shape;10030;p74">
              <a:extLst>
                <a:ext uri="{FF2B5EF4-FFF2-40B4-BE49-F238E27FC236}">
                  <a16:creationId xmlns:a16="http://schemas.microsoft.com/office/drawing/2014/main" id="{7DCD92A4-57C3-6818-7BA5-F6820666516F}"/>
                </a:ext>
              </a:extLst>
            </p:cNvPr>
            <p:cNvSpPr/>
            <p:nvPr/>
          </p:nvSpPr>
          <p:spPr>
            <a:xfrm>
              <a:off x="3983592" y="2777115"/>
              <a:ext cx="392753" cy="381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2" name="Google Shape;10074;p74">
            <a:extLst>
              <a:ext uri="{FF2B5EF4-FFF2-40B4-BE49-F238E27FC236}">
                <a16:creationId xmlns:a16="http://schemas.microsoft.com/office/drawing/2014/main" id="{8746048F-062C-0E14-773D-6E120065411C}"/>
              </a:ext>
            </a:extLst>
          </p:cNvPr>
          <p:cNvGrpSpPr/>
          <p:nvPr/>
        </p:nvGrpSpPr>
        <p:grpSpPr>
          <a:xfrm>
            <a:off x="3232009" y="2704634"/>
            <a:ext cx="392753" cy="410263"/>
            <a:chOff x="4578208" y="2751804"/>
            <a:chExt cx="392753" cy="410263"/>
          </a:xfrm>
          <a:solidFill>
            <a:schemeClr val="accent1"/>
          </a:solidFill>
        </p:grpSpPr>
        <p:sp>
          <p:nvSpPr>
            <p:cNvPr id="23" name="Google Shape;10075;p74">
              <a:extLst>
                <a:ext uri="{FF2B5EF4-FFF2-40B4-BE49-F238E27FC236}">
                  <a16:creationId xmlns:a16="http://schemas.microsoft.com/office/drawing/2014/main" id="{3F72337F-0525-A6C6-2128-E4A50346CBE2}"/>
                </a:ext>
              </a:extLst>
            </p:cNvPr>
            <p:cNvSpPr/>
            <p:nvPr/>
          </p:nvSpPr>
          <p:spPr>
            <a:xfrm>
              <a:off x="4578208" y="2751804"/>
              <a:ext cx="385904" cy="410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4" name="Google Shape;10076;p74">
              <a:extLst>
                <a:ext uri="{FF2B5EF4-FFF2-40B4-BE49-F238E27FC236}">
                  <a16:creationId xmlns:a16="http://schemas.microsoft.com/office/drawing/2014/main" id="{554EBD9B-AB74-4F59-F255-1CCFF877032E}"/>
                </a:ext>
              </a:extLst>
            </p:cNvPr>
            <p:cNvSpPr/>
            <p:nvPr/>
          </p:nvSpPr>
          <p:spPr>
            <a:xfrm>
              <a:off x="4883984" y="2989191"/>
              <a:ext cx="85030" cy="729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5" name="Google Shape;10077;p74">
              <a:extLst>
                <a:ext uri="{FF2B5EF4-FFF2-40B4-BE49-F238E27FC236}">
                  <a16:creationId xmlns:a16="http://schemas.microsoft.com/office/drawing/2014/main" id="{ED87A36C-6B90-4A37-9970-F4EFE02B104B}"/>
                </a:ext>
              </a:extLst>
            </p:cNvPr>
            <p:cNvSpPr/>
            <p:nvPr/>
          </p:nvSpPr>
          <p:spPr>
            <a:xfrm>
              <a:off x="4885931" y="2752856"/>
              <a:ext cx="85030" cy="2092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6" name="Google Shape;10084;p74">
            <a:extLst>
              <a:ext uri="{FF2B5EF4-FFF2-40B4-BE49-F238E27FC236}">
                <a16:creationId xmlns:a16="http://schemas.microsoft.com/office/drawing/2014/main" id="{E859AB94-D93B-B8FC-1858-35517073F654}"/>
              </a:ext>
            </a:extLst>
          </p:cNvPr>
          <p:cNvGrpSpPr/>
          <p:nvPr/>
        </p:nvGrpSpPr>
        <p:grpSpPr>
          <a:xfrm>
            <a:off x="5783925" y="2713649"/>
            <a:ext cx="359660" cy="371036"/>
            <a:chOff x="7130125" y="2760820"/>
            <a:chExt cx="359660" cy="371036"/>
          </a:xfrm>
          <a:solidFill>
            <a:schemeClr val="accent1"/>
          </a:solidFill>
        </p:grpSpPr>
        <p:sp>
          <p:nvSpPr>
            <p:cNvPr id="27" name="Google Shape;10085;p74">
              <a:extLst>
                <a:ext uri="{FF2B5EF4-FFF2-40B4-BE49-F238E27FC236}">
                  <a16:creationId xmlns:a16="http://schemas.microsoft.com/office/drawing/2014/main" id="{AE01F92D-6C29-E5B9-0915-15BCF8F1E7E0}"/>
                </a:ext>
              </a:extLst>
            </p:cNvPr>
            <p:cNvSpPr/>
            <p:nvPr/>
          </p:nvSpPr>
          <p:spPr>
            <a:xfrm>
              <a:off x="7203835" y="3021095"/>
              <a:ext cx="89720" cy="35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10086;p74">
              <a:extLst>
                <a:ext uri="{FF2B5EF4-FFF2-40B4-BE49-F238E27FC236}">
                  <a16:creationId xmlns:a16="http://schemas.microsoft.com/office/drawing/2014/main" id="{FFE87A48-D603-3E67-5470-09619C555248}"/>
                </a:ext>
              </a:extLst>
            </p:cNvPr>
            <p:cNvSpPr/>
            <p:nvPr/>
          </p:nvSpPr>
          <p:spPr>
            <a:xfrm>
              <a:off x="7223375" y="2947522"/>
              <a:ext cx="48874" cy="491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173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4"/>
                <a:gd name="f46" fmla="*/ f1 1 1636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1734"/>
                <a:gd name="f53" fmla="*/ f50 1 1636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1734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40" y="f41"/>
                  </a:cubicBezTo>
                  <a:cubicBezTo>
                    <a:pt x="f42" y="f43"/>
                    <a:pt x="f4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9" name="Google Shape;10087;p74">
              <a:extLst>
                <a:ext uri="{FF2B5EF4-FFF2-40B4-BE49-F238E27FC236}">
                  <a16:creationId xmlns:a16="http://schemas.microsoft.com/office/drawing/2014/main" id="{8E9C3933-7BAA-5F6C-23A8-470148580293}"/>
                </a:ext>
              </a:extLst>
            </p:cNvPr>
            <p:cNvSpPr/>
            <p:nvPr/>
          </p:nvSpPr>
          <p:spPr>
            <a:xfrm>
              <a:off x="7130125" y="2760820"/>
              <a:ext cx="359660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162"/>
                <a:gd name="f97" fmla="val 11500"/>
                <a:gd name="f98" fmla="val 8034"/>
                <a:gd name="f99" fmla="val 7278"/>
                <a:gd name="f100" fmla="*/ f0 1 12760"/>
                <a:gd name="f101" fmla="*/ f1 1 12351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760"/>
                <a:gd name="f108" fmla="*/ f105 1 12351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760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3" y="f62"/>
                    <a:pt x="f96" y="f85"/>
                    <a:pt x="f97" y="f85"/>
                  </a:cubicBezTo>
                  <a:lnTo>
                    <a:pt x="f98" y="f85"/>
                  </a:lnTo>
                  <a:lnTo>
                    <a:pt x="f98" y="f10"/>
                  </a:lnTo>
                  <a:cubicBezTo>
                    <a:pt x="f98" y="f84"/>
                    <a:pt x="f99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0" name="Google Shape;10088;p74">
              <a:extLst>
                <a:ext uri="{FF2B5EF4-FFF2-40B4-BE49-F238E27FC236}">
                  <a16:creationId xmlns:a16="http://schemas.microsoft.com/office/drawing/2014/main" id="{ECD78056-42DE-76FA-C1F0-1548C63E34CD}"/>
                </a:ext>
              </a:extLst>
            </p:cNvPr>
            <p:cNvSpPr/>
            <p:nvPr/>
          </p:nvSpPr>
          <p:spPr>
            <a:xfrm>
              <a:off x="7303312" y="2801520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1" name="Google Shape;10089;p74">
            <a:extLst>
              <a:ext uri="{FF2B5EF4-FFF2-40B4-BE49-F238E27FC236}">
                <a16:creationId xmlns:a16="http://schemas.microsoft.com/office/drawing/2014/main" id="{86D1AD44-9D18-3A27-53AB-D953F547DFF4}"/>
              </a:ext>
            </a:extLst>
          </p:cNvPr>
          <p:cNvGrpSpPr/>
          <p:nvPr/>
        </p:nvGrpSpPr>
        <p:grpSpPr>
          <a:xfrm>
            <a:off x="5057316" y="1132451"/>
            <a:ext cx="515511" cy="543501"/>
            <a:chOff x="6403515" y="1179621"/>
            <a:chExt cx="515511" cy="543501"/>
          </a:xfrm>
          <a:solidFill>
            <a:schemeClr val="accent1"/>
          </a:solidFill>
        </p:grpSpPr>
        <p:sp>
          <p:nvSpPr>
            <p:cNvPr id="32" name="Google Shape;10090;p74">
              <a:extLst>
                <a:ext uri="{FF2B5EF4-FFF2-40B4-BE49-F238E27FC236}">
                  <a16:creationId xmlns:a16="http://schemas.microsoft.com/office/drawing/2014/main" id="{530B9DDF-FEB2-CDFA-A38B-7F6D482D4A68}"/>
                </a:ext>
              </a:extLst>
            </p:cNvPr>
            <p:cNvSpPr/>
            <p:nvPr/>
          </p:nvSpPr>
          <p:spPr>
            <a:xfrm>
              <a:off x="6523439" y="1179621"/>
              <a:ext cx="275636" cy="3436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3" name="Google Shape;10091;p74">
              <a:extLst>
                <a:ext uri="{FF2B5EF4-FFF2-40B4-BE49-F238E27FC236}">
                  <a16:creationId xmlns:a16="http://schemas.microsoft.com/office/drawing/2014/main" id="{4D9FFC52-32A6-6D04-5248-02EA0A492164}"/>
                </a:ext>
              </a:extLst>
            </p:cNvPr>
            <p:cNvSpPr/>
            <p:nvPr/>
          </p:nvSpPr>
          <p:spPr>
            <a:xfrm>
              <a:off x="6403515" y="1519440"/>
              <a:ext cx="515511" cy="2036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34" name="Google Shape;10113;p74">
            <a:extLst>
              <a:ext uri="{FF2B5EF4-FFF2-40B4-BE49-F238E27FC236}">
                <a16:creationId xmlns:a16="http://schemas.microsoft.com/office/drawing/2014/main" id="{B4BF1858-D9B8-E3A3-1CE0-03CEFA4826C8}"/>
              </a:ext>
            </a:extLst>
          </p:cNvPr>
          <p:cNvSpPr/>
          <p:nvPr/>
        </p:nvSpPr>
        <p:spPr>
          <a:xfrm>
            <a:off x="3883281" y="2683493"/>
            <a:ext cx="395670" cy="417039"/>
          </a:xfrm>
          <a:custGeom>
            <a:avLst/>
            <a:gdLst>
              <a:gd name="f0" fmla="val w"/>
              <a:gd name="f1" fmla="val h"/>
              <a:gd name="f2" fmla="val 0"/>
              <a:gd name="f3" fmla="val 12760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402"/>
              <a:gd name="f117" fmla="val 804"/>
              <a:gd name="f118" fmla="val 12130"/>
              <a:gd name="f119" fmla="val 583"/>
              <a:gd name="f120" fmla="val 142"/>
              <a:gd name="f121" fmla="val 11277"/>
              <a:gd name="f122" fmla="val 46"/>
              <a:gd name="f123" fmla="val 11103"/>
              <a:gd name="f124" fmla="*/ f0 1 12760"/>
              <a:gd name="f125" fmla="*/ f1 1 12619"/>
              <a:gd name="f126" fmla="val f2"/>
              <a:gd name="f127" fmla="val f3"/>
              <a:gd name="f128" fmla="val f4"/>
              <a:gd name="f129" fmla="+- f128 0 f126"/>
              <a:gd name="f130" fmla="+- f127 0 f126"/>
              <a:gd name="f131" fmla="*/ f130 1 12760"/>
              <a:gd name="f132" fmla="*/ f129 1 12619"/>
              <a:gd name="f133" fmla="*/ f126 1 f131"/>
              <a:gd name="f134" fmla="*/ f127 1 f131"/>
              <a:gd name="f135" fmla="*/ f126 1 f132"/>
              <a:gd name="f136" fmla="*/ f128 1 f132"/>
              <a:gd name="f137" fmla="*/ f133 f124 1"/>
              <a:gd name="f138" fmla="*/ f134 f124 1"/>
              <a:gd name="f139" fmla="*/ f136 f125 1"/>
              <a:gd name="f140" fmla="*/ f135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7" t="f140" r="f138" b="f139"/>
            <a:pathLst>
              <a:path w="12760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3" y="f116"/>
                  <a:pt x="f111" y="f117"/>
                  <a:pt x="f118" y="f119"/>
                </a:cubicBezTo>
                <a:lnTo>
                  <a:pt x="f107" y="f120"/>
                </a:lnTo>
                <a:cubicBezTo>
                  <a:pt x="f121" y="f122"/>
                  <a:pt x="f123" y="f93"/>
                  <a:pt x="f92" y="f93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rgbClr val="00B050"/>
              </a:solidFill>
              <a:cs typeface="B Nazanin" panose="00000700000000000000" pitchFamily="2" charset="-78"/>
            </a:endParaRPr>
          </a:p>
        </p:txBody>
      </p:sp>
      <p:grpSp>
        <p:nvGrpSpPr>
          <p:cNvPr id="35" name="Google Shape;10118;p74">
            <a:extLst>
              <a:ext uri="{FF2B5EF4-FFF2-40B4-BE49-F238E27FC236}">
                <a16:creationId xmlns:a16="http://schemas.microsoft.com/office/drawing/2014/main" id="{C2416D16-146F-2DF4-61D2-5CD429F60033}"/>
              </a:ext>
            </a:extLst>
          </p:cNvPr>
          <p:cNvGrpSpPr/>
          <p:nvPr/>
        </p:nvGrpSpPr>
        <p:grpSpPr>
          <a:xfrm>
            <a:off x="7128121" y="2025966"/>
            <a:ext cx="350645" cy="379421"/>
            <a:chOff x="8474320" y="2073136"/>
            <a:chExt cx="350645" cy="379421"/>
          </a:xfrm>
          <a:solidFill>
            <a:schemeClr val="accent1"/>
          </a:solidFill>
        </p:grpSpPr>
        <p:sp>
          <p:nvSpPr>
            <p:cNvPr id="36" name="Google Shape;10119;p74">
              <a:extLst>
                <a:ext uri="{FF2B5EF4-FFF2-40B4-BE49-F238E27FC236}">
                  <a16:creationId xmlns:a16="http://schemas.microsoft.com/office/drawing/2014/main" id="{CD067CC7-D517-2939-8AD3-3ACCF5C23B09}"/>
                </a:ext>
              </a:extLst>
            </p:cNvPr>
            <p:cNvSpPr/>
            <p:nvPr/>
          </p:nvSpPr>
          <p:spPr>
            <a:xfrm>
              <a:off x="8474320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7" name="Google Shape;10120;p74">
              <a:extLst>
                <a:ext uri="{FF2B5EF4-FFF2-40B4-BE49-F238E27FC236}">
                  <a16:creationId xmlns:a16="http://schemas.microsoft.com/office/drawing/2014/main" id="{AECF3D37-2240-5247-477A-D1E13DC7E235}"/>
                </a:ext>
              </a:extLst>
            </p:cNvPr>
            <p:cNvSpPr/>
            <p:nvPr/>
          </p:nvSpPr>
          <p:spPr>
            <a:xfrm>
              <a:off x="8475189" y="2073136"/>
              <a:ext cx="101233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8" name="Google Shape;10121;p74">
              <a:extLst>
                <a:ext uri="{FF2B5EF4-FFF2-40B4-BE49-F238E27FC236}">
                  <a16:creationId xmlns:a16="http://schemas.microsoft.com/office/drawing/2014/main" id="{D0C9415B-A6C4-0B2A-2212-132964B678EC}"/>
                </a:ext>
              </a:extLst>
            </p:cNvPr>
            <p:cNvSpPr/>
            <p:nvPr/>
          </p:nvSpPr>
          <p:spPr>
            <a:xfrm>
              <a:off x="859859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10122;p74">
              <a:extLst>
                <a:ext uri="{FF2B5EF4-FFF2-40B4-BE49-F238E27FC236}">
                  <a16:creationId xmlns:a16="http://schemas.microsoft.com/office/drawing/2014/main" id="{D001B0E9-9159-BEFE-6316-89AA3E33C163}"/>
                </a:ext>
              </a:extLst>
            </p:cNvPr>
            <p:cNvSpPr/>
            <p:nvPr/>
          </p:nvSpPr>
          <p:spPr>
            <a:xfrm>
              <a:off x="8598596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10123;p74">
              <a:extLst>
                <a:ext uri="{FF2B5EF4-FFF2-40B4-BE49-F238E27FC236}">
                  <a16:creationId xmlns:a16="http://schemas.microsoft.com/office/drawing/2014/main" id="{07831A45-F7B3-D575-0C3B-718559384900}"/>
                </a:ext>
              </a:extLst>
            </p:cNvPr>
            <p:cNvSpPr/>
            <p:nvPr/>
          </p:nvSpPr>
          <p:spPr>
            <a:xfrm>
              <a:off x="872198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1" name="Google Shape;10124;p74">
              <a:extLst>
                <a:ext uri="{FF2B5EF4-FFF2-40B4-BE49-F238E27FC236}">
                  <a16:creationId xmlns:a16="http://schemas.microsoft.com/office/drawing/2014/main" id="{1F97E8A9-2D54-1430-87AE-42499489B837}"/>
                </a:ext>
              </a:extLst>
            </p:cNvPr>
            <p:cNvSpPr/>
            <p:nvPr/>
          </p:nvSpPr>
          <p:spPr>
            <a:xfrm>
              <a:off x="8723760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2" name="Google Shape;10129;p74">
            <a:extLst>
              <a:ext uri="{FF2B5EF4-FFF2-40B4-BE49-F238E27FC236}">
                <a16:creationId xmlns:a16="http://schemas.microsoft.com/office/drawing/2014/main" id="{B338E91E-2F3E-C917-B7BD-16CFADF0DD39}"/>
              </a:ext>
            </a:extLst>
          </p:cNvPr>
          <p:cNvGrpSpPr/>
          <p:nvPr/>
        </p:nvGrpSpPr>
        <p:grpSpPr>
          <a:xfrm>
            <a:off x="4520087" y="1163175"/>
            <a:ext cx="427692" cy="535545"/>
            <a:chOff x="5866287" y="1210345"/>
            <a:chExt cx="427692" cy="535545"/>
          </a:xfrm>
          <a:solidFill>
            <a:schemeClr val="accent1"/>
          </a:solidFill>
        </p:grpSpPr>
        <p:sp>
          <p:nvSpPr>
            <p:cNvPr id="43" name="Google Shape;10130;p74">
              <a:extLst>
                <a:ext uri="{FF2B5EF4-FFF2-40B4-BE49-F238E27FC236}">
                  <a16:creationId xmlns:a16="http://schemas.microsoft.com/office/drawing/2014/main" id="{7BCB542E-61D9-EAE6-228A-AB6A6395D36C}"/>
                </a:ext>
              </a:extLst>
            </p:cNvPr>
            <p:cNvSpPr/>
            <p:nvPr/>
          </p:nvSpPr>
          <p:spPr>
            <a:xfrm>
              <a:off x="5866287" y="1522594"/>
              <a:ext cx="427692" cy="152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4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441"/>
                <a:gd name="f14" fmla="val 10365"/>
                <a:gd name="f15" fmla="val 10618"/>
                <a:gd name="f16" fmla="val 9861"/>
                <a:gd name="f17" fmla="val 8727"/>
                <a:gd name="f18" fmla="*/ f0 1 10807"/>
                <a:gd name="f19" fmla="*/ f1 1 36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0807"/>
                <a:gd name="f26" fmla="*/ f23 1 36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0807" h="362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6"/>
                    <a:pt x="f17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4" name="Google Shape;10131;p74">
              <a:extLst>
                <a:ext uri="{FF2B5EF4-FFF2-40B4-BE49-F238E27FC236}">
                  <a16:creationId xmlns:a16="http://schemas.microsoft.com/office/drawing/2014/main" id="{21C148CD-5808-287E-06D1-C5FB111AE824}"/>
                </a:ext>
              </a:extLst>
            </p:cNvPr>
            <p:cNvSpPr/>
            <p:nvPr/>
          </p:nvSpPr>
          <p:spPr>
            <a:xfrm>
              <a:off x="5901190" y="1709955"/>
              <a:ext cx="360374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5" name="Google Shape;10132;p74">
              <a:extLst>
                <a:ext uri="{FF2B5EF4-FFF2-40B4-BE49-F238E27FC236}">
                  <a16:creationId xmlns:a16="http://schemas.microsoft.com/office/drawing/2014/main" id="{637D41CD-C07E-75A6-EF6A-1DE838D00E2E}"/>
                </a:ext>
              </a:extLst>
            </p:cNvPr>
            <p:cNvSpPr/>
            <p:nvPr/>
          </p:nvSpPr>
          <p:spPr>
            <a:xfrm>
              <a:off x="5964786" y="1210345"/>
              <a:ext cx="229422" cy="279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6" name="Google Shape;10154;p74">
            <a:extLst>
              <a:ext uri="{FF2B5EF4-FFF2-40B4-BE49-F238E27FC236}">
                <a16:creationId xmlns:a16="http://schemas.microsoft.com/office/drawing/2014/main" id="{D4CF3B00-11C8-2E99-B606-166815AD5DB0}"/>
              </a:ext>
            </a:extLst>
          </p:cNvPr>
          <p:cNvGrpSpPr/>
          <p:nvPr/>
        </p:nvGrpSpPr>
        <p:grpSpPr>
          <a:xfrm>
            <a:off x="4597282" y="2683173"/>
            <a:ext cx="392752" cy="418456"/>
            <a:chOff x="5943481" y="2730343"/>
            <a:chExt cx="392752" cy="418456"/>
          </a:xfrm>
          <a:solidFill>
            <a:schemeClr val="accent1"/>
          </a:solidFill>
        </p:grpSpPr>
        <p:sp>
          <p:nvSpPr>
            <p:cNvPr id="47" name="Google Shape;10155;p74">
              <a:extLst>
                <a:ext uri="{FF2B5EF4-FFF2-40B4-BE49-F238E27FC236}">
                  <a16:creationId xmlns:a16="http://schemas.microsoft.com/office/drawing/2014/main" id="{C1925259-FFFF-9F5A-5326-452013D4ACC1}"/>
                </a:ext>
              </a:extLst>
            </p:cNvPr>
            <p:cNvSpPr/>
            <p:nvPr/>
          </p:nvSpPr>
          <p:spPr>
            <a:xfrm>
              <a:off x="5989402" y="2730343"/>
              <a:ext cx="292132" cy="418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10156;p74">
              <a:extLst>
                <a:ext uri="{FF2B5EF4-FFF2-40B4-BE49-F238E27FC236}">
                  <a16:creationId xmlns:a16="http://schemas.microsoft.com/office/drawing/2014/main" id="{51824A9F-6D5D-5C02-2B47-64ADBEEC7D50}"/>
                </a:ext>
              </a:extLst>
            </p:cNvPr>
            <p:cNvSpPr/>
            <p:nvPr/>
          </p:nvSpPr>
          <p:spPr>
            <a:xfrm>
              <a:off x="5943481" y="2877013"/>
              <a:ext cx="43013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10157;p74">
              <a:extLst>
                <a:ext uri="{FF2B5EF4-FFF2-40B4-BE49-F238E27FC236}">
                  <a16:creationId xmlns:a16="http://schemas.microsoft.com/office/drawing/2014/main" id="{D1B1382D-7A2D-4A05-4AA7-28FFB121CB2F}"/>
                </a:ext>
              </a:extLst>
            </p:cNvPr>
            <p:cNvSpPr/>
            <p:nvPr/>
          </p:nvSpPr>
          <p:spPr>
            <a:xfrm>
              <a:off x="6292233" y="2877013"/>
              <a:ext cx="44000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0" name="Google Shape;10158;p74">
              <a:extLst>
                <a:ext uri="{FF2B5EF4-FFF2-40B4-BE49-F238E27FC236}">
                  <a16:creationId xmlns:a16="http://schemas.microsoft.com/office/drawing/2014/main" id="{44A10EEB-23FC-1ECC-7FD5-F24A4D7EEC8F}"/>
                </a:ext>
              </a:extLst>
            </p:cNvPr>
            <p:cNvSpPr/>
            <p:nvPr/>
          </p:nvSpPr>
          <p:spPr>
            <a:xfrm>
              <a:off x="5996223" y="3002194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1" name="Google Shape;10159;p74">
              <a:extLst>
                <a:ext uri="{FF2B5EF4-FFF2-40B4-BE49-F238E27FC236}">
                  <a16:creationId xmlns:a16="http://schemas.microsoft.com/office/drawing/2014/main" id="{78A22137-FC40-43AE-1057-5C35AE009A03}"/>
                </a:ext>
              </a:extLst>
            </p:cNvPr>
            <p:cNvSpPr/>
            <p:nvPr/>
          </p:nvSpPr>
          <p:spPr>
            <a:xfrm>
              <a:off x="6244382" y="2737741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2" name="Google Shape;10160;p74">
              <a:extLst>
                <a:ext uri="{FF2B5EF4-FFF2-40B4-BE49-F238E27FC236}">
                  <a16:creationId xmlns:a16="http://schemas.microsoft.com/office/drawing/2014/main" id="{D015975C-FF0D-286D-6DC5-38B01C779BBB}"/>
                </a:ext>
              </a:extLst>
            </p:cNvPr>
            <p:cNvSpPr/>
            <p:nvPr/>
          </p:nvSpPr>
          <p:spPr>
            <a:xfrm>
              <a:off x="6244382" y="3002194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3" name="Google Shape;10161;p74">
              <a:extLst>
                <a:ext uri="{FF2B5EF4-FFF2-40B4-BE49-F238E27FC236}">
                  <a16:creationId xmlns:a16="http://schemas.microsoft.com/office/drawing/2014/main" id="{A0F274F7-49B3-B61F-D344-F21E115FD5A0}"/>
                </a:ext>
              </a:extLst>
            </p:cNvPr>
            <p:cNvSpPr/>
            <p:nvPr/>
          </p:nvSpPr>
          <p:spPr>
            <a:xfrm>
              <a:off x="5996223" y="2737741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4" name="Google Shape;10172;p74">
            <a:extLst>
              <a:ext uri="{FF2B5EF4-FFF2-40B4-BE49-F238E27FC236}">
                <a16:creationId xmlns:a16="http://schemas.microsoft.com/office/drawing/2014/main" id="{43EB732D-0BA4-AC92-89BA-23750BE6B1C5}"/>
              </a:ext>
            </a:extLst>
          </p:cNvPr>
          <p:cNvGrpSpPr/>
          <p:nvPr/>
        </p:nvGrpSpPr>
        <p:grpSpPr>
          <a:xfrm>
            <a:off x="5722533" y="1176681"/>
            <a:ext cx="512987" cy="541708"/>
            <a:chOff x="7068732" y="1223851"/>
            <a:chExt cx="512987" cy="541708"/>
          </a:xfrm>
          <a:solidFill>
            <a:schemeClr val="accent1"/>
          </a:solidFill>
        </p:grpSpPr>
        <p:sp>
          <p:nvSpPr>
            <p:cNvPr id="55" name="Google Shape;10173;p74">
              <a:extLst>
                <a:ext uri="{FF2B5EF4-FFF2-40B4-BE49-F238E27FC236}">
                  <a16:creationId xmlns:a16="http://schemas.microsoft.com/office/drawing/2014/main" id="{EAF77951-A658-77F7-2491-622E0CFB2253}"/>
                </a:ext>
              </a:extLst>
            </p:cNvPr>
            <p:cNvSpPr/>
            <p:nvPr/>
          </p:nvSpPr>
          <p:spPr>
            <a:xfrm>
              <a:off x="7203615" y="1223851"/>
              <a:ext cx="378104" cy="392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10174;p74">
              <a:extLst>
                <a:ext uri="{FF2B5EF4-FFF2-40B4-BE49-F238E27FC236}">
                  <a16:creationId xmlns:a16="http://schemas.microsoft.com/office/drawing/2014/main" id="{6EA5E4FE-CBC5-EA55-E572-C924972D6459}"/>
                </a:ext>
              </a:extLst>
            </p:cNvPr>
            <p:cNvSpPr/>
            <p:nvPr/>
          </p:nvSpPr>
          <p:spPr>
            <a:xfrm>
              <a:off x="7068732" y="1463277"/>
              <a:ext cx="283619" cy="3022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7" name="Google Shape;10175;p74">
              <a:extLst>
                <a:ext uri="{FF2B5EF4-FFF2-40B4-BE49-F238E27FC236}">
                  <a16:creationId xmlns:a16="http://schemas.microsoft.com/office/drawing/2014/main" id="{5A6C672F-9326-9D5E-189D-9E4A06AB471D}"/>
                </a:ext>
              </a:extLst>
            </p:cNvPr>
            <p:cNvSpPr/>
            <p:nvPr/>
          </p:nvSpPr>
          <p:spPr>
            <a:xfrm>
              <a:off x="7279227" y="1659398"/>
              <a:ext cx="297463" cy="1061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8" name="Google Shape;10184;p74">
            <a:extLst>
              <a:ext uri="{FF2B5EF4-FFF2-40B4-BE49-F238E27FC236}">
                <a16:creationId xmlns:a16="http://schemas.microsoft.com/office/drawing/2014/main" id="{92F3906A-6B41-2C66-A9D7-954718B8E07E}"/>
              </a:ext>
            </a:extLst>
          </p:cNvPr>
          <p:cNvGrpSpPr/>
          <p:nvPr/>
        </p:nvGrpSpPr>
        <p:grpSpPr>
          <a:xfrm>
            <a:off x="1860684" y="2681893"/>
            <a:ext cx="392753" cy="419645"/>
            <a:chOff x="3206883" y="2729063"/>
            <a:chExt cx="392753" cy="419645"/>
          </a:xfrm>
          <a:solidFill>
            <a:schemeClr val="accent1"/>
          </a:solidFill>
        </p:grpSpPr>
        <p:sp>
          <p:nvSpPr>
            <p:cNvPr id="59" name="Google Shape;10185;p74">
              <a:extLst>
                <a:ext uri="{FF2B5EF4-FFF2-40B4-BE49-F238E27FC236}">
                  <a16:creationId xmlns:a16="http://schemas.microsoft.com/office/drawing/2014/main" id="{63B08846-2F4E-564F-F27C-6108C834349F}"/>
                </a:ext>
              </a:extLst>
            </p:cNvPr>
            <p:cNvSpPr/>
            <p:nvPr/>
          </p:nvSpPr>
          <p:spPr>
            <a:xfrm>
              <a:off x="3206883" y="2729063"/>
              <a:ext cx="392753" cy="419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10186;p74">
              <a:extLst>
                <a:ext uri="{FF2B5EF4-FFF2-40B4-BE49-F238E27FC236}">
                  <a16:creationId xmlns:a16="http://schemas.microsoft.com/office/drawing/2014/main" id="{7EAF4563-4655-ECF7-ADB9-7B33E9B5A7DC}"/>
                </a:ext>
              </a:extLst>
            </p:cNvPr>
            <p:cNvSpPr/>
            <p:nvPr/>
          </p:nvSpPr>
          <p:spPr>
            <a:xfrm>
              <a:off x="3261609" y="2847770"/>
              <a:ext cx="338026" cy="197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61" name="Google Shape;10189;p74">
            <a:extLst>
              <a:ext uri="{FF2B5EF4-FFF2-40B4-BE49-F238E27FC236}">
                <a16:creationId xmlns:a16="http://schemas.microsoft.com/office/drawing/2014/main" id="{46500FBB-1C7D-1BB1-99D4-1B2E0E59FEDD}"/>
              </a:ext>
            </a:extLst>
          </p:cNvPr>
          <p:cNvSpPr/>
          <p:nvPr/>
        </p:nvSpPr>
        <p:spPr>
          <a:xfrm>
            <a:off x="5214767" y="2741045"/>
            <a:ext cx="394709" cy="328004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rgbClr val="00B050"/>
              </a:solidFill>
              <a:cs typeface="B Nazanin" panose="00000700000000000000" pitchFamily="2" charset="-78"/>
            </a:endParaRPr>
          </a:p>
        </p:txBody>
      </p:sp>
      <p:grpSp>
        <p:nvGrpSpPr>
          <p:cNvPr id="62" name="Google Shape;10190;p74">
            <a:extLst>
              <a:ext uri="{FF2B5EF4-FFF2-40B4-BE49-F238E27FC236}">
                <a16:creationId xmlns:a16="http://schemas.microsoft.com/office/drawing/2014/main" id="{722D5E99-2107-0C5C-BDA3-C9DF621AE1D9}"/>
              </a:ext>
            </a:extLst>
          </p:cNvPr>
          <p:cNvGrpSpPr/>
          <p:nvPr/>
        </p:nvGrpSpPr>
        <p:grpSpPr>
          <a:xfrm>
            <a:off x="6515957" y="2695571"/>
            <a:ext cx="359688" cy="378726"/>
            <a:chOff x="7862157" y="2742742"/>
            <a:chExt cx="359688" cy="378726"/>
          </a:xfrm>
          <a:solidFill>
            <a:schemeClr val="accent1"/>
          </a:solidFill>
        </p:grpSpPr>
        <p:sp>
          <p:nvSpPr>
            <p:cNvPr id="63" name="Google Shape;10191;p74">
              <a:extLst>
                <a:ext uri="{FF2B5EF4-FFF2-40B4-BE49-F238E27FC236}">
                  <a16:creationId xmlns:a16="http://schemas.microsoft.com/office/drawing/2014/main" id="{57A738CC-0AE5-E803-B186-A025FA41DD8F}"/>
                </a:ext>
              </a:extLst>
            </p:cNvPr>
            <p:cNvSpPr/>
            <p:nvPr/>
          </p:nvSpPr>
          <p:spPr>
            <a:xfrm>
              <a:off x="7862157" y="2742742"/>
              <a:ext cx="168752" cy="30861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4" name="Google Shape;10192;p74">
              <a:extLst>
                <a:ext uri="{FF2B5EF4-FFF2-40B4-BE49-F238E27FC236}">
                  <a16:creationId xmlns:a16="http://schemas.microsoft.com/office/drawing/2014/main" id="{6CA2C5C8-1C4F-FAAC-DC8B-5FA069B73097}"/>
                </a:ext>
              </a:extLst>
            </p:cNvPr>
            <p:cNvSpPr/>
            <p:nvPr/>
          </p:nvSpPr>
          <p:spPr>
            <a:xfrm>
              <a:off x="7927884" y="3006922"/>
              <a:ext cx="227356" cy="114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3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3812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3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8066"/>
                <a:gd name="f64" fmla="*/ f61 1 3813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8066" h="38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5" name="Google Shape;10193;p74">
              <a:extLst>
                <a:ext uri="{FF2B5EF4-FFF2-40B4-BE49-F238E27FC236}">
                  <a16:creationId xmlns:a16="http://schemas.microsoft.com/office/drawing/2014/main" id="{174AB19A-EDA7-F8C2-0D63-0EB24777FB43}"/>
                </a:ext>
              </a:extLst>
            </p:cNvPr>
            <p:cNvSpPr/>
            <p:nvPr/>
          </p:nvSpPr>
          <p:spPr>
            <a:xfrm>
              <a:off x="8053093" y="2742742"/>
              <a:ext cx="168752" cy="308253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6" name="Google Shape;10194;p74">
              <a:extLst>
                <a:ext uri="{FF2B5EF4-FFF2-40B4-BE49-F238E27FC236}">
                  <a16:creationId xmlns:a16="http://schemas.microsoft.com/office/drawing/2014/main" id="{FDD29104-E06F-4F58-0DB2-1FD76BA9CF2D}"/>
                </a:ext>
              </a:extLst>
            </p:cNvPr>
            <p:cNvSpPr/>
            <p:nvPr/>
          </p:nvSpPr>
          <p:spPr>
            <a:xfrm>
              <a:off x="8005142" y="2845064"/>
              <a:ext cx="71058" cy="1741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7" name="Google Shape;10221;p74">
            <a:extLst>
              <a:ext uri="{FF2B5EF4-FFF2-40B4-BE49-F238E27FC236}">
                <a16:creationId xmlns:a16="http://schemas.microsoft.com/office/drawing/2014/main" id="{728522AD-F781-0F3B-0823-F4C9A32B074E}"/>
              </a:ext>
            </a:extLst>
          </p:cNvPr>
          <p:cNvGrpSpPr/>
          <p:nvPr/>
        </p:nvGrpSpPr>
        <p:grpSpPr>
          <a:xfrm>
            <a:off x="2489270" y="3419777"/>
            <a:ext cx="316967" cy="383407"/>
            <a:chOff x="3835469" y="3466947"/>
            <a:chExt cx="316967" cy="383407"/>
          </a:xfrm>
          <a:solidFill>
            <a:schemeClr val="accent1"/>
          </a:solidFill>
        </p:grpSpPr>
        <p:sp>
          <p:nvSpPr>
            <p:cNvPr id="68" name="Google Shape;10222;p74">
              <a:extLst>
                <a:ext uri="{FF2B5EF4-FFF2-40B4-BE49-F238E27FC236}">
                  <a16:creationId xmlns:a16="http://schemas.microsoft.com/office/drawing/2014/main" id="{936F6FEA-BCF3-F6CF-B382-C79CB88483F3}"/>
                </a:ext>
              </a:extLst>
            </p:cNvPr>
            <p:cNvSpPr/>
            <p:nvPr/>
          </p:nvSpPr>
          <p:spPr>
            <a:xfrm>
              <a:off x="3940158" y="3647642"/>
              <a:ext cx="105668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9" name="Google Shape;10223;p74">
              <a:extLst>
                <a:ext uri="{FF2B5EF4-FFF2-40B4-BE49-F238E27FC236}">
                  <a16:creationId xmlns:a16="http://schemas.microsoft.com/office/drawing/2014/main" id="{88DA2AA0-E9D2-FACA-AE7D-465B54034308}"/>
                </a:ext>
              </a:extLst>
            </p:cNvPr>
            <p:cNvSpPr/>
            <p:nvPr/>
          </p:nvSpPr>
          <p:spPr>
            <a:xfrm>
              <a:off x="3970891" y="3580086"/>
              <a:ext cx="4326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0" name="Google Shape;10224;p74">
              <a:extLst>
                <a:ext uri="{FF2B5EF4-FFF2-40B4-BE49-F238E27FC236}">
                  <a16:creationId xmlns:a16="http://schemas.microsoft.com/office/drawing/2014/main" id="{D4033E47-D08D-5FD9-817D-1D351A316B7E}"/>
                </a:ext>
              </a:extLst>
            </p:cNvPr>
            <p:cNvSpPr/>
            <p:nvPr/>
          </p:nvSpPr>
          <p:spPr>
            <a:xfrm>
              <a:off x="3835469" y="3466947"/>
              <a:ext cx="316967" cy="3834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1" name="Google Shape;10240;p74">
            <a:extLst>
              <a:ext uri="{FF2B5EF4-FFF2-40B4-BE49-F238E27FC236}">
                <a16:creationId xmlns:a16="http://schemas.microsoft.com/office/drawing/2014/main" id="{21208E7F-3053-F5BD-F122-89BABF2796BC}"/>
              </a:ext>
            </a:extLst>
          </p:cNvPr>
          <p:cNvGrpSpPr/>
          <p:nvPr/>
        </p:nvGrpSpPr>
        <p:grpSpPr>
          <a:xfrm>
            <a:off x="3877951" y="3423444"/>
            <a:ext cx="365019" cy="360365"/>
            <a:chOff x="5224150" y="3470614"/>
            <a:chExt cx="365019" cy="360365"/>
          </a:xfrm>
          <a:solidFill>
            <a:schemeClr val="accent1"/>
          </a:solidFill>
        </p:grpSpPr>
        <p:sp>
          <p:nvSpPr>
            <p:cNvPr id="72" name="Google Shape;10241;p74">
              <a:extLst>
                <a:ext uri="{FF2B5EF4-FFF2-40B4-BE49-F238E27FC236}">
                  <a16:creationId xmlns:a16="http://schemas.microsoft.com/office/drawing/2014/main" id="{4D93CDA7-1E82-2764-EC11-1CFE2DBAFE86}"/>
                </a:ext>
              </a:extLst>
            </p:cNvPr>
            <p:cNvSpPr/>
            <p:nvPr/>
          </p:nvSpPr>
          <p:spPr>
            <a:xfrm>
              <a:off x="5224150" y="3470614"/>
              <a:ext cx="365019" cy="291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3" name="Google Shape;10242;p74">
              <a:extLst>
                <a:ext uri="{FF2B5EF4-FFF2-40B4-BE49-F238E27FC236}">
                  <a16:creationId xmlns:a16="http://schemas.microsoft.com/office/drawing/2014/main" id="{D7308D78-2CAC-F825-CDC7-70FBB137A5BF}"/>
                </a:ext>
              </a:extLst>
            </p:cNvPr>
            <p:cNvSpPr/>
            <p:nvPr/>
          </p:nvSpPr>
          <p:spPr>
            <a:xfrm>
              <a:off x="5305787" y="3785881"/>
              <a:ext cx="192124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4" name="Google Shape;10303;p74">
            <a:extLst>
              <a:ext uri="{FF2B5EF4-FFF2-40B4-BE49-F238E27FC236}">
                <a16:creationId xmlns:a16="http://schemas.microsoft.com/office/drawing/2014/main" id="{C9CF48B2-0CF5-1D80-7083-A90D611933C0}"/>
              </a:ext>
            </a:extLst>
          </p:cNvPr>
          <p:cNvGrpSpPr/>
          <p:nvPr/>
        </p:nvGrpSpPr>
        <p:grpSpPr>
          <a:xfrm>
            <a:off x="4578390" y="3392052"/>
            <a:ext cx="360237" cy="383893"/>
            <a:chOff x="5924589" y="3439222"/>
            <a:chExt cx="360237" cy="383893"/>
          </a:xfrm>
          <a:solidFill>
            <a:schemeClr val="accent1"/>
          </a:solidFill>
        </p:grpSpPr>
        <p:sp>
          <p:nvSpPr>
            <p:cNvPr id="75" name="Google Shape;10304;p74">
              <a:extLst>
                <a:ext uri="{FF2B5EF4-FFF2-40B4-BE49-F238E27FC236}">
                  <a16:creationId xmlns:a16="http://schemas.microsoft.com/office/drawing/2014/main" id="{CD8DDAC7-E595-2097-A0D4-0E710875A876}"/>
                </a:ext>
              </a:extLst>
            </p:cNvPr>
            <p:cNvSpPr/>
            <p:nvPr/>
          </p:nvSpPr>
          <p:spPr>
            <a:xfrm>
              <a:off x="5987024" y="3551803"/>
              <a:ext cx="2115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10305;p74">
              <a:extLst>
                <a:ext uri="{FF2B5EF4-FFF2-40B4-BE49-F238E27FC236}">
                  <a16:creationId xmlns:a16="http://schemas.microsoft.com/office/drawing/2014/main" id="{7C8BF8A4-1A3A-37C1-0F0F-6E496526D9E2}"/>
                </a:ext>
              </a:extLst>
            </p:cNvPr>
            <p:cNvSpPr/>
            <p:nvPr/>
          </p:nvSpPr>
          <p:spPr>
            <a:xfrm>
              <a:off x="6200253" y="3551803"/>
              <a:ext cx="2212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7" name="Google Shape;10306;p74">
              <a:extLst>
                <a:ext uri="{FF2B5EF4-FFF2-40B4-BE49-F238E27FC236}">
                  <a16:creationId xmlns:a16="http://schemas.microsoft.com/office/drawing/2014/main" id="{041CD924-075E-EDB5-C3BC-8E1B2B4752BD}"/>
                </a:ext>
              </a:extLst>
            </p:cNvPr>
            <p:cNvSpPr/>
            <p:nvPr/>
          </p:nvSpPr>
          <p:spPr>
            <a:xfrm>
              <a:off x="5987024" y="3686943"/>
              <a:ext cx="21159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8" name="Google Shape;10307;p74">
              <a:extLst>
                <a:ext uri="{FF2B5EF4-FFF2-40B4-BE49-F238E27FC236}">
                  <a16:creationId xmlns:a16="http://schemas.microsoft.com/office/drawing/2014/main" id="{11DA4367-8132-3B78-539F-C80AD961C7F2}"/>
                </a:ext>
              </a:extLst>
            </p:cNvPr>
            <p:cNvSpPr/>
            <p:nvPr/>
          </p:nvSpPr>
          <p:spPr>
            <a:xfrm>
              <a:off x="6200253" y="3686943"/>
              <a:ext cx="22128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9" name="Google Shape;10308;p74">
              <a:extLst>
                <a:ext uri="{FF2B5EF4-FFF2-40B4-BE49-F238E27FC236}">
                  <a16:creationId xmlns:a16="http://schemas.microsoft.com/office/drawing/2014/main" id="{17A6AB96-7294-9021-35C2-E24626F13B61}"/>
                </a:ext>
              </a:extLst>
            </p:cNvPr>
            <p:cNvSpPr/>
            <p:nvPr/>
          </p:nvSpPr>
          <p:spPr>
            <a:xfrm>
              <a:off x="5924589" y="3551803"/>
              <a:ext cx="42281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0" name="Google Shape;10309;p74">
              <a:extLst>
                <a:ext uri="{FF2B5EF4-FFF2-40B4-BE49-F238E27FC236}">
                  <a16:creationId xmlns:a16="http://schemas.microsoft.com/office/drawing/2014/main" id="{F8B245A3-8043-473E-43B4-8A9DA99DE6D9}"/>
                </a:ext>
              </a:extLst>
            </p:cNvPr>
            <p:cNvSpPr/>
            <p:nvPr/>
          </p:nvSpPr>
          <p:spPr>
            <a:xfrm>
              <a:off x="6030257" y="3551803"/>
              <a:ext cx="148900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10310;p74">
              <a:extLst>
                <a:ext uri="{FF2B5EF4-FFF2-40B4-BE49-F238E27FC236}">
                  <a16:creationId xmlns:a16="http://schemas.microsoft.com/office/drawing/2014/main" id="{4F083046-3D24-778C-A0BF-BE7D7CAB23F2}"/>
                </a:ext>
              </a:extLst>
            </p:cNvPr>
            <p:cNvSpPr/>
            <p:nvPr/>
          </p:nvSpPr>
          <p:spPr>
            <a:xfrm>
              <a:off x="6242508" y="3670566"/>
              <a:ext cx="42318" cy="15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10311;p74">
              <a:extLst>
                <a:ext uri="{FF2B5EF4-FFF2-40B4-BE49-F238E27FC236}">
                  <a16:creationId xmlns:a16="http://schemas.microsoft.com/office/drawing/2014/main" id="{B39F78A2-850D-55EE-0910-6CF37D07DA4E}"/>
                </a:ext>
              </a:extLst>
            </p:cNvPr>
            <p:cNvSpPr/>
            <p:nvPr/>
          </p:nvSpPr>
          <p:spPr>
            <a:xfrm>
              <a:off x="5924589" y="3670566"/>
              <a:ext cx="42281" cy="15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10312;p74">
              <a:extLst>
                <a:ext uri="{FF2B5EF4-FFF2-40B4-BE49-F238E27FC236}">
                  <a16:creationId xmlns:a16="http://schemas.microsoft.com/office/drawing/2014/main" id="{9B4DF3FF-A246-4CE2-792C-6CA01C9CBE1B}"/>
                </a:ext>
              </a:extLst>
            </p:cNvPr>
            <p:cNvSpPr/>
            <p:nvPr/>
          </p:nvSpPr>
          <p:spPr>
            <a:xfrm>
              <a:off x="6093634" y="3686943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10313;p74">
              <a:extLst>
                <a:ext uri="{FF2B5EF4-FFF2-40B4-BE49-F238E27FC236}">
                  <a16:creationId xmlns:a16="http://schemas.microsoft.com/office/drawing/2014/main" id="{6A6A5D36-FF83-5F95-DB45-29C04B51A8B6}"/>
                </a:ext>
              </a:extLst>
            </p:cNvPr>
            <p:cNvSpPr/>
            <p:nvPr/>
          </p:nvSpPr>
          <p:spPr>
            <a:xfrm>
              <a:off x="6242508" y="3551803"/>
              <a:ext cx="4231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5" name="Google Shape;10314;p74">
              <a:extLst>
                <a:ext uri="{FF2B5EF4-FFF2-40B4-BE49-F238E27FC236}">
                  <a16:creationId xmlns:a16="http://schemas.microsoft.com/office/drawing/2014/main" id="{B4DC8560-2856-40AA-4468-B8F8FD494273}"/>
                </a:ext>
              </a:extLst>
            </p:cNvPr>
            <p:cNvSpPr/>
            <p:nvPr/>
          </p:nvSpPr>
          <p:spPr>
            <a:xfrm>
              <a:off x="6030257" y="3686943"/>
              <a:ext cx="148900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6" name="Google Shape;10315;p74">
              <a:extLst>
                <a:ext uri="{FF2B5EF4-FFF2-40B4-BE49-F238E27FC236}">
                  <a16:creationId xmlns:a16="http://schemas.microsoft.com/office/drawing/2014/main" id="{996DDD77-E7B6-548F-9CD6-4BB57DF5F5E8}"/>
                </a:ext>
              </a:extLst>
            </p:cNvPr>
            <p:cNvSpPr/>
            <p:nvPr/>
          </p:nvSpPr>
          <p:spPr>
            <a:xfrm>
              <a:off x="6029279" y="3439222"/>
              <a:ext cx="148900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7" name="Google Shape;10341;p74">
            <a:extLst>
              <a:ext uri="{FF2B5EF4-FFF2-40B4-BE49-F238E27FC236}">
                <a16:creationId xmlns:a16="http://schemas.microsoft.com/office/drawing/2014/main" id="{FDF5B913-9655-0FB7-AD30-8F790A6C7193}"/>
              </a:ext>
            </a:extLst>
          </p:cNvPr>
          <p:cNvGrpSpPr/>
          <p:nvPr/>
        </p:nvGrpSpPr>
        <p:grpSpPr>
          <a:xfrm>
            <a:off x="7181503" y="2701854"/>
            <a:ext cx="259506" cy="362596"/>
            <a:chOff x="8527703" y="2749024"/>
            <a:chExt cx="259506" cy="362596"/>
          </a:xfrm>
          <a:solidFill>
            <a:schemeClr val="accent1"/>
          </a:solidFill>
        </p:grpSpPr>
        <p:sp>
          <p:nvSpPr>
            <p:cNvPr id="88" name="Google Shape;10342;p74">
              <a:extLst>
                <a:ext uri="{FF2B5EF4-FFF2-40B4-BE49-F238E27FC236}">
                  <a16:creationId xmlns:a16="http://schemas.microsoft.com/office/drawing/2014/main" id="{4176CEB9-8D20-133A-4FBE-170F8ECF9A0B}"/>
                </a:ext>
              </a:extLst>
            </p:cNvPr>
            <p:cNvSpPr/>
            <p:nvPr/>
          </p:nvSpPr>
          <p:spPr>
            <a:xfrm>
              <a:off x="8527703" y="2749024"/>
              <a:ext cx="259506" cy="2552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10343;p74">
              <a:extLst>
                <a:ext uri="{FF2B5EF4-FFF2-40B4-BE49-F238E27FC236}">
                  <a16:creationId xmlns:a16="http://schemas.microsoft.com/office/drawing/2014/main" id="{312CCCB8-F09E-CB3D-EF22-768A2ABB714B}"/>
                </a:ext>
              </a:extLst>
            </p:cNvPr>
            <p:cNvSpPr/>
            <p:nvPr/>
          </p:nvSpPr>
          <p:spPr>
            <a:xfrm>
              <a:off x="8637495" y="2811871"/>
              <a:ext cx="4082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10344;p74">
              <a:extLst>
                <a:ext uri="{FF2B5EF4-FFF2-40B4-BE49-F238E27FC236}">
                  <a16:creationId xmlns:a16="http://schemas.microsoft.com/office/drawing/2014/main" id="{63628E27-0457-EA5C-2BA4-E14A4D97FCF5}"/>
                </a:ext>
              </a:extLst>
            </p:cNvPr>
            <p:cNvSpPr/>
            <p:nvPr/>
          </p:nvSpPr>
          <p:spPr>
            <a:xfrm>
              <a:off x="8588492" y="3025539"/>
              <a:ext cx="13974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10345;p74">
              <a:extLst>
                <a:ext uri="{FF2B5EF4-FFF2-40B4-BE49-F238E27FC236}">
                  <a16:creationId xmlns:a16="http://schemas.microsoft.com/office/drawing/2014/main" id="{DD9AB43D-12B2-FAA0-FFEA-13DFA76A961D}"/>
                </a:ext>
              </a:extLst>
            </p:cNvPr>
            <p:cNvSpPr/>
            <p:nvPr/>
          </p:nvSpPr>
          <p:spPr>
            <a:xfrm>
              <a:off x="8608445" y="2877616"/>
              <a:ext cx="99834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10346;p74">
              <a:extLst>
                <a:ext uri="{FF2B5EF4-FFF2-40B4-BE49-F238E27FC236}">
                  <a16:creationId xmlns:a16="http://schemas.microsoft.com/office/drawing/2014/main" id="{53820489-CEEF-C62B-3A15-F272ABC086EA}"/>
                </a:ext>
              </a:extLst>
            </p:cNvPr>
            <p:cNvSpPr/>
            <p:nvPr/>
          </p:nvSpPr>
          <p:spPr>
            <a:xfrm>
              <a:off x="8608445" y="3090324"/>
              <a:ext cx="100730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3" name="Google Shape;10359;p74">
            <a:extLst>
              <a:ext uri="{FF2B5EF4-FFF2-40B4-BE49-F238E27FC236}">
                <a16:creationId xmlns:a16="http://schemas.microsoft.com/office/drawing/2014/main" id="{F8BA78A6-583D-CB5D-8D43-6C24A8B9EB43}"/>
              </a:ext>
            </a:extLst>
          </p:cNvPr>
          <p:cNvGrpSpPr/>
          <p:nvPr/>
        </p:nvGrpSpPr>
        <p:grpSpPr>
          <a:xfrm>
            <a:off x="5238550" y="3434150"/>
            <a:ext cx="361179" cy="338858"/>
            <a:chOff x="6584749" y="3481321"/>
            <a:chExt cx="361179" cy="338858"/>
          </a:xfrm>
          <a:solidFill>
            <a:schemeClr val="accent1"/>
          </a:solidFill>
        </p:grpSpPr>
        <p:sp>
          <p:nvSpPr>
            <p:cNvPr id="94" name="Google Shape;10360;p74">
              <a:extLst>
                <a:ext uri="{FF2B5EF4-FFF2-40B4-BE49-F238E27FC236}">
                  <a16:creationId xmlns:a16="http://schemas.microsoft.com/office/drawing/2014/main" id="{7A4ECD5A-BA09-5ED3-1629-1A70C195B856}"/>
                </a:ext>
              </a:extLst>
            </p:cNvPr>
            <p:cNvSpPr/>
            <p:nvPr/>
          </p:nvSpPr>
          <p:spPr>
            <a:xfrm>
              <a:off x="6679838" y="3638973"/>
              <a:ext cx="170023" cy="181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10361;p74">
              <a:extLst>
                <a:ext uri="{FF2B5EF4-FFF2-40B4-BE49-F238E27FC236}">
                  <a16:creationId xmlns:a16="http://schemas.microsoft.com/office/drawing/2014/main" id="{50A6C390-C7C3-A2B8-AAEB-EAE5E9789B18}"/>
                </a:ext>
              </a:extLst>
            </p:cNvPr>
            <p:cNvSpPr/>
            <p:nvPr/>
          </p:nvSpPr>
          <p:spPr>
            <a:xfrm>
              <a:off x="6839282" y="3481321"/>
              <a:ext cx="84536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10362;p74">
              <a:extLst>
                <a:ext uri="{FF2B5EF4-FFF2-40B4-BE49-F238E27FC236}">
                  <a16:creationId xmlns:a16="http://schemas.microsoft.com/office/drawing/2014/main" id="{360CB8F5-01A6-B1BB-5B33-46D211AFC7EA}"/>
                </a:ext>
              </a:extLst>
            </p:cNvPr>
            <p:cNvSpPr/>
            <p:nvPr/>
          </p:nvSpPr>
          <p:spPr>
            <a:xfrm>
              <a:off x="6606860" y="3481321"/>
              <a:ext cx="83567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10363;p74">
              <a:extLst>
                <a:ext uri="{FF2B5EF4-FFF2-40B4-BE49-F238E27FC236}">
                  <a16:creationId xmlns:a16="http://schemas.microsoft.com/office/drawing/2014/main" id="{7F79C4CE-5664-5821-09B2-E5E29F3C9371}"/>
                </a:ext>
              </a:extLst>
            </p:cNvPr>
            <p:cNvSpPr/>
            <p:nvPr/>
          </p:nvSpPr>
          <p:spPr>
            <a:xfrm>
              <a:off x="6584749" y="3571390"/>
              <a:ext cx="127769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8" name="Google Shape;10364;p74">
              <a:extLst>
                <a:ext uri="{FF2B5EF4-FFF2-40B4-BE49-F238E27FC236}">
                  <a16:creationId xmlns:a16="http://schemas.microsoft.com/office/drawing/2014/main" id="{5D5775BE-4E52-D3CF-AC0E-0C001D7EDBD7}"/>
                </a:ext>
              </a:extLst>
            </p:cNvPr>
            <p:cNvSpPr/>
            <p:nvPr/>
          </p:nvSpPr>
          <p:spPr>
            <a:xfrm>
              <a:off x="6819101" y="3571390"/>
              <a:ext cx="126827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9" name="Google Shape;10365;p74">
              <a:extLst>
                <a:ext uri="{FF2B5EF4-FFF2-40B4-BE49-F238E27FC236}">
                  <a16:creationId xmlns:a16="http://schemas.microsoft.com/office/drawing/2014/main" id="{0150CB04-90F7-461D-002D-802AE15CAFC2}"/>
                </a:ext>
              </a:extLst>
            </p:cNvPr>
            <p:cNvSpPr/>
            <p:nvPr/>
          </p:nvSpPr>
          <p:spPr>
            <a:xfrm>
              <a:off x="6823920" y="3661486"/>
              <a:ext cx="122008" cy="6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10366;p74">
              <a:extLst>
                <a:ext uri="{FF2B5EF4-FFF2-40B4-BE49-F238E27FC236}">
                  <a16:creationId xmlns:a16="http://schemas.microsoft.com/office/drawing/2014/main" id="{3DEF76B4-640F-F16D-C320-D3062775222C}"/>
                </a:ext>
              </a:extLst>
            </p:cNvPr>
            <p:cNvSpPr/>
            <p:nvPr/>
          </p:nvSpPr>
          <p:spPr>
            <a:xfrm>
              <a:off x="6584749" y="3661486"/>
              <a:ext cx="122986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1" name="Google Shape;10399;p74">
            <a:extLst>
              <a:ext uri="{FF2B5EF4-FFF2-40B4-BE49-F238E27FC236}">
                <a16:creationId xmlns:a16="http://schemas.microsoft.com/office/drawing/2014/main" id="{154246D4-B605-EECD-33A5-0ED71B723E30}"/>
              </a:ext>
            </a:extLst>
          </p:cNvPr>
          <p:cNvGrpSpPr/>
          <p:nvPr/>
        </p:nvGrpSpPr>
        <p:grpSpPr>
          <a:xfrm>
            <a:off x="1786095" y="3363340"/>
            <a:ext cx="360210" cy="381844"/>
            <a:chOff x="3132295" y="3410510"/>
            <a:chExt cx="360210" cy="381844"/>
          </a:xfrm>
          <a:solidFill>
            <a:schemeClr val="accent1"/>
          </a:solidFill>
        </p:grpSpPr>
        <p:sp>
          <p:nvSpPr>
            <p:cNvPr id="102" name="Google Shape;10400;p74">
              <a:extLst>
                <a:ext uri="{FF2B5EF4-FFF2-40B4-BE49-F238E27FC236}">
                  <a16:creationId xmlns:a16="http://schemas.microsoft.com/office/drawing/2014/main" id="{03DD0D5B-1B62-C274-A196-097D9BAB7C2A}"/>
                </a:ext>
              </a:extLst>
            </p:cNvPr>
            <p:cNvSpPr/>
            <p:nvPr/>
          </p:nvSpPr>
          <p:spPr>
            <a:xfrm>
              <a:off x="3292690" y="3582491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3" name="Google Shape;10401;p74">
              <a:extLst>
                <a:ext uri="{FF2B5EF4-FFF2-40B4-BE49-F238E27FC236}">
                  <a16:creationId xmlns:a16="http://schemas.microsoft.com/office/drawing/2014/main" id="{D74E6DF4-52C3-2887-7333-A2D4E6B64D33}"/>
                </a:ext>
              </a:extLst>
            </p:cNvPr>
            <p:cNvSpPr/>
            <p:nvPr/>
          </p:nvSpPr>
          <p:spPr>
            <a:xfrm>
              <a:off x="3245644" y="3537164"/>
              <a:ext cx="11526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4" name="Google Shape;10402;p74">
              <a:extLst>
                <a:ext uri="{FF2B5EF4-FFF2-40B4-BE49-F238E27FC236}">
                  <a16:creationId xmlns:a16="http://schemas.microsoft.com/office/drawing/2014/main" id="{BD64F664-A50F-18E7-0692-C093FB09AC29}"/>
                </a:ext>
              </a:extLst>
            </p:cNvPr>
            <p:cNvSpPr/>
            <p:nvPr/>
          </p:nvSpPr>
          <p:spPr>
            <a:xfrm>
              <a:off x="3348423" y="3422791"/>
              <a:ext cx="144082" cy="154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5" name="Google Shape;10403;p74">
              <a:extLst>
                <a:ext uri="{FF2B5EF4-FFF2-40B4-BE49-F238E27FC236}">
                  <a16:creationId xmlns:a16="http://schemas.microsoft.com/office/drawing/2014/main" id="{DEBDE7DA-70A4-A8ED-3498-39CF019A001A}"/>
                </a:ext>
              </a:extLst>
            </p:cNvPr>
            <p:cNvSpPr/>
            <p:nvPr/>
          </p:nvSpPr>
          <p:spPr>
            <a:xfrm>
              <a:off x="3295589" y="3647989"/>
              <a:ext cx="125848" cy="1330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6" name="Google Shape;10404;p74">
              <a:extLst>
                <a:ext uri="{FF2B5EF4-FFF2-40B4-BE49-F238E27FC236}">
                  <a16:creationId xmlns:a16="http://schemas.microsoft.com/office/drawing/2014/main" id="{0260EDE9-C858-8346-8FB7-64ACD88398D6}"/>
                </a:ext>
              </a:extLst>
            </p:cNvPr>
            <p:cNvSpPr/>
            <p:nvPr/>
          </p:nvSpPr>
          <p:spPr>
            <a:xfrm>
              <a:off x="3369545" y="3585545"/>
              <a:ext cx="109508" cy="115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7" name="Google Shape;10405;p74">
              <a:extLst>
                <a:ext uri="{FF2B5EF4-FFF2-40B4-BE49-F238E27FC236}">
                  <a16:creationId xmlns:a16="http://schemas.microsoft.com/office/drawing/2014/main" id="{EDDC0B43-C2D1-46C3-0933-F8A2604CE608}"/>
                </a:ext>
              </a:extLst>
            </p:cNvPr>
            <p:cNvSpPr/>
            <p:nvPr/>
          </p:nvSpPr>
          <p:spPr>
            <a:xfrm>
              <a:off x="3141905" y="3638763"/>
              <a:ext cx="146971" cy="15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8" name="Google Shape;10406;p74">
              <a:extLst>
                <a:ext uri="{FF2B5EF4-FFF2-40B4-BE49-F238E27FC236}">
                  <a16:creationId xmlns:a16="http://schemas.microsoft.com/office/drawing/2014/main" id="{F1815EE8-D635-7076-774C-785185E409F4}"/>
                </a:ext>
              </a:extLst>
            </p:cNvPr>
            <p:cNvSpPr/>
            <p:nvPr/>
          </p:nvSpPr>
          <p:spPr>
            <a:xfrm>
              <a:off x="3295589" y="3410510"/>
              <a:ext cx="126827" cy="1095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9" name="Google Shape;10407;p74">
              <a:extLst>
                <a:ext uri="{FF2B5EF4-FFF2-40B4-BE49-F238E27FC236}">
                  <a16:creationId xmlns:a16="http://schemas.microsoft.com/office/drawing/2014/main" id="{CDE2743F-F8C8-DAF8-5E54-0AC2134F8AE3}"/>
                </a:ext>
              </a:extLst>
            </p:cNvPr>
            <p:cNvSpPr/>
            <p:nvPr/>
          </p:nvSpPr>
          <p:spPr>
            <a:xfrm>
              <a:off x="3132295" y="3579400"/>
              <a:ext cx="102796" cy="139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0" name="Google Shape;10421;p74">
            <a:extLst>
              <a:ext uri="{FF2B5EF4-FFF2-40B4-BE49-F238E27FC236}">
                <a16:creationId xmlns:a16="http://schemas.microsoft.com/office/drawing/2014/main" id="{E8656918-96A9-60D5-21EA-AD1474F2E994}"/>
              </a:ext>
            </a:extLst>
          </p:cNvPr>
          <p:cNvGrpSpPr/>
          <p:nvPr/>
        </p:nvGrpSpPr>
        <p:grpSpPr>
          <a:xfrm>
            <a:off x="5790327" y="3372118"/>
            <a:ext cx="362139" cy="386982"/>
            <a:chOff x="7136526" y="3419289"/>
            <a:chExt cx="362139" cy="386982"/>
          </a:xfrm>
          <a:solidFill>
            <a:schemeClr val="accent1"/>
          </a:solidFill>
        </p:grpSpPr>
        <p:sp>
          <p:nvSpPr>
            <p:cNvPr id="111" name="Google Shape;10422;p74">
              <a:extLst>
                <a:ext uri="{FF2B5EF4-FFF2-40B4-BE49-F238E27FC236}">
                  <a16:creationId xmlns:a16="http://schemas.microsoft.com/office/drawing/2014/main" id="{0A8B35B2-A9FC-DD54-D39B-DB33C780EB6F}"/>
                </a:ext>
              </a:extLst>
            </p:cNvPr>
            <p:cNvSpPr/>
            <p:nvPr/>
          </p:nvSpPr>
          <p:spPr>
            <a:xfrm>
              <a:off x="7136526" y="3555434"/>
              <a:ext cx="43260" cy="248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10423;p74">
              <a:extLst>
                <a:ext uri="{FF2B5EF4-FFF2-40B4-BE49-F238E27FC236}">
                  <a16:creationId xmlns:a16="http://schemas.microsoft.com/office/drawing/2014/main" id="{F8B89D91-727E-D453-680D-DE216BEB7B13}"/>
                </a:ext>
              </a:extLst>
            </p:cNvPr>
            <p:cNvSpPr/>
            <p:nvPr/>
          </p:nvSpPr>
          <p:spPr>
            <a:xfrm>
              <a:off x="7177829" y="3646544"/>
              <a:ext cx="149870" cy="1597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10424;p74">
              <a:extLst>
                <a:ext uri="{FF2B5EF4-FFF2-40B4-BE49-F238E27FC236}">
                  <a16:creationId xmlns:a16="http://schemas.microsoft.com/office/drawing/2014/main" id="{DDA6FB1A-C63E-F213-A159-CA2800D7EFAD}"/>
                </a:ext>
              </a:extLst>
            </p:cNvPr>
            <p:cNvSpPr/>
            <p:nvPr/>
          </p:nvSpPr>
          <p:spPr>
            <a:xfrm>
              <a:off x="7346874" y="3419289"/>
              <a:ext cx="12871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10425;p74">
              <a:extLst>
                <a:ext uri="{FF2B5EF4-FFF2-40B4-BE49-F238E27FC236}">
                  <a16:creationId xmlns:a16="http://schemas.microsoft.com/office/drawing/2014/main" id="{BFB8CB74-0BA0-1B0C-B623-A16EEB151789}"/>
                </a:ext>
              </a:extLst>
            </p:cNvPr>
            <p:cNvSpPr/>
            <p:nvPr/>
          </p:nvSpPr>
          <p:spPr>
            <a:xfrm>
              <a:off x="7368948" y="3488893"/>
              <a:ext cx="127796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10426;p74">
              <a:extLst>
                <a:ext uri="{FF2B5EF4-FFF2-40B4-BE49-F238E27FC236}">
                  <a16:creationId xmlns:a16="http://schemas.microsoft.com/office/drawing/2014/main" id="{0093EC6F-0712-2052-3D63-47B6012AE522}"/>
                </a:ext>
              </a:extLst>
            </p:cNvPr>
            <p:cNvSpPr/>
            <p:nvPr/>
          </p:nvSpPr>
          <p:spPr>
            <a:xfrm>
              <a:off x="7348795" y="3622980"/>
              <a:ext cx="148891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10427;p74">
              <a:extLst>
                <a:ext uri="{FF2B5EF4-FFF2-40B4-BE49-F238E27FC236}">
                  <a16:creationId xmlns:a16="http://schemas.microsoft.com/office/drawing/2014/main" id="{D9955370-4FC2-EF39-4B72-D3679148912B}"/>
                </a:ext>
              </a:extLst>
            </p:cNvPr>
            <p:cNvSpPr/>
            <p:nvPr/>
          </p:nvSpPr>
          <p:spPr>
            <a:xfrm>
              <a:off x="7326694" y="3555434"/>
              <a:ext cx="171001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10428;p74">
              <a:extLst>
                <a:ext uri="{FF2B5EF4-FFF2-40B4-BE49-F238E27FC236}">
                  <a16:creationId xmlns:a16="http://schemas.microsoft.com/office/drawing/2014/main" id="{164F7C37-77AD-9C05-6FFF-A47AD5371CB2}"/>
                </a:ext>
              </a:extLst>
            </p:cNvPr>
            <p:cNvSpPr/>
            <p:nvPr/>
          </p:nvSpPr>
          <p:spPr>
            <a:xfrm>
              <a:off x="7348795" y="3692612"/>
              <a:ext cx="149870" cy="113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10429;p74">
              <a:extLst>
                <a:ext uri="{FF2B5EF4-FFF2-40B4-BE49-F238E27FC236}">
                  <a16:creationId xmlns:a16="http://schemas.microsoft.com/office/drawing/2014/main" id="{17CDE239-1DC4-11E1-0CBF-C6BB3410EDC1}"/>
                </a:ext>
              </a:extLst>
            </p:cNvPr>
            <p:cNvSpPr/>
            <p:nvPr/>
          </p:nvSpPr>
          <p:spPr>
            <a:xfrm>
              <a:off x="7200881" y="3487887"/>
              <a:ext cx="105695" cy="135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9" name="Google Shape;10435;p74">
            <a:extLst>
              <a:ext uri="{FF2B5EF4-FFF2-40B4-BE49-F238E27FC236}">
                <a16:creationId xmlns:a16="http://schemas.microsoft.com/office/drawing/2014/main" id="{B48DE82D-60B1-677C-5980-07FA7CF06934}"/>
              </a:ext>
            </a:extLst>
          </p:cNvPr>
          <p:cNvGrpSpPr/>
          <p:nvPr/>
        </p:nvGrpSpPr>
        <p:grpSpPr>
          <a:xfrm>
            <a:off x="5769039" y="3917558"/>
            <a:ext cx="532226" cy="525935"/>
            <a:chOff x="7115239" y="3964728"/>
            <a:chExt cx="532226" cy="525935"/>
          </a:xfrm>
          <a:solidFill>
            <a:schemeClr val="accent1"/>
          </a:solidFill>
        </p:grpSpPr>
        <p:sp>
          <p:nvSpPr>
            <p:cNvPr id="120" name="Google Shape;10436;p74">
              <a:extLst>
                <a:ext uri="{FF2B5EF4-FFF2-40B4-BE49-F238E27FC236}">
                  <a16:creationId xmlns:a16="http://schemas.microsoft.com/office/drawing/2014/main" id="{763D3148-2181-F381-C125-5938A2C2AC9E}"/>
                </a:ext>
              </a:extLst>
            </p:cNvPr>
            <p:cNvSpPr/>
            <p:nvPr/>
          </p:nvSpPr>
          <p:spPr>
            <a:xfrm>
              <a:off x="7365107" y="3964728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4"/>
                <a:gd name="f5" fmla="val 347"/>
                <a:gd name="f6" fmla="val 158"/>
                <a:gd name="f7" fmla="val 1355"/>
                <a:gd name="f8" fmla="val 1576"/>
                <a:gd name="f9" fmla="val 1733"/>
                <a:gd name="f10" fmla="val 536"/>
                <a:gd name="f11" fmla="val 693"/>
                <a:gd name="f12" fmla="*/ f0 1 694"/>
                <a:gd name="f13" fmla="*/ f1 1 173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3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34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" name="Google Shape;10437;p74">
              <a:extLst>
                <a:ext uri="{FF2B5EF4-FFF2-40B4-BE49-F238E27FC236}">
                  <a16:creationId xmlns:a16="http://schemas.microsoft.com/office/drawing/2014/main" id="{6F6EE766-AF83-2405-2F05-23EC60B96418}"/>
                </a:ext>
              </a:extLst>
            </p:cNvPr>
            <p:cNvSpPr/>
            <p:nvPr/>
          </p:nvSpPr>
          <p:spPr>
            <a:xfrm>
              <a:off x="7240868" y="4029769"/>
              <a:ext cx="63578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" name="Google Shape;10438;p74">
              <a:extLst>
                <a:ext uri="{FF2B5EF4-FFF2-40B4-BE49-F238E27FC236}">
                  <a16:creationId xmlns:a16="http://schemas.microsoft.com/office/drawing/2014/main" id="{7558835E-68F3-0CB3-8825-9E65BC546BC4}"/>
                </a:ext>
              </a:extLst>
            </p:cNvPr>
            <p:cNvSpPr/>
            <p:nvPr/>
          </p:nvSpPr>
          <p:spPr>
            <a:xfrm>
              <a:off x="7456822" y="4030336"/>
              <a:ext cx="63578" cy="65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" name="Google Shape;10439;p74">
              <a:extLst>
                <a:ext uri="{FF2B5EF4-FFF2-40B4-BE49-F238E27FC236}">
                  <a16:creationId xmlns:a16="http://schemas.microsoft.com/office/drawing/2014/main" id="{DA085E7D-65C5-9681-BCA2-6CFDD77DBFC4}"/>
                </a:ext>
              </a:extLst>
            </p:cNvPr>
            <p:cNvSpPr/>
            <p:nvPr/>
          </p:nvSpPr>
          <p:spPr>
            <a:xfrm>
              <a:off x="7583887" y="4194892"/>
              <a:ext cx="63578" cy="231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" name="Google Shape;10440;p74">
              <a:extLst>
                <a:ext uri="{FF2B5EF4-FFF2-40B4-BE49-F238E27FC236}">
                  <a16:creationId xmlns:a16="http://schemas.microsoft.com/office/drawing/2014/main" id="{CDDFF099-3CAD-2FAF-C903-D02FA3E029A6}"/>
                </a:ext>
              </a:extLst>
            </p:cNvPr>
            <p:cNvSpPr/>
            <p:nvPr/>
          </p:nvSpPr>
          <p:spPr>
            <a:xfrm>
              <a:off x="7115239" y="4196227"/>
              <a:ext cx="63578" cy="231882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" name="Google Shape;10441;p74">
              <a:extLst>
                <a:ext uri="{FF2B5EF4-FFF2-40B4-BE49-F238E27FC236}">
                  <a16:creationId xmlns:a16="http://schemas.microsoft.com/office/drawing/2014/main" id="{2AE28F31-91BA-B4CF-32E4-8CC136BBCCD2}"/>
                </a:ext>
              </a:extLst>
            </p:cNvPr>
            <p:cNvSpPr/>
            <p:nvPr/>
          </p:nvSpPr>
          <p:spPr>
            <a:xfrm>
              <a:off x="7293108" y="4212942"/>
              <a:ext cx="256955" cy="198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" name="Google Shape;10442;p74">
              <a:extLst>
                <a:ext uri="{FF2B5EF4-FFF2-40B4-BE49-F238E27FC236}">
                  <a16:creationId xmlns:a16="http://schemas.microsoft.com/office/drawing/2014/main" id="{B15E40FD-8720-4EAF-5BEC-E14C97A86F11}"/>
                </a:ext>
              </a:extLst>
            </p:cNvPr>
            <p:cNvSpPr/>
            <p:nvPr/>
          </p:nvSpPr>
          <p:spPr>
            <a:xfrm>
              <a:off x="7206989" y="4130189"/>
              <a:ext cx="314837" cy="360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7" name="Google Shape;10443;p74">
            <a:extLst>
              <a:ext uri="{FF2B5EF4-FFF2-40B4-BE49-F238E27FC236}">
                <a16:creationId xmlns:a16="http://schemas.microsoft.com/office/drawing/2014/main" id="{9BC9CA41-4806-DF66-B8E6-48C71D6F9D99}"/>
              </a:ext>
            </a:extLst>
          </p:cNvPr>
          <p:cNvGrpSpPr/>
          <p:nvPr/>
        </p:nvGrpSpPr>
        <p:grpSpPr>
          <a:xfrm>
            <a:off x="7139597" y="3290005"/>
            <a:ext cx="413345" cy="440549"/>
            <a:chOff x="8485796" y="3337175"/>
            <a:chExt cx="413345" cy="440549"/>
          </a:xfrm>
          <a:solidFill>
            <a:schemeClr val="accent1"/>
          </a:solidFill>
        </p:grpSpPr>
        <p:sp>
          <p:nvSpPr>
            <p:cNvPr id="128" name="Google Shape;10444;p74">
              <a:extLst>
                <a:ext uri="{FF2B5EF4-FFF2-40B4-BE49-F238E27FC236}">
                  <a16:creationId xmlns:a16="http://schemas.microsoft.com/office/drawing/2014/main" id="{363CBF1F-0A1C-8E9E-ECD4-58CDC1B83B69}"/>
                </a:ext>
              </a:extLst>
            </p:cNvPr>
            <p:cNvSpPr/>
            <p:nvPr/>
          </p:nvSpPr>
          <p:spPr>
            <a:xfrm>
              <a:off x="8522079" y="3337175"/>
              <a:ext cx="120965" cy="128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" name="Google Shape;10445;p74">
              <a:extLst>
                <a:ext uri="{FF2B5EF4-FFF2-40B4-BE49-F238E27FC236}">
                  <a16:creationId xmlns:a16="http://schemas.microsoft.com/office/drawing/2014/main" id="{F45F8AB4-FFB1-E85B-297F-ECDB18A024D1}"/>
                </a:ext>
              </a:extLst>
            </p:cNvPr>
            <p:cNvSpPr/>
            <p:nvPr/>
          </p:nvSpPr>
          <p:spPr>
            <a:xfrm>
              <a:off x="8681459" y="3389909"/>
              <a:ext cx="145142" cy="101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" name="Google Shape;10446;p74">
              <a:extLst>
                <a:ext uri="{FF2B5EF4-FFF2-40B4-BE49-F238E27FC236}">
                  <a16:creationId xmlns:a16="http://schemas.microsoft.com/office/drawing/2014/main" id="{1F074EE7-CD22-2437-235B-DBFC05A14A30}"/>
                </a:ext>
              </a:extLst>
            </p:cNvPr>
            <p:cNvSpPr/>
            <p:nvPr/>
          </p:nvSpPr>
          <p:spPr>
            <a:xfrm>
              <a:off x="8530876" y="3620054"/>
              <a:ext cx="148425" cy="102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" name="Google Shape;10447;p74">
              <a:extLst>
                <a:ext uri="{FF2B5EF4-FFF2-40B4-BE49-F238E27FC236}">
                  <a16:creationId xmlns:a16="http://schemas.microsoft.com/office/drawing/2014/main" id="{17515B99-0098-7C19-3C9A-3B8DE0117BF8}"/>
                </a:ext>
              </a:extLst>
            </p:cNvPr>
            <p:cNvSpPr/>
            <p:nvPr/>
          </p:nvSpPr>
          <p:spPr>
            <a:xfrm>
              <a:off x="8739734" y="3517605"/>
              <a:ext cx="124248" cy="127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1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2773"/>
                <a:gd name="f12" fmla="*/ f0 1 3561"/>
                <a:gd name="f13" fmla="*/ f1 1 34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561"/>
                <a:gd name="f20" fmla="*/ f17 1 34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561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" name="Google Shape;10448;p74">
              <a:extLst>
                <a:ext uri="{FF2B5EF4-FFF2-40B4-BE49-F238E27FC236}">
                  <a16:creationId xmlns:a16="http://schemas.microsoft.com/office/drawing/2014/main" id="{1ACEB95D-5E69-5DF4-1564-CDD68AF75668}"/>
                </a:ext>
              </a:extLst>
            </p:cNvPr>
            <p:cNvSpPr/>
            <p:nvPr/>
          </p:nvSpPr>
          <p:spPr>
            <a:xfrm>
              <a:off x="8485796" y="3463719"/>
              <a:ext cx="193505" cy="1312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" name="Google Shape;10449;p74">
              <a:extLst>
                <a:ext uri="{FF2B5EF4-FFF2-40B4-BE49-F238E27FC236}">
                  <a16:creationId xmlns:a16="http://schemas.microsoft.com/office/drawing/2014/main" id="{13DD38E3-7EF6-C869-806A-1C05251474E3}"/>
                </a:ext>
              </a:extLst>
            </p:cNvPr>
            <p:cNvSpPr/>
            <p:nvPr/>
          </p:nvSpPr>
          <p:spPr>
            <a:xfrm>
              <a:off x="8703442" y="3644112"/>
              <a:ext cx="195699" cy="1336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4" name="Google Shape;10468;p74">
            <a:extLst>
              <a:ext uri="{FF2B5EF4-FFF2-40B4-BE49-F238E27FC236}">
                <a16:creationId xmlns:a16="http://schemas.microsoft.com/office/drawing/2014/main" id="{4535471B-56DF-41DD-FD16-15F6243B5F02}"/>
              </a:ext>
            </a:extLst>
          </p:cNvPr>
          <p:cNvGrpSpPr/>
          <p:nvPr/>
        </p:nvGrpSpPr>
        <p:grpSpPr>
          <a:xfrm>
            <a:off x="3172316" y="3458200"/>
            <a:ext cx="362148" cy="384935"/>
            <a:chOff x="4518516" y="3505370"/>
            <a:chExt cx="362148" cy="384935"/>
          </a:xfrm>
          <a:solidFill>
            <a:schemeClr val="accent1"/>
          </a:solidFill>
        </p:grpSpPr>
        <p:sp>
          <p:nvSpPr>
            <p:cNvPr id="135" name="Google Shape;10469;p74">
              <a:extLst>
                <a:ext uri="{FF2B5EF4-FFF2-40B4-BE49-F238E27FC236}">
                  <a16:creationId xmlns:a16="http://schemas.microsoft.com/office/drawing/2014/main" id="{4FFF5290-8585-771D-A6FE-B84ABDB22028}"/>
                </a:ext>
              </a:extLst>
            </p:cNvPr>
            <p:cNvSpPr/>
            <p:nvPr/>
          </p:nvSpPr>
          <p:spPr>
            <a:xfrm>
              <a:off x="4731736" y="3731584"/>
              <a:ext cx="148928" cy="158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6" name="Google Shape;10470;p74">
              <a:extLst>
                <a:ext uri="{FF2B5EF4-FFF2-40B4-BE49-F238E27FC236}">
                  <a16:creationId xmlns:a16="http://schemas.microsoft.com/office/drawing/2014/main" id="{1A641D77-F1A1-BBD4-78FB-E5ACB42DA77B}"/>
                </a:ext>
              </a:extLst>
            </p:cNvPr>
            <p:cNvSpPr/>
            <p:nvPr/>
          </p:nvSpPr>
          <p:spPr>
            <a:xfrm>
              <a:off x="4519495" y="3618994"/>
              <a:ext cx="317946" cy="225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7" name="Google Shape;10471;p74">
              <a:extLst>
                <a:ext uri="{FF2B5EF4-FFF2-40B4-BE49-F238E27FC236}">
                  <a16:creationId xmlns:a16="http://schemas.microsoft.com/office/drawing/2014/main" id="{B32B120D-C2EA-6D06-C2D3-1381B6B0C34E}"/>
                </a:ext>
              </a:extLst>
            </p:cNvPr>
            <p:cNvSpPr/>
            <p:nvPr/>
          </p:nvSpPr>
          <p:spPr>
            <a:xfrm>
              <a:off x="4518516" y="3505370"/>
              <a:ext cx="318924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8" name="Google Shape;10483;p74">
            <a:extLst>
              <a:ext uri="{FF2B5EF4-FFF2-40B4-BE49-F238E27FC236}">
                <a16:creationId xmlns:a16="http://schemas.microsoft.com/office/drawing/2014/main" id="{BF949FEA-91C1-D8AA-57A1-6CC3EBB2D139}"/>
              </a:ext>
            </a:extLst>
          </p:cNvPr>
          <p:cNvGrpSpPr/>
          <p:nvPr/>
        </p:nvGrpSpPr>
        <p:grpSpPr>
          <a:xfrm>
            <a:off x="6515309" y="3358109"/>
            <a:ext cx="340046" cy="360374"/>
            <a:chOff x="7861508" y="3405280"/>
            <a:chExt cx="340046" cy="360374"/>
          </a:xfrm>
          <a:solidFill>
            <a:schemeClr val="accent1"/>
          </a:solidFill>
        </p:grpSpPr>
        <p:sp>
          <p:nvSpPr>
            <p:cNvPr id="139" name="Google Shape;10484;p74">
              <a:extLst>
                <a:ext uri="{FF2B5EF4-FFF2-40B4-BE49-F238E27FC236}">
                  <a16:creationId xmlns:a16="http://schemas.microsoft.com/office/drawing/2014/main" id="{A54CA10C-0CBC-3DBB-74F4-235018CF8665}"/>
                </a:ext>
              </a:extLst>
            </p:cNvPr>
            <p:cNvSpPr/>
            <p:nvPr/>
          </p:nvSpPr>
          <p:spPr>
            <a:xfrm>
              <a:off x="8052654" y="3607966"/>
              <a:ext cx="148900" cy="1576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0" name="Google Shape;10485;p74">
              <a:extLst>
                <a:ext uri="{FF2B5EF4-FFF2-40B4-BE49-F238E27FC236}">
                  <a16:creationId xmlns:a16="http://schemas.microsoft.com/office/drawing/2014/main" id="{32BECAAD-073E-B19E-72C0-93CA2079CAAE}"/>
                </a:ext>
              </a:extLst>
            </p:cNvPr>
            <p:cNvSpPr/>
            <p:nvPr/>
          </p:nvSpPr>
          <p:spPr>
            <a:xfrm>
              <a:off x="7861508" y="3483068"/>
              <a:ext cx="43260" cy="28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" name="Google Shape;10486;p74">
              <a:extLst>
                <a:ext uri="{FF2B5EF4-FFF2-40B4-BE49-F238E27FC236}">
                  <a16:creationId xmlns:a16="http://schemas.microsoft.com/office/drawing/2014/main" id="{073CAB64-A26B-3024-689D-5315C3B91F9D}"/>
                </a:ext>
              </a:extLst>
            </p:cNvPr>
            <p:cNvSpPr/>
            <p:nvPr/>
          </p:nvSpPr>
          <p:spPr>
            <a:xfrm>
              <a:off x="7924885" y="3494343"/>
              <a:ext cx="213283" cy="270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" name="Google Shape;10487;p74">
              <a:extLst>
                <a:ext uri="{FF2B5EF4-FFF2-40B4-BE49-F238E27FC236}">
                  <a16:creationId xmlns:a16="http://schemas.microsoft.com/office/drawing/2014/main" id="{DCEC581C-DB63-5E11-D5C0-AB6458A78132}"/>
                </a:ext>
              </a:extLst>
            </p:cNvPr>
            <p:cNvSpPr/>
            <p:nvPr/>
          </p:nvSpPr>
          <p:spPr>
            <a:xfrm>
              <a:off x="7968118" y="3629445"/>
              <a:ext cx="80732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" name="Google Shape;10488;p74">
              <a:extLst>
                <a:ext uri="{FF2B5EF4-FFF2-40B4-BE49-F238E27FC236}">
                  <a16:creationId xmlns:a16="http://schemas.microsoft.com/office/drawing/2014/main" id="{D3EAB5A0-822E-C73A-B946-257B9487428A}"/>
                </a:ext>
              </a:extLst>
            </p:cNvPr>
            <p:cNvSpPr/>
            <p:nvPr/>
          </p:nvSpPr>
          <p:spPr>
            <a:xfrm>
              <a:off x="7861508" y="3405280"/>
              <a:ext cx="275691" cy="66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4" name="Google Shape;10497;p74">
            <a:extLst>
              <a:ext uri="{FF2B5EF4-FFF2-40B4-BE49-F238E27FC236}">
                <a16:creationId xmlns:a16="http://schemas.microsoft.com/office/drawing/2014/main" id="{F52ADBB8-D28E-A6AC-88F6-B9DB9CB72F6B}"/>
              </a:ext>
            </a:extLst>
          </p:cNvPr>
          <p:cNvGrpSpPr/>
          <p:nvPr/>
        </p:nvGrpSpPr>
        <p:grpSpPr>
          <a:xfrm>
            <a:off x="6434384" y="1907404"/>
            <a:ext cx="472799" cy="502554"/>
            <a:chOff x="7780583" y="1954575"/>
            <a:chExt cx="472799" cy="502554"/>
          </a:xfrm>
          <a:solidFill>
            <a:schemeClr val="accent1"/>
          </a:solidFill>
        </p:grpSpPr>
        <p:sp>
          <p:nvSpPr>
            <p:cNvPr id="145" name="Google Shape;10498;p74">
              <a:extLst>
                <a:ext uri="{FF2B5EF4-FFF2-40B4-BE49-F238E27FC236}">
                  <a16:creationId xmlns:a16="http://schemas.microsoft.com/office/drawing/2014/main" id="{E07A5D15-6D7D-4806-3EE4-E9C187EBB32A}"/>
                </a:ext>
              </a:extLst>
            </p:cNvPr>
            <p:cNvSpPr/>
            <p:nvPr/>
          </p:nvSpPr>
          <p:spPr>
            <a:xfrm>
              <a:off x="7946117" y="1954575"/>
              <a:ext cx="137955" cy="147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" name="Google Shape;10499;p74">
              <a:extLst>
                <a:ext uri="{FF2B5EF4-FFF2-40B4-BE49-F238E27FC236}">
                  <a16:creationId xmlns:a16="http://schemas.microsoft.com/office/drawing/2014/main" id="{5E02CAA3-1B00-C806-140E-23A47146FF39}"/>
                </a:ext>
              </a:extLst>
            </p:cNvPr>
            <p:cNvSpPr/>
            <p:nvPr/>
          </p:nvSpPr>
          <p:spPr>
            <a:xfrm>
              <a:off x="7780583" y="2248591"/>
              <a:ext cx="472799" cy="2085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" name="Google Shape;10500;p74">
              <a:extLst>
                <a:ext uri="{FF2B5EF4-FFF2-40B4-BE49-F238E27FC236}">
                  <a16:creationId xmlns:a16="http://schemas.microsoft.com/office/drawing/2014/main" id="{AD1722B8-1C43-E283-3879-ABB17079C07A}"/>
                </a:ext>
              </a:extLst>
            </p:cNvPr>
            <p:cNvSpPr/>
            <p:nvPr/>
          </p:nvSpPr>
          <p:spPr>
            <a:xfrm>
              <a:off x="8102864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" name="Google Shape;10501;p74">
              <a:extLst>
                <a:ext uri="{FF2B5EF4-FFF2-40B4-BE49-F238E27FC236}">
                  <a16:creationId xmlns:a16="http://schemas.microsoft.com/office/drawing/2014/main" id="{FE8E4CF8-0731-F02B-5530-A84A398EEEBE}"/>
                </a:ext>
              </a:extLst>
            </p:cNvPr>
            <p:cNvSpPr/>
            <p:nvPr/>
          </p:nvSpPr>
          <p:spPr>
            <a:xfrm>
              <a:off x="7808171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" name="Google Shape;10502;p74">
              <a:extLst>
                <a:ext uri="{FF2B5EF4-FFF2-40B4-BE49-F238E27FC236}">
                  <a16:creationId xmlns:a16="http://schemas.microsoft.com/office/drawing/2014/main" id="{CFDB21B6-42E0-E5C1-DC91-B6365D31C762}"/>
                </a:ext>
              </a:extLst>
            </p:cNvPr>
            <p:cNvSpPr/>
            <p:nvPr/>
          </p:nvSpPr>
          <p:spPr>
            <a:xfrm>
              <a:off x="8026365" y="2096216"/>
              <a:ext cx="112919" cy="120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" name="Google Shape;10503;p74">
              <a:extLst>
                <a:ext uri="{FF2B5EF4-FFF2-40B4-BE49-F238E27FC236}">
                  <a16:creationId xmlns:a16="http://schemas.microsoft.com/office/drawing/2014/main" id="{E1C28A8E-7C79-33D8-985A-ADD0814056FE}"/>
                </a:ext>
              </a:extLst>
            </p:cNvPr>
            <p:cNvSpPr/>
            <p:nvPr/>
          </p:nvSpPr>
          <p:spPr>
            <a:xfrm>
              <a:off x="7888446" y="2097578"/>
              <a:ext cx="112873" cy="124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1" name="Google Shape;10234;p74">
            <a:extLst>
              <a:ext uri="{FF2B5EF4-FFF2-40B4-BE49-F238E27FC236}">
                <a16:creationId xmlns:a16="http://schemas.microsoft.com/office/drawing/2014/main" id="{6B5C8FF5-7B72-2F26-23AA-902548515FFA}"/>
              </a:ext>
            </a:extLst>
          </p:cNvPr>
          <p:cNvGrpSpPr/>
          <p:nvPr/>
        </p:nvGrpSpPr>
        <p:grpSpPr>
          <a:xfrm>
            <a:off x="2440742" y="1943569"/>
            <a:ext cx="470294" cy="502554"/>
            <a:chOff x="3786941" y="1990740"/>
            <a:chExt cx="470294" cy="502554"/>
          </a:xfrm>
          <a:solidFill>
            <a:schemeClr val="accent1"/>
          </a:solidFill>
        </p:grpSpPr>
        <p:sp>
          <p:nvSpPr>
            <p:cNvPr id="152" name="Google Shape;10235;p74">
              <a:extLst>
                <a:ext uri="{FF2B5EF4-FFF2-40B4-BE49-F238E27FC236}">
                  <a16:creationId xmlns:a16="http://schemas.microsoft.com/office/drawing/2014/main" id="{9C768376-3B6E-3B45-E401-F5815F385C33}"/>
                </a:ext>
              </a:extLst>
            </p:cNvPr>
            <p:cNvSpPr/>
            <p:nvPr/>
          </p:nvSpPr>
          <p:spPr>
            <a:xfrm>
              <a:off x="3993870" y="2255358"/>
              <a:ext cx="56436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3" name="Google Shape;10236;p74">
              <a:extLst>
                <a:ext uri="{FF2B5EF4-FFF2-40B4-BE49-F238E27FC236}">
                  <a16:creationId xmlns:a16="http://schemas.microsoft.com/office/drawing/2014/main" id="{946569FA-07C8-2C57-2B05-95383D72510E}"/>
                </a:ext>
              </a:extLst>
            </p:cNvPr>
            <p:cNvSpPr/>
            <p:nvPr/>
          </p:nvSpPr>
          <p:spPr>
            <a:xfrm>
              <a:off x="3967526" y="2344905"/>
              <a:ext cx="11163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4" name="Google Shape;10237;p74">
              <a:extLst>
                <a:ext uri="{FF2B5EF4-FFF2-40B4-BE49-F238E27FC236}">
                  <a16:creationId xmlns:a16="http://schemas.microsoft.com/office/drawing/2014/main" id="{262E49B8-9316-370D-0F43-44F61041EBD2}"/>
                </a:ext>
              </a:extLst>
            </p:cNvPr>
            <p:cNvSpPr/>
            <p:nvPr/>
          </p:nvSpPr>
          <p:spPr>
            <a:xfrm>
              <a:off x="3898553" y="2197879"/>
              <a:ext cx="249594" cy="295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5" name="Google Shape;10238;p74">
              <a:extLst>
                <a:ext uri="{FF2B5EF4-FFF2-40B4-BE49-F238E27FC236}">
                  <a16:creationId xmlns:a16="http://schemas.microsoft.com/office/drawing/2014/main" id="{CD821048-3C5C-1B66-B664-7B251583931B}"/>
                </a:ext>
              </a:extLst>
            </p:cNvPr>
            <p:cNvSpPr/>
            <p:nvPr/>
          </p:nvSpPr>
          <p:spPr>
            <a:xfrm>
              <a:off x="3870966" y="199074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6" name="Google Shape;10239;p74">
              <a:extLst>
                <a:ext uri="{FF2B5EF4-FFF2-40B4-BE49-F238E27FC236}">
                  <a16:creationId xmlns:a16="http://schemas.microsoft.com/office/drawing/2014/main" id="{9ABF6007-B9F8-7D6C-AA14-CB50EAB58C8A}"/>
                </a:ext>
              </a:extLst>
            </p:cNvPr>
            <p:cNvSpPr/>
            <p:nvPr/>
          </p:nvSpPr>
          <p:spPr>
            <a:xfrm>
              <a:off x="3786941" y="2081604"/>
              <a:ext cx="470294" cy="2339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7" name="Google Shape;10251;p74">
            <a:extLst>
              <a:ext uri="{FF2B5EF4-FFF2-40B4-BE49-F238E27FC236}">
                <a16:creationId xmlns:a16="http://schemas.microsoft.com/office/drawing/2014/main" id="{F911CB69-AA9D-63AA-F1E3-11CFFC029DD8}"/>
              </a:ext>
            </a:extLst>
          </p:cNvPr>
          <p:cNvGrpSpPr/>
          <p:nvPr/>
        </p:nvGrpSpPr>
        <p:grpSpPr>
          <a:xfrm>
            <a:off x="5779188" y="1947738"/>
            <a:ext cx="304760" cy="502545"/>
            <a:chOff x="7125388" y="1994909"/>
            <a:chExt cx="304760" cy="502545"/>
          </a:xfrm>
          <a:solidFill>
            <a:schemeClr val="accent1"/>
          </a:solidFill>
        </p:grpSpPr>
        <p:sp>
          <p:nvSpPr>
            <p:cNvPr id="158" name="Google Shape;10252;p74">
              <a:extLst>
                <a:ext uri="{FF2B5EF4-FFF2-40B4-BE49-F238E27FC236}">
                  <a16:creationId xmlns:a16="http://schemas.microsoft.com/office/drawing/2014/main" id="{3DDDF038-2B3B-F43D-5D19-AC43ADAF7BA3}"/>
                </a:ext>
              </a:extLst>
            </p:cNvPr>
            <p:cNvSpPr/>
            <p:nvPr/>
          </p:nvSpPr>
          <p:spPr>
            <a:xfrm>
              <a:off x="7292193" y="2266184"/>
              <a:ext cx="109097" cy="1430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9" name="Google Shape;10253;p74">
              <a:extLst>
                <a:ext uri="{FF2B5EF4-FFF2-40B4-BE49-F238E27FC236}">
                  <a16:creationId xmlns:a16="http://schemas.microsoft.com/office/drawing/2014/main" id="{86B58B38-F591-B934-AD92-8EEF585DFE56}"/>
                </a:ext>
              </a:extLst>
            </p:cNvPr>
            <p:cNvSpPr/>
            <p:nvPr/>
          </p:nvSpPr>
          <p:spPr>
            <a:xfrm>
              <a:off x="7226960" y="2355732"/>
              <a:ext cx="99102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0" name="Google Shape;10254;p74">
              <a:extLst>
                <a:ext uri="{FF2B5EF4-FFF2-40B4-BE49-F238E27FC236}">
                  <a16:creationId xmlns:a16="http://schemas.microsoft.com/office/drawing/2014/main" id="{FC1C955B-7B10-B54C-9FCE-F4EE01C7D6C7}"/>
                </a:ext>
              </a:extLst>
            </p:cNvPr>
            <p:cNvSpPr/>
            <p:nvPr/>
          </p:nvSpPr>
          <p:spPr>
            <a:xfrm>
              <a:off x="7152967" y="2263514"/>
              <a:ext cx="110404" cy="144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1" name="Google Shape;10255;p74">
              <a:extLst>
                <a:ext uri="{FF2B5EF4-FFF2-40B4-BE49-F238E27FC236}">
                  <a16:creationId xmlns:a16="http://schemas.microsoft.com/office/drawing/2014/main" id="{9D8F48BB-87BA-8372-2C9A-1459B32E70B5}"/>
                </a:ext>
              </a:extLst>
            </p:cNvPr>
            <p:cNvSpPr/>
            <p:nvPr/>
          </p:nvSpPr>
          <p:spPr>
            <a:xfrm>
              <a:off x="7125388" y="243726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2" name="Google Shape;10256;p74">
              <a:extLst>
                <a:ext uri="{FF2B5EF4-FFF2-40B4-BE49-F238E27FC236}">
                  <a16:creationId xmlns:a16="http://schemas.microsoft.com/office/drawing/2014/main" id="{48860A2B-776E-6530-60ED-03EC93C22FD7}"/>
                </a:ext>
              </a:extLst>
            </p:cNvPr>
            <p:cNvSpPr/>
            <p:nvPr/>
          </p:nvSpPr>
          <p:spPr>
            <a:xfrm>
              <a:off x="7125388" y="1994909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3" name="Google Shape;10257;p74">
              <a:extLst>
                <a:ext uri="{FF2B5EF4-FFF2-40B4-BE49-F238E27FC236}">
                  <a16:creationId xmlns:a16="http://schemas.microsoft.com/office/drawing/2014/main" id="{19023008-8D78-5DEF-0238-ADF1808BEC73}"/>
                </a:ext>
              </a:extLst>
            </p:cNvPr>
            <p:cNvSpPr/>
            <p:nvPr/>
          </p:nvSpPr>
          <p:spPr>
            <a:xfrm>
              <a:off x="7154238" y="2081787"/>
              <a:ext cx="247043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4" name="Google Shape;10258;p74">
              <a:extLst>
                <a:ext uri="{FF2B5EF4-FFF2-40B4-BE49-F238E27FC236}">
                  <a16:creationId xmlns:a16="http://schemas.microsoft.com/office/drawing/2014/main" id="{E4F1CBD3-A017-584A-1D89-C39C7361BD21}"/>
                </a:ext>
              </a:extLst>
            </p:cNvPr>
            <p:cNvSpPr/>
            <p:nvPr/>
          </p:nvSpPr>
          <p:spPr>
            <a:xfrm>
              <a:off x="7151732" y="2135233"/>
              <a:ext cx="248323" cy="1256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65" name="Google Shape;10297;p74">
            <a:extLst>
              <a:ext uri="{FF2B5EF4-FFF2-40B4-BE49-F238E27FC236}">
                <a16:creationId xmlns:a16="http://schemas.microsoft.com/office/drawing/2014/main" id="{4CA99D1B-D798-7BAF-2B68-9F3F49383E1D}"/>
              </a:ext>
            </a:extLst>
          </p:cNvPr>
          <p:cNvGrpSpPr/>
          <p:nvPr/>
        </p:nvGrpSpPr>
        <p:grpSpPr>
          <a:xfrm>
            <a:off x="3167453" y="1934398"/>
            <a:ext cx="470257" cy="499874"/>
            <a:chOff x="4513652" y="1981568"/>
            <a:chExt cx="470257" cy="499874"/>
          </a:xfrm>
          <a:solidFill>
            <a:schemeClr val="accent1"/>
          </a:solidFill>
        </p:grpSpPr>
        <p:sp>
          <p:nvSpPr>
            <p:cNvPr id="166" name="Google Shape;10298;p74">
              <a:extLst>
                <a:ext uri="{FF2B5EF4-FFF2-40B4-BE49-F238E27FC236}">
                  <a16:creationId xmlns:a16="http://schemas.microsoft.com/office/drawing/2014/main" id="{308EDE43-FF3D-02C7-C557-55A8961425AC}"/>
                </a:ext>
              </a:extLst>
            </p:cNvPr>
            <p:cNvSpPr/>
            <p:nvPr/>
          </p:nvSpPr>
          <p:spPr>
            <a:xfrm>
              <a:off x="4621478" y="2246187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7" name="Google Shape;10299;p74">
              <a:extLst>
                <a:ext uri="{FF2B5EF4-FFF2-40B4-BE49-F238E27FC236}">
                  <a16:creationId xmlns:a16="http://schemas.microsoft.com/office/drawing/2014/main" id="{FA3119DB-3454-A3AE-E6A4-94C193432EA3}"/>
                </a:ext>
              </a:extLst>
            </p:cNvPr>
            <p:cNvSpPr/>
            <p:nvPr/>
          </p:nvSpPr>
          <p:spPr>
            <a:xfrm>
              <a:off x="4595125" y="2335734"/>
              <a:ext cx="110404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8" name="Google Shape;10300;p74">
              <a:extLst>
                <a:ext uri="{FF2B5EF4-FFF2-40B4-BE49-F238E27FC236}">
                  <a16:creationId xmlns:a16="http://schemas.microsoft.com/office/drawing/2014/main" id="{6F696C0B-CA0A-C92E-5C56-F0E5C73AC9E1}"/>
                </a:ext>
              </a:extLst>
            </p:cNvPr>
            <p:cNvSpPr/>
            <p:nvPr/>
          </p:nvSpPr>
          <p:spPr>
            <a:xfrm>
              <a:off x="4513652" y="2159309"/>
              <a:ext cx="470257" cy="322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9" name="Google Shape;10301;p74">
              <a:extLst>
                <a:ext uri="{FF2B5EF4-FFF2-40B4-BE49-F238E27FC236}">
                  <a16:creationId xmlns:a16="http://schemas.microsoft.com/office/drawing/2014/main" id="{7C2F22D6-356A-694D-E0E8-87E0B67B48E1}"/>
                </a:ext>
              </a:extLst>
            </p:cNvPr>
            <p:cNvSpPr/>
            <p:nvPr/>
          </p:nvSpPr>
          <p:spPr>
            <a:xfrm>
              <a:off x="4650327" y="2069762"/>
              <a:ext cx="194392" cy="118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0" name="Google Shape;10302;p74">
              <a:extLst>
                <a:ext uri="{FF2B5EF4-FFF2-40B4-BE49-F238E27FC236}">
                  <a16:creationId xmlns:a16="http://schemas.microsoft.com/office/drawing/2014/main" id="{8E64E2A3-3A2D-1CC5-F804-53E77A3F65B9}"/>
                </a:ext>
              </a:extLst>
            </p:cNvPr>
            <p:cNvSpPr/>
            <p:nvPr/>
          </p:nvSpPr>
          <p:spPr>
            <a:xfrm>
              <a:off x="4677914" y="1981568"/>
              <a:ext cx="137955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71" name="Google Shape;10352;p74">
            <a:extLst>
              <a:ext uri="{FF2B5EF4-FFF2-40B4-BE49-F238E27FC236}">
                <a16:creationId xmlns:a16="http://schemas.microsoft.com/office/drawing/2014/main" id="{549E87A0-E0EC-DC62-032F-769A0CC04316}"/>
              </a:ext>
            </a:extLst>
          </p:cNvPr>
          <p:cNvGrpSpPr/>
          <p:nvPr/>
        </p:nvGrpSpPr>
        <p:grpSpPr>
          <a:xfrm>
            <a:off x="3837094" y="1942884"/>
            <a:ext cx="471528" cy="504319"/>
            <a:chOff x="5183294" y="1990054"/>
            <a:chExt cx="471528" cy="504319"/>
          </a:xfrm>
          <a:solidFill>
            <a:schemeClr val="accent1"/>
          </a:solidFill>
        </p:grpSpPr>
        <p:sp>
          <p:nvSpPr>
            <p:cNvPr id="172" name="Google Shape;10353;p74">
              <a:extLst>
                <a:ext uri="{FF2B5EF4-FFF2-40B4-BE49-F238E27FC236}">
                  <a16:creationId xmlns:a16="http://schemas.microsoft.com/office/drawing/2014/main" id="{97598B3E-6DD7-9775-B71E-C067BB4787D7}"/>
                </a:ext>
              </a:extLst>
            </p:cNvPr>
            <p:cNvSpPr/>
            <p:nvPr/>
          </p:nvSpPr>
          <p:spPr>
            <a:xfrm>
              <a:off x="5319970" y="2108313"/>
              <a:ext cx="194392" cy="1684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3" name="Google Shape;10354;p74">
              <a:extLst>
                <a:ext uri="{FF2B5EF4-FFF2-40B4-BE49-F238E27FC236}">
                  <a16:creationId xmlns:a16="http://schemas.microsoft.com/office/drawing/2014/main" id="{6824AC52-8A90-AC68-CEA9-EF67171BCE19}"/>
                </a:ext>
              </a:extLst>
            </p:cNvPr>
            <p:cNvSpPr/>
            <p:nvPr/>
          </p:nvSpPr>
          <p:spPr>
            <a:xfrm>
              <a:off x="5390177" y="2168472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4" name="Google Shape;10355;p74">
              <a:extLst>
                <a:ext uri="{FF2B5EF4-FFF2-40B4-BE49-F238E27FC236}">
                  <a16:creationId xmlns:a16="http://schemas.microsoft.com/office/drawing/2014/main" id="{4D1808C6-9E0A-DDE7-9BBF-99AAB01652D7}"/>
                </a:ext>
              </a:extLst>
            </p:cNvPr>
            <p:cNvSpPr/>
            <p:nvPr/>
          </p:nvSpPr>
          <p:spPr>
            <a:xfrm>
              <a:off x="5212153" y="1990054"/>
              <a:ext cx="412586" cy="44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5" name="Google Shape;10356;p74">
              <a:extLst>
                <a:ext uri="{FF2B5EF4-FFF2-40B4-BE49-F238E27FC236}">
                  <a16:creationId xmlns:a16="http://schemas.microsoft.com/office/drawing/2014/main" id="{4FCC2C55-F676-C30F-5813-89E0B713A93F}"/>
                </a:ext>
              </a:extLst>
            </p:cNvPr>
            <p:cNvSpPr/>
            <p:nvPr/>
          </p:nvSpPr>
          <p:spPr>
            <a:xfrm>
              <a:off x="5365104" y="2256702"/>
              <a:ext cx="106628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6" name="Google Shape;10357;p74">
              <a:extLst>
                <a:ext uri="{FF2B5EF4-FFF2-40B4-BE49-F238E27FC236}">
                  <a16:creationId xmlns:a16="http://schemas.microsoft.com/office/drawing/2014/main" id="{DE44BDBF-6496-1541-1975-1FF689EA09B3}"/>
                </a:ext>
              </a:extLst>
            </p:cNvPr>
            <p:cNvSpPr/>
            <p:nvPr/>
          </p:nvSpPr>
          <p:spPr>
            <a:xfrm>
              <a:off x="5503060" y="2343534"/>
              <a:ext cx="151762" cy="14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3812"/>
                <a:gd name="f54" fmla="val 1072"/>
                <a:gd name="f55" fmla="val 946"/>
                <a:gd name="f56" fmla="val 3686"/>
                <a:gd name="f57" fmla="val 820"/>
                <a:gd name="f58" fmla="*/ f0 1 3813"/>
                <a:gd name="f59" fmla="*/ f1 1 3479"/>
                <a:gd name="f60" fmla="val f2"/>
                <a:gd name="f61" fmla="val f3"/>
                <a:gd name="f62" fmla="val f4"/>
                <a:gd name="f63" fmla="+- f62 0 f60"/>
                <a:gd name="f64" fmla="+- f61 0 f60"/>
                <a:gd name="f65" fmla="*/ f64 1 3813"/>
                <a:gd name="f66" fmla="*/ f63 1 3479"/>
                <a:gd name="f67" fmla="*/ f60 1 f65"/>
                <a:gd name="f68" fmla="*/ f61 1 f65"/>
                <a:gd name="f69" fmla="*/ f60 1 f66"/>
                <a:gd name="f70" fmla="*/ f62 1 f66"/>
                <a:gd name="f71" fmla="*/ f67 f58 1"/>
                <a:gd name="f72" fmla="*/ f68 f58 1"/>
                <a:gd name="f73" fmla="*/ f70 f59 1"/>
                <a:gd name="f74" fmla="*/ f69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3813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7" name="Google Shape;10358;p74">
              <a:extLst>
                <a:ext uri="{FF2B5EF4-FFF2-40B4-BE49-F238E27FC236}">
                  <a16:creationId xmlns:a16="http://schemas.microsoft.com/office/drawing/2014/main" id="{2B7C10AB-2251-2333-2543-CE0B53CD4063}"/>
                </a:ext>
              </a:extLst>
            </p:cNvPr>
            <p:cNvSpPr/>
            <p:nvPr/>
          </p:nvSpPr>
          <p:spPr>
            <a:xfrm>
              <a:off x="5183294" y="2346204"/>
              <a:ext cx="151762" cy="148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93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3492"/>
                <a:gd name="f32" fmla="val 2396"/>
                <a:gd name="f33" fmla="val 2482"/>
                <a:gd name="f34" fmla="val 2580"/>
                <a:gd name="f35" fmla="val 3448"/>
                <a:gd name="f36" fmla="val 2647"/>
                <a:gd name="f37" fmla="val 340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3"/>
                <a:gd name="f56" fmla="*/ f1 1 3493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3"/>
                <a:gd name="f63" fmla="*/ f60 1 3493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3" h="3493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" y="f38"/>
                  </a:lnTo>
                  <a:lnTo>
                    <a:pt x="f3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78" name="Google Shape;10390;p74">
            <a:extLst>
              <a:ext uri="{FF2B5EF4-FFF2-40B4-BE49-F238E27FC236}">
                <a16:creationId xmlns:a16="http://schemas.microsoft.com/office/drawing/2014/main" id="{E0BEF481-0BF2-6ED3-83AF-C8E22D3D7684}"/>
              </a:ext>
            </a:extLst>
          </p:cNvPr>
          <p:cNvGrpSpPr/>
          <p:nvPr/>
        </p:nvGrpSpPr>
        <p:grpSpPr>
          <a:xfrm>
            <a:off x="1782676" y="1954523"/>
            <a:ext cx="471529" cy="502554"/>
            <a:chOff x="3128875" y="2001694"/>
            <a:chExt cx="471529" cy="502554"/>
          </a:xfrm>
          <a:solidFill>
            <a:schemeClr val="accent1"/>
          </a:solidFill>
        </p:grpSpPr>
        <p:sp>
          <p:nvSpPr>
            <p:cNvPr id="179" name="Google Shape;10391;p74">
              <a:extLst>
                <a:ext uri="{FF2B5EF4-FFF2-40B4-BE49-F238E27FC236}">
                  <a16:creationId xmlns:a16="http://schemas.microsoft.com/office/drawing/2014/main" id="{0C8CB84B-800E-4E01-5FF4-5FB49A57C938}"/>
                </a:ext>
              </a:extLst>
            </p:cNvPr>
            <p:cNvSpPr/>
            <p:nvPr/>
          </p:nvSpPr>
          <p:spPr>
            <a:xfrm>
              <a:off x="3308180" y="2192795"/>
              <a:ext cx="110413" cy="1163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0" name="Google Shape;10392;p74">
              <a:extLst>
                <a:ext uri="{FF2B5EF4-FFF2-40B4-BE49-F238E27FC236}">
                  <a16:creationId xmlns:a16="http://schemas.microsoft.com/office/drawing/2014/main" id="{B6638EE3-F7EC-1A73-4092-4417DB24462A}"/>
                </a:ext>
              </a:extLst>
            </p:cNvPr>
            <p:cNvSpPr/>
            <p:nvPr/>
          </p:nvSpPr>
          <p:spPr>
            <a:xfrm>
              <a:off x="3182806" y="2001694"/>
              <a:ext cx="137955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1" name="Google Shape;10393;p74">
              <a:extLst>
                <a:ext uri="{FF2B5EF4-FFF2-40B4-BE49-F238E27FC236}">
                  <a16:creationId xmlns:a16="http://schemas.microsoft.com/office/drawing/2014/main" id="{3062EB7C-340A-ECFB-5061-B1FF8E0A3CCD}"/>
                </a:ext>
              </a:extLst>
            </p:cNvPr>
            <p:cNvSpPr/>
            <p:nvPr/>
          </p:nvSpPr>
          <p:spPr>
            <a:xfrm>
              <a:off x="3404740" y="2001694"/>
              <a:ext cx="137992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2" name="Google Shape;10394;p74">
              <a:extLst>
                <a:ext uri="{FF2B5EF4-FFF2-40B4-BE49-F238E27FC236}">
                  <a16:creationId xmlns:a16="http://schemas.microsoft.com/office/drawing/2014/main" id="{122A78A3-C2CC-5BD0-7291-FFA346F77528}"/>
                </a:ext>
              </a:extLst>
            </p:cNvPr>
            <p:cNvSpPr/>
            <p:nvPr/>
          </p:nvSpPr>
          <p:spPr>
            <a:xfrm>
              <a:off x="3328242" y="2331811"/>
              <a:ext cx="66504" cy="428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009"/>
                <a:gd name="f5" fmla="val 1"/>
                <a:gd name="f6" fmla="val 851"/>
                <a:gd name="f7" fmla="val 1008"/>
                <a:gd name="f8" fmla="val 1450"/>
                <a:gd name="f9" fmla="val 126"/>
                <a:gd name="f10" fmla="val 1167"/>
                <a:gd name="f11" fmla="val 158"/>
                <a:gd name="f12" fmla="val 568"/>
                <a:gd name="f13" fmla="val 284"/>
                <a:gd name="f14" fmla="val 95"/>
                <a:gd name="f15" fmla="*/ f0 1 1671"/>
                <a:gd name="f16" fmla="*/ f1 1 100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671"/>
                <a:gd name="f23" fmla="*/ f20 1 100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671" h="1009">
                  <a:moveTo>
                    <a:pt x="f5" y="f2"/>
                  </a:moveTo>
                  <a:lnTo>
                    <a:pt x="f6" y="f7"/>
                  </a:lnTo>
                  <a:lnTo>
                    <a:pt x="f3" y="f2"/>
                  </a:lnTo>
                  <a:lnTo>
                    <a:pt x="f3" y="f2"/>
                  </a:lnTo>
                  <a:cubicBezTo>
                    <a:pt x="f8" y="f9"/>
                    <a:pt x="f10" y="f11"/>
                    <a:pt x="f6" y="f11"/>
                  </a:cubicBez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3" name="Google Shape;10395;p74">
              <a:extLst>
                <a:ext uri="{FF2B5EF4-FFF2-40B4-BE49-F238E27FC236}">
                  <a16:creationId xmlns:a16="http://schemas.microsoft.com/office/drawing/2014/main" id="{1C85C88F-68D8-A679-8D64-466D6484960D}"/>
                </a:ext>
              </a:extLst>
            </p:cNvPr>
            <p:cNvSpPr/>
            <p:nvPr/>
          </p:nvSpPr>
          <p:spPr>
            <a:xfrm>
              <a:off x="3239207" y="2322429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4" name="Google Shape;10396;p74">
              <a:extLst>
                <a:ext uri="{FF2B5EF4-FFF2-40B4-BE49-F238E27FC236}">
                  <a16:creationId xmlns:a16="http://schemas.microsoft.com/office/drawing/2014/main" id="{5E6C24D4-2CD5-F59D-B1A6-773553FFF79A}"/>
                </a:ext>
              </a:extLst>
            </p:cNvPr>
            <p:cNvSpPr/>
            <p:nvPr/>
          </p:nvSpPr>
          <p:spPr>
            <a:xfrm>
              <a:off x="3377153" y="2323792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5" name="Google Shape;10397;p74">
              <a:extLst>
                <a:ext uri="{FF2B5EF4-FFF2-40B4-BE49-F238E27FC236}">
                  <a16:creationId xmlns:a16="http://schemas.microsoft.com/office/drawing/2014/main" id="{EC8174E3-E575-8E54-A7AF-693F9CEF6D8D}"/>
                </a:ext>
              </a:extLst>
            </p:cNvPr>
            <p:cNvSpPr/>
            <p:nvPr/>
          </p:nvSpPr>
          <p:spPr>
            <a:xfrm>
              <a:off x="3380939" y="2143381"/>
              <a:ext cx="219465" cy="184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6" name="Google Shape;10398;p74">
              <a:extLst>
                <a:ext uri="{FF2B5EF4-FFF2-40B4-BE49-F238E27FC236}">
                  <a16:creationId xmlns:a16="http://schemas.microsoft.com/office/drawing/2014/main" id="{A15BBB54-8E0C-E208-87BE-4C32EE127434}"/>
                </a:ext>
              </a:extLst>
            </p:cNvPr>
            <p:cNvSpPr/>
            <p:nvPr/>
          </p:nvSpPr>
          <p:spPr>
            <a:xfrm>
              <a:off x="3128875" y="2142018"/>
              <a:ext cx="216959" cy="184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87" name="Google Shape;10412;p74">
            <a:extLst>
              <a:ext uri="{FF2B5EF4-FFF2-40B4-BE49-F238E27FC236}">
                <a16:creationId xmlns:a16="http://schemas.microsoft.com/office/drawing/2014/main" id="{207C943F-D9BB-97BE-3886-89D7ABAD6E5B}"/>
              </a:ext>
            </a:extLst>
          </p:cNvPr>
          <p:cNvGrpSpPr/>
          <p:nvPr/>
        </p:nvGrpSpPr>
        <p:grpSpPr>
          <a:xfrm>
            <a:off x="4548598" y="1943240"/>
            <a:ext cx="441444" cy="500460"/>
            <a:chOff x="5894798" y="1990411"/>
            <a:chExt cx="441444" cy="500460"/>
          </a:xfrm>
          <a:solidFill>
            <a:schemeClr val="accent1"/>
          </a:solidFill>
        </p:grpSpPr>
        <p:sp>
          <p:nvSpPr>
            <p:cNvPr id="188" name="Google Shape;10413;p74">
              <a:extLst>
                <a:ext uri="{FF2B5EF4-FFF2-40B4-BE49-F238E27FC236}">
                  <a16:creationId xmlns:a16="http://schemas.microsoft.com/office/drawing/2014/main" id="{9DC986DA-10F9-6AA8-EC02-A1FF987FFC4F}"/>
                </a:ext>
              </a:extLst>
            </p:cNvPr>
            <p:cNvSpPr/>
            <p:nvPr/>
          </p:nvSpPr>
          <p:spPr>
            <a:xfrm>
              <a:off x="6114263" y="1990411"/>
              <a:ext cx="27624" cy="748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9" name="Google Shape;10414;p74">
              <a:extLst>
                <a:ext uri="{FF2B5EF4-FFF2-40B4-BE49-F238E27FC236}">
                  <a16:creationId xmlns:a16="http://schemas.microsoft.com/office/drawing/2014/main" id="{8060AFDD-57F7-FD2E-92E1-307E9BE871EF}"/>
                </a:ext>
              </a:extLst>
            </p:cNvPr>
            <p:cNvSpPr/>
            <p:nvPr/>
          </p:nvSpPr>
          <p:spPr>
            <a:xfrm>
              <a:off x="6198287" y="2022140"/>
              <a:ext cx="56436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0" name="Google Shape;10415;p74">
              <a:extLst>
                <a:ext uri="{FF2B5EF4-FFF2-40B4-BE49-F238E27FC236}">
                  <a16:creationId xmlns:a16="http://schemas.microsoft.com/office/drawing/2014/main" id="{A3CD5DC7-B9CA-FA67-6308-EA7C229E1A6E}"/>
                </a:ext>
              </a:extLst>
            </p:cNvPr>
            <p:cNvSpPr/>
            <p:nvPr/>
          </p:nvSpPr>
          <p:spPr>
            <a:xfrm>
              <a:off x="6279760" y="2197540"/>
              <a:ext cx="56482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1" name="Google Shape;10416;p74">
              <a:extLst>
                <a:ext uri="{FF2B5EF4-FFF2-40B4-BE49-F238E27FC236}">
                  <a16:creationId xmlns:a16="http://schemas.microsoft.com/office/drawing/2014/main" id="{959FB98B-4142-C1CA-4B07-3CF0B78F85A6}"/>
                </a:ext>
              </a:extLst>
            </p:cNvPr>
            <p:cNvSpPr/>
            <p:nvPr/>
          </p:nvSpPr>
          <p:spPr>
            <a:xfrm>
              <a:off x="5894798" y="2197540"/>
              <a:ext cx="56482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2" name="Google Shape;10417;p74">
              <a:extLst>
                <a:ext uri="{FF2B5EF4-FFF2-40B4-BE49-F238E27FC236}">
                  <a16:creationId xmlns:a16="http://schemas.microsoft.com/office/drawing/2014/main" id="{8785E938-9AA3-6F94-F95B-A1D37D2A0BD0}"/>
                </a:ext>
              </a:extLst>
            </p:cNvPr>
            <p:cNvSpPr/>
            <p:nvPr/>
          </p:nvSpPr>
          <p:spPr>
            <a:xfrm>
              <a:off x="6003895" y="2022140"/>
              <a:ext cx="56482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3" name="Google Shape;10418;p74">
              <a:extLst>
                <a:ext uri="{FF2B5EF4-FFF2-40B4-BE49-F238E27FC236}">
                  <a16:creationId xmlns:a16="http://schemas.microsoft.com/office/drawing/2014/main" id="{3FD84E38-EAAF-ECE4-9B4B-88FDF05ABF6D}"/>
                </a:ext>
              </a:extLst>
            </p:cNvPr>
            <p:cNvSpPr/>
            <p:nvPr/>
          </p:nvSpPr>
          <p:spPr>
            <a:xfrm>
              <a:off x="5919871" y="2079702"/>
              <a:ext cx="58987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4" name="Google Shape;10419;p74">
              <a:extLst>
                <a:ext uri="{FF2B5EF4-FFF2-40B4-BE49-F238E27FC236}">
                  <a16:creationId xmlns:a16="http://schemas.microsoft.com/office/drawing/2014/main" id="{E58CCBF2-BBBE-94C7-4398-5E21209EBAA7}"/>
                </a:ext>
              </a:extLst>
            </p:cNvPr>
            <p:cNvSpPr/>
            <p:nvPr/>
          </p:nvSpPr>
          <p:spPr>
            <a:xfrm>
              <a:off x="6250938" y="2080214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5" name="Google Shape;10420;p74">
              <a:extLst>
                <a:ext uri="{FF2B5EF4-FFF2-40B4-BE49-F238E27FC236}">
                  <a16:creationId xmlns:a16="http://schemas.microsoft.com/office/drawing/2014/main" id="{A28E320A-4712-1B60-697E-B124B070A8B3}"/>
                </a:ext>
              </a:extLst>
            </p:cNvPr>
            <p:cNvSpPr/>
            <p:nvPr/>
          </p:nvSpPr>
          <p:spPr>
            <a:xfrm>
              <a:off x="5970062" y="2077279"/>
              <a:ext cx="282156" cy="41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96" name="Google Shape;10478;p74">
            <a:extLst>
              <a:ext uri="{FF2B5EF4-FFF2-40B4-BE49-F238E27FC236}">
                <a16:creationId xmlns:a16="http://schemas.microsoft.com/office/drawing/2014/main" id="{09F2D4EE-F98A-A0F4-7C60-0A3C2EBAF0DA}"/>
              </a:ext>
            </a:extLst>
          </p:cNvPr>
          <p:cNvGrpSpPr/>
          <p:nvPr/>
        </p:nvGrpSpPr>
        <p:grpSpPr>
          <a:xfrm>
            <a:off x="5105651" y="1943075"/>
            <a:ext cx="479054" cy="501182"/>
            <a:chOff x="6451850" y="1990246"/>
            <a:chExt cx="479054" cy="501182"/>
          </a:xfrm>
          <a:solidFill>
            <a:schemeClr val="accent1"/>
          </a:solidFill>
        </p:grpSpPr>
        <p:sp>
          <p:nvSpPr>
            <p:cNvPr id="197" name="Google Shape;10479;p74">
              <a:extLst>
                <a:ext uri="{FF2B5EF4-FFF2-40B4-BE49-F238E27FC236}">
                  <a16:creationId xmlns:a16="http://schemas.microsoft.com/office/drawing/2014/main" id="{7E3A64E1-13D9-BDA1-FA52-FEE440608B86}"/>
                </a:ext>
              </a:extLst>
            </p:cNvPr>
            <p:cNvSpPr/>
            <p:nvPr/>
          </p:nvSpPr>
          <p:spPr>
            <a:xfrm>
              <a:off x="6451850" y="2115848"/>
              <a:ext cx="218230" cy="24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8" name="Google Shape;10480;p74">
              <a:extLst>
                <a:ext uri="{FF2B5EF4-FFF2-40B4-BE49-F238E27FC236}">
                  <a16:creationId xmlns:a16="http://schemas.microsoft.com/office/drawing/2014/main" id="{97889578-B73D-BA95-D24F-1255724C28EB}"/>
                </a:ext>
              </a:extLst>
            </p:cNvPr>
            <p:cNvSpPr/>
            <p:nvPr/>
          </p:nvSpPr>
          <p:spPr>
            <a:xfrm>
              <a:off x="6574755" y="1990246"/>
              <a:ext cx="232001" cy="227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9" name="Google Shape;10481;p74">
              <a:extLst>
                <a:ext uri="{FF2B5EF4-FFF2-40B4-BE49-F238E27FC236}">
                  <a16:creationId xmlns:a16="http://schemas.microsoft.com/office/drawing/2014/main" id="{2D6D075D-271F-F463-848D-D979EEE1D4E1}"/>
                </a:ext>
              </a:extLst>
            </p:cNvPr>
            <p:cNvSpPr/>
            <p:nvPr/>
          </p:nvSpPr>
          <p:spPr>
            <a:xfrm>
              <a:off x="6712674" y="2115848"/>
              <a:ext cx="218230" cy="247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0" name="Google Shape;10482;p74">
              <a:extLst>
                <a:ext uri="{FF2B5EF4-FFF2-40B4-BE49-F238E27FC236}">
                  <a16:creationId xmlns:a16="http://schemas.microsoft.com/office/drawing/2014/main" id="{6995B55E-F091-1DC2-CBE3-4DC11A270827}"/>
                </a:ext>
              </a:extLst>
            </p:cNvPr>
            <p:cNvSpPr/>
            <p:nvPr/>
          </p:nvSpPr>
          <p:spPr>
            <a:xfrm>
              <a:off x="6574755" y="2262874"/>
              <a:ext cx="234507" cy="228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1" name="Google Shape;10101;p74">
            <a:extLst>
              <a:ext uri="{FF2B5EF4-FFF2-40B4-BE49-F238E27FC236}">
                <a16:creationId xmlns:a16="http://schemas.microsoft.com/office/drawing/2014/main" id="{627F389E-0E42-E782-EF16-4E18CBB8B07E}"/>
              </a:ext>
            </a:extLst>
          </p:cNvPr>
          <p:cNvGrpSpPr/>
          <p:nvPr/>
        </p:nvGrpSpPr>
        <p:grpSpPr>
          <a:xfrm>
            <a:off x="7192247" y="4119339"/>
            <a:ext cx="327922" cy="324154"/>
            <a:chOff x="8538447" y="4166509"/>
            <a:chExt cx="327922" cy="324154"/>
          </a:xfrm>
          <a:solidFill>
            <a:schemeClr val="accent1"/>
          </a:solidFill>
        </p:grpSpPr>
        <p:sp>
          <p:nvSpPr>
            <p:cNvPr id="202" name="Google Shape;10102;p74">
              <a:extLst>
                <a:ext uri="{FF2B5EF4-FFF2-40B4-BE49-F238E27FC236}">
                  <a16:creationId xmlns:a16="http://schemas.microsoft.com/office/drawing/2014/main" id="{BE0DA942-5DB3-65B3-5E4F-EAE14DF934D0}"/>
                </a:ext>
              </a:extLst>
            </p:cNvPr>
            <p:cNvSpPr/>
            <p:nvPr/>
          </p:nvSpPr>
          <p:spPr>
            <a:xfrm>
              <a:off x="8643786" y="4252517"/>
              <a:ext cx="222583" cy="238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3" name="Google Shape;10103;p74">
              <a:extLst>
                <a:ext uri="{FF2B5EF4-FFF2-40B4-BE49-F238E27FC236}">
                  <a16:creationId xmlns:a16="http://schemas.microsoft.com/office/drawing/2014/main" id="{B202A950-1B61-3665-C645-CEA68582E425}"/>
                </a:ext>
              </a:extLst>
            </p:cNvPr>
            <p:cNvSpPr/>
            <p:nvPr/>
          </p:nvSpPr>
          <p:spPr>
            <a:xfrm>
              <a:off x="8539307" y="4166509"/>
              <a:ext cx="172455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4" name="Google Shape;10104;p74">
              <a:extLst>
                <a:ext uri="{FF2B5EF4-FFF2-40B4-BE49-F238E27FC236}">
                  <a16:creationId xmlns:a16="http://schemas.microsoft.com/office/drawing/2014/main" id="{7CD6E7EA-9238-CD4D-652E-F4064AF670A8}"/>
                </a:ext>
              </a:extLst>
            </p:cNvPr>
            <p:cNvSpPr/>
            <p:nvPr/>
          </p:nvSpPr>
          <p:spPr>
            <a:xfrm>
              <a:off x="8539307" y="4256138"/>
              <a:ext cx="118936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5" name="Google Shape;10105;p74">
              <a:extLst>
                <a:ext uri="{FF2B5EF4-FFF2-40B4-BE49-F238E27FC236}">
                  <a16:creationId xmlns:a16="http://schemas.microsoft.com/office/drawing/2014/main" id="{23F00AA8-DFA7-2668-1254-F967C2E32EFC}"/>
                </a:ext>
              </a:extLst>
            </p:cNvPr>
            <p:cNvSpPr/>
            <p:nvPr/>
          </p:nvSpPr>
          <p:spPr>
            <a:xfrm>
              <a:off x="8539307" y="4397386"/>
              <a:ext cx="114702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6" name="Google Shape;10106;p74">
              <a:extLst>
                <a:ext uri="{FF2B5EF4-FFF2-40B4-BE49-F238E27FC236}">
                  <a16:creationId xmlns:a16="http://schemas.microsoft.com/office/drawing/2014/main" id="{48F9F7A2-58F3-7F5E-40BC-6B4ACD20A442}"/>
                </a:ext>
              </a:extLst>
            </p:cNvPr>
            <p:cNvSpPr/>
            <p:nvPr/>
          </p:nvSpPr>
          <p:spPr>
            <a:xfrm>
              <a:off x="8538447" y="4326748"/>
              <a:ext cx="84124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7" name="Google Shape;10125;p74">
            <a:extLst>
              <a:ext uri="{FF2B5EF4-FFF2-40B4-BE49-F238E27FC236}">
                <a16:creationId xmlns:a16="http://schemas.microsoft.com/office/drawing/2014/main" id="{D0F51A8F-92A6-5496-FD99-604737840213}"/>
              </a:ext>
            </a:extLst>
          </p:cNvPr>
          <p:cNvGrpSpPr/>
          <p:nvPr/>
        </p:nvGrpSpPr>
        <p:grpSpPr>
          <a:xfrm>
            <a:off x="6463837" y="1266969"/>
            <a:ext cx="445504" cy="476017"/>
            <a:chOff x="7810036" y="1314139"/>
            <a:chExt cx="445504" cy="476017"/>
          </a:xfrm>
          <a:solidFill>
            <a:schemeClr val="accent1"/>
          </a:solidFill>
        </p:grpSpPr>
        <p:sp>
          <p:nvSpPr>
            <p:cNvPr id="208" name="Google Shape;10126;p74">
              <a:extLst>
                <a:ext uri="{FF2B5EF4-FFF2-40B4-BE49-F238E27FC236}">
                  <a16:creationId xmlns:a16="http://schemas.microsoft.com/office/drawing/2014/main" id="{F8AD469E-C683-D0A1-15D7-6DE82FA35E7A}"/>
                </a:ext>
              </a:extLst>
            </p:cNvPr>
            <p:cNvSpPr/>
            <p:nvPr/>
          </p:nvSpPr>
          <p:spPr>
            <a:xfrm>
              <a:off x="7901120" y="1573453"/>
              <a:ext cx="262213" cy="216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9" name="Google Shape;10127;p74">
              <a:extLst>
                <a:ext uri="{FF2B5EF4-FFF2-40B4-BE49-F238E27FC236}">
                  <a16:creationId xmlns:a16="http://schemas.microsoft.com/office/drawing/2014/main" id="{288A8D2E-B6F1-87B8-7CEF-F77B1419779C}"/>
                </a:ext>
              </a:extLst>
            </p:cNvPr>
            <p:cNvSpPr/>
            <p:nvPr/>
          </p:nvSpPr>
          <p:spPr>
            <a:xfrm>
              <a:off x="7810036" y="1314139"/>
              <a:ext cx="445504" cy="229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0" name="Google Shape;10128;p74">
              <a:extLst>
                <a:ext uri="{FF2B5EF4-FFF2-40B4-BE49-F238E27FC236}">
                  <a16:creationId xmlns:a16="http://schemas.microsoft.com/office/drawing/2014/main" id="{FFAE6176-975C-7420-B495-FFF7C974496A}"/>
                </a:ext>
              </a:extLst>
            </p:cNvPr>
            <p:cNvSpPr/>
            <p:nvPr/>
          </p:nvSpPr>
          <p:spPr>
            <a:xfrm>
              <a:off x="7949994" y="1386367"/>
              <a:ext cx="165561" cy="155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211" name="Text Placeholder 1">
            <a:extLst>
              <a:ext uri="{FF2B5EF4-FFF2-40B4-BE49-F238E27FC236}">
                <a16:creationId xmlns:a16="http://schemas.microsoft.com/office/drawing/2014/main" id="{53C31407-9C9A-A937-4454-E493557AFA32}"/>
              </a:ext>
            </a:extLst>
          </p:cNvPr>
          <p:cNvSpPr txBox="1">
            <a:spLocks/>
          </p:cNvSpPr>
          <p:nvPr/>
        </p:nvSpPr>
        <p:spPr>
          <a:xfrm>
            <a:off x="1156795" y="411143"/>
            <a:ext cx="6916200" cy="407386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3600" dirty="0">
                <a:solidFill>
                  <a:srgbClr val="00B050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3600" dirty="0">
                <a:solidFill>
                  <a:srgbClr val="00B050"/>
                </a:solidFill>
                <a:latin typeface="Arial"/>
                <a:cs typeface="B Nazanin" panose="00000700000000000000" pitchFamily="2" charset="-78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35172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68">
            <a:extLst>
              <a:ext uri="{FF2B5EF4-FFF2-40B4-BE49-F238E27FC236}">
                <a16:creationId xmlns:a16="http://schemas.microsoft.com/office/drawing/2014/main" id="{0AD77B0B-062D-EE53-1F0D-2D38E485C490}"/>
              </a:ext>
            </a:extLst>
          </p:cNvPr>
          <p:cNvSpPr/>
          <p:nvPr/>
        </p:nvSpPr>
        <p:spPr>
          <a:xfrm rot="10799991">
            <a:off x="4978343" y="3267920"/>
            <a:ext cx="187278" cy="583231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rgbClr val="00B050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8A44671E-3D4B-38A8-0907-C5E94A773301}"/>
              </a:ext>
            </a:extLst>
          </p:cNvPr>
          <p:cNvSpPr/>
          <p:nvPr/>
        </p:nvSpPr>
        <p:spPr>
          <a:xfrm>
            <a:off x="5456594" y="3335255"/>
            <a:ext cx="449290" cy="448558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rgbClr val="00B050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9DC1AB82-AAF1-3A42-9CB0-C7208CE664D0}"/>
              </a:ext>
            </a:extLst>
          </p:cNvPr>
          <p:cNvSpPr/>
          <p:nvPr/>
        </p:nvSpPr>
        <p:spPr>
          <a:xfrm>
            <a:off x="6873201" y="3384450"/>
            <a:ext cx="433891" cy="350187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rgbClr val="00B050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Rounded Rectangle 25">
            <a:extLst>
              <a:ext uri="{FF2B5EF4-FFF2-40B4-BE49-F238E27FC236}">
                <a16:creationId xmlns:a16="http://schemas.microsoft.com/office/drawing/2014/main" id="{BAF86FA7-2CBD-3228-582D-32AEE7BE2607}"/>
              </a:ext>
            </a:extLst>
          </p:cNvPr>
          <p:cNvSpPr/>
          <p:nvPr/>
        </p:nvSpPr>
        <p:spPr>
          <a:xfrm>
            <a:off x="6917119" y="4285509"/>
            <a:ext cx="498091" cy="365028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rgbClr val="00B050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Donut 39">
            <a:extLst>
              <a:ext uri="{FF2B5EF4-FFF2-40B4-BE49-F238E27FC236}">
                <a16:creationId xmlns:a16="http://schemas.microsoft.com/office/drawing/2014/main" id="{A094268B-5281-9380-38FE-483B81BA1F94}"/>
              </a:ext>
            </a:extLst>
          </p:cNvPr>
          <p:cNvSpPr/>
          <p:nvPr/>
        </p:nvSpPr>
        <p:spPr>
          <a:xfrm>
            <a:off x="1821808" y="3315350"/>
            <a:ext cx="488381" cy="48838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rgbClr val="00B050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Chord 38">
            <a:extLst>
              <a:ext uri="{FF2B5EF4-FFF2-40B4-BE49-F238E27FC236}">
                <a16:creationId xmlns:a16="http://schemas.microsoft.com/office/drawing/2014/main" id="{0B3B3668-A732-4EB2-03A8-01FA3E1E385E}"/>
              </a:ext>
            </a:extLst>
          </p:cNvPr>
          <p:cNvSpPr/>
          <p:nvPr/>
        </p:nvSpPr>
        <p:spPr>
          <a:xfrm>
            <a:off x="3686232" y="4125755"/>
            <a:ext cx="411498" cy="529154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rgbClr val="00B050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AFDE13BE-937F-8BFC-5937-C8EA92365383}"/>
              </a:ext>
            </a:extLst>
          </p:cNvPr>
          <p:cNvSpPr/>
          <p:nvPr/>
        </p:nvSpPr>
        <p:spPr>
          <a:xfrm>
            <a:off x="4314316" y="4253533"/>
            <a:ext cx="431039" cy="426521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rgbClr val="00B050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Block Arc 25">
            <a:extLst>
              <a:ext uri="{FF2B5EF4-FFF2-40B4-BE49-F238E27FC236}">
                <a16:creationId xmlns:a16="http://schemas.microsoft.com/office/drawing/2014/main" id="{B7C705E0-412F-7C31-9A9F-C071842850AB}"/>
              </a:ext>
            </a:extLst>
          </p:cNvPr>
          <p:cNvSpPr/>
          <p:nvPr/>
        </p:nvSpPr>
        <p:spPr>
          <a:xfrm>
            <a:off x="2530487" y="4174089"/>
            <a:ext cx="296549" cy="428432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rgbClr val="00B050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Block Arc 31">
            <a:extLst>
              <a:ext uri="{FF2B5EF4-FFF2-40B4-BE49-F238E27FC236}">
                <a16:creationId xmlns:a16="http://schemas.microsoft.com/office/drawing/2014/main" id="{B8BC1E63-DD69-D5D5-9185-3570F2DCCD31}"/>
              </a:ext>
            </a:extLst>
          </p:cNvPr>
          <p:cNvSpPr/>
          <p:nvPr/>
        </p:nvSpPr>
        <p:spPr>
          <a:xfrm>
            <a:off x="4948827" y="4205792"/>
            <a:ext cx="386910" cy="428432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rgbClr val="00B050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Freeform 53">
            <a:extLst>
              <a:ext uri="{FF2B5EF4-FFF2-40B4-BE49-F238E27FC236}">
                <a16:creationId xmlns:a16="http://schemas.microsoft.com/office/drawing/2014/main" id="{ED1E09E2-1F0D-C200-61A9-BDF76C899444}"/>
              </a:ext>
            </a:extLst>
          </p:cNvPr>
          <p:cNvSpPr/>
          <p:nvPr/>
        </p:nvSpPr>
        <p:spPr>
          <a:xfrm>
            <a:off x="6243975" y="4232118"/>
            <a:ext cx="423998" cy="4347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1495542 f68 1"/>
              <a:gd name="f73" fmla="*/ 909489 f68 1"/>
              <a:gd name="f74" fmla="*/ 414951 f68 1"/>
              <a:gd name="f75" fmla="*/ 293184 f68 1"/>
              <a:gd name="f76" fmla="*/ 520411 f68 1"/>
              <a:gd name="f77" fmla="*/ 11167 f68 1"/>
              <a:gd name="f78" fmla="*/ 771719 f68 1"/>
              <a:gd name="f79" fmla="*/ 2041440 f68 1"/>
              <a:gd name="f80" fmla="*/ 2296406 f68 1"/>
              <a:gd name="f81" fmla="*/ 1124906 f68 1"/>
              <a:gd name="f82" fmla="*/ 1676517 f68 1"/>
              <a:gd name="f83" fmla="*/ 2279640 f68 1"/>
              <a:gd name="f84" fmla="*/ 2094931 f68 1"/>
              <a:gd name="f85" fmla="*/ 1380482 f68 1"/>
              <a:gd name="f86" fmla="*/ 1747818 f67 1"/>
              <a:gd name="f87" fmla="*/ 1528613 f68 1"/>
              <a:gd name="f88" fmla="*/ 2354521 f67 1"/>
              <a:gd name="f89" fmla="*/ 2120816 f67 1"/>
              <a:gd name="f90" fmla="*/ 1788127 f67 1"/>
              <a:gd name="f91" fmla="*/ 1225390 f67 1"/>
              <a:gd name="f92" fmla="*/ 2322212 f67 1"/>
              <a:gd name="f93" fmla="*/ 2052845 f67 1"/>
              <a:gd name="f94" fmla="*/ 767428 f67 1"/>
              <a:gd name="f95" fmla="*/ 5505 f67 1"/>
              <a:gd name="f96" fmla="*/ 578452 f67 1"/>
              <a:gd name="f97" fmla="*/ 514597 f67 1"/>
              <a:gd name="f98" fmla="*/ 662729 f67 1"/>
              <a:gd name="f99" fmla="*/ 1004182 f67 1"/>
              <a:gd name="f100" fmla="*/ 1608523 f67 1"/>
              <a:gd name="f101" fmla="*/ 1557316 f67 1"/>
              <a:gd name="f102" fmla="*/ 1682537 f68 1"/>
              <a:gd name="f103" fmla="*/ 1962549 f67 1"/>
              <a:gd name="f104" fmla="*/ 1955104 f68 1"/>
              <a:gd name="f105" fmla="*/ 2095900 f67 1"/>
              <a:gd name="f106" fmla="*/ 1827546 f68 1"/>
              <a:gd name="f107" fmla="*/ 1826304 f67 1"/>
              <a:gd name="f108" fmla="+- f69 0 f1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296406"/>
              <a:gd name="f120" fmla="*/ f83 1 2296406"/>
              <a:gd name="f121" fmla="*/ f84 1 2296406"/>
              <a:gd name="f122" fmla="*/ f85 1 2296406"/>
              <a:gd name="f123" fmla="*/ f86 1 2354521"/>
              <a:gd name="f124" fmla="*/ f87 1 2296406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354521"/>
              <a:gd name="f136" fmla="*/ f99 1 2354521"/>
              <a:gd name="f137" fmla="*/ f100 1 2354521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20 1 f70"/>
              <a:gd name="f150" fmla="*/ f123 1 f71"/>
              <a:gd name="f151" fmla="*/ f143 1 f70"/>
              <a:gd name="f152" fmla="*/ f144 1 f71"/>
              <a:gd name="f153" fmla="*/ f141 1 f70"/>
              <a:gd name="f154" fmla="*/ f142 1 f71"/>
              <a:gd name="f155" fmla="*/ f139 1 f70"/>
              <a:gd name="f156" fmla="*/ f140 1 f71"/>
              <a:gd name="f157" fmla="*/ f124 1 f70"/>
              <a:gd name="f158" fmla="*/ f125 1 f71"/>
              <a:gd name="f159" fmla="*/ f122 1 f70"/>
              <a:gd name="f160" fmla="*/ f126 1 f71"/>
              <a:gd name="f161" fmla="*/ f109 1 f70"/>
              <a:gd name="f162" fmla="*/ f127 1 f71"/>
              <a:gd name="f163" fmla="*/ f110 1 f70"/>
              <a:gd name="f164" fmla="*/ f128 1 f71"/>
              <a:gd name="f165" fmla="*/ f111 1 f70"/>
              <a:gd name="f166" fmla="*/ f129 1 f71"/>
              <a:gd name="f167" fmla="*/ f112 1 f70"/>
              <a:gd name="f168" fmla="*/ f130 1 f71"/>
              <a:gd name="f169" fmla="*/ f113 1 f70"/>
              <a:gd name="f170" fmla="*/ f131 1 f71"/>
              <a:gd name="f171" fmla="*/ f114 1 f70"/>
              <a:gd name="f172" fmla="*/ f132 1 f71"/>
              <a:gd name="f173" fmla="*/ f115 1 f70"/>
              <a:gd name="f174" fmla="*/ f133 1 f71"/>
              <a:gd name="f175" fmla="*/ f116 1 f70"/>
              <a:gd name="f176" fmla="*/ f134 1 f71"/>
              <a:gd name="f177" fmla="*/ f117 1 f70"/>
              <a:gd name="f178" fmla="*/ f135 1 f71"/>
              <a:gd name="f179" fmla="*/ f118 1 f70"/>
              <a:gd name="f180" fmla="*/ f136 1 f71"/>
              <a:gd name="f181" fmla="*/ f119 1 f70"/>
              <a:gd name="f182" fmla="*/ f137 1 f71"/>
              <a:gd name="f183" fmla="*/ f121 1 f70"/>
              <a:gd name="f184" fmla="*/ f138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rgbClr val="00B050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Block Arc 10">
            <a:extLst>
              <a:ext uri="{FF2B5EF4-FFF2-40B4-BE49-F238E27FC236}">
                <a16:creationId xmlns:a16="http://schemas.microsoft.com/office/drawing/2014/main" id="{310A98C3-4B5A-3891-4819-D51E0A9F84B6}"/>
              </a:ext>
            </a:extLst>
          </p:cNvPr>
          <p:cNvSpPr/>
          <p:nvPr/>
        </p:nvSpPr>
        <p:spPr>
          <a:xfrm>
            <a:off x="2429509" y="3413235"/>
            <a:ext cx="521464" cy="353214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rgbClr val="00B050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Freeform 55">
            <a:extLst>
              <a:ext uri="{FF2B5EF4-FFF2-40B4-BE49-F238E27FC236}">
                <a16:creationId xmlns:a16="http://schemas.microsoft.com/office/drawing/2014/main" id="{4437A8AC-5761-38E3-47F0-91B85EA6CA0C}"/>
              </a:ext>
            </a:extLst>
          </p:cNvPr>
          <p:cNvSpPr/>
          <p:nvPr/>
        </p:nvSpPr>
        <p:spPr>
          <a:xfrm>
            <a:off x="1971705" y="4059607"/>
            <a:ext cx="268284" cy="657389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rgbClr val="00B050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ound Same Side Corner Rectangle 36">
            <a:extLst>
              <a:ext uri="{FF2B5EF4-FFF2-40B4-BE49-F238E27FC236}">
                <a16:creationId xmlns:a16="http://schemas.microsoft.com/office/drawing/2014/main" id="{18A72741-EF0E-0215-991A-F31891842AC9}"/>
              </a:ext>
            </a:extLst>
          </p:cNvPr>
          <p:cNvSpPr/>
          <p:nvPr/>
        </p:nvSpPr>
        <p:spPr>
          <a:xfrm>
            <a:off x="5503257" y="4232109"/>
            <a:ext cx="491581" cy="388647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rgbClr val="00B050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044E040A-F6E1-3026-ECDE-4203274DFC50}"/>
              </a:ext>
            </a:extLst>
          </p:cNvPr>
          <p:cNvSpPr/>
          <p:nvPr/>
        </p:nvSpPr>
        <p:spPr>
          <a:xfrm>
            <a:off x="3107162" y="4212678"/>
            <a:ext cx="404704" cy="408087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rgbClr val="00B050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Oval 32">
            <a:extLst>
              <a:ext uri="{FF2B5EF4-FFF2-40B4-BE49-F238E27FC236}">
                <a16:creationId xmlns:a16="http://schemas.microsoft.com/office/drawing/2014/main" id="{E12D0035-1C6A-DEE8-8798-ED02EA63D697}"/>
              </a:ext>
            </a:extLst>
          </p:cNvPr>
          <p:cNvSpPr/>
          <p:nvPr/>
        </p:nvSpPr>
        <p:spPr>
          <a:xfrm>
            <a:off x="6196865" y="3327740"/>
            <a:ext cx="385355" cy="463591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rgbClr val="00B050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7" name="Google Shape;6783;p88">
            <a:extLst>
              <a:ext uri="{FF2B5EF4-FFF2-40B4-BE49-F238E27FC236}">
                <a16:creationId xmlns:a16="http://schemas.microsoft.com/office/drawing/2014/main" id="{36C240F8-B88F-B148-07B9-FFA8AC9562A7}"/>
              </a:ext>
            </a:extLst>
          </p:cNvPr>
          <p:cNvGrpSpPr/>
          <p:nvPr/>
        </p:nvGrpSpPr>
        <p:grpSpPr>
          <a:xfrm>
            <a:off x="6893884" y="824889"/>
            <a:ext cx="425141" cy="424848"/>
            <a:chOff x="8211055" y="926488"/>
            <a:chExt cx="425141" cy="424848"/>
          </a:xfrm>
          <a:solidFill>
            <a:schemeClr val="accent1"/>
          </a:solidFill>
        </p:grpSpPr>
        <p:sp>
          <p:nvSpPr>
            <p:cNvPr id="18" name="Google Shape;6784;p88">
              <a:extLst>
                <a:ext uri="{FF2B5EF4-FFF2-40B4-BE49-F238E27FC236}">
                  <a16:creationId xmlns:a16="http://schemas.microsoft.com/office/drawing/2014/main" id="{0D97596B-1A23-8DC5-D19F-7891541C9289}"/>
                </a:ext>
              </a:extLst>
            </p:cNvPr>
            <p:cNvSpPr/>
            <p:nvPr/>
          </p:nvSpPr>
          <p:spPr>
            <a:xfrm>
              <a:off x="8461976" y="926488"/>
              <a:ext cx="150144" cy="224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" name="Google Shape;6785;p88">
              <a:extLst>
                <a:ext uri="{FF2B5EF4-FFF2-40B4-BE49-F238E27FC236}">
                  <a16:creationId xmlns:a16="http://schemas.microsoft.com/office/drawing/2014/main" id="{43489967-C920-864B-4E1F-37B1A33CCEB9}"/>
                </a:ext>
              </a:extLst>
            </p:cNvPr>
            <p:cNvSpPr/>
            <p:nvPr/>
          </p:nvSpPr>
          <p:spPr>
            <a:xfrm>
              <a:off x="8211055" y="1078589"/>
              <a:ext cx="225756" cy="272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" name="Google Shape;6786;p88">
              <a:extLst>
                <a:ext uri="{FF2B5EF4-FFF2-40B4-BE49-F238E27FC236}">
                  <a16:creationId xmlns:a16="http://schemas.microsoft.com/office/drawing/2014/main" id="{56B0345B-85C3-566D-7A3E-464B71A8EE46}"/>
                </a:ext>
              </a:extLst>
            </p:cNvPr>
            <p:cNvSpPr/>
            <p:nvPr/>
          </p:nvSpPr>
          <p:spPr>
            <a:xfrm>
              <a:off x="8310743" y="977731"/>
              <a:ext cx="74487" cy="74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" name="Google Shape;6787;p88">
              <a:extLst>
                <a:ext uri="{FF2B5EF4-FFF2-40B4-BE49-F238E27FC236}">
                  <a16:creationId xmlns:a16="http://schemas.microsoft.com/office/drawing/2014/main" id="{775F1AF6-BB8A-F93C-81CB-8233D0C2FD6F}"/>
                </a:ext>
              </a:extLst>
            </p:cNvPr>
            <p:cNvSpPr/>
            <p:nvPr/>
          </p:nvSpPr>
          <p:spPr>
            <a:xfrm>
              <a:off x="8286667" y="1078187"/>
              <a:ext cx="226917" cy="2719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2" name="Google Shape;6788;p88">
              <a:extLst>
                <a:ext uri="{FF2B5EF4-FFF2-40B4-BE49-F238E27FC236}">
                  <a16:creationId xmlns:a16="http://schemas.microsoft.com/office/drawing/2014/main" id="{13D0E431-D3DC-A3F4-B340-B5B579FD146D}"/>
                </a:ext>
              </a:extLst>
            </p:cNvPr>
            <p:cNvSpPr/>
            <p:nvPr/>
          </p:nvSpPr>
          <p:spPr>
            <a:xfrm>
              <a:off x="8436775" y="1177116"/>
              <a:ext cx="199421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3" name="Google Shape;6800;p88">
            <a:extLst>
              <a:ext uri="{FF2B5EF4-FFF2-40B4-BE49-F238E27FC236}">
                <a16:creationId xmlns:a16="http://schemas.microsoft.com/office/drawing/2014/main" id="{EC805267-ED73-1C95-F4C9-2921232BEF52}"/>
              </a:ext>
            </a:extLst>
          </p:cNvPr>
          <p:cNvGrpSpPr/>
          <p:nvPr/>
        </p:nvGrpSpPr>
        <p:grpSpPr>
          <a:xfrm>
            <a:off x="6178001" y="1626947"/>
            <a:ext cx="414057" cy="412961"/>
            <a:chOff x="7495172" y="1728545"/>
            <a:chExt cx="414057" cy="412961"/>
          </a:xfrm>
          <a:solidFill>
            <a:schemeClr val="accent1"/>
          </a:solidFill>
        </p:grpSpPr>
        <p:sp>
          <p:nvSpPr>
            <p:cNvPr id="24" name="Google Shape;6801;p88">
              <a:extLst>
                <a:ext uri="{FF2B5EF4-FFF2-40B4-BE49-F238E27FC236}">
                  <a16:creationId xmlns:a16="http://schemas.microsoft.com/office/drawing/2014/main" id="{0D27348E-62C0-757A-D713-E80D2D0E2863}"/>
                </a:ext>
              </a:extLst>
            </p:cNvPr>
            <p:cNvSpPr/>
            <p:nvPr/>
          </p:nvSpPr>
          <p:spPr>
            <a:xfrm>
              <a:off x="7519714" y="1728545"/>
              <a:ext cx="366098" cy="171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5" name="Google Shape;6802;p88">
              <a:extLst>
                <a:ext uri="{FF2B5EF4-FFF2-40B4-BE49-F238E27FC236}">
                  <a16:creationId xmlns:a16="http://schemas.microsoft.com/office/drawing/2014/main" id="{362B4927-0E8F-6450-5CE8-7FF62D0008D1}"/>
                </a:ext>
              </a:extLst>
            </p:cNvPr>
            <p:cNvSpPr/>
            <p:nvPr/>
          </p:nvSpPr>
          <p:spPr>
            <a:xfrm>
              <a:off x="7544266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6" name="Google Shape;6803;p88">
              <a:extLst>
                <a:ext uri="{FF2B5EF4-FFF2-40B4-BE49-F238E27FC236}">
                  <a16:creationId xmlns:a16="http://schemas.microsoft.com/office/drawing/2014/main" id="{16BE89E1-55D6-BA05-9AC0-2F4080052F9A}"/>
                </a:ext>
              </a:extLst>
            </p:cNvPr>
            <p:cNvSpPr/>
            <p:nvPr/>
          </p:nvSpPr>
          <p:spPr>
            <a:xfrm>
              <a:off x="7495172" y="2045476"/>
              <a:ext cx="194227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7" name="Google Shape;6804;p88">
              <a:extLst>
                <a:ext uri="{FF2B5EF4-FFF2-40B4-BE49-F238E27FC236}">
                  <a16:creationId xmlns:a16="http://schemas.microsoft.com/office/drawing/2014/main" id="{89FDEB93-3DE4-F106-0092-0579B9E0F32A}"/>
                </a:ext>
              </a:extLst>
            </p:cNvPr>
            <p:cNvSpPr/>
            <p:nvPr/>
          </p:nvSpPr>
          <p:spPr>
            <a:xfrm>
              <a:off x="7763009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6805;p88">
              <a:extLst>
                <a:ext uri="{FF2B5EF4-FFF2-40B4-BE49-F238E27FC236}">
                  <a16:creationId xmlns:a16="http://schemas.microsoft.com/office/drawing/2014/main" id="{5B6ED26A-474B-1E9C-BAFE-112BBE7E89F1}"/>
                </a:ext>
              </a:extLst>
            </p:cNvPr>
            <p:cNvSpPr/>
            <p:nvPr/>
          </p:nvSpPr>
          <p:spPr>
            <a:xfrm>
              <a:off x="7713905" y="2045476"/>
              <a:ext cx="195324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9" name="Google Shape;6866;p88">
            <a:extLst>
              <a:ext uri="{FF2B5EF4-FFF2-40B4-BE49-F238E27FC236}">
                <a16:creationId xmlns:a16="http://schemas.microsoft.com/office/drawing/2014/main" id="{36900384-EB15-106A-1E25-3F34212B8B7A}"/>
              </a:ext>
            </a:extLst>
          </p:cNvPr>
          <p:cNvGrpSpPr/>
          <p:nvPr/>
        </p:nvGrpSpPr>
        <p:grpSpPr>
          <a:xfrm>
            <a:off x="3118016" y="3381423"/>
            <a:ext cx="381642" cy="422306"/>
            <a:chOff x="4435187" y="3483022"/>
            <a:chExt cx="381642" cy="422306"/>
          </a:xfrm>
          <a:solidFill>
            <a:schemeClr val="accent1"/>
          </a:solidFill>
        </p:grpSpPr>
        <p:sp>
          <p:nvSpPr>
            <p:cNvPr id="30" name="Google Shape;6867;p88">
              <a:extLst>
                <a:ext uri="{FF2B5EF4-FFF2-40B4-BE49-F238E27FC236}">
                  <a16:creationId xmlns:a16="http://schemas.microsoft.com/office/drawing/2014/main" id="{34C0FACF-4FFE-C1A4-C5F0-47C4E6364562}"/>
                </a:ext>
              </a:extLst>
            </p:cNvPr>
            <p:cNvSpPr/>
            <p:nvPr/>
          </p:nvSpPr>
          <p:spPr>
            <a:xfrm>
              <a:off x="4435187" y="3534256"/>
              <a:ext cx="180045" cy="369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1" name="Google Shape;6868;p88">
              <a:extLst>
                <a:ext uri="{FF2B5EF4-FFF2-40B4-BE49-F238E27FC236}">
                  <a16:creationId xmlns:a16="http://schemas.microsoft.com/office/drawing/2014/main" id="{256D0DFA-9B4E-74A0-7F99-E195ED956B55}"/>
                </a:ext>
              </a:extLst>
            </p:cNvPr>
            <p:cNvSpPr/>
            <p:nvPr/>
          </p:nvSpPr>
          <p:spPr>
            <a:xfrm>
              <a:off x="4637827" y="3534256"/>
              <a:ext cx="179002" cy="371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2" name="Google Shape;6869;p88">
              <a:extLst>
                <a:ext uri="{FF2B5EF4-FFF2-40B4-BE49-F238E27FC236}">
                  <a16:creationId xmlns:a16="http://schemas.microsoft.com/office/drawing/2014/main" id="{DD0F546F-F334-0434-EF81-68EB9111D954}"/>
                </a:ext>
              </a:extLst>
            </p:cNvPr>
            <p:cNvSpPr/>
            <p:nvPr/>
          </p:nvSpPr>
          <p:spPr>
            <a:xfrm>
              <a:off x="4714966" y="3580927"/>
              <a:ext cx="33951" cy="54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3" name="Google Shape;6870;p88">
              <a:extLst>
                <a:ext uri="{FF2B5EF4-FFF2-40B4-BE49-F238E27FC236}">
                  <a16:creationId xmlns:a16="http://schemas.microsoft.com/office/drawing/2014/main" id="{2DD7738D-FDA3-0D64-CF41-0D98CDEA52A3}"/>
                </a:ext>
              </a:extLst>
            </p:cNvPr>
            <p:cNvSpPr/>
            <p:nvPr/>
          </p:nvSpPr>
          <p:spPr>
            <a:xfrm>
              <a:off x="4502048" y="3583963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4" name="Google Shape;6871;p88">
              <a:extLst>
                <a:ext uri="{FF2B5EF4-FFF2-40B4-BE49-F238E27FC236}">
                  <a16:creationId xmlns:a16="http://schemas.microsoft.com/office/drawing/2014/main" id="{257D7E9E-DDAC-57FE-D1F8-7A79B2074609}"/>
                </a:ext>
              </a:extLst>
            </p:cNvPr>
            <p:cNvSpPr/>
            <p:nvPr/>
          </p:nvSpPr>
          <p:spPr>
            <a:xfrm>
              <a:off x="4580238" y="3483022"/>
              <a:ext cx="89483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5" name="Google Shape;6872;p88">
              <a:extLst>
                <a:ext uri="{FF2B5EF4-FFF2-40B4-BE49-F238E27FC236}">
                  <a16:creationId xmlns:a16="http://schemas.microsoft.com/office/drawing/2014/main" id="{97520D90-66C7-EF08-7C77-67E71FECB529}"/>
                </a:ext>
              </a:extLst>
            </p:cNvPr>
            <p:cNvSpPr/>
            <p:nvPr/>
          </p:nvSpPr>
          <p:spPr>
            <a:xfrm>
              <a:off x="4554507" y="3607088"/>
              <a:ext cx="140936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6" name="Google Shape;6957;p88">
            <a:extLst>
              <a:ext uri="{FF2B5EF4-FFF2-40B4-BE49-F238E27FC236}">
                <a16:creationId xmlns:a16="http://schemas.microsoft.com/office/drawing/2014/main" id="{C5DF5525-89F5-78B4-4838-5C2ACCF9A71F}"/>
              </a:ext>
            </a:extLst>
          </p:cNvPr>
          <p:cNvGrpSpPr/>
          <p:nvPr/>
        </p:nvGrpSpPr>
        <p:grpSpPr>
          <a:xfrm>
            <a:off x="2413774" y="884454"/>
            <a:ext cx="373559" cy="372837"/>
            <a:chOff x="3730944" y="986052"/>
            <a:chExt cx="373559" cy="372837"/>
          </a:xfrm>
          <a:solidFill>
            <a:schemeClr val="accent1"/>
          </a:solidFill>
        </p:grpSpPr>
        <p:sp>
          <p:nvSpPr>
            <p:cNvPr id="37" name="Google Shape;6958;p88">
              <a:extLst>
                <a:ext uri="{FF2B5EF4-FFF2-40B4-BE49-F238E27FC236}">
                  <a16:creationId xmlns:a16="http://schemas.microsoft.com/office/drawing/2014/main" id="{20FC4DC3-F22F-3D64-6F48-A4D921A86F98}"/>
                </a:ext>
              </a:extLst>
            </p:cNvPr>
            <p:cNvSpPr/>
            <p:nvPr/>
          </p:nvSpPr>
          <p:spPr>
            <a:xfrm>
              <a:off x="3808475" y="986052"/>
              <a:ext cx="131929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8" name="Google Shape;6959;p88">
              <a:extLst>
                <a:ext uri="{FF2B5EF4-FFF2-40B4-BE49-F238E27FC236}">
                  <a16:creationId xmlns:a16="http://schemas.microsoft.com/office/drawing/2014/main" id="{BB6ECC99-5320-6477-EBCE-7929ECCEA119}"/>
                </a:ext>
              </a:extLst>
            </p:cNvPr>
            <p:cNvSpPr/>
            <p:nvPr/>
          </p:nvSpPr>
          <p:spPr>
            <a:xfrm>
              <a:off x="3797384" y="1180618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6960;p88">
              <a:extLst>
                <a:ext uri="{FF2B5EF4-FFF2-40B4-BE49-F238E27FC236}">
                  <a16:creationId xmlns:a16="http://schemas.microsoft.com/office/drawing/2014/main" id="{CBC5393C-7C83-3062-F09B-A8236CE7547A}"/>
                </a:ext>
              </a:extLst>
            </p:cNvPr>
            <p:cNvSpPr/>
            <p:nvPr/>
          </p:nvSpPr>
          <p:spPr>
            <a:xfrm>
              <a:off x="3797384" y="1094043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6961;p88">
              <a:extLst>
                <a:ext uri="{FF2B5EF4-FFF2-40B4-BE49-F238E27FC236}">
                  <a16:creationId xmlns:a16="http://schemas.microsoft.com/office/drawing/2014/main" id="{530E1F0C-B090-C2DE-6010-66E9ABE95F25}"/>
                </a:ext>
              </a:extLst>
            </p:cNvPr>
            <p:cNvSpPr/>
            <p:nvPr/>
          </p:nvSpPr>
          <p:spPr>
            <a:xfrm>
              <a:off x="3797384" y="1270229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1" name="Google Shape;6962;p88">
              <a:extLst>
                <a:ext uri="{FF2B5EF4-FFF2-40B4-BE49-F238E27FC236}">
                  <a16:creationId xmlns:a16="http://schemas.microsoft.com/office/drawing/2014/main" id="{379E4D91-4F68-728C-56BB-3EB132E3F771}"/>
                </a:ext>
              </a:extLst>
            </p:cNvPr>
            <p:cNvSpPr/>
            <p:nvPr/>
          </p:nvSpPr>
          <p:spPr>
            <a:xfrm>
              <a:off x="3730944" y="1007440"/>
              <a:ext cx="284945" cy="351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2" name="Google Shape;6963;p88">
              <a:extLst>
                <a:ext uri="{FF2B5EF4-FFF2-40B4-BE49-F238E27FC236}">
                  <a16:creationId xmlns:a16="http://schemas.microsoft.com/office/drawing/2014/main" id="{5A6D0B79-6D7E-A7CB-D5E5-C0E5AD0618E6}"/>
                </a:ext>
              </a:extLst>
            </p:cNvPr>
            <p:cNvSpPr/>
            <p:nvPr/>
          </p:nvSpPr>
          <p:spPr>
            <a:xfrm>
              <a:off x="4039023" y="1115165"/>
              <a:ext cx="65480" cy="132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3" name="Google Shape;6964;p88">
              <a:extLst>
                <a:ext uri="{FF2B5EF4-FFF2-40B4-BE49-F238E27FC236}">
                  <a16:creationId xmlns:a16="http://schemas.microsoft.com/office/drawing/2014/main" id="{90A0A656-8E43-F6A5-1275-52579011D307}"/>
                </a:ext>
              </a:extLst>
            </p:cNvPr>
            <p:cNvSpPr/>
            <p:nvPr/>
          </p:nvSpPr>
          <p:spPr>
            <a:xfrm>
              <a:off x="4039023" y="1028590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4" name="Google Shape;6965;p88">
              <a:extLst>
                <a:ext uri="{FF2B5EF4-FFF2-40B4-BE49-F238E27FC236}">
                  <a16:creationId xmlns:a16="http://schemas.microsoft.com/office/drawing/2014/main" id="{B0297F3E-0355-D92C-EF2E-07330E5C83FA}"/>
                </a:ext>
              </a:extLst>
            </p:cNvPr>
            <p:cNvSpPr/>
            <p:nvPr/>
          </p:nvSpPr>
          <p:spPr>
            <a:xfrm>
              <a:off x="4041044" y="1270229"/>
              <a:ext cx="59445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5" name="Google Shape;6966;p88">
            <a:extLst>
              <a:ext uri="{FF2B5EF4-FFF2-40B4-BE49-F238E27FC236}">
                <a16:creationId xmlns:a16="http://schemas.microsoft.com/office/drawing/2014/main" id="{912E0CDD-1515-D6AC-E2A2-E2A8982B31DF}"/>
              </a:ext>
            </a:extLst>
          </p:cNvPr>
          <p:cNvGrpSpPr/>
          <p:nvPr/>
        </p:nvGrpSpPr>
        <p:grpSpPr>
          <a:xfrm>
            <a:off x="6872469" y="2456782"/>
            <a:ext cx="453661" cy="454365"/>
            <a:chOff x="8189640" y="2558381"/>
            <a:chExt cx="453661" cy="454365"/>
          </a:xfrm>
          <a:solidFill>
            <a:schemeClr val="accent1"/>
          </a:solidFill>
        </p:grpSpPr>
        <p:sp>
          <p:nvSpPr>
            <p:cNvPr id="46" name="Google Shape;6967;p88">
              <a:extLst>
                <a:ext uri="{FF2B5EF4-FFF2-40B4-BE49-F238E27FC236}">
                  <a16:creationId xmlns:a16="http://schemas.microsoft.com/office/drawing/2014/main" id="{4D4BC596-ACBF-B6EF-27FB-D006BFDBEA96}"/>
                </a:ext>
              </a:extLst>
            </p:cNvPr>
            <p:cNvSpPr/>
            <p:nvPr/>
          </p:nvSpPr>
          <p:spPr>
            <a:xfrm>
              <a:off x="8317162" y="2858761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7" name="Google Shape;6968;p88">
              <a:extLst>
                <a:ext uri="{FF2B5EF4-FFF2-40B4-BE49-F238E27FC236}">
                  <a16:creationId xmlns:a16="http://schemas.microsoft.com/office/drawing/2014/main" id="{00BB422D-F3F7-C175-7F90-26DE8576605D}"/>
                </a:ext>
              </a:extLst>
            </p:cNvPr>
            <p:cNvSpPr/>
            <p:nvPr/>
          </p:nvSpPr>
          <p:spPr>
            <a:xfrm>
              <a:off x="8189640" y="2743538"/>
              <a:ext cx="267297" cy="269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val f2"/>
                <a:gd name="f119" fmla="val f3"/>
                <a:gd name="f120" fmla="val f4"/>
                <a:gd name="f121" fmla="+- f120 0 f118"/>
                <a:gd name="f122" fmla="+- f119 0 f118"/>
                <a:gd name="f123" fmla="*/ f122 1 6869"/>
                <a:gd name="f124" fmla="*/ f121 1 6918"/>
                <a:gd name="f125" fmla="*/ f118 1 f123"/>
                <a:gd name="f126" fmla="*/ f119 1 f123"/>
                <a:gd name="f127" fmla="*/ f118 1 f124"/>
                <a:gd name="f128" fmla="*/ f120 1 f124"/>
                <a:gd name="f129" fmla="*/ f125 f116 1"/>
                <a:gd name="f130" fmla="*/ f126 f116 1"/>
                <a:gd name="f131" fmla="*/ f128 f117 1"/>
                <a:gd name="f132" fmla="*/ f127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9" t="f132" r="f130" b="f131"/>
              <a:pathLst>
                <a:path w="6869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6969;p88">
              <a:extLst>
                <a:ext uri="{FF2B5EF4-FFF2-40B4-BE49-F238E27FC236}">
                  <a16:creationId xmlns:a16="http://schemas.microsoft.com/office/drawing/2014/main" id="{A4E2CE31-25CB-3B1D-B61E-7705CA4415FB}"/>
                </a:ext>
              </a:extLst>
            </p:cNvPr>
            <p:cNvSpPr/>
            <p:nvPr/>
          </p:nvSpPr>
          <p:spPr>
            <a:xfrm>
              <a:off x="8497372" y="2665046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6970;p88">
              <a:extLst>
                <a:ext uri="{FF2B5EF4-FFF2-40B4-BE49-F238E27FC236}">
                  <a16:creationId xmlns:a16="http://schemas.microsoft.com/office/drawing/2014/main" id="{844A63FA-585F-62CB-F156-5F00258EE3BD}"/>
                </a:ext>
              </a:extLst>
            </p:cNvPr>
            <p:cNvSpPr/>
            <p:nvPr/>
          </p:nvSpPr>
          <p:spPr>
            <a:xfrm>
              <a:off x="8374751" y="2558381"/>
              <a:ext cx="268550" cy="268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0" name="Google Shape;6760;p88">
            <a:extLst>
              <a:ext uri="{FF2B5EF4-FFF2-40B4-BE49-F238E27FC236}">
                <a16:creationId xmlns:a16="http://schemas.microsoft.com/office/drawing/2014/main" id="{A36DC3E2-4520-BEA1-2642-EDAB6C101EC3}"/>
              </a:ext>
            </a:extLst>
          </p:cNvPr>
          <p:cNvGrpSpPr/>
          <p:nvPr/>
        </p:nvGrpSpPr>
        <p:grpSpPr>
          <a:xfrm>
            <a:off x="1834994" y="833659"/>
            <a:ext cx="374968" cy="450424"/>
            <a:chOff x="3152165" y="935257"/>
            <a:chExt cx="374968" cy="450424"/>
          </a:xfrm>
          <a:solidFill>
            <a:schemeClr val="accent1"/>
          </a:solidFill>
        </p:grpSpPr>
        <p:sp>
          <p:nvSpPr>
            <p:cNvPr id="51" name="Google Shape;6761;p88">
              <a:extLst>
                <a:ext uri="{FF2B5EF4-FFF2-40B4-BE49-F238E27FC236}">
                  <a16:creationId xmlns:a16="http://schemas.microsoft.com/office/drawing/2014/main" id="{1DF52CC3-B2D9-FD83-72C7-EC1D0CFD2BB9}"/>
                </a:ext>
              </a:extLst>
            </p:cNvPr>
            <p:cNvSpPr/>
            <p:nvPr/>
          </p:nvSpPr>
          <p:spPr>
            <a:xfrm>
              <a:off x="3152165" y="935257"/>
              <a:ext cx="79168" cy="312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049"/>
                <a:gd name="f24" fmla="*/ f21 1 8098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9" h="80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2" name="Google Shape;6762;p88">
              <a:extLst>
                <a:ext uri="{FF2B5EF4-FFF2-40B4-BE49-F238E27FC236}">
                  <a16:creationId xmlns:a16="http://schemas.microsoft.com/office/drawing/2014/main" id="{3FA453F4-B2E6-EE04-07C0-BA91187CBE5E}"/>
                </a:ext>
              </a:extLst>
            </p:cNvPr>
            <p:cNvSpPr/>
            <p:nvPr/>
          </p:nvSpPr>
          <p:spPr>
            <a:xfrm>
              <a:off x="3152165" y="1252965"/>
              <a:ext cx="374968" cy="105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3" name="Google Shape;6763;p88">
              <a:extLst>
                <a:ext uri="{FF2B5EF4-FFF2-40B4-BE49-F238E27FC236}">
                  <a16:creationId xmlns:a16="http://schemas.microsoft.com/office/drawing/2014/main" id="{D9C0BF82-F28C-2537-15BB-EB7A174FDFA8}"/>
                </a:ext>
              </a:extLst>
            </p:cNvPr>
            <p:cNvSpPr/>
            <p:nvPr/>
          </p:nvSpPr>
          <p:spPr>
            <a:xfrm>
              <a:off x="3441902" y="1319881"/>
              <a:ext cx="85231" cy="39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4" name="Google Shape;6764;p88">
              <a:extLst>
                <a:ext uri="{FF2B5EF4-FFF2-40B4-BE49-F238E27FC236}">
                  <a16:creationId xmlns:a16="http://schemas.microsoft.com/office/drawing/2014/main" id="{540908FF-401D-296C-228B-89D85BA6263F}"/>
                </a:ext>
              </a:extLst>
            </p:cNvPr>
            <p:cNvSpPr/>
            <p:nvPr/>
          </p:nvSpPr>
          <p:spPr>
            <a:xfrm>
              <a:off x="3323825" y="1094710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5" name="Google Shape;6765;p88">
              <a:extLst>
                <a:ext uri="{FF2B5EF4-FFF2-40B4-BE49-F238E27FC236}">
                  <a16:creationId xmlns:a16="http://schemas.microsoft.com/office/drawing/2014/main" id="{2B5BB670-7352-640B-231E-AC08B10EB453}"/>
                </a:ext>
              </a:extLst>
            </p:cNvPr>
            <p:cNvSpPr/>
            <p:nvPr/>
          </p:nvSpPr>
          <p:spPr>
            <a:xfrm>
              <a:off x="3363967" y="1015578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6766;p88">
              <a:extLst>
                <a:ext uri="{FF2B5EF4-FFF2-40B4-BE49-F238E27FC236}">
                  <a16:creationId xmlns:a16="http://schemas.microsoft.com/office/drawing/2014/main" id="{95BADB65-9E00-7E68-F79E-9CC105907CD2}"/>
                </a:ext>
              </a:extLst>
            </p:cNvPr>
            <p:cNvSpPr/>
            <p:nvPr/>
          </p:nvSpPr>
          <p:spPr>
            <a:xfrm>
              <a:off x="3256873" y="935257"/>
              <a:ext cx="265395" cy="292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6869"/>
                <a:gd name="f44" fmla="*/ f41 1 7562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6869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7" name="Google Shape;6767;p88">
              <a:extLst>
                <a:ext uri="{FF2B5EF4-FFF2-40B4-BE49-F238E27FC236}">
                  <a16:creationId xmlns:a16="http://schemas.microsoft.com/office/drawing/2014/main" id="{484098D1-CF19-874A-4577-E999309BC31E}"/>
                </a:ext>
              </a:extLst>
            </p:cNvPr>
            <p:cNvSpPr/>
            <p:nvPr/>
          </p:nvSpPr>
          <p:spPr>
            <a:xfrm>
              <a:off x="3363967" y="1319881"/>
              <a:ext cx="53592" cy="65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8" name="Google Shape;6777;p88">
            <a:extLst>
              <a:ext uri="{FF2B5EF4-FFF2-40B4-BE49-F238E27FC236}">
                <a16:creationId xmlns:a16="http://schemas.microsoft.com/office/drawing/2014/main" id="{2FE61DFB-462B-C3A2-A95D-498849B8362B}"/>
              </a:ext>
            </a:extLst>
          </p:cNvPr>
          <p:cNvGrpSpPr/>
          <p:nvPr/>
        </p:nvGrpSpPr>
        <p:grpSpPr>
          <a:xfrm>
            <a:off x="4810552" y="806866"/>
            <a:ext cx="450424" cy="450423"/>
            <a:chOff x="6127723" y="908465"/>
            <a:chExt cx="450424" cy="450423"/>
          </a:xfrm>
          <a:solidFill>
            <a:schemeClr val="accent1"/>
          </a:solidFill>
        </p:grpSpPr>
        <p:sp>
          <p:nvSpPr>
            <p:cNvPr id="59" name="Google Shape;6778;p88">
              <a:extLst>
                <a:ext uri="{FF2B5EF4-FFF2-40B4-BE49-F238E27FC236}">
                  <a16:creationId xmlns:a16="http://schemas.microsoft.com/office/drawing/2014/main" id="{FBD216FE-5664-BD78-B1BD-8D89D9F91273}"/>
                </a:ext>
              </a:extLst>
            </p:cNvPr>
            <p:cNvSpPr/>
            <p:nvPr/>
          </p:nvSpPr>
          <p:spPr>
            <a:xfrm>
              <a:off x="6361435" y="1042379"/>
              <a:ext cx="198470" cy="76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6779;p88">
              <a:extLst>
                <a:ext uri="{FF2B5EF4-FFF2-40B4-BE49-F238E27FC236}">
                  <a16:creationId xmlns:a16="http://schemas.microsoft.com/office/drawing/2014/main" id="{5532E547-8DFD-A99D-DE0C-B08C854338BB}"/>
                </a:ext>
              </a:extLst>
            </p:cNvPr>
            <p:cNvSpPr/>
            <p:nvPr/>
          </p:nvSpPr>
          <p:spPr>
            <a:xfrm>
              <a:off x="6340769" y="1065486"/>
              <a:ext cx="237378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1" name="Google Shape;6780;p88">
              <a:extLst>
                <a:ext uri="{FF2B5EF4-FFF2-40B4-BE49-F238E27FC236}">
                  <a16:creationId xmlns:a16="http://schemas.microsoft.com/office/drawing/2014/main" id="{CD364EAB-2597-B143-DA32-164EE9BC4FCC}"/>
                </a:ext>
              </a:extLst>
            </p:cNvPr>
            <p:cNvSpPr/>
            <p:nvPr/>
          </p:nvSpPr>
          <p:spPr>
            <a:xfrm>
              <a:off x="6127723" y="988786"/>
              <a:ext cx="292169" cy="290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2" name="Google Shape;6781;p88">
              <a:extLst>
                <a:ext uri="{FF2B5EF4-FFF2-40B4-BE49-F238E27FC236}">
                  <a16:creationId xmlns:a16="http://schemas.microsoft.com/office/drawing/2014/main" id="{352174E8-EE46-166A-A4B6-758BA6AAEA24}"/>
                </a:ext>
              </a:extLst>
            </p:cNvPr>
            <p:cNvSpPr/>
            <p:nvPr/>
          </p:nvSpPr>
          <p:spPr>
            <a:xfrm>
              <a:off x="6127723" y="908465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3" name="Google Shape;6782;p88">
              <a:extLst>
                <a:ext uri="{FF2B5EF4-FFF2-40B4-BE49-F238E27FC236}">
                  <a16:creationId xmlns:a16="http://schemas.microsoft.com/office/drawing/2014/main" id="{555574FF-167C-0439-51CD-91AA9360AD94}"/>
                </a:ext>
              </a:extLst>
            </p:cNvPr>
            <p:cNvSpPr/>
            <p:nvPr/>
          </p:nvSpPr>
          <p:spPr>
            <a:xfrm>
              <a:off x="6127723" y="1305296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4" name="Google Shape;6827;p88">
            <a:extLst>
              <a:ext uri="{FF2B5EF4-FFF2-40B4-BE49-F238E27FC236}">
                <a16:creationId xmlns:a16="http://schemas.microsoft.com/office/drawing/2014/main" id="{73AC6D41-3DDC-B136-447A-60AEC5F52B1B}"/>
              </a:ext>
            </a:extLst>
          </p:cNvPr>
          <p:cNvGrpSpPr/>
          <p:nvPr/>
        </p:nvGrpSpPr>
        <p:grpSpPr>
          <a:xfrm>
            <a:off x="5377773" y="814757"/>
            <a:ext cx="455278" cy="449190"/>
            <a:chOff x="6694944" y="916356"/>
            <a:chExt cx="455278" cy="449190"/>
          </a:xfrm>
          <a:solidFill>
            <a:schemeClr val="accent1"/>
          </a:solidFill>
        </p:grpSpPr>
        <p:sp>
          <p:nvSpPr>
            <p:cNvPr id="65" name="Google Shape;6828;p88">
              <a:extLst>
                <a:ext uri="{FF2B5EF4-FFF2-40B4-BE49-F238E27FC236}">
                  <a16:creationId xmlns:a16="http://schemas.microsoft.com/office/drawing/2014/main" id="{5FD0B2FE-9CB9-749D-12A7-28983D888E6F}"/>
                </a:ext>
              </a:extLst>
            </p:cNvPr>
            <p:cNvSpPr/>
            <p:nvPr/>
          </p:nvSpPr>
          <p:spPr>
            <a:xfrm>
              <a:off x="6987067" y="968669"/>
              <a:ext cx="130283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6" name="Google Shape;6829;p88">
              <a:extLst>
                <a:ext uri="{FF2B5EF4-FFF2-40B4-BE49-F238E27FC236}">
                  <a16:creationId xmlns:a16="http://schemas.microsoft.com/office/drawing/2014/main" id="{ED0BC22C-4FA3-B914-EFF4-E3E624FE0374}"/>
                </a:ext>
              </a:extLst>
            </p:cNvPr>
            <p:cNvSpPr/>
            <p:nvPr/>
          </p:nvSpPr>
          <p:spPr>
            <a:xfrm>
              <a:off x="6803273" y="1234028"/>
              <a:ext cx="131481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7" name="Google Shape;6830;p88">
              <a:extLst>
                <a:ext uri="{FF2B5EF4-FFF2-40B4-BE49-F238E27FC236}">
                  <a16:creationId xmlns:a16="http://schemas.microsoft.com/office/drawing/2014/main" id="{BF63FBC7-A82D-02B1-2D26-FD59C15DB8A3}"/>
                </a:ext>
              </a:extLst>
            </p:cNvPr>
            <p:cNvSpPr/>
            <p:nvPr/>
          </p:nvSpPr>
          <p:spPr>
            <a:xfrm>
              <a:off x="6694944" y="916356"/>
              <a:ext cx="318942" cy="237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8" name="Google Shape;6831;p88">
              <a:extLst>
                <a:ext uri="{FF2B5EF4-FFF2-40B4-BE49-F238E27FC236}">
                  <a16:creationId xmlns:a16="http://schemas.microsoft.com/office/drawing/2014/main" id="{2B9922DA-8521-600F-19EB-AA4B67A178B5}"/>
                </a:ext>
              </a:extLst>
            </p:cNvPr>
            <p:cNvSpPr/>
            <p:nvPr/>
          </p:nvSpPr>
          <p:spPr>
            <a:xfrm>
              <a:off x="6775265" y="995443"/>
              <a:ext cx="161921" cy="80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9" name="Google Shape;6832;p88">
              <a:extLst>
                <a:ext uri="{FF2B5EF4-FFF2-40B4-BE49-F238E27FC236}">
                  <a16:creationId xmlns:a16="http://schemas.microsoft.com/office/drawing/2014/main" id="{631BA8A3-0037-D3E4-42B0-41A22DC65AB0}"/>
                </a:ext>
              </a:extLst>
            </p:cNvPr>
            <p:cNvSpPr/>
            <p:nvPr/>
          </p:nvSpPr>
          <p:spPr>
            <a:xfrm>
              <a:off x="6775265" y="1091610"/>
              <a:ext cx="161921" cy="1144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0" name="Google Shape;6833;p88">
              <a:extLst>
                <a:ext uri="{FF2B5EF4-FFF2-40B4-BE49-F238E27FC236}">
                  <a16:creationId xmlns:a16="http://schemas.microsoft.com/office/drawing/2014/main" id="{73CAC5D1-D4C2-EB08-6627-74AE0EAE3E70}"/>
                </a:ext>
              </a:extLst>
            </p:cNvPr>
            <p:cNvSpPr/>
            <p:nvPr/>
          </p:nvSpPr>
          <p:spPr>
            <a:xfrm>
              <a:off x="6988301" y="1153698"/>
              <a:ext cx="161921" cy="80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1" name="Google Shape;6834;p88">
              <a:extLst>
                <a:ext uri="{FF2B5EF4-FFF2-40B4-BE49-F238E27FC236}">
                  <a16:creationId xmlns:a16="http://schemas.microsoft.com/office/drawing/2014/main" id="{CA856E26-751B-CC96-E3C9-998868CEBBD7}"/>
                </a:ext>
              </a:extLst>
            </p:cNvPr>
            <p:cNvSpPr/>
            <p:nvPr/>
          </p:nvSpPr>
          <p:spPr>
            <a:xfrm>
              <a:off x="6987067" y="1249865"/>
              <a:ext cx="158291" cy="115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2" name="Google Shape;6873;p88">
            <a:extLst>
              <a:ext uri="{FF2B5EF4-FFF2-40B4-BE49-F238E27FC236}">
                <a16:creationId xmlns:a16="http://schemas.microsoft.com/office/drawing/2014/main" id="{6CDD445E-586B-91FC-EAC2-07BF9B9D9A70}"/>
              </a:ext>
            </a:extLst>
          </p:cNvPr>
          <p:cNvGrpSpPr/>
          <p:nvPr/>
        </p:nvGrpSpPr>
        <p:grpSpPr>
          <a:xfrm>
            <a:off x="3077947" y="815289"/>
            <a:ext cx="435775" cy="450423"/>
            <a:chOff x="4395118" y="916887"/>
            <a:chExt cx="435775" cy="450423"/>
          </a:xfrm>
          <a:solidFill>
            <a:schemeClr val="accent1"/>
          </a:solidFill>
        </p:grpSpPr>
        <p:sp>
          <p:nvSpPr>
            <p:cNvPr id="73" name="Google Shape;6874;p88">
              <a:extLst>
                <a:ext uri="{FF2B5EF4-FFF2-40B4-BE49-F238E27FC236}">
                  <a16:creationId xmlns:a16="http://schemas.microsoft.com/office/drawing/2014/main" id="{66021850-4E7A-D5F9-8A46-854D8458AAD1}"/>
                </a:ext>
              </a:extLst>
            </p:cNvPr>
            <p:cNvSpPr/>
            <p:nvPr/>
          </p:nvSpPr>
          <p:spPr>
            <a:xfrm>
              <a:off x="4565544" y="916887"/>
              <a:ext cx="265349" cy="264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68"/>
                <a:gd name="f75" fmla="*/ f72 1 6850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68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4" name="Google Shape;6875;p88">
              <a:extLst>
                <a:ext uri="{FF2B5EF4-FFF2-40B4-BE49-F238E27FC236}">
                  <a16:creationId xmlns:a16="http://schemas.microsoft.com/office/drawing/2014/main" id="{6979CC92-5B1D-284F-4F1F-982AEBCEAA37}"/>
                </a:ext>
              </a:extLst>
            </p:cNvPr>
            <p:cNvSpPr/>
            <p:nvPr/>
          </p:nvSpPr>
          <p:spPr>
            <a:xfrm>
              <a:off x="4673845" y="997217"/>
              <a:ext cx="51197" cy="104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5" name="Google Shape;6876;p88">
              <a:extLst>
                <a:ext uri="{FF2B5EF4-FFF2-40B4-BE49-F238E27FC236}">
                  <a16:creationId xmlns:a16="http://schemas.microsoft.com/office/drawing/2014/main" id="{485F6613-3D08-18B4-3B08-F309EEDB0BCB}"/>
                </a:ext>
              </a:extLst>
            </p:cNvPr>
            <p:cNvSpPr/>
            <p:nvPr/>
          </p:nvSpPr>
          <p:spPr>
            <a:xfrm>
              <a:off x="4446233" y="1127455"/>
              <a:ext cx="107140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6877;p88">
              <a:extLst>
                <a:ext uri="{FF2B5EF4-FFF2-40B4-BE49-F238E27FC236}">
                  <a16:creationId xmlns:a16="http://schemas.microsoft.com/office/drawing/2014/main" id="{2CBBF055-6E51-040A-029F-235DF3481C6F}"/>
                </a:ext>
              </a:extLst>
            </p:cNvPr>
            <p:cNvSpPr/>
            <p:nvPr/>
          </p:nvSpPr>
          <p:spPr>
            <a:xfrm>
              <a:off x="4395118" y="1260134"/>
              <a:ext cx="211839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7" name="Google Shape;6884;p88">
            <a:extLst>
              <a:ext uri="{FF2B5EF4-FFF2-40B4-BE49-F238E27FC236}">
                <a16:creationId xmlns:a16="http://schemas.microsoft.com/office/drawing/2014/main" id="{356E9A71-E683-8A77-F5EF-62426A610934}"/>
              </a:ext>
            </a:extLst>
          </p:cNvPr>
          <p:cNvGrpSpPr/>
          <p:nvPr/>
        </p:nvGrpSpPr>
        <p:grpSpPr>
          <a:xfrm>
            <a:off x="6177993" y="814757"/>
            <a:ext cx="428515" cy="451036"/>
            <a:chOff x="7495163" y="916356"/>
            <a:chExt cx="428515" cy="451036"/>
          </a:xfrm>
          <a:solidFill>
            <a:schemeClr val="accent1"/>
          </a:solidFill>
        </p:grpSpPr>
        <p:sp>
          <p:nvSpPr>
            <p:cNvPr id="78" name="Google Shape;6885;p88">
              <a:extLst>
                <a:ext uri="{FF2B5EF4-FFF2-40B4-BE49-F238E27FC236}">
                  <a16:creationId xmlns:a16="http://schemas.microsoft.com/office/drawing/2014/main" id="{A162E623-3D0F-2111-190A-046E8ED73694}"/>
                </a:ext>
              </a:extLst>
            </p:cNvPr>
            <p:cNvSpPr/>
            <p:nvPr/>
          </p:nvSpPr>
          <p:spPr>
            <a:xfrm>
              <a:off x="7814069" y="1246848"/>
              <a:ext cx="51151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9" name="Google Shape;6886;p88">
              <a:extLst>
                <a:ext uri="{FF2B5EF4-FFF2-40B4-BE49-F238E27FC236}">
                  <a16:creationId xmlns:a16="http://schemas.microsoft.com/office/drawing/2014/main" id="{71A9E660-DF1E-54E9-7042-CD399C01F6E7}"/>
                </a:ext>
              </a:extLst>
            </p:cNvPr>
            <p:cNvSpPr/>
            <p:nvPr/>
          </p:nvSpPr>
          <p:spPr>
            <a:xfrm>
              <a:off x="7680191" y="916978"/>
              <a:ext cx="26810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0" name="Google Shape;6887;p88">
              <a:extLst>
                <a:ext uri="{FF2B5EF4-FFF2-40B4-BE49-F238E27FC236}">
                  <a16:creationId xmlns:a16="http://schemas.microsoft.com/office/drawing/2014/main" id="{154979DF-F0F4-BA66-CAD4-8FA792923347}"/>
                </a:ext>
              </a:extLst>
            </p:cNvPr>
            <p:cNvSpPr/>
            <p:nvPr/>
          </p:nvSpPr>
          <p:spPr>
            <a:xfrm>
              <a:off x="7653418" y="1103013"/>
              <a:ext cx="79123" cy="79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6888;p88">
              <a:extLst>
                <a:ext uri="{FF2B5EF4-FFF2-40B4-BE49-F238E27FC236}">
                  <a16:creationId xmlns:a16="http://schemas.microsoft.com/office/drawing/2014/main" id="{7AF3FF99-605C-61AD-9774-E7230AF78EBC}"/>
                </a:ext>
              </a:extLst>
            </p:cNvPr>
            <p:cNvSpPr/>
            <p:nvPr/>
          </p:nvSpPr>
          <p:spPr>
            <a:xfrm>
              <a:off x="7576727" y="1190868"/>
              <a:ext cx="247116" cy="176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6889;p88">
              <a:extLst>
                <a:ext uri="{FF2B5EF4-FFF2-40B4-BE49-F238E27FC236}">
                  <a16:creationId xmlns:a16="http://schemas.microsoft.com/office/drawing/2014/main" id="{83E67681-7986-DB93-2C20-9A559C6559A7}"/>
                </a:ext>
              </a:extLst>
            </p:cNvPr>
            <p:cNvSpPr/>
            <p:nvPr/>
          </p:nvSpPr>
          <p:spPr>
            <a:xfrm>
              <a:off x="7705731" y="1048451"/>
              <a:ext cx="197236" cy="21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6890;p88">
              <a:extLst>
                <a:ext uri="{FF2B5EF4-FFF2-40B4-BE49-F238E27FC236}">
                  <a16:creationId xmlns:a16="http://schemas.microsoft.com/office/drawing/2014/main" id="{7DFEC4C2-8D19-A994-468B-947E225B8140}"/>
                </a:ext>
              </a:extLst>
            </p:cNvPr>
            <p:cNvSpPr/>
            <p:nvPr/>
          </p:nvSpPr>
          <p:spPr>
            <a:xfrm>
              <a:off x="7734937" y="916356"/>
              <a:ext cx="188741" cy="129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6891;p88">
              <a:extLst>
                <a:ext uri="{FF2B5EF4-FFF2-40B4-BE49-F238E27FC236}">
                  <a16:creationId xmlns:a16="http://schemas.microsoft.com/office/drawing/2014/main" id="{D6ACAC3E-B812-85BB-2498-61FB85E3D8CB}"/>
                </a:ext>
              </a:extLst>
            </p:cNvPr>
            <p:cNvSpPr/>
            <p:nvPr/>
          </p:nvSpPr>
          <p:spPr>
            <a:xfrm>
              <a:off x="7495163" y="944986"/>
              <a:ext cx="158255" cy="306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5" name="Google Shape;6922;p88">
            <a:extLst>
              <a:ext uri="{FF2B5EF4-FFF2-40B4-BE49-F238E27FC236}">
                <a16:creationId xmlns:a16="http://schemas.microsoft.com/office/drawing/2014/main" id="{5AF5529C-F448-7F1C-BD6A-4D090548DBD5}"/>
              </a:ext>
            </a:extLst>
          </p:cNvPr>
          <p:cNvGrpSpPr/>
          <p:nvPr/>
        </p:nvGrpSpPr>
        <p:grpSpPr>
          <a:xfrm>
            <a:off x="3653516" y="815288"/>
            <a:ext cx="423596" cy="450424"/>
            <a:chOff x="4970687" y="916887"/>
            <a:chExt cx="423596" cy="450424"/>
          </a:xfrm>
          <a:solidFill>
            <a:schemeClr val="accent1"/>
          </a:solidFill>
        </p:grpSpPr>
        <p:sp>
          <p:nvSpPr>
            <p:cNvPr id="86" name="Google Shape;6923;p88">
              <a:extLst>
                <a:ext uri="{FF2B5EF4-FFF2-40B4-BE49-F238E27FC236}">
                  <a16:creationId xmlns:a16="http://schemas.microsoft.com/office/drawing/2014/main" id="{BA2F67F1-83E8-9BC9-085D-E1E93EB5FB60}"/>
                </a:ext>
              </a:extLst>
            </p:cNvPr>
            <p:cNvSpPr/>
            <p:nvPr/>
          </p:nvSpPr>
          <p:spPr>
            <a:xfrm>
              <a:off x="5051008" y="1206587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7" name="Google Shape;6924;p88">
              <a:extLst>
                <a:ext uri="{FF2B5EF4-FFF2-40B4-BE49-F238E27FC236}">
                  <a16:creationId xmlns:a16="http://schemas.microsoft.com/office/drawing/2014/main" id="{2F2BB62D-BDB9-FFE2-3AA4-275D87AD8EFD}"/>
                </a:ext>
              </a:extLst>
            </p:cNvPr>
            <p:cNvSpPr/>
            <p:nvPr/>
          </p:nvSpPr>
          <p:spPr>
            <a:xfrm>
              <a:off x="5154472" y="1143301"/>
              <a:ext cx="107140" cy="116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8" name="Google Shape;6925;p88">
              <a:extLst>
                <a:ext uri="{FF2B5EF4-FFF2-40B4-BE49-F238E27FC236}">
                  <a16:creationId xmlns:a16="http://schemas.microsoft.com/office/drawing/2014/main" id="{ED861DD3-B255-84C5-F338-26F5E237C0F6}"/>
                </a:ext>
              </a:extLst>
            </p:cNvPr>
            <p:cNvSpPr/>
            <p:nvPr/>
          </p:nvSpPr>
          <p:spPr>
            <a:xfrm>
              <a:off x="4974317" y="996019"/>
              <a:ext cx="194803" cy="264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6926;p88">
              <a:extLst>
                <a:ext uri="{FF2B5EF4-FFF2-40B4-BE49-F238E27FC236}">
                  <a16:creationId xmlns:a16="http://schemas.microsoft.com/office/drawing/2014/main" id="{682AEFBC-D1AB-EB87-9086-9194F992A029}"/>
                </a:ext>
              </a:extLst>
            </p:cNvPr>
            <p:cNvSpPr/>
            <p:nvPr/>
          </p:nvSpPr>
          <p:spPr>
            <a:xfrm>
              <a:off x="5091187" y="1127455"/>
              <a:ext cx="52349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6927;p88">
              <a:extLst>
                <a:ext uri="{FF2B5EF4-FFF2-40B4-BE49-F238E27FC236}">
                  <a16:creationId xmlns:a16="http://schemas.microsoft.com/office/drawing/2014/main" id="{BED37412-F314-B467-C73E-FBA9A529882C}"/>
                </a:ext>
              </a:extLst>
            </p:cNvPr>
            <p:cNvSpPr/>
            <p:nvPr/>
          </p:nvSpPr>
          <p:spPr>
            <a:xfrm>
              <a:off x="5182444" y="917545"/>
              <a:ext cx="211839" cy="2099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6928;p88">
              <a:extLst>
                <a:ext uri="{FF2B5EF4-FFF2-40B4-BE49-F238E27FC236}">
                  <a16:creationId xmlns:a16="http://schemas.microsoft.com/office/drawing/2014/main" id="{DE8F1210-5392-53BC-0F3A-409B585C1376}"/>
                </a:ext>
              </a:extLst>
            </p:cNvPr>
            <p:cNvSpPr/>
            <p:nvPr/>
          </p:nvSpPr>
          <p:spPr>
            <a:xfrm>
              <a:off x="4970687" y="1285710"/>
              <a:ext cx="290934" cy="81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6929;p88">
              <a:extLst>
                <a:ext uri="{FF2B5EF4-FFF2-40B4-BE49-F238E27FC236}">
                  <a16:creationId xmlns:a16="http://schemas.microsoft.com/office/drawing/2014/main" id="{9A27BB18-DCA6-CFF1-D45C-FF33F2D3B3DD}"/>
                </a:ext>
              </a:extLst>
            </p:cNvPr>
            <p:cNvSpPr/>
            <p:nvPr/>
          </p:nvSpPr>
          <p:spPr>
            <a:xfrm>
              <a:off x="4971885" y="916887"/>
              <a:ext cx="237378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3" name="Google Shape;6981;p88">
            <a:extLst>
              <a:ext uri="{FF2B5EF4-FFF2-40B4-BE49-F238E27FC236}">
                <a16:creationId xmlns:a16="http://schemas.microsoft.com/office/drawing/2014/main" id="{1D5142E6-A328-6DC9-9105-FC88A6A3E932}"/>
              </a:ext>
            </a:extLst>
          </p:cNvPr>
          <p:cNvGrpSpPr/>
          <p:nvPr/>
        </p:nvGrpSpPr>
        <p:grpSpPr>
          <a:xfrm>
            <a:off x="4198113" y="814968"/>
            <a:ext cx="456486" cy="451082"/>
            <a:chOff x="5515285" y="916567"/>
            <a:chExt cx="456486" cy="451082"/>
          </a:xfrm>
          <a:solidFill>
            <a:schemeClr val="accent1"/>
          </a:solidFill>
        </p:grpSpPr>
        <p:sp>
          <p:nvSpPr>
            <p:cNvPr id="94" name="Google Shape;6982;p88">
              <a:extLst>
                <a:ext uri="{FF2B5EF4-FFF2-40B4-BE49-F238E27FC236}">
                  <a16:creationId xmlns:a16="http://schemas.microsoft.com/office/drawing/2014/main" id="{F7EF0BFD-E652-F1A7-41A2-32CEF423FEE2}"/>
                </a:ext>
              </a:extLst>
            </p:cNvPr>
            <p:cNvSpPr/>
            <p:nvPr/>
          </p:nvSpPr>
          <p:spPr>
            <a:xfrm>
              <a:off x="5722223" y="916567"/>
              <a:ext cx="249548" cy="24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6983;p88">
              <a:extLst>
                <a:ext uri="{FF2B5EF4-FFF2-40B4-BE49-F238E27FC236}">
                  <a16:creationId xmlns:a16="http://schemas.microsoft.com/office/drawing/2014/main" id="{71B96033-043B-206E-1A04-13E66784CEAC}"/>
                </a:ext>
              </a:extLst>
            </p:cNvPr>
            <p:cNvSpPr/>
            <p:nvPr/>
          </p:nvSpPr>
          <p:spPr>
            <a:xfrm>
              <a:off x="5561536" y="1010997"/>
              <a:ext cx="118113" cy="113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6984;p88">
              <a:extLst>
                <a:ext uri="{FF2B5EF4-FFF2-40B4-BE49-F238E27FC236}">
                  <a16:creationId xmlns:a16="http://schemas.microsoft.com/office/drawing/2014/main" id="{68F62C38-81AE-F2F1-0D07-5F460349D286}"/>
                </a:ext>
              </a:extLst>
            </p:cNvPr>
            <p:cNvSpPr/>
            <p:nvPr/>
          </p:nvSpPr>
          <p:spPr>
            <a:xfrm>
              <a:off x="5759933" y="1210555"/>
              <a:ext cx="119347" cy="11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6985;p88">
              <a:extLst>
                <a:ext uri="{FF2B5EF4-FFF2-40B4-BE49-F238E27FC236}">
                  <a16:creationId xmlns:a16="http://schemas.microsoft.com/office/drawing/2014/main" id="{407D5B57-1A4D-0892-0815-A004D9BFBDE7}"/>
                </a:ext>
              </a:extLst>
            </p:cNvPr>
            <p:cNvSpPr/>
            <p:nvPr/>
          </p:nvSpPr>
          <p:spPr>
            <a:xfrm>
              <a:off x="5515285" y="1052876"/>
              <a:ext cx="320140" cy="3147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8" name="Google Shape;7015;p88">
            <a:extLst>
              <a:ext uri="{FF2B5EF4-FFF2-40B4-BE49-F238E27FC236}">
                <a16:creationId xmlns:a16="http://schemas.microsoft.com/office/drawing/2014/main" id="{7F3D0A24-4939-0D2B-5440-6C598F941FC9}"/>
              </a:ext>
            </a:extLst>
          </p:cNvPr>
          <p:cNvGrpSpPr/>
          <p:nvPr/>
        </p:nvGrpSpPr>
        <p:grpSpPr>
          <a:xfrm>
            <a:off x="6853633" y="1577999"/>
            <a:ext cx="498603" cy="496391"/>
            <a:chOff x="8170804" y="1679597"/>
            <a:chExt cx="498603" cy="496391"/>
          </a:xfrm>
          <a:solidFill>
            <a:schemeClr val="accent1"/>
          </a:solidFill>
        </p:grpSpPr>
        <p:sp>
          <p:nvSpPr>
            <p:cNvPr id="99" name="Google Shape;7016;p88">
              <a:extLst>
                <a:ext uri="{FF2B5EF4-FFF2-40B4-BE49-F238E27FC236}">
                  <a16:creationId xmlns:a16="http://schemas.microsoft.com/office/drawing/2014/main" id="{B275324E-0A84-DF8C-B573-631487F6B874}"/>
                </a:ext>
              </a:extLst>
            </p:cNvPr>
            <p:cNvSpPr/>
            <p:nvPr/>
          </p:nvSpPr>
          <p:spPr>
            <a:xfrm>
              <a:off x="8377769" y="1855683"/>
              <a:ext cx="291638" cy="320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37"/>
                <a:gd name="f75" fmla="*/ f72 1 7509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37" h="75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7017;p88">
              <a:extLst>
                <a:ext uri="{FF2B5EF4-FFF2-40B4-BE49-F238E27FC236}">
                  <a16:creationId xmlns:a16="http://schemas.microsoft.com/office/drawing/2014/main" id="{9256B9D0-5EC2-B04C-083C-803DD03B53FD}"/>
                </a:ext>
              </a:extLst>
            </p:cNvPr>
            <p:cNvSpPr/>
            <p:nvPr/>
          </p:nvSpPr>
          <p:spPr>
            <a:xfrm>
              <a:off x="8170804" y="1679597"/>
              <a:ext cx="321247" cy="349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01" name="Google Shape;6799;p88">
            <a:extLst>
              <a:ext uri="{FF2B5EF4-FFF2-40B4-BE49-F238E27FC236}">
                <a16:creationId xmlns:a16="http://schemas.microsoft.com/office/drawing/2014/main" id="{0485B2DB-8565-A1D8-64E6-1C06B5D1A1F7}"/>
              </a:ext>
            </a:extLst>
          </p:cNvPr>
          <p:cNvSpPr/>
          <p:nvPr/>
        </p:nvSpPr>
        <p:spPr>
          <a:xfrm>
            <a:off x="3029429" y="1606308"/>
            <a:ext cx="445212" cy="446400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rgbClr val="00B050"/>
              </a:solidFill>
              <a:cs typeface="B Nazanin" panose="00000700000000000000" pitchFamily="2" charset="-78"/>
            </a:endParaRPr>
          </a:p>
        </p:txBody>
      </p:sp>
      <p:grpSp>
        <p:nvGrpSpPr>
          <p:cNvPr id="102" name="Google Shape;6862;p88">
            <a:extLst>
              <a:ext uri="{FF2B5EF4-FFF2-40B4-BE49-F238E27FC236}">
                <a16:creationId xmlns:a16="http://schemas.microsoft.com/office/drawing/2014/main" id="{DB15583F-262C-2613-38FE-B82A1633DCCD}"/>
              </a:ext>
            </a:extLst>
          </p:cNvPr>
          <p:cNvGrpSpPr/>
          <p:nvPr/>
        </p:nvGrpSpPr>
        <p:grpSpPr>
          <a:xfrm>
            <a:off x="3590513" y="1604791"/>
            <a:ext cx="460830" cy="449225"/>
            <a:chOff x="4907685" y="1706389"/>
            <a:chExt cx="460830" cy="449225"/>
          </a:xfrm>
          <a:solidFill>
            <a:schemeClr val="accent1"/>
          </a:solidFill>
        </p:grpSpPr>
        <p:sp>
          <p:nvSpPr>
            <p:cNvPr id="103" name="Google Shape;6863;p88">
              <a:extLst>
                <a:ext uri="{FF2B5EF4-FFF2-40B4-BE49-F238E27FC236}">
                  <a16:creationId xmlns:a16="http://schemas.microsoft.com/office/drawing/2014/main" id="{666E509D-A48C-CC23-F7E5-9D73691AEFDB}"/>
                </a:ext>
              </a:extLst>
            </p:cNvPr>
            <p:cNvSpPr/>
            <p:nvPr/>
          </p:nvSpPr>
          <p:spPr>
            <a:xfrm>
              <a:off x="4907685" y="1708720"/>
              <a:ext cx="460830" cy="446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4" name="Google Shape;6864;p88">
              <a:extLst>
                <a:ext uri="{FF2B5EF4-FFF2-40B4-BE49-F238E27FC236}">
                  <a16:creationId xmlns:a16="http://schemas.microsoft.com/office/drawing/2014/main" id="{ADACCCCB-E82E-4914-6D34-FD50327A7238}"/>
                </a:ext>
              </a:extLst>
            </p:cNvPr>
            <p:cNvSpPr/>
            <p:nvPr/>
          </p:nvSpPr>
          <p:spPr>
            <a:xfrm>
              <a:off x="4908901" y="1940000"/>
              <a:ext cx="220196" cy="214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5" name="Google Shape;6865;p88">
              <a:extLst>
                <a:ext uri="{FF2B5EF4-FFF2-40B4-BE49-F238E27FC236}">
                  <a16:creationId xmlns:a16="http://schemas.microsoft.com/office/drawing/2014/main" id="{E089596D-20A0-48AE-745D-9D27DEC23279}"/>
                </a:ext>
              </a:extLst>
            </p:cNvPr>
            <p:cNvSpPr/>
            <p:nvPr/>
          </p:nvSpPr>
          <p:spPr>
            <a:xfrm>
              <a:off x="5166378" y="1706389"/>
              <a:ext cx="197327" cy="195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6" name="Google Shape;6913;p88">
            <a:extLst>
              <a:ext uri="{FF2B5EF4-FFF2-40B4-BE49-F238E27FC236}">
                <a16:creationId xmlns:a16="http://schemas.microsoft.com/office/drawing/2014/main" id="{CF3AD40F-EA8E-A9AA-8F62-CB40BBC14F3E}"/>
              </a:ext>
            </a:extLst>
          </p:cNvPr>
          <p:cNvGrpSpPr/>
          <p:nvPr/>
        </p:nvGrpSpPr>
        <p:grpSpPr>
          <a:xfrm>
            <a:off x="4158201" y="1605001"/>
            <a:ext cx="450021" cy="448805"/>
            <a:chOff x="5475372" y="1706599"/>
            <a:chExt cx="450021" cy="448805"/>
          </a:xfrm>
          <a:solidFill>
            <a:schemeClr val="accent1"/>
          </a:solidFill>
        </p:grpSpPr>
        <p:sp>
          <p:nvSpPr>
            <p:cNvPr id="107" name="Google Shape;6914;p88">
              <a:extLst>
                <a:ext uri="{FF2B5EF4-FFF2-40B4-BE49-F238E27FC236}">
                  <a16:creationId xmlns:a16="http://schemas.microsoft.com/office/drawing/2014/main" id="{899BB21F-3430-86A8-0A1A-328935E92947}"/>
                </a:ext>
              </a:extLst>
            </p:cNvPr>
            <p:cNvSpPr/>
            <p:nvPr/>
          </p:nvSpPr>
          <p:spPr>
            <a:xfrm>
              <a:off x="5475372" y="1706599"/>
              <a:ext cx="450021" cy="4488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8" name="Google Shape;6915;p88">
              <a:extLst>
                <a:ext uri="{FF2B5EF4-FFF2-40B4-BE49-F238E27FC236}">
                  <a16:creationId xmlns:a16="http://schemas.microsoft.com/office/drawing/2014/main" id="{1240680D-6068-DF61-A08C-8120AC931F9F}"/>
                </a:ext>
              </a:extLst>
            </p:cNvPr>
            <p:cNvSpPr/>
            <p:nvPr/>
          </p:nvSpPr>
          <p:spPr>
            <a:xfrm>
              <a:off x="5475372" y="1841025"/>
              <a:ext cx="328507" cy="3131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9" name="Google Shape;6947;p88">
            <a:extLst>
              <a:ext uri="{FF2B5EF4-FFF2-40B4-BE49-F238E27FC236}">
                <a16:creationId xmlns:a16="http://schemas.microsoft.com/office/drawing/2014/main" id="{FF7DDA40-65ED-3876-562D-91A1B805F667}"/>
              </a:ext>
            </a:extLst>
          </p:cNvPr>
          <p:cNvGrpSpPr/>
          <p:nvPr/>
        </p:nvGrpSpPr>
        <p:grpSpPr>
          <a:xfrm>
            <a:off x="1830678" y="1624185"/>
            <a:ext cx="446391" cy="447617"/>
            <a:chOff x="3147849" y="1725783"/>
            <a:chExt cx="446391" cy="447617"/>
          </a:xfrm>
          <a:solidFill>
            <a:schemeClr val="accent1"/>
          </a:solidFill>
        </p:grpSpPr>
        <p:sp>
          <p:nvSpPr>
            <p:cNvPr id="110" name="Google Shape;6948;p88">
              <a:extLst>
                <a:ext uri="{FF2B5EF4-FFF2-40B4-BE49-F238E27FC236}">
                  <a16:creationId xmlns:a16="http://schemas.microsoft.com/office/drawing/2014/main" id="{34592157-4E7D-84DC-C784-5E0B0F39001B}"/>
                </a:ext>
              </a:extLst>
            </p:cNvPr>
            <p:cNvSpPr/>
            <p:nvPr/>
          </p:nvSpPr>
          <p:spPr>
            <a:xfrm>
              <a:off x="3147849" y="1725783"/>
              <a:ext cx="105896" cy="446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1" name="Google Shape;6949;p88">
              <a:extLst>
                <a:ext uri="{FF2B5EF4-FFF2-40B4-BE49-F238E27FC236}">
                  <a16:creationId xmlns:a16="http://schemas.microsoft.com/office/drawing/2014/main" id="{B590D756-14A6-57D0-9771-6C3D52A33072}"/>
                </a:ext>
              </a:extLst>
            </p:cNvPr>
            <p:cNvSpPr/>
            <p:nvPr/>
          </p:nvSpPr>
          <p:spPr>
            <a:xfrm>
              <a:off x="3464286" y="1897828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6950;p88">
              <a:extLst>
                <a:ext uri="{FF2B5EF4-FFF2-40B4-BE49-F238E27FC236}">
                  <a16:creationId xmlns:a16="http://schemas.microsoft.com/office/drawing/2014/main" id="{E4CD7997-759D-3094-573D-A399D0E80C0B}"/>
                </a:ext>
              </a:extLst>
            </p:cNvPr>
            <p:cNvSpPr/>
            <p:nvPr/>
          </p:nvSpPr>
          <p:spPr>
            <a:xfrm>
              <a:off x="3464286" y="1962787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6951;p88">
              <a:extLst>
                <a:ext uri="{FF2B5EF4-FFF2-40B4-BE49-F238E27FC236}">
                  <a16:creationId xmlns:a16="http://schemas.microsoft.com/office/drawing/2014/main" id="{7AC14CE2-6C7C-31B8-771C-9A5ADF6DD59B}"/>
                </a:ext>
              </a:extLst>
            </p:cNvPr>
            <p:cNvSpPr/>
            <p:nvPr/>
          </p:nvSpPr>
          <p:spPr>
            <a:xfrm>
              <a:off x="3464286" y="2026566"/>
              <a:ext cx="103491" cy="397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6952;p88">
              <a:extLst>
                <a:ext uri="{FF2B5EF4-FFF2-40B4-BE49-F238E27FC236}">
                  <a16:creationId xmlns:a16="http://schemas.microsoft.com/office/drawing/2014/main" id="{4309DC8E-500F-D381-BC8D-E9680887ACE6}"/>
                </a:ext>
              </a:extLst>
            </p:cNvPr>
            <p:cNvSpPr/>
            <p:nvPr/>
          </p:nvSpPr>
          <p:spPr>
            <a:xfrm>
              <a:off x="3412540" y="1725783"/>
              <a:ext cx="78254" cy="79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6953;p88">
              <a:extLst>
                <a:ext uri="{FF2B5EF4-FFF2-40B4-BE49-F238E27FC236}">
                  <a16:creationId xmlns:a16="http://schemas.microsoft.com/office/drawing/2014/main" id="{CA357093-6453-2402-CCBC-02EACFB89C7C}"/>
                </a:ext>
              </a:extLst>
            </p:cNvPr>
            <p:cNvSpPr/>
            <p:nvPr/>
          </p:nvSpPr>
          <p:spPr>
            <a:xfrm>
              <a:off x="3514816" y="1725783"/>
              <a:ext cx="52971" cy="8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6954;p88">
              <a:extLst>
                <a:ext uri="{FF2B5EF4-FFF2-40B4-BE49-F238E27FC236}">
                  <a16:creationId xmlns:a16="http://schemas.microsoft.com/office/drawing/2014/main" id="{F620744D-42D6-65CA-390A-C106FEDA513F}"/>
                </a:ext>
              </a:extLst>
            </p:cNvPr>
            <p:cNvSpPr/>
            <p:nvPr/>
          </p:nvSpPr>
          <p:spPr>
            <a:xfrm>
              <a:off x="3251350" y="1831643"/>
              <a:ext cx="316437" cy="234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6955;p88">
              <a:extLst>
                <a:ext uri="{FF2B5EF4-FFF2-40B4-BE49-F238E27FC236}">
                  <a16:creationId xmlns:a16="http://schemas.microsoft.com/office/drawing/2014/main" id="{EBE83A48-9915-FA20-E360-F9CA91C66E59}"/>
                </a:ext>
              </a:extLst>
            </p:cNvPr>
            <p:cNvSpPr/>
            <p:nvPr/>
          </p:nvSpPr>
          <p:spPr>
            <a:xfrm>
              <a:off x="3411361" y="1895423"/>
              <a:ext cx="78208" cy="276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048"/>
                <a:gd name="f42" fmla="*/ f39 1 72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048" h="7247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6956;p88">
              <a:extLst>
                <a:ext uri="{FF2B5EF4-FFF2-40B4-BE49-F238E27FC236}">
                  <a16:creationId xmlns:a16="http://schemas.microsoft.com/office/drawing/2014/main" id="{C7458D01-F7C0-2980-63AB-22A3DAC668B1}"/>
                </a:ext>
              </a:extLst>
            </p:cNvPr>
            <p:cNvSpPr/>
            <p:nvPr/>
          </p:nvSpPr>
          <p:spPr>
            <a:xfrm>
              <a:off x="3516041" y="2089120"/>
              <a:ext cx="52971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9" name="Google Shape;6971;p88">
            <a:extLst>
              <a:ext uri="{FF2B5EF4-FFF2-40B4-BE49-F238E27FC236}">
                <a16:creationId xmlns:a16="http://schemas.microsoft.com/office/drawing/2014/main" id="{573FEC7D-225C-4B67-26A8-5B45E1BE5F8F}"/>
              </a:ext>
            </a:extLst>
          </p:cNvPr>
          <p:cNvGrpSpPr/>
          <p:nvPr/>
        </p:nvGrpSpPr>
        <p:grpSpPr>
          <a:xfrm>
            <a:off x="4790582" y="1598619"/>
            <a:ext cx="445212" cy="445175"/>
            <a:chOff x="6107753" y="1700217"/>
            <a:chExt cx="445212" cy="445175"/>
          </a:xfrm>
          <a:solidFill>
            <a:schemeClr val="accent1"/>
          </a:solidFill>
        </p:grpSpPr>
        <p:sp>
          <p:nvSpPr>
            <p:cNvPr id="120" name="Google Shape;6972;p88">
              <a:extLst>
                <a:ext uri="{FF2B5EF4-FFF2-40B4-BE49-F238E27FC236}">
                  <a16:creationId xmlns:a16="http://schemas.microsoft.com/office/drawing/2014/main" id="{37955411-57CA-59F6-50D3-31EEC189A9A7}"/>
                </a:ext>
              </a:extLst>
            </p:cNvPr>
            <p:cNvSpPr/>
            <p:nvPr/>
          </p:nvSpPr>
          <p:spPr>
            <a:xfrm>
              <a:off x="6107753" y="1700217"/>
              <a:ext cx="445212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" name="Google Shape;6973;p88">
              <a:extLst>
                <a:ext uri="{FF2B5EF4-FFF2-40B4-BE49-F238E27FC236}">
                  <a16:creationId xmlns:a16="http://schemas.microsoft.com/office/drawing/2014/main" id="{BE5AA39F-9606-D2B3-A527-9211E3D71C04}"/>
                </a:ext>
              </a:extLst>
            </p:cNvPr>
            <p:cNvSpPr/>
            <p:nvPr/>
          </p:nvSpPr>
          <p:spPr>
            <a:xfrm>
              <a:off x="6211244" y="1804897"/>
              <a:ext cx="239444" cy="235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2" name="Google Shape;7004;p88">
            <a:extLst>
              <a:ext uri="{FF2B5EF4-FFF2-40B4-BE49-F238E27FC236}">
                <a16:creationId xmlns:a16="http://schemas.microsoft.com/office/drawing/2014/main" id="{9ADC5959-C660-360C-449B-DBA0ED80CA4A}"/>
              </a:ext>
            </a:extLst>
          </p:cNvPr>
          <p:cNvGrpSpPr/>
          <p:nvPr/>
        </p:nvGrpSpPr>
        <p:grpSpPr>
          <a:xfrm>
            <a:off x="2464366" y="1606354"/>
            <a:ext cx="469270" cy="446099"/>
            <a:chOff x="3781537" y="1707952"/>
            <a:chExt cx="469270" cy="446099"/>
          </a:xfrm>
          <a:solidFill>
            <a:schemeClr val="accent1"/>
          </a:solidFill>
        </p:grpSpPr>
        <p:sp>
          <p:nvSpPr>
            <p:cNvPr id="123" name="Google Shape;7005;p88">
              <a:extLst>
                <a:ext uri="{FF2B5EF4-FFF2-40B4-BE49-F238E27FC236}">
                  <a16:creationId xmlns:a16="http://schemas.microsoft.com/office/drawing/2014/main" id="{2A036D39-CFAD-C250-2C28-0A94F5979E0C}"/>
                </a:ext>
              </a:extLst>
            </p:cNvPr>
            <p:cNvSpPr/>
            <p:nvPr/>
          </p:nvSpPr>
          <p:spPr>
            <a:xfrm>
              <a:off x="3924705" y="1707952"/>
              <a:ext cx="326102" cy="327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" name="Google Shape;7006;p88">
              <a:extLst>
                <a:ext uri="{FF2B5EF4-FFF2-40B4-BE49-F238E27FC236}">
                  <a16:creationId xmlns:a16="http://schemas.microsoft.com/office/drawing/2014/main" id="{20303F55-A9E5-7549-4481-3972677E8A93}"/>
                </a:ext>
              </a:extLst>
            </p:cNvPr>
            <p:cNvSpPr/>
            <p:nvPr/>
          </p:nvSpPr>
          <p:spPr>
            <a:xfrm>
              <a:off x="3781537" y="1823441"/>
              <a:ext cx="329723" cy="330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5" name="Google Shape;7018;p88">
            <a:extLst>
              <a:ext uri="{FF2B5EF4-FFF2-40B4-BE49-F238E27FC236}">
                <a16:creationId xmlns:a16="http://schemas.microsoft.com/office/drawing/2014/main" id="{C7C5AD2B-B520-8741-5E4F-26A25A677CCF}"/>
              </a:ext>
            </a:extLst>
          </p:cNvPr>
          <p:cNvGrpSpPr/>
          <p:nvPr/>
        </p:nvGrpSpPr>
        <p:grpSpPr>
          <a:xfrm>
            <a:off x="5413178" y="1605640"/>
            <a:ext cx="446400" cy="445212"/>
            <a:chOff x="6730349" y="1707239"/>
            <a:chExt cx="446400" cy="445212"/>
          </a:xfrm>
          <a:solidFill>
            <a:schemeClr val="accent1"/>
          </a:solidFill>
        </p:grpSpPr>
        <p:sp>
          <p:nvSpPr>
            <p:cNvPr id="126" name="Google Shape;7019;p88">
              <a:extLst>
                <a:ext uri="{FF2B5EF4-FFF2-40B4-BE49-F238E27FC236}">
                  <a16:creationId xmlns:a16="http://schemas.microsoft.com/office/drawing/2014/main" id="{23A74C74-7072-A9B6-5AF0-093F2568263A}"/>
                </a:ext>
              </a:extLst>
            </p:cNvPr>
            <p:cNvSpPr/>
            <p:nvPr/>
          </p:nvSpPr>
          <p:spPr>
            <a:xfrm>
              <a:off x="6809747" y="1786637"/>
              <a:ext cx="287606" cy="28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7" name="Google Shape;7020;p88">
              <a:extLst>
                <a:ext uri="{FF2B5EF4-FFF2-40B4-BE49-F238E27FC236}">
                  <a16:creationId xmlns:a16="http://schemas.microsoft.com/office/drawing/2014/main" id="{A3D24D6D-9BCE-9BE4-F8EB-FA35579BE71C}"/>
                </a:ext>
              </a:extLst>
            </p:cNvPr>
            <p:cNvSpPr/>
            <p:nvPr/>
          </p:nvSpPr>
          <p:spPr>
            <a:xfrm>
              <a:off x="6730349" y="1707239"/>
              <a:ext cx="446400" cy="445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28" name="Google Shape;5917;p86">
            <a:extLst>
              <a:ext uri="{FF2B5EF4-FFF2-40B4-BE49-F238E27FC236}">
                <a16:creationId xmlns:a16="http://schemas.microsoft.com/office/drawing/2014/main" id="{04B2DBC0-6173-E03D-00CD-C61F1E9E95B7}"/>
              </a:ext>
            </a:extLst>
          </p:cNvPr>
          <p:cNvSpPr/>
          <p:nvPr/>
        </p:nvSpPr>
        <p:spPr>
          <a:xfrm>
            <a:off x="3022607" y="2475501"/>
            <a:ext cx="451036" cy="463171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rgbClr val="00B050"/>
              </a:solidFill>
              <a:cs typeface="B Nazanin" panose="00000700000000000000" pitchFamily="2" charset="-78"/>
            </a:endParaRPr>
          </a:p>
        </p:txBody>
      </p:sp>
      <p:sp>
        <p:nvSpPr>
          <p:cNvPr id="129" name="Google Shape;5955;p86">
            <a:extLst>
              <a:ext uri="{FF2B5EF4-FFF2-40B4-BE49-F238E27FC236}">
                <a16:creationId xmlns:a16="http://schemas.microsoft.com/office/drawing/2014/main" id="{9644E34A-06CA-0296-CD52-E56BE39F915C}"/>
              </a:ext>
            </a:extLst>
          </p:cNvPr>
          <p:cNvSpPr/>
          <p:nvPr/>
        </p:nvSpPr>
        <p:spPr>
          <a:xfrm>
            <a:off x="3562204" y="2547893"/>
            <a:ext cx="459001" cy="390768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rgbClr val="00B050"/>
              </a:solidFill>
              <a:cs typeface="B Nazanin" panose="00000700000000000000" pitchFamily="2" charset="-78"/>
            </a:endParaRPr>
          </a:p>
        </p:txBody>
      </p:sp>
      <p:grpSp>
        <p:nvGrpSpPr>
          <p:cNvPr id="130" name="Google Shape;5983;p86">
            <a:extLst>
              <a:ext uri="{FF2B5EF4-FFF2-40B4-BE49-F238E27FC236}">
                <a16:creationId xmlns:a16="http://schemas.microsoft.com/office/drawing/2014/main" id="{753FA3AD-772B-5514-9358-E1B9DFAFB8F9}"/>
              </a:ext>
            </a:extLst>
          </p:cNvPr>
          <p:cNvGrpSpPr/>
          <p:nvPr/>
        </p:nvGrpSpPr>
        <p:grpSpPr>
          <a:xfrm>
            <a:off x="4209663" y="2487643"/>
            <a:ext cx="461287" cy="462000"/>
            <a:chOff x="5526834" y="2589242"/>
            <a:chExt cx="461287" cy="462000"/>
          </a:xfrm>
          <a:solidFill>
            <a:schemeClr val="accent1"/>
          </a:solidFill>
        </p:grpSpPr>
        <p:sp>
          <p:nvSpPr>
            <p:cNvPr id="131" name="Google Shape;5984;p86">
              <a:extLst>
                <a:ext uri="{FF2B5EF4-FFF2-40B4-BE49-F238E27FC236}">
                  <a16:creationId xmlns:a16="http://schemas.microsoft.com/office/drawing/2014/main" id="{F203BDFD-8A3E-153C-9CCF-9150B0F2C0EB}"/>
                </a:ext>
              </a:extLst>
            </p:cNvPr>
            <p:cNvSpPr/>
            <p:nvPr/>
          </p:nvSpPr>
          <p:spPr>
            <a:xfrm>
              <a:off x="5526834" y="2589242"/>
              <a:ext cx="368804" cy="370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" name="Google Shape;5985;p86">
              <a:extLst>
                <a:ext uri="{FF2B5EF4-FFF2-40B4-BE49-F238E27FC236}">
                  <a16:creationId xmlns:a16="http://schemas.microsoft.com/office/drawing/2014/main" id="{871FCE81-A02B-CDB9-77E8-D949AFE6E6B5}"/>
                </a:ext>
              </a:extLst>
            </p:cNvPr>
            <p:cNvSpPr/>
            <p:nvPr/>
          </p:nvSpPr>
          <p:spPr>
            <a:xfrm>
              <a:off x="5588474" y="2775231"/>
              <a:ext cx="399647" cy="276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3" name="Google Shape;5986;p86">
            <a:extLst>
              <a:ext uri="{FF2B5EF4-FFF2-40B4-BE49-F238E27FC236}">
                <a16:creationId xmlns:a16="http://schemas.microsoft.com/office/drawing/2014/main" id="{2F9A5532-B90A-9C41-2920-DC56D3865D52}"/>
              </a:ext>
            </a:extLst>
          </p:cNvPr>
          <p:cNvGrpSpPr/>
          <p:nvPr/>
        </p:nvGrpSpPr>
        <p:grpSpPr>
          <a:xfrm>
            <a:off x="6036681" y="2470014"/>
            <a:ext cx="465823" cy="464295"/>
            <a:chOff x="7353851" y="2571612"/>
            <a:chExt cx="465823" cy="464295"/>
          </a:xfrm>
          <a:solidFill>
            <a:schemeClr val="accent1"/>
          </a:solidFill>
        </p:grpSpPr>
        <p:sp>
          <p:nvSpPr>
            <p:cNvPr id="134" name="Google Shape;5987;p86">
              <a:extLst>
                <a:ext uri="{FF2B5EF4-FFF2-40B4-BE49-F238E27FC236}">
                  <a16:creationId xmlns:a16="http://schemas.microsoft.com/office/drawing/2014/main" id="{D25F9F50-05C6-10CD-8DCF-725B6316422F}"/>
                </a:ext>
              </a:extLst>
            </p:cNvPr>
            <p:cNvSpPr/>
            <p:nvPr/>
          </p:nvSpPr>
          <p:spPr>
            <a:xfrm>
              <a:off x="7635834" y="2856594"/>
              <a:ext cx="183840" cy="1793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5" name="Google Shape;5988;p86">
              <a:extLst>
                <a:ext uri="{FF2B5EF4-FFF2-40B4-BE49-F238E27FC236}">
                  <a16:creationId xmlns:a16="http://schemas.microsoft.com/office/drawing/2014/main" id="{C7B444F9-F405-8797-78EE-E6185284985D}"/>
                </a:ext>
              </a:extLst>
            </p:cNvPr>
            <p:cNvSpPr/>
            <p:nvPr/>
          </p:nvSpPr>
          <p:spPr>
            <a:xfrm>
              <a:off x="7353851" y="2571612"/>
              <a:ext cx="359670" cy="363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6" name="Google Shape;6005;p86">
            <a:extLst>
              <a:ext uri="{FF2B5EF4-FFF2-40B4-BE49-F238E27FC236}">
                <a16:creationId xmlns:a16="http://schemas.microsoft.com/office/drawing/2014/main" id="{646F3AF4-BE29-A550-C790-1F2EF8E0D593}"/>
              </a:ext>
            </a:extLst>
          </p:cNvPr>
          <p:cNvGrpSpPr/>
          <p:nvPr/>
        </p:nvGrpSpPr>
        <p:grpSpPr>
          <a:xfrm>
            <a:off x="3584177" y="3393695"/>
            <a:ext cx="406286" cy="408900"/>
            <a:chOff x="4901348" y="3495294"/>
            <a:chExt cx="406286" cy="408900"/>
          </a:xfrm>
          <a:solidFill>
            <a:schemeClr val="accent1"/>
          </a:solidFill>
        </p:grpSpPr>
        <p:sp>
          <p:nvSpPr>
            <p:cNvPr id="137" name="Google Shape;6006;p86">
              <a:extLst>
                <a:ext uri="{FF2B5EF4-FFF2-40B4-BE49-F238E27FC236}">
                  <a16:creationId xmlns:a16="http://schemas.microsoft.com/office/drawing/2014/main" id="{941ADE97-3C0E-CEEE-EBC9-513AB4E2E004}"/>
                </a:ext>
              </a:extLst>
            </p:cNvPr>
            <p:cNvSpPr/>
            <p:nvPr/>
          </p:nvSpPr>
          <p:spPr>
            <a:xfrm>
              <a:off x="4901348" y="3495294"/>
              <a:ext cx="406286" cy="300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" name="Google Shape;6007;p86">
              <a:extLst>
                <a:ext uri="{FF2B5EF4-FFF2-40B4-BE49-F238E27FC236}">
                  <a16:creationId xmlns:a16="http://schemas.microsoft.com/office/drawing/2014/main" id="{DA0B80C2-2F0E-009A-C952-95D5CDC7920B}"/>
                </a:ext>
              </a:extLst>
            </p:cNvPr>
            <p:cNvSpPr/>
            <p:nvPr/>
          </p:nvSpPr>
          <p:spPr>
            <a:xfrm>
              <a:off x="4979173" y="3822804"/>
              <a:ext cx="249658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9" name="Google Shape;6020;p86">
            <a:extLst>
              <a:ext uri="{FF2B5EF4-FFF2-40B4-BE49-F238E27FC236}">
                <a16:creationId xmlns:a16="http://schemas.microsoft.com/office/drawing/2014/main" id="{BD04068B-0941-E656-17E5-E65A330B6C6F}"/>
              </a:ext>
            </a:extLst>
          </p:cNvPr>
          <p:cNvGrpSpPr/>
          <p:nvPr/>
        </p:nvGrpSpPr>
        <p:grpSpPr>
          <a:xfrm>
            <a:off x="4831144" y="2481416"/>
            <a:ext cx="272920" cy="462000"/>
            <a:chOff x="6148315" y="2583015"/>
            <a:chExt cx="272920" cy="462000"/>
          </a:xfrm>
          <a:solidFill>
            <a:schemeClr val="accent1"/>
          </a:solidFill>
        </p:grpSpPr>
        <p:sp>
          <p:nvSpPr>
            <p:cNvPr id="140" name="Google Shape;6021;p86">
              <a:extLst>
                <a:ext uri="{FF2B5EF4-FFF2-40B4-BE49-F238E27FC236}">
                  <a16:creationId xmlns:a16="http://schemas.microsoft.com/office/drawing/2014/main" id="{3A59458A-64B0-2EAC-7251-2DB03D42CD57}"/>
                </a:ext>
              </a:extLst>
            </p:cNvPr>
            <p:cNvSpPr/>
            <p:nvPr/>
          </p:nvSpPr>
          <p:spPr>
            <a:xfrm>
              <a:off x="6148315" y="2583015"/>
              <a:ext cx="272920" cy="321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" name="Google Shape;6022;p86">
              <a:extLst>
                <a:ext uri="{FF2B5EF4-FFF2-40B4-BE49-F238E27FC236}">
                  <a16:creationId xmlns:a16="http://schemas.microsoft.com/office/drawing/2014/main" id="{322DC2E4-3E43-4863-47FC-5DA9675A14AB}"/>
                </a:ext>
              </a:extLst>
            </p:cNvPr>
            <p:cNvSpPr/>
            <p:nvPr/>
          </p:nvSpPr>
          <p:spPr>
            <a:xfrm>
              <a:off x="6209955" y="2934675"/>
              <a:ext cx="151881" cy="11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2" name="Google Shape;6038;p86">
            <a:extLst>
              <a:ext uri="{FF2B5EF4-FFF2-40B4-BE49-F238E27FC236}">
                <a16:creationId xmlns:a16="http://schemas.microsoft.com/office/drawing/2014/main" id="{1BC62C47-C953-9339-2DE6-99A88EAA10FE}"/>
              </a:ext>
            </a:extLst>
          </p:cNvPr>
          <p:cNvGrpSpPr/>
          <p:nvPr/>
        </p:nvGrpSpPr>
        <p:grpSpPr>
          <a:xfrm>
            <a:off x="2478887" y="2502904"/>
            <a:ext cx="454438" cy="462586"/>
            <a:chOff x="3796058" y="2604503"/>
            <a:chExt cx="454438" cy="462586"/>
          </a:xfrm>
          <a:solidFill>
            <a:schemeClr val="accent1"/>
          </a:solidFill>
        </p:grpSpPr>
        <p:sp>
          <p:nvSpPr>
            <p:cNvPr id="143" name="Google Shape;6039;p86">
              <a:extLst>
                <a:ext uri="{FF2B5EF4-FFF2-40B4-BE49-F238E27FC236}">
                  <a16:creationId xmlns:a16="http://schemas.microsoft.com/office/drawing/2014/main" id="{4E7695E8-4147-3BCD-914E-F1758AC136B6}"/>
                </a:ext>
              </a:extLst>
            </p:cNvPr>
            <p:cNvSpPr/>
            <p:nvPr/>
          </p:nvSpPr>
          <p:spPr>
            <a:xfrm>
              <a:off x="3796058" y="2604503"/>
              <a:ext cx="138184" cy="224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3813"/>
                <a:gd name="f38" fmla="*/ f35 1 6159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3813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" name="Google Shape;6040;p86">
              <a:extLst>
                <a:ext uri="{FF2B5EF4-FFF2-40B4-BE49-F238E27FC236}">
                  <a16:creationId xmlns:a16="http://schemas.microsoft.com/office/drawing/2014/main" id="{A3813D48-9D03-D307-2FC9-F2880E90E9EC}"/>
                </a:ext>
              </a:extLst>
            </p:cNvPr>
            <p:cNvSpPr/>
            <p:nvPr/>
          </p:nvSpPr>
          <p:spPr>
            <a:xfrm>
              <a:off x="3880567" y="2662495"/>
              <a:ext cx="313977" cy="404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" name="Google Shape;6041;p86">
              <a:extLst>
                <a:ext uri="{FF2B5EF4-FFF2-40B4-BE49-F238E27FC236}">
                  <a16:creationId xmlns:a16="http://schemas.microsoft.com/office/drawing/2014/main" id="{6612A772-F491-E02D-8456-FD16464FEC64}"/>
                </a:ext>
              </a:extLst>
            </p:cNvPr>
            <p:cNvSpPr/>
            <p:nvPr/>
          </p:nvSpPr>
          <p:spPr>
            <a:xfrm>
              <a:off x="4156853" y="2753285"/>
              <a:ext cx="93643" cy="1044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6" name="Google Shape;6048;p86">
            <a:extLst>
              <a:ext uri="{FF2B5EF4-FFF2-40B4-BE49-F238E27FC236}">
                <a16:creationId xmlns:a16="http://schemas.microsoft.com/office/drawing/2014/main" id="{13A87405-C2F4-BE0E-B4B1-4756BF310ABC}"/>
              </a:ext>
            </a:extLst>
          </p:cNvPr>
          <p:cNvGrpSpPr/>
          <p:nvPr/>
        </p:nvGrpSpPr>
        <p:grpSpPr>
          <a:xfrm>
            <a:off x="5388115" y="2474677"/>
            <a:ext cx="456723" cy="464304"/>
            <a:chOff x="6705286" y="2576276"/>
            <a:chExt cx="456723" cy="464304"/>
          </a:xfrm>
          <a:solidFill>
            <a:schemeClr val="accent1"/>
          </a:solidFill>
        </p:grpSpPr>
        <p:sp>
          <p:nvSpPr>
            <p:cNvPr id="147" name="Google Shape;6049;p86">
              <a:extLst>
                <a:ext uri="{FF2B5EF4-FFF2-40B4-BE49-F238E27FC236}">
                  <a16:creationId xmlns:a16="http://schemas.microsoft.com/office/drawing/2014/main" id="{75CE7C28-237A-D05C-8E15-4007D438ED7E}"/>
                </a:ext>
              </a:extLst>
            </p:cNvPr>
            <p:cNvSpPr/>
            <p:nvPr/>
          </p:nvSpPr>
          <p:spPr>
            <a:xfrm>
              <a:off x="6981608" y="2578580"/>
              <a:ext cx="180401" cy="271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" name="Google Shape;6050;p86">
              <a:extLst>
                <a:ext uri="{FF2B5EF4-FFF2-40B4-BE49-F238E27FC236}">
                  <a16:creationId xmlns:a16="http://schemas.microsoft.com/office/drawing/2014/main" id="{557A47E5-D70F-80FA-992B-AF3F2D015DF4}"/>
                </a:ext>
              </a:extLst>
            </p:cNvPr>
            <p:cNvSpPr/>
            <p:nvPr/>
          </p:nvSpPr>
          <p:spPr>
            <a:xfrm>
              <a:off x="6768087" y="2980797"/>
              <a:ext cx="391637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" name="Google Shape;6051;p86">
              <a:extLst>
                <a:ext uri="{FF2B5EF4-FFF2-40B4-BE49-F238E27FC236}">
                  <a16:creationId xmlns:a16="http://schemas.microsoft.com/office/drawing/2014/main" id="{5785663D-6B53-BE65-D7C7-4C649400A50E}"/>
                </a:ext>
              </a:extLst>
            </p:cNvPr>
            <p:cNvSpPr/>
            <p:nvPr/>
          </p:nvSpPr>
          <p:spPr>
            <a:xfrm>
              <a:off x="6705286" y="2576276"/>
              <a:ext cx="397361" cy="431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0" name="Google Shape;5717;p85">
            <a:extLst>
              <a:ext uri="{FF2B5EF4-FFF2-40B4-BE49-F238E27FC236}">
                <a16:creationId xmlns:a16="http://schemas.microsoft.com/office/drawing/2014/main" id="{CE5DD9E5-2EA1-0878-0223-DDE716E90D3B}"/>
              </a:ext>
            </a:extLst>
          </p:cNvPr>
          <p:cNvGrpSpPr/>
          <p:nvPr/>
        </p:nvGrpSpPr>
        <p:grpSpPr>
          <a:xfrm>
            <a:off x="4250665" y="3421949"/>
            <a:ext cx="492377" cy="387934"/>
            <a:chOff x="5567836" y="3523548"/>
            <a:chExt cx="492377" cy="387934"/>
          </a:xfrm>
          <a:solidFill>
            <a:schemeClr val="accent1"/>
          </a:solidFill>
        </p:grpSpPr>
        <p:sp>
          <p:nvSpPr>
            <p:cNvPr id="151" name="Google Shape;5718;p85">
              <a:extLst>
                <a:ext uri="{FF2B5EF4-FFF2-40B4-BE49-F238E27FC236}">
                  <a16:creationId xmlns:a16="http://schemas.microsoft.com/office/drawing/2014/main" id="{0C245FC4-37D1-E64B-5F1F-BCBB84E43101}"/>
                </a:ext>
              </a:extLst>
            </p:cNvPr>
            <p:cNvSpPr/>
            <p:nvPr/>
          </p:nvSpPr>
          <p:spPr>
            <a:xfrm>
              <a:off x="5691198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" name="Google Shape;5719;p85">
              <a:extLst>
                <a:ext uri="{FF2B5EF4-FFF2-40B4-BE49-F238E27FC236}">
                  <a16:creationId xmlns:a16="http://schemas.microsoft.com/office/drawing/2014/main" id="{A6A9371D-4775-5EA1-3C21-AB4EC3D16F24}"/>
                </a:ext>
              </a:extLst>
            </p:cNvPr>
            <p:cNvSpPr/>
            <p:nvPr/>
          </p:nvSpPr>
          <p:spPr>
            <a:xfrm>
              <a:off x="5567836" y="3639321"/>
              <a:ext cx="137196" cy="13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3" name="Google Shape;5720;p85">
              <a:extLst>
                <a:ext uri="{FF2B5EF4-FFF2-40B4-BE49-F238E27FC236}">
                  <a16:creationId xmlns:a16="http://schemas.microsoft.com/office/drawing/2014/main" id="{60889EA0-172F-1BC4-1E7F-AE277C890E8D}"/>
                </a:ext>
              </a:extLst>
            </p:cNvPr>
            <p:cNvSpPr/>
            <p:nvPr/>
          </p:nvSpPr>
          <p:spPr>
            <a:xfrm>
              <a:off x="5828952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4" name="Google Shape;5721;p85">
              <a:extLst>
                <a:ext uri="{FF2B5EF4-FFF2-40B4-BE49-F238E27FC236}">
                  <a16:creationId xmlns:a16="http://schemas.microsoft.com/office/drawing/2014/main" id="{7F542C4B-0A30-1507-E708-47AE3F1FFABA}"/>
                </a:ext>
              </a:extLst>
            </p:cNvPr>
            <p:cNvSpPr/>
            <p:nvPr/>
          </p:nvSpPr>
          <p:spPr>
            <a:xfrm>
              <a:off x="5925138" y="3638827"/>
              <a:ext cx="135075" cy="13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5" name="Google Shape;5722;p85">
              <a:extLst>
                <a:ext uri="{FF2B5EF4-FFF2-40B4-BE49-F238E27FC236}">
                  <a16:creationId xmlns:a16="http://schemas.microsoft.com/office/drawing/2014/main" id="{3B360340-2939-0A94-40FF-5386AC1810AD}"/>
                </a:ext>
              </a:extLst>
            </p:cNvPr>
            <p:cNvSpPr/>
            <p:nvPr/>
          </p:nvSpPr>
          <p:spPr>
            <a:xfrm>
              <a:off x="5663656" y="3691039"/>
              <a:ext cx="303105" cy="220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6" name="Google Shape;5723;p85">
            <a:extLst>
              <a:ext uri="{FF2B5EF4-FFF2-40B4-BE49-F238E27FC236}">
                <a16:creationId xmlns:a16="http://schemas.microsoft.com/office/drawing/2014/main" id="{A4FE14E6-CAC5-24AE-077F-A43AE998D81B}"/>
              </a:ext>
            </a:extLst>
          </p:cNvPr>
          <p:cNvGrpSpPr/>
          <p:nvPr/>
        </p:nvGrpSpPr>
        <p:grpSpPr>
          <a:xfrm>
            <a:off x="1760780" y="2494246"/>
            <a:ext cx="556458" cy="457373"/>
            <a:chOff x="3077952" y="2595844"/>
            <a:chExt cx="556458" cy="457373"/>
          </a:xfrm>
          <a:solidFill>
            <a:schemeClr val="accent1"/>
          </a:solidFill>
        </p:grpSpPr>
        <p:sp>
          <p:nvSpPr>
            <p:cNvPr id="157" name="Google Shape;5724;p85">
              <a:extLst>
                <a:ext uri="{FF2B5EF4-FFF2-40B4-BE49-F238E27FC236}">
                  <a16:creationId xmlns:a16="http://schemas.microsoft.com/office/drawing/2014/main" id="{FD9048F5-AA9D-E7DA-9FF6-3B0058F8D89C}"/>
                </a:ext>
              </a:extLst>
            </p:cNvPr>
            <p:cNvSpPr/>
            <p:nvPr/>
          </p:nvSpPr>
          <p:spPr>
            <a:xfrm>
              <a:off x="3319445" y="2595844"/>
              <a:ext cx="147739" cy="1038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8" name="Google Shape;5725;p85">
              <a:extLst>
                <a:ext uri="{FF2B5EF4-FFF2-40B4-BE49-F238E27FC236}">
                  <a16:creationId xmlns:a16="http://schemas.microsoft.com/office/drawing/2014/main" id="{5120F1F0-50D5-D1A6-26AB-EF5F9C4A7FAF}"/>
                </a:ext>
              </a:extLst>
            </p:cNvPr>
            <p:cNvSpPr/>
            <p:nvPr/>
          </p:nvSpPr>
          <p:spPr>
            <a:xfrm>
              <a:off x="3319528" y="2949671"/>
              <a:ext cx="147648" cy="103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9" name="Google Shape;5726;p85">
              <a:extLst>
                <a:ext uri="{FF2B5EF4-FFF2-40B4-BE49-F238E27FC236}">
                  <a16:creationId xmlns:a16="http://schemas.microsoft.com/office/drawing/2014/main" id="{21F64416-E423-9E95-5CE4-FB30061E97E5}"/>
                </a:ext>
              </a:extLst>
            </p:cNvPr>
            <p:cNvSpPr/>
            <p:nvPr/>
          </p:nvSpPr>
          <p:spPr>
            <a:xfrm>
              <a:off x="3239618" y="2710683"/>
              <a:ext cx="281827" cy="227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0" name="Google Shape;5727;p85">
              <a:extLst>
                <a:ext uri="{FF2B5EF4-FFF2-40B4-BE49-F238E27FC236}">
                  <a16:creationId xmlns:a16="http://schemas.microsoft.com/office/drawing/2014/main" id="{4BB6E54B-E89D-210D-FB5E-8181791E4C50}"/>
                </a:ext>
              </a:extLst>
            </p:cNvPr>
            <p:cNvSpPr/>
            <p:nvPr/>
          </p:nvSpPr>
          <p:spPr>
            <a:xfrm>
              <a:off x="3484339" y="2744589"/>
              <a:ext cx="150071" cy="1617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1" name="Google Shape;5728;p85">
              <a:extLst>
                <a:ext uri="{FF2B5EF4-FFF2-40B4-BE49-F238E27FC236}">
                  <a16:creationId xmlns:a16="http://schemas.microsoft.com/office/drawing/2014/main" id="{3579BE0E-4033-F8E9-E4F0-63C43F7B7E3F}"/>
                </a:ext>
              </a:extLst>
            </p:cNvPr>
            <p:cNvSpPr/>
            <p:nvPr/>
          </p:nvSpPr>
          <p:spPr>
            <a:xfrm>
              <a:off x="3077952" y="2841315"/>
              <a:ext cx="190048" cy="162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2" name="Google Shape;5729;p85">
              <a:extLst>
                <a:ext uri="{FF2B5EF4-FFF2-40B4-BE49-F238E27FC236}">
                  <a16:creationId xmlns:a16="http://schemas.microsoft.com/office/drawing/2014/main" id="{ABB5D0CD-8725-3AF3-66BE-824ABF551717}"/>
                </a:ext>
              </a:extLst>
            </p:cNvPr>
            <p:cNvSpPr/>
            <p:nvPr/>
          </p:nvSpPr>
          <p:spPr>
            <a:xfrm>
              <a:off x="3077952" y="2646282"/>
              <a:ext cx="190048" cy="1625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63" name="Text Placeholder 1">
            <a:extLst>
              <a:ext uri="{FF2B5EF4-FFF2-40B4-BE49-F238E27FC236}">
                <a16:creationId xmlns:a16="http://schemas.microsoft.com/office/drawing/2014/main" id="{F42780E1-616A-EF01-1220-0FF6385C3EE0}"/>
              </a:ext>
            </a:extLst>
          </p:cNvPr>
          <p:cNvSpPr txBox="1">
            <a:spLocks/>
          </p:cNvSpPr>
          <p:nvPr/>
        </p:nvSpPr>
        <p:spPr>
          <a:xfrm>
            <a:off x="827315" y="193395"/>
            <a:ext cx="6959743" cy="407386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3600" dirty="0">
                <a:solidFill>
                  <a:srgbClr val="00B050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3600" dirty="0">
                <a:solidFill>
                  <a:srgbClr val="00B050"/>
                </a:solidFill>
                <a:latin typeface="Arial"/>
                <a:cs typeface="B Nazanin" panose="00000700000000000000" pitchFamily="2" charset="-78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52579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70"/>
          <p:cNvSpPr txBox="1"/>
          <p:nvPr/>
        </p:nvSpPr>
        <p:spPr>
          <a:xfrm>
            <a:off x="716775" y="1188000"/>
            <a:ext cx="7710600" cy="7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/>
            <a:r>
              <a:rPr lang="fa-IR" sz="1400" dirty="0">
                <a:solidFill>
                  <a:srgbClr val="00B050"/>
                </a:solidFill>
                <a:cs typeface="B Nazanin" panose="00000700000000000000" pitchFamily="2" charset="-78"/>
              </a:rPr>
              <a:t>شما به راحتی می توانید اندازه این منابع را بدون از دست دادن کیفیت تغییر دهید. برای تغییر رنگ، کافی است منبع را از حالت گروه خارج کنید و روی شی ای که می خواهید تغییر دهید کلیک کنید. سپس روی سطل رنگ کلیک کرده و رنگ مورد نظر خود را انتخاب کنید. وقتی کارتان تمام شد، منبع را دوباره گروه بندی کنید.</a:t>
            </a:r>
          </a:p>
        </p:txBody>
      </p:sp>
      <p:grpSp>
        <p:nvGrpSpPr>
          <p:cNvPr id="1198" name="Google Shape;1198;p70"/>
          <p:cNvGrpSpPr/>
          <p:nvPr/>
        </p:nvGrpSpPr>
        <p:grpSpPr>
          <a:xfrm>
            <a:off x="5117640" y="3085736"/>
            <a:ext cx="474294" cy="551291"/>
            <a:chOff x="4727025" y="1332775"/>
            <a:chExt cx="59900" cy="69625"/>
          </a:xfrm>
          <a:noFill/>
        </p:grpSpPr>
        <p:sp>
          <p:nvSpPr>
            <p:cNvPr id="1199" name="Google Shape;1199;p70"/>
            <p:cNvSpPr/>
            <p:nvPr/>
          </p:nvSpPr>
          <p:spPr>
            <a:xfrm>
              <a:off x="4727025" y="1332775"/>
              <a:ext cx="36450" cy="33200"/>
            </a:xfrm>
            <a:custGeom>
              <a:avLst/>
              <a:gdLst/>
              <a:ahLst/>
              <a:cxnLst/>
              <a:rect l="l" t="t" r="r" b="b"/>
              <a:pathLst>
                <a:path w="1458" h="1328" extrusionOk="0">
                  <a:moveTo>
                    <a:pt x="1047" y="1"/>
                  </a:moveTo>
                  <a:lnTo>
                    <a:pt x="1047" y="188"/>
                  </a:lnTo>
                  <a:cubicBezTo>
                    <a:pt x="484" y="289"/>
                    <a:pt x="51" y="758"/>
                    <a:pt x="1" y="1328"/>
                  </a:cubicBezTo>
                  <a:lnTo>
                    <a:pt x="477" y="1328"/>
                  </a:lnTo>
                  <a:cubicBezTo>
                    <a:pt x="527" y="1018"/>
                    <a:pt x="751" y="765"/>
                    <a:pt x="1047" y="679"/>
                  </a:cubicBezTo>
                  <a:lnTo>
                    <a:pt x="1047" y="845"/>
                  </a:lnTo>
                  <a:lnTo>
                    <a:pt x="1458" y="433"/>
                  </a:lnTo>
                  <a:lnTo>
                    <a:pt x="1047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00" name="Google Shape;1200;p70"/>
            <p:cNvSpPr/>
            <p:nvPr/>
          </p:nvSpPr>
          <p:spPr>
            <a:xfrm>
              <a:off x="4750475" y="1369025"/>
              <a:ext cx="36450" cy="33375"/>
            </a:xfrm>
            <a:custGeom>
              <a:avLst/>
              <a:gdLst/>
              <a:ahLst/>
              <a:cxnLst/>
              <a:rect l="l" t="t" r="r" b="b"/>
              <a:pathLst>
                <a:path w="1458" h="1335" extrusionOk="0">
                  <a:moveTo>
                    <a:pt x="974" y="0"/>
                  </a:moveTo>
                  <a:cubicBezTo>
                    <a:pt x="931" y="311"/>
                    <a:pt x="707" y="570"/>
                    <a:pt x="404" y="657"/>
                  </a:cubicBezTo>
                  <a:lnTo>
                    <a:pt x="404" y="491"/>
                  </a:lnTo>
                  <a:lnTo>
                    <a:pt x="0" y="902"/>
                  </a:lnTo>
                  <a:lnTo>
                    <a:pt x="404" y="1335"/>
                  </a:lnTo>
                  <a:lnTo>
                    <a:pt x="404" y="1140"/>
                  </a:lnTo>
                  <a:cubicBezTo>
                    <a:pt x="967" y="1039"/>
                    <a:pt x="1400" y="577"/>
                    <a:pt x="1457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01" name="Google Shape;1201;p70"/>
          <p:cNvGrpSpPr/>
          <p:nvPr/>
        </p:nvGrpSpPr>
        <p:grpSpPr>
          <a:xfrm>
            <a:off x="5731296" y="2314340"/>
            <a:ext cx="555653" cy="557031"/>
            <a:chOff x="4820425" y="1329900"/>
            <a:chExt cx="70175" cy="70350"/>
          </a:xfrm>
          <a:noFill/>
        </p:grpSpPr>
        <p:sp>
          <p:nvSpPr>
            <p:cNvPr id="1202" name="Google Shape;1202;p70"/>
            <p:cNvSpPr/>
            <p:nvPr/>
          </p:nvSpPr>
          <p:spPr>
            <a:xfrm>
              <a:off x="4862975" y="1335475"/>
              <a:ext cx="27625" cy="34650"/>
            </a:xfrm>
            <a:custGeom>
              <a:avLst/>
              <a:gdLst/>
              <a:ahLst/>
              <a:cxnLst/>
              <a:rect l="l" t="t" r="r" b="b"/>
              <a:pathLst>
                <a:path w="1105" h="1386" extrusionOk="0">
                  <a:moveTo>
                    <a:pt x="1" y="1"/>
                  </a:moveTo>
                  <a:lnTo>
                    <a:pt x="1" y="491"/>
                  </a:lnTo>
                  <a:cubicBezTo>
                    <a:pt x="217" y="585"/>
                    <a:pt x="376" y="765"/>
                    <a:pt x="441" y="989"/>
                  </a:cubicBezTo>
                  <a:lnTo>
                    <a:pt x="275" y="989"/>
                  </a:lnTo>
                  <a:lnTo>
                    <a:pt x="679" y="1386"/>
                  </a:lnTo>
                  <a:lnTo>
                    <a:pt x="1104" y="989"/>
                  </a:lnTo>
                  <a:lnTo>
                    <a:pt x="917" y="989"/>
                  </a:lnTo>
                  <a:cubicBezTo>
                    <a:pt x="830" y="513"/>
                    <a:pt x="470" y="123"/>
                    <a:pt x="1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03" name="Google Shape;1203;p70"/>
            <p:cNvSpPr/>
            <p:nvPr/>
          </p:nvSpPr>
          <p:spPr>
            <a:xfrm>
              <a:off x="4820425" y="1360000"/>
              <a:ext cx="27625" cy="34650"/>
            </a:xfrm>
            <a:custGeom>
              <a:avLst/>
              <a:gdLst/>
              <a:ahLst/>
              <a:cxnLst/>
              <a:rect l="l" t="t" r="r" b="b"/>
              <a:pathLst>
                <a:path w="1105" h="1386" extrusionOk="0">
                  <a:moveTo>
                    <a:pt x="426" y="1"/>
                  </a:moveTo>
                  <a:lnTo>
                    <a:pt x="1" y="397"/>
                  </a:lnTo>
                  <a:lnTo>
                    <a:pt x="188" y="397"/>
                  </a:lnTo>
                  <a:cubicBezTo>
                    <a:pt x="275" y="873"/>
                    <a:pt x="628" y="1263"/>
                    <a:pt x="1097" y="1386"/>
                  </a:cubicBezTo>
                  <a:lnTo>
                    <a:pt x="1104" y="895"/>
                  </a:lnTo>
                  <a:cubicBezTo>
                    <a:pt x="888" y="801"/>
                    <a:pt x="729" y="621"/>
                    <a:pt x="664" y="397"/>
                  </a:cubicBezTo>
                  <a:lnTo>
                    <a:pt x="830" y="397"/>
                  </a:lnTo>
                  <a:lnTo>
                    <a:pt x="426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04" name="Google Shape;1204;p70"/>
            <p:cNvSpPr/>
            <p:nvPr/>
          </p:nvSpPr>
          <p:spPr>
            <a:xfrm>
              <a:off x="4850375" y="1372800"/>
              <a:ext cx="34625" cy="27450"/>
            </a:xfrm>
            <a:custGeom>
              <a:avLst/>
              <a:gdLst/>
              <a:ahLst/>
              <a:cxnLst/>
              <a:rect l="l" t="t" r="r" b="b"/>
              <a:pathLst>
                <a:path w="1385" h="1098" extrusionOk="0">
                  <a:moveTo>
                    <a:pt x="894" y="1"/>
                  </a:moveTo>
                  <a:cubicBezTo>
                    <a:pt x="801" y="210"/>
                    <a:pt x="620" y="369"/>
                    <a:pt x="397" y="434"/>
                  </a:cubicBezTo>
                  <a:lnTo>
                    <a:pt x="397" y="275"/>
                  </a:lnTo>
                  <a:lnTo>
                    <a:pt x="0" y="672"/>
                  </a:lnTo>
                  <a:lnTo>
                    <a:pt x="397" y="1097"/>
                  </a:lnTo>
                  <a:lnTo>
                    <a:pt x="397" y="910"/>
                  </a:lnTo>
                  <a:cubicBezTo>
                    <a:pt x="873" y="823"/>
                    <a:pt x="1262" y="470"/>
                    <a:pt x="1385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05" name="Google Shape;1205;p70"/>
            <p:cNvSpPr/>
            <p:nvPr/>
          </p:nvSpPr>
          <p:spPr>
            <a:xfrm>
              <a:off x="4825850" y="1329900"/>
              <a:ext cx="34625" cy="27975"/>
            </a:xfrm>
            <a:custGeom>
              <a:avLst/>
              <a:gdLst/>
              <a:ahLst/>
              <a:cxnLst/>
              <a:rect l="l" t="t" r="r" b="b"/>
              <a:pathLst>
                <a:path w="1385" h="1119" extrusionOk="0">
                  <a:moveTo>
                    <a:pt x="988" y="0"/>
                  </a:moveTo>
                  <a:lnTo>
                    <a:pt x="988" y="188"/>
                  </a:lnTo>
                  <a:cubicBezTo>
                    <a:pt x="505" y="274"/>
                    <a:pt x="123" y="635"/>
                    <a:pt x="0" y="1118"/>
                  </a:cubicBezTo>
                  <a:lnTo>
                    <a:pt x="491" y="1118"/>
                  </a:lnTo>
                  <a:cubicBezTo>
                    <a:pt x="584" y="895"/>
                    <a:pt x="765" y="729"/>
                    <a:pt x="995" y="664"/>
                  </a:cubicBezTo>
                  <a:lnTo>
                    <a:pt x="995" y="830"/>
                  </a:lnTo>
                  <a:lnTo>
                    <a:pt x="1385" y="426"/>
                  </a:lnTo>
                  <a:lnTo>
                    <a:pt x="988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06" name="Google Shape;1206;p70"/>
          <p:cNvGrpSpPr/>
          <p:nvPr/>
        </p:nvGrpSpPr>
        <p:grpSpPr>
          <a:xfrm>
            <a:off x="6357664" y="2318845"/>
            <a:ext cx="582574" cy="533871"/>
            <a:chOff x="4903200" y="1331525"/>
            <a:chExt cx="73575" cy="67425"/>
          </a:xfrm>
          <a:noFill/>
        </p:grpSpPr>
        <p:sp>
          <p:nvSpPr>
            <p:cNvPr id="1207" name="Google Shape;1207;p70"/>
            <p:cNvSpPr/>
            <p:nvPr/>
          </p:nvSpPr>
          <p:spPr>
            <a:xfrm>
              <a:off x="4903200" y="1331525"/>
              <a:ext cx="73575" cy="67425"/>
            </a:xfrm>
            <a:custGeom>
              <a:avLst/>
              <a:gdLst/>
              <a:ahLst/>
              <a:cxnLst/>
              <a:rect l="l" t="t" r="r" b="b"/>
              <a:pathLst>
                <a:path w="2943" h="2697" extrusionOk="0">
                  <a:moveTo>
                    <a:pt x="1652" y="0"/>
                  </a:moveTo>
                  <a:lnTo>
                    <a:pt x="1652" y="173"/>
                  </a:lnTo>
                  <a:cubicBezTo>
                    <a:pt x="534" y="195"/>
                    <a:pt x="0" y="1551"/>
                    <a:pt x="794" y="2330"/>
                  </a:cubicBezTo>
                  <a:cubicBezTo>
                    <a:pt x="1051" y="2583"/>
                    <a:pt x="1366" y="2696"/>
                    <a:pt x="1674" y="2696"/>
                  </a:cubicBezTo>
                  <a:cubicBezTo>
                    <a:pt x="2323" y="2696"/>
                    <a:pt x="2943" y="2194"/>
                    <a:pt x="2943" y="1435"/>
                  </a:cubicBezTo>
                  <a:lnTo>
                    <a:pt x="2503" y="1435"/>
                  </a:lnTo>
                  <a:cubicBezTo>
                    <a:pt x="2503" y="1928"/>
                    <a:pt x="2093" y="2259"/>
                    <a:pt x="1668" y="2259"/>
                  </a:cubicBezTo>
                  <a:cubicBezTo>
                    <a:pt x="1470" y="2259"/>
                    <a:pt x="1269" y="2187"/>
                    <a:pt x="1104" y="2027"/>
                  </a:cubicBezTo>
                  <a:cubicBezTo>
                    <a:pt x="577" y="1515"/>
                    <a:pt x="923" y="628"/>
                    <a:pt x="1652" y="613"/>
                  </a:cubicBezTo>
                  <a:lnTo>
                    <a:pt x="1652" y="765"/>
                  </a:lnTo>
                  <a:lnTo>
                    <a:pt x="2020" y="390"/>
                  </a:lnTo>
                  <a:lnTo>
                    <a:pt x="1652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08" name="Google Shape;1208;p70"/>
            <p:cNvSpPr/>
            <p:nvPr/>
          </p:nvSpPr>
          <p:spPr>
            <a:xfrm>
              <a:off x="4930250" y="1353150"/>
              <a:ext cx="29775" cy="32475"/>
            </a:xfrm>
            <a:custGeom>
              <a:avLst/>
              <a:gdLst/>
              <a:ahLst/>
              <a:cxnLst/>
              <a:rect l="l" t="t" r="r" b="b"/>
              <a:pathLst>
                <a:path w="1191" h="1299" extrusionOk="0">
                  <a:moveTo>
                    <a:pt x="592" y="1"/>
                  </a:moveTo>
                  <a:cubicBezTo>
                    <a:pt x="274" y="1"/>
                    <a:pt x="15" y="246"/>
                    <a:pt x="0" y="570"/>
                  </a:cubicBezTo>
                  <a:lnTo>
                    <a:pt x="447" y="570"/>
                  </a:lnTo>
                  <a:cubicBezTo>
                    <a:pt x="447" y="479"/>
                    <a:pt x="519" y="416"/>
                    <a:pt x="597" y="416"/>
                  </a:cubicBezTo>
                  <a:cubicBezTo>
                    <a:pt x="624" y="416"/>
                    <a:pt x="652" y="424"/>
                    <a:pt x="678" y="441"/>
                  </a:cubicBezTo>
                  <a:cubicBezTo>
                    <a:pt x="779" y="506"/>
                    <a:pt x="765" y="657"/>
                    <a:pt x="656" y="707"/>
                  </a:cubicBezTo>
                  <a:lnTo>
                    <a:pt x="656" y="534"/>
                  </a:lnTo>
                  <a:lnTo>
                    <a:pt x="289" y="902"/>
                  </a:lnTo>
                  <a:lnTo>
                    <a:pt x="656" y="1299"/>
                  </a:lnTo>
                  <a:lnTo>
                    <a:pt x="656" y="1155"/>
                  </a:lnTo>
                  <a:cubicBezTo>
                    <a:pt x="959" y="1126"/>
                    <a:pt x="1190" y="873"/>
                    <a:pt x="1190" y="570"/>
                  </a:cubicBezTo>
                  <a:cubicBezTo>
                    <a:pt x="1176" y="246"/>
                    <a:pt x="916" y="1"/>
                    <a:pt x="592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09" name="Google Shape;1209;p70"/>
          <p:cNvGrpSpPr/>
          <p:nvPr/>
        </p:nvGrpSpPr>
        <p:grpSpPr>
          <a:xfrm>
            <a:off x="5717142" y="3078709"/>
            <a:ext cx="583960" cy="565345"/>
            <a:chOff x="4815575" y="1416800"/>
            <a:chExt cx="73750" cy="71400"/>
          </a:xfrm>
          <a:noFill/>
        </p:grpSpPr>
        <p:sp>
          <p:nvSpPr>
            <p:cNvPr id="1210" name="Google Shape;1210;p70"/>
            <p:cNvSpPr/>
            <p:nvPr/>
          </p:nvSpPr>
          <p:spPr>
            <a:xfrm>
              <a:off x="4815575" y="1416800"/>
              <a:ext cx="43100" cy="52150"/>
            </a:xfrm>
            <a:custGeom>
              <a:avLst/>
              <a:gdLst/>
              <a:ahLst/>
              <a:cxnLst/>
              <a:rect l="l" t="t" r="r" b="b"/>
              <a:pathLst>
                <a:path w="1724" h="2086" extrusionOk="0">
                  <a:moveTo>
                    <a:pt x="1327" y="1"/>
                  </a:moveTo>
                  <a:lnTo>
                    <a:pt x="1327" y="181"/>
                  </a:lnTo>
                  <a:cubicBezTo>
                    <a:pt x="469" y="361"/>
                    <a:pt x="0" y="1299"/>
                    <a:pt x="375" y="2085"/>
                  </a:cubicBezTo>
                  <a:lnTo>
                    <a:pt x="772" y="1818"/>
                  </a:lnTo>
                  <a:cubicBezTo>
                    <a:pt x="729" y="1717"/>
                    <a:pt x="707" y="1609"/>
                    <a:pt x="707" y="1501"/>
                  </a:cubicBezTo>
                  <a:cubicBezTo>
                    <a:pt x="714" y="1111"/>
                    <a:pt x="959" y="772"/>
                    <a:pt x="1327" y="657"/>
                  </a:cubicBezTo>
                  <a:lnTo>
                    <a:pt x="1327" y="823"/>
                  </a:lnTo>
                  <a:lnTo>
                    <a:pt x="1724" y="426"/>
                  </a:lnTo>
                  <a:lnTo>
                    <a:pt x="1327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1" name="Google Shape;1211;p70"/>
            <p:cNvSpPr/>
            <p:nvPr/>
          </p:nvSpPr>
          <p:spPr>
            <a:xfrm>
              <a:off x="4861725" y="1421125"/>
              <a:ext cx="27600" cy="51250"/>
            </a:xfrm>
            <a:custGeom>
              <a:avLst/>
              <a:gdLst/>
              <a:ahLst/>
              <a:cxnLst/>
              <a:rect l="l" t="t" r="r" b="b"/>
              <a:pathLst>
                <a:path w="1104" h="2050" extrusionOk="0">
                  <a:moveTo>
                    <a:pt x="0" y="1"/>
                  </a:moveTo>
                  <a:lnTo>
                    <a:pt x="0" y="477"/>
                  </a:lnTo>
                  <a:cubicBezTo>
                    <a:pt x="375" y="592"/>
                    <a:pt x="635" y="938"/>
                    <a:pt x="635" y="1328"/>
                  </a:cubicBezTo>
                  <a:cubicBezTo>
                    <a:pt x="635" y="1429"/>
                    <a:pt x="621" y="1530"/>
                    <a:pt x="585" y="1624"/>
                  </a:cubicBezTo>
                  <a:lnTo>
                    <a:pt x="404" y="1494"/>
                  </a:lnTo>
                  <a:lnTo>
                    <a:pt x="513" y="2049"/>
                  </a:lnTo>
                  <a:lnTo>
                    <a:pt x="1089" y="1963"/>
                  </a:lnTo>
                  <a:lnTo>
                    <a:pt x="981" y="1883"/>
                  </a:lnTo>
                  <a:cubicBezTo>
                    <a:pt x="1061" y="1710"/>
                    <a:pt x="1104" y="1523"/>
                    <a:pt x="1104" y="1328"/>
                  </a:cubicBezTo>
                  <a:cubicBezTo>
                    <a:pt x="1104" y="679"/>
                    <a:pt x="635" y="123"/>
                    <a:pt x="0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2" name="Google Shape;1212;p70"/>
            <p:cNvSpPr/>
            <p:nvPr/>
          </p:nvSpPr>
          <p:spPr>
            <a:xfrm>
              <a:off x="4829450" y="1467825"/>
              <a:ext cx="49250" cy="20375"/>
            </a:xfrm>
            <a:custGeom>
              <a:avLst/>
              <a:gdLst/>
              <a:ahLst/>
              <a:cxnLst/>
              <a:rect l="l" t="t" r="r" b="b"/>
              <a:pathLst>
                <a:path w="1970" h="815" extrusionOk="0">
                  <a:moveTo>
                    <a:pt x="109" y="1"/>
                  </a:moveTo>
                  <a:lnTo>
                    <a:pt x="0" y="556"/>
                  </a:lnTo>
                  <a:lnTo>
                    <a:pt x="137" y="462"/>
                  </a:lnTo>
                  <a:cubicBezTo>
                    <a:pt x="394" y="698"/>
                    <a:pt x="720" y="815"/>
                    <a:pt x="1045" y="815"/>
                  </a:cubicBezTo>
                  <a:cubicBezTo>
                    <a:pt x="1378" y="815"/>
                    <a:pt x="1710" y="692"/>
                    <a:pt x="1969" y="448"/>
                  </a:cubicBezTo>
                  <a:lnTo>
                    <a:pt x="1969" y="441"/>
                  </a:lnTo>
                  <a:lnTo>
                    <a:pt x="1573" y="174"/>
                  </a:lnTo>
                  <a:cubicBezTo>
                    <a:pt x="1418" y="292"/>
                    <a:pt x="1232" y="352"/>
                    <a:pt x="1046" y="352"/>
                  </a:cubicBezTo>
                  <a:cubicBezTo>
                    <a:pt x="868" y="352"/>
                    <a:pt x="689" y="297"/>
                    <a:pt x="534" y="188"/>
                  </a:cubicBezTo>
                  <a:lnTo>
                    <a:pt x="678" y="95"/>
                  </a:lnTo>
                  <a:lnTo>
                    <a:pt x="109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13" name="Google Shape;1213;p70"/>
          <p:cNvGrpSpPr/>
          <p:nvPr/>
        </p:nvGrpSpPr>
        <p:grpSpPr>
          <a:xfrm>
            <a:off x="6351924" y="3108896"/>
            <a:ext cx="589898" cy="504970"/>
            <a:chOff x="4902475" y="1418875"/>
            <a:chExt cx="74500" cy="63775"/>
          </a:xfrm>
          <a:noFill/>
        </p:grpSpPr>
        <p:sp>
          <p:nvSpPr>
            <p:cNvPr id="1214" name="Google Shape;1214;p70"/>
            <p:cNvSpPr/>
            <p:nvPr/>
          </p:nvSpPr>
          <p:spPr>
            <a:xfrm>
              <a:off x="4902475" y="1418875"/>
              <a:ext cx="74500" cy="63775"/>
            </a:xfrm>
            <a:custGeom>
              <a:avLst/>
              <a:gdLst/>
              <a:ahLst/>
              <a:cxnLst/>
              <a:rect l="l" t="t" r="r" b="b"/>
              <a:pathLst>
                <a:path w="2980" h="2551" extrusionOk="0">
                  <a:moveTo>
                    <a:pt x="1703" y="444"/>
                  </a:moveTo>
                  <a:cubicBezTo>
                    <a:pt x="2164" y="444"/>
                    <a:pt x="2539" y="819"/>
                    <a:pt x="2539" y="1281"/>
                  </a:cubicBezTo>
                  <a:cubicBezTo>
                    <a:pt x="2539" y="1784"/>
                    <a:pt x="2126" y="2118"/>
                    <a:pt x="1695" y="2118"/>
                  </a:cubicBezTo>
                  <a:cubicBezTo>
                    <a:pt x="1490" y="2118"/>
                    <a:pt x="1281" y="2042"/>
                    <a:pt x="1111" y="1872"/>
                  </a:cubicBezTo>
                  <a:cubicBezTo>
                    <a:pt x="585" y="1346"/>
                    <a:pt x="960" y="444"/>
                    <a:pt x="1703" y="444"/>
                  </a:cubicBezTo>
                  <a:close/>
                  <a:moveTo>
                    <a:pt x="1697" y="0"/>
                  </a:moveTo>
                  <a:cubicBezTo>
                    <a:pt x="1383" y="0"/>
                    <a:pt x="1063" y="118"/>
                    <a:pt x="801" y="379"/>
                  </a:cubicBezTo>
                  <a:cubicBezTo>
                    <a:pt x="0" y="1180"/>
                    <a:pt x="570" y="2550"/>
                    <a:pt x="1703" y="2550"/>
                  </a:cubicBezTo>
                  <a:cubicBezTo>
                    <a:pt x="2409" y="2550"/>
                    <a:pt x="2979" y="1980"/>
                    <a:pt x="2979" y="1281"/>
                  </a:cubicBezTo>
                  <a:cubicBezTo>
                    <a:pt x="2979" y="510"/>
                    <a:pt x="2353" y="0"/>
                    <a:pt x="1697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5" name="Google Shape;1215;p70"/>
            <p:cNvSpPr/>
            <p:nvPr/>
          </p:nvSpPr>
          <p:spPr>
            <a:xfrm>
              <a:off x="4916350" y="1418975"/>
              <a:ext cx="59725" cy="63675"/>
            </a:xfrm>
            <a:custGeom>
              <a:avLst/>
              <a:gdLst/>
              <a:ahLst/>
              <a:cxnLst/>
              <a:rect l="l" t="t" r="r" b="b"/>
              <a:pathLst>
                <a:path w="2389" h="2547" extrusionOk="0">
                  <a:moveTo>
                    <a:pt x="1148" y="0"/>
                  </a:moveTo>
                  <a:cubicBezTo>
                    <a:pt x="765" y="0"/>
                    <a:pt x="397" y="173"/>
                    <a:pt x="159" y="476"/>
                  </a:cubicBezTo>
                  <a:lnTo>
                    <a:pt x="1" y="354"/>
                  </a:lnTo>
                  <a:lnTo>
                    <a:pt x="116" y="967"/>
                  </a:lnTo>
                  <a:lnTo>
                    <a:pt x="700" y="909"/>
                  </a:lnTo>
                  <a:lnTo>
                    <a:pt x="498" y="750"/>
                  </a:lnTo>
                  <a:cubicBezTo>
                    <a:pt x="669" y="541"/>
                    <a:pt x="910" y="441"/>
                    <a:pt x="1149" y="441"/>
                  </a:cubicBezTo>
                  <a:cubicBezTo>
                    <a:pt x="1454" y="441"/>
                    <a:pt x="1755" y="605"/>
                    <a:pt x="1905" y="916"/>
                  </a:cubicBezTo>
                  <a:cubicBezTo>
                    <a:pt x="2165" y="1472"/>
                    <a:pt x="1768" y="2106"/>
                    <a:pt x="1148" y="2106"/>
                  </a:cubicBezTo>
                  <a:lnTo>
                    <a:pt x="1148" y="2546"/>
                  </a:lnTo>
                  <a:cubicBezTo>
                    <a:pt x="1840" y="2532"/>
                    <a:pt x="2388" y="1962"/>
                    <a:pt x="2388" y="1277"/>
                  </a:cubicBezTo>
                  <a:cubicBezTo>
                    <a:pt x="2388" y="584"/>
                    <a:pt x="1840" y="22"/>
                    <a:pt x="1148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16" name="Google Shape;1216;p70"/>
          <p:cNvGrpSpPr/>
          <p:nvPr/>
        </p:nvGrpSpPr>
        <p:grpSpPr>
          <a:xfrm>
            <a:off x="5727139" y="3826000"/>
            <a:ext cx="563967" cy="567127"/>
            <a:chOff x="4818100" y="1507675"/>
            <a:chExt cx="71225" cy="71625"/>
          </a:xfrm>
          <a:noFill/>
        </p:grpSpPr>
        <p:sp>
          <p:nvSpPr>
            <p:cNvPr id="1217" name="Google Shape;1217;p70"/>
            <p:cNvSpPr/>
            <p:nvPr/>
          </p:nvSpPr>
          <p:spPr>
            <a:xfrm>
              <a:off x="4818100" y="1507675"/>
              <a:ext cx="46000" cy="56300"/>
            </a:xfrm>
            <a:custGeom>
              <a:avLst/>
              <a:gdLst/>
              <a:ahLst/>
              <a:cxnLst/>
              <a:rect l="l" t="t" r="r" b="b"/>
              <a:pathLst>
                <a:path w="1840" h="2252" extrusionOk="0">
                  <a:moveTo>
                    <a:pt x="1457" y="1"/>
                  </a:moveTo>
                  <a:lnTo>
                    <a:pt x="1457" y="159"/>
                  </a:lnTo>
                  <a:cubicBezTo>
                    <a:pt x="606" y="188"/>
                    <a:pt x="0" y="989"/>
                    <a:pt x="195" y="1818"/>
                  </a:cubicBezTo>
                  <a:cubicBezTo>
                    <a:pt x="188" y="1818"/>
                    <a:pt x="188" y="1825"/>
                    <a:pt x="188" y="1833"/>
                  </a:cubicBezTo>
                  <a:lnTo>
                    <a:pt x="195" y="1869"/>
                  </a:lnTo>
                  <a:cubicBezTo>
                    <a:pt x="195" y="1876"/>
                    <a:pt x="202" y="1883"/>
                    <a:pt x="202" y="1898"/>
                  </a:cubicBezTo>
                  <a:cubicBezTo>
                    <a:pt x="202" y="1905"/>
                    <a:pt x="209" y="1912"/>
                    <a:pt x="209" y="1919"/>
                  </a:cubicBezTo>
                  <a:cubicBezTo>
                    <a:pt x="209" y="1934"/>
                    <a:pt x="216" y="1948"/>
                    <a:pt x="224" y="1955"/>
                  </a:cubicBezTo>
                  <a:lnTo>
                    <a:pt x="231" y="1977"/>
                  </a:lnTo>
                  <a:cubicBezTo>
                    <a:pt x="245" y="2013"/>
                    <a:pt x="260" y="2056"/>
                    <a:pt x="274" y="2092"/>
                  </a:cubicBezTo>
                  <a:lnTo>
                    <a:pt x="281" y="2100"/>
                  </a:lnTo>
                  <a:cubicBezTo>
                    <a:pt x="289" y="2114"/>
                    <a:pt x="296" y="2128"/>
                    <a:pt x="303" y="2143"/>
                  </a:cubicBezTo>
                  <a:lnTo>
                    <a:pt x="317" y="2157"/>
                  </a:lnTo>
                  <a:cubicBezTo>
                    <a:pt x="317" y="2172"/>
                    <a:pt x="325" y="2186"/>
                    <a:pt x="332" y="2201"/>
                  </a:cubicBezTo>
                  <a:lnTo>
                    <a:pt x="346" y="2215"/>
                  </a:lnTo>
                  <a:cubicBezTo>
                    <a:pt x="353" y="2229"/>
                    <a:pt x="361" y="2237"/>
                    <a:pt x="368" y="2251"/>
                  </a:cubicBezTo>
                  <a:lnTo>
                    <a:pt x="743" y="1970"/>
                  </a:lnTo>
                  <a:lnTo>
                    <a:pt x="721" y="1934"/>
                  </a:lnTo>
                  <a:lnTo>
                    <a:pt x="700" y="1898"/>
                  </a:lnTo>
                  <a:lnTo>
                    <a:pt x="692" y="1883"/>
                  </a:lnTo>
                  <a:cubicBezTo>
                    <a:pt x="685" y="1862"/>
                    <a:pt x="678" y="1847"/>
                    <a:pt x="671" y="1825"/>
                  </a:cubicBezTo>
                  <a:cubicBezTo>
                    <a:pt x="671" y="1818"/>
                    <a:pt x="664" y="1811"/>
                    <a:pt x="664" y="1804"/>
                  </a:cubicBezTo>
                  <a:cubicBezTo>
                    <a:pt x="664" y="1797"/>
                    <a:pt x="656" y="1782"/>
                    <a:pt x="649" y="1775"/>
                  </a:cubicBezTo>
                  <a:lnTo>
                    <a:pt x="642" y="1732"/>
                  </a:lnTo>
                  <a:lnTo>
                    <a:pt x="635" y="1703"/>
                  </a:lnTo>
                  <a:lnTo>
                    <a:pt x="628" y="1667"/>
                  </a:lnTo>
                  <a:lnTo>
                    <a:pt x="628" y="1645"/>
                  </a:lnTo>
                  <a:cubicBezTo>
                    <a:pt x="628" y="1638"/>
                    <a:pt x="620" y="1609"/>
                    <a:pt x="620" y="1587"/>
                  </a:cubicBezTo>
                  <a:lnTo>
                    <a:pt x="620" y="1573"/>
                  </a:lnTo>
                  <a:lnTo>
                    <a:pt x="620" y="1508"/>
                  </a:lnTo>
                  <a:cubicBezTo>
                    <a:pt x="620" y="1039"/>
                    <a:pt x="988" y="650"/>
                    <a:pt x="1457" y="628"/>
                  </a:cubicBezTo>
                  <a:lnTo>
                    <a:pt x="1457" y="809"/>
                  </a:lnTo>
                  <a:lnTo>
                    <a:pt x="1839" y="419"/>
                  </a:lnTo>
                  <a:lnTo>
                    <a:pt x="1457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8" name="Google Shape;1218;p70"/>
            <p:cNvSpPr/>
            <p:nvPr/>
          </p:nvSpPr>
          <p:spPr>
            <a:xfrm>
              <a:off x="4869825" y="1519575"/>
              <a:ext cx="19500" cy="23825"/>
            </a:xfrm>
            <a:custGeom>
              <a:avLst/>
              <a:gdLst/>
              <a:ahLst/>
              <a:cxnLst/>
              <a:rect l="l" t="t" r="r" b="b"/>
              <a:pathLst>
                <a:path w="780" h="953" extrusionOk="0">
                  <a:moveTo>
                    <a:pt x="304" y="1"/>
                  </a:moveTo>
                  <a:lnTo>
                    <a:pt x="1" y="354"/>
                  </a:lnTo>
                  <a:cubicBezTo>
                    <a:pt x="181" y="506"/>
                    <a:pt x="289" y="722"/>
                    <a:pt x="311" y="953"/>
                  </a:cubicBezTo>
                  <a:lnTo>
                    <a:pt x="780" y="953"/>
                  </a:lnTo>
                  <a:cubicBezTo>
                    <a:pt x="751" y="585"/>
                    <a:pt x="585" y="239"/>
                    <a:pt x="304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9" name="Google Shape;1219;p70"/>
            <p:cNvSpPr/>
            <p:nvPr/>
          </p:nvSpPr>
          <p:spPr>
            <a:xfrm>
              <a:off x="4857575" y="1547700"/>
              <a:ext cx="31575" cy="31600"/>
            </a:xfrm>
            <a:custGeom>
              <a:avLst/>
              <a:gdLst/>
              <a:ahLst/>
              <a:cxnLst/>
              <a:rect l="l" t="t" r="r" b="b"/>
              <a:pathLst>
                <a:path w="1263" h="1264" extrusionOk="0">
                  <a:moveTo>
                    <a:pt x="801" y="1"/>
                  </a:moveTo>
                  <a:cubicBezTo>
                    <a:pt x="758" y="419"/>
                    <a:pt x="426" y="751"/>
                    <a:pt x="1" y="794"/>
                  </a:cubicBezTo>
                  <a:lnTo>
                    <a:pt x="1" y="1263"/>
                  </a:lnTo>
                  <a:cubicBezTo>
                    <a:pt x="679" y="1213"/>
                    <a:pt x="1219" y="679"/>
                    <a:pt x="1263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0" name="Google Shape;1220;p70"/>
            <p:cNvSpPr/>
            <p:nvPr/>
          </p:nvSpPr>
          <p:spPr>
            <a:xfrm>
              <a:off x="4829800" y="1560150"/>
              <a:ext cx="23650" cy="18950"/>
            </a:xfrm>
            <a:custGeom>
              <a:avLst/>
              <a:gdLst/>
              <a:ahLst/>
              <a:cxnLst/>
              <a:rect l="l" t="t" r="r" b="b"/>
              <a:pathLst>
                <a:path w="946" h="758" extrusionOk="0">
                  <a:moveTo>
                    <a:pt x="376" y="1"/>
                  </a:moveTo>
                  <a:lnTo>
                    <a:pt x="1" y="282"/>
                  </a:lnTo>
                  <a:cubicBezTo>
                    <a:pt x="239" y="563"/>
                    <a:pt x="578" y="736"/>
                    <a:pt x="946" y="758"/>
                  </a:cubicBezTo>
                  <a:lnTo>
                    <a:pt x="946" y="289"/>
                  </a:lnTo>
                  <a:cubicBezTo>
                    <a:pt x="722" y="267"/>
                    <a:pt x="520" y="166"/>
                    <a:pt x="376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21" name="Google Shape;1221;p70"/>
          <p:cNvGrpSpPr/>
          <p:nvPr/>
        </p:nvGrpSpPr>
        <p:grpSpPr>
          <a:xfrm>
            <a:off x="5040636" y="3829461"/>
            <a:ext cx="628301" cy="588505"/>
            <a:chOff x="4721450" y="1509475"/>
            <a:chExt cx="79350" cy="74325"/>
          </a:xfrm>
          <a:noFill/>
        </p:grpSpPr>
        <p:sp>
          <p:nvSpPr>
            <p:cNvPr id="1222" name="Google Shape;1222;p70"/>
            <p:cNvSpPr/>
            <p:nvPr/>
          </p:nvSpPr>
          <p:spPr>
            <a:xfrm>
              <a:off x="4729025" y="1509475"/>
              <a:ext cx="27050" cy="26725"/>
            </a:xfrm>
            <a:custGeom>
              <a:avLst/>
              <a:gdLst/>
              <a:ahLst/>
              <a:cxnLst/>
              <a:rect l="l" t="t" r="r" b="b"/>
              <a:pathLst>
                <a:path w="1082" h="1069" extrusionOk="0">
                  <a:moveTo>
                    <a:pt x="440" y="1"/>
                  </a:moveTo>
                  <a:lnTo>
                    <a:pt x="570" y="224"/>
                  </a:lnTo>
                  <a:cubicBezTo>
                    <a:pt x="296" y="405"/>
                    <a:pt x="94" y="672"/>
                    <a:pt x="0" y="989"/>
                  </a:cubicBezTo>
                  <a:lnTo>
                    <a:pt x="188" y="809"/>
                  </a:lnTo>
                  <a:lnTo>
                    <a:pt x="462" y="1068"/>
                  </a:lnTo>
                  <a:cubicBezTo>
                    <a:pt x="527" y="888"/>
                    <a:pt x="649" y="737"/>
                    <a:pt x="808" y="628"/>
                  </a:cubicBezTo>
                  <a:lnTo>
                    <a:pt x="923" y="823"/>
                  </a:lnTo>
                  <a:lnTo>
                    <a:pt x="1082" y="188"/>
                  </a:lnTo>
                  <a:lnTo>
                    <a:pt x="440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3" name="Google Shape;1223;p70"/>
            <p:cNvSpPr/>
            <p:nvPr/>
          </p:nvSpPr>
          <p:spPr>
            <a:xfrm>
              <a:off x="4721450" y="1533275"/>
              <a:ext cx="32300" cy="42600"/>
            </a:xfrm>
            <a:custGeom>
              <a:avLst/>
              <a:gdLst/>
              <a:ahLst/>
              <a:cxnLst/>
              <a:rect l="l" t="t" r="r" b="b"/>
              <a:pathLst>
                <a:path w="1292" h="1704" extrusionOk="0">
                  <a:moveTo>
                    <a:pt x="491" y="1"/>
                  </a:moveTo>
                  <a:lnTo>
                    <a:pt x="0" y="455"/>
                  </a:lnTo>
                  <a:lnTo>
                    <a:pt x="238" y="455"/>
                  </a:lnTo>
                  <a:cubicBezTo>
                    <a:pt x="253" y="1025"/>
                    <a:pt x="635" y="1530"/>
                    <a:pt x="1183" y="1703"/>
                  </a:cubicBezTo>
                  <a:lnTo>
                    <a:pt x="1024" y="1530"/>
                  </a:lnTo>
                  <a:lnTo>
                    <a:pt x="1291" y="1256"/>
                  </a:lnTo>
                  <a:cubicBezTo>
                    <a:pt x="952" y="1133"/>
                    <a:pt x="721" y="816"/>
                    <a:pt x="707" y="455"/>
                  </a:cubicBezTo>
                  <a:lnTo>
                    <a:pt x="945" y="455"/>
                  </a:lnTo>
                  <a:lnTo>
                    <a:pt x="491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4" name="Google Shape;1224;p70"/>
            <p:cNvSpPr/>
            <p:nvPr/>
          </p:nvSpPr>
          <p:spPr>
            <a:xfrm>
              <a:off x="4750650" y="1551675"/>
              <a:ext cx="42950" cy="32125"/>
            </a:xfrm>
            <a:custGeom>
              <a:avLst/>
              <a:gdLst/>
              <a:ahLst/>
              <a:cxnLst/>
              <a:rect l="l" t="t" r="r" b="b"/>
              <a:pathLst>
                <a:path w="1718" h="1285" extrusionOk="0">
                  <a:moveTo>
                    <a:pt x="1256" y="1"/>
                  </a:moveTo>
                  <a:cubicBezTo>
                    <a:pt x="1126" y="332"/>
                    <a:pt x="808" y="556"/>
                    <a:pt x="448" y="570"/>
                  </a:cubicBezTo>
                  <a:lnTo>
                    <a:pt x="448" y="340"/>
                  </a:lnTo>
                  <a:lnTo>
                    <a:pt x="1" y="794"/>
                  </a:lnTo>
                  <a:lnTo>
                    <a:pt x="448" y="1284"/>
                  </a:lnTo>
                  <a:lnTo>
                    <a:pt x="448" y="1032"/>
                  </a:lnTo>
                  <a:cubicBezTo>
                    <a:pt x="1039" y="1025"/>
                    <a:pt x="1551" y="635"/>
                    <a:pt x="1717" y="73"/>
                  </a:cubicBezTo>
                  <a:lnTo>
                    <a:pt x="1717" y="73"/>
                  </a:lnTo>
                  <a:lnTo>
                    <a:pt x="1515" y="260"/>
                  </a:lnTo>
                  <a:lnTo>
                    <a:pt x="1256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5" name="Google Shape;1225;p70"/>
            <p:cNvSpPr/>
            <p:nvPr/>
          </p:nvSpPr>
          <p:spPr>
            <a:xfrm>
              <a:off x="4761300" y="1510025"/>
              <a:ext cx="39500" cy="44375"/>
            </a:xfrm>
            <a:custGeom>
              <a:avLst/>
              <a:gdLst/>
              <a:ahLst/>
              <a:cxnLst/>
              <a:rect l="l" t="t" r="r" b="b"/>
              <a:pathLst>
                <a:path w="1580" h="1775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0" y="462"/>
                  </a:lnTo>
                  <a:cubicBezTo>
                    <a:pt x="476" y="462"/>
                    <a:pt x="873" y="844"/>
                    <a:pt x="880" y="1328"/>
                  </a:cubicBezTo>
                  <a:lnTo>
                    <a:pt x="635" y="1328"/>
                  </a:lnTo>
                  <a:lnTo>
                    <a:pt x="1089" y="1775"/>
                  </a:lnTo>
                  <a:lnTo>
                    <a:pt x="1580" y="1328"/>
                  </a:lnTo>
                  <a:lnTo>
                    <a:pt x="1349" y="1328"/>
                  </a:lnTo>
                  <a:cubicBezTo>
                    <a:pt x="1335" y="589"/>
                    <a:pt x="743" y="0"/>
                    <a:pt x="13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26" name="Google Shape;1226;p70"/>
          <p:cNvGrpSpPr/>
          <p:nvPr/>
        </p:nvGrpSpPr>
        <p:grpSpPr>
          <a:xfrm>
            <a:off x="6386170" y="3814027"/>
            <a:ext cx="557038" cy="562772"/>
            <a:chOff x="4906800" y="1507500"/>
            <a:chExt cx="70350" cy="71075"/>
          </a:xfrm>
          <a:noFill/>
        </p:grpSpPr>
        <p:sp>
          <p:nvSpPr>
            <p:cNvPr id="1227" name="Google Shape;1227;p70"/>
            <p:cNvSpPr/>
            <p:nvPr/>
          </p:nvSpPr>
          <p:spPr>
            <a:xfrm>
              <a:off x="4916000" y="1507500"/>
              <a:ext cx="30850" cy="24000"/>
            </a:xfrm>
            <a:custGeom>
              <a:avLst/>
              <a:gdLst/>
              <a:ahLst/>
              <a:cxnLst/>
              <a:rect l="l" t="t" r="r" b="b"/>
              <a:pathLst>
                <a:path w="1234" h="960" extrusionOk="0">
                  <a:moveTo>
                    <a:pt x="837" y="1"/>
                  </a:moveTo>
                  <a:lnTo>
                    <a:pt x="837" y="202"/>
                  </a:lnTo>
                  <a:cubicBezTo>
                    <a:pt x="484" y="282"/>
                    <a:pt x="181" y="498"/>
                    <a:pt x="0" y="808"/>
                  </a:cubicBezTo>
                  <a:lnTo>
                    <a:pt x="455" y="960"/>
                  </a:lnTo>
                  <a:cubicBezTo>
                    <a:pt x="556" y="837"/>
                    <a:pt x="686" y="736"/>
                    <a:pt x="837" y="686"/>
                  </a:cubicBezTo>
                  <a:lnTo>
                    <a:pt x="837" y="823"/>
                  </a:lnTo>
                  <a:lnTo>
                    <a:pt x="1234" y="426"/>
                  </a:lnTo>
                  <a:lnTo>
                    <a:pt x="837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8" name="Google Shape;1228;p70"/>
            <p:cNvSpPr/>
            <p:nvPr/>
          </p:nvSpPr>
          <p:spPr>
            <a:xfrm>
              <a:off x="4906800" y="1533825"/>
              <a:ext cx="19675" cy="32475"/>
            </a:xfrm>
            <a:custGeom>
              <a:avLst/>
              <a:gdLst/>
              <a:ahLst/>
              <a:cxnLst/>
              <a:rect l="l" t="t" r="r" b="b"/>
              <a:pathLst>
                <a:path w="787" h="1299" extrusionOk="0">
                  <a:moveTo>
                    <a:pt x="527" y="1"/>
                  </a:moveTo>
                  <a:lnTo>
                    <a:pt x="1" y="246"/>
                  </a:lnTo>
                  <a:lnTo>
                    <a:pt x="181" y="303"/>
                  </a:lnTo>
                  <a:cubicBezTo>
                    <a:pt x="181" y="347"/>
                    <a:pt x="174" y="390"/>
                    <a:pt x="174" y="433"/>
                  </a:cubicBezTo>
                  <a:cubicBezTo>
                    <a:pt x="174" y="751"/>
                    <a:pt x="289" y="1061"/>
                    <a:pt x="498" y="1299"/>
                  </a:cubicBezTo>
                  <a:lnTo>
                    <a:pt x="787" y="909"/>
                  </a:lnTo>
                  <a:cubicBezTo>
                    <a:pt x="693" y="772"/>
                    <a:pt x="650" y="614"/>
                    <a:pt x="642" y="455"/>
                  </a:cubicBezTo>
                  <a:lnTo>
                    <a:pt x="642" y="455"/>
                  </a:lnTo>
                  <a:lnTo>
                    <a:pt x="787" y="498"/>
                  </a:lnTo>
                  <a:lnTo>
                    <a:pt x="527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9" name="Google Shape;1229;p70"/>
            <p:cNvSpPr/>
            <p:nvPr/>
          </p:nvSpPr>
          <p:spPr>
            <a:xfrm>
              <a:off x="4926625" y="1561950"/>
              <a:ext cx="30675" cy="16625"/>
            </a:xfrm>
            <a:custGeom>
              <a:avLst/>
              <a:gdLst/>
              <a:ahLst/>
              <a:cxnLst/>
              <a:rect l="l" t="t" r="r" b="b"/>
              <a:pathLst>
                <a:path w="1227" h="665" extrusionOk="0">
                  <a:moveTo>
                    <a:pt x="556" y="1"/>
                  </a:moveTo>
                  <a:lnTo>
                    <a:pt x="1" y="87"/>
                  </a:lnTo>
                  <a:lnTo>
                    <a:pt x="66" y="664"/>
                  </a:lnTo>
                  <a:lnTo>
                    <a:pt x="181" y="513"/>
                  </a:lnTo>
                  <a:cubicBezTo>
                    <a:pt x="347" y="585"/>
                    <a:pt x="526" y="621"/>
                    <a:pt x="704" y="621"/>
                  </a:cubicBezTo>
                  <a:cubicBezTo>
                    <a:pt x="883" y="621"/>
                    <a:pt x="1061" y="585"/>
                    <a:pt x="1227" y="513"/>
                  </a:cubicBezTo>
                  <a:lnTo>
                    <a:pt x="946" y="123"/>
                  </a:lnTo>
                  <a:cubicBezTo>
                    <a:pt x="866" y="149"/>
                    <a:pt x="785" y="161"/>
                    <a:pt x="704" y="161"/>
                  </a:cubicBezTo>
                  <a:cubicBezTo>
                    <a:pt x="623" y="161"/>
                    <a:pt x="542" y="149"/>
                    <a:pt x="462" y="123"/>
                  </a:cubicBezTo>
                  <a:lnTo>
                    <a:pt x="556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0" name="Google Shape;1230;p70"/>
            <p:cNvSpPr/>
            <p:nvPr/>
          </p:nvSpPr>
          <p:spPr>
            <a:xfrm>
              <a:off x="4957475" y="1541400"/>
              <a:ext cx="19675" cy="27800"/>
            </a:xfrm>
            <a:custGeom>
              <a:avLst/>
              <a:gdLst/>
              <a:ahLst/>
              <a:cxnLst/>
              <a:rect l="l" t="t" r="r" b="b"/>
              <a:pathLst>
                <a:path w="787" h="1112" extrusionOk="0">
                  <a:moveTo>
                    <a:pt x="779" y="0"/>
                  </a:moveTo>
                  <a:lnTo>
                    <a:pt x="318" y="145"/>
                  </a:lnTo>
                  <a:cubicBezTo>
                    <a:pt x="318" y="303"/>
                    <a:pt x="274" y="455"/>
                    <a:pt x="188" y="592"/>
                  </a:cubicBezTo>
                  <a:lnTo>
                    <a:pt x="80" y="448"/>
                  </a:lnTo>
                  <a:lnTo>
                    <a:pt x="0" y="1003"/>
                  </a:lnTo>
                  <a:lnTo>
                    <a:pt x="570" y="1111"/>
                  </a:lnTo>
                  <a:lnTo>
                    <a:pt x="469" y="981"/>
                  </a:lnTo>
                  <a:cubicBezTo>
                    <a:pt x="671" y="743"/>
                    <a:pt x="786" y="440"/>
                    <a:pt x="786" y="130"/>
                  </a:cubicBezTo>
                  <a:cubicBezTo>
                    <a:pt x="786" y="87"/>
                    <a:pt x="786" y="44"/>
                    <a:pt x="779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1" name="Google Shape;1231;p70"/>
            <p:cNvSpPr/>
            <p:nvPr/>
          </p:nvSpPr>
          <p:spPr>
            <a:xfrm>
              <a:off x="4951325" y="1512550"/>
              <a:ext cx="24925" cy="26350"/>
            </a:xfrm>
            <a:custGeom>
              <a:avLst/>
              <a:gdLst/>
              <a:ahLst/>
              <a:cxnLst/>
              <a:rect l="l" t="t" r="r" b="b"/>
              <a:pathLst>
                <a:path w="997" h="1054" extrusionOk="0">
                  <a:moveTo>
                    <a:pt x="1" y="0"/>
                  </a:moveTo>
                  <a:lnTo>
                    <a:pt x="1" y="476"/>
                  </a:lnTo>
                  <a:cubicBezTo>
                    <a:pt x="145" y="534"/>
                    <a:pt x="282" y="628"/>
                    <a:pt x="376" y="751"/>
                  </a:cubicBezTo>
                  <a:lnTo>
                    <a:pt x="210" y="801"/>
                  </a:lnTo>
                  <a:lnTo>
                    <a:pt x="715" y="1053"/>
                  </a:lnTo>
                  <a:lnTo>
                    <a:pt x="996" y="549"/>
                  </a:lnTo>
                  <a:lnTo>
                    <a:pt x="996" y="549"/>
                  </a:lnTo>
                  <a:lnTo>
                    <a:pt x="838" y="599"/>
                  </a:lnTo>
                  <a:cubicBezTo>
                    <a:pt x="650" y="296"/>
                    <a:pt x="347" y="73"/>
                    <a:pt x="1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32" name="Google Shape;1232;p70"/>
          <p:cNvGrpSpPr/>
          <p:nvPr/>
        </p:nvGrpSpPr>
        <p:grpSpPr>
          <a:xfrm>
            <a:off x="4423778" y="2340963"/>
            <a:ext cx="517934" cy="517934"/>
            <a:chOff x="3736598" y="2170606"/>
            <a:chExt cx="404889" cy="404889"/>
          </a:xfrm>
          <a:noFill/>
        </p:grpSpPr>
        <p:sp>
          <p:nvSpPr>
            <p:cNvPr id="1233" name="Google Shape;1233;p70"/>
            <p:cNvSpPr/>
            <p:nvPr/>
          </p:nvSpPr>
          <p:spPr>
            <a:xfrm>
              <a:off x="3950281" y="2170846"/>
              <a:ext cx="191206" cy="231947"/>
            </a:xfrm>
            <a:custGeom>
              <a:avLst/>
              <a:gdLst/>
              <a:ahLst/>
              <a:cxnLst/>
              <a:rect l="l" t="t" r="r" b="b"/>
              <a:pathLst>
                <a:path w="8781" h="10652" extrusionOk="0">
                  <a:moveTo>
                    <a:pt x="23" y="1"/>
                  </a:moveTo>
                  <a:lnTo>
                    <a:pt x="1435" y="2583"/>
                  </a:lnTo>
                  <a:lnTo>
                    <a:pt x="0" y="5246"/>
                  </a:lnTo>
                  <a:cubicBezTo>
                    <a:pt x="1997" y="5498"/>
                    <a:pt x="3512" y="7186"/>
                    <a:pt x="3547" y="9217"/>
                  </a:cubicBezTo>
                  <a:lnTo>
                    <a:pt x="6187" y="10652"/>
                  </a:lnTo>
                  <a:lnTo>
                    <a:pt x="8780" y="9217"/>
                  </a:lnTo>
                  <a:cubicBezTo>
                    <a:pt x="8746" y="4305"/>
                    <a:pt x="4913" y="276"/>
                    <a:pt x="23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4" name="Google Shape;1234;p70"/>
            <p:cNvSpPr/>
            <p:nvPr/>
          </p:nvSpPr>
          <p:spPr>
            <a:xfrm>
              <a:off x="3737099" y="2170606"/>
              <a:ext cx="231947" cy="191446"/>
            </a:xfrm>
            <a:custGeom>
              <a:avLst/>
              <a:gdLst/>
              <a:ahLst/>
              <a:cxnLst/>
              <a:rect l="l" t="t" r="r" b="b"/>
              <a:pathLst>
                <a:path w="10652" h="8792" extrusionOk="0">
                  <a:moveTo>
                    <a:pt x="9216" y="0"/>
                  </a:moveTo>
                  <a:cubicBezTo>
                    <a:pt x="4304" y="35"/>
                    <a:pt x="276" y="3868"/>
                    <a:pt x="0" y="8769"/>
                  </a:cubicBezTo>
                  <a:lnTo>
                    <a:pt x="2583" y="7346"/>
                  </a:lnTo>
                  <a:lnTo>
                    <a:pt x="5245" y="8792"/>
                  </a:lnTo>
                  <a:cubicBezTo>
                    <a:pt x="5498" y="6783"/>
                    <a:pt x="7185" y="5268"/>
                    <a:pt x="9216" y="5234"/>
                  </a:cubicBezTo>
                  <a:lnTo>
                    <a:pt x="10651" y="2594"/>
                  </a:lnTo>
                  <a:lnTo>
                    <a:pt x="9216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5" name="Google Shape;1235;p70"/>
            <p:cNvSpPr/>
            <p:nvPr/>
          </p:nvSpPr>
          <p:spPr>
            <a:xfrm>
              <a:off x="3909539" y="2384027"/>
              <a:ext cx="231686" cy="191468"/>
            </a:xfrm>
            <a:custGeom>
              <a:avLst/>
              <a:gdLst/>
              <a:ahLst/>
              <a:cxnLst/>
              <a:rect l="l" t="t" r="r" b="b"/>
              <a:pathLst>
                <a:path w="10640" h="8793" extrusionOk="0">
                  <a:moveTo>
                    <a:pt x="5395" y="1"/>
                  </a:moveTo>
                  <a:cubicBezTo>
                    <a:pt x="5142" y="1998"/>
                    <a:pt x="3455" y="3513"/>
                    <a:pt x="1435" y="3559"/>
                  </a:cubicBezTo>
                  <a:lnTo>
                    <a:pt x="0" y="6187"/>
                  </a:lnTo>
                  <a:lnTo>
                    <a:pt x="1424" y="8792"/>
                  </a:lnTo>
                  <a:cubicBezTo>
                    <a:pt x="6324" y="8758"/>
                    <a:pt x="10364" y="4913"/>
                    <a:pt x="10640" y="24"/>
                  </a:cubicBezTo>
                  <a:lnTo>
                    <a:pt x="10640" y="24"/>
                  </a:lnTo>
                  <a:lnTo>
                    <a:pt x="8058" y="1436"/>
                  </a:lnTo>
                  <a:lnTo>
                    <a:pt x="5395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6" name="Google Shape;1236;p70"/>
            <p:cNvSpPr/>
            <p:nvPr/>
          </p:nvSpPr>
          <p:spPr>
            <a:xfrm>
              <a:off x="3736598" y="2343307"/>
              <a:ext cx="191707" cy="231686"/>
            </a:xfrm>
            <a:custGeom>
              <a:avLst/>
              <a:gdLst/>
              <a:ahLst/>
              <a:cxnLst/>
              <a:rect l="l" t="t" r="r" b="b"/>
              <a:pathLst>
                <a:path w="8804" h="10640" extrusionOk="0">
                  <a:moveTo>
                    <a:pt x="2606" y="0"/>
                  </a:moveTo>
                  <a:lnTo>
                    <a:pt x="0" y="1435"/>
                  </a:lnTo>
                  <a:cubicBezTo>
                    <a:pt x="46" y="6335"/>
                    <a:pt x="3880" y="10364"/>
                    <a:pt x="8769" y="10639"/>
                  </a:cubicBezTo>
                  <a:lnTo>
                    <a:pt x="7357" y="8057"/>
                  </a:lnTo>
                  <a:lnTo>
                    <a:pt x="8803" y="5394"/>
                  </a:lnTo>
                  <a:cubicBezTo>
                    <a:pt x="6795" y="5142"/>
                    <a:pt x="5280" y="3455"/>
                    <a:pt x="5245" y="1435"/>
                  </a:cubicBezTo>
                  <a:lnTo>
                    <a:pt x="2606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37" name="Google Shape;1237;p70"/>
          <p:cNvGrpSpPr/>
          <p:nvPr/>
        </p:nvGrpSpPr>
        <p:grpSpPr>
          <a:xfrm>
            <a:off x="3690839" y="2341061"/>
            <a:ext cx="586986" cy="517740"/>
            <a:chOff x="3161917" y="2170682"/>
            <a:chExt cx="458870" cy="404737"/>
          </a:xfrm>
          <a:noFill/>
        </p:grpSpPr>
        <p:sp>
          <p:nvSpPr>
            <p:cNvPr id="1238" name="Google Shape;1238;p70"/>
            <p:cNvSpPr/>
            <p:nvPr/>
          </p:nvSpPr>
          <p:spPr>
            <a:xfrm>
              <a:off x="3161917" y="2170682"/>
              <a:ext cx="277174" cy="291676"/>
            </a:xfrm>
            <a:custGeom>
              <a:avLst/>
              <a:gdLst/>
              <a:ahLst/>
              <a:cxnLst/>
              <a:rect l="l" t="t" r="r" b="b"/>
              <a:pathLst>
                <a:path w="12729" h="13395" extrusionOk="0">
                  <a:moveTo>
                    <a:pt x="11294" y="0"/>
                  </a:moveTo>
                  <a:cubicBezTo>
                    <a:pt x="4442" y="46"/>
                    <a:pt x="0" y="7242"/>
                    <a:pt x="3019" y="13394"/>
                  </a:cubicBezTo>
                  <a:lnTo>
                    <a:pt x="4522" y="10915"/>
                  </a:lnTo>
                  <a:lnTo>
                    <a:pt x="7598" y="10835"/>
                  </a:lnTo>
                  <a:cubicBezTo>
                    <a:pt x="6531" y="8195"/>
                    <a:pt x="8436" y="5291"/>
                    <a:pt x="11294" y="5234"/>
                  </a:cubicBezTo>
                  <a:lnTo>
                    <a:pt x="12729" y="2606"/>
                  </a:lnTo>
                  <a:lnTo>
                    <a:pt x="11294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9" name="Google Shape;1239;p70"/>
            <p:cNvSpPr/>
            <p:nvPr/>
          </p:nvSpPr>
          <p:spPr>
            <a:xfrm>
              <a:off x="3420326" y="2170922"/>
              <a:ext cx="200461" cy="302934"/>
            </a:xfrm>
            <a:custGeom>
              <a:avLst/>
              <a:gdLst/>
              <a:ahLst/>
              <a:cxnLst/>
              <a:rect l="l" t="t" r="r" b="b"/>
              <a:pathLst>
                <a:path w="9206" h="13912" extrusionOk="0">
                  <a:moveTo>
                    <a:pt x="24" y="1"/>
                  </a:moveTo>
                  <a:lnTo>
                    <a:pt x="1447" y="2583"/>
                  </a:lnTo>
                  <a:lnTo>
                    <a:pt x="1" y="5246"/>
                  </a:lnTo>
                  <a:cubicBezTo>
                    <a:pt x="2893" y="5602"/>
                    <a:pt x="4488" y="8815"/>
                    <a:pt x="3008" y="11329"/>
                  </a:cubicBezTo>
                  <a:lnTo>
                    <a:pt x="4557" y="13854"/>
                  </a:lnTo>
                  <a:lnTo>
                    <a:pt x="7564" y="13911"/>
                  </a:lnTo>
                  <a:cubicBezTo>
                    <a:pt x="9171" y="11122"/>
                    <a:pt x="9206" y="7691"/>
                    <a:pt x="7679" y="4856"/>
                  </a:cubicBezTo>
                  <a:cubicBezTo>
                    <a:pt x="6141" y="2021"/>
                    <a:pt x="3237" y="184"/>
                    <a:pt x="24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0" name="Google Shape;1240;p70"/>
            <p:cNvSpPr/>
            <p:nvPr/>
          </p:nvSpPr>
          <p:spPr>
            <a:xfrm>
              <a:off x="3233645" y="2417594"/>
              <a:ext cx="344393" cy="157825"/>
            </a:xfrm>
            <a:custGeom>
              <a:avLst/>
              <a:gdLst/>
              <a:ahLst/>
              <a:cxnLst/>
              <a:rect l="l" t="t" r="r" b="b"/>
              <a:pathLst>
                <a:path w="15816" h="7248" extrusionOk="0">
                  <a:moveTo>
                    <a:pt x="4557" y="1"/>
                  </a:moveTo>
                  <a:lnTo>
                    <a:pt x="1515" y="81"/>
                  </a:lnTo>
                  <a:lnTo>
                    <a:pt x="0" y="2583"/>
                  </a:lnTo>
                  <a:cubicBezTo>
                    <a:pt x="1607" y="5372"/>
                    <a:pt x="4545" y="7140"/>
                    <a:pt x="7770" y="7243"/>
                  </a:cubicBezTo>
                  <a:cubicBezTo>
                    <a:pt x="7870" y="7246"/>
                    <a:pt x="7970" y="7248"/>
                    <a:pt x="8070" y="7248"/>
                  </a:cubicBezTo>
                  <a:cubicBezTo>
                    <a:pt x="11183" y="7248"/>
                    <a:pt x="14092" y="5691"/>
                    <a:pt x="15816" y="3088"/>
                  </a:cubicBezTo>
                  <a:lnTo>
                    <a:pt x="12832" y="3019"/>
                  </a:lnTo>
                  <a:lnTo>
                    <a:pt x="11260" y="471"/>
                  </a:lnTo>
                  <a:cubicBezTo>
                    <a:pt x="10437" y="1506"/>
                    <a:pt x="9252" y="2011"/>
                    <a:pt x="8072" y="2011"/>
                  </a:cubicBezTo>
                  <a:cubicBezTo>
                    <a:pt x="6699" y="2011"/>
                    <a:pt x="5334" y="1328"/>
                    <a:pt x="4557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41" name="Google Shape;1241;p70"/>
          <p:cNvGrpSpPr/>
          <p:nvPr/>
        </p:nvGrpSpPr>
        <p:grpSpPr>
          <a:xfrm>
            <a:off x="3713860" y="3102400"/>
            <a:ext cx="540943" cy="517963"/>
            <a:chOff x="3179914" y="2889488"/>
            <a:chExt cx="422876" cy="404911"/>
          </a:xfrm>
          <a:noFill/>
        </p:grpSpPr>
        <p:sp>
          <p:nvSpPr>
            <p:cNvPr id="1242" name="Google Shape;1242;p70"/>
            <p:cNvSpPr/>
            <p:nvPr/>
          </p:nvSpPr>
          <p:spPr>
            <a:xfrm>
              <a:off x="3402328" y="2889749"/>
              <a:ext cx="163726" cy="157477"/>
            </a:xfrm>
            <a:custGeom>
              <a:avLst/>
              <a:gdLst/>
              <a:ahLst/>
              <a:cxnLst/>
              <a:rect l="l" t="t" r="r" b="b"/>
              <a:pathLst>
                <a:path w="7519" h="7232" extrusionOk="0">
                  <a:moveTo>
                    <a:pt x="24" y="0"/>
                  </a:moveTo>
                  <a:lnTo>
                    <a:pt x="1447" y="2583"/>
                  </a:lnTo>
                  <a:lnTo>
                    <a:pt x="1" y="5257"/>
                  </a:lnTo>
                  <a:cubicBezTo>
                    <a:pt x="1252" y="5418"/>
                    <a:pt x="2365" y="6141"/>
                    <a:pt x="2996" y="7231"/>
                  </a:cubicBezTo>
                  <a:lnTo>
                    <a:pt x="5958" y="7151"/>
                  </a:lnTo>
                  <a:lnTo>
                    <a:pt x="7518" y="4580"/>
                  </a:lnTo>
                  <a:cubicBezTo>
                    <a:pt x="5946" y="1894"/>
                    <a:pt x="3134" y="184"/>
                    <a:pt x="24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3" name="Google Shape;1243;p70"/>
            <p:cNvSpPr/>
            <p:nvPr/>
          </p:nvSpPr>
          <p:spPr>
            <a:xfrm>
              <a:off x="3467807" y="3000956"/>
              <a:ext cx="134983" cy="191707"/>
            </a:xfrm>
            <a:custGeom>
              <a:avLst/>
              <a:gdLst/>
              <a:ahLst/>
              <a:cxnLst/>
              <a:rect l="l" t="t" r="r" b="b"/>
              <a:pathLst>
                <a:path w="6199" h="8804" extrusionOk="0">
                  <a:moveTo>
                    <a:pt x="4798" y="1"/>
                  </a:moveTo>
                  <a:lnTo>
                    <a:pt x="3249" y="2549"/>
                  </a:lnTo>
                  <a:lnTo>
                    <a:pt x="242" y="2629"/>
                  </a:lnTo>
                  <a:cubicBezTo>
                    <a:pt x="724" y="3800"/>
                    <a:pt x="644" y="5131"/>
                    <a:pt x="1" y="6221"/>
                  </a:cubicBezTo>
                  <a:lnTo>
                    <a:pt x="1550" y="8746"/>
                  </a:lnTo>
                  <a:lnTo>
                    <a:pt x="4557" y="8804"/>
                  </a:lnTo>
                  <a:cubicBezTo>
                    <a:pt x="6107" y="6095"/>
                    <a:pt x="6199" y="2790"/>
                    <a:pt x="4798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4" name="Google Shape;1244;p70"/>
            <p:cNvSpPr/>
            <p:nvPr/>
          </p:nvSpPr>
          <p:spPr>
            <a:xfrm>
              <a:off x="3222637" y="2889488"/>
              <a:ext cx="198457" cy="149224"/>
            </a:xfrm>
            <a:custGeom>
              <a:avLst/>
              <a:gdLst/>
              <a:ahLst/>
              <a:cxnLst/>
              <a:rect l="l" t="t" r="r" b="b"/>
              <a:pathLst>
                <a:path w="9114" h="6853" extrusionOk="0">
                  <a:moveTo>
                    <a:pt x="7690" y="1"/>
                  </a:moveTo>
                  <a:cubicBezTo>
                    <a:pt x="4592" y="24"/>
                    <a:pt x="1711" y="1585"/>
                    <a:pt x="1" y="4156"/>
                  </a:cubicBezTo>
                  <a:lnTo>
                    <a:pt x="2904" y="4225"/>
                  </a:lnTo>
                  <a:lnTo>
                    <a:pt x="4511" y="6853"/>
                  </a:lnTo>
                  <a:cubicBezTo>
                    <a:pt x="5257" y="5854"/>
                    <a:pt x="6428" y="5258"/>
                    <a:pt x="7679" y="5235"/>
                  </a:cubicBezTo>
                  <a:lnTo>
                    <a:pt x="9114" y="2606"/>
                  </a:lnTo>
                  <a:lnTo>
                    <a:pt x="7690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5" name="Google Shape;1245;p70"/>
            <p:cNvSpPr/>
            <p:nvPr/>
          </p:nvSpPr>
          <p:spPr>
            <a:xfrm>
              <a:off x="3179914" y="2991462"/>
              <a:ext cx="133960" cy="190205"/>
            </a:xfrm>
            <a:custGeom>
              <a:avLst/>
              <a:gdLst/>
              <a:ahLst/>
              <a:cxnLst/>
              <a:rect l="l" t="t" r="r" b="b"/>
              <a:pathLst>
                <a:path w="6152" h="8735" extrusionOk="0">
                  <a:moveTo>
                    <a:pt x="1641" y="1"/>
                  </a:moveTo>
                  <a:cubicBezTo>
                    <a:pt x="103" y="2686"/>
                    <a:pt x="0" y="5957"/>
                    <a:pt x="1366" y="8735"/>
                  </a:cubicBezTo>
                  <a:lnTo>
                    <a:pt x="2869" y="6244"/>
                  </a:lnTo>
                  <a:lnTo>
                    <a:pt x="5957" y="6164"/>
                  </a:lnTo>
                  <a:cubicBezTo>
                    <a:pt x="5486" y="5016"/>
                    <a:pt x="5555" y="3731"/>
                    <a:pt x="6152" y="2640"/>
                  </a:cubicBezTo>
                  <a:lnTo>
                    <a:pt x="4568" y="58"/>
                  </a:lnTo>
                  <a:lnTo>
                    <a:pt x="1641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6" name="Google Shape;1246;p70"/>
            <p:cNvSpPr/>
            <p:nvPr/>
          </p:nvSpPr>
          <p:spPr>
            <a:xfrm>
              <a:off x="3215887" y="3136661"/>
              <a:ext cx="162725" cy="157477"/>
            </a:xfrm>
            <a:custGeom>
              <a:avLst/>
              <a:gdLst/>
              <a:ahLst/>
              <a:cxnLst/>
              <a:rect l="l" t="t" r="r" b="b"/>
              <a:pathLst>
                <a:path w="7473" h="7232" extrusionOk="0">
                  <a:moveTo>
                    <a:pt x="4546" y="1"/>
                  </a:moveTo>
                  <a:lnTo>
                    <a:pt x="1516" y="81"/>
                  </a:lnTo>
                  <a:lnTo>
                    <a:pt x="1" y="2583"/>
                  </a:lnTo>
                  <a:cubicBezTo>
                    <a:pt x="1550" y="5280"/>
                    <a:pt x="4339" y="7025"/>
                    <a:pt x="7438" y="7232"/>
                  </a:cubicBezTo>
                  <a:lnTo>
                    <a:pt x="6026" y="4649"/>
                  </a:lnTo>
                  <a:lnTo>
                    <a:pt x="7472" y="1964"/>
                  </a:lnTo>
                  <a:cubicBezTo>
                    <a:pt x="6256" y="1791"/>
                    <a:pt x="5177" y="1068"/>
                    <a:pt x="4546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7" name="Google Shape;1247;p70"/>
            <p:cNvSpPr/>
            <p:nvPr/>
          </p:nvSpPr>
          <p:spPr>
            <a:xfrm>
              <a:off x="3359605" y="3146677"/>
              <a:ext cx="200439" cy="147722"/>
            </a:xfrm>
            <a:custGeom>
              <a:avLst/>
              <a:gdLst/>
              <a:ahLst/>
              <a:cxnLst/>
              <a:rect l="l" t="t" r="r" b="b"/>
              <a:pathLst>
                <a:path w="9205" h="6784" extrusionOk="0">
                  <a:moveTo>
                    <a:pt x="4649" y="0"/>
                  </a:moveTo>
                  <a:cubicBezTo>
                    <a:pt x="3880" y="976"/>
                    <a:pt x="2697" y="1549"/>
                    <a:pt x="1446" y="1549"/>
                  </a:cubicBezTo>
                  <a:lnTo>
                    <a:pt x="1435" y="1549"/>
                  </a:lnTo>
                  <a:lnTo>
                    <a:pt x="0" y="4189"/>
                  </a:lnTo>
                  <a:lnTo>
                    <a:pt x="1435" y="6783"/>
                  </a:lnTo>
                  <a:lnTo>
                    <a:pt x="1446" y="6783"/>
                  </a:lnTo>
                  <a:cubicBezTo>
                    <a:pt x="1458" y="6783"/>
                    <a:pt x="1469" y="6783"/>
                    <a:pt x="1481" y="6783"/>
                  </a:cubicBezTo>
                  <a:cubicBezTo>
                    <a:pt x="4589" y="6783"/>
                    <a:pt x="7490" y="5224"/>
                    <a:pt x="9205" y="2628"/>
                  </a:cubicBezTo>
                  <a:lnTo>
                    <a:pt x="6221" y="2559"/>
                  </a:lnTo>
                  <a:lnTo>
                    <a:pt x="4649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48" name="Google Shape;1248;p70"/>
          <p:cNvGrpSpPr/>
          <p:nvPr/>
        </p:nvGrpSpPr>
        <p:grpSpPr>
          <a:xfrm>
            <a:off x="4414654" y="3102358"/>
            <a:ext cx="536180" cy="518047"/>
            <a:chOff x="3729467" y="2889422"/>
            <a:chExt cx="419153" cy="404977"/>
          </a:xfrm>
          <a:noFill/>
        </p:grpSpPr>
        <p:sp>
          <p:nvSpPr>
            <p:cNvPr id="1249" name="Google Shape;1249;p70"/>
            <p:cNvSpPr/>
            <p:nvPr/>
          </p:nvSpPr>
          <p:spPr>
            <a:xfrm>
              <a:off x="4014137" y="2974913"/>
              <a:ext cx="134482" cy="178707"/>
            </a:xfrm>
            <a:custGeom>
              <a:avLst/>
              <a:gdLst/>
              <a:ahLst/>
              <a:cxnLst/>
              <a:rect l="l" t="t" r="r" b="b"/>
              <a:pathLst>
                <a:path w="6176" h="8207" extrusionOk="0">
                  <a:moveTo>
                    <a:pt x="4121" y="0"/>
                  </a:moveTo>
                  <a:lnTo>
                    <a:pt x="2973" y="2732"/>
                  </a:lnTo>
                  <a:lnTo>
                    <a:pt x="0" y="3260"/>
                  </a:lnTo>
                  <a:cubicBezTo>
                    <a:pt x="391" y="3891"/>
                    <a:pt x="586" y="4625"/>
                    <a:pt x="586" y="5372"/>
                  </a:cubicBezTo>
                  <a:cubicBezTo>
                    <a:pt x="586" y="5658"/>
                    <a:pt x="563" y="5945"/>
                    <a:pt x="494" y="6232"/>
                  </a:cubicBezTo>
                  <a:lnTo>
                    <a:pt x="2743" y="8206"/>
                  </a:lnTo>
                  <a:lnTo>
                    <a:pt x="5613" y="7392"/>
                  </a:lnTo>
                  <a:cubicBezTo>
                    <a:pt x="6175" y="4832"/>
                    <a:pt x="5636" y="2146"/>
                    <a:pt x="4121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0" name="Google Shape;1250;p70"/>
            <p:cNvSpPr/>
            <p:nvPr/>
          </p:nvSpPr>
          <p:spPr>
            <a:xfrm>
              <a:off x="3741225" y="3095375"/>
              <a:ext cx="148963" cy="173460"/>
            </a:xfrm>
            <a:custGeom>
              <a:avLst/>
              <a:gdLst/>
              <a:ahLst/>
              <a:cxnLst/>
              <a:rect l="l" t="t" r="r" b="b"/>
              <a:pathLst>
                <a:path w="6841" h="7966" extrusionOk="0">
                  <a:moveTo>
                    <a:pt x="2215" y="0"/>
                  </a:moveTo>
                  <a:lnTo>
                    <a:pt x="0" y="1963"/>
                  </a:lnTo>
                  <a:cubicBezTo>
                    <a:pt x="597" y="4511"/>
                    <a:pt x="2250" y="6691"/>
                    <a:pt x="4534" y="7965"/>
                  </a:cubicBezTo>
                  <a:lnTo>
                    <a:pt x="4373" y="5027"/>
                  </a:lnTo>
                  <a:lnTo>
                    <a:pt x="6841" y="3248"/>
                  </a:lnTo>
                  <a:cubicBezTo>
                    <a:pt x="5980" y="2686"/>
                    <a:pt x="5360" y="1814"/>
                    <a:pt x="5108" y="804"/>
                  </a:cubicBezTo>
                  <a:lnTo>
                    <a:pt x="2215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1" name="Google Shape;1251;p70"/>
            <p:cNvSpPr/>
            <p:nvPr/>
          </p:nvSpPr>
          <p:spPr>
            <a:xfrm>
              <a:off x="3949660" y="2889684"/>
              <a:ext cx="146219" cy="145980"/>
            </a:xfrm>
            <a:custGeom>
              <a:avLst/>
              <a:gdLst/>
              <a:ahLst/>
              <a:cxnLst/>
              <a:rect l="l" t="t" r="r" b="b"/>
              <a:pathLst>
                <a:path w="6715" h="6704" extrusionOk="0">
                  <a:moveTo>
                    <a:pt x="12" y="0"/>
                  </a:moveTo>
                  <a:lnTo>
                    <a:pt x="1435" y="2583"/>
                  </a:lnTo>
                  <a:lnTo>
                    <a:pt x="0" y="5257"/>
                  </a:lnTo>
                  <a:cubicBezTo>
                    <a:pt x="1022" y="5383"/>
                    <a:pt x="1963" y="5900"/>
                    <a:pt x="2629" y="6703"/>
                  </a:cubicBezTo>
                  <a:lnTo>
                    <a:pt x="5567" y="6187"/>
                  </a:lnTo>
                  <a:lnTo>
                    <a:pt x="6714" y="3432"/>
                  </a:lnTo>
                  <a:cubicBezTo>
                    <a:pt x="5062" y="1401"/>
                    <a:pt x="2629" y="150"/>
                    <a:pt x="12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2" name="Google Shape;1252;p70"/>
            <p:cNvSpPr/>
            <p:nvPr/>
          </p:nvSpPr>
          <p:spPr>
            <a:xfrm>
              <a:off x="3847947" y="3172089"/>
              <a:ext cx="167210" cy="122310"/>
            </a:xfrm>
            <a:custGeom>
              <a:avLst/>
              <a:gdLst/>
              <a:ahLst/>
              <a:cxnLst/>
              <a:rect l="l" t="t" r="r" b="b"/>
              <a:pathLst>
                <a:path w="7679" h="5617" extrusionOk="0">
                  <a:moveTo>
                    <a:pt x="2433" y="1"/>
                  </a:moveTo>
                  <a:lnTo>
                    <a:pt x="0" y="1757"/>
                  </a:lnTo>
                  <a:lnTo>
                    <a:pt x="149" y="4718"/>
                  </a:lnTo>
                  <a:cubicBezTo>
                    <a:pt x="1415" y="5317"/>
                    <a:pt x="2781" y="5616"/>
                    <a:pt x="4148" y="5616"/>
                  </a:cubicBezTo>
                  <a:cubicBezTo>
                    <a:pt x="5347" y="5616"/>
                    <a:pt x="6546" y="5386"/>
                    <a:pt x="7678" y="4924"/>
                  </a:cubicBezTo>
                  <a:lnTo>
                    <a:pt x="5280" y="3203"/>
                  </a:lnTo>
                  <a:lnTo>
                    <a:pt x="5417" y="173"/>
                  </a:lnTo>
                  <a:lnTo>
                    <a:pt x="5417" y="173"/>
                  </a:lnTo>
                  <a:cubicBezTo>
                    <a:pt x="5016" y="311"/>
                    <a:pt x="4591" y="379"/>
                    <a:pt x="4155" y="379"/>
                  </a:cubicBezTo>
                  <a:cubicBezTo>
                    <a:pt x="3558" y="379"/>
                    <a:pt x="2973" y="253"/>
                    <a:pt x="2433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3" name="Google Shape;1253;p70"/>
            <p:cNvSpPr/>
            <p:nvPr/>
          </p:nvSpPr>
          <p:spPr>
            <a:xfrm>
              <a:off x="3974658" y="3122616"/>
              <a:ext cx="158457" cy="151206"/>
            </a:xfrm>
            <a:custGeom>
              <a:avLst/>
              <a:gdLst/>
              <a:ahLst/>
              <a:cxnLst/>
              <a:rect l="l" t="t" r="r" b="b"/>
              <a:pathLst>
                <a:path w="7277" h="6944" extrusionOk="0">
                  <a:moveTo>
                    <a:pt x="2158" y="0"/>
                  </a:moveTo>
                  <a:cubicBezTo>
                    <a:pt x="1790" y="964"/>
                    <a:pt x="1079" y="1768"/>
                    <a:pt x="149" y="2227"/>
                  </a:cubicBezTo>
                  <a:lnTo>
                    <a:pt x="0" y="5222"/>
                  </a:lnTo>
                  <a:lnTo>
                    <a:pt x="2422" y="6944"/>
                  </a:lnTo>
                  <a:cubicBezTo>
                    <a:pt x="4775" y="5785"/>
                    <a:pt x="6542" y="3696"/>
                    <a:pt x="7277" y="1171"/>
                  </a:cubicBezTo>
                  <a:lnTo>
                    <a:pt x="7277" y="1171"/>
                  </a:lnTo>
                  <a:lnTo>
                    <a:pt x="4430" y="1986"/>
                  </a:lnTo>
                  <a:lnTo>
                    <a:pt x="2158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4" name="Google Shape;1254;p70"/>
            <p:cNvSpPr/>
            <p:nvPr/>
          </p:nvSpPr>
          <p:spPr>
            <a:xfrm>
              <a:off x="3729467" y="2966660"/>
              <a:ext cx="138990" cy="158718"/>
            </a:xfrm>
            <a:custGeom>
              <a:avLst/>
              <a:gdLst/>
              <a:ahLst/>
              <a:cxnLst/>
              <a:rect l="l" t="t" r="r" b="b"/>
              <a:pathLst>
                <a:path w="6383" h="7289" extrusionOk="0">
                  <a:moveTo>
                    <a:pt x="2296" y="0"/>
                  </a:moveTo>
                  <a:cubicBezTo>
                    <a:pt x="678" y="2055"/>
                    <a:pt x="1" y="4706"/>
                    <a:pt x="425" y="7288"/>
                  </a:cubicBezTo>
                  <a:lnTo>
                    <a:pt x="2618" y="5337"/>
                  </a:lnTo>
                  <a:lnTo>
                    <a:pt x="5556" y="6152"/>
                  </a:lnTo>
                  <a:cubicBezTo>
                    <a:pt x="5544" y="6026"/>
                    <a:pt x="5533" y="5888"/>
                    <a:pt x="5533" y="5751"/>
                  </a:cubicBezTo>
                  <a:cubicBezTo>
                    <a:pt x="5533" y="4855"/>
                    <a:pt x="5831" y="3983"/>
                    <a:pt x="6382" y="3271"/>
                  </a:cubicBezTo>
                  <a:lnTo>
                    <a:pt x="5211" y="505"/>
                  </a:lnTo>
                  <a:lnTo>
                    <a:pt x="2296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5" name="Google Shape;1255;p70"/>
            <p:cNvSpPr/>
            <p:nvPr/>
          </p:nvSpPr>
          <p:spPr>
            <a:xfrm>
              <a:off x="3787716" y="2889422"/>
              <a:ext cx="180449" cy="139229"/>
            </a:xfrm>
            <a:custGeom>
              <a:avLst/>
              <a:gdLst/>
              <a:ahLst/>
              <a:cxnLst/>
              <a:rect l="l" t="t" r="r" b="b"/>
              <a:pathLst>
                <a:path w="8287" h="6394" extrusionOk="0">
                  <a:moveTo>
                    <a:pt x="6863" y="1"/>
                  </a:moveTo>
                  <a:cubicBezTo>
                    <a:pt x="4235" y="12"/>
                    <a:pt x="1756" y="1137"/>
                    <a:pt x="0" y="3088"/>
                  </a:cubicBezTo>
                  <a:lnTo>
                    <a:pt x="2904" y="3593"/>
                  </a:lnTo>
                  <a:lnTo>
                    <a:pt x="4086" y="6394"/>
                  </a:lnTo>
                  <a:cubicBezTo>
                    <a:pt x="4820" y="5671"/>
                    <a:pt x="5819" y="5258"/>
                    <a:pt x="6852" y="5235"/>
                  </a:cubicBezTo>
                  <a:lnTo>
                    <a:pt x="8287" y="2606"/>
                  </a:lnTo>
                  <a:lnTo>
                    <a:pt x="6863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56" name="Google Shape;1256;p70"/>
          <p:cNvGrpSpPr/>
          <p:nvPr/>
        </p:nvGrpSpPr>
        <p:grpSpPr>
          <a:xfrm>
            <a:off x="1951688" y="3445787"/>
            <a:ext cx="965351" cy="134611"/>
            <a:chOff x="4411970" y="2962952"/>
            <a:chExt cx="706544" cy="104212"/>
          </a:xfrm>
          <a:noFill/>
        </p:grpSpPr>
        <p:sp>
          <p:nvSpPr>
            <p:cNvPr id="1257" name="Google Shape;1257;p70"/>
            <p:cNvSpPr/>
            <p:nvPr/>
          </p:nvSpPr>
          <p:spPr>
            <a:xfrm>
              <a:off x="4583864" y="2962952"/>
              <a:ext cx="534651" cy="104077"/>
            </a:xfrm>
            <a:custGeom>
              <a:avLst/>
              <a:gdLst/>
              <a:ahLst/>
              <a:cxnLst/>
              <a:rect l="l" t="t" r="r" b="b"/>
              <a:pathLst>
                <a:path w="11841" h="2305" extrusionOk="0">
                  <a:moveTo>
                    <a:pt x="1155" y="0"/>
                  </a:moveTo>
                  <a:lnTo>
                    <a:pt x="0" y="2304"/>
                  </a:lnTo>
                  <a:lnTo>
                    <a:pt x="11410" y="2304"/>
                  </a:lnTo>
                  <a:lnTo>
                    <a:pt x="11840" y="1153"/>
                  </a:lnTo>
                  <a:lnTo>
                    <a:pt x="11410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8" name="Google Shape;1258;p70"/>
            <p:cNvSpPr/>
            <p:nvPr/>
          </p:nvSpPr>
          <p:spPr>
            <a:xfrm>
              <a:off x="4411970" y="2963088"/>
              <a:ext cx="124124" cy="104077"/>
            </a:xfrm>
            <a:custGeom>
              <a:avLst/>
              <a:gdLst/>
              <a:ahLst/>
              <a:cxnLst/>
              <a:rect l="l" t="t" r="r" b="b"/>
              <a:pathLst>
                <a:path w="2749" h="2305" extrusionOk="0">
                  <a:moveTo>
                    <a:pt x="2749" y="0"/>
                  </a:moveTo>
                  <a:lnTo>
                    <a:pt x="177" y="2"/>
                  </a:lnTo>
                  <a:cubicBezTo>
                    <a:pt x="79" y="2"/>
                    <a:pt x="1" y="79"/>
                    <a:pt x="1" y="176"/>
                  </a:cubicBezTo>
                  <a:lnTo>
                    <a:pt x="1" y="2130"/>
                  </a:lnTo>
                  <a:cubicBezTo>
                    <a:pt x="1" y="2226"/>
                    <a:pt x="79" y="2305"/>
                    <a:pt x="177" y="2305"/>
                  </a:cubicBezTo>
                  <a:lnTo>
                    <a:pt x="1522" y="2305"/>
                  </a:lnTo>
                  <a:lnTo>
                    <a:pt x="2749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9" name="Google Shape;1259;p70"/>
            <p:cNvSpPr/>
            <p:nvPr/>
          </p:nvSpPr>
          <p:spPr>
            <a:xfrm>
              <a:off x="4496946" y="2963133"/>
              <a:ext cx="79920" cy="104031"/>
            </a:xfrm>
            <a:custGeom>
              <a:avLst/>
              <a:gdLst/>
              <a:ahLst/>
              <a:cxnLst/>
              <a:rect l="l" t="t" r="r" b="b"/>
              <a:pathLst>
                <a:path w="1770" h="2304" extrusionOk="0">
                  <a:moveTo>
                    <a:pt x="1227" y="1"/>
                  </a:moveTo>
                  <a:lnTo>
                    <a:pt x="0" y="2304"/>
                  </a:lnTo>
                  <a:lnTo>
                    <a:pt x="542" y="2304"/>
                  </a:lnTo>
                  <a:lnTo>
                    <a:pt x="1770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0" name="Google Shape;1260;p70"/>
            <p:cNvSpPr/>
            <p:nvPr/>
          </p:nvSpPr>
          <p:spPr>
            <a:xfrm>
              <a:off x="4537628" y="2963133"/>
              <a:ext cx="79965" cy="104031"/>
            </a:xfrm>
            <a:custGeom>
              <a:avLst/>
              <a:gdLst/>
              <a:ahLst/>
              <a:cxnLst/>
              <a:rect l="l" t="t" r="r" b="b"/>
              <a:pathLst>
                <a:path w="1771" h="2304" extrusionOk="0">
                  <a:moveTo>
                    <a:pt x="1229" y="1"/>
                  </a:moveTo>
                  <a:lnTo>
                    <a:pt x="1" y="2304"/>
                  </a:lnTo>
                  <a:lnTo>
                    <a:pt x="544" y="2304"/>
                  </a:lnTo>
                  <a:lnTo>
                    <a:pt x="1770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61" name="Google Shape;1261;p70"/>
          <p:cNvGrpSpPr/>
          <p:nvPr/>
        </p:nvGrpSpPr>
        <p:grpSpPr>
          <a:xfrm>
            <a:off x="1951688" y="3041077"/>
            <a:ext cx="960158" cy="289172"/>
            <a:chOff x="4411970" y="2726085"/>
            <a:chExt cx="643107" cy="193659"/>
          </a:xfrm>
          <a:noFill/>
        </p:grpSpPr>
        <p:sp>
          <p:nvSpPr>
            <p:cNvPr id="1262" name="Google Shape;1262;p70"/>
            <p:cNvSpPr/>
            <p:nvPr/>
          </p:nvSpPr>
          <p:spPr>
            <a:xfrm>
              <a:off x="4411970" y="2726085"/>
              <a:ext cx="118796" cy="193659"/>
            </a:xfrm>
            <a:custGeom>
              <a:avLst/>
              <a:gdLst/>
              <a:ahLst/>
              <a:cxnLst/>
              <a:rect l="l" t="t" r="r" b="b"/>
              <a:pathLst>
                <a:path w="2631" h="4289" extrusionOk="0">
                  <a:moveTo>
                    <a:pt x="450" y="0"/>
                  </a:moveTo>
                  <a:cubicBezTo>
                    <a:pt x="357" y="0"/>
                    <a:pt x="264" y="35"/>
                    <a:pt x="193" y="106"/>
                  </a:cubicBezTo>
                  <a:lnTo>
                    <a:pt x="1" y="298"/>
                  </a:lnTo>
                  <a:lnTo>
                    <a:pt x="1591" y="1886"/>
                  </a:lnTo>
                  <a:cubicBezTo>
                    <a:pt x="1732" y="2029"/>
                    <a:pt x="1732" y="2258"/>
                    <a:pt x="1591" y="2401"/>
                  </a:cubicBezTo>
                  <a:lnTo>
                    <a:pt x="1" y="3991"/>
                  </a:lnTo>
                  <a:lnTo>
                    <a:pt x="193" y="4183"/>
                  </a:lnTo>
                  <a:cubicBezTo>
                    <a:pt x="264" y="4253"/>
                    <a:pt x="357" y="4288"/>
                    <a:pt x="450" y="4288"/>
                  </a:cubicBezTo>
                  <a:cubicBezTo>
                    <a:pt x="543" y="4288"/>
                    <a:pt x="636" y="4253"/>
                    <a:pt x="707" y="4183"/>
                  </a:cubicBezTo>
                  <a:lnTo>
                    <a:pt x="2488" y="2401"/>
                  </a:lnTo>
                  <a:cubicBezTo>
                    <a:pt x="2630" y="2260"/>
                    <a:pt x="2630" y="2029"/>
                    <a:pt x="2488" y="1888"/>
                  </a:cubicBezTo>
                  <a:lnTo>
                    <a:pt x="707" y="106"/>
                  </a:lnTo>
                  <a:cubicBezTo>
                    <a:pt x="636" y="35"/>
                    <a:pt x="543" y="0"/>
                    <a:pt x="450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3" name="Google Shape;1263;p70"/>
            <p:cNvSpPr/>
            <p:nvPr/>
          </p:nvSpPr>
          <p:spPr>
            <a:xfrm>
              <a:off x="4426058" y="2791601"/>
              <a:ext cx="36167" cy="62627"/>
            </a:xfrm>
            <a:custGeom>
              <a:avLst/>
              <a:gdLst/>
              <a:ahLst/>
              <a:cxnLst/>
              <a:rect l="l" t="t" r="r" b="b"/>
              <a:pathLst>
                <a:path w="801" h="1387" extrusionOk="0">
                  <a:moveTo>
                    <a:pt x="176" y="0"/>
                  </a:moveTo>
                  <a:cubicBezTo>
                    <a:pt x="87" y="0"/>
                    <a:pt x="1" y="69"/>
                    <a:pt x="1" y="173"/>
                  </a:cubicBezTo>
                  <a:lnTo>
                    <a:pt x="1" y="1214"/>
                  </a:lnTo>
                  <a:cubicBezTo>
                    <a:pt x="1" y="1318"/>
                    <a:pt x="87" y="1386"/>
                    <a:pt x="176" y="1386"/>
                  </a:cubicBezTo>
                  <a:cubicBezTo>
                    <a:pt x="218" y="1386"/>
                    <a:pt x="262" y="1371"/>
                    <a:pt x="297" y="1335"/>
                  </a:cubicBezTo>
                  <a:lnTo>
                    <a:pt x="627" y="1006"/>
                  </a:lnTo>
                  <a:cubicBezTo>
                    <a:pt x="800" y="834"/>
                    <a:pt x="800" y="554"/>
                    <a:pt x="627" y="381"/>
                  </a:cubicBezTo>
                  <a:lnTo>
                    <a:pt x="297" y="51"/>
                  </a:lnTo>
                  <a:cubicBezTo>
                    <a:pt x="262" y="16"/>
                    <a:pt x="218" y="0"/>
                    <a:pt x="176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4" name="Google Shape;1264;p70"/>
            <p:cNvSpPr/>
            <p:nvPr/>
          </p:nvSpPr>
          <p:spPr>
            <a:xfrm>
              <a:off x="4456806" y="2743875"/>
              <a:ext cx="598271" cy="157989"/>
            </a:xfrm>
            <a:custGeom>
              <a:avLst/>
              <a:gdLst/>
              <a:ahLst/>
              <a:cxnLst/>
              <a:rect l="l" t="t" r="r" b="b"/>
              <a:pathLst>
                <a:path w="13250" h="3499" extrusionOk="0">
                  <a:moveTo>
                    <a:pt x="1" y="0"/>
                  </a:moveTo>
                  <a:lnTo>
                    <a:pt x="1495" y="1494"/>
                  </a:lnTo>
                  <a:cubicBezTo>
                    <a:pt x="1635" y="1635"/>
                    <a:pt x="1635" y="1866"/>
                    <a:pt x="1495" y="2007"/>
                  </a:cubicBezTo>
                  <a:lnTo>
                    <a:pt x="2" y="3499"/>
                  </a:lnTo>
                  <a:lnTo>
                    <a:pt x="11527" y="3499"/>
                  </a:lnTo>
                  <a:lnTo>
                    <a:pt x="13250" y="1750"/>
                  </a:lnTo>
                  <a:lnTo>
                    <a:pt x="11527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65" name="Google Shape;1265;p70"/>
          <p:cNvGrpSpPr/>
          <p:nvPr/>
        </p:nvGrpSpPr>
        <p:grpSpPr>
          <a:xfrm>
            <a:off x="960185" y="3295400"/>
            <a:ext cx="811503" cy="252584"/>
            <a:chOff x="4411970" y="4340222"/>
            <a:chExt cx="779467" cy="242683"/>
          </a:xfrm>
          <a:noFill/>
        </p:grpSpPr>
        <p:sp>
          <p:nvSpPr>
            <p:cNvPr id="1266" name="Google Shape;1266;p70"/>
            <p:cNvSpPr/>
            <p:nvPr/>
          </p:nvSpPr>
          <p:spPr>
            <a:xfrm>
              <a:off x="4411970" y="4340222"/>
              <a:ext cx="121370" cy="121370"/>
            </a:xfrm>
            <a:custGeom>
              <a:avLst/>
              <a:gdLst/>
              <a:ahLst/>
              <a:cxnLst/>
              <a:rect l="l" t="t" r="r" b="b"/>
              <a:pathLst>
                <a:path w="2688" h="2688" extrusionOk="0">
                  <a:moveTo>
                    <a:pt x="2688" y="1"/>
                  </a:moveTo>
                  <a:cubicBezTo>
                    <a:pt x="1205" y="1"/>
                    <a:pt x="1" y="1203"/>
                    <a:pt x="1" y="2688"/>
                  </a:cubicBezTo>
                  <a:lnTo>
                    <a:pt x="379" y="2688"/>
                  </a:lnTo>
                  <a:cubicBezTo>
                    <a:pt x="379" y="1411"/>
                    <a:pt x="1413" y="379"/>
                    <a:pt x="2688" y="379"/>
                  </a:cubicBezTo>
                  <a:lnTo>
                    <a:pt x="2688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7" name="Google Shape;1267;p70"/>
            <p:cNvSpPr/>
            <p:nvPr/>
          </p:nvSpPr>
          <p:spPr>
            <a:xfrm>
              <a:off x="4457032" y="4385284"/>
              <a:ext cx="152661" cy="152615"/>
            </a:xfrm>
            <a:custGeom>
              <a:avLst/>
              <a:gdLst/>
              <a:ahLst/>
              <a:cxnLst/>
              <a:rect l="l" t="t" r="r" b="b"/>
              <a:pathLst>
                <a:path w="3381" h="3380" extrusionOk="0">
                  <a:moveTo>
                    <a:pt x="1690" y="0"/>
                  </a:moveTo>
                  <a:cubicBezTo>
                    <a:pt x="756" y="0"/>
                    <a:pt x="0" y="756"/>
                    <a:pt x="0" y="1690"/>
                  </a:cubicBezTo>
                  <a:cubicBezTo>
                    <a:pt x="0" y="2623"/>
                    <a:pt x="756" y="3379"/>
                    <a:pt x="1690" y="3379"/>
                  </a:cubicBezTo>
                  <a:cubicBezTo>
                    <a:pt x="2623" y="3379"/>
                    <a:pt x="3381" y="2623"/>
                    <a:pt x="3381" y="1690"/>
                  </a:cubicBezTo>
                  <a:cubicBezTo>
                    <a:pt x="3381" y="756"/>
                    <a:pt x="2623" y="0"/>
                    <a:pt x="1690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8" name="Google Shape;1268;p70"/>
            <p:cNvSpPr/>
            <p:nvPr/>
          </p:nvSpPr>
          <p:spPr>
            <a:xfrm>
              <a:off x="4533392" y="4383749"/>
              <a:ext cx="658046" cy="199155"/>
            </a:xfrm>
            <a:custGeom>
              <a:avLst/>
              <a:gdLst/>
              <a:ahLst/>
              <a:cxnLst/>
              <a:rect l="l" t="t" r="r" b="b"/>
              <a:pathLst>
                <a:path w="16511" h="4997" extrusionOk="0">
                  <a:moveTo>
                    <a:pt x="4619" y="1"/>
                  </a:moveTo>
                  <a:cubicBezTo>
                    <a:pt x="3342" y="1"/>
                    <a:pt x="2309" y="1035"/>
                    <a:pt x="2309" y="2310"/>
                  </a:cubicBezTo>
                  <a:cubicBezTo>
                    <a:pt x="2309" y="3586"/>
                    <a:pt x="1275" y="4619"/>
                    <a:pt x="0" y="4619"/>
                  </a:cubicBezTo>
                  <a:lnTo>
                    <a:pt x="0" y="4997"/>
                  </a:lnTo>
                  <a:cubicBezTo>
                    <a:pt x="482" y="4997"/>
                    <a:pt x="958" y="4867"/>
                    <a:pt x="1373" y="4619"/>
                  </a:cubicBezTo>
                  <a:lnTo>
                    <a:pt x="14185" y="4619"/>
                  </a:lnTo>
                  <a:cubicBezTo>
                    <a:pt x="15472" y="4619"/>
                    <a:pt x="16510" y="3567"/>
                    <a:pt x="16494" y="2279"/>
                  </a:cubicBezTo>
                  <a:cubicBezTo>
                    <a:pt x="16478" y="1006"/>
                    <a:pt x="15399" y="1"/>
                    <a:pt x="14126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69" name="Google Shape;1269;p70"/>
          <p:cNvGrpSpPr/>
          <p:nvPr/>
        </p:nvGrpSpPr>
        <p:grpSpPr>
          <a:xfrm>
            <a:off x="1951688" y="2709308"/>
            <a:ext cx="965160" cy="216230"/>
            <a:chOff x="4411970" y="2468674"/>
            <a:chExt cx="747317" cy="167425"/>
          </a:xfrm>
          <a:noFill/>
        </p:grpSpPr>
        <p:sp>
          <p:nvSpPr>
            <p:cNvPr id="1270" name="Google Shape;1270;p70"/>
            <p:cNvSpPr/>
            <p:nvPr/>
          </p:nvSpPr>
          <p:spPr>
            <a:xfrm>
              <a:off x="4411970" y="2468674"/>
              <a:ext cx="216235" cy="167425"/>
            </a:xfrm>
            <a:custGeom>
              <a:avLst/>
              <a:gdLst/>
              <a:ahLst/>
              <a:cxnLst/>
              <a:rect l="l" t="t" r="r" b="b"/>
              <a:pathLst>
                <a:path w="4789" h="3708" extrusionOk="0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71" name="Google Shape;1271;p70"/>
            <p:cNvSpPr/>
            <p:nvPr/>
          </p:nvSpPr>
          <p:spPr>
            <a:xfrm>
              <a:off x="4564629" y="2468674"/>
              <a:ext cx="594658" cy="167425"/>
            </a:xfrm>
            <a:custGeom>
              <a:avLst/>
              <a:gdLst/>
              <a:ahLst/>
              <a:cxnLst/>
              <a:rect l="l" t="t" r="r" b="b"/>
              <a:pathLst>
                <a:path w="13170" h="3708" extrusionOk="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272" name="Google Shape;1272;p70"/>
          <p:cNvSpPr/>
          <p:nvPr/>
        </p:nvSpPr>
        <p:spPr>
          <a:xfrm>
            <a:off x="958435" y="3014089"/>
            <a:ext cx="810618" cy="192983"/>
          </a:xfrm>
          <a:custGeom>
            <a:avLst/>
            <a:gdLst/>
            <a:ahLst/>
            <a:cxnLst/>
            <a:rect l="l" t="t" r="r" b="b"/>
            <a:pathLst>
              <a:path w="17936" h="4270" extrusionOk="0">
                <a:moveTo>
                  <a:pt x="2303" y="1110"/>
                </a:moveTo>
                <a:cubicBezTo>
                  <a:pt x="2883" y="1110"/>
                  <a:pt x="3355" y="1569"/>
                  <a:pt x="3355" y="2135"/>
                </a:cubicBezTo>
                <a:cubicBezTo>
                  <a:pt x="3353" y="2716"/>
                  <a:pt x="2883" y="3187"/>
                  <a:pt x="2303" y="3187"/>
                </a:cubicBezTo>
                <a:cubicBezTo>
                  <a:pt x="1722" y="3187"/>
                  <a:pt x="1251" y="2716"/>
                  <a:pt x="1251" y="2135"/>
                </a:cubicBezTo>
                <a:cubicBezTo>
                  <a:pt x="1251" y="1569"/>
                  <a:pt x="1722" y="1110"/>
                  <a:pt x="2303" y="1110"/>
                </a:cubicBezTo>
                <a:close/>
                <a:moveTo>
                  <a:pt x="2304" y="0"/>
                </a:moveTo>
                <a:cubicBezTo>
                  <a:pt x="1748" y="0"/>
                  <a:pt x="1201" y="218"/>
                  <a:pt x="793" y="626"/>
                </a:cubicBezTo>
                <a:cubicBezTo>
                  <a:pt x="183" y="1236"/>
                  <a:pt x="0" y="2154"/>
                  <a:pt x="330" y="2951"/>
                </a:cubicBezTo>
                <a:cubicBezTo>
                  <a:pt x="662" y="3749"/>
                  <a:pt x="1438" y="4269"/>
                  <a:pt x="2303" y="4269"/>
                </a:cubicBezTo>
                <a:cubicBezTo>
                  <a:pt x="3481" y="4269"/>
                  <a:pt x="4436" y="3313"/>
                  <a:pt x="4436" y="2135"/>
                </a:cubicBezTo>
                <a:lnTo>
                  <a:pt x="4436" y="3254"/>
                </a:lnTo>
                <a:cubicBezTo>
                  <a:pt x="4436" y="3814"/>
                  <a:pt x="4891" y="4269"/>
                  <a:pt x="5451" y="4269"/>
                </a:cubicBezTo>
                <a:lnTo>
                  <a:pt x="17600" y="4269"/>
                </a:lnTo>
                <a:cubicBezTo>
                  <a:pt x="17785" y="4269"/>
                  <a:pt x="17935" y="4119"/>
                  <a:pt x="17935" y="3936"/>
                </a:cubicBezTo>
                <a:lnTo>
                  <a:pt x="17935" y="333"/>
                </a:lnTo>
                <a:cubicBezTo>
                  <a:pt x="17934" y="149"/>
                  <a:pt x="17785" y="0"/>
                  <a:pt x="17602" y="0"/>
                </a:cubicBezTo>
                <a:lnTo>
                  <a:pt x="5451" y="0"/>
                </a:lnTo>
                <a:cubicBezTo>
                  <a:pt x="4891" y="0"/>
                  <a:pt x="4437" y="453"/>
                  <a:pt x="4437" y="1014"/>
                </a:cubicBezTo>
                <a:lnTo>
                  <a:pt x="4437" y="2133"/>
                </a:lnTo>
                <a:cubicBezTo>
                  <a:pt x="4436" y="1270"/>
                  <a:pt x="3915" y="492"/>
                  <a:pt x="3118" y="162"/>
                </a:cubicBezTo>
                <a:cubicBezTo>
                  <a:pt x="2855" y="53"/>
                  <a:pt x="2578" y="0"/>
                  <a:pt x="2304" y="0"/>
                </a:cubicBezTo>
                <a:close/>
              </a:path>
            </a:pathLst>
          </a:cu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050"/>
              </a:solidFill>
              <a:cs typeface="B Nazanin" panose="00000700000000000000" pitchFamily="2" charset="-78"/>
            </a:endParaRPr>
          </a:p>
        </p:txBody>
      </p:sp>
      <p:grpSp>
        <p:nvGrpSpPr>
          <p:cNvPr id="1273" name="Google Shape;1273;p70"/>
          <p:cNvGrpSpPr/>
          <p:nvPr/>
        </p:nvGrpSpPr>
        <p:grpSpPr>
          <a:xfrm>
            <a:off x="959254" y="2334687"/>
            <a:ext cx="1959041" cy="208784"/>
            <a:chOff x="6336019" y="3733725"/>
            <a:chExt cx="2566206" cy="351310"/>
          </a:xfrm>
          <a:noFill/>
        </p:grpSpPr>
        <p:sp>
          <p:nvSpPr>
            <p:cNvPr id="1274" name="Google Shape;1274;p70"/>
            <p:cNvSpPr/>
            <p:nvPr/>
          </p:nvSpPr>
          <p:spPr>
            <a:xfrm>
              <a:off x="6336019" y="3733735"/>
              <a:ext cx="1881300" cy="351300"/>
            </a:xfrm>
            <a:prstGeom prst="homePlate">
              <a:avLst>
                <a:gd name="adj" fmla="val 50000"/>
              </a:avLst>
            </a:pr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75" name="Google Shape;1275;p70"/>
            <p:cNvSpPr/>
            <p:nvPr/>
          </p:nvSpPr>
          <p:spPr>
            <a:xfrm>
              <a:off x="8098525" y="3733725"/>
              <a:ext cx="346500" cy="351300"/>
            </a:xfrm>
            <a:prstGeom prst="chevron">
              <a:avLst>
                <a:gd name="adj" fmla="val 50000"/>
              </a:avLst>
            </a:pr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76" name="Google Shape;1276;p70"/>
            <p:cNvSpPr/>
            <p:nvPr/>
          </p:nvSpPr>
          <p:spPr>
            <a:xfrm>
              <a:off x="8327125" y="3733725"/>
              <a:ext cx="346500" cy="351300"/>
            </a:xfrm>
            <a:prstGeom prst="chevron">
              <a:avLst>
                <a:gd name="adj" fmla="val 50000"/>
              </a:avLst>
            </a:pr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77" name="Google Shape;1277;p70"/>
            <p:cNvSpPr/>
            <p:nvPr/>
          </p:nvSpPr>
          <p:spPr>
            <a:xfrm>
              <a:off x="8555725" y="3733725"/>
              <a:ext cx="346500" cy="351300"/>
            </a:xfrm>
            <a:prstGeom prst="chevron">
              <a:avLst>
                <a:gd name="adj" fmla="val 50000"/>
              </a:avLst>
            </a:pr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78" name="Google Shape;1278;p70"/>
          <p:cNvGrpSpPr/>
          <p:nvPr/>
        </p:nvGrpSpPr>
        <p:grpSpPr>
          <a:xfrm>
            <a:off x="1951688" y="3950602"/>
            <a:ext cx="946551" cy="153200"/>
            <a:chOff x="4404545" y="3301592"/>
            <a:chExt cx="782403" cy="129272"/>
          </a:xfrm>
          <a:noFill/>
        </p:grpSpPr>
        <p:sp>
          <p:nvSpPr>
            <p:cNvPr id="1279" name="Google Shape;1279;p70"/>
            <p:cNvSpPr/>
            <p:nvPr/>
          </p:nvSpPr>
          <p:spPr>
            <a:xfrm>
              <a:off x="4404545" y="3301592"/>
              <a:ext cx="782403" cy="129272"/>
            </a:xfrm>
            <a:custGeom>
              <a:avLst/>
              <a:gdLst/>
              <a:ahLst/>
              <a:cxnLst/>
              <a:rect l="l" t="t" r="r" b="b"/>
              <a:pathLst>
                <a:path w="17328" h="2863" extrusionOk="0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80" name="Google Shape;1280;p70"/>
            <p:cNvSpPr/>
            <p:nvPr/>
          </p:nvSpPr>
          <p:spPr>
            <a:xfrm>
              <a:off x="4420869" y="3318308"/>
              <a:ext cx="92621" cy="95856"/>
            </a:xfrm>
            <a:custGeom>
              <a:avLst/>
              <a:gdLst/>
              <a:ahLst/>
              <a:cxnLst/>
              <a:rect l="l" t="t" r="r" b="b"/>
              <a:pathLst>
                <a:path w="2664" h="2563" extrusionOk="0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81" name="Google Shape;1281;p70"/>
          <p:cNvGrpSpPr/>
          <p:nvPr/>
        </p:nvGrpSpPr>
        <p:grpSpPr>
          <a:xfrm>
            <a:off x="1951688" y="3695937"/>
            <a:ext cx="962257" cy="139127"/>
            <a:chOff x="4411970" y="3131459"/>
            <a:chExt cx="710520" cy="117397"/>
          </a:xfrm>
          <a:noFill/>
        </p:grpSpPr>
        <p:sp>
          <p:nvSpPr>
            <p:cNvPr id="1282" name="Google Shape;1282;p70"/>
            <p:cNvSpPr/>
            <p:nvPr/>
          </p:nvSpPr>
          <p:spPr>
            <a:xfrm>
              <a:off x="4411970" y="3131459"/>
              <a:ext cx="710520" cy="117397"/>
            </a:xfrm>
            <a:custGeom>
              <a:avLst/>
              <a:gdLst/>
              <a:ahLst/>
              <a:cxnLst/>
              <a:rect l="l" t="t" r="r" b="b"/>
              <a:pathLst>
                <a:path w="15736" h="2600" extrusionOk="0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15537" y="2600"/>
                  </a:lnTo>
                  <a:cubicBezTo>
                    <a:pt x="15646" y="2600"/>
                    <a:pt x="15735" y="2510"/>
                    <a:pt x="15735" y="2400"/>
                  </a:cubicBezTo>
                  <a:lnTo>
                    <a:pt x="15735" y="201"/>
                  </a:lnTo>
                  <a:cubicBezTo>
                    <a:pt x="15735" y="90"/>
                    <a:pt x="15646" y="1"/>
                    <a:pt x="15537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83" name="Google Shape;1283;p70"/>
            <p:cNvSpPr/>
            <p:nvPr/>
          </p:nvSpPr>
          <p:spPr>
            <a:xfrm>
              <a:off x="4411970" y="3131459"/>
              <a:ext cx="168012" cy="117397"/>
            </a:xfrm>
            <a:custGeom>
              <a:avLst/>
              <a:gdLst/>
              <a:ahLst/>
              <a:cxnLst/>
              <a:rect l="l" t="t" r="r" b="b"/>
              <a:pathLst>
                <a:path w="3721" h="2600" extrusionOk="0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3721" y="2600"/>
                  </a:lnTo>
                  <a:lnTo>
                    <a:pt x="2925" y="1693"/>
                  </a:lnTo>
                  <a:lnTo>
                    <a:pt x="2925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284" name="Google Shape;1284;p70" descr="Timeline background shape"/>
          <p:cNvSpPr/>
          <p:nvPr/>
        </p:nvSpPr>
        <p:spPr>
          <a:xfrm>
            <a:off x="1951688" y="4219341"/>
            <a:ext cx="960300" cy="153000"/>
          </a:xfrm>
          <a:prstGeom prst="homePlate">
            <a:avLst>
              <a:gd name="adj" fmla="val 50000"/>
            </a:avLst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050"/>
              </a:solidFill>
              <a:cs typeface="B Nazanin" panose="00000700000000000000" pitchFamily="2" charset="-78"/>
            </a:endParaRPr>
          </a:p>
        </p:txBody>
      </p:sp>
      <p:grpSp>
        <p:nvGrpSpPr>
          <p:cNvPr id="1285" name="Google Shape;1285;p70"/>
          <p:cNvGrpSpPr/>
          <p:nvPr/>
        </p:nvGrpSpPr>
        <p:grpSpPr>
          <a:xfrm>
            <a:off x="951833" y="3621603"/>
            <a:ext cx="823838" cy="458988"/>
            <a:chOff x="4411970" y="1801825"/>
            <a:chExt cx="734586" cy="409262"/>
          </a:xfrm>
          <a:noFill/>
        </p:grpSpPr>
        <p:sp>
          <p:nvSpPr>
            <p:cNvPr id="1286" name="Google Shape;1286;p70"/>
            <p:cNvSpPr/>
            <p:nvPr/>
          </p:nvSpPr>
          <p:spPr>
            <a:xfrm>
              <a:off x="4411970" y="1801825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87" name="Google Shape;1287;p70"/>
            <p:cNvSpPr/>
            <p:nvPr/>
          </p:nvSpPr>
          <p:spPr>
            <a:xfrm>
              <a:off x="4411970" y="1801825"/>
              <a:ext cx="184087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88" name="Google Shape;1288;p70"/>
          <p:cNvGrpSpPr/>
          <p:nvPr/>
        </p:nvGrpSpPr>
        <p:grpSpPr>
          <a:xfrm>
            <a:off x="3056804" y="2339173"/>
            <a:ext cx="521514" cy="521514"/>
            <a:chOff x="5681300" y="2527788"/>
            <a:chExt cx="805800" cy="805800"/>
          </a:xfrm>
          <a:noFill/>
        </p:grpSpPr>
        <p:sp>
          <p:nvSpPr>
            <p:cNvPr id="1289" name="Google Shape;1289;p70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0" name="Google Shape;1290;p70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0"/>
                <a:gd name="adj2" fmla="val 16200000"/>
              </a:avLst>
            </a:pr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91" name="Google Shape;1291;p70"/>
          <p:cNvGrpSpPr/>
          <p:nvPr/>
        </p:nvGrpSpPr>
        <p:grpSpPr>
          <a:xfrm>
            <a:off x="3051044" y="3094865"/>
            <a:ext cx="533033" cy="533033"/>
            <a:chOff x="4049800" y="640400"/>
            <a:chExt cx="858900" cy="858900"/>
          </a:xfrm>
          <a:noFill/>
        </p:grpSpPr>
        <p:sp>
          <p:nvSpPr>
            <p:cNvPr id="1292" name="Google Shape;1292;p70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25000"/>
              </a:avLst>
            </a:pr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3" name="Google Shape;1293;p70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7914150"/>
                <a:gd name="adj2" fmla="val 0"/>
                <a:gd name="adj3" fmla="val 25000"/>
              </a:avLst>
            </a:pr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94" name="Google Shape;1294;p70"/>
          <p:cNvGrpSpPr/>
          <p:nvPr/>
        </p:nvGrpSpPr>
        <p:grpSpPr>
          <a:xfrm>
            <a:off x="2976527" y="3772543"/>
            <a:ext cx="682068" cy="682068"/>
            <a:chOff x="5080188" y="927900"/>
            <a:chExt cx="961200" cy="961200"/>
          </a:xfrm>
          <a:noFill/>
        </p:grpSpPr>
        <p:sp>
          <p:nvSpPr>
            <p:cNvPr id="1295" name="Google Shape;1295;p70"/>
            <p:cNvSpPr/>
            <p:nvPr/>
          </p:nvSpPr>
          <p:spPr>
            <a:xfrm>
              <a:off x="5201900" y="1050116"/>
              <a:ext cx="716700" cy="716700"/>
            </a:xfrm>
            <a:prstGeom prst="donut">
              <a:avLst>
                <a:gd name="adj" fmla="val 4716"/>
              </a:avLst>
            </a:pr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6" name="Google Shape;1296;p70"/>
            <p:cNvSpPr/>
            <p:nvPr/>
          </p:nvSpPr>
          <p:spPr>
            <a:xfrm>
              <a:off x="5269594" y="1117818"/>
              <a:ext cx="581100" cy="581100"/>
            </a:xfrm>
            <a:prstGeom prst="donut">
              <a:avLst>
                <a:gd name="adj" fmla="val 5814"/>
              </a:avLst>
            </a:pr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7" name="Google Shape;1297;p70"/>
            <p:cNvSpPr/>
            <p:nvPr/>
          </p:nvSpPr>
          <p:spPr>
            <a:xfrm>
              <a:off x="5339279" y="1187526"/>
              <a:ext cx="441900" cy="441600"/>
            </a:xfrm>
            <a:prstGeom prst="donut">
              <a:avLst>
                <a:gd name="adj" fmla="val 7648"/>
              </a:avLst>
            </a:pr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8" name="Google Shape;1298;p70"/>
            <p:cNvSpPr/>
            <p:nvPr/>
          </p:nvSpPr>
          <p:spPr>
            <a:xfrm>
              <a:off x="5414892" y="1263155"/>
              <a:ext cx="290700" cy="290700"/>
            </a:xfrm>
            <a:prstGeom prst="donut">
              <a:avLst>
                <a:gd name="adj" fmla="val 10182"/>
              </a:avLst>
            </a:pr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9" name="Google Shape;1299;p70"/>
            <p:cNvSpPr/>
            <p:nvPr/>
          </p:nvSpPr>
          <p:spPr>
            <a:xfrm rot="-3809958">
              <a:off x="5202435" y="1050148"/>
              <a:ext cx="716705" cy="716705"/>
            </a:xfrm>
            <a:prstGeom prst="blockArc">
              <a:avLst>
                <a:gd name="adj1" fmla="val 5266439"/>
                <a:gd name="adj2" fmla="val 19995741"/>
                <a:gd name="adj3" fmla="val 4692"/>
              </a:avLst>
            </a:pr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0" name="Google Shape;1300;p70"/>
            <p:cNvSpPr/>
            <p:nvPr/>
          </p:nvSpPr>
          <p:spPr>
            <a:xfrm rot="-3906059">
              <a:off x="5269616" y="1117617"/>
              <a:ext cx="581445" cy="581445"/>
            </a:xfrm>
            <a:prstGeom prst="blockArc">
              <a:avLst>
                <a:gd name="adj1" fmla="val 3085776"/>
                <a:gd name="adj2" fmla="val 20100839"/>
                <a:gd name="adj3" fmla="val 5564"/>
              </a:avLst>
            </a:pr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1" name="Google Shape;1301;p70"/>
            <p:cNvSpPr/>
            <p:nvPr/>
          </p:nvSpPr>
          <p:spPr>
            <a:xfrm rot="-4222340">
              <a:off x="5339825" y="1187386"/>
              <a:ext cx="442087" cy="442087"/>
            </a:xfrm>
            <a:prstGeom prst="blockArc">
              <a:avLst>
                <a:gd name="adj1" fmla="val 8884448"/>
                <a:gd name="adj2" fmla="val 20414899"/>
                <a:gd name="adj3" fmla="val 7688"/>
              </a:avLst>
            </a:pr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2" name="Google Shape;1302;p70"/>
            <p:cNvSpPr/>
            <p:nvPr/>
          </p:nvSpPr>
          <p:spPr>
            <a:xfrm rot="-4538880">
              <a:off x="5414922" y="1262925"/>
              <a:ext cx="290465" cy="290465"/>
            </a:xfrm>
            <a:prstGeom prst="blockArc">
              <a:avLst>
                <a:gd name="adj1" fmla="val 6490304"/>
                <a:gd name="adj2" fmla="val 20700625"/>
                <a:gd name="adj3" fmla="val 10156"/>
              </a:avLst>
            </a:pr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03" name="Google Shape;1303;p70"/>
          <p:cNvGrpSpPr/>
          <p:nvPr/>
        </p:nvGrpSpPr>
        <p:grpSpPr>
          <a:xfrm>
            <a:off x="4440026" y="3869234"/>
            <a:ext cx="505650" cy="504006"/>
            <a:chOff x="6039282" y="1042577"/>
            <a:chExt cx="734315" cy="731929"/>
          </a:xfrm>
          <a:noFill/>
        </p:grpSpPr>
        <p:sp>
          <p:nvSpPr>
            <p:cNvPr id="1304" name="Google Shape;1304;p70"/>
            <p:cNvSpPr/>
            <p:nvPr/>
          </p:nvSpPr>
          <p:spPr>
            <a:xfrm>
              <a:off x="6045348" y="1300071"/>
              <a:ext cx="131951" cy="65352"/>
            </a:xfrm>
            <a:custGeom>
              <a:avLst/>
              <a:gdLst/>
              <a:ahLst/>
              <a:cxnLst/>
              <a:rect l="l" t="t" r="r" b="b"/>
              <a:pathLst>
                <a:path w="1414" h="701" extrusionOk="0">
                  <a:moveTo>
                    <a:pt x="108" y="0"/>
                  </a:moveTo>
                  <a:lnTo>
                    <a:pt x="51" y="224"/>
                  </a:lnTo>
                  <a:cubicBezTo>
                    <a:pt x="29" y="303"/>
                    <a:pt x="7" y="375"/>
                    <a:pt x="0" y="455"/>
                  </a:cubicBezTo>
                  <a:lnTo>
                    <a:pt x="1342" y="700"/>
                  </a:lnTo>
                  <a:cubicBezTo>
                    <a:pt x="1349" y="650"/>
                    <a:pt x="1363" y="599"/>
                    <a:pt x="1378" y="549"/>
                  </a:cubicBezTo>
                  <a:lnTo>
                    <a:pt x="1414" y="397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5" name="Google Shape;1305;p70"/>
            <p:cNvSpPr/>
            <p:nvPr/>
          </p:nvSpPr>
          <p:spPr>
            <a:xfrm>
              <a:off x="6080342" y="1201250"/>
              <a:ext cx="127938" cy="96863"/>
            </a:xfrm>
            <a:custGeom>
              <a:avLst/>
              <a:gdLst/>
              <a:ahLst/>
              <a:cxnLst/>
              <a:rect l="l" t="t" r="r" b="b"/>
              <a:pathLst>
                <a:path w="1371" h="1039" extrusionOk="0">
                  <a:moveTo>
                    <a:pt x="245" y="0"/>
                  </a:moveTo>
                  <a:cubicBezTo>
                    <a:pt x="159" y="137"/>
                    <a:pt x="72" y="267"/>
                    <a:pt x="0" y="404"/>
                  </a:cubicBezTo>
                  <a:lnTo>
                    <a:pt x="1219" y="1039"/>
                  </a:lnTo>
                  <a:cubicBezTo>
                    <a:pt x="1262" y="945"/>
                    <a:pt x="1320" y="866"/>
                    <a:pt x="1371" y="772"/>
                  </a:cubicBezTo>
                  <a:lnTo>
                    <a:pt x="245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6" name="Google Shape;1306;p70"/>
            <p:cNvSpPr/>
            <p:nvPr/>
          </p:nvSpPr>
          <p:spPr>
            <a:xfrm>
              <a:off x="6144918" y="1121167"/>
              <a:ext cx="112541" cy="119145"/>
            </a:xfrm>
            <a:custGeom>
              <a:avLst/>
              <a:gdLst/>
              <a:ahLst/>
              <a:cxnLst/>
              <a:rect l="l" t="t" r="r" b="b"/>
              <a:pathLst>
                <a:path w="1206" h="1278" extrusionOk="0">
                  <a:moveTo>
                    <a:pt x="347" y="1"/>
                  </a:moveTo>
                  <a:cubicBezTo>
                    <a:pt x="224" y="95"/>
                    <a:pt x="116" y="210"/>
                    <a:pt x="1" y="318"/>
                  </a:cubicBezTo>
                  <a:lnTo>
                    <a:pt x="974" y="1278"/>
                  </a:lnTo>
                  <a:cubicBezTo>
                    <a:pt x="1046" y="1205"/>
                    <a:pt x="1126" y="1133"/>
                    <a:pt x="1205" y="1068"/>
                  </a:cubicBezTo>
                  <a:lnTo>
                    <a:pt x="347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7" name="Google Shape;1307;p70"/>
            <p:cNvSpPr/>
            <p:nvPr/>
          </p:nvSpPr>
          <p:spPr>
            <a:xfrm>
              <a:off x="6232449" y="1066723"/>
              <a:ext cx="86879" cy="130518"/>
            </a:xfrm>
            <a:custGeom>
              <a:avLst/>
              <a:gdLst/>
              <a:ahLst/>
              <a:cxnLst/>
              <a:rect l="l" t="t" r="r" b="b"/>
              <a:pathLst>
                <a:path w="931" h="1400" extrusionOk="0">
                  <a:moveTo>
                    <a:pt x="426" y="1"/>
                  </a:moveTo>
                  <a:cubicBezTo>
                    <a:pt x="354" y="22"/>
                    <a:pt x="282" y="58"/>
                    <a:pt x="209" y="94"/>
                  </a:cubicBezTo>
                  <a:lnTo>
                    <a:pt x="0" y="195"/>
                  </a:lnTo>
                  <a:lnTo>
                    <a:pt x="649" y="1400"/>
                  </a:lnTo>
                  <a:lnTo>
                    <a:pt x="786" y="1335"/>
                  </a:lnTo>
                  <a:cubicBezTo>
                    <a:pt x="830" y="1306"/>
                    <a:pt x="880" y="1285"/>
                    <a:pt x="931" y="1270"/>
                  </a:cubicBezTo>
                  <a:lnTo>
                    <a:pt x="426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8" name="Google Shape;1308;p70"/>
            <p:cNvSpPr/>
            <p:nvPr/>
          </p:nvSpPr>
          <p:spPr>
            <a:xfrm>
              <a:off x="6335379" y="1042577"/>
              <a:ext cx="53284" cy="130518"/>
            </a:xfrm>
            <a:custGeom>
              <a:avLst/>
              <a:gdLst/>
              <a:ahLst/>
              <a:cxnLst/>
              <a:rect l="l" t="t" r="r" b="b"/>
              <a:pathLst>
                <a:path w="571" h="1400" extrusionOk="0">
                  <a:moveTo>
                    <a:pt x="470" y="0"/>
                  </a:moveTo>
                  <a:cubicBezTo>
                    <a:pt x="390" y="0"/>
                    <a:pt x="311" y="7"/>
                    <a:pt x="239" y="22"/>
                  </a:cubicBezTo>
                  <a:lnTo>
                    <a:pt x="1" y="58"/>
                  </a:lnTo>
                  <a:lnTo>
                    <a:pt x="268" y="1399"/>
                  </a:lnTo>
                  <a:lnTo>
                    <a:pt x="419" y="1378"/>
                  </a:lnTo>
                  <a:cubicBezTo>
                    <a:pt x="470" y="1370"/>
                    <a:pt x="520" y="1363"/>
                    <a:pt x="571" y="1363"/>
                  </a:cubicBezTo>
                  <a:lnTo>
                    <a:pt x="470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9" name="Google Shape;1309;p70"/>
            <p:cNvSpPr/>
            <p:nvPr/>
          </p:nvSpPr>
          <p:spPr>
            <a:xfrm>
              <a:off x="6431682" y="1043229"/>
              <a:ext cx="56550" cy="131824"/>
            </a:xfrm>
            <a:custGeom>
              <a:avLst/>
              <a:gdLst/>
              <a:ahLst/>
              <a:cxnLst/>
              <a:rect l="l" t="t" r="r" b="b"/>
              <a:pathLst>
                <a:path w="606" h="1414" extrusionOk="0">
                  <a:moveTo>
                    <a:pt x="144" y="0"/>
                  </a:moveTo>
                  <a:lnTo>
                    <a:pt x="0" y="1356"/>
                  </a:lnTo>
                  <a:cubicBezTo>
                    <a:pt x="101" y="1378"/>
                    <a:pt x="202" y="1385"/>
                    <a:pt x="303" y="1414"/>
                  </a:cubicBezTo>
                  <a:lnTo>
                    <a:pt x="606" y="80"/>
                  </a:lnTo>
                  <a:cubicBezTo>
                    <a:pt x="454" y="36"/>
                    <a:pt x="296" y="22"/>
                    <a:pt x="144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0" name="Google Shape;1310;p70"/>
            <p:cNvSpPr/>
            <p:nvPr/>
          </p:nvSpPr>
          <p:spPr>
            <a:xfrm>
              <a:off x="6500924" y="1070731"/>
              <a:ext cx="89678" cy="130612"/>
            </a:xfrm>
            <a:custGeom>
              <a:avLst/>
              <a:gdLst/>
              <a:ahLst/>
              <a:cxnLst/>
              <a:rect l="l" t="t" r="r" b="b"/>
              <a:pathLst>
                <a:path w="961" h="1401" extrusionOk="0">
                  <a:moveTo>
                    <a:pt x="542" y="1"/>
                  </a:moveTo>
                  <a:lnTo>
                    <a:pt x="1" y="1256"/>
                  </a:lnTo>
                  <a:lnTo>
                    <a:pt x="138" y="1321"/>
                  </a:lnTo>
                  <a:cubicBezTo>
                    <a:pt x="181" y="1343"/>
                    <a:pt x="232" y="1371"/>
                    <a:pt x="275" y="1400"/>
                  </a:cubicBezTo>
                  <a:lnTo>
                    <a:pt x="960" y="210"/>
                  </a:lnTo>
                  <a:cubicBezTo>
                    <a:pt x="895" y="174"/>
                    <a:pt x="823" y="131"/>
                    <a:pt x="751" y="102"/>
                  </a:cubicBezTo>
                  <a:lnTo>
                    <a:pt x="542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1" name="Google Shape;1311;p70"/>
            <p:cNvSpPr/>
            <p:nvPr/>
          </p:nvSpPr>
          <p:spPr>
            <a:xfrm>
              <a:off x="6561580" y="1127973"/>
              <a:ext cx="114501" cy="117746"/>
            </a:xfrm>
            <a:custGeom>
              <a:avLst/>
              <a:gdLst/>
              <a:ahLst/>
              <a:cxnLst/>
              <a:rect l="l" t="t" r="r" b="b"/>
              <a:pathLst>
                <a:path w="1227" h="1263" extrusionOk="0">
                  <a:moveTo>
                    <a:pt x="887" y="0"/>
                  </a:moveTo>
                  <a:lnTo>
                    <a:pt x="0" y="1046"/>
                  </a:lnTo>
                  <a:cubicBezTo>
                    <a:pt x="79" y="1111"/>
                    <a:pt x="152" y="1183"/>
                    <a:pt x="224" y="1262"/>
                  </a:cubicBezTo>
                  <a:lnTo>
                    <a:pt x="1226" y="332"/>
                  </a:lnTo>
                  <a:cubicBezTo>
                    <a:pt x="1118" y="209"/>
                    <a:pt x="1003" y="101"/>
                    <a:pt x="887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2" name="Google Shape;1312;p70"/>
            <p:cNvSpPr/>
            <p:nvPr/>
          </p:nvSpPr>
          <p:spPr>
            <a:xfrm>
              <a:off x="6636887" y="1310792"/>
              <a:ext cx="132697" cy="61996"/>
            </a:xfrm>
            <a:custGeom>
              <a:avLst/>
              <a:gdLst/>
              <a:ahLst/>
              <a:cxnLst/>
              <a:rect l="l" t="t" r="r" b="b"/>
              <a:pathLst>
                <a:path w="1422" h="665" extrusionOk="0">
                  <a:moveTo>
                    <a:pt x="1321" y="1"/>
                  </a:moveTo>
                  <a:lnTo>
                    <a:pt x="1" y="361"/>
                  </a:lnTo>
                  <a:lnTo>
                    <a:pt x="44" y="506"/>
                  </a:lnTo>
                  <a:cubicBezTo>
                    <a:pt x="51" y="556"/>
                    <a:pt x="59" y="614"/>
                    <a:pt x="66" y="664"/>
                  </a:cubicBezTo>
                  <a:lnTo>
                    <a:pt x="1422" y="462"/>
                  </a:lnTo>
                  <a:cubicBezTo>
                    <a:pt x="1407" y="383"/>
                    <a:pt x="1400" y="304"/>
                    <a:pt x="1378" y="232"/>
                  </a:cubicBezTo>
                  <a:lnTo>
                    <a:pt x="1321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3" name="Google Shape;1313;p70"/>
            <p:cNvSpPr/>
            <p:nvPr/>
          </p:nvSpPr>
          <p:spPr>
            <a:xfrm>
              <a:off x="6642953" y="1415020"/>
              <a:ext cx="130645" cy="47826"/>
            </a:xfrm>
            <a:custGeom>
              <a:avLst/>
              <a:gdLst/>
              <a:ahLst/>
              <a:cxnLst/>
              <a:rect l="l" t="t" r="r" b="b"/>
              <a:pathLst>
                <a:path w="1400" h="513" extrusionOk="0">
                  <a:moveTo>
                    <a:pt x="30" y="1"/>
                  </a:moveTo>
                  <a:cubicBezTo>
                    <a:pt x="30" y="109"/>
                    <a:pt x="15" y="210"/>
                    <a:pt x="1" y="311"/>
                  </a:cubicBezTo>
                  <a:lnTo>
                    <a:pt x="1357" y="513"/>
                  </a:lnTo>
                  <a:cubicBezTo>
                    <a:pt x="1378" y="354"/>
                    <a:pt x="1393" y="203"/>
                    <a:pt x="1400" y="44"/>
                  </a:cubicBezTo>
                  <a:lnTo>
                    <a:pt x="30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4" name="Google Shape;1314;p70"/>
            <p:cNvSpPr/>
            <p:nvPr/>
          </p:nvSpPr>
          <p:spPr>
            <a:xfrm>
              <a:off x="6622143" y="1485687"/>
              <a:ext cx="131951" cy="81388"/>
            </a:xfrm>
            <a:custGeom>
              <a:avLst/>
              <a:gdLst/>
              <a:ahLst/>
              <a:cxnLst/>
              <a:rect l="l" t="t" r="r" b="b"/>
              <a:pathLst>
                <a:path w="1414" h="873" extrusionOk="0">
                  <a:moveTo>
                    <a:pt x="123" y="0"/>
                  </a:moveTo>
                  <a:lnTo>
                    <a:pt x="65" y="144"/>
                  </a:lnTo>
                  <a:cubicBezTo>
                    <a:pt x="51" y="195"/>
                    <a:pt x="22" y="238"/>
                    <a:pt x="0" y="281"/>
                  </a:cubicBezTo>
                  <a:lnTo>
                    <a:pt x="1234" y="873"/>
                  </a:lnTo>
                  <a:cubicBezTo>
                    <a:pt x="1270" y="801"/>
                    <a:pt x="1306" y="736"/>
                    <a:pt x="1335" y="664"/>
                  </a:cubicBezTo>
                  <a:lnTo>
                    <a:pt x="1414" y="440"/>
                  </a:lnTo>
                  <a:lnTo>
                    <a:pt x="123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5" name="Google Shape;1315;p70"/>
            <p:cNvSpPr/>
            <p:nvPr/>
          </p:nvSpPr>
          <p:spPr>
            <a:xfrm>
              <a:off x="6582390" y="1548895"/>
              <a:ext cx="121219" cy="108983"/>
            </a:xfrm>
            <a:custGeom>
              <a:avLst/>
              <a:gdLst/>
              <a:ahLst/>
              <a:cxnLst/>
              <a:rect l="l" t="t" r="r" b="b"/>
              <a:pathLst>
                <a:path w="1299" h="1169" extrusionOk="0">
                  <a:moveTo>
                    <a:pt x="195" y="0"/>
                  </a:moveTo>
                  <a:lnTo>
                    <a:pt x="102" y="123"/>
                  </a:lnTo>
                  <a:lnTo>
                    <a:pt x="1" y="238"/>
                  </a:lnTo>
                  <a:lnTo>
                    <a:pt x="1003" y="1168"/>
                  </a:lnTo>
                  <a:lnTo>
                    <a:pt x="1155" y="988"/>
                  </a:lnTo>
                  <a:lnTo>
                    <a:pt x="1299" y="801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6" name="Google Shape;1316;p70"/>
            <p:cNvSpPr/>
            <p:nvPr/>
          </p:nvSpPr>
          <p:spPr>
            <a:xfrm>
              <a:off x="6526586" y="1599238"/>
              <a:ext cx="100316" cy="126510"/>
            </a:xfrm>
            <a:custGeom>
              <a:avLst/>
              <a:gdLst/>
              <a:ahLst/>
              <a:cxnLst/>
              <a:rect l="l" t="t" r="r" b="b"/>
              <a:pathLst>
                <a:path w="1075" h="1357" extrusionOk="0">
                  <a:moveTo>
                    <a:pt x="252" y="1"/>
                  </a:moveTo>
                  <a:cubicBezTo>
                    <a:pt x="209" y="37"/>
                    <a:pt x="173" y="66"/>
                    <a:pt x="130" y="95"/>
                  </a:cubicBezTo>
                  <a:lnTo>
                    <a:pt x="0" y="174"/>
                  </a:lnTo>
                  <a:lnTo>
                    <a:pt x="685" y="1357"/>
                  </a:lnTo>
                  <a:lnTo>
                    <a:pt x="880" y="1234"/>
                  </a:lnTo>
                  <a:cubicBezTo>
                    <a:pt x="952" y="1191"/>
                    <a:pt x="1010" y="1141"/>
                    <a:pt x="1075" y="1097"/>
                  </a:cubicBezTo>
                  <a:lnTo>
                    <a:pt x="252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7" name="Google Shape;1317;p70"/>
            <p:cNvSpPr/>
            <p:nvPr/>
          </p:nvSpPr>
          <p:spPr>
            <a:xfrm>
              <a:off x="6459957" y="1632893"/>
              <a:ext cx="70735" cy="132570"/>
            </a:xfrm>
            <a:custGeom>
              <a:avLst/>
              <a:gdLst/>
              <a:ahLst/>
              <a:cxnLst/>
              <a:rect l="l" t="t" r="r" b="b"/>
              <a:pathLst>
                <a:path w="758" h="1422" extrusionOk="0">
                  <a:moveTo>
                    <a:pt x="296" y="1"/>
                  </a:moveTo>
                  <a:cubicBezTo>
                    <a:pt x="195" y="37"/>
                    <a:pt x="101" y="73"/>
                    <a:pt x="0" y="94"/>
                  </a:cubicBezTo>
                  <a:lnTo>
                    <a:pt x="303" y="1421"/>
                  </a:lnTo>
                  <a:cubicBezTo>
                    <a:pt x="454" y="1393"/>
                    <a:pt x="606" y="1342"/>
                    <a:pt x="757" y="1292"/>
                  </a:cubicBezTo>
                  <a:lnTo>
                    <a:pt x="296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8" name="Google Shape;1318;p70"/>
            <p:cNvSpPr/>
            <p:nvPr/>
          </p:nvSpPr>
          <p:spPr>
            <a:xfrm>
              <a:off x="6379145" y="1646318"/>
              <a:ext cx="43859" cy="128188"/>
            </a:xfrm>
            <a:custGeom>
              <a:avLst/>
              <a:gdLst/>
              <a:ahLst/>
              <a:cxnLst/>
              <a:rect l="l" t="t" r="r" b="b"/>
              <a:pathLst>
                <a:path w="470" h="1375" extrusionOk="0">
                  <a:moveTo>
                    <a:pt x="102" y="1"/>
                  </a:moveTo>
                  <a:lnTo>
                    <a:pt x="1" y="1364"/>
                  </a:lnTo>
                  <a:cubicBezTo>
                    <a:pt x="113" y="1369"/>
                    <a:pt x="221" y="1374"/>
                    <a:pt x="331" y="1374"/>
                  </a:cubicBezTo>
                  <a:cubicBezTo>
                    <a:pt x="377" y="1374"/>
                    <a:pt x="423" y="1373"/>
                    <a:pt x="469" y="1371"/>
                  </a:cubicBezTo>
                  <a:lnTo>
                    <a:pt x="412" y="1"/>
                  </a:lnTo>
                  <a:cubicBezTo>
                    <a:pt x="361" y="4"/>
                    <a:pt x="309" y="6"/>
                    <a:pt x="257" y="6"/>
                  </a:cubicBezTo>
                  <a:cubicBezTo>
                    <a:pt x="204" y="6"/>
                    <a:pt x="152" y="4"/>
                    <a:pt x="102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9" name="Google Shape;1319;p70"/>
            <p:cNvSpPr/>
            <p:nvPr/>
          </p:nvSpPr>
          <p:spPr>
            <a:xfrm>
              <a:off x="6272109" y="1630842"/>
              <a:ext cx="74187" cy="131917"/>
            </a:xfrm>
            <a:custGeom>
              <a:avLst/>
              <a:gdLst/>
              <a:ahLst/>
              <a:cxnLst/>
              <a:rect l="l" t="t" r="r" b="b"/>
              <a:pathLst>
                <a:path w="795" h="1415" extrusionOk="0">
                  <a:moveTo>
                    <a:pt x="506" y="1"/>
                  </a:moveTo>
                  <a:lnTo>
                    <a:pt x="1" y="1270"/>
                  </a:lnTo>
                  <a:cubicBezTo>
                    <a:pt x="145" y="1328"/>
                    <a:pt x="296" y="1379"/>
                    <a:pt x="448" y="1415"/>
                  </a:cubicBezTo>
                  <a:lnTo>
                    <a:pt x="794" y="95"/>
                  </a:lnTo>
                  <a:cubicBezTo>
                    <a:pt x="693" y="66"/>
                    <a:pt x="599" y="37"/>
                    <a:pt x="506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0" name="Google Shape;1320;p70"/>
            <p:cNvSpPr/>
            <p:nvPr/>
          </p:nvSpPr>
          <p:spPr>
            <a:xfrm>
              <a:off x="6177205" y="1595229"/>
              <a:ext cx="103769" cy="125205"/>
            </a:xfrm>
            <a:custGeom>
              <a:avLst/>
              <a:gdLst/>
              <a:ahLst/>
              <a:cxnLst/>
              <a:rect l="l" t="t" r="r" b="b"/>
              <a:pathLst>
                <a:path w="1112" h="1343" extrusionOk="0">
                  <a:moveTo>
                    <a:pt x="859" y="1"/>
                  </a:moveTo>
                  <a:lnTo>
                    <a:pt x="1" y="1068"/>
                  </a:lnTo>
                  <a:cubicBezTo>
                    <a:pt x="123" y="1169"/>
                    <a:pt x="253" y="1256"/>
                    <a:pt x="390" y="1342"/>
                  </a:cubicBezTo>
                  <a:lnTo>
                    <a:pt x="1112" y="174"/>
                  </a:lnTo>
                  <a:cubicBezTo>
                    <a:pt x="1018" y="123"/>
                    <a:pt x="938" y="66"/>
                    <a:pt x="859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1" name="Google Shape;1321;p70"/>
            <p:cNvSpPr/>
            <p:nvPr/>
          </p:nvSpPr>
          <p:spPr>
            <a:xfrm>
              <a:off x="6103205" y="1542835"/>
              <a:ext cx="123272" cy="106932"/>
            </a:xfrm>
            <a:custGeom>
              <a:avLst/>
              <a:gdLst/>
              <a:ahLst/>
              <a:cxnLst/>
              <a:rect l="l" t="t" r="r" b="b"/>
              <a:pathLst>
                <a:path w="1321" h="1147" extrusionOk="0">
                  <a:moveTo>
                    <a:pt x="1126" y="0"/>
                  </a:moveTo>
                  <a:lnTo>
                    <a:pt x="0" y="772"/>
                  </a:lnTo>
                  <a:lnTo>
                    <a:pt x="137" y="959"/>
                  </a:lnTo>
                  <a:lnTo>
                    <a:pt x="210" y="1053"/>
                  </a:lnTo>
                  <a:lnTo>
                    <a:pt x="289" y="1147"/>
                  </a:lnTo>
                  <a:lnTo>
                    <a:pt x="1320" y="245"/>
                  </a:lnTo>
                  <a:lnTo>
                    <a:pt x="1263" y="188"/>
                  </a:lnTo>
                  <a:lnTo>
                    <a:pt x="1219" y="123"/>
                  </a:lnTo>
                  <a:lnTo>
                    <a:pt x="1126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2" name="Google Shape;1322;p70"/>
            <p:cNvSpPr/>
            <p:nvPr/>
          </p:nvSpPr>
          <p:spPr>
            <a:xfrm>
              <a:off x="6055426" y="1478881"/>
              <a:ext cx="131951" cy="78777"/>
            </a:xfrm>
            <a:custGeom>
              <a:avLst/>
              <a:gdLst/>
              <a:ahLst/>
              <a:cxnLst/>
              <a:rect l="l" t="t" r="r" b="b"/>
              <a:pathLst>
                <a:path w="1414" h="845" extrusionOk="0">
                  <a:moveTo>
                    <a:pt x="1306" y="1"/>
                  </a:moveTo>
                  <a:lnTo>
                    <a:pt x="0" y="405"/>
                  </a:lnTo>
                  <a:cubicBezTo>
                    <a:pt x="51" y="549"/>
                    <a:pt x="101" y="701"/>
                    <a:pt x="166" y="845"/>
                  </a:cubicBezTo>
                  <a:lnTo>
                    <a:pt x="1414" y="282"/>
                  </a:lnTo>
                  <a:cubicBezTo>
                    <a:pt x="1371" y="196"/>
                    <a:pt x="1342" y="95"/>
                    <a:pt x="1306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3" name="Google Shape;1323;p70"/>
            <p:cNvSpPr/>
            <p:nvPr/>
          </p:nvSpPr>
          <p:spPr>
            <a:xfrm>
              <a:off x="6039282" y="1408308"/>
              <a:ext cx="129338" cy="43817"/>
            </a:xfrm>
            <a:custGeom>
              <a:avLst/>
              <a:gdLst/>
              <a:ahLst/>
              <a:cxnLst/>
              <a:rect l="l" t="t" r="r" b="b"/>
              <a:pathLst>
                <a:path w="1386" h="470" extrusionOk="0">
                  <a:moveTo>
                    <a:pt x="0" y="1"/>
                  </a:moveTo>
                  <a:cubicBezTo>
                    <a:pt x="7" y="152"/>
                    <a:pt x="7" y="311"/>
                    <a:pt x="29" y="469"/>
                  </a:cubicBezTo>
                  <a:lnTo>
                    <a:pt x="1385" y="304"/>
                  </a:lnTo>
                  <a:cubicBezTo>
                    <a:pt x="1371" y="203"/>
                    <a:pt x="1378" y="102"/>
                    <a:pt x="1363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4" name="Google Shape;1324;p70"/>
            <p:cNvSpPr/>
            <p:nvPr/>
          </p:nvSpPr>
          <p:spPr>
            <a:xfrm>
              <a:off x="6608612" y="1210666"/>
              <a:ext cx="128685" cy="93507"/>
            </a:xfrm>
            <a:custGeom>
              <a:avLst/>
              <a:gdLst/>
              <a:ahLst/>
              <a:cxnLst/>
              <a:rect l="l" t="t" r="r" b="b"/>
              <a:pathLst>
                <a:path w="1379" h="1003" extrusionOk="0">
                  <a:moveTo>
                    <a:pt x="1155" y="0"/>
                  </a:moveTo>
                  <a:lnTo>
                    <a:pt x="1" y="736"/>
                  </a:lnTo>
                  <a:lnTo>
                    <a:pt x="80" y="866"/>
                  </a:lnTo>
                  <a:cubicBezTo>
                    <a:pt x="102" y="909"/>
                    <a:pt x="131" y="959"/>
                    <a:pt x="145" y="1003"/>
                  </a:cubicBezTo>
                  <a:lnTo>
                    <a:pt x="1379" y="411"/>
                  </a:lnTo>
                  <a:cubicBezTo>
                    <a:pt x="1342" y="339"/>
                    <a:pt x="1314" y="267"/>
                    <a:pt x="1278" y="202"/>
                  </a:cubicBezTo>
                  <a:lnTo>
                    <a:pt x="1155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25" name="Google Shape;1325;p70"/>
          <p:cNvGrpSpPr/>
          <p:nvPr/>
        </p:nvGrpSpPr>
        <p:grpSpPr>
          <a:xfrm>
            <a:off x="5052628" y="2298862"/>
            <a:ext cx="567744" cy="602136"/>
            <a:chOff x="1825800" y="1651625"/>
            <a:chExt cx="539989" cy="571775"/>
          </a:xfrm>
          <a:noFill/>
        </p:grpSpPr>
        <p:sp>
          <p:nvSpPr>
            <p:cNvPr id="1326" name="Google Shape;1326;p70"/>
            <p:cNvSpPr/>
            <p:nvPr/>
          </p:nvSpPr>
          <p:spPr>
            <a:xfrm>
              <a:off x="2093189" y="1651625"/>
              <a:ext cx="272600" cy="287950"/>
            </a:xfrm>
            <a:custGeom>
              <a:avLst/>
              <a:gdLst/>
              <a:ahLst/>
              <a:cxnLst/>
              <a:rect l="l" t="t" r="r" b="b"/>
              <a:pathLst>
                <a:path w="10904" h="11518" extrusionOk="0">
                  <a:moveTo>
                    <a:pt x="2" y="1"/>
                  </a:moveTo>
                  <a:lnTo>
                    <a:pt x="0" y="11518"/>
                  </a:lnTo>
                  <a:lnTo>
                    <a:pt x="10904" y="11518"/>
                  </a:lnTo>
                  <a:cubicBezTo>
                    <a:pt x="10391" y="5596"/>
                    <a:pt x="5836" y="826"/>
                    <a:pt x="2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7" name="Google Shape;1327;p70"/>
            <p:cNvSpPr/>
            <p:nvPr/>
          </p:nvSpPr>
          <p:spPr>
            <a:xfrm>
              <a:off x="1825800" y="1967150"/>
              <a:ext cx="231900" cy="233575"/>
            </a:xfrm>
            <a:custGeom>
              <a:avLst/>
              <a:gdLst/>
              <a:ahLst/>
              <a:cxnLst/>
              <a:rect l="l" t="t" r="r" b="b"/>
              <a:pathLst>
                <a:path w="9276" h="9343" extrusionOk="0">
                  <a:moveTo>
                    <a:pt x="0" y="1"/>
                  </a:moveTo>
                  <a:cubicBezTo>
                    <a:pt x="465" y="4930"/>
                    <a:pt x="4350" y="8842"/>
                    <a:pt x="9275" y="9343"/>
                  </a:cubicBezTo>
                  <a:lnTo>
                    <a:pt x="9275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8" name="Google Shape;1328;p70"/>
            <p:cNvSpPr/>
            <p:nvPr/>
          </p:nvSpPr>
          <p:spPr>
            <a:xfrm>
              <a:off x="2093189" y="1967150"/>
              <a:ext cx="244350" cy="256250"/>
            </a:xfrm>
            <a:custGeom>
              <a:avLst/>
              <a:gdLst/>
              <a:ahLst/>
              <a:cxnLst/>
              <a:rect l="l" t="t" r="r" b="b"/>
              <a:pathLst>
                <a:path w="9774" h="10250" extrusionOk="0">
                  <a:moveTo>
                    <a:pt x="0" y="1"/>
                  </a:moveTo>
                  <a:lnTo>
                    <a:pt x="0" y="10249"/>
                  </a:lnTo>
                  <a:cubicBezTo>
                    <a:pt x="5200" y="9514"/>
                    <a:pt x="9280" y="5280"/>
                    <a:pt x="9773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9" name="Google Shape;1329;p70"/>
            <p:cNvSpPr/>
            <p:nvPr/>
          </p:nvSpPr>
          <p:spPr>
            <a:xfrm>
              <a:off x="1851375" y="1730300"/>
              <a:ext cx="206325" cy="209275"/>
            </a:xfrm>
            <a:custGeom>
              <a:avLst/>
              <a:gdLst/>
              <a:ahLst/>
              <a:cxnLst/>
              <a:rect l="l" t="t" r="r" b="b"/>
              <a:pathLst>
                <a:path w="8253" h="8371" extrusionOk="0">
                  <a:moveTo>
                    <a:pt x="8252" y="1"/>
                  </a:moveTo>
                  <a:cubicBezTo>
                    <a:pt x="3865" y="441"/>
                    <a:pt x="383" y="3959"/>
                    <a:pt x="1" y="8371"/>
                  </a:cubicBezTo>
                  <a:lnTo>
                    <a:pt x="8252" y="8371"/>
                  </a:lnTo>
                  <a:lnTo>
                    <a:pt x="8252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30" name="Google Shape;1330;p70"/>
          <p:cNvGrpSpPr/>
          <p:nvPr/>
        </p:nvGrpSpPr>
        <p:grpSpPr>
          <a:xfrm>
            <a:off x="3727557" y="3855579"/>
            <a:ext cx="508123" cy="507955"/>
            <a:chOff x="1897577" y="2802432"/>
            <a:chExt cx="492176" cy="492014"/>
          </a:xfrm>
          <a:noFill/>
        </p:grpSpPr>
        <p:sp>
          <p:nvSpPr>
            <p:cNvPr id="1331" name="Google Shape;1331;p70"/>
            <p:cNvSpPr/>
            <p:nvPr/>
          </p:nvSpPr>
          <p:spPr>
            <a:xfrm>
              <a:off x="2067309" y="2802432"/>
              <a:ext cx="152163" cy="136326"/>
            </a:xfrm>
            <a:custGeom>
              <a:avLst/>
              <a:gdLst/>
              <a:ahLst/>
              <a:cxnLst/>
              <a:rect l="l" t="t" r="r" b="b"/>
              <a:pathLst>
                <a:path w="9435" h="8453" extrusionOk="0">
                  <a:moveTo>
                    <a:pt x="4727" y="1"/>
                  </a:moveTo>
                  <a:cubicBezTo>
                    <a:pt x="3131" y="1"/>
                    <a:pt x="1537" y="250"/>
                    <a:pt x="0" y="751"/>
                  </a:cubicBezTo>
                  <a:lnTo>
                    <a:pt x="2502" y="8452"/>
                  </a:lnTo>
                  <a:cubicBezTo>
                    <a:pt x="3225" y="8211"/>
                    <a:pt x="3983" y="8097"/>
                    <a:pt x="4740" y="8097"/>
                  </a:cubicBezTo>
                  <a:cubicBezTo>
                    <a:pt x="5486" y="8097"/>
                    <a:pt x="6221" y="8211"/>
                    <a:pt x="6932" y="8441"/>
                  </a:cubicBezTo>
                  <a:lnTo>
                    <a:pt x="9434" y="740"/>
                  </a:lnTo>
                  <a:cubicBezTo>
                    <a:pt x="7901" y="248"/>
                    <a:pt x="6313" y="1"/>
                    <a:pt x="4727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2" name="Google Shape;1332;p70"/>
            <p:cNvSpPr/>
            <p:nvPr/>
          </p:nvSpPr>
          <p:spPr>
            <a:xfrm>
              <a:off x="2179099" y="2814350"/>
              <a:ext cx="163452" cy="166049"/>
            </a:xfrm>
            <a:custGeom>
              <a:avLst/>
              <a:gdLst/>
              <a:ahLst/>
              <a:cxnLst/>
              <a:rect l="l" t="t" r="r" b="b"/>
              <a:pathLst>
                <a:path w="10135" h="10296" extrusionOk="0">
                  <a:moveTo>
                    <a:pt x="2491" y="1"/>
                  </a:moveTo>
                  <a:lnTo>
                    <a:pt x="0" y="7702"/>
                  </a:lnTo>
                  <a:cubicBezTo>
                    <a:pt x="1435" y="8161"/>
                    <a:pt x="2686" y="9079"/>
                    <a:pt x="3581" y="10296"/>
                  </a:cubicBezTo>
                  <a:lnTo>
                    <a:pt x="10135" y="5533"/>
                  </a:lnTo>
                  <a:cubicBezTo>
                    <a:pt x="8230" y="2927"/>
                    <a:pt x="5555" y="988"/>
                    <a:pt x="2491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3" name="Google Shape;1333;p70"/>
            <p:cNvSpPr/>
            <p:nvPr/>
          </p:nvSpPr>
          <p:spPr>
            <a:xfrm>
              <a:off x="2236848" y="3048492"/>
              <a:ext cx="152905" cy="144760"/>
            </a:xfrm>
            <a:custGeom>
              <a:avLst/>
              <a:gdLst/>
              <a:ahLst/>
              <a:cxnLst/>
              <a:rect l="l" t="t" r="r" b="b"/>
              <a:pathLst>
                <a:path w="9481" h="8976" extrusionOk="0">
                  <a:moveTo>
                    <a:pt x="1377" y="0"/>
                  </a:moveTo>
                  <a:cubicBezTo>
                    <a:pt x="1377" y="1515"/>
                    <a:pt x="895" y="2996"/>
                    <a:pt x="0" y="4212"/>
                  </a:cubicBezTo>
                  <a:lnTo>
                    <a:pt x="6554" y="8976"/>
                  </a:lnTo>
                  <a:cubicBezTo>
                    <a:pt x="8459" y="6370"/>
                    <a:pt x="9480" y="3225"/>
                    <a:pt x="9480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4" name="Google Shape;1334;p70"/>
            <p:cNvSpPr/>
            <p:nvPr/>
          </p:nvSpPr>
          <p:spPr>
            <a:xfrm>
              <a:off x="1944586" y="2814543"/>
              <a:ext cx="163097" cy="166226"/>
            </a:xfrm>
            <a:custGeom>
              <a:avLst/>
              <a:gdLst/>
              <a:ahLst/>
              <a:cxnLst/>
              <a:rect l="l" t="t" r="r" b="b"/>
              <a:pathLst>
                <a:path w="10113" h="10307" extrusionOk="0">
                  <a:moveTo>
                    <a:pt x="7610" y="0"/>
                  </a:moveTo>
                  <a:cubicBezTo>
                    <a:pt x="4557" y="999"/>
                    <a:pt x="1883" y="2938"/>
                    <a:pt x="1" y="5544"/>
                  </a:cubicBezTo>
                  <a:lnTo>
                    <a:pt x="6554" y="10307"/>
                  </a:lnTo>
                  <a:cubicBezTo>
                    <a:pt x="7438" y="9090"/>
                    <a:pt x="8677" y="8172"/>
                    <a:pt x="10112" y="7701"/>
                  </a:cubicBezTo>
                  <a:lnTo>
                    <a:pt x="7610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5" name="Google Shape;1335;p70"/>
            <p:cNvSpPr/>
            <p:nvPr/>
          </p:nvSpPr>
          <p:spPr>
            <a:xfrm>
              <a:off x="2236848" y="2903562"/>
              <a:ext cx="152905" cy="144954"/>
            </a:xfrm>
            <a:custGeom>
              <a:avLst/>
              <a:gdLst/>
              <a:ahLst/>
              <a:cxnLst/>
              <a:rect l="l" t="t" r="r" b="b"/>
              <a:pathLst>
                <a:path w="9481" h="8988" extrusionOk="0">
                  <a:moveTo>
                    <a:pt x="6554" y="1"/>
                  </a:moveTo>
                  <a:lnTo>
                    <a:pt x="0" y="4764"/>
                  </a:lnTo>
                  <a:cubicBezTo>
                    <a:pt x="895" y="5992"/>
                    <a:pt x="1377" y="7472"/>
                    <a:pt x="1377" y="8987"/>
                  </a:cubicBezTo>
                  <a:lnTo>
                    <a:pt x="9469" y="8987"/>
                  </a:lnTo>
                  <a:cubicBezTo>
                    <a:pt x="9480" y="5751"/>
                    <a:pt x="8459" y="2606"/>
                    <a:pt x="6554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6" name="Google Shape;1336;p70"/>
            <p:cNvSpPr/>
            <p:nvPr/>
          </p:nvSpPr>
          <p:spPr>
            <a:xfrm>
              <a:off x="2179099" y="3116417"/>
              <a:ext cx="163452" cy="166242"/>
            </a:xfrm>
            <a:custGeom>
              <a:avLst/>
              <a:gdLst/>
              <a:ahLst/>
              <a:cxnLst/>
              <a:rect l="l" t="t" r="r" b="b"/>
              <a:pathLst>
                <a:path w="10135" h="10308" extrusionOk="0">
                  <a:moveTo>
                    <a:pt x="3581" y="0"/>
                  </a:moveTo>
                  <a:cubicBezTo>
                    <a:pt x="2686" y="1229"/>
                    <a:pt x="1435" y="2135"/>
                    <a:pt x="0" y="2594"/>
                  </a:cubicBezTo>
                  <a:lnTo>
                    <a:pt x="2502" y="10307"/>
                  </a:lnTo>
                  <a:cubicBezTo>
                    <a:pt x="5567" y="9309"/>
                    <a:pt x="8241" y="7369"/>
                    <a:pt x="10135" y="4764"/>
                  </a:cubicBezTo>
                  <a:lnTo>
                    <a:pt x="3581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7" name="Google Shape;1337;p70"/>
            <p:cNvSpPr/>
            <p:nvPr/>
          </p:nvSpPr>
          <p:spPr>
            <a:xfrm>
              <a:off x="1897577" y="2903933"/>
              <a:ext cx="152727" cy="144583"/>
            </a:xfrm>
            <a:custGeom>
              <a:avLst/>
              <a:gdLst/>
              <a:ahLst/>
              <a:cxnLst/>
              <a:rect l="l" t="t" r="r" b="b"/>
              <a:pathLst>
                <a:path w="9470" h="8965" extrusionOk="0">
                  <a:moveTo>
                    <a:pt x="2916" y="1"/>
                  </a:moveTo>
                  <a:cubicBezTo>
                    <a:pt x="1022" y="2606"/>
                    <a:pt x="0" y="5739"/>
                    <a:pt x="12" y="8964"/>
                  </a:cubicBezTo>
                  <a:lnTo>
                    <a:pt x="8103" y="8964"/>
                  </a:lnTo>
                  <a:cubicBezTo>
                    <a:pt x="8103" y="7449"/>
                    <a:pt x="8574" y="5980"/>
                    <a:pt x="9469" y="4764"/>
                  </a:cubicBezTo>
                  <a:lnTo>
                    <a:pt x="2916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8" name="Google Shape;1338;p70"/>
            <p:cNvSpPr/>
            <p:nvPr/>
          </p:nvSpPr>
          <p:spPr>
            <a:xfrm>
              <a:off x="2067309" y="3158056"/>
              <a:ext cx="152163" cy="136390"/>
            </a:xfrm>
            <a:custGeom>
              <a:avLst/>
              <a:gdLst/>
              <a:ahLst/>
              <a:cxnLst/>
              <a:rect l="l" t="t" r="r" b="b"/>
              <a:pathLst>
                <a:path w="9435" h="8457" extrusionOk="0">
                  <a:moveTo>
                    <a:pt x="2502" y="1"/>
                  </a:moveTo>
                  <a:lnTo>
                    <a:pt x="0" y="7702"/>
                  </a:lnTo>
                  <a:cubicBezTo>
                    <a:pt x="1541" y="8204"/>
                    <a:pt x="3140" y="8457"/>
                    <a:pt x="4740" y="8457"/>
                  </a:cubicBezTo>
                  <a:cubicBezTo>
                    <a:pt x="6322" y="8457"/>
                    <a:pt x="7905" y="8210"/>
                    <a:pt x="9434" y="7714"/>
                  </a:cubicBezTo>
                  <a:lnTo>
                    <a:pt x="6932" y="12"/>
                  </a:lnTo>
                  <a:cubicBezTo>
                    <a:pt x="6221" y="242"/>
                    <a:pt x="5475" y="357"/>
                    <a:pt x="4740" y="357"/>
                  </a:cubicBezTo>
                  <a:cubicBezTo>
                    <a:pt x="3983" y="357"/>
                    <a:pt x="3225" y="242"/>
                    <a:pt x="2502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9" name="Google Shape;1339;p70"/>
            <p:cNvSpPr/>
            <p:nvPr/>
          </p:nvSpPr>
          <p:spPr>
            <a:xfrm>
              <a:off x="1944586" y="3116046"/>
              <a:ext cx="163097" cy="166242"/>
            </a:xfrm>
            <a:custGeom>
              <a:avLst/>
              <a:gdLst/>
              <a:ahLst/>
              <a:cxnLst/>
              <a:rect l="l" t="t" r="r" b="b"/>
              <a:pathLst>
                <a:path w="10113" h="10308" extrusionOk="0">
                  <a:moveTo>
                    <a:pt x="6554" y="1"/>
                  </a:moveTo>
                  <a:lnTo>
                    <a:pt x="1" y="4764"/>
                  </a:lnTo>
                  <a:cubicBezTo>
                    <a:pt x="1883" y="7369"/>
                    <a:pt x="4557" y="9309"/>
                    <a:pt x="7610" y="10307"/>
                  </a:cubicBezTo>
                  <a:lnTo>
                    <a:pt x="10112" y="2606"/>
                  </a:lnTo>
                  <a:cubicBezTo>
                    <a:pt x="8677" y="2135"/>
                    <a:pt x="7438" y="1229"/>
                    <a:pt x="6554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40" name="Google Shape;1340;p70"/>
            <p:cNvSpPr/>
            <p:nvPr/>
          </p:nvSpPr>
          <p:spPr>
            <a:xfrm>
              <a:off x="1897577" y="3048492"/>
              <a:ext cx="152727" cy="144390"/>
            </a:xfrm>
            <a:custGeom>
              <a:avLst/>
              <a:gdLst/>
              <a:ahLst/>
              <a:cxnLst/>
              <a:rect l="l" t="t" r="r" b="b"/>
              <a:pathLst>
                <a:path w="9470" h="8953" extrusionOk="0">
                  <a:moveTo>
                    <a:pt x="12" y="0"/>
                  </a:moveTo>
                  <a:cubicBezTo>
                    <a:pt x="0" y="3214"/>
                    <a:pt x="1022" y="6347"/>
                    <a:pt x="2916" y="8953"/>
                  </a:cubicBezTo>
                  <a:lnTo>
                    <a:pt x="9469" y="4190"/>
                  </a:lnTo>
                  <a:cubicBezTo>
                    <a:pt x="8574" y="2973"/>
                    <a:pt x="8103" y="1504"/>
                    <a:pt x="8103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41" name="Google Shape;1341;p70"/>
            <p:cNvSpPr/>
            <p:nvPr/>
          </p:nvSpPr>
          <p:spPr>
            <a:xfrm>
              <a:off x="2143379" y="304849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 w="9525" cap="rnd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42" name="Google Shape;1342;p70"/>
            <p:cNvSpPr/>
            <p:nvPr/>
          </p:nvSpPr>
          <p:spPr>
            <a:xfrm>
              <a:off x="2143379" y="304849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43" name="Google Shape;1343;p70"/>
          <p:cNvGrpSpPr/>
          <p:nvPr/>
        </p:nvGrpSpPr>
        <p:grpSpPr>
          <a:xfrm>
            <a:off x="959087" y="4169123"/>
            <a:ext cx="809227" cy="200842"/>
            <a:chOff x="2013045" y="4813233"/>
            <a:chExt cx="921986" cy="228854"/>
          </a:xfrm>
          <a:noFill/>
        </p:grpSpPr>
        <p:sp>
          <p:nvSpPr>
            <p:cNvPr id="1344" name="Google Shape;1344;p70"/>
            <p:cNvSpPr/>
            <p:nvPr/>
          </p:nvSpPr>
          <p:spPr>
            <a:xfrm>
              <a:off x="2013045" y="4867370"/>
              <a:ext cx="921986" cy="174718"/>
            </a:xfrm>
            <a:custGeom>
              <a:avLst/>
              <a:gdLst/>
              <a:ahLst/>
              <a:cxnLst/>
              <a:rect l="l" t="t" r="r" b="b"/>
              <a:pathLst>
                <a:path w="138801" h="26303" fill="none" extrusionOk="0">
                  <a:moveTo>
                    <a:pt x="0" y="18153"/>
                  </a:moveTo>
                  <a:lnTo>
                    <a:pt x="0" y="26303"/>
                  </a:lnTo>
                  <a:lnTo>
                    <a:pt x="138800" y="26303"/>
                  </a:lnTo>
                  <a:lnTo>
                    <a:pt x="138800" y="0"/>
                  </a:lnTo>
                  <a:lnTo>
                    <a:pt x="38405" y="0"/>
                  </a:lnTo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45" name="Google Shape;1345;p70"/>
            <p:cNvSpPr/>
            <p:nvPr/>
          </p:nvSpPr>
          <p:spPr>
            <a:xfrm>
              <a:off x="2013045" y="4813233"/>
              <a:ext cx="316628" cy="174718"/>
            </a:xfrm>
            <a:custGeom>
              <a:avLst/>
              <a:gdLst/>
              <a:ahLst/>
              <a:cxnLst/>
              <a:rect l="l" t="t" r="r" b="b"/>
              <a:pathLst>
                <a:path w="47667" h="26303" fill="none" extrusionOk="0">
                  <a:moveTo>
                    <a:pt x="0" y="0"/>
                  </a:moveTo>
                  <a:lnTo>
                    <a:pt x="0" y="26303"/>
                  </a:lnTo>
                  <a:lnTo>
                    <a:pt x="47666" y="26303"/>
                  </a:lnTo>
                  <a:lnTo>
                    <a:pt x="34453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46" name="Google Shape;1346;p70"/>
          <p:cNvGrpSpPr/>
          <p:nvPr/>
        </p:nvGrpSpPr>
        <p:grpSpPr>
          <a:xfrm>
            <a:off x="967547" y="2656004"/>
            <a:ext cx="792421" cy="269941"/>
            <a:chOff x="1046767" y="4756633"/>
            <a:chExt cx="859646" cy="292841"/>
          </a:xfrm>
          <a:noFill/>
        </p:grpSpPr>
        <p:sp>
          <p:nvSpPr>
            <p:cNvPr id="1347" name="Google Shape;1347;p70"/>
            <p:cNvSpPr/>
            <p:nvPr/>
          </p:nvSpPr>
          <p:spPr>
            <a:xfrm>
              <a:off x="1046767" y="4811593"/>
              <a:ext cx="859646" cy="237881"/>
            </a:xfrm>
            <a:custGeom>
              <a:avLst/>
              <a:gdLst/>
              <a:ahLst/>
              <a:cxnLst/>
              <a:rect l="l" t="t" r="r" b="b"/>
              <a:pathLst>
                <a:path w="129416" h="35812" fill="none" extrusionOk="0">
                  <a:moveTo>
                    <a:pt x="31737" y="0"/>
                  </a:moveTo>
                  <a:cubicBezTo>
                    <a:pt x="33960" y="8644"/>
                    <a:pt x="27539" y="17041"/>
                    <a:pt x="18524" y="17041"/>
                  </a:cubicBezTo>
                  <a:cubicBezTo>
                    <a:pt x="9633" y="17041"/>
                    <a:pt x="3088" y="8644"/>
                    <a:pt x="5434" y="0"/>
                  </a:cubicBezTo>
                  <a:lnTo>
                    <a:pt x="2594" y="0"/>
                  </a:lnTo>
                  <a:cubicBezTo>
                    <a:pt x="1236" y="0"/>
                    <a:pt x="1" y="1112"/>
                    <a:pt x="1" y="2594"/>
                  </a:cubicBezTo>
                  <a:lnTo>
                    <a:pt x="1" y="35811"/>
                  </a:lnTo>
                  <a:lnTo>
                    <a:pt x="126823" y="35811"/>
                  </a:lnTo>
                  <a:cubicBezTo>
                    <a:pt x="128304" y="35811"/>
                    <a:pt x="129416" y="34576"/>
                    <a:pt x="129416" y="33218"/>
                  </a:cubicBezTo>
                  <a:lnTo>
                    <a:pt x="129416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48" name="Google Shape;1348;p70"/>
            <p:cNvSpPr/>
            <p:nvPr/>
          </p:nvSpPr>
          <p:spPr>
            <a:xfrm>
              <a:off x="1046767" y="4983846"/>
              <a:ext cx="65628" cy="65628"/>
            </a:xfrm>
            <a:custGeom>
              <a:avLst/>
              <a:gdLst/>
              <a:ahLst/>
              <a:cxnLst/>
              <a:rect l="l" t="t" r="r" b="b"/>
              <a:pathLst>
                <a:path w="9880" h="9880" fill="none" extrusionOk="0">
                  <a:moveTo>
                    <a:pt x="1" y="0"/>
                  </a:moveTo>
                  <a:lnTo>
                    <a:pt x="1" y="9879"/>
                  </a:lnTo>
                  <a:lnTo>
                    <a:pt x="9880" y="9879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49" name="Google Shape;1349;p70"/>
            <p:cNvSpPr/>
            <p:nvPr/>
          </p:nvSpPr>
          <p:spPr>
            <a:xfrm>
              <a:off x="1067279" y="4756633"/>
              <a:ext cx="179640" cy="179646"/>
            </a:xfrm>
            <a:custGeom>
              <a:avLst/>
              <a:gdLst/>
              <a:ahLst/>
              <a:cxnLst/>
              <a:rect l="l" t="t" r="r" b="b"/>
              <a:pathLst>
                <a:path w="27044" h="27045" fill="none" extrusionOk="0">
                  <a:moveTo>
                    <a:pt x="15560" y="1"/>
                  </a:moveTo>
                  <a:cubicBezTo>
                    <a:pt x="5187" y="1"/>
                    <a:pt x="0" y="12473"/>
                    <a:pt x="7286" y="19759"/>
                  </a:cubicBezTo>
                  <a:cubicBezTo>
                    <a:pt x="14572" y="27044"/>
                    <a:pt x="27044" y="21858"/>
                    <a:pt x="27044" y="11609"/>
                  </a:cubicBezTo>
                  <a:cubicBezTo>
                    <a:pt x="27044" y="5187"/>
                    <a:pt x="21857" y="1"/>
                    <a:pt x="15560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miter lim="1234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350" name="Google Shape;1350;p70"/>
          <p:cNvSpPr/>
          <p:nvPr/>
        </p:nvSpPr>
        <p:spPr>
          <a:xfrm>
            <a:off x="7401300" y="2350672"/>
            <a:ext cx="185410" cy="94006"/>
          </a:xfrm>
          <a:custGeom>
            <a:avLst/>
            <a:gdLst/>
            <a:ahLst/>
            <a:cxnLst/>
            <a:rect l="l" t="t" r="r" b="b"/>
            <a:pathLst>
              <a:path w="3045" h="1544" extrusionOk="0">
                <a:moveTo>
                  <a:pt x="1645" y="0"/>
                </a:moveTo>
                <a:lnTo>
                  <a:pt x="2143" y="505"/>
                </a:lnTo>
                <a:lnTo>
                  <a:pt x="0" y="505"/>
                </a:lnTo>
                <a:lnTo>
                  <a:pt x="0" y="1046"/>
                </a:lnTo>
                <a:lnTo>
                  <a:pt x="2143" y="1046"/>
                </a:lnTo>
                <a:lnTo>
                  <a:pt x="1645" y="1544"/>
                </a:lnTo>
                <a:lnTo>
                  <a:pt x="2272" y="1544"/>
                </a:lnTo>
                <a:lnTo>
                  <a:pt x="3044" y="772"/>
                </a:lnTo>
                <a:lnTo>
                  <a:pt x="2272" y="0"/>
                </a:lnTo>
                <a:close/>
              </a:path>
            </a:pathLst>
          </a:cu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050"/>
              </a:solidFill>
              <a:cs typeface="B Nazanin" panose="00000700000000000000" pitchFamily="2" charset="-78"/>
            </a:endParaRPr>
          </a:p>
        </p:txBody>
      </p:sp>
      <p:sp>
        <p:nvSpPr>
          <p:cNvPr id="1351" name="Google Shape;1351;p70"/>
          <p:cNvSpPr/>
          <p:nvPr/>
        </p:nvSpPr>
        <p:spPr>
          <a:xfrm>
            <a:off x="7100754" y="2333075"/>
            <a:ext cx="171771" cy="129198"/>
          </a:xfrm>
          <a:custGeom>
            <a:avLst/>
            <a:gdLst/>
            <a:ahLst/>
            <a:cxnLst/>
            <a:rect l="l" t="t" r="r" b="b"/>
            <a:pathLst>
              <a:path w="2821" h="2122" extrusionOk="0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050"/>
              </a:solidFill>
              <a:cs typeface="B Nazanin" panose="00000700000000000000" pitchFamily="2" charset="-78"/>
            </a:endParaRPr>
          </a:p>
        </p:txBody>
      </p:sp>
      <p:sp>
        <p:nvSpPr>
          <p:cNvPr id="1352" name="Google Shape;1352;p70"/>
          <p:cNvSpPr/>
          <p:nvPr/>
        </p:nvSpPr>
        <p:spPr>
          <a:xfrm>
            <a:off x="7723043" y="2339529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050"/>
              </a:solidFill>
              <a:cs typeface="B Nazanin" panose="00000700000000000000" pitchFamily="2" charset="-78"/>
            </a:endParaRPr>
          </a:p>
        </p:txBody>
      </p:sp>
      <p:sp>
        <p:nvSpPr>
          <p:cNvPr id="1353" name="Google Shape;1353;p70"/>
          <p:cNvSpPr/>
          <p:nvPr/>
        </p:nvSpPr>
        <p:spPr>
          <a:xfrm>
            <a:off x="8017748" y="2333075"/>
            <a:ext cx="163855" cy="129198"/>
          </a:xfrm>
          <a:custGeom>
            <a:avLst/>
            <a:gdLst/>
            <a:ahLst/>
            <a:cxnLst/>
            <a:rect l="l" t="t" r="r" b="b"/>
            <a:pathLst>
              <a:path w="2691" h="2122" extrusionOk="0">
                <a:moveTo>
                  <a:pt x="1630" y="1"/>
                </a:moveTo>
                <a:lnTo>
                  <a:pt x="1630" y="722"/>
                </a:lnTo>
                <a:lnTo>
                  <a:pt x="1630" y="808"/>
                </a:lnTo>
                <a:lnTo>
                  <a:pt x="0" y="808"/>
                </a:lnTo>
                <a:lnTo>
                  <a:pt x="0" y="1321"/>
                </a:lnTo>
                <a:lnTo>
                  <a:pt x="1630" y="1321"/>
                </a:lnTo>
                <a:lnTo>
                  <a:pt x="1630" y="1407"/>
                </a:lnTo>
                <a:lnTo>
                  <a:pt x="1630" y="2121"/>
                </a:lnTo>
                <a:lnTo>
                  <a:pt x="2691" y="1061"/>
                </a:lnTo>
                <a:lnTo>
                  <a:pt x="1630" y="1"/>
                </a:lnTo>
                <a:close/>
              </a:path>
            </a:pathLst>
          </a:cu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050"/>
              </a:solidFill>
              <a:cs typeface="B Nazanin" panose="00000700000000000000" pitchFamily="2" charset="-78"/>
            </a:endParaRPr>
          </a:p>
        </p:txBody>
      </p:sp>
      <p:grpSp>
        <p:nvGrpSpPr>
          <p:cNvPr id="1354" name="Google Shape;1354;p70"/>
          <p:cNvGrpSpPr/>
          <p:nvPr/>
        </p:nvGrpSpPr>
        <p:grpSpPr>
          <a:xfrm>
            <a:off x="7103403" y="2550562"/>
            <a:ext cx="166473" cy="141497"/>
            <a:chOff x="4660325" y="1866850"/>
            <a:chExt cx="68350" cy="58100"/>
          </a:xfrm>
          <a:noFill/>
        </p:grpSpPr>
        <p:sp>
          <p:nvSpPr>
            <p:cNvPr id="1355" name="Google Shape;1355;p70"/>
            <p:cNvSpPr/>
            <p:nvPr/>
          </p:nvSpPr>
          <p:spPr>
            <a:xfrm>
              <a:off x="466032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15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56" name="Google Shape;1356;p70"/>
            <p:cNvSpPr/>
            <p:nvPr/>
          </p:nvSpPr>
          <p:spPr>
            <a:xfrm>
              <a:off x="469097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08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57" name="Google Shape;1357;p70"/>
          <p:cNvGrpSpPr/>
          <p:nvPr/>
        </p:nvGrpSpPr>
        <p:grpSpPr>
          <a:xfrm>
            <a:off x="7412747" y="2576286"/>
            <a:ext cx="162515" cy="90049"/>
            <a:chOff x="4791775" y="1877500"/>
            <a:chExt cx="66725" cy="36975"/>
          </a:xfrm>
          <a:noFill/>
        </p:grpSpPr>
        <p:sp>
          <p:nvSpPr>
            <p:cNvPr id="1358" name="Google Shape;1358;p70"/>
            <p:cNvSpPr/>
            <p:nvPr/>
          </p:nvSpPr>
          <p:spPr>
            <a:xfrm>
              <a:off x="479177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2" y="736"/>
                  </a:lnTo>
                  <a:lnTo>
                    <a:pt x="700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59" name="Google Shape;1359;p70"/>
            <p:cNvSpPr/>
            <p:nvPr/>
          </p:nvSpPr>
          <p:spPr>
            <a:xfrm>
              <a:off x="482242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3" y="736"/>
                  </a:lnTo>
                  <a:lnTo>
                    <a:pt x="700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60" name="Google Shape;1360;p70"/>
          <p:cNvGrpSpPr/>
          <p:nvPr/>
        </p:nvGrpSpPr>
        <p:grpSpPr>
          <a:xfrm>
            <a:off x="7734460" y="2576286"/>
            <a:ext cx="144979" cy="90049"/>
            <a:chOff x="4923925" y="1877500"/>
            <a:chExt cx="59525" cy="36975"/>
          </a:xfrm>
          <a:noFill/>
        </p:grpSpPr>
        <p:sp>
          <p:nvSpPr>
            <p:cNvPr id="1361" name="Google Shape;1361;p70"/>
            <p:cNvSpPr/>
            <p:nvPr/>
          </p:nvSpPr>
          <p:spPr>
            <a:xfrm>
              <a:off x="4923925" y="1877500"/>
              <a:ext cx="28875" cy="36975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62" name="Google Shape;1362;p70"/>
            <p:cNvSpPr/>
            <p:nvPr/>
          </p:nvSpPr>
          <p:spPr>
            <a:xfrm>
              <a:off x="4954575" y="1877500"/>
              <a:ext cx="28875" cy="36975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63" name="Google Shape;1363;p70"/>
          <p:cNvGrpSpPr/>
          <p:nvPr/>
        </p:nvGrpSpPr>
        <p:grpSpPr>
          <a:xfrm>
            <a:off x="8028952" y="2558477"/>
            <a:ext cx="141447" cy="125667"/>
            <a:chOff x="5058450" y="1870100"/>
            <a:chExt cx="58075" cy="51600"/>
          </a:xfrm>
          <a:noFill/>
        </p:grpSpPr>
        <p:sp>
          <p:nvSpPr>
            <p:cNvPr id="1364" name="Google Shape;1364;p70"/>
            <p:cNvSpPr/>
            <p:nvPr/>
          </p:nvSpPr>
          <p:spPr>
            <a:xfrm>
              <a:off x="5058450" y="1870100"/>
              <a:ext cx="25800" cy="51600"/>
            </a:xfrm>
            <a:custGeom>
              <a:avLst/>
              <a:gdLst/>
              <a:ahLst/>
              <a:cxnLst/>
              <a:rect l="l" t="t" r="r" b="b"/>
              <a:pathLst>
                <a:path w="1032" h="2064" extrusionOk="0">
                  <a:moveTo>
                    <a:pt x="0" y="1"/>
                  </a:moveTo>
                  <a:lnTo>
                    <a:pt x="0" y="621"/>
                  </a:lnTo>
                  <a:lnTo>
                    <a:pt x="0" y="1443"/>
                  </a:lnTo>
                  <a:lnTo>
                    <a:pt x="0" y="2063"/>
                  </a:lnTo>
                  <a:lnTo>
                    <a:pt x="1032" y="1032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65" name="Google Shape;1365;p70"/>
            <p:cNvSpPr/>
            <p:nvPr/>
          </p:nvSpPr>
          <p:spPr>
            <a:xfrm>
              <a:off x="5090725" y="1870100"/>
              <a:ext cx="25800" cy="51600"/>
            </a:xfrm>
            <a:custGeom>
              <a:avLst/>
              <a:gdLst/>
              <a:ahLst/>
              <a:cxnLst/>
              <a:rect l="l" t="t" r="r" b="b"/>
              <a:pathLst>
                <a:path w="1032" h="2064" extrusionOk="0">
                  <a:moveTo>
                    <a:pt x="0" y="1"/>
                  </a:moveTo>
                  <a:lnTo>
                    <a:pt x="0" y="621"/>
                  </a:lnTo>
                  <a:lnTo>
                    <a:pt x="0" y="1443"/>
                  </a:lnTo>
                  <a:lnTo>
                    <a:pt x="0" y="2063"/>
                  </a:lnTo>
                  <a:lnTo>
                    <a:pt x="1032" y="1032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66" name="Google Shape;1366;p70"/>
          <p:cNvGrpSpPr/>
          <p:nvPr/>
        </p:nvGrpSpPr>
        <p:grpSpPr>
          <a:xfrm>
            <a:off x="7443466" y="2980885"/>
            <a:ext cx="101077" cy="107645"/>
            <a:chOff x="4811425" y="2065025"/>
            <a:chExt cx="41500" cy="44200"/>
          </a:xfrm>
          <a:noFill/>
        </p:grpSpPr>
        <p:sp>
          <p:nvSpPr>
            <p:cNvPr id="1367" name="Google Shape;1367;p70"/>
            <p:cNvSpPr/>
            <p:nvPr/>
          </p:nvSpPr>
          <p:spPr>
            <a:xfrm>
              <a:off x="4825300" y="2065025"/>
              <a:ext cx="27625" cy="44200"/>
            </a:xfrm>
            <a:custGeom>
              <a:avLst/>
              <a:gdLst/>
              <a:ahLst/>
              <a:cxnLst/>
              <a:rect l="l" t="t" r="r" b="b"/>
              <a:pathLst>
                <a:path w="1105" h="1768" extrusionOk="0">
                  <a:moveTo>
                    <a:pt x="217" y="0"/>
                  </a:moveTo>
                  <a:lnTo>
                    <a:pt x="1" y="224"/>
                  </a:lnTo>
                  <a:lnTo>
                    <a:pt x="657" y="880"/>
                  </a:lnTo>
                  <a:lnTo>
                    <a:pt x="1" y="1544"/>
                  </a:lnTo>
                  <a:lnTo>
                    <a:pt x="217" y="1767"/>
                  </a:lnTo>
                  <a:lnTo>
                    <a:pt x="1104" y="880"/>
                  </a:lnTo>
                  <a:lnTo>
                    <a:pt x="217" y="0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68" name="Google Shape;1368;p70"/>
            <p:cNvSpPr/>
            <p:nvPr/>
          </p:nvSpPr>
          <p:spPr>
            <a:xfrm>
              <a:off x="4811425" y="2072950"/>
              <a:ext cx="19850" cy="28350"/>
            </a:xfrm>
            <a:custGeom>
              <a:avLst/>
              <a:gdLst/>
              <a:ahLst/>
              <a:cxnLst/>
              <a:rect l="l" t="t" r="r" b="b"/>
              <a:pathLst>
                <a:path w="794" h="1134" extrusionOk="0">
                  <a:moveTo>
                    <a:pt x="224" y="1"/>
                  </a:moveTo>
                  <a:lnTo>
                    <a:pt x="0" y="224"/>
                  </a:lnTo>
                  <a:lnTo>
                    <a:pt x="346" y="563"/>
                  </a:lnTo>
                  <a:lnTo>
                    <a:pt x="0" y="909"/>
                  </a:lnTo>
                  <a:lnTo>
                    <a:pt x="224" y="1133"/>
                  </a:lnTo>
                  <a:lnTo>
                    <a:pt x="794" y="563"/>
                  </a:lnTo>
                  <a:lnTo>
                    <a:pt x="224" y="1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69" name="Google Shape;1369;p70"/>
          <p:cNvGrpSpPr/>
          <p:nvPr/>
        </p:nvGrpSpPr>
        <p:grpSpPr>
          <a:xfrm>
            <a:off x="7735904" y="2981098"/>
            <a:ext cx="120867" cy="107218"/>
            <a:chOff x="4929875" y="2065025"/>
            <a:chExt cx="49625" cy="44025"/>
          </a:xfrm>
          <a:noFill/>
        </p:grpSpPr>
        <p:sp>
          <p:nvSpPr>
            <p:cNvPr id="1370" name="Google Shape;1370;p70"/>
            <p:cNvSpPr/>
            <p:nvPr/>
          </p:nvSpPr>
          <p:spPr>
            <a:xfrm>
              <a:off x="49500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29" y="88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71" name="Google Shape;1371;p70"/>
            <p:cNvSpPr/>
            <p:nvPr/>
          </p:nvSpPr>
          <p:spPr>
            <a:xfrm>
              <a:off x="49298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36" y="880"/>
                  </a:lnTo>
                  <a:lnTo>
                    <a:pt x="1" y="176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72" name="Google Shape;1372;p70"/>
          <p:cNvGrpSpPr/>
          <p:nvPr/>
        </p:nvGrpSpPr>
        <p:grpSpPr>
          <a:xfrm>
            <a:off x="8064572" y="2984112"/>
            <a:ext cx="70206" cy="101191"/>
            <a:chOff x="5083925" y="2066350"/>
            <a:chExt cx="28825" cy="41550"/>
          </a:xfrm>
          <a:noFill/>
        </p:grpSpPr>
        <p:sp>
          <p:nvSpPr>
            <p:cNvPr id="1373" name="Google Shape;1373;p70"/>
            <p:cNvSpPr/>
            <p:nvPr/>
          </p:nvSpPr>
          <p:spPr>
            <a:xfrm>
              <a:off x="5084050" y="2066350"/>
              <a:ext cx="28700" cy="41550"/>
            </a:xfrm>
            <a:custGeom>
              <a:avLst/>
              <a:gdLst/>
              <a:ahLst/>
              <a:cxnLst/>
              <a:rect l="l" t="t" r="r" b="b"/>
              <a:pathLst>
                <a:path w="1148" h="1662" extrusionOk="0">
                  <a:moveTo>
                    <a:pt x="52" y="1"/>
                  </a:moveTo>
                  <a:cubicBezTo>
                    <a:pt x="27" y="1"/>
                    <a:pt x="0" y="24"/>
                    <a:pt x="0" y="56"/>
                  </a:cubicBezTo>
                  <a:lnTo>
                    <a:pt x="0" y="200"/>
                  </a:lnTo>
                  <a:cubicBezTo>
                    <a:pt x="0" y="243"/>
                    <a:pt x="22" y="279"/>
                    <a:pt x="51" y="308"/>
                  </a:cubicBezTo>
                  <a:lnTo>
                    <a:pt x="700" y="791"/>
                  </a:lnTo>
                  <a:cubicBezTo>
                    <a:pt x="729" y="813"/>
                    <a:pt x="729" y="849"/>
                    <a:pt x="700" y="871"/>
                  </a:cubicBezTo>
                  <a:lnTo>
                    <a:pt x="51" y="1354"/>
                  </a:lnTo>
                  <a:cubicBezTo>
                    <a:pt x="22" y="1383"/>
                    <a:pt x="0" y="1419"/>
                    <a:pt x="0" y="1462"/>
                  </a:cubicBezTo>
                  <a:lnTo>
                    <a:pt x="0" y="1613"/>
                  </a:lnTo>
                  <a:cubicBezTo>
                    <a:pt x="0" y="1639"/>
                    <a:pt x="26" y="1661"/>
                    <a:pt x="51" y="1661"/>
                  </a:cubicBezTo>
                  <a:cubicBezTo>
                    <a:pt x="61" y="1661"/>
                    <a:pt x="71" y="1658"/>
                    <a:pt x="80" y="1649"/>
                  </a:cubicBezTo>
                  <a:lnTo>
                    <a:pt x="1111" y="878"/>
                  </a:lnTo>
                  <a:cubicBezTo>
                    <a:pt x="1147" y="856"/>
                    <a:pt x="1147" y="806"/>
                    <a:pt x="1111" y="784"/>
                  </a:cubicBezTo>
                  <a:lnTo>
                    <a:pt x="80" y="12"/>
                  </a:lnTo>
                  <a:cubicBezTo>
                    <a:pt x="72" y="4"/>
                    <a:pt x="62" y="1"/>
                    <a:pt x="52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74" name="Google Shape;1374;p70"/>
            <p:cNvSpPr/>
            <p:nvPr/>
          </p:nvSpPr>
          <p:spPr>
            <a:xfrm>
              <a:off x="5083925" y="2081325"/>
              <a:ext cx="8800" cy="11600"/>
            </a:xfrm>
            <a:custGeom>
              <a:avLst/>
              <a:gdLst/>
              <a:ahLst/>
              <a:cxnLst/>
              <a:rect l="l" t="t" r="r" b="b"/>
              <a:pathLst>
                <a:path w="352" h="464" extrusionOk="0">
                  <a:moveTo>
                    <a:pt x="53" y="0"/>
                  </a:moveTo>
                  <a:cubicBezTo>
                    <a:pt x="25" y="0"/>
                    <a:pt x="0" y="24"/>
                    <a:pt x="5" y="55"/>
                  </a:cubicBezTo>
                  <a:lnTo>
                    <a:pt x="5" y="416"/>
                  </a:lnTo>
                  <a:cubicBezTo>
                    <a:pt x="5" y="442"/>
                    <a:pt x="31" y="464"/>
                    <a:pt x="56" y="464"/>
                  </a:cubicBezTo>
                  <a:cubicBezTo>
                    <a:pt x="66" y="464"/>
                    <a:pt x="76" y="460"/>
                    <a:pt x="85" y="452"/>
                  </a:cubicBezTo>
                  <a:lnTo>
                    <a:pt x="323" y="279"/>
                  </a:lnTo>
                  <a:cubicBezTo>
                    <a:pt x="352" y="257"/>
                    <a:pt x="352" y="207"/>
                    <a:pt x="323" y="185"/>
                  </a:cubicBezTo>
                  <a:lnTo>
                    <a:pt x="85" y="12"/>
                  </a:lnTo>
                  <a:cubicBezTo>
                    <a:pt x="75" y="4"/>
                    <a:pt x="63" y="0"/>
                    <a:pt x="53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75" name="Google Shape;1375;p70"/>
          <p:cNvGrpSpPr/>
          <p:nvPr/>
        </p:nvGrpSpPr>
        <p:grpSpPr>
          <a:xfrm>
            <a:off x="7096126" y="2999759"/>
            <a:ext cx="181026" cy="69896"/>
            <a:chOff x="4659775" y="2072775"/>
            <a:chExt cx="74325" cy="28700"/>
          </a:xfrm>
          <a:noFill/>
        </p:grpSpPr>
        <p:sp>
          <p:nvSpPr>
            <p:cNvPr id="1376" name="Google Shape;1376;p70"/>
            <p:cNvSpPr/>
            <p:nvPr/>
          </p:nvSpPr>
          <p:spPr>
            <a:xfrm>
              <a:off x="4659775" y="2072775"/>
              <a:ext cx="38075" cy="28700"/>
            </a:xfrm>
            <a:custGeom>
              <a:avLst/>
              <a:gdLst/>
              <a:ahLst/>
              <a:cxnLst/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77" name="Google Shape;1377;p70"/>
            <p:cNvSpPr/>
            <p:nvPr/>
          </p:nvSpPr>
          <p:spPr>
            <a:xfrm>
              <a:off x="4691875" y="2072775"/>
              <a:ext cx="24550" cy="28700"/>
            </a:xfrm>
            <a:custGeom>
              <a:avLst/>
              <a:gdLst/>
              <a:ahLst/>
              <a:cxnLst/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78" name="Google Shape;1378;p70"/>
            <p:cNvSpPr/>
            <p:nvPr/>
          </p:nvSpPr>
          <p:spPr>
            <a:xfrm>
              <a:off x="4709350" y="2072775"/>
              <a:ext cx="24750" cy="28700"/>
            </a:xfrm>
            <a:custGeom>
              <a:avLst/>
              <a:gdLst/>
              <a:ahLst/>
              <a:cxnLst/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79" name="Google Shape;1379;p70"/>
          <p:cNvGrpSpPr/>
          <p:nvPr/>
        </p:nvGrpSpPr>
        <p:grpSpPr>
          <a:xfrm>
            <a:off x="8015982" y="2790324"/>
            <a:ext cx="167387" cy="89197"/>
            <a:chOff x="4662475" y="1976500"/>
            <a:chExt cx="68725" cy="36625"/>
          </a:xfrm>
          <a:noFill/>
        </p:grpSpPr>
        <p:sp>
          <p:nvSpPr>
            <p:cNvPr id="1380" name="Google Shape;1380;p70"/>
            <p:cNvSpPr/>
            <p:nvPr/>
          </p:nvSpPr>
          <p:spPr>
            <a:xfrm>
              <a:off x="4690800" y="1976500"/>
              <a:ext cx="40400" cy="36625"/>
            </a:xfrm>
            <a:custGeom>
              <a:avLst/>
              <a:gdLst/>
              <a:ahLst/>
              <a:cxnLst/>
              <a:rect l="l" t="t" r="r" b="b"/>
              <a:pathLst>
                <a:path w="1616" h="1465" extrusionOk="0">
                  <a:moveTo>
                    <a:pt x="887" y="0"/>
                  </a:moveTo>
                  <a:lnTo>
                    <a:pt x="692" y="188"/>
                  </a:lnTo>
                  <a:lnTo>
                    <a:pt x="1104" y="599"/>
                  </a:lnTo>
                  <a:lnTo>
                    <a:pt x="0" y="599"/>
                  </a:lnTo>
                  <a:lnTo>
                    <a:pt x="0" y="866"/>
                  </a:lnTo>
                  <a:lnTo>
                    <a:pt x="1104" y="866"/>
                  </a:lnTo>
                  <a:lnTo>
                    <a:pt x="692" y="1269"/>
                  </a:lnTo>
                  <a:lnTo>
                    <a:pt x="887" y="1464"/>
                  </a:lnTo>
                  <a:lnTo>
                    <a:pt x="1616" y="729"/>
                  </a:lnTo>
                  <a:lnTo>
                    <a:pt x="887" y="0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1" name="Google Shape;1381;p70"/>
            <p:cNvSpPr/>
            <p:nvPr/>
          </p:nvSpPr>
          <p:spPr>
            <a:xfrm>
              <a:off x="4674375" y="1991450"/>
              <a:ext cx="10675" cy="6700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2" name="Google Shape;1382;p70"/>
            <p:cNvSpPr/>
            <p:nvPr/>
          </p:nvSpPr>
          <p:spPr>
            <a:xfrm>
              <a:off x="4662475" y="1991450"/>
              <a:ext cx="5625" cy="6700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83" name="Google Shape;1383;p70"/>
          <p:cNvGrpSpPr/>
          <p:nvPr/>
        </p:nvGrpSpPr>
        <p:grpSpPr>
          <a:xfrm>
            <a:off x="7712887" y="2793764"/>
            <a:ext cx="166899" cy="82317"/>
            <a:chOff x="4920150" y="1977875"/>
            <a:chExt cx="68525" cy="33800"/>
          </a:xfrm>
          <a:noFill/>
        </p:grpSpPr>
        <p:sp>
          <p:nvSpPr>
            <p:cNvPr id="1384" name="Google Shape;1384;p70"/>
            <p:cNvSpPr/>
            <p:nvPr/>
          </p:nvSpPr>
          <p:spPr>
            <a:xfrm>
              <a:off x="4949175" y="1977875"/>
              <a:ext cx="39500" cy="33800"/>
            </a:xfrm>
            <a:custGeom>
              <a:avLst/>
              <a:gdLst/>
              <a:ahLst/>
              <a:cxnLst/>
              <a:rect l="l" t="t" r="r" b="b"/>
              <a:pathLst>
                <a:path w="1580" h="1352" extrusionOk="0">
                  <a:moveTo>
                    <a:pt x="891" y="1"/>
                  </a:moveTo>
                  <a:cubicBezTo>
                    <a:pt x="859" y="1"/>
                    <a:pt x="828" y="12"/>
                    <a:pt x="801" y="32"/>
                  </a:cubicBezTo>
                  <a:cubicBezTo>
                    <a:pt x="743" y="89"/>
                    <a:pt x="743" y="176"/>
                    <a:pt x="801" y="226"/>
                  </a:cubicBezTo>
                  <a:lnTo>
                    <a:pt x="1039" y="472"/>
                  </a:lnTo>
                  <a:cubicBezTo>
                    <a:pt x="1068" y="493"/>
                    <a:pt x="1046" y="544"/>
                    <a:pt x="1010" y="544"/>
                  </a:cubicBezTo>
                  <a:lnTo>
                    <a:pt x="152" y="544"/>
                  </a:lnTo>
                  <a:cubicBezTo>
                    <a:pt x="147" y="543"/>
                    <a:pt x="143" y="543"/>
                    <a:pt x="139" y="543"/>
                  </a:cubicBezTo>
                  <a:cubicBezTo>
                    <a:pt x="66" y="543"/>
                    <a:pt x="14" y="598"/>
                    <a:pt x="8" y="666"/>
                  </a:cubicBezTo>
                  <a:cubicBezTo>
                    <a:pt x="0" y="746"/>
                    <a:pt x="65" y="811"/>
                    <a:pt x="145" y="811"/>
                  </a:cubicBezTo>
                  <a:lnTo>
                    <a:pt x="1010" y="811"/>
                  </a:lnTo>
                  <a:cubicBezTo>
                    <a:pt x="1046" y="811"/>
                    <a:pt x="1068" y="854"/>
                    <a:pt x="1039" y="883"/>
                  </a:cubicBezTo>
                  <a:lnTo>
                    <a:pt x="808" y="1113"/>
                  </a:lnTo>
                  <a:cubicBezTo>
                    <a:pt x="758" y="1164"/>
                    <a:pt x="751" y="1251"/>
                    <a:pt x="794" y="1308"/>
                  </a:cubicBezTo>
                  <a:cubicBezTo>
                    <a:pt x="823" y="1337"/>
                    <a:pt x="859" y="1351"/>
                    <a:pt x="895" y="1351"/>
                  </a:cubicBezTo>
                  <a:cubicBezTo>
                    <a:pt x="931" y="1351"/>
                    <a:pt x="967" y="1337"/>
                    <a:pt x="996" y="1308"/>
                  </a:cubicBezTo>
                  <a:lnTo>
                    <a:pt x="1522" y="774"/>
                  </a:lnTo>
                  <a:cubicBezTo>
                    <a:pt x="1580" y="717"/>
                    <a:pt x="1573" y="630"/>
                    <a:pt x="1522" y="573"/>
                  </a:cubicBezTo>
                  <a:lnTo>
                    <a:pt x="996" y="46"/>
                  </a:lnTo>
                  <a:cubicBezTo>
                    <a:pt x="965" y="15"/>
                    <a:pt x="928" y="1"/>
                    <a:pt x="891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5" name="Google Shape;1385;p70"/>
            <p:cNvSpPr/>
            <p:nvPr/>
          </p:nvSpPr>
          <p:spPr>
            <a:xfrm>
              <a:off x="4931875" y="1991450"/>
              <a:ext cx="12825" cy="6700"/>
            </a:xfrm>
            <a:custGeom>
              <a:avLst/>
              <a:gdLst/>
              <a:ahLst/>
              <a:cxnLst/>
              <a:rect l="l" t="t" r="r" b="b"/>
              <a:pathLst>
                <a:path w="513" h="268" extrusionOk="0">
                  <a:moveTo>
                    <a:pt x="180" y="1"/>
                  </a:moveTo>
                  <a:cubicBezTo>
                    <a:pt x="0" y="1"/>
                    <a:pt x="0" y="268"/>
                    <a:pt x="180" y="268"/>
                  </a:cubicBezTo>
                  <a:lnTo>
                    <a:pt x="332" y="268"/>
                  </a:lnTo>
                  <a:cubicBezTo>
                    <a:pt x="512" y="268"/>
                    <a:pt x="512" y="1"/>
                    <a:pt x="332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6" name="Google Shape;1386;p70"/>
            <p:cNvSpPr/>
            <p:nvPr/>
          </p:nvSpPr>
          <p:spPr>
            <a:xfrm>
              <a:off x="4920150" y="1991450"/>
              <a:ext cx="9225" cy="6700"/>
            </a:xfrm>
            <a:custGeom>
              <a:avLst/>
              <a:gdLst/>
              <a:ahLst/>
              <a:cxnLst/>
              <a:rect l="l" t="t" r="r" b="b"/>
              <a:pathLst>
                <a:path w="369" h="268" extrusionOk="0">
                  <a:moveTo>
                    <a:pt x="181" y="1"/>
                  </a:moveTo>
                  <a:cubicBezTo>
                    <a:pt x="0" y="1"/>
                    <a:pt x="0" y="268"/>
                    <a:pt x="181" y="268"/>
                  </a:cubicBezTo>
                  <a:lnTo>
                    <a:pt x="195" y="268"/>
                  </a:lnTo>
                  <a:cubicBezTo>
                    <a:pt x="368" y="268"/>
                    <a:pt x="368" y="1"/>
                    <a:pt x="195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87" name="Google Shape;1387;p70"/>
          <p:cNvGrpSpPr/>
          <p:nvPr/>
        </p:nvGrpSpPr>
        <p:grpSpPr>
          <a:xfrm>
            <a:off x="7124044" y="3197682"/>
            <a:ext cx="125190" cy="127859"/>
            <a:chOff x="4676550" y="2160575"/>
            <a:chExt cx="51400" cy="52500"/>
          </a:xfrm>
          <a:noFill/>
        </p:grpSpPr>
        <p:sp>
          <p:nvSpPr>
            <p:cNvPr id="1388" name="Google Shape;1388;p70"/>
            <p:cNvSpPr/>
            <p:nvPr/>
          </p:nvSpPr>
          <p:spPr>
            <a:xfrm>
              <a:off x="4676550" y="2160575"/>
              <a:ext cx="27775" cy="52500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3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9" name="Google Shape;1389;p70"/>
            <p:cNvSpPr/>
            <p:nvPr/>
          </p:nvSpPr>
          <p:spPr>
            <a:xfrm>
              <a:off x="4688275" y="2160575"/>
              <a:ext cx="27975" cy="52500"/>
            </a:xfrm>
            <a:custGeom>
              <a:avLst/>
              <a:gdLst/>
              <a:ahLst/>
              <a:cxnLst/>
              <a:rect l="l" t="t" r="r" b="b"/>
              <a:pathLst>
                <a:path w="1119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96" y="2100"/>
                  </a:lnTo>
                  <a:lnTo>
                    <a:pt x="1118" y="1047"/>
                  </a:lnTo>
                  <a:lnTo>
                    <a:pt x="296" y="1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90" name="Google Shape;1390;p70"/>
            <p:cNvSpPr/>
            <p:nvPr/>
          </p:nvSpPr>
          <p:spPr>
            <a:xfrm>
              <a:off x="4700175" y="2160575"/>
              <a:ext cx="27775" cy="52500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91" name="Google Shape;1391;p70"/>
          <p:cNvGrpSpPr/>
          <p:nvPr/>
        </p:nvGrpSpPr>
        <p:grpSpPr>
          <a:xfrm>
            <a:off x="7421302" y="3204714"/>
            <a:ext cx="145405" cy="113794"/>
            <a:chOff x="4768325" y="2163475"/>
            <a:chExt cx="59700" cy="46725"/>
          </a:xfrm>
          <a:noFill/>
        </p:grpSpPr>
        <p:sp>
          <p:nvSpPr>
            <p:cNvPr id="1392" name="Google Shape;1392;p70"/>
            <p:cNvSpPr/>
            <p:nvPr/>
          </p:nvSpPr>
          <p:spPr>
            <a:xfrm>
              <a:off x="4768325" y="2163475"/>
              <a:ext cx="35375" cy="46725"/>
            </a:xfrm>
            <a:custGeom>
              <a:avLst/>
              <a:gdLst/>
              <a:ahLst/>
              <a:cxnLst/>
              <a:rect l="l" t="t" r="r" b="b"/>
              <a:pathLst>
                <a:path w="1415" h="1869" extrusionOk="0">
                  <a:moveTo>
                    <a:pt x="0" y="0"/>
                  </a:moveTo>
                  <a:lnTo>
                    <a:pt x="895" y="931"/>
                  </a:lnTo>
                  <a:lnTo>
                    <a:pt x="0" y="1868"/>
                  </a:lnTo>
                  <a:lnTo>
                    <a:pt x="520" y="1868"/>
                  </a:lnTo>
                  <a:lnTo>
                    <a:pt x="1414" y="931"/>
                  </a:lnTo>
                  <a:lnTo>
                    <a:pt x="520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93" name="Google Shape;1393;p70"/>
            <p:cNvSpPr/>
            <p:nvPr/>
          </p:nvSpPr>
          <p:spPr>
            <a:xfrm>
              <a:off x="4792475" y="2163475"/>
              <a:ext cx="35550" cy="46725"/>
            </a:xfrm>
            <a:custGeom>
              <a:avLst/>
              <a:gdLst/>
              <a:ahLst/>
              <a:cxnLst/>
              <a:rect l="l" t="t" r="r" b="b"/>
              <a:pathLst>
                <a:path w="1422" h="1869" extrusionOk="0">
                  <a:moveTo>
                    <a:pt x="1" y="0"/>
                  </a:moveTo>
                  <a:lnTo>
                    <a:pt x="895" y="931"/>
                  </a:lnTo>
                  <a:lnTo>
                    <a:pt x="1" y="1868"/>
                  </a:lnTo>
                  <a:lnTo>
                    <a:pt x="527" y="1868"/>
                  </a:lnTo>
                  <a:lnTo>
                    <a:pt x="1422" y="931"/>
                  </a:lnTo>
                  <a:lnTo>
                    <a:pt x="527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394" name="Google Shape;1394;p70"/>
          <p:cNvSpPr/>
          <p:nvPr/>
        </p:nvSpPr>
        <p:spPr>
          <a:xfrm>
            <a:off x="7753257" y="3196221"/>
            <a:ext cx="86159" cy="130781"/>
          </a:xfrm>
          <a:custGeom>
            <a:avLst/>
            <a:gdLst/>
            <a:ahLst/>
            <a:cxnLst/>
            <a:rect l="l" t="t" r="r" b="b"/>
            <a:pathLst>
              <a:path w="1415" h="2148" extrusionOk="0">
                <a:moveTo>
                  <a:pt x="308" y="0"/>
                </a:moveTo>
                <a:cubicBezTo>
                  <a:pt x="152" y="0"/>
                  <a:pt x="1" y="123"/>
                  <a:pt x="1" y="308"/>
                </a:cubicBezTo>
                <a:lnTo>
                  <a:pt x="8" y="1844"/>
                </a:lnTo>
                <a:cubicBezTo>
                  <a:pt x="8" y="2026"/>
                  <a:pt x="158" y="2148"/>
                  <a:pt x="316" y="2148"/>
                </a:cubicBezTo>
                <a:cubicBezTo>
                  <a:pt x="390" y="2148"/>
                  <a:pt x="465" y="2121"/>
                  <a:pt x="527" y="2061"/>
                </a:cubicBezTo>
                <a:lnTo>
                  <a:pt x="1292" y="1296"/>
                </a:lnTo>
                <a:cubicBezTo>
                  <a:pt x="1414" y="1181"/>
                  <a:pt x="1414" y="986"/>
                  <a:pt x="1292" y="864"/>
                </a:cubicBezTo>
                <a:lnTo>
                  <a:pt x="520" y="92"/>
                </a:lnTo>
                <a:cubicBezTo>
                  <a:pt x="459" y="29"/>
                  <a:pt x="383" y="0"/>
                  <a:pt x="308" y="0"/>
                </a:cubicBezTo>
                <a:close/>
              </a:path>
            </a:pathLst>
          </a:cu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050"/>
              </a:solidFill>
              <a:cs typeface="B Nazanin" panose="00000700000000000000" pitchFamily="2" charset="-78"/>
            </a:endParaRPr>
          </a:p>
        </p:txBody>
      </p:sp>
      <p:sp>
        <p:nvSpPr>
          <p:cNvPr id="1395" name="Google Shape;1395;p70"/>
          <p:cNvSpPr/>
          <p:nvPr/>
        </p:nvSpPr>
        <p:spPr>
          <a:xfrm>
            <a:off x="8025633" y="4203306"/>
            <a:ext cx="148084" cy="162989"/>
          </a:xfrm>
          <a:custGeom>
            <a:avLst/>
            <a:gdLst/>
            <a:ahLst/>
            <a:cxnLst/>
            <a:rect l="l" t="t" r="r" b="b"/>
            <a:pathLst>
              <a:path w="2432" h="2677" extrusionOk="0">
                <a:moveTo>
                  <a:pt x="801" y="1"/>
                </a:moveTo>
                <a:lnTo>
                  <a:pt x="1205" y="751"/>
                </a:lnTo>
                <a:lnTo>
                  <a:pt x="1" y="751"/>
                </a:lnTo>
                <a:lnTo>
                  <a:pt x="1" y="1927"/>
                </a:lnTo>
                <a:lnTo>
                  <a:pt x="1205" y="1927"/>
                </a:lnTo>
                <a:lnTo>
                  <a:pt x="801" y="2677"/>
                </a:lnTo>
                <a:lnTo>
                  <a:pt x="2431" y="1335"/>
                </a:lnTo>
                <a:lnTo>
                  <a:pt x="801" y="1"/>
                </a:lnTo>
                <a:close/>
              </a:path>
            </a:pathLst>
          </a:cu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050"/>
              </a:solidFill>
              <a:cs typeface="B Nazanin" panose="00000700000000000000" pitchFamily="2" charset="-78"/>
            </a:endParaRPr>
          </a:p>
        </p:txBody>
      </p:sp>
      <p:sp>
        <p:nvSpPr>
          <p:cNvPr id="1396" name="Google Shape;1396;p70"/>
          <p:cNvSpPr/>
          <p:nvPr/>
        </p:nvSpPr>
        <p:spPr>
          <a:xfrm>
            <a:off x="7127089" y="3431527"/>
            <a:ext cx="119101" cy="163415"/>
          </a:xfrm>
          <a:custGeom>
            <a:avLst/>
            <a:gdLst/>
            <a:ahLst/>
            <a:cxnLst/>
            <a:rect l="l" t="t" r="r" b="b"/>
            <a:pathLst>
              <a:path w="1956" h="2684" extrusionOk="0">
                <a:moveTo>
                  <a:pt x="1" y="0"/>
                </a:moveTo>
                <a:lnTo>
                  <a:pt x="787" y="1342"/>
                </a:lnTo>
                <a:lnTo>
                  <a:pt x="1" y="2683"/>
                </a:lnTo>
                <a:lnTo>
                  <a:pt x="1955" y="1342"/>
                </a:lnTo>
                <a:lnTo>
                  <a:pt x="1" y="0"/>
                </a:lnTo>
                <a:close/>
              </a:path>
            </a:pathLst>
          </a:cu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050"/>
              </a:solidFill>
              <a:cs typeface="B Nazanin" panose="00000700000000000000" pitchFamily="2" charset="-78"/>
            </a:endParaRPr>
          </a:p>
        </p:txBody>
      </p:sp>
      <p:sp>
        <p:nvSpPr>
          <p:cNvPr id="1397" name="Google Shape;1397;p70"/>
          <p:cNvSpPr/>
          <p:nvPr/>
        </p:nvSpPr>
        <p:spPr>
          <a:xfrm>
            <a:off x="7095061" y="4219136"/>
            <a:ext cx="183157" cy="131329"/>
          </a:xfrm>
          <a:custGeom>
            <a:avLst/>
            <a:gdLst/>
            <a:ahLst/>
            <a:cxnLst/>
            <a:rect l="l" t="t" r="r" b="b"/>
            <a:pathLst>
              <a:path w="3008" h="2157" extrusionOk="0">
                <a:moveTo>
                  <a:pt x="0" y="0"/>
                </a:moveTo>
                <a:lnTo>
                  <a:pt x="729" y="1075"/>
                </a:lnTo>
                <a:lnTo>
                  <a:pt x="0" y="2157"/>
                </a:lnTo>
                <a:lnTo>
                  <a:pt x="0" y="2157"/>
                </a:lnTo>
                <a:lnTo>
                  <a:pt x="3008" y="1075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050"/>
              </a:solidFill>
              <a:cs typeface="B Nazanin" panose="00000700000000000000" pitchFamily="2" charset="-78"/>
            </a:endParaRPr>
          </a:p>
        </p:txBody>
      </p:sp>
      <p:sp>
        <p:nvSpPr>
          <p:cNvPr id="1398" name="Google Shape;1398;p70"/>
          <p:cNvSpPr/>
          <p:nvPr/>
        </p:nvSpPr>
        <p:spPr>
          <a:xfrm>
            <a:off x="7112384" y="3700780"/>
            <a:ext cx="148511" cy="112515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050"/>
              </a:solidFill>
              <a:cs typeface="B Nazanin" panose="00000700000000000000" pitchFamily="2" charset="-78"/>
            </a:endParaRPr>
          </a:p>
        </p:txBody>
      </p:sp>
      <p:sp>
        <p:nvSpPr>
          <p:cNvPr id="1399" name="Google Shape;1399;p70"/>
          <p:cNvSpPr/>
          <p:nvPr/>
        </p:nvSpPr>
        <p:spPr>
          <a:xfrm>
            <a:off x="7746133" y="3682697"/>
            <a:ext cx="100408" cy="148681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050"/>
              </a:solidFill>
              <a:cs typeface="B Nazanin" panose="00000700000000000000" pitchFamily="2" charset="-78"/>
            </a:endParaRPr>
          </a:p>
        </p:txBody>
      </p:sp>
      <p:grpSp>
        <p:nvGrpSpPr>
          <p:cNvPr id="1400" name="Google Shape;1400;p70"/>
          <p:cNvGrpSpPr/>
          <p:nvPr/>
        </p:nvGrpSpPr>
        <p:grpSpPr>
          <a:xfrm>
            <a:off x="7437621" y="3459808"/>
            <a:ext cx="112768" cy="106853"/>
            <a:chOff x="4768575" y="2253950"/>
            <a:chExt cx="46300" cy="43875"/>
          </a:xfrm>
          <a:noFill/>
        </p:grpSpPr>
        <p:sp>
          <p:nvSpPr>
            <p:cNvPr id="1401" name="Google Shape;1401;p70"/>
            <p:cNvSpPr/>
            <p:nvPr/>
          </p:nvSpPr>
          <p:spPr>
            <a:xfrm>
              <a:off x="4785700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2" y="1"/>
                  </a:moveTo>
                  <a:cubicBezTo>
                    <a:pt x="150" y="1"/>
                    <a:pt x="49" y="149"/>
                    <a:pt x="164" y="247"/>
                  </a:cubicBezTo>
                  <a:lnTo>
                    <a:pt x="770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4" y="1754"/>
                  </a:cubicBezTo>
                  <a:cubicBezTo>
                    <a:pt x="236" y="1754"/>
                    <a:pt x="271" y="1742"/>
                    <a:pt x="301" y="1711"/>
                  </a:cubicBezTo>
                  <a:lnTo>
                    <a:pt x="1166" y="853"/>
                  </a:lnTo>
                  <a:lnTo>
                    <a:pt x="366" y="52"/>
                  </a:lnTo>
                  <a:cubicBezTo>
                    <a:pt x="334" y="16"/>
                    <a:pt x="297" y="1"/>
                    <a:pt x="262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02" name="Google Shape;1402;p70"/>
            <p:cNvSpPr/>
            <p:nvPr/>
          </p:nvSpPr>
          <p:spPr>
            <a:xfrm>
              <a:off x="4768575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1" y="1"/>
                  </a:moveTo>
                  <a:cubicBezTo>
                    <a:pt x="150" y="1"/>
                    <a:pt x="50" y="149"/>
                    <a:pt x="171" y="247"/>
                  </a:cubicBezTo>
                  <a:lnTo>
                    <a:pt x="769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3" y="1754"/>
                  </a:cubicBezTo>
                  <a:cubicBezTo>
                    <a:pt x="236" y="1754"/>
                    <a:pt x="270" y="1742"/>
                    <a:pt x="301" y="1711"/>
                  </a:cubicBezTo>
                  <a:lnTo>
                    <a:pt x="1166" y="853"/>
                  </a:lnTo>
                  <a:lnTo>
                    <a:pt x="365" y="52"/>
                  </a:lnTo>
                  <a:cubicBezTo>
                    <a:pt x="334" y="16"/>
                    <a:pt x="297" y="1"/>
                    <a:pt x="261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03" name="Google Shape;1403;p70"/>
          <p:cNvGrpSpPr/>
          <p:nvPr/>
        </p:nvGrpSpPr>
        <p:grpSpPr>
          <a:xfrm>
            <a:off x="7737243" y="3948834"/>
            <a:ext cx="118187" cy="146246"/>
            <a:chOff x="4960900" y="2433225"/>
            <a:chExt cx="48525" cy="60050"/>
          </a:xfrm>
          <a:noFill/>
        </p:grpSpPr>
        <p:sp>
          <p:nvSpPr>
            <p:cNvPr id="1404" name="Google Shape;1404;p70"/>
            <p:cNvSpPr/>
            <p:nvPr/>
          </p:nvSpPr>
          <p:spPr>
            <a:xfrm>
              <a:off x="4974225" y="2433225"/>
              <a:ext cx="35200" cy="60050"/>
            </a:xfrm>
            <a:custGeom>
              <a:avLst/>
              <a:gdLst/>
              <a:ahLst/>
              <a:cxnLst/>
              <a:rect l="l" t="t" r="r" b="b"/>
              <a:pathLst>
                <a:path w="1408" h="2402" extrusionOk="0">
                  <a:moveTo>
                    <a:pt x="102" y="0"/>
                  </a:moveTo>
                  <a:lnTo>
                    <a:pt x="95" y="7"/>
                  </a:lnTo>
                  <a:lnTo>
                    <a:pt x="1112" y="1154"/>
                  </a:lnTo>
                  <a:lnTo>
                    <a:pt x="1" y="2402"/>
                  </a:lnTo>
                  <a:lnTo>
                    <a:pt x="297" y="2402"/>
                  </a:lnTo>
                  <a:lnTo>
                    <a:pt x="1407" y="1154"/>
                  </a:lnTo>
                  <a:lnTo>
                    <a:pt x="383" y="0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05" name="Google Shape;1405;p70"/>
            <p:cNvSpPr/>
            <p:nvPr/>
          </p:nvSpPr>
          <p:spPr>
            <a:xfrm>
              <a:off x="4960900" y="2433225"/>
              <a:ext cx="35175" cy="60050"/>
            </a:xfrm>
            <a:custGeom>
              <a:avLst/>
              <a:gdLst/>
              <a:ahLst/>
              <a:cxnLst/>
              <a:rect l="l" t="t" r="r" b="b"/>
              <a:pathLst>
                <a:path w="1407" h="2402" extrusionOk="0">
                  <a:moveTo>
                    <a:pt x="108" y="0"/>
                  </a:moveTo>
                  <a:lnTo>
                    <a:pt x="94" y="7"/>
                  </a:lnTo>
                  <a:lnTo>
                    <a:pt x="1111" y="1154"/>
                  </a:lnTo>
                  <a:lnTo>
                    <a:pt x="0" y="2402"/>
                  </a:lnTo>
                  <a:lnTo>
                    <a:pt x="296" y="2402"/>
                  </a:lnTo>
                  <a:lnTo>
                    <a:pt x="1407" y="1154"/>
                  </a:lnTo>
                  <a:lnTo>
                    <a:pt x="390" y="0"/>
                  </a:ln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06" name="Google Shape;1406;p70"/>
          <p:cNvGrpSpPr/>
          <p:nvPr/>
        </p:nvGrpSpPr>
        <p:grpSpPr>
          <a:xfrm>
            <a:off x="7425808" y="4212895"/>
            <a:ext cx="136394" cy="143810"/>
            <a:chOff x="4854075" y="2527625"/>
            <a:chExt cx="56000" cy="59050"/>
          </a:xfrm>
          <a:noFill/>
        </p:grpSpPr>
        <p:sp>
          <p:nvSpPr>
            <p:cNvPr id="1407" name="Google Shape;1407;p70"/>
            <p:cNvSpPr/>
            <p:nvPr/>
          </p:nvSpPr>
          <p:spPr>
            <a:xfrm>
              <a:off x="4872325" y="2527625"/>
              <a:ext cx="37750" cy="59050"/>
            </a:xfrm>
            <a:custGeom>
              <a:avLst/>
              <a:gdLst/>
              <a:ahLst/>
              <a:cxnLst/>
              <a:rect l="l" t="t" r="r" b="b"/>
              <a:pathLst>
                <a:path w="1510" h="2362" extrusionOk="0">
                  <a:moveTo>
                    <a:pt x="305" y="1"/>
                  </a:moveTo>
                  <a:cubicBezTo>
                    <a:pt x="141" y="1"/>
                    <a:pt x="1" y="210"/>
                    <a:pt x="146" y="371"/>
                  </a:cubicBezTo>
                  <a:lnTo>
                    <a:pt x="961" y="1179"/>
                  </a:lnTo>
                  <a:lnTo>
                    <a:pt x="146" y="1994"/>
                  </a:lnTo>
                  <a:cubicBezTo>
                    <a:pt x="0" y="2151"/>
                    <a:pt x="143" y="2361"/>
                    <a:pt x="308" y="2361"/>
                  </a:cubicBezTo>
                  <a:cubicBezTo>
                    <a:pt x="355" y="2361"/>
                    <a:pt x="404" y="2344"/>
                    <a:pt x="449" y="2304"/>
                  </a:cubicBezTo>
                  <a:lnTo>
                    <a:pt x="1423" y="1338"/>
                  </a:lnTo>
                  <a:cubicBezTo>
                    <a:pt x="1509" y="1244"/>
                    <a:pt x="1509" y="1107"/>
                    <a:pt x="1423" y="1013"/>
                  </a:cubicBezTo>
                  <a:lnTo>
                    <a:pt x="1423" y="1020"/>
                  </a:lnTo>
                  <a:lnTo>
                    <a:pt x="449" y="61"/>
                  </a:lnTo>
                  <a:cubicBezTo>
                    <a:pt x="403" y="19"/>
                    <a:pt x="353" y="1"/>
                    <a:pt x="305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08" name="Google Shape;1408;p70"/>
            <p:cNvSpPr/>
            <p:nvPr/>
          </p:nvSpPr>
          <p:spPr>
            <a:xfrm>
              <a:off x="4854075" y="2539100"/>
              <a:ext cx="26075" cy="35875"/>
            </a:xfrm>
            <a:custGeom>
              <a:avLst/>
              <a:gdLst/>
              <a:ahLst/>
              <a:cxnLst/>
              <a:rect l="l" t="t" r="r" b="b"/>
              <a:pathLst>
                <a:path w="1043" h="1435" extrusionOk="0">
                  <a:moveTo>
                    <a:pt x="326" y="1"/>
                  </a:moveTo>
                  <a:cubicBezTo>
                    <a:pt x="152" y="1"/>
                    <a:pt x="1" y="234"/>
                    <a:pt x="177" y="388"/>
                  </a:cubicBezTo>
                  <a:lnTo>
                    <a:pt x="516" y="720"/>
                  </a:lnTo>
                  <a:lnTo>
                    <a:pt x="177" y="1059"/>
                  </a:lnTo>
                  <a:cubicBezTo>
                    <a:pt x="21" y="1215"/>
                    <a:pt x="165" y="1435"/>
                    <a:pt x="336" y="1435"/>
                  </a:cubicBezTo>
                  <a:cubicBezTo>
                    <a:pt x="386" y="1435"/>
                    <a:pt x="439" y="1415"/>
                    <a:pt x="487" y="1369"/>
                  </a:cubicBezTo>
                  <a:lnTo>
                    <a:pt x="977" y="886"/>
                  </a:lnTo>
                  <a:cubicBezTo>
                    <a:pt x="1020" y="843"/>
                    <a:pt x="1042" y="785"/>
                    <a:pt x="1042" y="720"/>
                  </a:cubicBezTo>
                  <a:cubicBezTo>
                    <a:pt x="1042" y="662"/>
                    <a:pt x="1013" y="605"/>
                    <a:pt x="977" y="561"/>
                  </a:cubicBezTo>
                  <a:lnTo>
                    <a:pt x="487" y="78"/>
                  </a:lnTo>
                  <a:cubicBezTo>
                    <a:pt x="437" y="23"/>
                    <a:pt x="380" y="1"/>
                    <a:pt x="326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409" name="Google Shape;1409;p70"/>
          <p:cNvSpPr/>
          <p:nvPr/>
        </p:nvSpPr>
        <p:spPr>
          <a:xfrm>
            <a:off x="7441061" y="3955623"/>
            <a:ext cx="105888" cy="132668"/>
          </a:xfrm>
          <a:custGeom>
            <a:avLst/>
            <a:gdLst/>
            <a:ahLst/>
            <a:cxnLst/>
            <a:rect l="l" t="t" r="r" b="b"/>
            <a:pathLst>
              <a:path w="1739" h="2179" extrusionOk="0">
                <a:moveTo>
                  <a:pt x="1" y="1"/>
                </a:moveTo>
                <a:lnTo>
                  <a:pt x="1" y="2179"/>
                </a:lnTo>
                <a:lnTo>
                  <a:pt x="758" y="2179"/>
                </a:lnTo>
                <a:lnTo>
                  <a:pt x="1739" y="1090"/>
                </a:lnTo>
                <a:lnTo>
                  <a:pt x="758" y="1"/>
                </a:lnTo>
                <a:close/>
              </a:path>
            </a:pathLst>
          </a:cu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050"/>
              </a:solidFill>
              <a:cs typeface="B Nazanin" panose="00000700000000000000" pitchFamily="2" charset="-78"/>
            </a:endParaRPr>
          </a:p>
        </p:txBody>
      </p:sp>
      <p:sp>
        <p:nvSpPr>
          <p:cNvPr id="1410" name="Google Shape;1410;p70"/>
          <p:cNvSpPr/>
          <p:nvPr/>
        </p:nvSpPr>
        <p:spPr>
          <a:xfrm>
            <a:off x="8019727" y="3195277"/>
            <a:ext cx="159897" cy="132668"/>
          </a:xfrm>
          <a:custGeom>
            <a:avLst/>
            <a:gdLst/>
            <a:ahLst/>
            <a:cxnLst/>
            <a:rect l="l" t="t" r="r" b="b"/>
            <a:pathLst>
              <a:path w="2626" h="2179" extrusionOk="0">
                <a:moveTo>
                  <a:pt x="0" y="1"/>
                </a:moveTo>
                <a:lnTo>
                  <a:pt x="887" y="1090"/>
                </a:lnTo>
                <a:lnTo>
                  <a:pt x="0" y="2179"/>
                </a:lnTo>
                <a:lnTo>
                  <a:pt x="1644" y="2179"/>
                </a:lnTo>
                <a:lnTo>
                  <a:pt x="2625" y="1090"/>
                </a:lnTo>
                <a:lnTo>
                  <a:pt x="1644" y="1"/>
                </a:lnTo>
                <a:close/>
              </a:path>
            </a:pathLst>
          </a:cu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050"/>
              </a:solidFill>
              <a:cs typeface="B Nazanin" panose="00000700000000000000" pitchFamily="2" charset="-78"/>
            </a:endParaRPr>
          </a:p>
        </p:txBody>
      </p:sp>
      <p:sp>
        <p:nvSpPr>
          <p:cNvPr id="1411" name="Google Shape;1411;p70"/>
          <p:cNvSpPr/>
          <p:nvPr/>
        </p:nvSpPr>
        <p:spPr>
          <a:xfrm>
            <a:off x="7118991" y="3955623"/>
            <a:ext cx="135298" cy="132668"/>
          </a:xfrm>
          <a:custGeom>
            <a:avLst/>
            <a:gdLst/>
            <a:ahLst/>
            <a:cxnLst/>
            <a:rect l="l" t="t" r="r" b="b"/>
            <a:pathLst>
              <a:path w="2222" h="2179" extrusionOk="0">
                <a:moveTo>
                  <a:pt x="477" y="1"/>
                </a:moveTo>
                <a:lnTo>
                  <a:pt x="895" y="513"/>
                </a:lnTo>
                <a:lnTo>
                  <a:pt x="1" y="513"/>
                </a:lnTo>
                <a:lnTo>
                  <a:pt x="1" y="1659"/>
                </a:lnTo>
                <a:lnTo>
                  <a:pt x="895" y="1659"/>
                </a:lnTo>
                <a:lnTo>
                  <a:pt x="477" y="2179"/>
                </a:lnTo>
                <a:lnTo>
                  <a:pt x="1234" y="2179"/>
                </a:lnTo>
                <a:lnTo>
                  <a:pt x="2222" y="1090"/>
                </a:lnTo>
                <a:lnTo>
                  <a:pt x="1234" y="1"/>
                </a:lnTo>
                <a:close/>
              </a:path>
            </a:pathLst>
          </a:cu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050"/>
              </a:solidFill>
              <a:cs typeface="B Nazanin" panose="00000700000000000000" pitchFamily="2" charset="-78"/>
            </a:endParaRPr>
          </a:p>
        </p:txBody>
      </p:sp>
      <p:grpSp>
        <p:nvGrpSpPr>
          <p:cNvPr id="1412" name="Google Shape;1412;p70"/>
          <p:cNvGrpSpPr/>
          <p:nvPr/>
        </p:nvGrpSpPr>
        <p:grpSpPr>
          <a:xfrm>
            <a:off x="8050020" y="3676639"/>
            <a:ext cx="99312" cy="160797"/>
            <a:chOff x="5059700" y="2334775"/>
            <a:chExt cx="40775" cy="66025"/>
          </a:xfrm>
          <a:noFill/>
        </p:grpSpPr>
        <p:sp>
          <p:nvSpPr>
            <p:cNvPr id="1413" name="Google Shape;1413;p70"/>
            <p:cNvSpPr/>
            <p:nvPr/>
          </p:nvSpPr>
          <p:spPr>
            <a:xfrm>
              <a:off x="5059700" y="2334775"/>
              <a:ext cx="12475" cy="10525"/>
            </a:xfrm>
            <a:custGeom>
              <a:avLst/>
              <a:gdLst/>
              <a:ahLst/>
              <a:cxnLst/>
              <a:rect l="l" t="t" r="r" b="b"/>
              <a:pathLst>
                <a:path w="499" h="421" extrusionOk="0">
                  <a:moveTo>
                    <a:pt x="282" y="0"/>
                  </a:moveTo>
                  <a:cubicBezTo>
                    <a:pt x="94" y="0"/>
                    <a:pt x="1" y="224"/>
                    <a:pt x="138" y="361"/>
                  </a:cubicBezTo>
                  <a:cubicBezTo>
                    <a:pt x="179" y="402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09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4" name="Google Shape;1414;p70"/>
            <p:cNvSpPr/>
            <p:nvPr/>
          </p:nvSpPr>
          <p:spPr>
            <a:xfrm>
              <a:off x="5059700" y="2348650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10"/>
                  </a:cubicBezTo>
                  <a:cubicBezTo>
                    <a:pt x="498" y="94"/>
                    <a:pt x="397" y="1"/>
                    <a:pt x="282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5" name="Google Shape;1415;p70"/>
            <p:cNvSpPr/>
            <p:nvPr/>
          </p:nvSpPr>
          <p:spPr>
            <a:xfrm>
              <a:off x="50597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2"/>
                    <a:pt x="281" y="422"/>
                  </a:cubicBezTo>
                  <a:cubicBezTo>
                    <a:pt x="388" y="422"/>
                    <a:pt x="491" y="338"/>
                    <a:pt x="491" y="210"/>
                  </a:cubicBezTo>
                  <a:cubicBezTo>
                    <a:pt x="498" y="95"/>
                    <a:pt x="397" y="1"/>
                    <a:pt x="282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6" name="Google Shape;1416;p70"/>
            <p:cNvSpPr/>
            <p:nvPr/>
          </p:nvSpPr>
          <p:spPr>
            <a:xfrm>
              <a:off x="5059700" y="2376400"/>
              <a:ext cx="12475" cy="10500"/>
            </a:xfrm>
            <a:custGeom>
              <a:avLst/>
              <a:gdLst/>
              <a:ahLst/>
              <a:cxnLst/>
              <a:rect l="l" t="t" r="r" b="b"/>
              <a:pathLst>
                <a:path w="499" h="420" extrusionOk="0">
                  <a:moveTo>
                    <a:pt x="294" y="1"/>
                  </a:moveTo>
                  <a:cubicBezTo>
                    <a:pt x="290" y="1"/>
                    <a:pt x="286" y="1"/>
                    <a:pt x="282" y="1"/>
                  </a:cubicBezTo>
                  <a:cubicBezTo>
                    <a:pt x="94" y="1"/>
                    <a:pt x="1" y="225"/>
                    <a:pt x="138" y="355"/>
                  </a:cubicBezTo>
                  <a:cubicBezTo>
                    <a:pt x="180" y="400"/>
                    <a:pt x="233" y="420"/>
                    <a:pt x="285" y="420"/>
                  </a:cubicBezTo>
                  <a:cubicBezTo>
                    <a:pt x="390" y="420"/>
                    <a:pt x="491" y="336"/>
                    <a:pt x="491" y="210"/>
                  </a:cubicBezTo>
                  <a:cubicBezTo>
                    <a:pt x="498" y="99"/>
                    <a:pt x="404" y="1"/>
                    <a:pt x="294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7" name="Google Shape;1417;p70"/>
            <p:cNvSpPr/>
            <p:nvPr/>
          </p:nvSpPr>
          <p:spPr>
            <a:xfrm>
              <a:off x="5059700" y="2390125"/>
              <a:ext cx="12475" cy="10675"/>
            </a:xfrm>
            <a:custGeom>
              <a:avLst/>
              <a:gdLst/>
              <a:ahLst/>
              <a:cxnLst/>
              <a:rect l="l" t="t" r="r" b="b"/>
              <a:pathLst>
                <a:path w="499" h="427" extrusionOk="0">
                  <a:moveTo>
                    <a:pt x="282" y="0"/>
                  </a:moveTo>
                  <a:cubicBezTo>
                    <a:pt x="94" y="0"/>
                    <a:pt x="1" y="231"/>
                    <a:pt x="138" y="361"/>
                  </a:cubicBezTo>
                  <a:cubicBezTo>
                    <a:pt x="180" y="406"/>
                    <a:pt x="233" y="426"/>
                    <a:pt x="285" y="426"/>
                  </a:cubicBezTo>
                  <a:cubicBezTo>
                    <a:pt x="390" y="426"/>
                    <a:pt x="491" y="343"/>
                    <a:pt x="491" y="217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8" name="Google Shape;1418;p70"/>
            <p:cNvSpPr/>
            <p:nvPr/>
          </p:nvSpPr>
          <p:spPr>
            <a:xfrm>
              <a:off x="5073950" y="2348650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1"/>
                    <a:pt x="278" y="421"/>
                  </a:cubicBezTo>
                  <a:cubicBezTo>
                    <a:pt x="387" y="421"/>
                    <a:pt x="491" y="337"/>
                    <a:pt x="491" y="210"/>
                  </a:cubicBezTo>
                  <a:cubicBezTo>
                    <a:pt x="491" y="94"/>
                    <a:pt x="397" y="1"/>
                    <a:pt x="282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9" name="Google Shape;1419;p70"/>
            <p:cNvSpPr/>
            <p:nvPr/>
          </p:nvSpPr>
          <p:spPr>
            <a:xfrm>
              <a:off x="5073950" y="2362525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2"/>
                    <a:pt x="278" y="422"/>
                  </a:cubicBezTo>
                  <a:cubicBezTo>
                    <a:pt x="387" y="422"/>
                    <a:pt x="491" y="338"/>
                    <a:pt x="491" y="210"/>
                  </a:cubicBezTo>
                  <a:cubicBezTo>
                    <a:pt x="491" y="95"/>
                    <a:pt x="397" y="1"/>
                    <a:pt x="282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0" name="Google Shape;1420;p70"/>
            <p:cNvSpPr/>
            <p:nvPr/>
          </p:nvSpPr>
          <p:spPr>
            <a:xfrm>
              <a:off x="5074000" y="2376400"/>
              <a:ext cx="12225" cy="10500"/>
            </a:xfrm>
            <a:custGeom>
              <a:avLst/>
              <a:gdLst/>
              <a:ahLst/>
              <a:cxnLst/>
              <a:rect l="l" t="t" r="r" b="b"/>
              <a:pathLst>
                <a:path w="489" h="420" extrusionOk="0">
                  <a:moveTo>
                    <a:pt x="291" y="1"/>
                  </a:moveTo>
                  <a:cubicBezTo>
                    <a:pt x="287" y="1"/>
                    <a:pt x="284" y="1"/>
                    <a:pt x="280" y="1"/>
                  </a:cubicBezTo>
                  <a:cubicBezTo>
                    <a:pt x="277" y="1"/>
                    <a:pt x="274" y="1"/>
                    <a:pt x="271" y="1"/>
                  </a:cubicBezTo>
                  <a:cubicBezTo>
                    <a:pt x="89" y="1"/>
                    <a:pt x="0" y="227"/>
                    <a:pt x="128" y="355"/>
                  </a:cubicBezTo>
                  <a:cubicBezTo>
                    <a:pt x="173" y="400"/>
                    <a:pt x="228" y="420"/>
                    <a:pt x="281" y="420"/>
                  </a:cubicBezTo>
                  <a:cubicBezTo>
                    <a:pt x="388" y="420"/>
                    <a:pt x="489" y="336"/>
                    <a:pt x="489" y="210"/>
                  </a:cubicBezTo>
                  <a:cubicBezTo>
                    <a:pt x="489" y="99"/>
                    <a:pt x="401" y="1"/>
                    <a:pt x="291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1" name="Google Shape;1421;p70"/>
            <p:cNvSpPr/>
            <p:nvPr/>
          </p:nvSpPr>
          <p:spPr>
            <a:xfrm>
              <a:off x="50880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9" y="1"/>
                  </a:moveTo>
                  <a:cubicBezTo>
                    <a:pt x="102" y="1"/>
                    <a:pt x="1" y="224"/>
                    <a:pt x="138" y="361"/>
                  </a:cubicBezTo>
                  <a:cubicBezTo>
                    <a:pt x="180" y="403"/>
                    <a:pt x="231" y="422"/>
                    <a:pt x="283" y="422"/>
                  </a:cubicBezTo>
                  <a:cubicBezTo>
                    <a:pt x="392" y="422"/>
                    <a:pt x="499" y="338"/>
                    <a:pt x="499" y="210"/>
                  </a:cubicBezTo>
                  <a:cubicBezTo>
                    <a:pt x="499" y="95"/>
                    <a:pt x="405" y="1"/>
                    <a:pt x="289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22" name="Google Shape;1422;p70"/>
          <p:cNvGrpSpPr/>
          <p:nvPr/>
        </p:nvGrpSpPr>
        <p:grpSpPr>
          <a:xfrm>
            <a:off x="8007184" y="3941771"/>
            <a:ext cx="184984" cy="160371"/>
            <a:chOff x="5037700" y="2430325"/>
            <a:chExt cx="75950" cy="65850"/>
          </a:xfrm>
          <a:noFill/>
        </p:grpSpPr>
        <p:sp>
          <p:nvSpPr>
            <p:cNvPr id="1423" name="Google Shape;1423;p70"/>
            <p:cNvSpPr/>
            <p:nvPr/>
          </p:nvSpPr>
          <p:spPr>
            <a:xfrm>
              <a:off x="5059700" y="2430325"/>
              <a:ext cx="53950" cy="65850"/>
            </a:xfrm>
            <a:custGeom>
              <a:avLst/>
              <a:gdLst/>
              <a:ahLst/>
              <a:cxnLst/>
              <a:rect l="l" t="t" r="r" b="b"/>
              <a:pathLst>
                <a:path w="2158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1292" y="2633"/>
                  </a:lnTo>
                  <a:lnTo>
                    <a:pt x="2157" y="1321"/>
                  </a:lnTo>
                  <a:lnTo>
                    <a:pt x="1292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4" name="Google Shape;1424;p70"/>
            <p:cNvSpPr/>
            <p:nvPr/>
          </p:nvSpPr>
          <p:spPr>
            <a:xfrm>
              <a:off x="5037700" y="2430325"/>
              <a:ext cx="34100" cy="65850"/>
            </a:xfrm>
            <a:custGeom>
              <a:avLst/>
              <a:gdLst/>
              <a:ahLst/>
              <a:cxnLst/>
              <a:rect l="l" t="t" r="r" b="b"/>
              <a:pathLst>
                <a:path w="1364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498" y="2633"/>
                  </a:lnTo>
                  <a:lnTo>
                    <a:pt x="1364" y="1321"/>
                  </a:lnTo>
                  <a:lnTo>
                    <a:pt x="498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25" name="Google Shape;1425;p70"/>
          <p:cNvGrpSpPr/>
          <p:nvPr/>
        </p:nvGrpSpPr>
        <p:grpSpPr>
          <a:xfrm>
            <a:off x="7426689" y="3708223"/>
            <a:ext cx="173014" cy="97629"/>
            <a:chOff x="4756975" y="2341800"/>
            <a:chExt cx="91975" cy="51925"/>
          </a:xfrm>
          <a:noFill/>
        </p:grpSpPr>
        <p:sp>
          <p:nvSpPr>
            <p:cNvPr id="1426" name="Google Shape;1426;p70"/>
            <p:cNvSpPr/>
            <p:nvPr/>
          </p:nvSpPr>
          <p:spPr>
            <a:xfrm>
              <a:off x="4756975" y="2341800"/>
              <a:ext cx="10650" cy="9150"/>
            </a:xfrm>
            <a:custGeom>
              <a:avLst/>
              <a:gdLst/>
              <a:ahLst/>
              <a:cxnLst/>
              <a:rect l="l" t="t" r="r" b="b"/>
              <a:pathLst>
                <a:path w="426" h="366" extrusionOk="0">
                  <a:moveTo>
                    <a:pt x="245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3" y="348"/>
                    <a:pt x="199" y="365"/>
                    <a:pt x="244" y="365"/>
                  </a:cubicBezTo>
                  <a:cubicBezTo>
                    <a:pt x="337" y="365"/>
                    <a:pt x="426" y="293"/>
                    <a:pt x="426" y="181"/>
                  </a:cubicBezTo>
                  <a:cubicBezTo>
                    <a:pt x="426" y="80"/>
                    <a:pt x="346" y="0"/>
                    <a:pt x="245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7" name="Google Shape;1427;p70"/>
            <p:cNvSpPr/>
            <p:nvPr/>
          </p:nvSpPr>
          <p:spPr>
            <a:xfrm>
              <a:off x="4777350" y="2341800"/>
              <a:ext cx="10650" cy="9150"/>
            </a:xfrm>
            <a:custGeom>
              <a:avLst/>
              <a:gdLst/>
              <a:ahLst/>
              <a:cxnLst/>
              <a:rect l="l" t="t" r="r" b="b"/>
              <a:pathLst>
                <a:path w="426" h="366" extrusionOk="0">
                  <a:moveTo>
                    <a:pt x="245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3" y="348"/>
                    <a:pt x="199" y="365"/>
                    <a:pt x="244" y="365"/>
                  </a:cubicBezTo>
                  <a:cubicBezTo>
                    <a:pt x="337" y="365"/>
                    <a:pt x="426" y="293"/>
                    <a:pt x="426" y="181"/>
                  </a:cubicBezTo>
                  <a:cubicBezTo>
                    <a:pt x="426" y="80"/>
                    <a:pt x="339" y="0"/>
                    <a:pt x="245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8" name="Google Shape;1428;p70"/>
            <p:cNvSpPr/>
            <p:nvPr/>
          </p:nvSpPr>
          <p:spPr>
            <a:xfrm>
              <a:off x="4797725" y="2341800"/>
              <a:ext cx="10475" cy="9150"/>
            </a:xfrm>
            <a:custGeom>
              <a:avLst/>
              <a:gdLst/>
              <a:ahLst/>
              <a:cxnLst/>
              <a:rect l="l" t="t" r="r" b="b"/>
              <a:pathLst>
                <a:path w="419" h="366" extrusionOk="0">
                  <a:moveTo>
                    <a:pt x="238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1" y="348"/>
                    <a:pt x="195" y="365"/>
                    <a:pt x="239" y="365"/>
                  </a:cubicBezTo>
                  <a:cubicBezTo>
                    <a:pt x="330" y="365"/>
                    <a:pt x="418" y="293"/>
                    <a:pt x="418" y="181"/>
                  </a:cubicBezTo>
                  <a:cubicBezTo>
                    <a:pt x="418" y="80"/>
                    <a:pt x="339" y="0"/>
                    <a:pt x="238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9" name="Google Shape;1429;p70"/>
            <p:cNvSpPr/>
            <p:nvPr/>
          </p:nvSpPr>
          <p:spPr>
            <a:xfrm>
              <a:off x="4818100" y="2341800"/>
              <a:ext cx="10475" cy="9150"/>
            </a:xfrm>
            <a:custGeom>
              <a:avLst/>
              <a:gdLst/>
              <a:ahLst/>
              <a:cxnLst/>
              <a:rect l="l" t="t" r="r" b="b"/>
              <a:pathLst>
                <a:path w="419" h="366" extrusionOk="0">
                  <a:moveTo>
                    <a:pt x="238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1" y="348"/>
                    <a:pt x="195" y="365"/>
                    <a:pt x="239" y="365"/>
                  </a:cubicBezTo>
                  <a:cubicBezTo>
                    <a:pt x="330" y="365"/>
                    <a:pt x="418" y="293"/>
                    <a:pt x="418" y="181"/>
                  </a:cubicBezTo>
                  <a:cubicBezTo>
                    <a:pt x="418" y="80"/>
                    <a:pt x="339" y="0"/>
                    <a:pt x="238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0" name="Google Shape;1430;p70"/>
            <p:cNvSpPr/>
            <p:nvPr/>
          </p:nvSpPr>
          <p:spPr>
            <a:xfrm>
              <a:off x="4768675" y="2352625"/>
              <a:ext cx="8875" cy="9025"/>
            </a:xfrm>
            <a:custGeom>
              <a:avLst/>
              <a:gdLst/>
              <a:ahLst/>
              <a:cxnLst/>
              <a:rect l="l" t="t" r="r" b="b"/>
              <a:pathLst>
                <a:path w="355" h="361" extrusionOk="0">
                  <a:moveTo>
                    <a:pt x="174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74" y="361"/>
                  </a:cubicBezTo>
                  <a:cubicBezTo>
                    <a:pt x="275" y="361"/>
                    <a:pt x="354" y="281"/>
                    <a:pt x="354" y="181"/>
                  </a:cubicBezTo>
                  <a:cubicBezTo>
                    <a:pt x="354" y="87"/>
                    <a:pt x="275" y="0"/>
                    <a:pt x="174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1" name="Google Shape;1431;p70"/>
            <p:cNvSpPr/>
            <p:nvPr/>
          </p:nvSpPr>
          <p:spPr>
            <a:xfrm>
              <a:off x="4787425" y="2352625"/>
              <a:ext cx="10500" cy="9125"/>
            </a:xfrm>
            <a:custGeom>
              <a:avLst/>
              <a:gdLst/>
              <a:ahLst/>
              <a:cxnLst/>
              <a:rect l="l" t="t" r="r" b="b"/>
              <a:pathLst>
                <a:path w="420" h="365" extrusionOk="0">
                  <a:moveTo>
                    <a:pt x="239" y="0"/>
                  </a:moveTo>
                  <a:cubicBezTo>
                    <a:pt x="80" y="0"/>
                    <a:pt x="1" y="195"/>
                    <a:pt x="116" y="310"/>
                  </a:cubicBezTo>
                  <a:cubicBezTo>
                    <a:pt x="152" y="348"/>
                    <a:pt x="196" y="365"/>
                    <a:pt x="240" y="365"/>
                  </a:cubicBezTo>
                  <a:cubicBezTo>
                    <a:pt x="331" y="365"/>
                    <a:pt x="419" y="292"/>
                    <a:pt x="419" y="181"/>
                  </a:cubicBezTo>
                  <a:cubicBezTo>
                    <a:pt x="419" y="87"/>
                    <a:pt x="340" y="0"/>
                    <a:pt x="239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2" name="Google Shape;1432;p70"/>
            <p:cNvSpPr/>
            <p:nvPr/>
          </p:nvSpPr>
          <p:spPr>
            <a:xfrm>
              <a:off x="4809250" y="2352625"/>
              <a:ext cx="9050" cy="9025"/>
            </a:xfrm>
            <a:custGeom>
              <a:avLst/>
              <a:gdLst/>
              <a:ahLst/>
              <a:cxnLst/>
              <a:rect l="l" t="t" r="r" b="b"/>
              <a:pathLst>
                <a:path w="362" h="361" extrusionOk="0">
                  <a:moveTo>
                    <a:pt x="181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81" y="361"/>
                  </a:cubicBezTo>
                  <a:cubicBezTo>
                    <a:pt x="282" y="361"/>
                    <a:pt x="361" y="281"/>
                    <a:pt x="361" y="181"/>
                  </a:cubicBezTo>
                  <a:cubicBezTo>
                    <a:pt x="361" y="87"/>
                    <a:pt x="282" y="0"/>
                    <a:pt x="181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3" name="Google Shape;1433;p70"/>
            <p:cNvSpPr/>
            <p:nvPr/>
          </p:nvSpPr>
          <p:spPr>
            <a:xfrm>
              <a:off x="4829625" y="2352625"/>
              <a:ext cx="9050" cy="9025"/>
            </a:xfrm>
            <a:custGeom>
              <a:avLst/>
              <a:gdLst/>
              <a:ahLst/>
              <a:cxnLst/>
              <a:rect l="l" t="t" r="r" b="b"/>
              <a:pathLst>
                <a:path w="362" h="361" extrusionOk="0">
                  <a:moveTo>
                    <a:pt x="181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81" y="361"/>
                  </a:cubicBezTo>
                  <a:cubicBezTo>
                    <a:pt x="282" y="361"/>
                    <a:pt x="361" y="281"/>
                    <a:pt x="361" y="181"/>
                  </a:cubicBezTo>
                  <a:cubicBezTo>
                    <a:pt x="361" y="87"/>
                    <a:pt x="282" y="0"/>
                    <a:pt x="181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4" name="Google Shape;1434;p70"/>
            <p:cNvSpPr/>
            <p:nvPr/>
          </p:nvSpPr>
          <p:spPr>
            <a:xfrm>
              <a:off x="4777350" y="2363250"/>
              <a:ext cx="10650" cy="9025"/>
            </a:xfrm>
            <a:custGeom>
              <a:avLst/>
              <a:gdLst/>
              <a:ahLst/>
              <a:cxnLst/>
              <a:rect l="l" t="t" r="r" b="b"/>
              <a:pathLst>
                <a:path w="426" h="361" extrusionOk="0">
                  <a:moveTo>
                    <a:pt x="245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2" y="345"/>
                    <a:pt x="197" y="361"/>
                    <a:pt x="241" y="361"/>
                  </a:cubicBezTo>
                  <a:cubicBezTo>
                    <a:pt x="335" y="361"/>
                    <a:pt x="426" y="289"/>
                    <a:pt x="426" y="181"/>
                  </a:cubicBezTo>
                  <a:cubicBezTo>
                    <a:pt x="426" y="80"/>
                    <a:pt x="339" y="1"/>
                    <a:pt x="245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5" name="Google Shape;1435;p70"/>
            <p:cNvSpPr/>
            <p:nvPr/>
          </p:nvSpPr>
          <p:spPr>
            <a:xfrm>
              <a:off x="4797725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0" y="345"/>
                    <a:pt x="193" y="361"/>
                    <a:pt x="236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6" name="Google Shape;1436;p70"/>
            <p:cNvSpPr/>
            <p:nvPr/>
          </p:nvSpPr>
          <p:spPr>
            <a:xfrm>
              <a:off x="4818100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0" y="345"/>
                    <a:pt x="193" y="361"/>
                    <a:pt x="236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7" name="Google Shape;1437;p70"/>
            <p:cNvSpPr/>
            <p:nvPr/>
          </p:nvSpPr>
          <p:spPr>
            <a:xfrm>
              <a:off x="4838475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08" y="311"/>
                  </a:cubicBezTo>
                  <a:cubicBezTo>
                    <a:pt x="145" y="345"/>
                    <a:pt x="190" y="361"/>
                    <a:pt x="233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8" name="Google Shape;1438;p70"/>
            <p:cNvSpPr/>
            <p:nvPr/>
          </p:nvSpPr>
          <p:spPr>
            <a:xfrm>
              <a:off x="4768675" y="2374075"/>
              <a:ext cx="8875" cy="9050"/>
            </a:xfrm>
            <a:custGeom>
              <a:avLst/>
              <a:gdLst/>
              <a:ahLst/>
              <a:cxnLst/>
              <a:rect l="l" t="t" r="r" b="b"/>
              <a:pathLst>
                <a:path w="355" h="362" extrusionOk="0">
                  <a:moveTo>
                    <a:pt x="174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74" y="361"/>
                  </a:cubicBezTo>
                  <a:cubicBezTo>
                    <a:pt x="275" y="361"/>
                    <a:pt x="354" y="282"/>
                    <a:pt x="354" y="181"/>
                  </a:cubicBezTo>
                  <a:cubicBezTo>
                    <a:pt x="354" y="80"/>
                    <a:pt x="275" y="0"/>
                    <a:pt x="174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9" name="Google Shape;1439;p70"/>
            <p:cNvSpPr/>
            <p:nvPr/>
          </p:nvSpPr>
          <p:spPr>
            <a:xfrm>
              <a:off x="4787425" y="2374075"/>
              <a:ext cx="10500" cy="9150"/>
            </a:xfrm>
            <a:custGeom>
              <a:avLst/>
              <a:gdLst/>
              <a:ahLst/>
              <a:cxnLst/>
              <a:rect l="l" t="t" r="r" b="b"/>
              <a:pathLst>
                <a:path w="420" h="366" extrusionOk="0">
                  <a:moveTo>
                    <a:pt x="239" y="0"/>
                  </a:moveTo>
                  <a:cubicBezTo>
                    <a:pt x="80" y="0"/>
                    <a:pt x="1" y="195"/>
                    <a:pt x="116" y="311"/>
                  </a:cubicBezTo>
                  <a:cubicBezTo>
                    <a:pt x="152" y="348"/>
                    <a:pt x="196" y="365"/>
                    <a:pt x="240" y="365"/>
                  </a:cubicBezTo>
                  <a:cubicBezTo>
                    <a:pt x="331" y="365"/>
                    <a:pt x="419" y="293"/>
                    <a:pt x="419" y="181"/>
                  </a:cubicBezTo>
                  <a:cubicBezTo>
                    <a:pt x="419" y="80"/>
                    <a:pt x="340" y="0"/>
                    <a:pt x="239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0" name="Google Shape;1440;p70"/>
            <p:cNvSpPr/>
            <p:nvPr/>
          </p:nvSpPr>
          <p:spPr>
            <a:xfrm>
              <a:off x="4809250" y="2374075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181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81" y="361"/>
                  </a:cubicBezTo>
                  <a:cubicBezTo>
                    <a:pt x="282" y="361"/>
                    <a:pt x="361" y="282"/>
                    <a:pt x="361" y="181"/>
                  </a:cubicBezTo>
                  <a:cubicBezTo>
                    <a:pt x="361" y="80"/>
                    <a:pt x="282" y="0"/>
                    <a:pt x="181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1" name="Google Shape;1441;p70"/>
            <p:cNvSpPr/>
            <p:nvPr/>
          </p:nvSpPr>
          <p:spPr>
            <a:xfrm>
              <a:off x="4829625" y="2374075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181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81" y="361"/>
                  </a:cubicBezTo>
                  <a:cubicBezTo>
                    <a:pt x="282" y="361"/>
                    <a:pt x="361" y="282"/>
                    <a:pt x="361" y="181"/>
                  </a:cubicBezTo>
                  <a:cubicBezTo>
                    <a:pt x="361" y="80"/>
                    <a:pt x="282" y="0"/>
                    <a:pt x="181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2" name="Google Shape;1442;p70"/>
            <p:cNvSpPr/>
            <p:nvPr/>
          </p:nvSpPr>
          <p:spPr>
            <a:xfrm>
              <a:off x="4756975" y="2384725"/>
              <a:ext cx="10650" cy="9000"/>
            </a:xfrm>
            <a:custGeom>
              <a:avLst/>
              <a:gdLst/>
              <a:ahLst/>
              <a:cxnLst/>
              <a:rect l="l" t="t" r="r" b="b"/>
              <a:pathLst>
                <a:path w="426" h="360" extrusionOk="0">
                  <a:moveTo>
                    <a:pt x="245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2" y="344"/>
                    <a:pt x="197" y="360"/>
                    <a:pt x="241" y="360"/>
                  </a:cubicBezTo>
                  <a:cubicBezTo>
                    <a:pt x="335" y="360"/>
                    <a:pt x="426" y="289"/>
                    <a:pt x="426" y="180"/>
                  </a:cubicBezTo>
                  <a:cubicBezTo>
                    <a:pt x="426" y="79"/>
                    <a:pt x="346" y="0"/>
                    <a:pt x="245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3" name="Google Shape;1443;p70"/>
            <p:cNvSpPr/>
            <p:nvPr/>
          </p:nvSpPr>
          <p:spPr>
            <a:xfrm>
              <a:off x="4777350" y="2384725"/>
              <a:ext cx="10650" cy="9000"/>
            </a:xfrm>
            <a:custGeom>
              <a:avLst/>
              <a:gdLst/>
              <a:ahLst/>
              <a:cxnLst/>
              <a:rect l="l" t="t" r="r" b="b"/>
              <a:pathLst>
                <a:path w="426" h="360" extrusionOk="0">
                  <a:moveTo>
                    <a:pt x="245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2" y="344"/>
                    <a:pt x="197" y="360"/>
                    <a:pt x="241" y="360"/>
                  </a:cubicBezTo>
                  <a:cubicBezTo>
                    <a:pt x="335" y="360"/>
                    <a:pt x="426" y="289"/>
                    <a:pt x="426" y="180"/>
                  </a:cubicBezTo>
                  <a:cubicBezTo>
                    <a:pt x="426" y="79"/>
                    <a:pt x="339" y="0"/>
                    <a:pt x="245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4" name="Google Shape;1444;p70"/>
            <p:cNvSpPr/>
            <p:nvPr/>
          </p:nvSpPr>
          <p:spPr>
            <a:xfrm>
              <a:off x="4797725" y="2384725"/>
              <a:ext cx="10475" cy="9000"/>
            </a:xfrm>
            <a:custGeom>
              <a:avLst/>
              <a:gdLst/>
              <a:ahLst/>
              <a:cxnLst/>
              <a:rect l="l" t="t" r="r" b="b"/>
              <a:pathLst>
                <a:path w="419" h="360" extrusionOk="0">
                  <a:moveTo>
                    <a:pt x="238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0" y="344"/>
                    <a:pt x="193" y="360"/>
                    <a:pt x="236" y="360"/>
                  </a:cubicBezTo>
                  <a:cubicBezTo>
                    <a:pt x="328" y="360"/>
                    <a:pt x="418" y="289"/>
                    <a:pt x="418" y="180"/>
                  </a:cubicBezTo>
                  <a:cubicBezTo>
                    <a:pt x="418" y="79"/>
                    <a:pt x="339" y="0"/>
                    <a:pt x="238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5" name="Google Shape;1445;p70"/>
            <p:cNvSpPr/>
            <p:nvPr/>
          </p:nvSpPr>
          <p:spPr>
            <a:xfrm>
              <a:off x="4818100" y="2384725"/>
              <a:ext cx="10475" cy="9000"/>
            </a:xfrm>
            <a:custGeom>
              <a:avLst/>
              <a:gdLst/>
              <a:ahLst/>
              <a:cxnLst/>
              <a:rect l="l" t="t" r="r" b="b"/>
              <a:pathLst>
                <a:path w="419" h="360" extrusionOk="0">
                  <a:moveTo>
                    <a:pt x="238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0" y="344"/>
                    <a:pt x="193" y="360"/>
                    <a:pt x="236" y="360"/>
                  </a:cubicBezTo>
                  <a:cubicBezTo>
                    <a:pt x="328" y="360"/>
                    <a:pt x="418" y="289"/>
                    <a:pt x="418" y="180"/>
                  </a:cubicBezTo>
                  <a:cubicBezTo>
                    <a:pt x="418" y="79"/>
                    <a:pt x="339" y="0"/>
                    <a:pt x="238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46" name="Google Shape;1446;p70"/>
          <p:cNvGrpSpPr/>
          <p:nvPr/>
        </p:nvGrpSpPr>
        <p:grpSpPr>
          <a:xfrm>
            <a:off x="7693626" y="4196920"/>
            <a:ext cx="212497" cy="175761"/>
            <a:chOff x="4943575" y="2516350"/>
            <a:chExt cx="98675" cy="81700"/>
          </a:xfrm>
          <a:noFill/>
        </p:grpSpPr>
        <p:sp>
          <p:nvSpPr>
            <p:cNvPr id="1447" name="Google Shape;1447;p70"/>
            <p:cNvSpPr/>
            <p:nvPr/>
          </p:nvSpPr>
          <p:spPr>
            <a:xfrm>
              <a:off x="5036450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0" y="101"/>
                    <a:pt x="65" y="166"/>
                  </a:cubicBezTo>
                  <a:cubicBezTo>
                    <a:pt x="83" y="184"/>
                    <a:pt x="106" y="192"/>
                    <a:pt x="129" y="192"/>
                  </a:cubicBezTo>
                  <a:cubicBezTo>
                    <a:pt x="179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8" name="Google Shape;1448;p70"/>
            <p:cNvSpPr/>
            <p:nvPr/>
          </p:nvSpPr>
          <p:spPr>
            <a:xfrm>
              <a:off x="50281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9" name="Google Shape;1449;p70"/>
            <p:cNvSpPr/>
            <p:nvPr/>
          </p:nvSpPr>
          <p:spPr>
            <a:xfrm>
              <a:off x="50281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6" y="184"/>
                    <a:pt x="99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0" name="Google Shape;1450;p70"/>
            <p:cNvSpPr/>
            <p:nvPr/>
          </p:nvSpPr>
          <p:spPr>
            <a:xfrm>
              <a:off x="50281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1" name="Google Shape;1451;p70"/>
            <p:cNvSpPr/>
            <p:nvPr/>
          </p:nvSpPr>
          <p:spPr>
            <a:xfrm>
              <a:off x="50197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2" name="Google Shape;1452;p70"/>
            <p:cNvSpPr/>
            <p:nvPr/>
          </p:nvSpPr>
          <p:spPr>
            <a:xfrm>
              <a:off x="501967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0" y="0"/>
                  </a:moveTo>
                  <a:cubicBezTo>
                    <a:pt x="44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3" name="Google Shape;1453;p70"/>
            <p:cNvSpPr/>
            <p:nvPr/>
          </p:nvSpPr>
          <p:spPr>
            <a:xfrm>
              <a:off x="50196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9" y="184"/>
                    <a:pt x="102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4" name="Google Shape;1454;p70"/>
            <p:cNvSpPr/>
            <p:nvPr/>
          </p:nvSpPr>
          <p:spPr>
            <a:xfrm>
              <a:off x="501967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5" name="Google Shape;1455;p70"/>
            <p:cNvSpPr/>
            <p:nvPr/>
          </p:nvSpPr>
          <p:spPr>
            <a:xfrm>
              <a:off x="501972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5" y="41"/>
                    <a:pt x="184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6" name="Google Shape;1456;p70"/>
            <p:cNvSpPr/>
            <p:nvPr/>
          </p:nvSpPr>
          <p:spPr>
            <a:xfrm>
              <a:off x="50112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7" name="Google Shape;1457;p70"/>
            <p:cNvSpPr/>
            <p:nvPr/>
          </p:nvSpPr>
          <p:spPr>
            <a:xfrm>
              <a:off x="50112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8" name="Google Shape;1458;p70"/>
            <p:cNvSpPr/>
            <p:nvPr/>
          </p:nvSpPr>
          <p:spPr>
            <a:xfrm>
              <a:off x="50112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9" name="Google Shape;1459;p70"/>
            <p:cNvSpPr/>
            <p:nvPr/>
          </p:nvSpPr>
          <p:spPr>
            <a:xfrm>
              <a:off x="50112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0" name="Google Shape;1460;p70"/>
            <p:cNvSpPr/>
            <p:nvPr/>
          </p:nvSpPr>
          <p:spPr>
            <a:xfrm>
              <a:off x="50112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2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1" name="Google Shape;1461;p70"/>
            <p:cNvSpPr/>
            <p:nvPr/>
          </p:nvSpPr>
          <p:spPr>
            <a:xfrm>
              <a:off x="50112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2" name="Google Shape;1462;p70"/>
            <p:cNvSpPr/>
            <p:nvPr/>
          </p:nvSpPr>
          <p:spPr>
            <a:xfrm>
              <a:off x="50112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3" name="Google Shape;1463;p70"/>
            <p:cNvSpPr/>
            <p:nvPr/>
          </p:nvSpPr>
          <p:spPr>
            <a:xfrm>
              <a:off x="5002725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4" name="Google Shape;1464;p70"/>
            <p:cNvSpPr/>
            <p:nvPr/>
          </p:nvSpPr>
          <p:spPr>
            <a:xfrm>
              <a:off x="50027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5" name="Google Shape;1465;p70"/>
            <p:cNvSpPr/>
            <p:nvPr/>
          </p:nvSpPr>
          <p:spPr>
            <a:xfrm>
              <a:off x="50027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6" name="Google Shape;1466;p70"/>
            <p:cNvSpPr/>
            <p:nvPr/>
          </p:nvSpPr>
          <p:spPr>
            <a:xfrm>
              <a:off x="50027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7" name="Google Shape;1467;p70"/>
            <p:cNvSpPr/>
            <p:nvPr/>
          </p:nvSpPr>
          <p:spPr>
            <a:xfrm>
              <a:off x="50027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8" name="Google Shape;1468;p70"/>
            <p:cNvSpPr/>
            <p:nvPr/>
          </p:nvSpPr>
          <p:spPr>
            <a:xfrm>
              <a:off x="50027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9" name="Google Shape;1469;p70"/>
            <p:cNvSpPr/>
            <p:nvPr/>
          </p:nvSpPr>
          <p:spPr>
            <a:xfrm>
              <a:off x="50027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0" name="Google Shape;1470;p70"/>
            <p:cNvSpPr/>
            <p:nvPr/>
          </p:nvSpPr>
          <p:spPr>
            <a:xfrm>
              <a:off x="50027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1" name="Google Shape;1471;p70"/>
            <p:cNvSpPr/>
            <p:nvPr/>
          </p:nvSpPr>
          <p:spPr>
            <a:xfrm>
              <a:off x="5002725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2" name="Google Shape;1472;p70"/>
            <p:cNvSpPr/>
            <p:nvPr/>
          </p:nvSpPr>
          <p:spPr>
            <a:xfrm>
              <a:off x="4994250" y="25163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3" name="Google Shape;1473;p70"/>
            <p:cNvSpPr/>
            <p:nvPr/>
          </p:nvSpPr>
          <p:spPr>
            <a:xfrm>
              <a:off x="4994250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4" name="Google Shape;1474;p70"/>
            <p:cNvSpPr/>
            <p:nvPr/>
          </p:nvSpPr>
          <p:spPr>
            <a:xfrm>
              <a:off x="499425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5" name="Google Shape;1475;p70"/>
            <p:cNvSpPr/>
            <p:nvPr/>
          </p:nvSpPr>
          <p:spPr>
            <a:xfrm>
              <a:off x="49943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6" name="Google Shape;1476;p70"/>
            <p:cNvSpPr/>
            <p:nvPr/>
          </p:nvSpPr>
          <p:spPr>
            <a:xfrm>
              <a:off x="499425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7" name="Google Shape;1477;p70"/>
            <p:cNvSpPr/>
            <p:nvPr/>
          </p:nvSpPr>
          <p:spPr>
            <a:xfrm>
              <a:off x="49942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8" name="Google Shape;1478;p70"/>
            <p:cNvSpPr/>
            <p:nvPr/>
          </p:nvSpPr>
          <p:spPr>
            <a:xfrm>
              <a:off x="499425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9" name="Google Shape;1479;p70"/>
            <p:cNvSpPr/>
            <p:nvPr/>
          </p:nvSpPr>
          <p:spPr>
            <a:xfrm>
              <a:off x="499430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0" name="Google Shape;1480;p70"/>
            <p:cNvSpPr/>
            <p:nvPr/>
          </p:nvSpPr>
          <p:spPr>
            <a:xfrm>
              <a:off x="49942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1" name="Google Shape;1481;p70"/>
            <p:cNvSpPr/>
            <p:nvPr/>
          </p:nvSpPr>
          <p:spPr>
            <a:xfrm>
              <a:off x="4994250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2" name="Google Shape;1482;p70"/>
            <p:cNvSpPr/>
            <p:nvPr/>
          </p:nvSpPr>
          <p:spPr>
            <a:xfrm>
              <a:off x="4994250" y="2593150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1"/>
                  </a:moveTo>
                  <a:cubicBezTo>
                    <a:pt x="44" y="1"/>
                    <a:pt x="1" y="109"/>
                    <a:pt x="65" y="166"/>
                  </a:cubicBezTo>
                  <a:cubicBezTo>
                    <a:pt x="84" y="187"/>
                    <a:pt x="107" y="196"/>
                    <a:pt x="130" y="196"/>
                  </a:cubicBezTo>
                  <a:cubicBezTo>
                    <a:pt x="180" y="196"/>
                    <a:pt x="229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3" name="Google Shape;1483;p70"/>
            <p:cNvSpPr/>
            <p:nvPr/>
          </p:nvSpPr>
          <p:spPr>
            <a:xfrm>
              <a:off x="49857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4" name="Google Shape;1484;p70"/>
            <p:cNvSpPr/>
            <p:nvPr/>
          </p:nvSpPr>
          <p:spPr>
            <a:xfrm>
              <a:off x="49858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5" name="Google Shape;1485;p70"/>
            <p:cNvSpPr/>
            <p:nvPr/>
          </p:nvSpPr>
          <p:spPr>
            <a:xfrm>
              <a:off x="49857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6" name="Google Shape;1486;p70"/>
            <p:cNvSpPr/>
            <p:nvPr/>
          </p:nvSpPr>
          <p:spPr>
            <a:xfrm>
              <a:off x="49857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7" name="Google Shape;1487;p70"/>
            <p:cNvSpPr/>
            <p:nvPr/>
          </p:nvSpPr>
          <p:spPr>
            <a:xfrm>
              <a:off x="49857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8" name="Google Shape;1488;p70"/>
            <p:cNvSpPr/>
            <p:nvPr/>
          </p:nvSpPr>
          <p:spPr>
            <a:xfrm>
              <a:off x="49858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9" name="Google Shape;1489;p70"/>
            <p:cNvSpPr/>
            <p:nvPr/>
          </p:nvSpPr>
          <p:spPr>
            <a:xfrm>
              <a:off x="49857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0" name="Google Shape;1490;p70"/>
            <p:cNvSpPr/>
            <p:nvPr/>
          </p:nvSpPr>
          <p:spPr>
            <a:xfrm>
              <a:off x="49773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1" name="Google Shape;1491;p70"/>
            <p:cNvSpPr/>
            <p:nvPr/>
          </p:nvSpPr>
          <p:spPr>
            <a:xfrm>
              <a:off x="49773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2" name="Google Shape;1492;p70"/>
            <p:cNvSpPr/>
            <p:nvPr/>
          </p:nvSpPr>
          <p:spPr>
            <a:xfrm>
              <a:off x="49773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3" name="Google Shape;1493;p70"/>
            <p:cNvSpPr/>
            <p:nvPr/>
          </p:nvSpPr>
          <p:spPr>
            <a:xfrm>
              <a:off x="49773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4" name="Google Shape;1494;p70"/>
            <p:cNvSpPr/>
            <p:nvPr/>
          </p:nvSpPr>
          <p:spPr>
            <a:xfrm>
              <a:off x="49773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5" name="Google Shape;1495;p70"/>
            <p:cNvSpPr/>
            <p:nvPr/>
          </p:nvSpPr>
          <p:spPr>
            <a:xfrm>
              <a:off x="49773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6" name="Google Shape;1496;p70"/>
            <p:cNvSpPr/>
            <p:nvPr/>
          </p:nvSpPr>
          <p:spPr>
            <a:xfrm>
              <a:off x="49773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7" name="Google Shape;1497;p70"/>
            <p:cNvSpPr/>
            <p:nvPr/>
          </p:nvSpPr>
          <p:spPr>
            <a:xfrm>
              <a:off x="49688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8" name="Google Shape;1498;p70"/>
            <p:cNvSpPr/>
            <p:nvPr/>
          </p:nvSpPr>
          <p:spPr>
            <a:xfrm>
              <a:off x="4968875" y="2539400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21" y="1"/>
                  </a:moveTo>
                  <a:cubicBezTo>
                    <a:pt x="46" y="1"/>
                    <a:pt x="1" y="104"/>
                    <a:pt x="64" y="160"/>
                  </a:cubicBezTo>
                  <a:cubicBezTo>
                    <a:pt x="82" y="181"/>
                    <a:pt x="106" y="190"/>
                    <a:pt x="129" y="190"/>
                  </a:cubicBezTo>
                  <a:cubicBezTo>
                    <a:pt x="179" y="190"/>
                    <a:pt x="227" y="149"/>
                    <a:pt x="222" y="95"/>
                  </a:cubicBezTo>
                  <a:cubicBezTo>
                    <a:pt x="222" y="37"/>
                    <a:pt x="186" y="1"/>
                    <a:pt x="128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9" name="Google Shape;1499;p70"/>
            <p:cNvSpPr/>
            <p:nvPr/>
          </p:nvSpPr>
          <p:spPr>
            <a:xfrm>
              <a:off x="49688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0" name="Google Shape;1500;p70"/>
            <p:cNvSpPr/>
            <p:nvPr/>
          </p:nvSpPr>
          <p:spPr>
            <a:xfrm>
              <a:off x="4968825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1" y="101"/>
                    <a:pt x="66" y="166"/>
                  </a:cubicBezTo>
                  <a:cubicBezTo>
                    <a:pt x="84" y="184"/>
                    <a:pt x="107" y="192"/>
                    <a:pt x="130" y="192"/>
                  </a:cubicBezTo>
                  <a:cubicBezTo>
                    <a:pt x="180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1" name="Google Shape;1501;p70"/>
            <p:cNvSpPr/>
            <p:nvPr/>
          </p:nvSpPr>
          <p:spPr>
            <a:xfrm>
              <a:off x="49688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2" name="Google Shape;1502;p70"/>
            <p:cNvSpPr/>
            <p:nvPr/>
          </p:nvSpPr>
          <p:spPr>
            <a:xfrm>
              <a:off x="49688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3" name="Google Shape;1503;p70"/>
            <p:cNvSpPr/>
            <p:nvPr/>
          </p:nvSpPr>
          <p:spPr>
            <a:xfrm>
              <a:off x="4968825" y="2577825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1"/>
                  </a:moveTo>
                  <a:cubicBezTo>
                    <a:pt x="51" y="1"/>
                    <a:pt x="1" y="101"/>
                    <a:pt x="66" y="166"/>
                  </a:cubicBezTo>
                  <a:cubicBezTo>
                    <a:pt x="84" y="185"/>
                    <a:pt x="107" y="193"/>
                    <a:pt x="130" y="193"/>
                  </a:cubicBezTo>
                  <a:cubicBezTo>
                    <a:pt x="180" y="193"/>
                    <a:pt x="229" y="154"/>
                    <a:pt x="224" y="94"/>
                  </a:cubicBezTo>
                  <a:cubicBezTo>
                    <a:pt x="231" y="44"/>
                    <a:pt x="188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4" name="Google Shape;1504;p70"/>
            <p:cNvSpPr/>
            <p:nvPr/>
          </p:nvSpPr>
          <p:spPr>
            <a:xfrm>
              <a:off x="4960525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23" y="0"/>
                  </a:moveTo>
                  <a:cubicBezTo>
                    <a:pt x="37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5" name="Google Shape;1505;p70"/>
            <p:cNvSpPr/>
            <p:nvPr/>
          </p:nvSpPr>
          <p:spPr>
            <a:xfrm>
              <a:off x="49605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14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5" y="181"/>
                    <a:pt x="99" y="190"/>
                    <a:pt x="122" y="190"/>
                  </a:cubicBezTo>
                  <a:cubicBezTo>
                    <a:pt x="172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1" y="1"/>
                  </a:cubicBezTo>
                  <a:cubicBezTo>
                    <a:pt x="119" y="1"/>
                    <a:pt x="116" y="1"/>
                    <a:pt x="114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6" name="Google Shape;1506;p70"/>
            <p:cNvSpPr/>
            <p:nvPr/>
          </p:nvSpPr>
          <p:spPr>
            <a:xfrm>
              <a:off x="496052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7" name="Google Shape;1507;p70"/>
            <p:cNvSpPr/>
            <p:nvPr/>
          </p:nvSpPr>
          <p:spPr>
            <a:xfrm>
              <a:off x="49605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7" y="184"/>
                    <a:pt x="100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8" name="Google Shape;1508;p70"/>
            <p:cNvSpPr/>
            <p:nvPr/>
          </p:nvSpPr>
          <p:spPr>
            <a:xfrm>
              <a:off x="496052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9" name="Google Shape;1509;p70"/>
            <p:cNvSpPr/>
            <p:nvPr/>
          </p:nvSpPr>
          <p:spPr>
            <a:xfrm>
              <a:off x="496057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4" y="1"/>
                  </a:moveTo>
                  <a:cubicBezTo>
                    <a:pt x="130" y="1"/>
                    <a:pt x="126" y="1"/>
                    <a:pt x="121" y="2"/>
                  </a:cubicBezTo>
                  <a:cubicBezTo>
                    <a:pt x="119" y="1"/>
                    <a:pt x="116" y="1"/>
                    <a:pt x="113" y="1"/>
                  </a:cubicBezTo>
                  <a:cubicBezTo>
                    <a:pt x="33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34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0" name="Google Shape;1510;p70"/>
            <p:cNvSpPr/>
            <p:nvPr/>
          </p:nvSpPr>
          <p:spPr>
            <a:xfrm>
              <a:off x="49605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7" y="185"/>
                    <a:pt x="100" y="193"/>
                    <a:pt x="123" y="193"/>
                  </a:cubicBezTo>
                  <a:cubicBezTo>
                    <a:pt x="173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23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1" name="Google Shape;1511;p70"/>
            <p:cNvSpPr/>
            <p:nvPr/>
          </p:nvSpPr>
          <p:spPr>
            <a:xfrm>
              <a:off x="4952050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31" y="0"/>
                  </a:moveTo>
                  <a:cubicBezTo>
                    <a:pt x="44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2" name="Google Shape;1512;p70"/>
            <p:cNvSpPr/>
            <p:nvPr/>
          </p:nvSpPr>
          <p:spPr>
            <a:xfrm>
              <a:off x="49521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3" name="Google Shape;1513;p70"/>
            <p:cNvSpPr/>
            <p:nvPr/>
          </p:nvSpPr>
          <p:spPr>
            <a:xfrm>
              <a:off x="49520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1" y="0"/>
                  </a:moveTo>
                  <a:cubicBezTo>
                    <a:pt x="44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4" name="Google Shape;1514;p70"/>
            <p:cNvSpPr/>
            <p:nvPr/>
          </p:nvSpPr>
          <p:spPr>
            <a:xfrm>
              <a:off x="49520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5" name="Google Shape;1515;p70"/>
            <p:cNvSpPr/>
            <p:nvPr/>
          </p:nvSpPr>
          <p:spPr>
            <a:xfrm>
              <a:off x="49520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6" name="Google Shape;1516;p70"/>
            <p:cNvSpPr/>
            <p:nvPr/>
          </p:nvSpPr>
          <p:spPr>
            <a:xfrm>
              <a:off x="4952100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40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7" name="Google Shape;1517;p70"/>
            <p:cNvSpPr/>
            <p:nvPr/>
          </p:nvSpPr>
          <p:spPr>
            <a:xfrm>
              <a:off x="49520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8" name="Google Shape;1518;p70"/>
            <p:cNvSpPr/>
            <p:nvPr/>
          </p:nvSpPr>
          <p:spPr>
            <a:xfrm>
              <a:off x="49435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1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9" name="Google Shape;1519;p70"/>
            <p:cNvSpPr/>
            <p:nvPr/>
          </p:nvSpPr>
          <p:spPr>
            <a:xfrm>
              <a:off x="49436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1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0" name="Google Shape;1520;p70"/>
            <p:cNvSpPr/>
            <p:nvPr/>
          </p:nvSpPr>
          <p:spPr>
            <a:xfrm>
              <a:off x="49435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1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1" name="Google Shape;1521;p70"/>
            <p:cNvSpPr/>
            <p:nvPr/>
          </p:nvSpPr>
          <p:spPr>
            <a:xfrm>
              <a:off x="49435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2" name="Google Shape;1522;p70"/>
            <p:cNvSpPr/>
            <p:nvPr/>
          </p:nvSpPr>
          <p:spPr>
            <a:xfrm>
              <a:off x="49435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1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30" y="148"/>
                    <a:pt x="224" y="87"/>
                  </a:cubicBezTo>
                  <a:cubicBezTo>
                    <a:pt x="224" y="37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3" name="Google Shape;1523;p70"/>
            <p:cNvSpPr/>
            <p:nvPr/>
          </p:nvSpPr>
          <p:spPr>
            <a:xfrm>
              <a:off x="49436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1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40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4" name="Google Shape;1524;p70"/>
            <p:cNvSpPr/>
            <p:nvPr/>
          </p:nvSpPr>
          <p:spPr>
            <a:xfrm>
              <a:off x="49435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525" name="Google Shape;1525;p70"/>
          <p:cNvSpPr/>
          <p:nvPr/>
        </p:nvSpPr>
        <p:spPr>
          <a:xfrm>
            <a:off x="7709169" y="3426066"/>
            <a:ext cx="174337" cy="174337"/>
          </a:xfrm>
          <a:custGeom>
            <a:avLst/>
            <a:gdLst/>
            <a:ahLst/>
            <a:cxnLst/>
            <a:rect l="l" t="t" r="r" b="b"/>
            <a:pathLst>
              <a:path w="208163" h="208163" extrusionOk="0">
                <a:moveTo>
                  <a:pt x="79632" y="48546"/>
                </a:moveTo>
                <a:cubicBezTo>
                  <a:pt x="80399" y="48546"/>
                  <a:pt x="81191" y="48783"/>
                  <a:pt x="81877" y="49126"/>
                </a:cubicBezTo>
                <a:lnTo>
                  <a:pt x="158203" y="101306"/>
                </a:lnTo>
                <a:cubicBezTo>
                  <a:pt x="159036" y="101861"/>
                  <a:pt x="159591" y="102971"/>
                  <a:pt x="159591" y="104081"/>
                </a:cubicBezTo>
                <a:cubicBezTo>
                  <a:pt x="159591" y="105191"/>
                  <a:pt x="159036" y="106302"/>
                  <a:pt x="158203" y="106857"/>
                </a:cubicBezTo>
                <a:lnTo>
                  <a:pt x="81877" y="159036"/>
                </a:lnTo>
                <a:cubicBezTo>
                  <a:pt x="81045" y="159314"/>
                  <a:pt x="80489" y="159591"/>
                  <a:pt x="79934" y="159591"/>
                </a:cubicBezTo>
                <a:cubicBezTo>
                  <a:pt x="79379" y="159591"/>
                  <a:pt x="78547" y="159591"/>
                  <a:pt x="78269" y="159314"/>
                </a:cubicBezTo>
                <a:cubicBezTo>
                  <a:pt x="77159" y="158481"/>
                  <a:pt x="76326" y="157371"/>
                  <a:pt x="76326" y="156260"/>
                </a:cubicBezTo>
                <a:lnTo>
                  <a:pt x="76326" y="52179"/>
                </a:lnTo>
                <a:cubicBezTo>
                  <a:pt x="76326" y="50792"/>
                  <a:pt x="77159" y="49681"/>
                  <a:pt x="78269" y="48849"/>
                </a:cubicBezTo>
                <a:cubicBezTo>
                  <a:pt x="78693" y="48637"/>
                  <a:pt x="79158" y="48546"/>
                  <a:pt x="79632" y="48546"/>
                </a:cubicBezTo>
                <a:close/>
                <a:moveTo>
                  <a:pt x="104081" y="0"/>
                </a:moveTo>
                <a:cubicBezTo>
                  <a:pt x="46628" y="0"/>
                  <a:pt x="0" y="46628"/>
                  <a:pt x="0" y="104081"/>
                </a:cubicBezTo>
                <a:cubicBezTo>
                  <a:pt x="0" y="161534"/>
                  <a:pt x="46628" y="208162"/>
                  <a:pt x="104081" y="208162"/>
                </a:cubicBezTo>
                <a:cubicBezTo>
                  <a:pt x="161534" y="208162"/>
                  <a:pt x="208162" y="161534"/>
                  <a:pt x="208162" y="104081"/>
                </a:cubicBezTo>
                <a:cubicBezTo>
                  <a:pt x="208162" y="46628"/>
                  <a:pt x="161534" y="0"/>
                  <a:pt x="104081" y="0"/>
                </a:cubicBezTo>
                <a:close/>
              </a:path>
            </a:pathLst>
          </a:cu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050"/>
              </a:solidFill>
              <a:cs typeface="B Nazanin" panose="00000700000000000000" pitchFamily="2" charset="-78"/>
            </a:endParaRPr>
          </a:p>
        </p:txBody>
      </p:sp>
      <p:sp>
        <p:nvSpPr>
          <p:cNvPr id="1526" name="Google Shape;1526;p70"/>
          <p:cNvSpPr/>
          <p:nvPr/>
        </p:nvSpPr>
        <p:spPr>
          <a:xfrm>
            <a:off x="8025426" y="3454885"/>
            <a:ext cx="148500" cy="116700"/>
          </a:xfrm>
          <a:prstGeom prst="stripedRightArrow">
            <a:avLst>
              <a:gd name="adj1" fmla="val 50000"/>
              <a:gd name="adj2" fmla="val 50000"/>
            </a:avLst>
          </a:pr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050"/>
              </a:solidFill>
              <a:cs typeface="B Nazanin" panose="00000700000000000000" pitchFamily="2" charset="-78"/>
            </a:endParaRPr>
          </a:p>
        </p:txBody>
      </p:sp>
      <p:sp>
        <p:nvSpPr>
          <p:cNvPr id="1527" name="Google Shape;1527;p70"/>
          <p:cNvSpPr/>
          <p:nvPr/>
        </p:nvSpPr>
        <p:spPr>
          <a:xfrm>
            <a:off x="7127539" y="2775822"/>
            <a:ext cx="118200" cy="1182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050"/>
              </a:solidFill>
              <a:cs typeface="B Nazanin" panose="00000700000000000000" pitchFamily="2" charset="-78"/>
            </a:endParaRPr>
          </a:p>
        </p:txBody>
      </p:sp>
      <p:sp>
        <p:nvSpPr>
          <p:cNvPr id="1528" name="Google Shape;1528;p70"/>
          <p:cNvSpPr/>
          <p:nvPr/>
        </p:nvSpPr>
        <p:spPr>
          <a:xfrm flipH="1">
            <a:off x="7434905" y="2775822"/>
            <a:ext cx="118200" cy="1182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050"/>
              </a:solidFill>
              <a:cs typeface="B Nazanin" panose="00000700000000000000" pitchFamily="2" charset="-78"/>
            </a:endParaRPr>
          </a:p>
        </p:txBody>
      </p:sp>
      <p:sp>
        <p:nvSpPr>
          <p:cNvPr id="1529" name="Google Shape;1529;p70"/>
          <p:cNvSpPr txBox="1">
            <a:spLocks noGrp="1"/>
          </p:cNvSpPr>
          <p:nvPr>
            <p:ph type="title" idx="4294967295"/>
          </p:nvPr>
        </p:nvSpPr>
        <p:spPr>
          <a:xfrm>
            <a:off x="648308" y="371445"/>
            <a:ext cx="7710487" cy="4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600" dirty="0">
                <a:solidFill>
                  <a:srgbClr val="00B050"/>
                </a:solidFill>
                <a:cs typeface="B Nazanin" panose="00000700000000000000" pitchFamily="2" charset="-78"/>
              </a:rPr>
              <a:t>از منابع گرافیکی قابل ویرایش ما استفاده کنید...</a:t>
            </a:r>
            <a:endParaRPr sz="3600" dirty="0">
              <a:solidFill>
                <a:srgbClr val="00B050"/>
              </a:solidFill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9" name="Google Shape;12249;p21"/>
          <p:cNvSpPr/>
          <p:nvPr/>
        </p:nvSpPr>
        <p:spPr>
          <a:xfrm>
            <a:off x="1504285" y="2586168"/>
            <a:ext cx="1713187" cy="534976"/>
          </a:xfrm>
          <a:custGeom>
            <a:avLst/>
            <a:gdLst/>
            <a:ahLst/>
            <a:cxnLst/>
            <a:rect l="l" t="t" r="r" b="b"/>
            <a:pathLst>
              <a:path w="110102" h="34387" extrusionOk="0">
                <a:moveTo>
                  <a:pt x="17194" y="1"/>
                </a:moveTo>
                <a:cubicBezTo>
                  <a:pt x="7695" y="1"/>
                  <a:pt x="1" y="7695"/>
                  <a:pt x="1" y="17194"/>
                </a:cubicBezTo>
                <a:cubicBezTo>
                  <a:pt x="1" y="26693"/>
                  <a:pt x="7695" y="34387"/>
                  <a:pt x="17194" y="34387"/>
                </a:cubicBezTo>
                <a:lnTo>
                  <a:pt x="92908" y="34387"/>
                </a:lnTo>
                <a:cubicBezTo>
                  <a:pt x="102407" y="34387"/>
                  <a:pt x="110102" y="26693"/>
                  <a:pt x="110102" y="17194"/>
                </a:cubicBezTo>
                <a:cubicBezTo>
                  <a:pt x="110102" y="7695"/>
                  <a:pt x="102407" y="1"/>
                  <a:pt x="92908" y="1"/>
                </a:cubicBezTo>
                <a:close/>
              </a:path>
            </a:pathLst>
          </a:custGeom>
          <a:noFill/>
          <a:ln w="1905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50" name="Google Shape;12250;p21"/>
          <p:cNvSpPr/>
          <p:nvPr/>
        </p:nvSpPr>
        <p:spPr>
          <a:xfrm>
            <a:off x="2653822" y="2482830"/>
            <a:ext cx="687939" cy="741642"/>
          </a:xfrm>
          <a:custGeom>
            <a:avLst/>
            <a:gdLst/>
            <a:ahLst/>
            <a:cxnLst/>
            <a:rect l="l" t="t" r="r" b="b"/>
            <a:pathLst>
              <a:path w="44212" h="47671" extrusionOk="0">
                <a:moveTo>
                  <a:pt x="1" y="1"/>
                </a:moveTo>
                <a:lnTo>
                  <a:pt x="1" y="1379"/>
                </a:lnTo>
                <a:lnTo>
                  <a:pt x="20352" y="1379"/>
                </a:lnTo>
                <a:cubicBezTo>
                  <a:pt x="32758" y="1379"/>
                  <a:pt x="42833" y="11455"/>
                  <a:pt x="42833" y="23836"/>
                </a:cubicBezTo>
                <a:cubicBezTo>
                  <a:pt x="42833" y="36217"/>
                  <a:pt x="32758" y="46292"/>
                  <a:pt x="20352" y="46292"/>
                </a:cubicBezTo>
                <a:lnTo>
                  <a:pt x="1" y="46292"/>
                </a:lnTo>
                <a:lnTo>
                  <a:pt x="1" y="47670"/>
                </a:lnTo>
                <a:lnTo>
                  <a:pt x="20352" y="47670"/>
                </a:lnTo>
                <a:cubicBezTo>
                  <a:pt x="33510" y="47670"/>
                  <a:pt x="44212" y="36969"/>
                  <a:pt x="44212" y="23836"/>
                </a:cubicBezTo>
                <a:cubicBezTo>
                  <a:pt x="44212" y="10678"/>
                  <a:pt x="33510" y="1"/>
                  <a:pt x="20352" y="1"/>
                </a:cubicBezTo>
                <a:close/>
              </a:path>
            </a:pathLst>
          </a:cu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51" name="Google Shape;12251;p21"/>
          <p:cNvSpPr/>
          <p:nvPr/>
        </p:nvSpPr>
        <p:spPr>
          <a:xfrm>
            <a:off x="1380284" y="2482830"/>
            <a:ext cx="687550" cy="741642"/>
          </a:xfrm>
          <a:custGeom>
            <a:avLst/>
            <a:gdLst/>
            <a:ahLst/>
            <a:cxnLst/>
            <a:rect l="l" t="t" r="r" b="b"/>
            <a:pathLst>
              <a:path w="44187" h="47671" extrusionOk="0">
                <a:moveTo>
                  <a:pt x="23835" y="1"/>
                </a:moveTo>
                <a:cubicBezTo>
                  <a:pt x="10677" y="1"/>
                  <a:pt x="1" y="10678"/>
                  <a:pt x="1" y="23836"/>
                </a:cubicBezTo>
                <a:cubicBezTo>
                  <a:pt x="1" y="36969"/>
                  <a:pt x="10677" y="47670"/>
                  <a:pt x="23835" y="47670"/>
                </a:cubicBezTo>
                <a:lnTo>
                  <a:pt x="44186" y="47670"/>
                </a:lnTo>
                <a:lnTo>
                  <a:pt x="44186" y="46292"/>
                </a:lnTo>
                <a:lnTo>
                  <a:pt x="23835" y="46292"/>
                </a:lnTo>
                <a:cubicBezTo>
                  <a:pt x="11454" y="46292"/>
                  <a:pt x="1379" y="36217"/>
                  <a:pt x="1379" y="23836"/>
                </a:cubicBezTo>
                <a:cubicBezTo>
                  <a:pt x="1379" y="11455"/>
                  <a:pt x="11454" y="1379"/>
                  <a:pt x="23835" y="1379"/>
                </a:cubicBezTo>
                <a:lnTo>
                  <a:pt x="44186" y="1379"/>
                </a:lnTo>
                <a:lnTo>
                  <a:pt x="44186" y="1"/>
                </a:lnTo>
                <a:close/>
              </a:path>
            </a:pathLst>
          </a:cu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52" name="Google Shape;12252;p21"/>
          <p:cNvSpPr/>
          <p:nvPr/>
        </p:nvSpPr>
        <p:spPr>
          <a:xfrm>
            <a:off x="1998733" y="3559838"/>
            <a:ext cx="724194" cy="588011"/>
          </a:xfrm>
          <a:custGeom>
            <a:avLst/>
            <a:gdLst/>
            <a:ahLst/>
            <a:cxnLst/>
            <a:rect l="l" t="t" r="r" b="b"/>
            <a:pathLst>
              <a:path w="46542" h="37796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84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53" name="Google Shape;12253;p21"/>
          <p:cNvSpPr/>
          <p:nvPr/>
        </p:nvSpPr>
        <p:spPr>
          <a:xfrm>
            <a:off x="2949013" y="3559838"/>
            <a:ext cx="724598" cy="588011"/>
          </a:xfrm>
          <a:custGeom>
            <a:avLst/>
            <a:gdLst/>
            <a:ahLst/>
            <a:cxnLst/>
            <a:rect l="l" t="t" r="r" b="b"/>
            <a:pathLst>
              <a:path w="46568" h="37796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67" y="34412"/>
                  <a:pt x="46567" y="30226"/>
                </a:cubicBezTo>
                <a:lnTo>
                  <a:pt x="46567" y="7569"/>
                </a:lnTo>
                <a:cubicBezTo>
                  <a:pt x="46567" y="3384"/>
                  <a:pt x="43184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54" name="Google Shape;12254;p21"/>
          <p:cNvSpPr/>
          <p:nvPr/>
        </p:nvSpPr>
        <p:spPr>
          <a:xfrm>
            <a:off x="1048453" y="3559838"/>
            <a:ext cx="724194" cy="588011"/>
          </a:xfrm>
          <a:custGeom>
            <a:avLst/>
            <a:gdLst/>
            <a:ahLst/>
            <a:cxnLst/>
            <a:rect l="l" t="t" r="r" b="b"/>
            <a:pathLst>
              <a:path w="46542" h="37796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58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58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55" name="Google Shape;12255;p21"/>
          <p:cNvSpPr/>
          <p:nvPr/>
        </p:nvSpPr>
        <p:spPr>
          <a:xfrm>
            <a:off x="1998733" y="1559475"/>
            <a:ext cx="724194" cy="587996"/>
          </a:xfrm>
          <a:custGeom>
            <a:avLst/>
            <a:gdLst/>
            <a:ahLst/>
            <a:cxnLst/>
            <a:rect l="l" t="t" r="r" b="b"/>
            <a:pathLst>
              <a:path w="46542" h="37795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84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56" name="Google Shape;12256;p21"/>
          <p:cNvSpPr/>
          <p:nvPr/>
        </p:nvSpPr>
        <p:spPr>
          <a:xfrm>
            <a:off x="2949013" y="1559475"/>
            <a:ext cx="724598" cy="587996"/>
          </a:xfrm>
          <a:custGeom>
            <a:avLst/>
            <a:gdLst/>
            <a:ahLst/>
            <a:cxnLst/>
            <a:rect l="l" t="t" r="r" b="b"/>
            <a:pathLst>
              <a:path w="46568" h="37795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67" y="34412"/>
                  <a:pt x="46567" y="30226"/>
                </a:cubicBezTo>
                <a:lnTo>
                  <a:pt x="46567" y="7569"/>
                </a:lnTo>
                <a:cubicBezTo>
                  <a:pt x="46567" y="3384"/>
                  <a:pt x="43184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57" name="Google Shape;12257;p21"/>
          <p:cNvSpPr/>
          <p:nvPr/>
        </p:nvSpPr>
        <p:spPr>
          <a:xfrm>
            <a:off x="1048453" y="1559475"/>
            <a:ext cx="724194" cy="587996"/>
          </a:xfrm>
          <a:custGeom>
            <a:avLst/>
            <a:gdLst/>
            <a:ahLst/>
            <a:cxnLst/>
            <a:rect l="l" t="t" r="r" b="b"/>
            <a:pathLst>
              <a:path w="46542" h="37795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58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58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58" name="Google Shape;12258;p21"/>
          <p:cNvSpPr/>
          <p:nvPr/>
        </p:nvSpPr>
        <p:spPr>
          <a:xfrm>
            <a:off x="1180249" y="1851536"/>
            <a:ext cx="453169" cy="3905"/>
          </a:xfrm>
          <a:custGeom>
            <a:avLst/>
            <a:gdLst/>
            <a:ahLst/>
            <a:cxnLst/>
            <a:rect l="l" t="t" r="r" b="b"/>
            <a:pathLst>
              <a:path w="29124" h="251" extrusionOk="0">
                <a:moveTo>
                  <a:pt x="126" y="0"/>
                </a:moveTo>
                <a:cubicBezTo>
                  <a:pt x="51" y="0"/>
                  <a:pt x="1" y="50"/>
                  <a:pt x="1" y="126"/>
                </a:cubicBezTo>
                <a:cubicBezTo>
                  <a:pt x="1" y="176"/>
                  <a:pt x="51" y="251"/>
                  <a:pt x="126" y="251"/>
                </a:cubicBezTo>
                <a:lnTo>
                  <a:pt x="29023" y="251"/>
                </a:lnTo>
                <a:cubicBezTo>
                  <a:pt x="29073" y="251"/>
                  <a:pt x="29123" y="176"/>
                  <a:pt x="29123" y="126"/>
                </a:cubicBezTo>
                <a:cubicBezTo>
                  <a:pt x="29123" y="50"/>
                  <a:pt x="29073" y="0"/>
                  <a:pt x="29023" y="0"/>
                </a:cubicBezTo>
                <a:close/>
              </a:path>
            </a:pathLst>
          </a:cu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59" name="Google Shape;12259;p21"/>
          <p:cNvSpPr/>
          <p:nvPr/>
        </p:nvSpPr>
        <p:spPr>
          <a:xfrm>
            <a:off x="2132084" y="1851536"/>
            <a:ext cx="453169" cy="3905"/>
          </a:xfrm>
          <a:custGeom>
            <a:avLst/>
            <a:gdLst/>
            <a:ahLst/>
            <a:cxnLst/>
            <a:rect l="l" t="t" r="r" b="b"/>
            <a:pathLst>
              <a:path w="29124" h="251" extrusionOk="0">
                <a:moveTo>
                  <a:pt x="101" y="0"/>
                </a:moveTo>
                <a:cubicBezTo>
                  <a:pt x="51" y="0"/>
                  <a:pt x="1" y="50"/>
                  <a:pt x="1" y="126"/>
                </a:cubicBezTo>
                <a:cubicBezTo>
                  <a:pt x="1" y="176"/>
                  <a:pt x="51" y="251"/>
                  <a:pt x="101" y="251"/>
                </a:cubicBezTo>
                <a:lnTo>
                  <a:pt x="28998" y="251"/>
                </a:lnTo>
                <a:cubicBezTo>
                  <a:pt x="29074" y="251"/>
                  <a:pt x="29124" y="176"/>
                  <a:pt x="29124" y="126"/>
                </a:cubicBezTo>
                <a:cubicBezTo>
                  <a:pt x="29124" y="50"/>
                  <a:pt x="29074" y="0"/>
                  <a:pt x="28998" y="0"/>
                </a:cubicBezTo>
                <a:close/>
              </a:path>
            </a:pathLst>
          </a:cu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60" name="Google Shape;12260;p21"/>
          <p:cNvSpPr/>
          <p:nvPr/>
        </p:nvSpPr>
        <p:spPr>
          <a:xfrm>
            <a:off x="3087047" y="1851536"/>
            <a:ext cx="453169" cy="3905"/>
          </a:xfrm>
          <a:custGeom>
            <a:avLst/>
            <a:gdLst/>
            <a:ahLst/>
            <a:cxnLst/>
            <a:rect l="l" t="t" r="r" b="b"/>
            <a:pathLst>
              <a:path w="29124" h="251" extrusionOk="0">
                <a:moveTo>
                  <a:pt x="101" y="0"/>
                </a:moveTo>
                <a:cubicBezTo>
                  <a:pt x="51" y="0"/>
                  <a:pt x="1" y="50"/>
                  <a:pt x="1" y="126"/>
                </a:cubicBezTo>
                <a:cubicBezTo>
                  <a:pt x="1" y="176"/>
                  <a:pt x="51" y="251"/>
                  <a:pt x="101" y="251"/>
                </a:cubicBezTo>
                <a:lnTo>
                  <a:pt x="28998" y="251"/>
                </a:lnTo>
                <a:cubicBezTo>
                  <a:pt x="29073" y="251"/>
                  <a:pt x="29124" y="176"/>
                  <a:pt x="29124" y="126"/>
                </a:cubicBezTo>
                <a:cubicBezTo>
                  <a:pt x="29124" y="50"/>
                  <a:pt x="29073" y="0"/>
                  <a:pt x="28998" y="0"/>
                </a:cubicBezTo>
                <a:close/>
              </a:path>
            </a:pathLst>
          </a:cu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61" name="Google Shape;12261;p21"/>
          <p:cNvSpPr/>
          <p:nvPr/>
        </p:nvSpPr>
        <p:spPr>
          <a:xfrm>
            <a:off x="3087047" y="3851898"/>
            <a:ext cx="453169" cy="3920"/>
          </a:xfrm>
          <a:custGeom>
            <a:avLst/>
            <a:gdLst/>
            <a:ahLst/>
            <a:cxnLst/>
            <a:rect l="l" t="t" r="r" b="b"/>
            <a:pathLst>
              <a:path w="29124" h="252" extrusionOk="0">
                <a:moveTo>
                  <a:pt x="101" y="0"/>
                </a:moveTo>
                <a:cubicBezTo>
                  <a:pt x="51" y="0"/>
                  <a:pt x="1" y="51"/>
                  <a:pt x="1" y="126"/>
                </a:cubicBezTo>
                <a:cubicBezTo>
                  <a:pt x="1" y="201"/>
                  <a:pt x="51" y="251"/>
                  <a:pt x="101" y="251"/>
                </a:cubicBezTo>
                <a:lnTo>
                  <a:pt x="28998" y="251"/>
                </a:lnTo>
                <a:cubicBezTo>
                  <a:pt x="29073" y="251"/>
                  <a:pt x="29124" y="201"/>
                  <a:pt x="29124" y="126"/>
                </a:cubicBezTo>
                <a:cubicBezTo>
                  <a:pt x="29124" y="51"/>
                  <a:pt x="29073" y="0"/>
                  <a:pt x="28998" y="0"/>
                </a:cubicBezTo>
                <a:close/>
              </a:path>
            </a:pathLst>
          </a:cu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62" name="Google Shape;12262;p21"/>
          <p:cNvSpPr/>
          <p:nvPr/>
        </p:nvSpPr>
        <p:spPr>
          <a:xfrm>
            <a:off x="2132084" y="3851898"/>
            <a:ext cx="453169" cy="3920"/>
          </a:xfrm>
          <a:custGeom>
            <a:avLst/>
            <a:gdLst/>
            <a:ahLst/>
            <a:cxnLst/>
            <a:rect l="l" t="t" r="r" b="b"/>
            <a:pathLst>
              <a:path w="29124" h="252" extrusionOk="0">
                <a:moveTo>
                  <a:pt x="101" y="0"/>
                </a:moveTo>
                <a:cubicBezTo>
                  <a:pt x="51" y="0"/>
                  <a:pt x="1" y="51"/>
                  <a:pt x="1" y="126"/>
                </a:cubicBezTo>
                <a:cubicBezTo>
                  <a:pt x="1" y="201"/>
                  <a:pt x="51" y="251"/>
                  <a:pt x="101" y="251"/>
                </a:cubicBezTo>
                <a:lnTo>
                  <a:pt x="28998" y="251"/>
                </a:lnTo>
                <a:cubicBezTo>
                  <a:pt x="29074" y="251"/>
                  <a:pt x="29124" y="201"/>
                  <a:pt x="29124" y="126"/>
                </a:cubicBezTo>
                <a:cubicBezTo>
                  <a:pt x="29124" y="51"/>
                  <a:pt x="29074" y="0"/>
                  <a:pt x="28998" y="0"/>
                </a:cubicBezTo>
                <a:close/>
              </a:path>
            </a:pathLst>
          </a:cu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63" name="Google Shape;12263;p21"/>
          <p:cNvSpPr/>
          <p:nvPr/>
        </p:nvSpPr>
        <p:spPr>
          <a:xfrm>
            <a:off x="1181416" y="3851898"/>
            <a:ext cx="453169" cy="3920"/>
          </a:xfrm>
          <a:custGeom>
            <a:avLst/>
            <a:gdLst/>
            <a:ahLst/>
            <a:cxnLst/>
            <a:rect l="l" t="t" r="r" b="b"/>
            <a:pathLst>
              <a:path w="29124" h="252" extrusionOk="0">
                <a:moveTo>
                  <a:pt x="126" y="0"/>
                </a:moveTo>
                <a:cubicBezTo>
                  <a:pt x="51" y="0"/>
                  <a:pt x="1" y="51"/>
                  <a:pt x="1" y="126"/>
                </a:cubicBezTo>
                <a:cubicBezTo>
                  <a:pt x="1" y="201"/>
                  <a:pt x="51" y="251"/>
                  <a:pt x="126" y="251"/>
                </a:cubicBezTo>
                <a:lnTo>
                  <a:pt x="29023" y="251"/>
                </a:lnTo>
                <a:cubicBezTo>
                  <a:pt x="29074" y="251"/>
                  <a:pt x="29124" y="201"/>
                  <a:pt x="29124" y="126"/>
                </a:cubicBezTo>
                <a:cubicBezTo>
                  <a:pt x="29124" y="51"/>
                  <a:pt x="29074" y="0"/>
                  <a:pt x="29023" y="0"/>
                </a:cubicBezTo>
                <a:close/>
              </a:path>
            </a:pathLst>
          </a:cu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64" name="Google Shape;12264;p21"/>
          <p:cNvSpPr txBox="1"/>
          <p:nvPr/>
        </p:nvSpPr>
        <p:spPr>
          <a:xfrm>
            <a:off x="1644313" y="2717237"/>
            <a:ext cx="1428600" cy="2730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1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عنوان را اینجا اضافه کنید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265" name="Google Shape;12265;p21"/>
          <p:cNvGrpSpPr/>
          <p:nvPr/>
        </p:nvGrpSpPr>
        <p:grpSpPr>
          <a:xfrm>
            <a:off x="1311648" y="1620631"/>
            <a:ext cx="197743" cy="197743"/>
            <a:chOff x="2676100" y="832575"/>
            <a:chExt cx="483125" cy="483125"/>
          </a:xfrm>
          <a:noFill/>
        </p:grpSpPr>
        <p:sp>
          <p:nvSpPr>
            <p:cNvPr id="12266" name="Google Shape;12266;p21"/>
            <p:cNvSpPr/>
            <p:nvPr/>
          </p:nvSpPr>
          <p:spPr>
            <a:xfrm>
              <a:off x="2676100" y="83257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0351" y="1132"/>
                  </a:moveTo>
                  <a:lnTo>
                    <a:pt x="10562" y="2008"/>
                  </a:lnTo>
                  <a:cubicBezTo>
                    <a:pt x="10614" y="2226"/>
                    <a:pt x="10789" y="2392"/>
                    <a:pt x="11009" y="2434"/>
                  </a:cubicBezTo>
                  <a:cubicBezTo>
                    <a:pt x="12021" y="2618"/>
                    <a:pt x="12981" y="3014"/>
                    <a:pt x="13826" y="3596"/>
                  </a:cubicBezTo>
                  <a:cubicBezTo>
                    <a:pt x="13922" y="3663"/>
                    <a:pt x="14033" y="3696"/>
                    <a:pt x="14146" y="3696"/>
                  </a:cubicBezTo>
                  <a:cubicBezTo>
                    <a:pt x="14247" y="3696"/>
                    <a:pt x="14349" y="3669"/>
                    <a:pt x="14439" y="3614"/>
                  </a:cubicBezTo>
                  <a:lnTo>
                    <a:pt x="15179" y="3171"/>
                  </a:lnTo>
                  <a:lnTo>
                    <a:pt x="16154" y="4146"/>
                  </a:lnTo>
                  <a:lnTo>
                    <a:pt x="15711" y="4889"/>
                  </a:lnTo>
                  <a:cubicBezTo>
                    <a:pt x="15596" y="5079"/>
                    <a:pt x="15602" y="5317"/>
                    <a:pt x="15729" y="5499"/>
                  </a:cubicBezTo>
                  <a:cubicBezTo>
                    <a:pt x="16311" y="6344"/>
                    <a:pt x="16707" y="7304"/>
                    <a:pt x="16891" y="8316"/>
                  </a:cubicBezTo>
                  <a:cubicBezTo>
                    <a:pt x="16933" y="8536"/>
                    <a:pt x="17100" y="8711"/>
                    <a:pt x="17317" y="8763"/>
                  </a:cubicBezTo>
                  <a:lnTo>
                    <a:pt x="18193" y="8974"/>
                  </a:lnTo>
                  <a:lnTo>
                    <a:pt x="18193" y="10351"/>
                  </a:lnTo>
                  <a:lnTo>
                    <a:pt x="17317" y="10562"/>
                  </a:lnTo>
                  <a:cubicBezTo>
                    <a:pt x="17100" y="10614"/>
                    <a:pt x="16933" y="10789"/>
                    <a:pt x="16894" y="11009"/>
                  </a:cubicBezTo>
                  <a:cubicBezTo>
                    <a:pt x="16710" y="12021"/>
                    <a:pt x="16311" y="12981"/>
                    <a:pt x="15729" y="13826"/>
                  </a:cubicBezTo>
                  <a:cubicBezTo>
                    <a:pt x="15605" y="14007"/>
                    <a:pt x="15596" y="14246"/>
                    <a:pt x="15711" y="14436"/>
                  </a:cubicBezTo>
                  <a:lnTo>
                    <a:pt x="16154" y="15179"/>
                  </a:lnTo>
                  <a:lnTo>
                    <a:pt x="15179" y="16154"/>
                  </a:lnTo>
                  <a:lnTo>
                    <a:pt x="14439" y="15710"/>
                  </a:lnTo>
                  <a:cubicBezTo>
                    <a:pt x="14349" y="15656"/>
                    <a:pt x="14247" y="15629"/>
                    <a:pt x="14146" y="15629"/>
                  </a:cubicBezTo>
                  <a:cubicBezTo>
                    <a:pt x="14033" y="15629"/>
                    <a:pt x="13922" y="15662"/>
                    <a:pt x="13826" y="15729"/>
                  </a:cubicBezTo>
                  <a:cubicBezTo>
                    <a:pt x="12981" y="16311"/>
                    <a:pt x="12021" y="16707"/>
                    <a:pt x="11009" y="16891"/>
                  </a:cubicBezTo>
                  <a:cubicBezTo>
                    <a:pt x="10789" y="16933"/>
                    <a:pt x="10614" y="17099"/>
                    <a:pt x="10562" y="17317"/>
                  </a:cubicBezTo>
                  <a:lnTo>
                    <a:pt x="10351" y="18192"/>
                  </a:lnTo>
                  <a:lnTo>
                    <a:pt x="8974" y="18192"/>
                  </a:lnTo>
                  <a:lnTo>
                    <a:pt x="8763" y="17317"/>
                  </a:lnTo>
                  <a:cubicBezTo>
                    <a:pt x="8712" y="17099"/>
                    <a:pt x="8536" y="16933"/>
                    <a:pt x="8316" y="16891"/>
                  </a:cubicBezTo>
                  <a:cubicBezTo>
                    <a:pt x="7304" y="16707"/>
                    <a:pt x="6344" y="16311"/>
                    <a:pt x="5499" y="15729"/>
                  </a:cubicBezTo>
                  <a:cubicBezTo>
                    <a:pt x="5404" y="15662"/>
                    <a:pt x="5293" y="15629"/>
                    <a:pt x="5181" y="15629"/>
                  </a:cubicBezTo>
                  <a:cubicBezTo>
                    <a:pt x="5081" y="15629"/>
                    <a:pt x="4979" y="15656"/>
                    <a:pt x="4889" y="15710"/>
                  </a:cubicBezTo>
                  <a:lnTo>
                    <a:pt x="4146" y="16154"/>
                  </a:lnTo>
                  <a:lnTo>
                    <a:pt x="3171" y="15179"/>
                  </a:lnTo>
                  <a:lnTo>
                    <a:pt x="3615" y="14436"/>
                  </a:lnTo>
                  <a:cubicBezTo>
                    <a:pt x="3729" y="14246"/>
                    <a:pt x="3723" y="14007"/>
                    <a:pt x="3597" y="13826"/>
                  </a:cubicBezTo>
                  <a:cubicBezTo>
                    <a:pt x="3014" y="12981"/>
                    <a:pt x="2618" y="12021"/>
                    <a:pt x="2434" y="11009"/>
                  </a:cubicBezTo>
                  <a:cubicBezTo>
                    <a:pt x="2392" y="10789"/>
                    <a:pt x="2226" y="10614"/>
                    <a:pt x="2011" y="10562"/>
                  </a:cubicBezTo>
                  <a:lnTo>
                    <a:pt x="1133" y="10351"/>
                  </a:lnTo>
                  <a:lnTo>
                    <a:pt x="1133" y="8974"/>
                  </a:lnTo>
                  <a:lnTo>
                    <a:pt x="2008" y="8763"/>
                  </a:lnTo>
                  <a:cubicBezTo>
                    <a:pt x="2226" y="8711"/>
                    <a:pt x="2392" y="8536"/>
                    <a:pt x="2431" y="8316"/>
                  </a:cubicBezTo>
                  <a:cubicBezTo>
                    <a:pt x="2615" y="7304"/>
                    <a:pt x="3014" y="6344"/>
                    <a:pt x="3597" y="5499"/>
                  </a:cubicBezTo>
                  <a:cubicBezTo>
                    <a:pt x="3720" y="5317"/>
                    <a:pt x="3729" y="5079"/>
                    <a:pt x="3615" y="4889"/>
                  </a:cubicBezTo>
                  <a:lnTo>
                    <a:pt x="3171" y="4146"/>
                  </a:lnTo>
                  <a:lnTo>
                    <a:pt x="4146" y="3171"/>
                  </a:lnTo>
                  <a:lnTo>
                    <a:pt x="4889" y="3614"/>
                  </a:lnTo>
                  <a:cubicBezTo>
                    <a:pt x="4979" y="3669"/>
                    <a:pt x="5081" y="3696"/>
                    <a:pt x="5181" y="3696"/>
                  </a:cubicBezTo>
                  <a:cubicBezTo>
                    <a:pt x="5293" y="3696"/>
                    <a:pt x="5404" y="3663"/>
                    <a:pt x="5499" y="3596"/>
                  </a:cubicBezTo>
                  <a:cubicBezTo>
                    <a:pt x="6344" y="3014"/>
                    <a:pt x="7304" y="2618"/>
                    <a:pt x="8316" y="2434"/>
                  </a:cubicBezTo>
                  <a:cubicBezTo>
                    <a:pt x="8536" y="2392"/>
                    <a:pt x="8712" y="2226"/>
                    <a:pt x="8763" y="2008"/>
                  </a:cubicBezTo>
                  <a:lnTo>
                    <a:pt x="8974" y="1132"/>
                  </a:lnTo>
                  <a:close/>
                  <a:moveTo>
                    <a:pt x="8530" y="0"/>
                  </a:moveTo>
                  <a:cubicBezTo>
                    <a:pt x="8268" y="0"/>
                    <a:pt x="8041" y="178"/>
                    <a:pt x="7981" y="432"/>
                  </a:cubicBezTo>
                  <a:lnTo>
                    <a:pt x="7748" y="1392"/>
                  </a:lnTo>
                  <a:cubicBezTo>
                    <a:pt x="6833" y="1604"/>
                    <a:pt x="5961" y="1963"/>
                    <a:pt x="5167" y="2461"/>
                  </a:cubicBezTo>
                  <a:lnTo>
                    <a:pt x="4348" y="1969"/>
                  </a:lnTo>
                  <a:cubicBezTo>
                    <a:pt x="4260" y="1915"/>
                    <a:pt x="4160" y="1889"/>
                    <a:pt x="4061" y="1889"/>
                  </a:cubicBezTo>
                  <a:cubicBezTo>
                    <a:pt x="3913" y="1889"/>
                    <a:pt x="3767" y="1946"/>
                    <a:pt x="3657" y="2056"/>
                  </a:cubicBezTo>
                  <a:lnTo>
                    <a:pt x="2057" y="3657"/>
                  </a:lnTo>
                  <a:cubicBezTo>
                    <a:pt x="1872" y="3841"/>
                    <a:pt x="1839" y="4125"/>
                    <a:pt x="1972" y="4348"/>
                  </a:cubicBezTo>
                  <a:lnTo>
                    <a:pt x="2461" y="5163"/>
                  </a:lnTo>
                  <a:cubicBezTo>
                    <a:pt x="1963" y="5958"/>
                    <a:pt x="1604" y="6830"/>
                    <a:pt x="1395" y="7745"/>
                  </a:cubicBezTo>
                  <a:lnTo>
                    <a:pt x="435" y="7978"/>
                  </a:lnTo>
                  <a:cubicBezTo>
                    <a:pt x="179" y="8041"/>
                    <a:pt x="0" y="8267"/>
                    <a:pt x="0" y="8530"/>
                  </a:cubicBezTo>
                  <a:lnTo>
                    <a:pt x="0" y="10795"/>
                  </a:lnTo>
                  <a:cubicBezTo>
                    <a:pt x="0" y="11057"/>
                    <a:pt x="179" y="11284"/>
                    <a:pt x="432" y="11344"/>
                  </a:cubicBezTo>
                  <a:lnTo>
                    <a:pt x="1392" y="11580"/>
                  </a:lnTo>
                  <a:cubicBezTo>
                    <a:pt x="1604" y="12492"/>
                    <a:pt x="1963" y="13364"/>
                    <a:pt x="2461" y="14158"/>
                  </a:cubicBezTo>
                  <a:lnTo>
                    <a:pt x="1969" y="14977"/>
                  </a:lnTo>
                  <a:cubicBezTo>
                    <a:pt x="1836" y="15200"/>
                    <a:pt x="1872" y="15484"/>
                    <a:pt x="2057" y="15668"/>
                  </a:cubicBezTo>
                  <a:lnTo>
                    <a:pt x="3657" y="17268"/>
                  </a:lnTo>
                  <a:cubicBezTo>
                    <a:pt x="3766" y="17378"/>
                    <a:pt x="3911" y="17435"/>
                    <a:pt x="4057" y="17435"/>
                  </a:cubicBezTo>
                  <a:cubicBezTo>
                    <a:pt x="4157" y="17435"/>
                    <a:pt x="4258" y="17408"/>
                    <a:pt x="4348" y="17353"/>
                  </a:cubicBezTo>
                  <a:lnTo>
                    <a:pt x="5164" y="16864"/>
                  </a:lnTo>
                  <a:cubicBezTo>
                    <a:pt x="5958" y="17362"/>
                    <a:pt x="6830" y="17721"/>
                    <a:pt x="7745" y="17930"/>
                  </a:cubicBezTo>
                  <a:lnTo>
                    <a:pt x="7978" y="18890"/>
                  </a:lnTo>
                  <a:cubicBezTo>
                    <a:pt x="8041" y="19147"/>
                    <a:pt x="8268" y="19325"/>
                    <a:pt x="8530" y="19325"/>
                  </a:cubicBezTo>
                  <a:lnTo>
                    <a:pt x="10795" y="19325"/>
                  </a:lnTo>
                  <a:cubicBezTo>
                    <a:pt x="11058" y="19325"/>
                    <a:pt x="11284" y="19147"/>
                    <a:pt x="11344" y="18893"/>
                  </a:cubicBezTo>
                  <a:lnTo>
                    <a:pt x="11577" y="17933"/>
                  </a:lnTo>
                  <a:cubicBezTo>
                    <a:pt x="12492" y="17721"/>
                    <a:pt x="13364" y="17362"/>
                    <a:pt x="14159" y="16864"/>
                  </a:cubicBezTo>
                  <a:lnTo>
                    <a:pt x="14977" y="17356"/>
                  </a:lnTo>
                  <a:cubicBezTo>
                    <a:pt x="15066" y="17410"/>
                    <a:pt x="15166" y="17436"/>
                    <a:pt x="15266" y="17436"/>
                  </a:cubicBezTo>
                  <a:cubicBezTo>
                    <a:pt x="15413" y="17436"/>
                    <a:pt x="15559" y="17379"/>
                    <a:pt x="15668" y="17271"/>
                  </a:cubicBezTo>
                  <a:lnTo>
                    <a:pt x="17269" y="15668"/>
                  </a:lnTo>
                  <a:cubicBezTo>
                    <a:pt x="17453" y="15484"/>
                    <a:pt x="17489" y="15200"/>
                    <a:pt x="17353" y="14977"/>
                  </a:cubicBezTo>
                  <a:lnTo>
                    <a:pt x="16864" y="14161"/>
                  </a:lnTo>
                  <a:cubicBezTo>
                    <a:pt x="17362" y="13367"/>
                    <a:pt x="17722" y="12495"/>
                    <a:pt x="17930" y="11580"/>
                  </a:cubicBezTo>
                  <a:lnTo>
                    <a:pt x="18890" y="11347"/>
                  </a:lnTo>
                  <a:cubicBezTo>
                    <a:pt x="19147" y="11284"/>
                    <a:pt x="19325" y="11057"/>
                    <a:pt x="19325" y="10795"/>
                  </a:cubicBezTo>
                  <a:lnTo>
                    <a:pt x="19325" y="8530"/>
                  </a:lnTo>
                  <a:cubicBezTo>
                    <a:pt x="19325" y="8267"/>
                    <a:pt x="19147" y="8041"/>
                    <a:pt x="18893" y="7981"/>
                  </a:cubicBezTo>
                  <a:lnTo>
                    <a:pt x="17933" y="7748"/>
                  </a:lnTo>
                  <a:cubicBezTo>
                    <a:pt x="17722" y="6833"/>
                    <a:pt x="17362" y="5961"/>
                    <a:pt x="16864" y="5166"/>
                  </a:cubicBezTo>
                  <a:lnTo>
                    <a:pt x="17356" y="4348"/>
                  </a:lnTo>
                  <a:cubicBezTo>
                    <a:pt x="17489" y="4128"/>
                    <a:pt x="17453" y="3841"/>
                    <a:pt x="17272" y="3657"/>
                  </a:cubicBezTo>
                  <a:lnTo>
                    <a:pt x="15668" y="2056"/>
                  </a:lnTo>
                  <a:cubicBezTo>
                    <a:pt x="15559" y="1947"/>
                    <a:pt x="15415" y="1890"/>
                    <a:pt x="15268" y="1890"/>
                  </a:cubicBezTo>
                  <a:cubicBezTo>
                    <a:pt x="15168" y="1890"/>
                    <a:pt x="15068" y="1917"/>
                    <a:pt x="14977" y="1972"/>
                  </a:cubicBezTo>
                  <a:lnTo>
                    <a:pt x="14162" y="2461"/>
                  </a:lnTo>
                  <a:cubicBezTo>
                    <a:pt x="13367" y="1963"/>
                    <a:pt x="12495" y="1604"/>
                    <a:pt x="11580" y="1395"/>
                  </a:cubicBezTo>
                  <a:lnTo>
                    <a:pt x="11347" y="435"/>
                  </a:lnTo>
                  <a:cubicBezTo>
                    <a:pt x="11284" y="178"/>
                    <a:pt x="11058" y="0"/>
                    <a:pt x="10795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7" name="Google Shape;12267;p21"/>
            <p:cNvSpPr/>
            <p:nvPr/>
          </p:nvSpPr>
          <p:spPr>
            <a:xfrm>
              <a:off x="2762000" y="918475"/>
              <a:ext cx="311400" cy="311400"/>
            </a:xfrm>
            <a:custGeom>
              <a:avLst/>
              <a:gdLst/>
              <a:ahLst/>
              <a:cxnLst/>
              <a:rect l="l" t="t" r="r" b="b"/>
              <a:pathLst>
                <a:path w="12456" h="12456" extrusionOk="0">
                  <a:moveTo>
                    <a:pt x="6227" y="1133"/>
                  </a:moveTo>
                  <a:cubicBezTo>
                    <a:pt x="9038" y="1133"/>
                    <a:pt x="11323" y="3418"/>
                    <a:pt x="11323" y="6226"/>
                  </a:cubicBezTo>
                  <a:cubicBezTo>
                    <a:pt x="11323" y="9038"/>
                    <a:pt x="9038" y="11323"/>
                    <a:pt x="6227" y="11323"/>
                  </a:cubicBezTo>
                  <a:cubicBezTo>
                    <a:pt x="3419" y="11323"/>
                    <a:pt x="1133" y="9038"/>
                    <a:pt x="1133" y="6226"/>
                  </a:cubicBezTo>
                  <a:cubicBezTo>
                    <a:pt x="1133" y="3418"/>
                    <a:pt x="3419" y="1133"/>
                    <a:pt x="6227" y="1133"/>
                  </a:cubicBezTo>
                  <a:close/>
                  <a:moveTo>
                    <a:pt x="6227" y="0"/>
                  </a:moveTo>
                  <a:cubicBezTo>
                    <a:pt x="2794" y="0"/>
                    <a:pt x="1" y="2793"/>
                    <a:pt x="1" y="6226"/>
                  </a:cubicBezTo>
                  <a:cubicBezTo>
                    <a:pt x="1" y="9663"/>
                    <a:pt x="2794" y="12456"/>
                    <a:pt x="6227" y="12456"/>
                  </a:cubicBezTo>
                  <a:cubicBezTo>
                    <a:pt x="9663" y="12456"/>
                    <a:pt x="12456" y="9663"/>
                    <a:pt x="12456" y="6226"/>
                  </a:cubicBezTo>
                  <a:cubicBezTo>
                    <a:pt x="12456" y="2793"/>
                    <a:pt x="9663" y="0"/>
                    <a:pt x="6227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8" name="Google Shape;12268;p21"/>
            <p:cNvSpPr/>
            <p:nvPr/>
          </p:nvSpPr>
          <p:spPr>
            <a:xfrm>
              <a:off x="2810775" y="975075"/>
              <a:ext cx="206025" cy="198150"/>
            </a:xfrm>
            <a:custGeom>
              <a:avLst/>
              <a:gdLst/>
              <a:ahLst/>
              <a:cxnLst/>
              <a:rect l="l" t="t" r="r" b="b"/>
              <a:pathLst>
                <a:path w="8241" h="7926" extrusionOk="0">
                  <a:moveTo>
                    <a:pt x="4275" y="1132"/>
                  </a:moveTo>
                  <a:cubicBezTo>
                    <a:pt x="4640" y="1132"/>
                    <a:pt x="5009" y="1203"/>
                    <a:pt x="5360" y="1348"/>
                  </a:cubicBezTo>
                  <a:cubicBezTo>
                    <a:pt x="6416" y="1785"/>
                    <a:pt x="7108" y="2818"/>
                    <a:pt x="7108" y="3962"/>
                  </a:cubicBezTo>
                  <a:cubicBezTo>
                    <a:pt x="7105" y="5527"/>
                    <a:pt x="5840" y="6792"/>
                    <a:pt x="4276" y="6795"/>
                  </a:cubicBezTo>
                  <a:cubicBezTo>
                    <a:pt x="3131" y="6795"/>
                    <a:pt x="2099" y="6103"/>
                    <a:pt x="1661" y="5046"/>
                  </a:cubicBezTo>
                  <a:cubicBezTo>
                    <a:pt x="1223" y="3987"/>
                    <a:pt x="1465" y="2770"/>
                    <a:pt x="2274" y="1961"/>
                  </a:cubicBezTo>
                  <a:cubicBezTo>
                    <a:pt x="2815" y="1419"/>
                    <a:pt x="3538" y="1132"/>
                    <a:pt x="4275" y="1132"/>
                  </a:cubicBezTo>
                  <a:close/>
                  <a:moveTo>
                    <a:pt x="4276" y="1"/>
                  </a:moveTo>
                  <a:cubicBezTo>
                    <a:pt x="2672" y="1"/>
                    <a:pt x="1229" y="964"/>
                    <a:pt x="613" y="2447"/>
                  </a:cubicBezTo>
                  <a:cubicBezTo>
                    <a:pt x="0" y="3926"/>
                    <a:pt x="341" y="5632"/>
                    <a:pt x="1474" y="6764"/>
                  </a:cubicBezTo>
                  <a:cubicBezTo>
                    <a:pt x="2232" y="7523"/>
                    <a:pt x="3247" y="7926"/>
                    <a:pt x="4279" y="7926"/>
                  </a:cubicBezTo>
                  <a:cubicBezTo>
                    <a:pt x="4789" y="7926"/>
                    <a:pt x="5302" y="7828"/>
                    <a:pt x="5791" y="7625"/>
                  </a:cubicBezTo>
                  <a:cubicBezTo>
                    <a:pt x="7274" y="7009"/>
                    <a:pt x="8240" y="5566"/>
                    <a:pt x="8240" y="3962"/>
                  </a:cubicBezTo>
                  <a:cubicBezTo>
                    <a:pt x="8237" y="1773"/>
                    <a:pt x="6465" y="1"/>
                    <a:pt x="4276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269" name="Google Shape;12269;p21"/>
          <p:cNvGrpSpPr/>
          <p:nvPr/>
        </p:nvGrpSpPr>
        <p:grpSpPr>
          <a:xfrm>
            <a:off x="2258621" y="1613606"/>
            <a:ext cx="204394" cy="197743"/>
            <a:chOff x="3270550" y="832575"/>
            <a:chExt cx="499375" cy="483125"/>
          </a:xfrm>
          <a:noFill/>
        </p:grpSpPr>
        <p:sp>
          <p:nvSpPr>
            <p:cNvPr id="12270" name="Google Shape;12270;p21"/>
            <p:cNvSpPr/>
            <p:nvPr/>
          </p:nvSpPr>
          <p:spPr>
            <a:xfrm>
              <a:off x="3270550" y="865975"/>
              <a:ext cx="463725" cy="449725"/>
            </a:xfrm>
            <a:custGeom>
              <a:avLst/>
              <a:gdLst/>
              <a:ahLst/>
              <a:cxnLst/>
              <a:rect l="l" t="t" r="r" b="b"/>
              <a:pathLst>
                <a:path w="18549" h="17989" extrusionOk="0">
                  <a:moveTo>
                    <a:pt x="4823" y="1361"/>
                  </a:moveTo>
                  <a:lnTo>
                    <a:pt x="9177" y="8619"/>
                  </a:lnTo>
                  <a:cubicBezTo>
                    <a:pt x="9237" y="8716"/>
                    <a:pt x="9325" y="8794"/>
                    <a:pt x="9427" y="8843"/>
                  </a:cubicBezTo>
                  <a:lnTo>
                    <a:pt x="17136" y="12345"/>
                  </a:lnTo>
                  <a:cubicBezTo>
                    <a:pt x="15653" y="15102"/>
                    <a:pt x="12779" y="16856"/>
                    <a:pt x="9663" y="16856"/>
                  </a:cubicBezTo>
                  <a:cubicBezTo>
                    <a:pt x="4958" y="16856"/>
                    <a:pt x="1133" y="13031"/>
                    <a:pt x="1133" y="8326"/>
                  </a:cubicBezTo>
                  <a:cubicBezTo>
                    <a:pt x="1133" y="5573"/>
                    <a:pt x="2534" y="2952"/>
                    <a:pt x="4823" y="1361"/>
                  </a:cubicBezTo>
                  <a:close/>
                  <a:moveTo>
                    <a:pt x="5005" y="0"/>
                  </a:moveTo>
                  <a:cubicBezTo>
                    <a:pt x="4907" y="0"/>
                    <a:pt x="4807" y="26"/>
                    <a:pt x="4717" y="80"/>
                  </a:cubicBezTo>
                  <a:cubicBezTo>
                    <a:pt x="3313" y="926"/>
                    <a:pt x="2141" y="2106"/>
                    <a:pt x="1311" y="3516"/>
                  </a:cubicBezTo>
                  <a:cubicBezTo>
                    <a:pt x="453" y="4975"/>
                    <a:pt x="1" y="6636"/>
                    <a:pt x="1" y="8326"/>
                  </a:cubicBezTo>
                  <a:cubicBezTo>
                    <a:pt x="1" y="10896"/>
                    <a:pt x="1009" y="13321"/>
                    <a:pt x="2839" y="15150"/>
                  </a:cubicBezTo>
                  <a:cubicBezTo>
                    <a:pt x="4669" y="16980"/>
                    <a:pt x="7093" y="17989"/>
                    <a:pt x="9663" y="17989"/>
                  </a:cubicBezTo>
                  <a:cubicBezTo>
                    <a:pt x="13410" y="17989"/>
                    <a:pt x="16846" y="15757"/>
                    <a:pt x="18419" y="12306"/>
                  </a:cubicBezTo>
                  <a:cubicBezTo>
                    <a:pt x="18549" y="12022"/>
                    <a:pt x="18422" y="11687"/>
                    <a:pt x="18138" y="11557"/>
                  </a:cubicBezTo>
                  <a:lnTo>
                    <a:pt x="10058" y="7886"/>
                  </a:lnTo>
                  <a:lnTo>
                    <a:pt x="5493" y="277"/>
                  </a:lnTo>
                  <a:cubicBezTo>
                    <a:pt x="5387" y="99"/>
                    <a:pt x="5198" y="0"/>
                    <a:pt x="5005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1" name="Google Shape;12271;p21"/>
            <p:cNvSpPr/>
            <p:nvPr/>
          </p:nvSpPr>
          <p:spPr>
            <a:xfrm>
              <a:off x="3562600" y="876075"/>
              <a:ext cx="207325" cy="241775"/>
            </a:xfrm>
            <a:custGeom>
              <a:avLst/>
              <a:gdLst/>
              <a:ahLst/>
              <a:cxnLst/>
              <a:rect l="l" t="t" r="r" b="b"/>
              <a:pathLst>
                <a:path w="8293" h="9671" extrusionOk="0">
                  <a:moveTo>
                    <a:pt x="4204" y="1437"/>
                  </a:moveTo>
                  <a:cubicBezTo>
                    <a:pt x="5680" y="2826"/>
                    <a:pt x="6517" y="4764"/>
                    <a:pt x="6511" y="6790"/>
                  </a:cubicBezTo>
                  <a:cubicBezTo>
                    <a:pt x="6511" y="7300"/>
                    <a:pt x="6459" y="7811"/>
                    <a:pt x="6354" y="8309"/>
                  </a:cubicBezTo>
                  <a:lnTo>
                    <a:pt x="1468" y="6090"/>
                  </a:lnTo>
                  <a:lnTo>
                    <a:pt x="4204" y="1437"/>
                  </a:lnTo>
                  <a:close/>
                  <a:moveTo>
                    <a:pt x="4060" y="1"/>
                  </a:moveTo>
                  <a:cubicBezTo>
                    <a:pt x="3867" y="1"/>
                    <a:pt x="3677" y="99"/>
                    <a:pt x="3570" y="280"/>
                  </a:cubicBezTo>
                  <a:lnTo>
                    <a:pt x="173" y="6056"/>
                  </a:lnTo>
                  <a:cubicBezTo>
                    <a:pt x="1" y="6346"/>
                    <a:pt x="119" y="6721"/>
                    <a:pt x="427" y="6860"/>
                  </a:cubicBezTo>
                  <a:lnTo>
                    <a:pt x="6499" y="9622"/>
                  </a:lnTo>
                  <a:cubicBezTo>
                    <a:pt x="6574" y="9656"/>
                    <a:pt x="6653" y="9671"/>
                    <a:pt x="6734" y="9671"/>
                  </a:cubicBezTo>
                  <a:cubicBezTo>
                    <a:pt x="6982" y="9671"/>
                    <a:pt x="7202" y="9508"/>
                    <a:pt x="7275" y="9269"/>
                  </a:cubicBezTo>
                  <a:cubicBezTo>
                    <a:pt x="8292" y="5921"/>
                    <a:pt x="7157" y="2291"/>
                    <a:pt x="4409" y="123"/>
                  </a:cubicBezTo>
                  <a:cubicBezTo>
                    <a:pt x="4305" y="40"/>
                    <a:pt x="4182" y="1"/>
                    <a:pt x="4060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2" name="Google Shape;12272;p21"/>
            <p:cNvSpPr/>
            <p:nvPr/>
          </p:nvSpPr>
          <p:spPr>
            <a:xfrm>
              <a:off x="3443500" y="832575"/>
              <a:ext cx="187300" cy="173625"/>
            </a:xfrm>
            <a:custGeom>
              <a:avLst/>
              <a:gdLst/>
              <a:ahLst/>
              <a:cxnLst/>
              <a:rect l="l" t="t" r="r" b="b"/>
              <a:pathLst>
                <a:path w="7492" h="6945" extrusionOk="0">
                  <a:moveTo>
                    <a:pt x="3877" y="1133"/>
                  </a:moveTo>
                  <a:cubicBezTo>
                    <a:pt x="4588" y="1133"/>
                    <a:pt x="5300" y="1235"/>
                    <a:pt x="5991" y="1440"/>
                  </a:cubicBezTo>
                  <a:lnTo>
                    <a:pt x="3735" y="5269"/>
                  </a:lnTo>
                  <a:lnTo>
                    <a:pt x="1492" y="1528"/>
                  </a:lnTo>
                  <a:cubicBezTo>
                    <a:pt x="2264" y="1265"/>
                    <a:pt x="3070" y="1133"/>
                    <a:pt x="3877" y="1133"/>
                  </a:cubicBezTo>
                  <a:close/>
                  <a:moveTo>
                    <a:pt x="3877" y="0"/>
                  </a:moveTo>
                  <a:cubicBezTo>
                    <a:pt x="2702" y="0"/>
                    <a:pt x="1528" y="243"/>
                    <a:pt x="432" y="728"/>
                  </a:cubicBezTo>
                  <a:cubicBezTo>
                    <a:pt x="121" y="867"/>
                    <a:pt x="0" y="1244"/>
                    <a:pt x="175" y="1537"/>
                  </a:cubicBezTo>
                  <a:lnTo>
                    <a:pt x="3255" y="6670"/>
                  </a:lnTo>
                  <a:cubicBezTo>
                    <a:pt x="3358" y="6839"/>
                    <a:pt x="3542" y="6945"/>
                    <a:pt x="3741" y="6945"/>
                  </a:cubicBezTo>
                  <a:lnTo>
                    <a:pt x="3744" y="6945"/>
                  </a:lnTo>
                  <a:cubicBezTo>
                    <a:pt x="3943" y="6945"/>
                    <a:pt x="4128" y="6839"/>
                    <a:pt x="4230" y="6667"/>
                  </a:cubicBezTo>
                  <a:lnTo>
                    <a:pt x="7313" y="1419"/>
                  </a:lnTo>
                  <a:cubicBezTo>
                    <a:pt x="7491" y="1120"/>
                    <a:pt x="7358" y="737"/>
                    <a:pt x="7038" y="607"/>
                  </a:cubicBezTo>
                  <a:cubicBezTo>
                    <a:pt x="6023" y="202"/>
                    <a:pt x="4950" y="0"/>
                    <a:pt x="3877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273" name="Google Shape;12273;p21"/>
          <p:cNvGrpSpPr/>
          <p:nvPr/>
        </p:nvGrpSpPr>
        <p:grpSpPr>
          <a:xfrm>
            <a:off x="3212214" y="1620657"/>
            <a:ext cx="197774" cy="197743"/>
            <a:chOff x="3270475" y="1427025"/>
            <a:chExt cx="483200" cy="483125"/>
          </a:xfrm>
          <a:noFill/>
        </p:grpSpPr>
        <p:sp>
          <p:nvSpPr>
            <p:cNvPr id="12274" name="Google Shape;12274;p21"/>
            <p:cNvSpPr/>
            <p:nvPr/>
          </p:nvSpPr>
          <p:spPr>
            <a:xfrm>
              <a:off x="3270475" y="1427025"/>
              <a:ext cx="483200" cy="483125"/>
            </a:xfrm>
            <a:custGeom>
              <a:avLst/>
              <a:gdLst/>
              <a:ahLst/>
              <a:cxnLst/>
              <a:rect l="l" t="t" r="r" b="b"/>
              <a:pathLst>
                <a:path w="19328" h="19325" extrusionOk="0">
                  <a:moveTo>
                    <a:pt x="9630" y="1133"/>
                  </a:moveTo>
                  <a:cubicBezTo>
                    <a:pt x="14352" y="1133"/>
                    <a:pt x="18196" y="4943"/>
                    <a:pt x="18196" y="9626"/>
                  </a:cubicBezTo>
                  <a:cubicBezTo>
                    <a:pt x="18196" y="14349"/>
                    <a:pt x="14352" y="18193"/>
                    <a:pt x="9630" y="18193"/>
                  </a:cubicBezTo>
                  <a:cubicBezTo>
                    <a:pt x="4946" y="18193"/>
                    <a:pt x="1136" y="14349"/>
                    <a:pt x="1136" y="9626"/>
                  </a:cubicBezTo>
                  <a:cubicBezTo>
                    <a:pt x="1136" y="4943"/>
                    <a:pt x="4946" y="1133"/>
                    <a:pt x="9630" y="1133"/>
                  </a:cubicBezTo>
                  <a:close/>
                  <a:moveTo>
                    <a:pt x="9641" y="0"/>
                  </a:moveTo>
                  <a:cubicBezTo>
                    <a:pt x="9637" y="0"/>
                    <a:pt x="9633" y="0"/>
                    <a:pt x="9630" y="0"/>
                  </a:cubicBezTo>
                  <a:cubicBezTo>
                    <a:pt x="4312" y="0"/>
                    <a:pt x="4" y="4309"/>
                    <a:pt x="4" y="9626"/>
                  </a:cubicBezTo>
                  <a:cubicBezTo>
                    <a:pt x="1" y="12187"/>
                    <a:pt x="1012" y="14648"/>
                    <a:pt x="2821" y="16465"/>
                  </a:cubicBezTo>
                  <a:cubicBezTo>
                    <a:pt x="4644" y="18310"/>
                    <a:pt x="7063" y="19325"/>
                    <a:pt x="9630" y="19325"/>
                  </a:cubicBezTo>
                  <a:cubicBezTo>
                    <a:pt x="10922" y="19325"/>
                    <a:pt x="12199" y="19065"/>
                    <a:pt x="13389" y="18555"/>
                  </a:cubicBezTo>
                  <a:cubicBezTo>
                    <a:pt x="15711" y="17558"/>
                    <a:pt x="17562" y="15708"/>
                    <a:pt x="18558" y="13386"/>
                  </a:cubicBezTo>
                  <a:cubicBezTo>
                    <a:pt x="19068" y="12196"/>
                    <a:pt x="19328" y="10919"/>
                    <a:pt x="19328" y="9626"/>
                  </a:cubicBezTo>
                  <a:cubicBezTo>
                    <a:pt x="19328" y="7060"/>
                    <a:pt x="18313" y="4641"/>
                    <a:pt x="16469" y="2818"/>
                  </a:cubicBezTo>
                  <a:cubicBezTo>
                    <a:pt x="14654" y="1012"/>
                    <a:pt x="12197" y="0"/>
                    <a:pt x="9641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5" name="Google Shape;12275;p21"/>
            <p:cNvSpPr/>
            <p:nvPr/>
          </p:nvSpPr>
          <p:spPr>
            <a:xfrm>
              <a:off x="3497550" y="1596875"/>
              <a:ext cx="87650" cy="141525"/>
            </a:xfrm>
            <a:custGeom>
              <a:avLst/>
              <a:gdLst/>
              <a:ahLst/>
              <a:cxnLst/>
              <a:rect l="l" t="t" r="r" b="b"/>
              <a:pathLst>
                <a:path w="3506" h="5661" extrusionOk="0">
                  <a:moveTo>
                    <a:pt x="2885" y="1"/>
                  </a:moveTo>
                  <a:cubicBezTo>
                    <a:pt x="2740" y="1"/>
                    <a:pt x="2595" y="56"/>
                    <a:pt x="2485" y="166"/>
                  </a:cubicBezTo>
                  <a:lnTo>
                    <a:pt x="220" y="2431"/>
                  </a:lnTo>
                  <a:cubicBezTo>
                    <a:pt x="0" y="2651"/>
                    <a:pt x="0" y="3011"/>
                    <a:pt x="220" y="3231"/>
                  </a:cubicBezTo>
                  <a:lnTo>
                    <a:pt x="2485" y="5496"/>
                  </a:lnTo>
                  <a:cubicBezTo>
                    <a:pt x="2595" y="5606"/>
                    <a:pt x="2740" y="5661"/>
                    <a:pt x="2885" y="5661"/>
                  </a:cubicBezTo>
                  <a:cubicBezTo>
                    <a:pt x="3030" y="5661"/>
                    <a:pt x="3175" y="5606"/>
                    <a:pt x="3285" y="5496"/>
                  </a:cubicBezTo>
                  <a:cubicBezTo>
                    <a:pt x="3506" y="5275"/>
                    <a:pt x="3506" y="4916"/>
                    <a:pt x="3285" y="4695"/>
                  </a:cubicBezTo>
                  <a:lnTo>
                    <a:pt x="1422" y="2832"/>
                  </a:lnTo>
                  <a:lnTo>
                    <a:pt x="3285" y="966"/>
                  </a:lnTo>
                  <a:cubicBezTo>
                    <a:pt x="3506" y="746"/>
                    <a:pt x="3506" y="387"/>
                    <a:pt x="3285" y="166"/>
                  </a:cubicBezTo>
                  <a:cubicBezTo>
                    <a:pt x="3175" y="56"/>
                    <a:pt x="3030" y="1"/>
                    <a:pt x="2885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6" name="Google Shape;12276;p21"/>
            <p:cNvSpPr/>
            <p:nvPr/>
          </p:nvSpPr>
          <p:spPr>
            <a:xfrm>
              <a:off x="3327100" y="1483625"/>
              <a:ext cx="369975" cy="369925"/>
            </a:xfrm>
            <a:custGeom>
              <a:avLst/>
              <a:gdLst/>
              <a:ahLst/>
              <a:cxnLst/>
              <a:rect l="l" t="t" r="r" b="b"/>
              <a:pathLst>
                <a:path w="14799" h="14797" extrusionOk="0">
                  <a:moveTo>
                    <a:pt x="7929" y="1157"/>
                  </a:moveTo>
                  <a:cubicBezTo>
                    <a:pt x="9206" y="1272"/>
                    <a:pt x="10420" y="1770"/>
                    <a:pt x="11411" y="2589"/>
                  </a:cubicBezTo>
                  <a:lnTo>
                    <a:pt x="11042" y="2957"/>
                  </a:lnTo>
                  <a:cubicBezTo>
                    <a:pt x="10828" y="3180"/>
                    <a:pt x="10831" y="3534"/>
                    <a:pt x="11048" y="3751"/>
                  </a:cubicBezTo>
                  <a:cubicBezTo>
                    <a:pt x="11158" y="3861"/>
                    <a:pt x="11303" y="3916"/>
                    <a:pt x="11448" y="3916"/>
                  </a:cubicBezTo>
                  <a:cubicBezTo>
                    <a:pt x="11590" y="3916"/>
                    <a:pt x="11732" y="3863"/>
                    <a:pt x="11842" y="3757"/>
                  </a:cubicBezTo>
                  <a:lnTo>
                    <a:pt x="12214" y="3389"/>
                  </a:lnTo>
                  <a:cubicBezTo>
                    <a:pt x="13026" y="4349"/>
                    <a:pt x="13524" y="5539"/>
                    <a:pt x="13639" y="6795"/>
                  </a:cubicBezTo>
                  <a:lnTo>
                    <a:pt x="13101" y="6795"/>
                  </a:lnTo>
                  <a:cubicBezTo>
                    <a:pt x="12787" y="6795"/>
                    <a:pt x="12534" y="7048"/>
                    <a:pt x="12534" y="7362"/>
                  </a:cubicBezTo>
                  <a:cubicBezTo>
                    <a:pt x="12534" y="7673"/>
                    <a:pt x="12787" y="7927"/>
                    <a:pt x="13101" y="7927"/>
                  </a:cubicBezTo>
                  <a:lnTo>
                    <a:pt x="13639" y="7927"/>
                  </a:lnTo>
                  <a:cubicBezTo>
                    <a:pt x="13515" y="9198"/>
                    <a:pt x="13005" y="10400"/>
                    <a:pt x="12178" y="11375"/>
                  </a:cubicBezTo>
                  <a:lnTo>
                    <a:pt x="11842" y="11040"/>
                  </a:lnTo>
                  <a:cubicBezTo>
                    <a:pt x="11732" y="10934"/>
                    <a:pt x="11590" y="10881"/>
                    <a:pt x="11448" y="10881"/>
                  </a:cubicBezTo>
                  <a:cubicBezTo>
                    <a:pt x="11303" y="10881"/>
                    <a:pt x="11158" y="10936"/>
                    <a:pt x="11048" y="11046"/>
                  </a:cubicBezTo>
                  <a:cubicBezTo>
                    <a:pt x="10831" y="11264"/>
                    <a:pt x="10828" y="11617"/>
                    <a:pt x="11042" y="11840"/>
                  </a:cubicBezTo>
                  <a:lnTo>
                    <a:pt x="11377" y="12175"/>
                  </a:lnTo>
                  <a:cubicBezTo>
                    <a:pt x="10402" y="13003"/>
                    <a:pt x="9200" y="13513"/>
                    <a:pt x="7929" y="13637"/>
                  </a:cubicBezTo>
                  <a:lnTo>
                    <a:pt x="7929" y="13099"/>
                  </a:lnTo>
                  <a:cubicBezTo>
                    <a:pt x="7929" y="12785"/>
                    <a:pt x="7676" y="12532"/>
                    <a:pt x="7365" y="12532"/>
                  </a:cubicBezTo>
                  <a:cubicBezTo>
                    <a:pt x="7051" y="12532"/>
                    <a:pt x="6797" y="12785"/>
                    <a:pt x="6797" y="13099"/>
                  </a:cubicBezTo>
                  <a:lnTo>
                    <a:pt x="6797" y="13637"/>
                  </a:lnTo>
                  <a:cubicBezTo>
                    <a:pt x="5541" y="13522"/>
                    <a:pt x="4351" y="13024"/>
                    <a:pt x="3391" y="12212"/>
                  </a:cubicBezTo>
                  <a:lnTo>
                    <a:pt x="3759" y="11840"/>
                  </a:lnTo>
                  <a:cubicBezTo>
                    <a:pt x="3974" y="11617"/>
                    <a:pt x="3971" y="11264"/>
                    <a:pt x="3753" y="11046"/>
                  </a:cubicBezTo>
                  <a:cubicBezTo>
                    <a:pt x="3643" y="10936"/>
                    <a:pt x="3499" y="10881"/>
                    <a:pt x="3354" y="10881"/>
                  </a:cubicBezTo>
                  <a:cubicBezTo>
                    <a:pt x="3212" y="10881"/>
                    <a:pt x="3070" y="10934"/>
                    <a:pt x="2959" y="11040"/>
                  </a:cubicBezTo>
                  <a:lnTo>
                    <a:pt x="2591" y="11408"/>
                  </a:lnTo>
                  <a:cubicBezTo>
                    <a:pt x="1773" y="10418"/>
                    <a:pt x="1274" y="9204"/>
                    <a:pt x="1160" y="7927"/>
                  </a:cubicBezTo>
                  <a:lnTo>
                    <a:pt x="1703" y="7927"/>
                  </a:lnTo>
                  <a:cubicBezTo>
                    <a:pt x="2014" y="7927"/>
                    <a:pt x="2268" y="7673"/>
                    <a:pt x="2268" y="7362"/>
                  </a:cubicBezTo>
                  <a:cubicBezTo>
                    <a:pt x="2268" y="7048"/>
                    <a:pt x="2014" y="6795"/>
                    <a:pt x="1703" y="6795"/>
                  </a:cubicBezTo>
                  <a:lnTo>
                    <a:pt x="1163" y="6795"/>
                  </a:lnTo>
                  <a:cubicBezTo>
                    <a:pt x="1274" y="5539"/>
                    <a:pt x="1770" y="4346"/>
                    <a:pt x="2579" y="3377"/>
                  </a:cubicBezTo>
                  <a:lnTo>
                    <a:pt x="2959" y="3757"/>
                  </a:lnTo>
                  <a:cubicBezTo>
                    <a:pt x="3070" y="3863"/>
                    <a:pt x="3212" y="3916"/>
                    <a:pt x="3354" y="3916"/>
                  </a:cubicBezTo>
                  <a:cubicBezTo>
                    <a:pt x="3499" y="3916"/>
                    <a:pt x="3643" y="3861"/>
                    <a:pt x="3753" y="3751"/>
                  </a:cubicBezTo>
                  <a:cubicBezTo>
                    <a:pt x="3971" y="3534"/>
                    <a:pt x="3974" y="3180"/>
                    <a:pt x="3759" y="2957"/>
                  </a:cubicBezTo>
                  <a:lnTo>
                    <a:pt x="3379" y="2577"/>
                  </a:lnTo>
                  <a:cubicBezTo>
                    <a:pt x="4348" y="1767"/>
                    <a:pt x="5541" y="1272"/>
                    <a:pt x="6797" y="1160"/>
                  </a:cubicBezTo>
                  <a:lnTo>
                    <a:pt x="6797" y="1701"/>
                  </a:lnTo>
                  <a:cubicBezTo>
                    <a:pt x="6797" y="2012"/>
                    <a:pt x="7051" y="2266"/>
                    <a:pt x="7365" y="2266"/>
                  </a:cubicBezTo>
                  <a:cubicBezTo>
                    <a:pt x="7676" y="2266"/>
                    <a:pt x="7929" y="2012"/>
                    <a:pt x="7929" y="1701"/>
                  </a:cubicBezTo>
                  <a:lnTo>
                    <a:pt x="7929" y="1157"/>
                  </a:lnTo>
                  <a:close/>
                  <a:moveTo>
                    <a:pt x="7376" y="1"/>
                  </a:moveTo>
                  <a:cubicBezTo>
                    <a:pt x="7372" y="1"/>
                    <a:pt x="7368" y="1"/>
                    <a:pt x="7365" y="1"/>
                  </a:cubicBezTo>
                  <a:cubicBezTo>
                    <a:pt x="5435" y="1"/>
                    <a:pt x="3581" y="759"/>
                    <a:pt x="2210" y="2115"/>
                  </a:cubicBezTo>
                  <a:cubicBezTo>
                    <a:pt x="2174" y="2142"/>
                    <a:pt x="2141" y="2172"/>
                    <a:pt x="2114" y="2208"/>
                  </a:cubicBezTo>
                  <a:cubicBezTo>
                    <a:pt x="761" y="3582"/>
                    <a:pt x="3" y="5433"/>
                    <a:pt x="3" y="7362"/>
                  </a:cubicBezTo>
                  <a:cubicBezTo>
                    <a:pt x="0" y="9322"/>
                    <a:pt x="776" y="11206"/>
                    <a:pt x="2159" y="12598"/>
                  </a:cubicBezTo>
                  <a:lnTo>
                    <a:pt x="2177" y="12616"/>
                  </a:lnTo>
                  <a:lnTo>
                    <a:pt x="2180" y="12619"/>
                  </a:lnTo>
                  <a:lnTo>
                    <a:pt x="2186" y="12625"/>
                  </a:lnTo>
                  <a:cubicBezTo>
                    <a:pt x="3578" y="14023"/>
                    <a:pt x="5414" y="14796"/>
                    <a:pt x="7365" y="14796"/>
                  </a:cubicBezTo>
                  <a:cubicBezTo>
                    <a:pt x="9327" y="14796"/>
                    <a:pt x="11187" y="14017"/>
                    <a:pt x="12603" y="12601"/>
                  </a:cubicBezTo>
                  <a:cubicBezTo>
                    <a:pt x="14019" y="11185"/>
                    <a:pt x="14798" y="9325"/>
                    <a:pt x="14798" y="7362"/>
                  </a:cubicBezTo>
                  <a:cubicBezTo>
                    <a:pt x="14798" y="5415"/>
                    <a:pt x="14028" y="3576"/>
                    <a:pt x="12627" y="2184"/>
                  </a:cubicBezTo>
                  <a:lnTo>
                    <a:pt x="12621" y="2178"/>
                  </a:lnTo>
                  <a:cubicBezTo>
                    <a:pt x="12621" y="2175"/>
                    <a:pt x="12618" y="2175"/>
                    <a:pt x="12618" y="2175"/>
                  </a:cubicBezTo>
                  <a:lnTo>
                    <a:pt x="12600" y="2157"/>
                  </a:lnTo>
                  <a:cubicBezTo>
                    <a:pt x="11211" y="777"/>
                    <a:pt x="9331" y="1"/>
                    <a:pt x="7376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277" name="Google Shape;12277;p21"/>
          <p:cNvSpPr/>
          <p:nvPr/>
        </p:nvSpPr>
        <p:spPr>
          <a:xfrm>
            <a:off x="3212183" y="3615929"/>
            <a:ext cx="197784" cy="197743"/>
          </a:xfrm>
          <a:custGeom>
            <a:avLst/>
            <a:gdLst/>
            <a:ahLst/>
            <a:cxnLst/>
            <a:rect l="l" t="t" r="r" b="b"/>
            <a:pathLst>
              <a:path w="19329" h="19325" extrusionOk="0">
                <a:moveTo>
                  <a:pt x="9062" y="1229"/>
                </a:moveTo>
                <a:lnTo>
                  <a:pt x="9062" y="4539"/>
                </a:lnTo>
                <a:cubicBezTo>
                  <a:pt x="8470" y="4557"/>
                  <a:pt x="7885" y="4602"/>
                  <a:pt x="7311" y="4674"/>
                </a:cubicBezTo>
                <a:cubicBezTo>
                  <a:pt x="7223" y="4339"/>
                  <a:pt x="7036" y="4037"/>
                  <a:pt x="6773" y="3811"/>
                </a:cubicBezTo>
                <a:cubicBezTo>
                  <a:pt x="7392" y="2428"/>
                  <a:pt x="8211" y="1513"/>
                  <a:pt x="9062" y="1229"/>
                </a:cubicBezTo>
                <a:close/>
                <a:moveTo>
                  <a:pt x="10194" y="1226"/>
                </a:moveTo>
                <a:cubicBezTo>
                  <a:pt x="11278" y="1586"/>
                  <a:pt x="12272" y="2944"/>
                  <a:pt x="12912" y="4835"/>
                </a:cubicBezTo>
                <a:cubicBezTo>
                  <a:pt x="12015" y="4662"/>
                  <a:pt x="11106" y="4566"/>
                  <a:pt x="10194" y="4539"/>
                </a:cubicBezTo>
                <a:lnTo>
                  <a:pt x="10194" y="1226"/>
                </a:lnTo>
                <a:close/>
                <a:moveTo>
                  <a:pt x="5665" y="4530"/>
                </a:moveTo>
                <a:cubicBezTo>
                  <a:pt x="6170" y="4530"/>
                  <a:pt x="6423" y="5139"/>
                  <a:pt x="6067" y="5496"/>
                </a:cubicBezTo>
                <a:cubicBezTo>
                  <a:pt x="5950" y="5611"/>
                  <a:pt x="5808" y="5663"/>
                  <a:pt x="5669" y="5663"/>
                </a:cubicBezTo>
                <a:cubicBezTo>
                  <a:pt x="5378" y="5663"/>
                  <a:pt x="5101" y="5438"/>
                  <a:pt x="5101" y="5097"/>
                </a:cubicBezTo>
                <a:cubicBezTo>
                  <a:pt x="5101" y="4783"/>
                  <a:pt x="5351" y="4530"/>
                  <a:pt x="5665" y="4530"/>
                </a:cubicBezTo>
                <a:close/>
                <a:moveTo>
                  <a:pt x="6743" y="1643"/>
                </a:moveTo>
                <a:cubicBezTo>
                  <a:pt x="6363" y="2129"/>
                  <a:pt x="6019" y="2718"/>
                  <a:pt x="5717" y="3397"/>
                </a:cubicBezTo>
                <a:lnTo>
                  <a:pt x="5665" y="3397"/>
                </a:lnTo>
                <a:cubicBezTo>
                  <a:pt x="4578" y="3397"/>
                  <a:pt x="3769" y="4406"/>
                  <a:pt x="4008" y="5469"/>
                </a:cubicBezTo>
                <a:cubicBezTo>
                  <a:pt x="3075" y="5822"/>
                  <a:pt x="2277" y="6266"/>
                  <a:pt x="1646" y="6773"/>
                </a:cubicBezTo>
                <a:cubicBezTo>
                  <a:pt x="2507" y="4394"/>
                  <a:pt x="4373" y="2516"/>
                  <a:pt x="6743" y="1643"/>
                </a:cubicBezTo>
                <a:close/>
                <a:moveTo>
                  <a:pt x="12510" y="1631"/>
                </a:moveTo>
                <a:lnTo>
                  <a:pt x="12510" y="1631"/>
                </a:lnTo>
                <a:cubicBezTo>
                  <a:pt x="14926" y="2500"/>
                  <a:pt x="16828" y="4403"/>
                  <a:pt x="17698" y="6818"/>
                </a:cubicBezTo>
                <a:cubicBezTo>
                  <a:pt x="17269" y="6483"/>
                  <a:pt x="16810" y="6196"/>
                  <a:pt x="16327" y="5955"/>
                </a:cubicBezTo>
                <a:cubicBezTo>
                  <a:pt x="15645" y="5614"/>
                  <a:pt x="14932" y="5342"/>
                  <a:pt x="14195" y="5136"/>
                </a:cubicBezTo>
                <a:cubicBezTo>
                  <a:pt x="13933" y="4203"/>
                  <a:pt x="13585" y="3349"/>
                  <a:pt x="13169" y="2612"/>
                </a:cubicBezTo>
                <a:cubicBezTo>
                  <a:pt x="12975" y="2268"/>
                  <a:pt x="12755" y="1942"/>
                  <a:pt x="12510" y="1631"/>
                </a:cubicBezTo>
                <a:close/>
                <a:moveTo>
                  <a:pt x="4636" y="6444"/>
                </a:moveTo>
                <a:cubicBezTo>
                  <a:pt x="4684" y="6483"/>
                  <a:pt x="4738" y="6519"/>
                  <a:pt x="4793" y="6553"/>
                </a:cubicBezTo>
                <a:cubicBezTo>
                  <a:pt x="4651" y="7407"/>
                  <a:pt x="4566" y="8268"/>
                  <a:pt x="4542" y="9134"/>
                </a:cubicBezTo>
                <a:lnTo>
                  <a:pt x="1230" y="9134"/>
                </a:lnTo>
                <a:cubicBezTo>
                  <a:pt x="1568" y="8083"/>
                  <a:pt x="2821" y="7081"/>
                  <a:pt x="4636" y="6444"/>
                </a:cubicBezTo>
                <a:close/>
                <a:moveTo>
                  <a:pt x="9062" y="5674"/>
                </a:moveTo>
                <a:lnTo>
                  <a:pt x="9062" y="9134"/>
                </a:lnTo>
                <a:lnTo>
                  <a:pt x="5674" y="9134"/>
                </a:lnTo>
                <a:cubicBezTo>
                  <a:pt x="5698" y="8343"/>
                  <a:pt x="5774" y="7558"/>
                  <a:pt x="5904" y="6776"/>
                </a:cubicBezTo>
                <a:lnTo>
                  <a:pt x="5904" y="6779"/>
                </a:lnTo>
                <a:cubicBezTo>
                  <a:pt x="6462" y="6698"/>
                  <a:pt x="6949" y="6344"/>
                  <a:pt x="7196" y="5834"/>
                </a:cubicBezTo>
                <a:cubicBezTo>
                  <a:pt x="7815" y="5746"/>
                  <a:pt x="8437" y="5692"/>
                  <a:pt x="9062" y="5674"/>
                </a:cubicBezTo>
                <a:close/>
                <a:moveTo>
                  <a:pt x="10194" y="5671"/>
                </a:moveTo>
                <a:cubicBezTo>
                  <a:pt x="11227" y="5701"/>
                  <a:pt x="12257" y="5834"/>
                  <a:pt x="13265" y="6063"/>
                </a:cubicBezTo>
                <a:cubicBezTo>
                  <a:pt x="13422" y="6743"/>
                  <a:pt x="13534" y="7431"/>
                  <a:pt x="13597" y="8126"/>
                </a:cubicBezTo>
                <a:cubicBezTo>
                  <a:pt x="13144" y="8310"/>
                  <a:pt x="12794" y="8675"/>
                  <a:pt x="12631" y="9134"/>
                </a:cubicBezTo>
                <a:lnTo>
                  <a:pt x="10194" y="9134"/>
                </a:lnTo>
                <a:lnTo>
                  <a:pt x="10194" y="5671"/>
                </a:lnTo>
                <a:close/>
                <a:moveTo>
                  <a:pt x="14497" y="6417"/>
                </a:moveTo>
                <a:cubicBezTo>
                  <a:pt x="14950" y="6571"/>
                  <a:pt x="15391" y="6752"/>
                  <a:pt x="15817" y="6966"/>
                </a:cubicBezTo>
                <a:cubicBezTo>
                  <a:pt x="17037" y="7585"/>
                  <a:pt x="17837" y="8352"/>
                  <a:pt x="18099" y="9137"/>
                </a:cubicBezTo>
                <a:lnTo>
                  <a:pt x="15835" y="9134"/>
                </a:lnTo>
                <a:cubicBezTo>
                  <a:pt x="15654" y="8627"/>
                  <a:pt x="15243" y="8234"/>
                  <a:pt x="14730" y="8077"/>
                </a:cubicBezTo>
                <a:cubicBezTo>
                  <a:pt x="14678" y="7519"/>
                  <a:pt x="14603" y="6966"/>
                  <a:pt x="14497" y="6417"/>
                </a:cubicBezTo>
                <a:close/>
                <a:moveTo>
                  <a:pt x="14241" y="9137"/>
                </a:moveTo>
                <a:cubicBezTo>
                  <a:pt x="14555" y="9137"/>
                  <a:pt x="14808" y="9391"/>
                  <a:pt x="14808" y="9702"/>
                </a:cubicBezTo>
                <a:cubicBezTo>
                  <a:pt x="14808" y="10016"/>
                  <a:pt x="14555" y="10270"/>
                  <a:pt x="14241" y="10270"/>
                </a:cubicBezTo>
                <a:lnTo>
                  <a:pt x="14241" y="10267"/>
                </a:lnTo>
                <a:lnTo>
                  <a:pt x="14204" y="10267"/>
                </a:lnTo>
                <a:cubicBezTo>
                  <a:pt x="13902" y="10251"/>
                  <a:pt x="13667" y="10004"/>
                  <a:pt x="13667" y="9702"/>
                </a:cubicBezTo>
                <a:cubicBezTo>
                  <a:pt x="13667" y="9403"/>
                  <a:pt x="13899" y="9155"/>
                  <a:pt x="14195" y="9137"/>
                </a:cubicBezTo>
                <a:close/>
                <a:moveTo>
                  <a:pt x="18099" y="10270"/>
                </a:moveTo>
                <a:cubicBezTo>
                  <a:pt x="17861" y="10967"/>
                  <a:pt x="17194" y="11643"/>
                  <a:pt x="16161" y="12217"/>
                </a:cubicBezTo>
                <a:cubicBezTo>
                  <a:pt x="15632" y="12504"/>
                  <a:pt x="15080" y="12742"/>
                  <a:pt x="14506" y="12930"/>
                </a:cubicBezTo>
                <a:cubicBezTo>
                  <a:pt x="14606" y="12407"/>
                  <a:pt x="14678" y="11873"/>
                  <a:pt x="14730" y="11323"/>
                </a:cubicBezTo>
                <a:lnTo>
                  <a:pt x="14730" y="11326"/>
                </a:lnTo>
                <a:cubicBezTo>
                  <a:pt x="15243" y="11166"/>
                  <a:pt x="15654" y="10774"/>
                  <a:pt x="15835" y="10270"/>
                </a:cubicBezTo>
                <a:close/>
                <a:moveTo>
                  <a:pt x="4542" y="10267"/>
                </a:moveTo>
                <a:cubicBezTo>
                  <a:pt x="4566" y="11163"/>
                  <a:pt x="4660" y="12060"/>
                  <a:pt x="4820" y="12945"/>
                </a:cubicBezTo>
                <a:cubicBezTo>
                  <a:pt x="2927" y="12320"/>
                  <a:pt x="1583" y="11351"/>
                  <a:pt x="1230" y="10267"/>
                </a:cubicBezTo>
                <a:close/>
                <a:moveTo>
                  <a:pt x="9062" y="10267"/>
                </a:moveTo>
                <a:lnTo>
                  <a:pt x="9062" y="12628"/>
                </a:lnTo>
                <a:cubicBezTo>
                  <a:pt x="8603" y="12791"/>
                  <a:pt x="8238" y="13141"/>
                  <a:pt x="8054" y="13594"/>
                </a:cubicBezTo>
                <a:cubicBezTo>
                  <a:pt x="7377" y="13534"/>
                  <a:pt x="6707" y="13428"/>
                  <a:pt x="6046" y="13280"/>
                </a:cubicBezTo>
                <a:cubicBezTo>
                  <a:pt x="5828" y="12290"/>
                  <a:pt x="5702" y="11281"/>
                  <a:pt x="5674" y="10267"/>
                </a:cubicBezTo>
                <a:close/>
                <a:moveTo>
                  <a:pt x="12631" y="10267"/>
                </a:moveTo>
                <a:cubicBezTo>
                  <a:pt x="12794" y="10725"/>
                  <a:pt x="13144" y="11091"/>
                  <a:pt x="13597" y="11275"/>
                </a:cubicBezTo>
                <a:cubicBezTo>
                  <a:pt x="13534" y="11945"/>
                  <a:pt x="13431" y="12613"/>
                  <a:pt x="13280" y="13268"/>
                </a:cubicBezTo>
                <a:cubicBezTo>
                  <a:pt x="12595" y="13422"/>
                  <a:pt x="11900" y="13531"/>
                  <a:pt x="11203" y="13594"/>
                </a:cubicBezTo>
                <a:cubicBezTo>
                  <a:pt x="11019" y="13141"/>
                  <a:pt x="10653" y="12791"/>
                  <a:pt x="10194" y="12628"/>
                </a:cubicBezTo>
                <a:lnTo>
                  <a:pt x="10194" y="10267"/>
                </a:lnTo>
                <a:close/>
                <a:moveTo>
                  <a:pt x="9627" y="13678"/>
                </a:moveTo>
                <a:cubicBezTo>
                  <a:pt x="9923" y="13678"/>
                  <a:pt x="10170" y="13905"/>
                  <a:pt x="10191" y="14201"/>
                </a:cubicBezTo>
                <a:lnTo>
                  <a:pt x="10191" y="14231"/>
                </a:lnTo>
                <a:cubicBezTo>
                  <a:pt x="10191" y="14231"/>
                  <a:pt x="10191" y="14234"/>
                  <a:pt x="10191" y="14237"/>
                </a:cubicBezTo>
                <a:cubicBezTo>
                  <a:pt x="10188" y="14545"/>
                  <a:pt x="9938" y="14793"/>
                  <a:pt x="9630" y="14796"/>
                </a:cubicBezTo>
                <a:cubicBezTo>
                  <a:pt x="9319" y="14796"/>
                  <a:pt x="9065" y="14545"/>
                  <a:pt x="9062" y="14237"/>
                </a:cubicBezTo>
                <a:lnTo>
                  <a:pt x="9062" y="14231"/>
                </a:lnTo>
                <a:lnTo>
                  <a:pt x="9062" y="14201"/>
                </a:lnTo>
                <a:cubicBezTo>
                  <a:pt x="9083" y="13905"/>
                  <a:pt x="9331" y="13678"/>
                  <a:pt x="9627" y="13678"/>
                </a:cubicBezTo>
                <a:close/>
                <a:moveTo>
                  <a:pt x="1640" y="12579"/>
                </a:moveTo>
                <a:lnTo>
                  <a:pt x="1640" y="12579"/>
                </a:lnTo>
                <a:cubicBezTo>
                  <a:pt x="1936" y="12812"/>
                  <a:pt x="2250" y="13020"/>
                  <a:pt x="2579" y="13204"/>
                </a:cubicBezTo>
                <a:cubicBezTo>
                  <a:pt x="3313" y="13615"/>
                  <a:pt x="4168" y="13953"/>
                  <a:pt x="5110" y="14213"/>
                </a:cubicBezTo>
                <a:cubicBezTo>
                  <a:pt x="5496" y="15620"/>
                  <a:pt x="6061" y="16813"/>
                  <a:pt x="6752" y="17691"/>
                </a:cubicBezTo>
                <a:cubicBezTo>
                  <a:pt x="4373" y="16828"/>
                  <a:pt x="2501" y="14956"/>
                  <a:pt x="1640" y="12579"/>
                </a:cubicBezTo>
                <a:close/>
                <a:moveTo>
                  <a:pt x="17698" y="12555"/>
                </a:moveTo>
                <a:cubicBezTo>
                  <a:pt x="16837" y="14938"/>
                  <a:pt x="14932" y="16831"/>
                  <a:pt x="12535" y="17691"/>
                </a:cubicBezTo>
                <a:cubicBezTo>
                  <a:pt x="12770" y="17395"/>
                  <a:pt x="12981" y="17081"/>
                  <a:pt x="13169" y="16752"/>
                </a:cubicBezTo>
                <a:cubicBezTo>
                  <a:pt x="13594" y="16013"/>
                  <a:pt x="13945" y="15149"/>
                  <a:pt x="14213" y="14201"/>
                </a:cubicBezTo>
                <a:cubicBezTo>
                  <a:pt x="15140" y="13944"/>
                  <a:pt x="15986" y="13609"/>
                  <a:pt x="16713" y="13204"/>
                </a:cubicBezTo>
                <a:cubicBezTo>
                  <a:pt x="17058" y="13014"/>
                  <a:pt x="17387" y="12797"/>
                  <a:pt x="17698" y="12555"/>
                </a:cubicBezTo>
                <a:close/>
                <a:moveTo>
                  <a:pt x="6381" y="14503"/>
                </a:moveTo>
                <a:cubicBezTo>
                  <a:pt x="6906" y="14602"/>
                  <a:pt x="7450" y="14678"/>
                  <a:pt x="8005" y="14726"/>
                </a:cubicBezTo>
                <a:cubicBezTo>
                  <a:pt x="8162" y="15240"/>
                  <a:pt x="8555" y="15650"/>
                  <a:pt x="9062" y="15831"/>
                </a:cubicBezTo>
                <a:lnTo>
                  <a:pt x="9062" y="18096"/>
                </a:lnTo>
                <a:cubicBezTo>
                  <a:pt x="8286" y="17833"/>
                  <a:pt x="7531" y="17048"/>
                  <a:pt x="6933" y="15853"/>
                </a:cubicBezTo>
                <a:cubicBezTo>
                  <a:pt x="6716" y="15415"/>
                  <a:pt x="6532" y="14965"/>
                  <a:pt x="6381" y="14503"/>
                </a:cubicBezTo>
                <a:close/>
                <a:moveTo>
                  <a:pt x="12933" y="14497"/>
                </a:moveTo>
                <a:cubicBezTo>
                  <a:pt x="12740" y="15083"/>
                  <a:pt x="12486" y="15650"/>
                  <a:pt x="12184" y="16188"/>
                </a:cubicBezTo>
                <a:cubicBezTo>
                  <a:pt x="11595" y="17211"/>
                  <a:pt x="10904" y="17869"/>
                  <a:pt x="10194" y="18099"/>
                </a:cubicBezTo>
                <a:lnTo>
                  <a:pt x="10194" y="15831"/>
                </a:lnTo>
                <a:cubicBezTo>
                  <a:pt x="10702" y="15650"/>
                  <a:pt x="11094" y="15240"/>
                  <a:pt x="11251" y="14726"/>
                </a:cubicBezTo>
                <a:cubicBezTo>
                  <a:pt x="11828" y="14675"/>
                  <a:pt x="12390" y="14596"/>
                  <a:pt x="12933" y="14497"/>
                </a:cubicBezTo>
                <a:close/>
                <a:moveTo>
                  <a:pt x="9630" y="0"/>
                </a:moveTo>
                <a:cubicBezTo>
                  <a:pt x="7063" y="0"/>
                  <a:pt x="4645" y="1015"/>
                  <a:pt x="2821" y="2860"/>
                </a:cubicBezTo>
                <a:cubicBezTo>
                  <a:pt x="1012" y="4678"/>
                  <a:pt x="1" y="7138"/>
                  <a:pt x="4" y="9702"/>
                </a:cubicBezTo>
                <a:cubicBezTo>
                  <a:pt x="4" y="15016"/>
                  <a:pt x="4313" y="19325"/>
                  <a:pt x="9630" y="19325"/>
                </a:cubicBezTo>
                <a:cubicBezTo>
                  <a:pt x="9634" y="19325"/>
                  <a:pt x="9637" y="19325"/>
                  <a:pt x="9641" y="19325"/>
                </a:cubicBezTo>
                <a:cubicBezTo>
                  <a:pt x="12198" y="19325"/>
                  <a:pt x="14654" y="18314"/>
                  <a:pt x="16469" y="16508"/>
                </a:cubicBezTo>
                <a:cubicBezTo>
                  <a:pt x="18314" y="14687"/>
                  <a:pt x="19328" y="12268"/>
                  <a:pt x="19328" y="9702"/>
                </a:cubicBezTo>
                <a:cubicBezTo>
                  <a:pt x="19328" y="8407"/>
                  <a:pt x="19069" y="7129"/>
                  <a:pt x="18558" y="5940"/>
                </a:cubicBezTo>
                <a:cubicBezTo>
                  <a:pt x="18066" y="4789"/>
                  <a:pt x="17360" y="3741"/>
                  <a:pt x="16472" y="2857"/>
                </a:cubicBezTo>
                <a:cubicBezTo>
                  <a:pt x="15587" y="1969"/>
                  <a:pt x="14539" y="1263"/>
                  <a:pt x="13389" y="770"/>
                </a:cubicBezTo>
                <a:cubicBezTo>
                  <a:pt x="12199" y="260"/>
                  <a:pt x="10922" y="0"/>
                  <a:pt x="9630" y="0"/>
                </a:cubicBezTo>
                <a:close/>
              </a:path>
            </a:pathLst>
          </a:cu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78" name="Google Shape;12278;p21"/>
          <p:cNvSpPr/>
          <p:nvPr/>
        </p:nvSpPr>
        <p:spPr>
          <a:xfrm>
            <a:off x="1309717" y="3615924"/>
            <a:ext cx="199697" cy="197753"/>
          </a:xfrm>
          <a:custGeom>
            <a:avLst/>
            <a:gdLst/>
            <a:ahLst/>
            <a:cxnLst/>
            <a:rect l="l" t="t" r="r" b="b"/>
            <a:pathLst>
              <a:path w="19516" h="19326" extrusionOk="0">
                <a:moveTo>
                  <a:pt x="15929" y="1934"/>
                </a:moveTo>
                <a:lnTo>
                  <a:pt x="15929" y="2834"/>
                </a:lnTo>
                <a:cubicBezTo>
                  <a:pt x="15929" y="3145"/>
                  <a:pt x="16182" y="3398"/>
                  <a:pt x="16496" y="3398"/>
                </a:cubicBezTo>
                <a:lnTo>
                  <a:pt x="17393" y="3398"/>
                </a:lnTo>
                <a:lnTo>
                  <a:pt x="16261" y="4531"/>
                </a:lnTo>
                <a:lnTo>
                  <a:pt x="14796" y="4531"/>
                </a:lnTo>
                <a:lnTo>
                  <a:pt x="14796" y="3066"/>
                </a:lnTo>
                <a:lnTo>
                  <a:pt x="15929" y="1934"/>
                </a:lnTo>
                <a:close/>
                <a:moveTo>
                  <a:pt x="9663" y="7927"/>
                </a:moveTo>
                <a:cubicBezTo>
                  <a:pt x="9926" y="7927"/>
                  <a:pt x="10183" y="7991"/>
                  <a:pt x="10418" y="8109"/>
                </a:cubicBezTo>
                <a:lnTo>
                  <a:pt x="9262" y="9262"/>
                </a:lnTo>
                <a:cubicBezTo>
                  <a:pt x="9041" y="9485"/>
                  <a:pt x="9041" y="9842"/>
                  <a:pt x="9262" y="10065"/>
                </a:cubicBezTo>
                <a:cubicBezTo>
                  <a:pt x="9372" y="10175"/>
                  <a:pt x="9517" y="10231"/>
                  <a:pt x="9662" y="10231"/>
                </a:cubicBezTo>
                <a:cubicBezTo>
                  <a:pt x="9807" y="10231"/>
                  <a:pt x="9952" y="10175"/>
                  <a:pt x="10062" y="10065"/>
                </a:cubicBezTo>
                <a:lnTo>
                  <a:pt x="11218" y="8909"/>
                </a:lnTo>
                <a:cubicBezTo>
                  <a:pt x="11336" y="9141"/>
                  <a:pt x="11399" y="9401"/>
                  <a:pt x="11399" y="9664"/>
                </a:cubicBezTo>
                <a:cubicBezTo>
                  <a:pt x="11399" y="10585"/>
                  <a:pt x="10605" y="11364"/>
                  <a:pt x="9663" y="11364"/>
                </a:cubicBezTo>
                <a:cubicBezTo>
                  <a:pt x="8721" y="11364"/>
                  <a:pt x="7927" y="10585"/>
                  <a:pt x="7927" y="9664"/>
                </a:cubicBezTo>
                <a:cubicBezTo>
                  <a:pt x="7927" y="8722"/>
                  <a:pt x="8721" y="7927"/>
                  <a:pt x="9663" y="7927"/>
                </a:cubicBezTo>
                <a:close/>
                <a:moveTo>
                  <a:pt x="9663" y="5663"/>
                </a:moveTo>
                <a:cubicBezTo>
                  <a:pt x="10527" y="5666"/>
                  <a:pt x="11363" y="5953"/>
                  <a:pt x="12049" y="6478"/>
                </a:cubicBezTo>
                <a:lnTo>
                  <a:pt x="11242" y="7287"/>
                </a:lnTo>
                <a:cubicBezTo>
                  <a:pt x="10777" y="6967"/>
                  <a:pt x="10228" y="6798"/>
                  <a:pt x="9663" y="6795"/>
                </a:cubicBezTo>
                <a:cubicBezTo>
                  <a:pt x="8108" y="6795"/>
                  <a:pt x="6795" y="8109"/>
                  <a:pt x="6795" y="9664"/>
                </a:cubicBezTo>
                <a:cubicBezTo>
                  <a:pt x="6795" y="10422"/>
                  <a:pt x="7103" y="11143"/>
                  <a:pt x="7649" y="11669"/>
                </a:cubicBezTo>
                <a:cubicBezTo>
                  <a:pt x="8208" y="12220"/>
                  <a:pt x="8935" y="12495"/>
                  <a:pt x="9663" y="12495"/>
                </a:cubicBezTo>
                <a:cubicBezTo>
                  <a:pt x="10391" y="12495"/>
                  <a:pt x="11119" y="12220"/>
                  <a:pt x="11677" y="11669"/>
                </a:cubicBezTo>
                <a:cubicBezTo>
                  <a:pt x="12224" y="11143"/>
                  <a:pt x="12532" y="10422"/>
                  <a:pt x="12532" y="9664"/>
                </a:cubicBezTo>
                <a:cubicBezTo>
                  <a:pt x="12529" y="9099"/>
                  <a:pt x="12360" y="8549"/>
                  <a:pt x="12043" y="8084"/>
                </a:cubicBezTo>
                <a:lnTo>
                  <a:pt x="12849" y="7278"/>
                </a:lnTo>
                <a:cubicBezTo>
                  <a:pt x="13374" y="7964"/>
                  <a:pt x="13661" y="8800"/>
                  <a:pt x="13664" y="9664"/>
                </a:cubicBezTo>
                <a:cubicBezTo>
                  <a:pt x="13664" y="11850"/>
                  <a:pt x="11870" y="13628"/>
                  <a:pt x="9663" y="13628"/>
                </a:cubicBezTo>
                <a:cubicBezTo>
                  <a:pt x="7456" y="13628"/>
                  <a:pt x="5662" y="11850"/>
                  <a:pt x="5662" y="9664"/>
                </a:cubicBezTo>
                <a:cubicBezTo>
                  <a:pt x="5662" y="7496"/>
                  <a:pt x="7495" y="5663"/>
                  <a:pt x="9663" y="5663"/>
                </a:cubicBezTo>
                <a:close/>
                <a:moveTo>
                  <a:pt x="9676" y="3398"/>
                </a:moveTo>
                <a:cubicBezTo>
                  <a:pt x="11130" y="3398"/>
                  <a:pt x="12541" y="3902"/>
                  <a:pt x="13664" y="4826"/>
                </a:cubicBezTo>
                <a:lnTo>
                  <a:pt x="13664" y="4863"/>
                </a:lnTo>
                <a:lnTo>
                  <a:pt x="12861" y="5663"/>
                </a:lnTo>
                <a:cubicBezTo>
                  <a:pt x="11911" y="4901"/>
                  <a:pt x="10770" y="4528"/>
                  <a:pt x="9634" y="4528"/>
                </a:cubicBezTo>
                <a:cubicBezTo>
                  <a:pt x="8214" y="4528"/>
                  <a:pt x="6803" y="5111"/>
                  <a:pt x="5786" y="6246"/>
                </a:cubicBezTo>
                <a:cubicBezTo>
                  <a:pt x="3959" y="8287"/>
                  <a:pt x="4047" y="11403"/>
                  <a:pt x="5985" y="13341"/>
                </a:cubicBezTo>
                <a:cubicBezTo>
                  <a:pt x="6991" y="14346"/>
                  <a:pt x="8313" y="14852"/>
                  <a:pt x="9638" y="14852"/>
                </a:cubicBezTo>
                <a:cubicBezTo>
                  <a:pt x="10866" y="14852"/>
                  <a:pt x="12096" y="14417"/>
                  <a:pt x="13078" y="13538"/>
                </a:cubicBezTo>
                <a:cubicBezTo>
                  <a:pt x="15119" y="11711"/>
                  <a:pt x="15376" y="8604"/>
                  <a:pt x="13664" y="6463"/>
                </a:cubicBezTo>
                <a:lnTo>
                  <a:pt x="14464" y="5663"/>
                </a:lnTo>
                <a:lnTo>
                  <a:pt x="14503" y="5663"/>
                </a:lnTo>
                <a:cubicBezTo>
                  <a:pt x="15430" y="6789"/>
                  <a:pt x="15935" y="8205"/>
                  <a:pt x="15929" y="9664"/>
                </a:cubicBezTo>
                <a:cubicBezTo>
                  <a:pt x="15929" y="13100"/>
                  <a:pt x="13117" y="15893"/>
                  <a:pt x="9663" y="15893"/>
                </a:cubicBezTo>
                <a:cubicBezTo>
                  <a:pt x="6209" y="15893"/>
                  <a:pt x="3398" y="13100"/>
                  <a:pt x="3398" y="9664"/>
                </a:cubicBezTo>
                <a:cubicBezTo>
                  <a:pt x="3398" y="6209"/>
                  <a:pt x="6209" y="3398"/>
                  <a:pt x="9663" y="3398"/>
                </a:cubicBezTo>
                <a:cubicBezTo>
                  <a:pt x="9668" y="3398"/>
                  <a:pt x="9672" y="3398"/>
                  <a:pt x="9676" y="3398"/>
                </a:cubicBezTo>
                <a:close/>
                <a:moveTo>
                  <a:pt x="9663" y="1134"/>
                </a:moveTo>
                <a:cubicBezTo>
                  <a:pt x="11176" y="1134"/>
                  <a:pt x="12661" y="1532"/>
                  <a:pt x="13975" y="2287"/>
                </a:cubicBezTo>
                <a:lnTo>
                  <a:pt x="13830" y="2432"/>
                </a:lnTo>
                <a:cubicBezTo>
                  <a:pt x="13724" y="2538"/>
                  <a:pt x="13664" y="2683"/>
                  <a:pt x="13664" y="2834"/>
                </a:cubicBezTo>
                <a:lnTo>
                  <a:pt x="13664" y="3428"/>
                </a:lnTo>
                <a:cubicBezTo>
                  <a:pt x="12473" y="2670"/>
                  <a:pt x="11090" y="2266"/>
                  <a:pt x="9679" y="2266"/>
                </a:cubicBezTo>
                <a:cubicBezTo>
                  <a:pt x="9674" y="2266"/>
                  <a:pt x="9668" y="2266"/>
                  <a:pt x="9663" y="2266"/>
                </a:cubicBezTo>
                <a:cubicBezTo>
                  <a:pt x="7701" y="2266"/>
                  <a:pt x="5847" y="3039"/>
                  <a:pt x="4443" y="4443"/>
                </a:cubicBezTo>
                <a:cubicBezTo>
                  <a:pt x="3039" y="5847"/>
                  <a:pt x="2266" y="7701"/>
                  <a:pt x="2266" y="9664"/>
                </a:cubicBezTo>
                <a:cubicBezTo>
                  <a:pt x="2266" y="11626"/>
                  <a:pt x="3039" y="13474"/>
                  <a:pt x="4443" y="14866"/>
                </a:cubicBezTo>
                <a:cubicBezTo>
                  <a:pt x="5886" y="16305"/>
                  <a:pt x="7775" y="17024"/>
                  <a:pt x="9663" y="17024"/>
                </a:cubicBezTo>
                <a:cubicBezTo>
                  <a:pt x="11552" y="17024"/>
                  <a:pt x="13441" y="16305"/>
                  <a:pt x="14884" y="14866"/>
                </a:cubicBezTo>
                <a:cubicBezTo>
                  <a:pt x="16288" y="13474"/>
                  <a:pt x="17061" y="11626"/>
                  <a:pt x="17061" y="9664"/>
                </a:cubicBezTo>
                <a:cubicBezTo>
                  <a:pt x="17064" y="8248"/>
                  <a:pt x="16659" y="6859"/>
                  <a:pt x="15898" y="5663"/>
                </a:cubicBezTo>
                <a:lnTo>
                  <a:pt x="16496" y="5663"/>
                </a:lnTo>
                <a:cubicBezTo>
                  <a:pt x="16644" y="5663"/>
                  <a:pt x="16789" y="5602"/>
                  <a:pt x="16895" y="5497"/>
                </a:cubicBezTo>
                <a:lnTo>
                  <a:pt x="17040" y="5352"/>
                </a:lnTo>
                <a:cubicBezTo>
                  <a:pt x="17795" y="6665"/>
                  <a:pt x="18193" y="8151"/>
                  <a:pt x="18193" y="9664"/>
                </a:cubicBezTo>
                <a:cubicBezTo>
                  <a:pt x="18193" y="14368"/>
                  <a:pt x="14367" y="18194"/>
                  <a:pt x="9663" y="18194"/>
                </a:cubicBezTo>
                <a:cubicBezTo>
                  <a:pt x="4959" y="18194"/>
                  <a:pt x="1133" y="14368"/>
                  <a:pt x="1133" y="9664"/>
                </a:cubicBezTo>
                <a:cubicBezTo>
                  <a:pt x="1133" y="4959"/>
                  <a:pt x="4959" y="1134"/>
                  <a:pt x="9663" y="1134"/>
                </a:cubicBezTo>
                <a:close/>
                <a:moveTo>
                  <a:pt x="16491" y="0"/>
                </a:moveTo>
                <a:cubicBezTo>
                  <a:pt x="16352" y="0"/>
                  <a:pt x="16210" y="52"/>
                  <a:pt x="16095" y="167"/>
                </a:cubicBezTo>
                <a:lnTo>
                  <a:pt x="14799" y="1463"/>
                </a:lnTo>
                <a:cubicBezTo>
                  <a:pt x="13256" y="509"/>
                  <a:pt x="11478" y="4"/>
                  <a:pt x="9663" y="1"/>
                </a:cubicBezTo>
                <a:cubicBezTo>
                  <a:pt x="7094" y="1"/>
                  <a:pt x="4669" y="1010"/>
                  <a:pt x="2839" y="2840"/>
                </a:cubicBezTo>
                <a:cubicBezTo>
                  <a:pt x="1009" y="4669"/>
                  <a:pt x="1" y="7094"/>
                  <a:pt x="1" y="9664"/>
                </a:cubicBezTo>
                <a:cubicBezTo>
                  <a:pt x="1" y="12233"/>
                  <a:pt x="1009" y="14658"/>
                  <a:pt x="2839" y="16488"/>
                </a:cubicBezTo>
                <a:cubicBezTo>
                  <a:pt x="4669" y="18317"/>
                  <a:pt x="7094" y="19326"/>
                  <a:pt x="9663" y="19326"/>
                </a:cubicBezTo>
                <a:cubicBezTo>
                  <a:pt x="12233" y="19326"/>
                  <a:pt x="14657" y="18317"/>
                  <a:pt x="16487" y="16488"/>
                </a:cubicBezTo>
                <a:cubicBezTo>
                  <a:pt x="18317" y="14658"/>
                  <a:pt x="19325" y="12233"/>
                  <a:pt x="19325" y="9664"/>
                </a:cubicBezTo>
                <a:cubicBezTo>
                  <a:pt x="19322" y="7849"/>
                  <a:pt x="18818" y="6070"/>
                  <a:pt x="17864" y="4528"/>
                </a:cubicBezTo>
                <a:lnTo>
                  <a:pt x="19159" y="3232"/>
                </a:lnTo>
                <a:cubicBezTo>
                  <a:pt x="19516" y="2876"/>
                  <a:pt x="19265" y="2266"/>
                  <a:pt x="18761" y="2266"/>
                </a:cubicBezTo>
                <a:lnTo>
                  <a:pt x="17061" y="2266"/>
                </a:lnTo>
                <a:lnTo>
                  <a:pt x="17061" y="569"/>
                </a:lnTo>
                <a:cubicBezTo>
                  <a:pt x="17061" y="226"/>
                  <a:pt x="16782" y="0"/>
                  <a:pt x="16491" y="0"/>
                </a:cubicBezTo>
                <a:close/>
              </a:path>
            </a:pathLst>
          </a:cu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279" name="Google Shape;12279;p21"/>
          <p:cNvGrpSpPr/>
          <p:nvPr/>
        </p:nvGrpSpPr>
        <p:grpSpPr>
          <a:xfrm>
            <a:off x="2258607" y="3617777"/>
            <a:ext cx="204425" cy="194059"/>
            <a:chOff x="6222125" y="2025975"/>
            <a:chExt cx="499450" cy="474125"/>
          </a:xfrm>
          <a:noFill/>
        </p:grpSpPr>
        <p:sp>
          <p:nvSpPr>
            <p:cNvPr id="12280" name="Google Shape;12280;p21"/>
            <p:cNvSpPr/>
            <p:nvPr/>
          </p:nvSpPr>
          <p:spPr>
            <a:xfrm>
              <a:off x="6222125" y="2025975"/>
              <a:ext cx="499450" cy="474125"/>
            </a:xfrm>
            <a:custGeom>
              <a:avLst/>
              <a:gdLst/>
              <a:ahLst/>
              <a:cxnLst/>
              <a:rect l="l" t="t" r="r" b="b"/>
              <a:pathLst>
                <a:path w="19978" h="18965" extrusionOk="0">
                  <a:moveTo>
                    <a:pt x="10490" y="1134"/>
                  </a:moveTo>
                  <a:cubicBezTo>
                    <a:pt x="15095" y="1134"/>
                    <a:pt x="18839" y="4878"/>
                    <a:pt x="18839" y="9483"/>
                  </a:cubicBezTo>
                  <a:cubicBezTo>
                    <a:pt x="18839" y="14087"/>
                    <a:pt x="15095" y="17832"/>
                    <a:pt x="10490" y="17832"/>
                  </a:cubicBezTo>
                  <a:cubicBezTo>
                    <a:pt x="5886" y="17832"/>
                    <a:pt x="2142" y="14087"/>
                    <a:pt x="2142" y="9483"/>
                  </a:cubicBezTo>
                  <a:cubicBezTo>
                    <a:pt x="2142" y="4878"/>
                    <a:pt x="5886" y="1134"/>
                    <a:pt x="10490" y="1134"/>
                  </a:cubicBezTo>
                  <a:close/>
                  <a:moveTo>
                    <a:pt x="10488" y="0"/>
                  </a:moveTo>
                  <a:cubicBezTo>
                    <a:pt x="6717" y="0"/>
                    <a:pt x="3222" y="2259"/>
                    <a:pt x="1731" y="5853"/>
                  </a:cubicBezTo>
                  <a:cubicBezTo>
                    <a:pt x="1" y="10032"/>
                    <a:pt x="1462" y="14854"/>
                    <a:pt x="5222" y="17367"/>
                  </a:cubicBezTo>
                  <a:cubicBezTo>
                    <a:pt x="6828" y="18439"/>
                    <a:pt x="8663" y="18964"/>
                    <a:pt x="10487" y="18964"/>
                  </a:cubicBezTo>
                  <a:cubicBezTo>
                    <a:pt x="12934" y="18964"/>
                    <a:pt x="15362" y="18020"/>
                    <a:pt x="17194" y="16186"/>
                  </a:cubicBezTo>
                  <a:cubicBezTo>
                    <a:pt x="18978" y="14414"/>
                    <a:pt x="19978" y="11998"/>
                    <a:pt x="19972" y="9483"/>
                  </a:cubicBezTo>
                  <a:cubicBezTo>
                    <a:pt x="19972" y="4960"/>
                    <a:pt x="16777" y="1065"/>
                    <a:pt x="12341" y="183"/>
                  </a:cubicBezTo>
                  <a:cubicBezTo>
                    <a:pt x="11721" y="60"/>
                    <a:pt x="11101" y="0"/>
                    <a:pt x="10488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1" name="Google Shape;12281;p21"/>
            <p:cNvSpPr/>
            <p:nvPr/>
          </p:nvSpPr>
          <p:spPr>
            <a:xfrm>
              <a:off x="6309175" y="2087825"/>
              <a:ext cx="350425" cy="350425"/>
            </a:xfrm>
            <a:custGeom>
              <a:avLst/>
              <a:gdLst/>
              <a:ahLst/>
              <a:cxnLst/>
              <a:rect l="l" t="t" r="r" b="b"/>
              <a:pathLst>
                <a:path w="14017" h="14017" extrusionOk="0">
                  <a:moveTo>
                    <a:pt x="7008" y="1133"/>
                  </a:moveTo>
                  <a:cubicBezTo>
                    <a:pt x="10248" y="1133"/>
                    <a:pt x="12884" y="3769"/>
                    <a:pt x="12884" y="7009"/>
                  </a:cubicBezTo>
                  <a:cubicBezTo>
                    <a:pt x="12884" y="10249"/>
                    <a:pt x="10248" y="12885"/>
                    <a:pt x="7008" y="12885"/>
                  </a:cubicBezTo>
                  <a:cubicBezTo>
                    <a:pt x="3769" y="12885"/>
                    <a:pt x="1133" y="10249"/>
                    <a:pt x="1133" y="7009"/>
                  </a:cubicBezTo>
                  <a:cubicBezTo>
                    <a:pt x="1133" y="3769"/>
                    <a:pt x="3769" y="1133"/>
                    <a:pt x="7008" y="1133"/>
                  </a:cubicBezTo>
                  <a:close/>
                  <a:moveTo>
                    <a:pt x="7008" y="1"/>
                  </a:moveTo>
                  <a:cubicBezTo>
                    <a:pt x="3144" y="1"/>
                    <a:pt x="0" y="3144"/>
                    <a:pt x="0" y="7009"/>
                  </a:cubicBezTo>
                  <a:cubicBezTo>
                    <a:pt x="0" y="10874"/>
                    <a:pt x="3144" y="14017"/>
                    <a:pt x="7008" y="14017"/>
                  </a:cubicBezTo>
                  <a:cubicBezTo>
                    <a:pt x="10873" y="14017"/>
                    <a:pt x="14017" y="10874"/>
                    <a:pt x="14017" y="7009"/>
                  </a:cubicBezTo>
                  <a:cubicBezTo>
                    <a:pt x="14017" y="3144"/>
                    <a:pt x="10873" y="1"/>
                    <a:pt x="7008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2" name="Google Shape;12282;p21"/>
            <p:cNvSpPr/>
            <p:nvPr/>
          </p:nvSpPr>
          <p:spPr>
            <a:xfrm>
              <a:off x="6431600" y="2142250"/>
              <a:ext cx="105575" cy="241575"/>
            </a:xfrm>
            <a:custGeom>
              <a:avLst/>
              <a:gdLst/>
              <a:ahLst/>
              <a:cxnLst/>
              <a:rect l="l" t="t" r="r" b="b"/>
              <a:pathLst>
                <a:path w="4223" h="9663" extrusionOk="0">
                  <a:moveTo>
                    <a:pt x="2111" y="1"/>
                  </a:moveTo>
                  <a:cubicBezTo>
                    <a:pt x="1797" y="1"/>
                    <a:pt x="1547" y="254"/>
                    <a:pt x="1547" y="568"/>
                  </a:cubicBezTo>
                  <a:lnTo>
                    <a:pt x="1547" y="1504"/>
                  </a:lnTo>
                  <a:cubicBezTo>
                    <a:pt x="599" y="1785"/>
                    <a:pt x="1" y="2718"/>
                    <a:pt x="143" y="3697"/>
                  </a:cubicBezTo>
                  <a:cubicBezTo>
                    <a:pt x="285" y="4675"/>
                    <a:pt x="1124" y="5399"/>
                    <a:pt x="2111" y="5399"/>
                  </a:cubicBezTo>
                  <a:cubicBezTo>
                    <a:pt x="2872" y="5399"/>
                    <a:pt x="3256" y="6320"/>
                    <a:pt x="2715" y="6858"/>
                  </a:cubicBezTo>
                  <a:cubicBezTo>
                    <a:pt x="2542" y="7033"/>
                    <a:pt x="2328" y="7111"/>
                    <a:pt x="2118" y="7111"/>
                  </a:cubicBezTo>
                  <a:cubicBezTo>
                    <a:pt x="1679" y="7111"/>
                    <a:pt x="1257" y="6769"/>
                    <a:pt x="1257" y="6254"/>
                  </a:cubicBezTo>
                  <a:cubicBezTo>
                    <a:pt x="1257" y="5940"/>
                    <a:pt x="1003" y="5686"/>
                    <a:pt x="689" y="5686"/>
                  </a:cubicBezTo>
                  <a:cubicBezTo>
                    <a:pt x="378" y="5686"/>
                    <a:pt x="125" y="5940"/>
                    <a:pt x="125" y="6254"/>
                  </a:cubicBezTo>
                  <a:cubicBezTo>
                    <a:pt x="125" y="7133"/>
                    <a:pt x="701" y="7909"/>
                    <a:pt x="1547" y="8159"/>
                  </a:cubicBezTo>
                  <a:lnTo>
                    <a:pt x="1547" y="9098"/>
                  </a:lnTo>
                  <a:cubicBezTo>
                    <a:pt x="1547" y="9409"/>
                    <a:pt x="1797" y="9663"/>
                    <a:pt x="2111" y="9663"/>
                  </a:cubicBezTo>
                  <a:cubicBezTo>
                    <a:pt x="2425" y="9663"/>
                    <a:pt x="2679" y="9409"/>
                    <a:pt x="2679" y="9098"/>
                  </a:cubicBezTo>
                  <a:lnTo>
                    <a:pt x="2679" y="8159"/>
                  </a:lnTo>
                  <a:cubicBezTo>
                    <a:pt x="3624" y="7878"/>
                    <a:pt x="4222" y="6945"/>
                    <a:pt x="4080" y="5967"/>
                  </a:cubicBezTo>
                  <a:cubicBezTo>
                    <a:pt x="3939" y="4991"/>
                    <a:pt x="3102" y="4267"/>
                    <a:pt x="2118" y="4267"/>
                  </a:cubicBezTo>
                  <a:cubicBezTo>
                    <a:pt x="2116" y="4267"/>
                    <a:pt x="2114" y="4267"/>
                    <a:pt x="2111" y="4267"/>
                  </a:cubicBezTo>
                  <a:cubicBezTo>
                    <a:pt x="2106" y="4267"/>
                    <a:pt x="2100" y="4267"/>
                    <a:pt x="2095" y="4267"/>
                  </a:cubicBezTo>
                  <a:cubicBezTo>
                    <a:pt x="1622" y="4267"/>
                    <a:pt x="1239" y="3884"/>
                    <a:pt x="1239" y="3410"/>
                  </a:cubicBezTo>
                  <a:cubicBezTo>
                    <a:pt x="1239" y="2935"/>
                    <a:pt x="1622" y="2555"/>
                    <a:pt x="2095" y="2555"/>
                  </a:cubicBezTo>
                  <a:cubicBezTo>
                    <a:pt x="2100" y="2555"/>
                    <a:pt x="2106" y="2555"/>
                    <a:pt x="2111" y="2555"/>
                  </a:cubicBezTo>
                  <a:cubicBezTo>
                    <a:pt x="2582" y="2555"/>
                    <a:pt x="2966" y="2939"/>
                    <a:pt x="2966" y="3410"/>
                  </a:cubicBezTo>
                  <a:cubicBezTo>
                    <a:pt x="2966" y="3724"/>
                    <a:pt x="3220" y="3977"/>
                    <a:pt x="3534" y="3977"/>
                  </a:cubicBezTo>
                  <a:cubicBezTo>
                    <a:pt x="3845" y="3977"/>
                    <a:pt x="4098" y="3724"/>
                    <a:pt x="4098" y="3410"/>
                  </a:cubicBezTo>
                  <a:cubicBezTo>
                    <a:pt x="4098" y="2531"/>
                    <a:pt x="3522" y="1755"/>
                    <a:pt x="2679" y="1504"/>
                  </a:cubicBezTo>
                  <a:lnTo>
                    <a:pt x="2679" y="568"/>
                  </a:lnTo>
                  <a:cubicBezTo>
                    <a:pt x="2679" y="254"/>
                    <a:pt x="2425" y="1"/>
                    <a:pt x="2111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283" name="Google Shape;12283;p21"/>
          <p:cNvSpPr txBox="1"/>
          <p:nvPr/>
        </p:nvSpPr>
        <p:spPr>
          <a:xfrm>
            <a:off x="1048453" y="1910789"/>
            <a:ext cx="724200" cy="2367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9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متن</a:t>
            </a:r>
            <a:r>
              <a:rPr kumimoji="0" lang="es" sz="9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84" name="Google Shape;12284;p21"/>
          <p:cNvSpPr txBox="1"/>
          <p:nvPr/>
        </p:nvSpPr>
        <p:spPr>
          <a:xfrm>
            <a:off x="1998736" y="1909835"/>
            <a:ext cx="724200" cy="2367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9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متن</a:t>
            </a:r>
            <a:r>
              <a:rPr kumimoji="0" lang="es" sz="9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85" name="Google Shape;12285;p21"/>
          <p:cNvSpPr txBox="1"/>
          <p:nvPr/>
        </p:nvSpPr>
        <p:spPr>
          <a:xfrm>
            <a:off x="2949019" y="1909835"/>
            <a:ext cx="724200" cy="2367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9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متن</a:t>
            </a:r>
            <a:r>
              <a:rPr kumimoji="0" lang="es" sz="9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3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86" name="Google Shape;12286;p21"/>
          <p:cNvSpPr txBox="1"/>
          <p:nvPr/>
        </p:nvSpPr>
        <p:spPr>
          <a:xfrm>
            <a:off x="1048350" y="3923158"/>
            <a:ext cx="724200" cy="2367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9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متن</a:t>
            </a:r>
            <a:r>
              <a:rPr kumimoji="0" lang="es" sz="9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4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87" name="Google Shape;12287;p21"/>
          <p:cNvSpPr txBox="1"/>
          <p:nvPr/>
        </p:nvSpPr>
        <p:spPr>
          <a:xfrm>
            <a:off x="1998684" y="3923158"/>
            <a:ext cx="724200" cy="2367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9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متن</a:t>
            </a:r>
            <a:r>
              <a:rPr kumimoji="0" lang="es" sz="9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5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88" name="Google Shape;12288;p21"/>
          <p:cNvSpPr txBox="1"/>
          <p:nvPr/>
        </p:nvSpPr>
        <p:spPr>
          <a:xfrm>
            <a:off x="2949019" y="3923158"/>
            <a:ext cx="724200" cy="2367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9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متن</a:t>
            </a:r>
            <a:r>
              <a:rPr kumimoji="0" lang="es" sz="9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6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89" name="Google Shape;12289;p21"/>
          <p:cNvSpPr/>
          <p:nvPr/>
        </p:nvSpPr>
        <p:spPr>
          <a:xfrm>
            <a:off x="1374787" y="2192426"/>
            <a:ext cx="63900" cy="639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90" name="Google Shape;12290;p21"/>
          <p:cNvSpPr/>
          <p:nvPr/>
        </p:nvSpPr>
        <p:spPr>
          <a:xfrm>
            <a:off x="2326630" y="2192426"/>
            <a:ext cx="63900" cy="639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91" name="Google Shape;12291;p21"/>
          <p:cNvSpPr/>
          <p:nvPr/>
        </p:nvSpPr>
        <p:spPr>
          <a:xfrm>
            <a:off x="3278485" y="2192426"/>
            <a:ext cx="63900" cy="639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92" name="Google Shape;12292;p21"/>
          <p:cNvSpPr/>
          <p:nvPr/>
        </p:nvSpPr>
        <p:spPr>
          <a:xfrm>
            <a:off x="1374774" y="3454535"/>
            <a:ext cx="63900" cy="639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93" name="Google Shape;12293;p21"/>
          <p:cNvSpPr/>
          <p:nvPr/>
        </p:nvSpPr>
        <p:spPr>
          <a:xfrm>
            <a:off x="2326617" y="3454535"/>
            <a:ext cx="63900" cy="639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94" name="Google Shape;12294;p21"/>
          <p:cNvSpPr/>
          <p:nvPr/>
        </p:nvSpPr>
        <p:spPr>
          <a:xfrm>
            <a:off x="3278472" y="3454535"/>
            <a:ext cx="63900" cy="639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95" name="Google Shape;12295;p21"/>
          <p:cNvSpPr/>
          <p:nvPr/>
        </p:nvSpPr>
        <p:spPr>
          <a:xfrm>
            <a:off x="2200729" y="2458205"/>
            <a:ext cx="63900" cy="639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96" name="Google Shape;12296;p21"/>
          <p:cNvSpPr/>
          <p:nvPr/>
        </p:nvSpPr>
        <p:spPr>
          <a:xfrm>
            <a:off x="2328782" y="2458205"/>
            <a:ext cx="63900" cy="639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97" name="Google Shape;12297;p21"/>
          <p:cNvSpPr/>
          <p:nvPr/>
        </p:nvSpPr>
        <p:spPr>
          <a:xfrm>
            <a:off x="2456836" y="2458205"/>
            <a:ext cx="63900" cy="639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98" name="Google Shape;12298;p21"/>
          <p:cNvSpPr/>
          <p:nvPr/>
        </p:nvSpPr>
        <p:spPr>
          <a:xfrm>
            <a:off x="2200729" y="3186918"/>
            <a:ext cx="63900" cy="639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99" name="Google Shape;12299;p21"/>
          <p:cNvSpPr/>
          <p:nvPr/>
        </p:nvSpPr>
        <p:spPr>
          <a:xfrm>
            <a:off x="2328782" y="3186918"/>
            <a:ext cx="63900" cy="639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00" name="Google Shape;12300;p21"/>
          <p:cNvSpPr/>
          <p:nvPr/>
        </p:nvSpPr>
        <p:spPr>
          <a:xfrm>
            <a:off x="2456836" y="3186918"/>
            <a:ext cx="63900" cy="639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2301" name="Google Shape;12301;p21"/>
          <p:cNvCxnSpPr>
            <a:stCxn id="12289" idx="4"/>
            <a:endCxn id="12295" idx="0"/>
          </p:cNvCxnSpPr>
          <p:nvPr/>
        </p:nvCxnSpPr>
        <p:spPr>
          <a:xfrm rot="-5400000" flipH="1">
            <a:off x="1718737" y="1944326"/>
            <a:ext cx="201900" cy="825900"/>
          </a:xfrm>
          <a:prstGeom prst="curvedConnector3">
            <a:avLst>
              <a:gd name="adj1" fmla="val 49995"/>
            </a:avLst>
          </a:prstGeom>
          <a:noFill/>
          <a:ln w="19050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2" name="Google Shape;12302;p21"/>
          <p:cNvCxnSpPr>
            <a:stCxn id="12291" idx="4"/>
            <a:endCxn id="12297" idx="0"/>
          </p:cNvCxnSpPr>
          <p:nvPr/>
        </p:nvCxnSpPr>
        <p:spPr>
          <a:xfrm rot="5400000">
            <a:off x="2798635" y="1946426"/>
            <a:ext cx="201900" cy="821700"/>
          </a:xfrm>
          <a:prstGeom prst="curvedConnector3">
            <a:avLst>
              <a:gd name="adj1" fmla="val 49995"/>
            </a:avLst>
          </a:prstGeom>
          <a:noFill/>
          <a:ln w="19050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3" name="Google Shape;12303;p21"/>
          <p:cNvCxnSpPr>
            <a:stCxn id="12290" idx="4"/>
            <a:endCxn id="12296" idx="0"/>
          </p:cNvCxnSpPr>
          <p:nvPr/>
        </p:nvCxnSpPr>
        <p:spPr>
          <a:xfrm rot="-5400000" flipH="1">
            <a:off x="2258680" y="2356226"/>
            <a:ext cx="201900" cy="2100"/>
          </a:xfrm>
          <a:prstGeom prst="curvedConnector3">
            <a:avLst>
              <a:gd name="adj1" fmla="val 49995"/>
            </a:avLst>
          </a:prstGeom>
          <a:noFill/>
          <a:ln w="19050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4" name="Google Shape;12304;p21"/>
          <p:cNvCxnSpPr>
            <a:stCxn id="12292" idx="0"/>
            <a:endCxn id="12298" idx="4"/>
          </p:cNvCxnSpPr>
          <p:nvPr/>
        </p:nvCxnSpPr>
        <p:spPr>
          <a:xfrm rot="-5400000">
            <a:off x="1717824" y="2939735"/>
            <a:ext cx="203700" cy="825900"/>
          </a:xfrm>
          <a:prstGeom prst="curvedConnector3">
            <a:avLst>
              <a:gd name="adj1" fmla="val 50004"/>
            </a:avLst>
          </a:prstGeom>
          <a:noFill/>
          <a:ln w="19050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5" name="Google Shape;12305;p21"/>
          <p:cNvCxnSpPr>
            <a:stCxn id="12294" idx="0"/>
            <a:endCxn id="12300" idx="4"/>
          </p:cNvCxnSpPr>
          <p:nvPr/>
        </p:nvCxnSpPr>
        <p:spPr>
          <a:xfrm rot="5400000" flipH="1">
            <a:off x="2797722" y="2941835"/>
            <a:ext cx="203700" cy="821700"/>
          </a:xfrm>
          <a:prstGeom prst="curvedConnector3">
            <a:avLst>
              <a:gd name="adj1" fmla="val 50004"/>
            </a:avLst>
          </a:prstGeom>
          <a:noFill/>
          <a:ln w="19050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6" name="Google Shape;12306;p21"/>
          <p:cNvCxnSpPr>
            <a:stCxn id="12293" idx="0"/>
            <a:endCxn id="12299" idx="4"/>
          </p:cNvCxnSpPr>
          <p:nvPr/>
        </p:nvCxnSpPr>
        <p:spPr>
          <a:xfrm rot="-5400000">
            <a:off x="2257767" y="3351635"/>
            <a:ext cx="203700" cy="2100"/>
          </a:xfrm>
          <a:prstGeom prst="curvedConnector3">
            <a:avLst>
              <a:gd name="adj1" fmla="val 50004"/>
            </a:avLst>
          </a:prstGeom>
          <a:noFill/>
          <a:ln w="19050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07" name="Google Shape;12307;p21"/>
          <p:cNvSpPr/>
          <p:nvPr/>
        </p:nvSpPr>
        <p:spPr>
          <a:xfrm>
            <a:off x="4239724" y="2708319"/>
            <a:ext cx="779136" cy="252234"/>
          </a:xfrm>
          <a:custGeom>
            <a:avLst/>
            <a:gdLst/>
            <a:ahLst/>
            <a:cxnLst/>
            <a:rect l="l" t="t" r="r" b="b"/>
            <a:pathLst>
              <a:path w="44351" h="14358" extrusionOk="0">
                <a:moveTo>
                  <a:pt x="1599" y="0"/>
                </a:moveTo>
                <a:cubicBezTo>
                  <a:pt x="708" y="0"/>
                  <a:pt x="1" y="708"/>
                  <a:pt x="1" y="1598"/>
                </a:cubicBezTo>
                <a:lnTo>
                  <a:pt x="1" y="5706"/>
                </a:lnTo>
                <a:lnTo>
                  <a:pt x="1484" y="7190"/>
                </a:lnTo>
                <a:lnTo>
                  <a:pt x="1" y="8674"/>
                </a:lnTo>
                <a:lnTo>
                  <a:pt x="1" y="12759"/>
                </a:lnTo>
                <a:cubicBezTo>
                  <a:pt x="1" y="13650"/>
                  <a:pt x="708" y="14357"/>
                  <a:pt x="1599" y="14357"/>
                </a:cubicBezTo>
                <a:lnTo>
                  <a:pt x="41269" y="14357"/>
                </a:lnTo>
                <a:cubicBezTo>
                  <a:pt x="42136" y="14357"/>
                  <a:pt x="42867" y="13650"/>
                  <a:pt x="42867" y="12759"/>
                </a:cubicBezTo>
                <a:lnTo>
                  <a:pt x="42867" y="8674"/>
                </a:lnTo>
                <a:lnTo>
                  <a:pt x="44350" y="7190"/>
                </a:lnTo>
                <a:lnTo>
                  <a:pt x="42867" y="5706"/>
                </a:lnTo>
                <a:lnTo>
                  <a:pt x="42867" y="1598"/>
                </a:lnTo>
                <a:cubicBezTo>
                  <a:pt x="42867" y="708"/>
                  <a:pt x="42136" y="0"/>
                  <a:pt x="41269" y="0"/>
                </a:cubicBezTo>
                <a:close/>
              </a:path>
            </a:pathLst>
          </a:cu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08" name="Google Shape;12308;p21"/>
          <p:cNvSpPr/>
          <p:nvPr/>
        </p:nvSpPr>
        <p:spPr>
          <a:xfrm>
            <a:off x="5018842" y="2708319"/>
            <a:ext cx="779119" cy="252234"/>
          </a:xfrm>
          <a:custGeom>
            <a:avLst/>
            <a:gdLst/>
            <a:ahLst/>
            <a:cxnLst/>
            <a:rect l="l" t="t" r="r" b="b"/>
            <a:pathLst>
              <a:path w="44350" h="14358" extrusionOk="0">
                <a:moveTo>
                  <a:pt x="42866" y="5706"/>
                </a:moveTo>
                <a:lnTo>
                  <a:pt x="42866" y="1598"/>
                </a:lnTo>
                <a:cubicBezTo>
                  <a:pt x="42866" y="708"/>
                  <a:pt x="42136" y="0"/>
                  <a:pt x="41268" y="0"/>
                </a:cubicBezTo>
                <a:lnTo>
                  <a:pt x="1598" y="0"/>
                </a:lnTo>
                <a:cubicBezTo>
                  <a:pt x="708" y="0"/>
                  <a:pt x="0" y="708"/>
                  <a:pt x="0" y="1598"/>
                </a:cubicBezTo>
                <a:lnTo>
                  <a:pt x="0" y="5706"/>
                </a:lnTo>
                <a:lnTo>
                  <a:pt x="1484" y="7190"/>
                </a:lnTo>
                <a:lnTo>
                  <a:pt x="0" y="8674"/>
                </a:lnTo>
                <a:lnTo>
                  <a:pt x="0" y="12759"/>
                </a:lnTo>
                <a:cubicBezTo>
                  <a:pt x="0" y="13650"/>
                  <a:pt x="708" y="14357"/>
                  <a:pt x="1598" y="14357"/>
                </a:cubicBezTo>
                <a:lnTo>
                  <a:pt x="41268" y="14357"/>
                </a:lnTo>
                <a:cubicBezTo>
                  <a:pt x="42136" y="14357"/>
                  <a:pt x="42866" y="13650"/>
                  <a:pt x="42866" y="12759"/>
                </a:cubicBezTo>
                <a:lnTo>
                  <a:pt x="42866" y="8674"/>
                </a:lnTo>
                <a:lnTo>
                  <a:pt x="44350" y="7190"/>
                </a:lnTo>
                <a:lnTo>
                  <a:pt x="42866" y="5706"/>
                </a:lnTo>
              </a:path>
            </a:pathLst>
          </a:cu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09" name="Google Shape;12309;p21"/>
          <p:cNvSpPr/>
          <p:nvPr/>
        </p:nvSpPr>
        <p:spPr>
          <a:xfrm>
            <a:off x="5797943" y="2708319"/>
            <a:ext cx="778732" cy="252234"/>
          </a:xfrm>
          <a:custGeom>
            <a:avLst/>
            <a:gdLst/>
            <a:ahLst/>
            <a:cxnLst/>
            <a:rect l="l" t="t" r="r" b="b"/>
            <a:pathLst>
              <a:path w="44328" h="14358" extrusionOk="0">
                <a:moveTo>
                  <a:pt x="42844" y="5706"/>
                </a:moveTo>
                <a:lnTo>
                  <a:pt x="42844" y="1598"/>
                </a:lnTo>
                <a:cubicBezTo>
                  <a:pt x="42844" y="708"/>
                  <a:pt x="42136" y="0"/>
                  <a:pt x="41246" y="0"/>
                </a:cubicBezTo>
                <a:lnTo>
                  <a:pt x="1599" y="0"/>
                </a:lnTo>
                <a:cubicBezTo>
                  <a:pt x="708" y="0"/>
                  <a:pt x="1" y="708"/>
                  <a:pt x="1" y="1598"/>
                </a:cubicBezTo>
                <a:lnTo>
                  <a:pt x="1" y="5706"/>
                </a:lnTo>
                <a:lnTo>
                  <a:pt x="1485" y="7190"/>
                </a:lnTo>
                <a:lnTo>
                  <a:pt x="1" y="8674"/>
                </a:lnTo>
                <a:lnTo>
                  <a:pt x="1" y="12759"/>
                </a:lnTo>
                <a:cubicBezTo>
                  <a:pt x="1" y="13650"/>
                  <a:pt x="708" y="14357"/>
                  <a:pt x="1599" y="14357"/>
                </a:cubicBezTo>
                <a:lnTo>
                  <a:pt x="41246" y="14357"/>
                </a:lnTo>
                <a:cubicBezTo>
                  <a:pt x="42136" y="14357"/>
                  <a:pt x="42844" y="13650"/>
                  <a:pt x="42844" y="12759"/>
                </a:cubicBezTo>
                <a:lnTo>
                  <a:pt x="42844" y="8674"/>
                </a:lnTo>
                <a:lnTo>
                  <a:pt x="44328" y="7190"/>
                </a:lnTo>
                <a:lnTo>
                  <a:pt x="42844" y="5706"/>
                </a:lnTo>
                <a:close/>
              </a:path>
            </a:pathLst>
          </a:cu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10" name="Google Shape;12310;p21"/>
          <p:cNvSpPr/>
          <p:nvPr/>
        </p:nvSpPr>
        <p:spPr>
          <a:xfrm>
            <a:off x="6576658" y="2708319"/>
            <a:ext cx="779136" cy="252234"/>
          </a:xfrm>
          <a:custGeom>
            <a:avLst/>
            <a:gdLst/>
            <a:ahLst/>
            <a:cxnLst/>
            <a:rect l="l" t="t" r="r" b="b"/>
            <a:pathLst>
              <a:path w="44351" h="14358" extrusionOk="0">
                <a:moveTo>
                  <a:pt x="42867" y="5706"/>
                </a:moveTo>
                <a:lnTo>
                  <a:pt x="42867" y="1598"/>
                </a:lnTo>
                <a:cubicBezTo>
                  <a:pt x="42867" y="708"/>
                  <a:pt x="42159" y="0"/>
                  <a:pt x="41269" y="0"/>
                </a:cubicBezTo>
                <a:lnTo>
                  <a:pt x="1598" y="0"/>
                </a:lnTo>
                <a:cubicBezTo>
                  <a:pt x="731" y="0"/>
                  <a:pt x="1" y="708"/>
                  <a:pt x="1" y="1598"/>
                </a:cubicBezTo>
                <a:lnTo>
                  <a:pt x="1" y="5706"/>
                </a:lnTo>
                <a:lnTo>
                  <a:pt x="1507" y="7190"/>
                </a:lnTo>
                <a:lnTo>
                  <a:pt x="1" y="8674"/>
                </a:lnTo>
                <a:lnTo>
                  <a:pt x="1" y="12759"/>
                </a:lnTo>
                <a:cubicBezTo>
                  <a:pt x="1" y="13650"/>
                  <a:pt x="731" y="14357"/>
                  <a:pt x="1598" y="14357"/>
                </a:cubicBezTo>
                <a:lnTo>
                  <a:pt x="41269" y="14357"/>
                </a:lnTo>
                <a:cubicBezTo>
                  <a:pt x="42159" y="14357"/>
                  <a:pt x="42867" y="13650"/>
                  <a:pt x="42867" y="12759"/>
                </a:cubicBezTo>
                <a:lnTo>
                  <a:pt x="42867" y="8674"/>
                </a:lnTo>
                <a:lnTo>
                  <a:pt x="44350" y="7190"/>
                </a:lnTo>
                <a:lnTo>
                  <a:pt x="42867" y="5706"/>
                </a:lnTo>
                <a:close/>
              </a:path>
            </a:pathLst>
          </a:cu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11" name="Google Shape;12311;p21"/>
          <p:cNvSpPr/>
          <p:nvPr/>
        </p:nvSpPr>
        <p:spPr>
          <a:xfrm>
            <a:off x="7355776" y="2708319"/>
            <a:ext cx="779119" cy="252234"/>
          </a:xfrm>
          <a:custGeom>
            <a:avLst/>
            <a:gdLst/>
            <a:ahLst/>
            <a:cxnLst/>
            <a:rect l="l" t="t" r="r" b="b"/>
            <a:pathLst>
              <a:path w="44350" h="14358" extrusionOk="0">
                <a:moveTo>
                  <a:pt x="42866" y="5706"/>
                </a:moveTo>
                <a:lnTo>
                  <a:pt x="42866" y="1598"/>
                </a:lnTo>
                <a:cubicBezTo>
                  <a:pt x="42866" y="708"/>
                  <a:pt x="42159" y="0"/>
                  <a:pt x="41268" y="0"/>
                </a:cubicBezTo>
                <a:lnTo>
                  <a:pt x="1598" y="0"/>
                </a:lnTo>
                <a:cubicBezTo>
                  <a:pt x="731" y="0"/>
                  <a:pt x="0" y="708"/>
                  <a:pt x="0" y="1598"/>
                </a:cubicBezTo>
                <a:lnTo>
                  <a:pt x="0" y="5706"/>
                </a:lnTo>
                <a:lnTo>
                  <a:pt x="1484" y="7190"/>
                </a:lnTo>
                <a:lnTo>
                  <a:pt x="0" y="8674"/>
                </a:lnTo>
                <a:lnTo>
                  <a:pt x="0" y="12759"/>
                </a:lnTo>
                <a:cubicBezTo>
                  <a:pt x="0" y="13650"/>
                  <a:pt x="731" y="14357"/>
                  <a:pt x="1598" y="14357"/>
                </a:cubicBezTo>
                <a:lnTo>
                  <a:pt x="41268" y="14357"/>
                </a:lnTo>
                <a:cubicBezTo>
                  <a:pt x="42159" y="14357"/>
                  <a:pt x="42866" y="13650"/>
                  <a:pt x="42866" y="12759"/>
                </a:cubicBezTo>
                <a:lnTo>
                  <a:pt x="42866" y="8674"/>
                </a:lnTo>
                <a:lnTo>
                  <a:pt x="44350" y="7190"/>
                </a:lnTo>
                <a:lnTo>
                  <a:pt x="42866" y="5706"/>
                </a:lnTo>
                <a:close/>
              </a:path>
            </a:pathLst>
          </a:cu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12" name="Google Shape;12312;p21"/>
          <p:cNvSpPr/>
          <p:nvPr/>
        </p:nvSpPr>
        <p:spPr>
          <a:xfrm>
            <a:off x="4429400" y="1662350"/>
            <a:ext cx="342847" cy="386555"/>
          </a:xfrm>
          <a:custGeom>
            <a:avLst/>
            <a:gdLst/>
            <a:ahLst/>
            <a:cxnLst/>
            <a:rect l="l" t="t" r="r" b="b"/>
            <a:pathLst>
              <a:path w="19516" h="22004" extrusionOk="0">
                <a:moveTo>
                  <a:pt x="9758" y="0"/>
                </a:moveTo>
                <a:cubicBezTo>
                  <a:pt x="9456" y="0"/>
                  <a:pt x="9153" y="80"/>
                  <a:pt x="8879" y="240"/>
                </a:cubicBezTo>
                <a:lnTo>
                  <a:pt x="867" y="4851"/>
                </a:lnTo>
                <a:cubicBezTo>
                  <a:pt x="320" y="5170"/>
                  <a:pt x="0" y="5741"/>
                  <a:pt x="0" y="6380"/>
                </a:cubicBezTo>
                <a:lnTo>
                  <a:pt x="0" y="15624"/>
                </a:lnTo>
                <a:cubicBezTo>
                  <a:pt x="0" y="16263"/>
                  <a:pt x="320" y="16834"/>
                  <a:pt x="867" y="17131"/>
                </a:cubicBezTo>
                <a:lnTo>
                  <a:pt x="8879" y="21764"/>
                </a:lnTo>
                <a:cubicBezTo>
                  <a:pt x="9153" y="21924"/>
                  <a:pt x="9456" y="22004"/>
                  <a:pt x="9758" y="22004"/>
                </a:cubicBezTo>
                <a:cubicBezTo>
                  <a:pt x="10060" y="22004"/>
                  <a:pt x="10363" y="21924"/>
                  <a:pt x="10637" y="21764"/>
                </a:cubicBezTo>
                <a:lnTo>
                  <a:pt x="18648" y="17131"/>
                </a:lnTo>
                <a:cubicBezTo>
                  <a:pt x="19196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6" y="5170"/>
                  <a:pt x="18648" y="4851"/>
                </a:cubicBezTo>
                <a:lnTo>
                  <a:pt x="10637" y="240"/>
                </a:lnTo>
                <a:cubicBezTo>
                  <a:pt x="10363" y="80"/>
                  <a:pt x="10060" y="0"/>
                  <a:pt x="9758" y="0"/>
                </a:cubicBezTo>
                <a:close/>
              </a:path>
            </a:pathLst>
          </a:cu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13" name="Google Shape;12313;p21"/>
          <p:cNvSpPr/>
          <p:nvPr/>
        </p:nvSpPr>
        <p:spPr>
          <a:xfrm>
            <a:off x="5244198" y="3658334"/>
            <a:ext cx="342847" cy="386678"/>
          </a:xfrm>
          <a:custGeom>
            <a:avLst/>
            <a:gdLst/>
            <a:ahLst/>
            <a:cxnLst/>
            <a:rect l="l" t="t" r="r" b="b"/>
            <a:pathLst>
              <a:path w="19516" h="22011" extrusionOk="0">
                <a:moveTo>
                  <a:pt x="9758" y="1"/>
                </a:moveTo>
                <a:cubicBezTo>
                  <a:pt x="9456" y="1"/>
                  <a:pt x="9153" y="75"/>
                  <a:pt x="8879" y="223"/>
                </a:cubicBezTo>
                <a:lnTo>
                  <a:pt x="868" y="4857"/>
                </a:lnTo>
                <a:cubicBezTo>
                  <a:pt x="320" y="5177"/>
                  <a:pt x="0" y="5747"/>
                  <a:pt x="0" y="6363"/>
                </a:cubicBezTo>
                <a:lnTo>
                  <a:pt x="0" y="15630"/>
                </a:lnTo>
                <a:cubicBezTo>
                  <a:pt x="0" y="16247"/>
                  <a:pt x="320" y="16817"/>
                  <a:pt x="868" y="17137"/>
                </a:cubicBezTo>
                <a:lnTo>
                  <a:pt x="8879" y="21770"/>
                </a:lnTo>
                <a:cubicBezTo>
                  <a:pt x="9153" y="21930"/>
                  <a:pt x="9456" y="22010"/>
                  <a:pt x="9758" y="22010"/>
                </a:cubicBezTo>
                <a:cubicBezTo>
                  <a:pt x="10060" y="22010"/>
                  <a:pt x="10363" y="21930"/>
                  <a:pt x="10637" y="21770"/>
                </a:cubicBezTo>
                <a:lnTo>
                  <a:pt x="18648" y="17137"/>
                </a:lnTo>
                <a:cubicBezTo>
                  <a:pt x="19196" y="16817"/>
                  <a:pt x="19516" y="16247"/>
                  <a:pt x="19516" y="15630"/>
                </a:cubicBezTo>
                <a:lnTo>
                  <a:pt x="19516" y="6363"/>
                </a:lnTo>
                <a:cubicBezTo>
                  <a:pt x="19516" y="5747"/>
                  <a:pt x="19196" y="5177"/>
                  <a:pt x="18648" y="4857"/>
                </a:cubicBezTo>
                <a:lnTo>
                  <a:pt x="10637" y="223"/>
                </a:lnTo>
                <a:cubicBezTo>
                  <a:pt x="10363" y="75"/>
                  <a:pt x="10060" y="1"/>
                  <a:pt x="9758" y="1"/>
                </a:cubicBezTo>
                <a:close/>
              </a:path>
            </a:pathLst>
          </a:cu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14" name="Google Shape;12314;p21"/>
          <p:cNvSpPr/>
          <p:nvPr/>
        </p:nvSpPr>
        <p:spPr>
          <a:xfrm>
            <a:off x="6007260" y="1662350"/>
            <a:ext cx="342865" cy="386555"/>
          </a:xfrm>
          <a:custGeom>
            <a:avLst/>
            <a:gdLst/>
            <a:ahLst/>
            <a:cxnLst/>
            <a:rect l="l" t="t" r="r" b="b"/>
            <a:pathLst>
              <a:path w="19517" h="22004" extrusionOk="0">
                <a:moveTo>
                  <a:pt x="9759" y="0"/>
                </a:moveTo>
                <a:cubicBezTo>
                  <a:pt x="9456" y="0"/>
                  <a:pt x="9154" y="80"/>
                  <a:pt x="8880" y="240"/>
                </a:cubicBezTo>
                <a:lnTo>
                  <a:pt x="868" y="4851"/>
                </a:lnTo>
                <a:cubicBezTo>
                  <a:pt x="320" y="5170"/>
                  <a:pt x="1" y="5741"/>
                  <a:pt x="1" y="6380"/>
                </a:cubicBezTo>
                <a:lnTo>
                  <a:pt x="1" y="15624"/>
                </a:lnTo>
                <a:cubicBezTo>
                  <a:pt x="1" y="16263"/>
                  <a:pt x="320" y="16834"/>
                  <a:pt x="868" y="17131"/>
                </a:cubicBezTo>
                <a:lnTo>
                  <a:pt x="8880" y="21764"/>
                </a:lnTo>
                <a:cubicBezTo>
                  <a:pt x="9154" y="21924"/>
                  <a:pt x="9456" y="22004"/>
                  <a:pt x="9759" y="22004"/>
                </a:cubicBezTo>
                <a:cubicBezTo>
                  <a:pt x="10061" y="22004"/>
                  <a:pt x="10363" y="21924"/>
                  <a:pt x="10637" y="21764"/>
                </a:cubicBezTo>
                <a:lnTo>
                  <a:pt x="18649" y="17131"/>
                </a:lnTo>
                <a:cubicBezTo>
                  <a:pt x="19197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7" y="5170"/>
                  <a:pt x="18649" y="4851"/>
                </a:cubicBezTo>
                <a:lnTo>
                  <a:pt x="10637" y="240"/>
                </a:lnTo>
                <a:cubicBezTo>
                  <a:pt x="10363" y="80"/>
                  <a:pt x="10061" y="0"/>
                  <a:pt x="9759" y="0"/>
                </a:cubicBezTo>
                <a:close/>
              </a:path>
            </a:pathLst>
          </a:cu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15" name="Google Shape;12315;p21"/>
          <p:cNvSpPr/>
          <p:nvPr/>
        </p:nvSpPr>
        <p:spPr>
          <a:xfrm>
            <a:off x="6796005" y="3658439"/>
            <a:ext cx="343251" cy="386661"/>
          </a:xfrm>
          <a:custGeom>
            <a:avLst/>
            <a:gdLst/>
            <a:ahLst/>
            <a:cxnLst/>
            <a:rect l="l" t="t" r="r" b="b"/>
            <a:pathLst>
              <a:path w="19539" h="22010" extrusionOk="0">
                <a:moveTo>
                  <a:pt x="9761" y="1"/>
                </a:moveTo>
                <a:cubicBezTo>
                  <a:pt x="9461" y="1"/>
                  <a:pt x="9164" y="80"/>
                  <a:pt x="8902" y="240"/>
                </a:cubicBezTo>
                <a:lnTo>
                  <a:pt x="867" y="4874"/>
                </a:lnTo>
                <a:cubicBezTo>
                  <a:pt x="342" y="5171"/>
                  <a:pt x="0" y="5741"/>
                  <a:pt x="0" y="6380"/>
                </a:cubicBezTo>
                <a:lnTo>
                  <a:pt x="0" y="15647"/>
                </a:lnTo>
                <a:cubicBezTo>
                  <a:pt x="0" y="16264"/>
                  <a:pt x="342" y="16834"/>
                  <a:pt x="867" y="17154"/>
                </a:cubicBezTo>
                <a:lnTo>
                  <a:pt x="8902" y="21787"/>
                </a:lnTo>
                <a:cubicBezTo>
                  <a:pt x="9164" y="21936"/>
                  <a:pt x="9461" y="22010"/>
                  <a:pt x="9761" y="22010"/>
                </a:cubicBezTo>
                <a:cubicBezTo>
                  <a:pt x="10060" y="22010"/>
                  <a:pt x="10363" y="21936"/>
                  <a:pt x="10637" y="21787"/>
                </a:cubicBezTo>
                <a:lnTo>
                  <a:pt x="18671" y="17154"/>
                </a:lnTo>
                <a:cubicBezTo>
                  <a:pt x="19196" y="16834"/>
                  <a:pt x="19539" y="16264"/>
                  <a:pt x="19539" y="15647"/>
                </a:cubicBezTo>
                <a:lnTo>
                  <a:pt x="19539" y="6380"/>
                </a:lnTo>
                <a:cubicBezTo>
                  <a:pt x="19539" y="5741"/>
                  <a:pt x="19196" y="5171"/>
                  <a:pt x="18671" y="4874"/>
                </a:cubicBezTo>
                <a:lnTo>
                  <a:pt x="10637" y="240"/>
                </a:lnTo>
                <a:cubicBezTo>
                  <a:pt x="10363" y="80"/>
                  <a:pt x="10060" y="1"/>
                  <a:pt x="9761" y="1"/>
                </a:cubicBezTo>
                <a:close/>
              </a:path>
            </a:pathLst>
          </a:cu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16" name="Google Shape;12316;p21"/>
          <p:cNvSpPr/>
          <p:nvPr/>
        </p:nvSpPr>
        <p:spPr>
          <a:xfrm>
            <a:off x="7585137" y="1662350"/>
            <a:ext cx="342847" cy="386555"/>
          </a:xfrm>
          <a:custGeom>
            <a:avLst/>
            <a:gdLst/>
            <a:ahLst/>
            <a:cxnLst/>
            <a:rect l="l" t="t" r="r" b="b"/>
            <a:pathLst>
              <a:path w="19516" h="22004" extrusionOk="0">
                <a:moveTo>
                  <a:pt x="9758" y="0"/>
                </a:moveTo>
                <a:cubicBezTo>
                  <a:pt x="9456" y="0"/>
                  <a:pt x="9153" y="80"/>
                  <a:pt x="8879" y="240"/>
                </a:cubicBezTo>
                <a:lnTo>
                  <a:pt x="868" y="4851"/>
                </a:lnTo>
                <a:cubicBezTo>
                  <a:pt x="320" y="5170"/>
                  <a:pt x="0" y="5741"/>
                  <a:pt x="0" y="6380"/>
                </a:cubicBezTo>
                <a:lnTo>
                  <a:pt x="0" y="15624"/>
                </a:lnTo>
                <a:cubicBezTo>
                  <a:pt x="0" y="16263"/>
                  <a:pt x="320" y="16834"/>
                  <a:pt x="868" y="17131"/>
                </a:cubicBezTo>
                <a:lnTo>
                  <a:pt x="8879" y="21764"/>
                </a:lnTo>
                <a:cubicBezTo>
                  <a:pt x="9153" y="21924"/>
                  <a:pt x="9456" y="22004"/>
                  <a:pt x="9758" y="22004"/>
                </a:cubicBezTo>
                <a:cubicBezTo>
                  <a:pt x="10061" y="22004"/>
                  <a:pt x="10363" y="21924"/>
                  <a:pt x="10637" y="21764"/>
                </a:cubicBezTo>
                <a:lnTo>
                  <a:pt x="18649" y="17131"/>
                </a:lnTo>
                <a:cubicBezTo>
                  <a:pt x="19196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6" y="5170"/>
                  <a:pt x="18649" y="4851"/>
                </a:cubicBezTo>
                <a:lnTo>
                  <a:pt x="10637" y="240"/>
                </a:lnTo>
                <a:cubicBezTo>
                  <a:pt x="10363" y="80"/>
                  <a:pt x="10061" y="0"/>
                  <a:pt x="9758" y="0"/>
                </a:cubicBezTo>
                <a:close/>
              </a:path>
            </a:pathLst>
          </a:cu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17" name="Google Shape;12317;p21"/>
          <p:cNvSpPr/>
          <p:nvPr/>
        </p:nvSpPr>
        <p:spPr>
          <a:xfrm>
            <a:off x="4569763" y="2579382"/>
            <a:ext cx="62100" cy="621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18" name="Google Shape;12318;p21"/>
          <p:cNvSpPr/>
          <p:nvPr/>
        </p:nvSpPr>
        <p:spPr>
          <a:xfrm>
            <a:off x="6147625" y="2579382"/>
            <a:ext cx="62100" cy="621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19" name="Google Shape;12319;p21"/>
          <p:cNvSpPr/>
          <p:nvPr/>
        </p:nvSpPr>
        <p:spPr>
          <a:xfrm>
            <a:off x="7725475" y="2579382"/>
            <a:ext cx="62100" cy="621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20" name="Google Shape;12320;p21"/>
          <p:cNvSpPr/>
          <p:nvPr/>
        </p:nvSpPr>
        <p:spPr>
          <a:xfrm>
            <a:off x="5384563" y="2999720"/>
            <a:ext cx="62100" cy="621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21" name="Google Shape;12321;p21"/>
          <p:cNvSpPr/>
          <p:nvPr/>
        </p:nvSpPr>
        <p:spPr>
          <a:xfrm>
            <a:off x="6936563" y="2999770"/>
            <a:ext cx="62100" cy="621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22" name="Google Shape;12322;p21"/>
          <p:cNvSpPr txBox="1"/>
          <p:nvPr/>
        </p:nvSpPr>
        <p:spPr>
          <a:xfrm>
            <a:off x="4331422" y="2719909"/>
            <a:ext cx="538800" cy="2295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9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2016</a:t>
            </a:r>
            <a:endParaRPr kumimoji="0" sz="9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23" name="Google Shape;12323;p21"/>
          <p:cNvSpPr/>
          <p:nvPr/>
        </p:nvSpPr>
        <p:spPr>
          <a:xfrm>
            <a:off x="4569763" y="2075257"/>
            <a:ext cx="62100" cy="621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24" name="Google Shape;12324;p21"/>
          <p:cNvSpPr/>
          <p:nvPr/>
        </p:nvSpPr>
        <p:spPr>
          <a:xfrm>
            <a:off x="6153050" y="2075257"/>
            <a:ext cx="62100" cy="621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25" name="Google Shape;12325;p21"/>
          <p:cNvSpPr/>
          <p:nvPr/>
        </p:nvSpPr>
        <p:spPr>
          <a:xfrm>
            <a:off x="7725475" y="2075257"/>
            <a:ext cx="62100" cy="621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26" name="Google Shape;12326;p21"/>
          <p:cNvSpPr/>
          <p:nvPr/>
        </p:nvSpPr>
        <p:spPr>
          <a:xfrm>
            <a:off x="5384166" y="3569597"/>
            <a:ext cx="62100" cy="621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27" name="Google Shape;12327;p21"/>
          <p:cNvSpPr/>
          <p:nvPr/>
        </p:nvSpPr>
        <p:spPr>
          <a:xfrm>
            <a:off x="6936566" y="3569597"/>
            <a:ext cx="62100" cy="621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2328" name="Google Shape;12328;p21"/>
          <p:cNvCxnSpPr>
            <a:stCxn id="12317" idx="0"/>
            <a:endCxn id="12323" idx="4"/>
          </p:cNvCxnSpPr>
          <p:nvPr/>
        </p:nvCxnSpPr>
        <p:spPr>
          <a:xfrm rot="10800000">
            <a:off x="4600813" y="2137482"/>
            <a:ext cx="0" cy="44190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329" name="Google Shape;12329;p21"/>
          <p:cNvCxnSpPr>
            <a:stCxn id="12318" idx="0"/>
            <a:endCxn id="12324" idx="4"/>
          </p:cNvCxnSpPr>
          <p:nvPr/>
        </p:nvCxnSpPr>
        <p:spPr>
          <a:xfrm rot="10800000" flipH="1">
            <a:off x="6178675" y="2137482"/>
            <a:ext cx="5400" cy="44190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330" name="Google Shape;12330;p21"/>
          <p:cNvCxnSpPr>
            <a:stCxn id="12319" idx="0"/>
            <a:endCxn id="12325" idx="4"/>
          </p:cNvCxnSpPr>
          <p:nvPr/>
        </p:nvCxnSpPr>
        <p:spPr>
          <a:xfrm rot="10800000">
            <a:off x="7756525" y="2137482"/>
            <a:ext cx="0" cy="44190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331" name="Google Shape;12331;p21"/>
          <p:cNvCxnSpPr>
            <a:stCxn id="12320" idx="4"/>
            <a:endCxn id="12326" idx="0"/>
          </p:cNvCxnSpPr>
          <p:nvPr/>
        </p:nvCxnSpPr>
        <p:spPr>
          <a:xfrm flipH="1">
            <a:off x="5415313" y="3061820"/>
            <a:ext cx="300" cy="50790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332" name="Google Shape;12332;p21"/>
          <p:cNvCxnSpPr>
            <a:stCxn id="12321" idx="4"/>
            <a:endCxn id="12327" idx="0"/>
          </p:cNvCxnSpPr>
          <p:nvPr/>
        </p:nvCxnSpPr>
        <p:spPr>
          <a:xfrm>
            <a:off x="6967613" y="3061870"/>
            <a:ext cx="0" cy="50760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2333" name="Google Shape;12333;p21"/>
          <p:cNvSpPr txBox="1"/>
          <p:nvPr/>
        </p:nvSpPr>
        <p:spPr>
          <a:xfrm>
            <a:off x="5138997" y="2719909"/>
            <a:ext cx="538800" cy="2295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9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2017</a:t>
            </a:r>
            <a:endParaRPr kumimoji="0" sz="9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34" name="Google Shape;12334;p21"/>
          <p:cNvSpPr txBox="1"/>
          <p:nvPr/>
        </p:nvSpPr>
        <p:spPr>
          <a:xfrm>
            <a:off x="5904672" y="2719909"/>
            <a:ext cx="538800" cy="2295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9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2018</a:t>
            </a:r>
            <a:endParaRPr kumimoji="0" sz="9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35" name="Google Shape;12335;p21"/>
          <p:cNvSpPr txBox="1"/>
          <p:nvPr/>
        </p:nvSpPr>
        <p:spPr>
          <a:xfrm>
            <a:off x="6696822" y="2719909"/>
            <a:ext cx="538800" cy="2295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9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2019</a:t>
            </a:r>
            <a:endParaRPr kumimoji="0" sz="9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36" name="Google Shape;12336;p21"/>
          <p:cNvSpPr txBox="1"/>
          <p:nvPr/>
        </p:nvSpPr>
        <p:spPr>
          <a:xfrm>
            <a:off x="7488972" y="2719909"/>
            <a:ext cx="538800" cy="2295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9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2020</a:t>
            </a:r>
            <a:endParaRPr kumimoji="0" sz="9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37" name="Google Shape;12337;p21"/>
          <p:cNvSpPr/>
          <p:nvPr/>
        </p:nvSpPr>
        <p:spPr>
          <a:xfrm>
            <a:off x="6865977" y="3729422"/>
            <a:ext cx="204488" cy="205025"/>
          </a:xfrm>
          <a:custGeom>
            <a:avLst/>
            <a:gdLst/>
            <a:ahLst/>
            <a:cxnLst/>
            <a:rect l="l" t="t" r="r" b="b"/>
            <a:pathLst>
              <a:path w="11815" h="11846" extrusionOk="0">
                <a:moveTo>
                  <a:pt x="5829" y="693"/>
                </a:moveTo>
                <a:cubicBezTo>
                  <a:pt x="6238" y="693"/>
                  <a:pt x="6553" y="1008"/>
                  <a:pt x="6553" y="1418"/>
                </a:cubicBezTo>
                <a:cubicBezTo>
                  <a:pt x="6553" y="1796"/>
                  <a:pt x="6238" y="2111"/>
                  <a:pt x="5829" y="2111"/>
                </a:cubicBezTo>
                <a:cubicBezTo>
                  <a:pt x="5451" y="2111"/>
                  <a:pt x="5136" y="1796"/>
                  <a:pt x="5136" y="1418"/>
                </a:cubicBezTo>
                <a:cubicBezTo>
                  <a:pt x="5136" y="1008"/>
                  <a:pt x="5482" y="693"/>
                  <a:pt x="5829" y="693"/>
                </a:cubicBezTo>
                <a:close/>
                <a:moveTo>
                  <a:pt x="5829" y="2773"/>
                </a:moveTo>
                <a:cubicBezTo>
                  <a:pt x="6774" y="2773"/>
                  <a:pt x="7562" y="3560"/>
                  <a:pt x="7562" y="4568"/>
                </a:cubicBezTo>
                <a:lnTo>
                  <a:pt x="7562" y="4915"/>
                </a:lnTo>
                <a:lnTo>
                  <a:pt x="4096" y="4915"/>
                </a:lnTo>
                <a:lnTo>
                  <a:pt x="4096" y="4568"/>
                </a:lnTo>
                <a:cubicBezTo>
                  <a:pt x="4096" y="3560"/>
                  <a:pt x="4884" y="2773"/>
                  <a:pt x="5829" y="2773"/>
                </a:cubicBezTo>
                <a:close/>
                <a:moveTo>
                  <a:pt x="2363" y="6963"/>
                </a:moveTo>
                <a:cubicBezTo>
                  <a:pt x="2773" y="6963"/>
                  <a:pt x="3088" y="7278"/>
                  <a:pt x="3088" y="7656"/>
                </a:cubicBezTo>
                <a:cubicBezTo>
                  <a:pt x="3088" y="8065"/>
                  <a:pt x="2773" y="8380"/>
                  <a:pt x="2363" y="8380"/>
                </a:cubicBezTo>
                <a:cubicBezTo>
                  <a:pt x="1985" y="8380"/>
                  <a:pt x="1670" y="8065"/>
                  <a:pt x="1670" y="7656"/>
                </a:cubicBezTo>
                <a:cubicBezTo>
                  <a:pt x="1670" y="7278"/>
                  <a:pt x="1985" y="6963"/>
                  <a:pt x="2363" y="6963"/>
                </a:cubicBezTo>
                <a:close/>
                <a:moveTo>
                  <a:pt x="9357" y="6963"/>
                </a:moveTo>
                <a:cubicBezTo>
                  <a:pt x="9735" y="6963"/>
                  <a:pt x="10050" y="7278"/>
                  <a:pt x="10050" y="7656"/>
                </a:cubicBezTo>
                <a:cubicBezTo>
                  <a:pt x="10050" y="8065"/>
                  <a:pt x="9735" y="8380"/>
                  <a:pt x="9357" y="8380"/>
                </a:cubicBezTo>
                <a:cubicBezTo>
                  <a:pt x="8948" y="8380"/>
                  <a:pt x="8633" y="8065"/>
                  <a:pt x="8633" y="7656"/>
                </a:cubicBezTo>
                <a:cubicBezTo>
                  <a:pt x="8633" y="7278"/>
                  <a:pt x="8948" y="6963"/>
                  <a:pt x="9357" y="6963"/>
                </a:cubicBezTo>
                <a:close/>
                <a:moveTo>
                  <a:pt x="2363" y="9042"/>
                </a:moveTo>
                <a:cubicBezTo>
                  <a:pt x="3308" y="9042"/>
                  <a:pt x="4096" y="9830"/>
                  <a:pt x="4096" y="10806"/>
                </a:cubicBezTo>
                <a:lnTo>
                  <a:pt x="4096" y="11184"/>
                </a:lnTo>
                <a:lnTo>
                  <a:pt x="630" y="11184"/>
                </a:lnTo>
                <a:lnTo>
                  <a:pt x="630" y="10806"/>
                </a:lnTo>
                <a:cubicBezTo>
                  <a:pt x="630" y="9830"/>
                  <a:pt x="1418" y="9042"/>
                  <a:pt x="2363" y="9042"/>
                </a:cubicBezTo>
                <a:close/>
                <a:moveTo>
                  <a:pt x="9357" y="9042"/>
                </a:moveTo>
                <a:cubicBezTo>
                  <a:pt x="10302" y="9042"/>
                  <a:pt x="11090" y="9830"/>
                  <a:pt x="11090" y="10806"/>
                </a:cubicBezTo>
                <a:lnTo>
                  <a:pt x="11090" y="11184"/>
                </a:lnTo>
                <a:lnTo>
                  <a:pt x="7625" y="11184"/>
                </a:lnTo>
                <a:lnTo>
                  <a:pt x="7625" y="10806"/>
                </a:lnTo>
                <a:cubicBezTo>
                  <a:pt x="7625" y="9830"/>
                  <a:pt x="8412" y="9042"/>
                  <a:pt x="9357" y="9042"/>
                </a:cubicBezTo>
                <a:close/>
                <a:moveTo>
                  <a:pt x="5892" y="0"/>
                </a:moveTo>
                <a:cubicBezTo>
                  <a:pt x="5136" y="0"/>
                  <a:pt x="4506" y="630"/>
                  <a:pt x="4506" y="1355"/>
                </a:cubicBezTo>
                <a:cubicBezTo>
                  <a:pt x="4506" y="1733"/>
                  <a:pt x="4632" y="2016"/>
                  <a:pt x="4852" y="2300"/>
                </a:cubicBezTo>
                <a:cubicBezTo>
                  <a:pt x="4033" y="2710"/>
                  <a:pt x="3466" y="3529"/>
                  <a:pt x="3466" y="4505"/>
                </a:cubicBezTo>
                <a:lnTo>
                  <a:pt x="3466" y="5230"/>
                </a:lnTo>
                <a:cubicBezTo>
                  <a:pt x="3466" y="5419"/>
                  <a:pt x="3623" y="5577"/>
                  <a:pt x="3844" y="5577"/>
                </a:cubicBezTo>
                <a:lnTo>
                  <a:pt x="5577" y="5577"/>
                </a:lnTo>
                <a:lnTo>
                  <a:pt x="5577" y="7152"/>
                </a:lnTo>
                <a:lnTo>
                  <a:pt x="3875" y="8822"/>
                </a:lnTo>
                <a:cubicBezTo>
                  <a:pt x="3749" y="8696"/>
                  <a:pt x="3592" y="8601"/>
                  <a:pt x="3434" y="8569"/>
                </a:cubicBezTo>
                <a:cubicBezTo>
                  <a:pt x="3686" y="8349"/>
                  <a:pt x="3781" y="8034"/>
                  <a:pt x="3781" y="7624"/>
                </a:cubicBezTo>
                <a:cubicBezTo>
                  <a:pt x="3781" y="6868"/>
                  <a:pt x="3151" y="6238"/>
                  <a:pt x="2426" y="6238"/>
                </a:cubicBezTo>
                <a:cubicBezTo>
                  <a:pt x="1670" y="6238"/>
                  <a:pt x="1040" y="6868"/>
                  <a:pt x="1040" y="7624"/>
                </a:cubicBezTo>
                <a:cubicBezTo>
                  <a:pt x="1040" y="7971"/>
                  <a:pt x="1166" y="8286"/>
                  <a:pt x="1387" y="8569"/>
                </a:cubicBezTo>
                <a:cubicBezTo>
                  <a:pt x="567" y="8979"/>
                  <a:pt x="0" y="9798"/>
                  <a:pt x="0" y="10775"/>
                </a:cubicBezTo>
                <a:lnTo>
                  <a:pt x="0" y="11499"/>
                </a:lnTo>
                <a:cubicBezTo>
                  <a:pt x="0" y="11688"/>
                  <a:pt x="158" y="11846"/>
                  <a:pt x="378" y="11846"/>
                </a:cubicBezTo>
                <a:lnTo>
                  <a:pt x="4474" y="11846"/>
                </a:lnTo>
                <a:cubicBezTo>
                  <a:pt x="4663" y="11846"/>
                  <a:pt x="4821" y="11688"/>
                  <a:pt x="4821" y="11499"/>
                </a:cubicBezTo>
                <a:lnTo>
                  <a:pt x="4821" y="10775"/>
                </a:lnTo>
                <a:cubicBezTo>
                  <a:pt x="4821" y="10239"/>
                  <a:pt x="4632" y="9704"/>
                  <a:pt x="4348" y="9326"/>
                </a:cubicBezTo>
                <a:lnTo>
                  <a:pt x="5860" y="7782"/>
                </a:lnTo>
                <a:lnTo>
                  <a:pt x="7404" y="9326"/>
                </a:lnTo>
                <a:cubicBezTo>
                  <a:pt x="7089" y="9704"/>
                  <a:pt x="6931" y="10239"/>
                  <a:pt x="6931" y="10775"/>
                </a:cubicBezTo>
                <a:lnTo>
                  <a:pt x="6931" y="11499"/>
                </a:lnTo>
                <a:cubicBezTo>
                  <a:pt x="6931" y="11688"/>
                  <a:pt x="7089" y="11846"/>
                  <a:pt x="7309" y="11846"/>
                </a:cubicBezTo>
                <a:lnTo>
                  <a:pt x="11468" y="11846"/>
                </a:lnTo>
                <a:cubicBezTo>
                  <a:pt x="11657" y="11846"/>
                  <a:pt x="11815" y="11688"/>
                  <a:pt x="11815" y="11499"/>
                </a:cubicBezTo>
                <a:lnTo>
                  <a:pt x="11815" y="10775"/>
                </a:lnTo>
                <a:cubicBezTo>
                  <a:pt x="11783" y="9830"/>
                  <a:pt x="11185" y="8979"/>
                  <a:pt x="10365" y="8569"/>
                </a:cubicBezTo>
                <a:cubicBezTo>
                  <a:pt x="10586" y="8349"/>
                  <a:pt x="10712" y="8034"/>
                  <a:pt x="10712" y="7624"/>
                </a:cubicBezTo>
                <a:cubicBezTo>
                  <a:pt x="10712" y="6868"/>
                  <a:pt x="10082" y="6238"/>
                  <a:pt x="9357" y="6238"/>
                </a:cubicBezTo>
                <a:cubicBezTo>
                  <a:pt x="8601" y="6238"/>
                  <a:pt x="7971" y="6868"/>
                  <a:pt x="7971" y="7624"/>
                </a:cubicBezTo>
                <a:cubicBezTo>
                  <a:pt x="7971" y="7971"/>
                  <a:pt x="8097" y="8286"/>
                  <a:pt x="8318" y="8569"/>
                </a:cubicBezTo>
                <a:cubicBezTo>
                  <a:pt x="8160" y="8664"/>
                  <a:pt x="8034" y="8727"/>
                  <a:pt x="7877" y="8822"/>
                </a:cubicBezTo>
                <a:lnTo>
                  <a:pt x="6207" y="7152"/>
                </a:lnTo>
                <a:lnTo>
                  <a:pt x="6207" y="5577"/>
                </a:lnTo>
                <a:lnTo>
                  <a:pt x="7940" y="5577"/>
                </a:lnTo>
                <a:cubicBezTo>
                  <a:pt x="8129" y="5577"/>
                  <a:pt x="8286" y="5419"/>
                  <a:pt x="8286" y="5230"/>
                </a:cubicBezTo>
                <a:lnTo>
                  <a:pt x="8286" y="4505"/>
                </a:lnTo>
                <a:cubicBezTo>
                  <a:pt x="8286" y="3529"/>
                  <a:pt x="7688" y="2710"/>
                  <a:pt x="6900" y="2300"/>
                </a:cubicBezTo>
                <a:cubicBezTo>
                  <a:pt x="7152" y="2080"/>
                  <a:pt x="7246" y="1764"/>
                  <a:pt x="7246" y="1355"/>
                </a:cubicBezTo>
                <a:cubicBezTo>
                  <a:pt x="7246" y="630"/>
                  <a:pt x="6616" y="0"/>
                  <a:pt x="5892" y="0"/>
                </a:cubicBezTo>
                <a:close/>
              </a:path>
            </a:pathLst>
          </a:cu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338" name="Google Shape;12338;p21"/>
          <p:cNvGrpSpPr/>
          <p:nvPr/>
        </p:nvGrpSpPr>
        <p:grpSpPr>
          <a:xfrm>
            <a:off x="5307356" y="3748469"/>
            <a:ext cx="206115" cy="206115"/>
            <a:chOff x="1049375" y="2680675"/>
            <a:chExt cx="297725" cy="297725"/>
          </a:xfrm>
          <a:noFill/>
        </p:grpSpPr>
        <p:sp>
          <p:nvSpPr>
            <p:cNvPr id="12339" name="Google Shape;12339;p21"/>
            <p:cNvSpPr/>
            <p:nvPr/>
          </p:nvSpPr>
          <p:spPr>
            <a:xfrm>
              <a:off x="1113175" y="2752350"/>
              <a:ext cx="161475" cy="155975"/>
            </a:xfrm>
            <a:custGeom>
              <a:avLst/>
              <a:gdLst/>
              <a:ahLst/>
              <a:cxnLst/>
              <a:rect l="l" t="t" r="r" b="b"/>
              <a:pathLst>
                <a:path w="6459" h="6239" extrusionOk="0">
                  <a:moveTo>
                    <a:pt x="3403" y="2079"/>
                  </a:moveTo>
                  <a:cubicBezTo>
                    <a:pt x="3781" y="2079"/>
                    <a:pt x="4096" y="2394"/>
                    <a:pt x="4096" y="2773"/>
                  </a:cubicBezTo>
                  <a:cubicBezTo>
                    <a:pt x="4096" y="3182"/>
                    <a:pt x="3781" y="3497"/>
                    <a:pt x="3403" y="3497"/>
                  </a:cubicBezTo>
                  <a:cubicBezTo>
                    <a:pt x="2993" y="3434"/>
                    <a:pt x="2678" y="3119"/>
                    <a:pt x="2678" y="2773"/>
                  </a:cubicBezTo>
                  <a:cubicBezTo>
                    <a:pt x="2678" y="2394"/>
                    <a:pt x="2993" y="2079"/>
                    <a:pt x="3403" y="2079"/>
                  </a:cubicBezTo>
                  <a:close/>
                  <a:moveTo>
                    <a:pt x="3371" y="693"/>
                  </a:moveTo>
                  <a:cubicBezTo>
                    <a:pt x="4694" y="693"/>
                    <a:pt x="5765" y="1796"/>
                    <a:pt x="5765" y="3119"/>
                  </a:cubicBezTo>
                  <a:cubicBezTo>
                    <a:pt x="5765" y="3686"/>
                    <a:pt x="5545" y="4222"/>
                    <a:pt x="5198" y="4663"/>
                  </a:cubicBezTo>
                  <a:cubicBezTo>
                    <a:pt x="5072" y="4442"/>
                    <a:pt x="4915" y="4190"/>
                    <a:pt x="4694" y="4001"/>
                  </a:cubicBezTo>
                  <a:cubicBezTo>
                    <a:pt x="4568" y="3907"/>
                    <a:pt x="4442" y="3812"/>
                    <a:pt x="4348" y="3749"/>
                  </a:cubicBezTo>
                  <a:cubicBezTo>
                    <a:pt x="4568" y="3529"/>
                    <a:pt x="4726" y="3182"/>
                    <a:pt x="4726" y="2804"/>
                  </a:cubicBezTo>
                  <a:cubicBezTo>
                    <a:pt x="4726" y="2079"/>
                    <a:pt x="4096" y="1449"/>
                    <a:pt x="3340" y="1449"/>
                  </a:cubicBezTo>
                  <a:cubicBezTo>
                    <a:pt x="2615" y="1449"/>
                    <a:pt x="1985" y="2079"/>
                    <a:pt x="1985" y="2804"/>
                  </a:cubicBezTo>
                  <a:cubicBezTo>
                    <a:pt x="1985" y="3182"/>
                    <a:pt x="2142" y="3529"/>
                    <a:pt x="2363" y="3749"/>
                  </a:cubicBezTo>
                  <a:lnTo>
                    <a:pt x="2016" y="4001"/>
                  </a:lnTo>
                  <a:cubicBezTo>
                    <a:pt x="1827" y="4190"/>
                    <a:pt x="1607" y="4442"/>
                    <a:pt x="1512" y="4663"/>
                  </a:cubicBezTo>
                  <a:cubicBezTo>
                    <a:pt x="1040" y="4064"/>
                    <a:pt x="882" y="3434"/>
                    <a:pt x="945" y="2773"/>
                  </a:cubicBezTo>
                  <a:cubicBezTo>
                    <a:pt x="1103" y="1670"/>
                    <a:pt x="2111" y="693"/>
                    <a:pt x="3371" y="693"/>
                  </a:cubicBezTo>
                  <a:close/>
                  <a:moveTo>
                    <a:pt x="3371" y="4159"/>
                  </a:moveTo>
                  <a:cubicBezTo>
                    <a:pt x="4001" y="4159"/>
                    <a:pt x="4505" y="4600"/>
                    <a:pt x="4694" y="5135"/>
                  </a:cubicBezTo>
                  <a:cubicBezTo>
                    <a:pt x="4316" y="5387"/>
                    <a:pt x="3875" y="5545"/>
                    <a:pt x="3371" y="5545"/>
                  </a:cubicBezTo>
                  <a:cubicBezTo>
                    <a:pt x="2898" y="5545"/>
                    <a:pt x="2426" y="5387"/>
                    <a:pt x="2016" y="5135"/>
                  </a:cubicBezTo>
                  <a:cubicBezTo>
                    <a:pt x="2174" y="4537"/>
                    <a:pt x="2741" y="4159"/>
                    <a:pt x="3371" y="4159"/>
                  </a:cubicBezTo>
                  <a:close/>
                  <a:moveTo>
                    <a:pt x="3308" y="0"/>
                  </a:moveTo>
                  <a:cubicBezTo>
                    <a:pt x="1701" y="0"/>
                    <a:pt x="441" y="1229"/>
                    <a:pt x="252" y="2710"/>
                  </a:cubicBezTo>
                  <a:cubicBezTo>
                    <a:pt x="0" y="4600"/>
                    <a:pt x="1512" y="6238"/>
                    <a:pt x="3371" y="6238"/>
                  </a:cubicBezTo>
                  <a:cubicBezTo>
                    <a:pt x="5104" y="6238"/>
                    <a:pt x="6459" y="4820"/>
                    <a:pt x="6459" y="3119"/>
                  </a:cubicBezTo>
                  <a:cubicBezTo>
                    <a:pt x="6459" y="1386"/>
                    <a:pt x="5041" y="0"/>
                    <a:pt x="3308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0" name="Google Shape;12340;p21"/>
            <p:cNvSpPr/>
            <p:nvPr/>
          </p:nvSpPr>
          <p:spPr>
            <a:xfrm>
              <a:off x="1049375" y="2680675"/>
              <a:ext cx="297725" cy="297725"/>
            </a:xfrm>
            <a:custGeom>
              <a:avLst/>
              <a:gdLst/>
              <a:ahLst/>
              <a:cxnLst/>
              <a:rect l="l" t="t" r="r" b="b"/>
              <a:pathLst>
                <a:path w="11909" h="11909" extrusionOk="0">
                  <a:moveTo>
                    <a:pt x="6270" y="1512"/>
                  </a:moveTo>
                  <a:cubicBezTo>
                    <a:pt x="8475" y="1670"/>
                    <a:pt x="10239" y="3434"/>
                    <a:pt x="10397" y="5640"/>
                  </a:cubicBezTo>
                  <a:lnTo>
                    <a:pt x="10082" y="5640"/>
                  </a:lnTo>
                  <a:cubicBezTo>
                    <a:pt x="9893" y="5640"/>
                    <a:pt x="9735" y="5797"/>
                    <a:pt x="9735" y="5986"/>
                  </a:cubicBezTo>
                  <a:cubicBezTo>
                    <a:pt x="9735" y="6207"/>
                    <a:pt x="9893" y="6364"/>
                    <a:pt x="10082" y="6364"/>
                  </a:cubicBezTo>
                  <a:lnTo>
                    <a:pt x="10397" y="6364"/>
                  </a:lnTo>
                  <a:cubicBezTo>
                    <a:pt x="10239" y="8569"/>
                    <a:pt x="8475" y="10334"/>
                    <a:pt x="6270" y="10491"/>
                  </a:cubicBezTo>
                  <a:lnTo>
                    <a:pt x="6270" y="10176"/>
                  </a:lnTo>
                  <a:cubicBezTo>
                    <a:pt x="6270" y="9987"/>
                    <a:pt x="6112" y="9830"/>
                    <a:pt x="5923" y="9830"/>
                  </a:cubicBezTo>
                  <a:cubicBezTo>
                    <a:pt x="5703" y="9830"/>
                    <a:pt x="5545" y="9987"/>
                    <a:pt x="5545" y="10176"/>
                  </a:cubicBezTo>
                  <a:lnTo>
                    <a:pt x="5545" y="10491"/>
                  </a:lnTo>
                  <a:cubicBezTo>
                    <a:pt x="3340" y="10334"/>
                    <a:pt x="1575" y="8569"/>
                    <a:pt x="1418" y="6364"/>
                  </a:cubicBezTo>
                  <a:lnTo>
                    <a:pt x="1733" y="6364"/>
                  </a:lnTo>
                  <a:cubicBezTo>
                    <a:pt x="1922" y="6364"/>
                    <a:pt x="2079" y="6207"/>
                    <a:pt x="2079" y="5986"/>
                  </a:cubicBezTo>
                  <a:cubicBezTo>
                    <a:pt x="2142" y="5797"/>
                    <a:pt x="1985" y="5640"/>
                    <a:pt x="1764" y="5640"/>
                  </a:cubicBezTo>
                  <a:lnTo>
                    <a:pt x="1418" y="5640"/>
                  </a:lnTo>
                  <a:cubicBezTo>
                    <a:pt x="1575" y="3434"/>
                    <a:pt x="3340" y="1670"/>
                    <a:pt x="5545" y="1512"/>
                  </a:cubicBezTo>
                  <a:lnTo>
                    <a:pt x="5545" y="1827"/>
                  </a:lnTo>
                  <a:cubicBezTo>
                    <a:pt x="5545" y="2016"/>
                    <a:pt x="5703" y="2174"/>
                    <a:pt x="5923" y="2174"/>
                  </a:cubicBezTo>
                  <a:cubicBezTo>
                    <a:pt x="6112" y="2174"/>
                    <a:pt x="6270" y="2016"/>
                    <a:pt x="6270" y="1827"/>
                  </a:cubicBezTo>
                  <a:lnTo>
                    <a:pt x="6270" y="15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47"/>
                  </a:cubicBezTo>
                  <a:lnTo>
                    <a:pt x="5608" y="756"/>
                  </a:lnTo>
                  <a:cubicBezTo>
                    <a:pt x="2993" y="914"/>
                    <a:pt x="914" y="2993"/>
                    <a:pt x="756" y="5608"/>
                  </a:cubicBezTo>
                  <a:lnTo>
                    <a:pt x="347" y="5608"/>
                  </a:lnTo>
                  <a:cubicBezTo>
                    <a:pt x="158" y="5608"/>
                    <a:pt x="0" y="5766"/>
                    <a:pt x="0" y="5955"/>
                  </a:cubicBezTo>
                  <a:cubicBezTo>
                    <a:pt x="0" y="6144"/>
                    <a:pt x="158" y="6301"/>
                    <a:pt x="347" y="6301"/>
                  </a:cubicBezTo>
                  <a:lnTo>
                    <a:pt x="756" y="6301"/>
                  </a:lnTo>
                  <a:cubicBezTo>
                    <a:pt x="914" y="8916"/>
                    <a:pt x="2993" y="10995"/>
                    <a:pt x="5608" y="11153"/>
                  </a:cubicBezTo>
                  <a:lnTo>
                    <a:pt x="5608" y="11562"/>
                  </a:lnTo>
                  <a:cubicBezTo>
                    <a:pt x="5608" y="11751"/>
                    <a:pt x="5766" y="11909"/>
                    <a:pt x="5955" y="11909"/>
                  </a:cubicBezTo>
                  <a:cubicBezTo>
                    <a:pt x="6144" y="11909"/>
                    <a:pt x="6301" y="11751"/>
                    <a:pt x="6301" y="11562"/>
                  </a:cubicBezTo>
                  <a:lnTo>
                    <a:pt x="6301" y="11153"/>
                  </a:lnTo>
                  <a:cubicBezTo>
                    <a:pt x="8916" y="10995"/>
                    <a:pt x="10995" y="8916"/>
                    <a:pt x="11153" y="6301"/>
                  </a:cubicBezTo>
                  <a:lnTo>
                    <a:pt x="11531" y="6301"/>
                  </a:lnTo>
                  <a:cubicBezTo>
                    <a:pt x="11751" y="6301"/>
                    <a:pt x="11909" y="6144"/>
                    <a:pt x="11909" y="5955"/>
                  </a:cubicBezTo>
                  <a:cubicBezTo>
                    <a:pt x="11909" y="5766"/>
                    <a:pt x="11751" y="5608"/>
                    <a:pt x="11531" y="5608"/>
                  </a:cubicBezTo>
                  <a:lnTo>
                    <a:pt x="11153" y="5608"/>
                  </a:lnTo>
                  <a:cubicBezTo>
                    <a:pt x="10995" y="2993"/>
                    <a:pt x="8916" y="914"/>
                    <a:pt x="6301" y="756"/>
                  </a:cubicBezTo>
                  <a:lnTo>
                    <a:pt x="6301" y="347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341" name="Google Shape;12341;p21"/>
          <p:cNvGrpSpPr/>
          <p:nvPr/>
        </p:nvGrpSpPr>
        <p:grpSpPr>
          <a:xfrm>
            <a:off x="7653299" y="1758852"/>
            <a:ext cx="205578" cy="204332"/>
            <a:chOff x="5045775" y="1946400"/>
            <a:chExt cx="296950" cy="295150"/>
          </a:xfrm>
          <a:noFill/>
        </p:grpSpPr>
        <p:sp>
          <p:nvSpPr>
            <p:cNvPr id="12342" name="Google Shape;12342;p21"/>
            <p:cNvSpPr/>
            <p:nvPr/>
          </p:nvSpPr>
          <p:spPr>
            <a:xfrm>
              <a:off x="5113500" y="1998600"/>
              <a:ext cx="160700" cy="155950"/>
            </a:xfrm>
            <a:custGeom>
              <a:avLst/>
              <a:gdLst/>
              <a:ahLst/>
              <a:cxnLst/>
              <a:rect l="l" t="t" r="r" b="b"/>
              <a:pathLst>
                <a:path w="6428" h="6238" extrusionOk="0">
                  <a:moveTo>
                    <a:pt x="3309" y="2079"/>
                  </a:moveTo>
                  <a:cubicBezTo>
                    <a:pt x="3718" y="2079"/>
                    <a:pt x="4033" y="2394"/>
                    <a:pt x="4033" y="2804"/>
                  </a:cubicBezTo>
                  <a:cubicBezTo>
                    <a:pt x="4033" y="3182"/>
                    <a:pt x="3718" y="3497"/>
                    <a:pt x="3309" y="3497"/>
                  </a:cubicBezTo>
                  <a:cubicBezTo>
                    <a:pt x="2931" y="3497"/>
                    <a:pt x="2616" y="3150"/>
                    <a:pt x="2616" y="2804"/>
                  </a:cubicBezTo>
                  <a:cubicBezTo>
                    <a:pt x="2616" y="2394"/>
                    <a:pt x="2931" y="2079"/>
                    <a:pt x="3309" y="2079"/>
                  </a:cubicBezTo>
                  <a:close/>
                  <a:moveTo>
                    <a:pt x="3403" y="662"/>
                  </a:moveTo>
                  <a:cubicBezTo>
                    <a:pt x="4726" y="662"/>
                    <a:pt x="5798" y="1764"/>
                    <a:pt x="5798" y="3119"/>
                  </a:cubicBezTo>
                  <a:cubicBezTo>
                    <a:pt x="5703" y="3655"/>
                    <a:pt x="5546" y="4222"/>
                    <a:pt x="5199" y="4663"/>
                  </a:cubicBezTo>
                  <a:cubicBezTo>
                    <a:pt x="5010" y="4253"/>
                    <a:pt x="4726" y="3938"/>
                    <a:pt x="4348" y="3686"/>
                  </a:cubicBezTo>
                  <a:cubicBezTo>
                    <a:pt x="4569" y="3466"/>
                    <a:pt x="4726" y="3119"/>
                    <a:pt x="4726" y="2741"/>
                  </a:cubicBezTo>
                  <a:cubicBezTo>
                    <a:pt x="4726" y="2016"/>
                    <a:pt x="4096" y="1386"/>
                    <a:pt x="3340" y="1386"/>
                  </a:cubicBezTo>
                  <a:cubicBezTo>
                    <a:pt x="2616" y="1386"/>
                    <a:pt x="1986" y="2016"/>
                    <a:pt x="1986" y="2741"/>
                  </a:cubicBezTo>
                  <a:cubicBezTo>
                    <a:pt x="1986" y="3119"/>
                    <a:pt x="2143" y="3466"/>
                    <a:pt x="2364" y="3686"/>
                  </a:cubicBezTo>
                  <a:cubicBezTo>
                    <a:pt x="1986" y="3907"/>
                    <a:pt x="1702" y="4253"/>
                    <a:pt x="1513" y="4663"/>
                  </a:cubicBezTo>
                  <a:cubicBezTo>
                    <a:pt x="1072" y="4096"/>
                    <a:pt x="883" y="3434"/>
                    <a:pt x="977" y="2772"/>
                  </a:cubicBezTo>
                  <a:cubicBezTo>
                    <a:pt x="1135" y="1670"/>
                    <a:pt x="2143" y="662"/>
                    <a:pt x="3403" y="662"/>
                  </a:cubicBezTo>
                  <a:close/>
                  <a:moveTo>
                    <a:pt x="3309" y="4190"/>
                  </a:moveTo>
                  <a:cubicBezTo>
                    <a:pt x="3939" y="4190"/>
                    <a:pt x="4443" y="4600"/>
                    <a:pt x="4663" y="5167"/>
                  </a:cubicBezTo>
                  <a:cubicBezTo>
                    <a:pt x="4254" y="5450"/>
                    <a:pt x="3781" y="5545"/>
                    <a:pt x="3309" y="5545"/>
                  </a:cubicBezTo>
                  <a:cubicBezTo>
                    <a:pt x="2836" y="5545"/>
                    <a:pt x="2364" y="5387"/>
                    <a:pt x="1986" y="5167"/>
                  </a:cubicBezTo>
                  <a:cubicBezTo>
                    <a:pt x="2143" y="4568"/>
                    <a:pt x="2679" y="4190"/>
                    <a:pt x="3309" y="4190"/>
                  </a:cubicBezTo>
                  <a:close/>
                  <a:moveTo>
                    <a:pt x="3309" y="0"/>
                  </a:moveTo>
                  <a:cubicBezTo>
                    <a:pt x="1733" y="0"/>
                    <a:pt x="410" y="1229"/>
                    <a:pt x="253" y="2678"/>
                  </a:cubicBezTo>
                  <a:cubicBezTo>
                    <a:pt x="1" y="4600"/>
                    <a:pt x="1450" y="6238"/>
                    <a:pt x="3309" y="6238"/>
                  </a:cubicBezTo>
                  <a:cubicBezTo>
                    <a:pt x="5042" y="6238"/>
                    <a:pt x="6428" y="4820"/>
                    <a:pt x="6428" y="3119"/>
                  </a:cubicBezTo>
                  <a:cubicBezTo>
                    <a:pt x="6428" y="1418"/>
                    <a:pt x="5042" y="0"/>
                    <a:pt x="3309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3" name="Google Shape;12343;p21"/>
            <p:cNvSpPr/>
            <p:nvPr/>
          </p:nvSpPr>
          <p:spPr>
            <a:xfrm>
              <a:off x="5045775" y="1946400"/>
              <a:ext cx="296950" cy="295150"/>
            </a:xfrm>
            <a:custGeom>
              <a:avLst/>
              <a:gdLst/>
              <a:ahLst/>
              <a:cxnLst/>
              <a:rect l="l" t="t" r="r" b="b"/>
              <a:pathLst>
                <a:path w="11878" h="11806" extrusionOk="0">
                  <a:moveTo>
                    <a:pt x="6018" y="765"/>
                  </a:moveTo>
                  <a:lnTo>
                    <a:pt x="6868" y="1426"/>
                  </a:lnTo>
                  <a:cubicBezTo>
                    <a:pt x="6963" y="1458"/>
                    <a:pt x="7026" y="1489"/>
                    <a:pt x="7152" y="1489"/>
                  </a:cubicBezTo>
                  <a:lnTo>
                    <a:pt x="8223" y="1332"/>
                  </a:lnTo>
                  <a:lnTo>
                    <a:pt x="8664" y="2372"/>
                  </a:lnTo>
                  <a:cubicBezTo>
                    <a:pt x="8696" y="2435"/>
                    <a:pt x="8790" y="2529"/>
                    <a:pt x="8853" y="2561"/>
                  </a:cubicBezTo>
                  <a:lnTo>
                    <a:pt x="9893" y="2970"/>
                  </a:lnTo>
                  <a:lnTo>
                    <a:pt x="9735" y="4073"/>
                  </a:lnTo>
                  <a:cubicBezTo>
                    <a:pt x="9735" y="4136"/>
                    <a:pt x="9735" y="4262"/>
                    <a:pt x="9798" y="4325"/>
                  </a:cubicBezTo>
                  <a:lnTo>
                    <a:pt x="10460" y="5207"/>
                  </a:lnTo>
                  <a:lnTo>
                    <a:pt x="9798" y="6058"/>
                  </a:lnTo>
                  <a:cubicBezTo>
                    <a:pt x="9767" y="6152"/>
                    <a:pt x="9735" y="6215"/>
                    <a:pt x="9735" y="6341"/>
                  </a:cubicBezTo>
                  <a:lnTo>
                    <a:pt x="9893" y="7444"/>
                  </a:lnTo>
                  <a:lnTo>
                    <a:pt x="8853" y="7853"/>
                  </a:lnTo>
                  <a:cubicBezTo>
                    <a:pt x="8790" y="7885"/>
                    <a:pt x="8696" y="7948"/>
                    <a:pt x="8664" y="8042"/>
                  </a:cubicBezTo>
                  <a:lnTo>
                    <a:pt x="8255" y="9051"/>
                  </a:lnTo>
                  <a:lnTo>
                    <a:pt x="7120" y="8893"/>
                  </a:lnTo>
                  <a:cubicBezTo>
                    <a:pt x="7057" y="8893"/>
                    <a:pt x="6931" y="8893"/>
                    <a:pt x="6837" y="8988"/>
                  </a:cubicBezTo>
                  <a:lnTo>
                    <a:pt x="5986" y="9649"/>
                  </a:lnTo>
                  <a:lnTo>
                    <a:pt x="5104" y="8988"/>
                  </a:lnTo>
                  <a:cubicBezTo>
                    <a:pt x="5041" y="8925"/>
                    <a:pt x="5010" y="8893"/>
                    <a:pt x="4915" y="8893"/>
                  </a:cubicBezTo>
                  <a:lnTo>
                    <a:pt x="4884" y="8893"/>
                  </a:lnTo>
                  <a:lnTo>
                    <a:pt x="3781" y="9051"/>
                  </a:lnTo>
                  <a:lnTo>
                    <a:pt x="3371" y="8042"/>
                  </a:lnTo>
                  <a:cubicBezTo>
                    <a:pt x="3340" y="7948"/>
                    <a:pt x="3277" y="7885"/>
                    <a:pt x="3182" y="7853"/>
                  </a:cubicBezTo>
                  <a:lnTo>
                    <a:pt x="2143" y="7444"/>
                  </a:lnTo>
                  <a:lnTo>
                    <a:pt x="2300" y="6341"/>
                  </a:lnTo>
                  <a:cubicBezTo>
                    <a:pt x="2300" y="6278"/>
                    <a:pt x="2300" y="6152"/>
                    <a:pt x="2237" y="6058"/>
                  </a:cubicBezTo>
                  <a:lnTo>
                    <a:pt x="1576" y="5207"/>
                  </a:lnTo>
                  <a:lnTo>
                    <a:pt x="2237" y="4325"/>
                  </a:lnTo>
                  <a:cubicBezTo>
                    <a:pt x="2269" y="4262"/>
                    <a:pt x="2300" y="4167"/>
                    <a:pt x="2300" y="4073"/>
                  </a:cubicBezTo>
                  <a:lnTo>
                    <a:pt x="2143" y="2970"/>
                  </a:lnTo>
                  <a:lnTo>
                    <a:pt x="3182" y="2561"/>
                  </a:lnTo>
                  <a:cubicBezTo>
                    <a:pt x="3277" y="2529"/>
                    <a:pt x="3340" y="2435"/>
                    <a:pt x="3371" y="2372"/>
                  </a:cubicBezTo>
                  <a:lnTo>
                    <a:pt x="3812" y="1332"/>
                  </a:lnTo>
                  <a:lnTo>
                    <a:pt x="4884" y="1489"/>
                  </a:lnTo>
                  <a:cubicBezTo>
                    <a:pt x="4947" y="1489"/>
                    <a:pt x="5073" y="1489"/>
                    <a:pt x="5167" y="1426"/>
                  </a:cubicBezTo>
                  <a:lnTo>
                    <a:pt x="6018" y="765"/>
                  </a:lnTo>
                  <a:close/>
                  <a:moveTo>
                    <a:pt x="2174" y="8168"/>
                  </a:moveTo>
                  <a:lnTo>
                    <a:pt x="2804" y="8420"/>
                  </a:lnTo>
                  <a:lnTo>
                    <a:pt x="3277" y="9586"/>
                  </a:lnTo>
                  <a:cubicBezTo>
                    <a:pt x="3308" y="9681"/>
                    <a:pt x="3434" y="9775"/>
                    <a:pt x="3529" y="9775"/>
                  </a:cubicBezTo>
                  <a:lnTo>
                    <a:pt x="2647" y="10720"/>
                  </a:lnTo>
                  <a:lnTo>
                    <a:pt x="2426" y="9649"/>
                  </a:lnTo>
                  <a:cubicBezTo>
                    <a:pt x="2395" y="9523"/>
                    <a:pt x="2332" y="9429"/>
                    <a:pt x="2174" y="9366"/>
                  </a:cubicBezTo>
                  <a:lnTo>
                    <a:pt x="1134" y="9177"/>
                  </a:lnTo>
                  <a:lnTo>
                    <a:pt x="2174" y="8168"/>
                  </a:lnTo>
                  <a:close/>
                  <a:moveTo>
                    <a:pt x="9861" y="8105"/>
                  </a:moveTo>
                  <a:lnTo>
                    <a:pt x="10901" y="9145"/>
                  </a:lnTo>
                  <a:lnTo>
                    <a:pt x="9893" y="9366"/>
                  </a:lnTo>
                  <a:cubicBezTo>
                    <a:pt x="9767" y="9429"/>
                    <a:pt x="9641" y="9492"/>
                    <a:pt x="9609" y="9649"/>
                  </a:cubicBezTo>
                  <a:lnTo>
                    <a:pt x="9389" y="10720"/>
                  </a:lnTo>
                  <a:lnTo>
                    <a:pt x="8507" y="9712"/>
                  </a:lnTo>
                  <a:cubicBezTo>
                    <a:pt x="8601" y="9712"/>
                    <a:pt x="8727" y="9649"/>
                    <a:pt x="8759" y="9523"/>
                  </a:cubicBezTo>
                  <a:lnTo>
                    <a:pt x="9231" y="8389"/>
                  </a:lnTo>
                  <a:lnTo>
                    <a:pt x="9861" y="8105"/>
                  </a:lnTo>
                  <a:close/>
                  <a:moveTo>
                    <a:pt x="6002" y="1"/>
                  </a:moveTo>
                  <a:cubicBezTo>
                    <a:pt x="5923" y="1"/>
                    <a:pt x="5844" y="24"/>
                    <a:pt x="5797" y="72"/>
                  </a:cubicBezTo>
                  <a:lnTo>
                    <a:pt x="4852" y="828"/>
                  </a:lnTo>
                  <a:lnTo>
                    <a:pt x="3623" y="670"/>
                  </a:lnTo>
                  <a:cubicBezTo>
                    <a:pt x="3607" y="667"/>
                    <a:pt x="3590" y="665"/>
                    <a:pt x="3573" y="665"/>
                  </a:cubicBezTo>
                  <a:cubicBezTo>
                    <a:pt x="3434" y="665"/>
                    <a:pt x="3305" y="775"/>
                    <a:pt x="3277" y="859"/>
                  </a:cubicBezTo>
                  <a:lnTo>
                    <a:pt x="2804" y="2025"/>
                  </a:lnTo>
                  <a:lnTo>
                    <a:pt x="1639" y="2498"/>
                  </a:lnTo>
                  <a:cubicBezTo>
                    <a:pt x="1481" y="2561"/>
                    <a:pt x="1418" y="2687"/>
                    <a:pt x="1450" y="2844"/>
                  </a:cubicBezTo>
                  <a:lnTo>
                    <a:pt x="1607" y="4073"/>
                  </a:lnTo>
                  <a:lnTo>
                    <a:pt x="851" y="5018"/>
                  </a:lnTo>
                  <a:cubicBezTo>
                    <a:pt x="788" y="5112"/>
                    <a:pt x="788" y="5333"/>
                    <a:pt x="851" y="5428"/>
                  </a:cubicBezTo>
                  <a:lnTo>
                    <a:pt x="1607" y="6373"/>
                  </a:lnTo>
                  <a:lnTo>
                    <a:pt x="1450" y="7601"/>
                  </a:lnTo>
                  <a:cubicBezTo>
                    <a:pt x="1450" y="7696"/>
                    <a:pt x="1450" y="7759"/>
                    <a:pt x="1481" y="7853"/>
                  </a:cubicBezTo>
                  <a:lnTo>
                    <a:pt x="189" y="9145"/>
                  </a:lnTo>
                  <a:cubicBezTo>
                    <a:pt x="0" y="9334"/>
                    <a:pt x="126" y="9649"/>
                    <a:pt x="347" y="9744"/>
                  </a:cubicBezTo>
                  <a:lnTo>
                    <a:pt x="1765" y="10059"/>
                  </a:lnTo>
                  <a:lnTo>
                    <a:pt x="2080" y="11539"/>
                  </a:lnTo>
                  <a:cubicBezTo>
                    <a:pt x="2099" y="11714"/>
                    <a:pt x="2250" y="11805"/>
                    <a:pt x="2407" y="11805"/>
                  </a:cubicBezTo>
                  <a:cubicBezTo>
                    <a:pt x="2505" y="11805"/>
                    <a:pt x="2606" y="11770"/>
                    <a:pt x="2678" y="11697"/>
                  </a:cubicBezTo>
                  <a:cubicBezTo>
                    <a:pt x="4410" y="9858"/>
                    <a:pt x="4587" y="9665"/>
                    <a:pt x="4601" y="9649"/>
                  </a:cubicBezTo>
                  <a:lnTo>
                    <a:pt x="4601" y="9649"/>
                  </a:lnTo>
                  <a:lnTo>
                    <a:pt x="4789" y="9618"/>
                  </a:lnTo>
                  <a:lnTo>
                    <a:pt x="5734" y="10374"/>
                  </a:lnTo>
                  <a:cubicBezTo>
                    <a:pt x="5829" y="10405"/>
                    <a:pt x="5860" y="10437"/>
                    <a:pt x="5955" y="10437"/>
                  </a:cubicBezTo>
                  <a:cubicBezTo>
                    <a:pt x="6018" y="10437"/>
                    <a:pt x="6112" y="10405"/>
                    <a:pt x="6144" y="10374"/>
                  </a:cubicBezTo>
                  <a:lnTo>
                    <a:pt x="7089" y="9618"/>
                  </a:lnTo>
                  <a:lnTo>
                    <a:pt x="7278" y="9649"/>
                  </a:lnTo>
                  <a:lnTo>
                    <a:pt x="9200" y="11697"/>
                  </a:lnTo>
                  <a:cubicBezTo>
                    <a:pt x="9284" y="11770"/>
                    <a:pt x="9388" y="11805"/>
                    <a:pt x="9485" y="11805"/>
                  </a:cubicBezTo>
                  <a:cubicBezTo>
                    <a:pt x="9640" y="11805"/>
                    <a:pt x="9779" y="11714"/>
                    <a:pt x="9798" y="11539"/>
                  </a:cubicBezTo>
                  <a:lnTo>
                    <a:pt x="10113" y="10059"/>
                  </a:lnTo>
                  <a:lnTo>
                    <a:pt x="11531" y="9744"/>
                  </a:lnTo>
                  <a:cubicBezTo>
                    <a:pt x="11815" y="9681"/>
                    <a:pt x="11878" y="9334"/>
                    <a:pt x="11689" y="9145"/>
                  </a:cubicBezTo>
                  <a:lnTo>
                    <a:pt x="10523" y="7853"/>
                  </a:lnTo>
                  <a:cubicBezTo>
                    <a:pt x="10554" y="7759"/>
                    <a:pt x="10586" y="7696"/>
                    <a:pt x="10554" y="7601"/>
                  </a:cubicBezTo>
                  <a:lnTo>
                    <a:pt x="10397" y="6373"/>
                  </a:lnTo>
                  <a:lnTo>
                    <a:pt x="11153" y="5428"/>
                  </a:lnTo>
                  <a:cubicBezTo>
                    <a:pt x="11216" y="5333"/>
                    <a:pt x="11216" y="5112"/>
                    <a:pt x="11153" y="5018"/>
                  </a:cubicBezTo>
                  <a:lnTo>
                    <a:pt x="10397" y="4073"/>
                  </a:lnTo>
                  <a:lnTo>
                    <a:pt x="10554" y="2844"/>
                  </a:lnTo>
                  <a:cubicBezTo>
                    <a:pt x="10586" y="2687"/>
                    <a:pt x="10460" y="2529"/>
                    <a:pt x="10365" y="2498"/>
                  </a:cubicBezTo>
                  <a:lnTo>
                    <a:pt x="9200" y="2025"/>
                  </a:lnTo>
                  <a:lnTo>
                    <a:pt x="8727" y="859"/>
                  </a:lnTo>
                  <a:cubicBezTo>
                    <a:pt x="8675" y="728"/>
                    <a:pt x="8578" y="662"/>
                    <a:pt x="8457" y="662"/>
                  </a:cubicBezTo>
                  <a:cubicBezTo>
                    <a:pt x="8432" y="662"/>
                    <a:pt x="8407" y="665"/>
                    <a:pt x="8381" y="670"/>
                  </a:cubicBezTo>
                  <a:lnTo>
                    <a:pt x="7152" y="828"/>
                  </a:lnTo>
                  <a:lnTo>
                    <a:pt x="6207" y="72"/>
                  </a:lnTo>
                  <a:cubicBezTo>
                    <a:pt x="6160" y="24"/>
                    <a:pt x="6081" y="1"/>
                    <a:pt x="6002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344" name="Google Shape;12344;p21"/>
          <p:cNvGrpSpPr/>
          <p:nvPr/>
        </p:nvGrpSpPr>
        <p:grpSpPr>
          <a:xfrm>
            <a:off x="6076163" y="1764541"/>
            <a:ext cx="205042" cy="204505"/>
            <a:chOff x="3599700" y="1954475"/>
            <a:chExt cx="296175" cy="295400"/>
          </a:xfrm>
          <a:noFill/>
        </p:grpSpPr>
        <p:sp>
          <p:nvSpPr>
            <p:cNvPr id="12345" name="Google Shape;12345;p21"/>
            <p:cNvSpPr/>
            <p:nvPr/>
          </p:nvSpPr>
          <p:spPr>
            <a:xfrm>
              <a:off x="3599700" y="1954475"/>
              <a:ext cx="296175" cy="295400"/>
            </a:xfrm>
            <a:custGeom>
              <a:avLst/>
              <a:gdLst/>
              <a:ahLst/>
              <a:cxnLst/>
              <a:rect l="l" t="t" r="r" b="b"/>
              <a:pathLst>
                <a:path w="11847" h="11816" extrusionOk="0">
                  <a:moveTo>
                    <a:pt x="3151" y="694"/>
                  </a:moveTo>
                  <a:cubicBezTo>
                    <a:pt x="3718" y="694"/>
                    <a:pt x="4159" y="1166"/>
                    <a:pt x="4159" y="1734"/>
                  </a:cubicBezTo>
                  <a:cubicBezTo>
                    <a:pt x="4159" y="2301"/>
                    <a:pt x="3686" y="2742"/>
                    <a:pt x="3151" y="2742"/>
                  </a:cubicBezTo>
                  <a:cubicBezTo>
                    <a:pt x="2584" y="2742"/>
                    <a:pt x="2111" y="2269"/>
                    <a:pt x="2111" y="1734"/>
                  </a:cubicBezTo>
                  <a:cubicBezTo>
                    <a:pt x="2080" y="1166"/>
                    <a:pt x="2552" y="694"/>
                    <a:pt x="3151" y="694"/>
                  </a:cubicBezTo>
                  <a:close/>
                  <a:moveTo>
                    <a:pt x="8727" y="694"/>
                  </a:moveTo>
                  <a:cubicBezTo>
                    <a:pt x="9326" y="694"/>
                    <a:pt x="9767" y="1166"/>
                    <a:pt x="9767" y="1734"/>
                  </a:cubicBezTo>
                  <a:cubicBezTo>
                    <a:pt x="9767" y="2301"/>
                    <a:pt x="9294" y="2742"/>
                    <a:pt x="8727" y="2742"/>
                  </a:cubicBezTo>
                  <a:cubicBezTo>
                    <a:pt x="8128" y="2742"/>
                    <a:pt x="7719" y="2269"/>
                    <a:pt x="7719" y="1734"/>
                  </a:cubicBezTo>
                  <a:cubicBezTo>
                    <a:pt x="7656" y="1166"/>
                    <a:pt x="8128" y="694"/>
                    <a:pt x="8727" y="694"/>
                  </a:cubicBezTo>
                  <a:close/>
                  <a:moveTo>
                    <a:pt x="5923" y="4852"/>
                  </a:moveTo>
                  <a:cubicBezTo>
                    <a:pt x="6522" y="4852"/>
                    <a:pt x="6994" y="5325"/>
                    <a:pt x="6994" y="5861"/>
                  </a:cubicBezTo>
                  <a:cubicBezTo>
                    <a:pt x="6994" y="6396"/>
                    <a:pt x="6522" y="6869"/>
                    <a:pt x="5923" y="6869"/>
                  </a:cubicBezTo>
                  <a:cubicBezTo>
                    <a:pt x="5356" y="6869"/>
                    <a:pt x="4883" y="6428"/>
                    <a:pt x="4883" y="5861"/>
                  </a:cubicBezTo>
                  <a:cubicBezTo>
                    <a:pt x="4883" y="5294"/>
                    <a:pt x="5356" y="4852"/>
                    <a:pt x="5923" y="4852"/>
                  </a:cubicBezTo>
                  <a:close/>
                  <a:moveTo>
                    <a:pt x="3151" y="3466"/>
                  </a:moveTo>
                  <a:cubicBezTo>
                    <a:pt x="3875" y="3466"/>
                    <a:pt x="4600" y="3813"/>
                    <a:pt x="5072" y="4380"/>
                  </a:cubicBezTo>
                  <a:cubicBezTo>
                    <a:pt x="4537" y="4695"/>
                    <a:pt x="4159" y="5231"/>
                    <a:pt x="4159" y="5861"/>
                  </a:cubicBezTo>
                  <a:cubicBezTo>
                    <a:pt x="4159" y="6239"/>
                    <a:pt x="4285" y="6617"/>
                    <a:pt x="4505" y="6900"/>
                  </a:cubicBezTo>
                  <a:lnTo>
                    <a:pt x="693" y="6900"/>
                  </a:lnTo>
                  <a:lnTo>
                    <a:pt x="693" y="5892"/>
                  </a:lnTo>
                  <a:cubicBezTo>
                    <a:pt x="693" y="4569"/>
                    <a:pt x="1796" y="3466"/>
                    <a:pt x="3151" y="3466"/>
                  </a:cubicBezTo>
                  <a:close/>
                  <a:moveTo>
                    <a:pt x="8696" y="3498"/>
                  </a:moveTo>
                  <a:cubicBezTo>
                    <a:pt x="10019" y="3498"/>
                    <a:pt x="11121" y="4600"/>
                    <a:pt x="11121" y="5955"/>
                  </a:cubicBezTo>
                  <a:lnTo>
                    <a:pt x="11121" y="6932"/>
                  </a:lnTo>
                  <a:lnTo>
                    <a:pt x="7309" y="6932"/>
                  </a:lnTo>
                  <a:cubicBezTo>
                    <a:pt x="7561" y="6617"/>
                    <a:pt x="7656" y="6270"/>
                    <a:pt x="7656" y="5892"/>
                  </a:cubicBezTo>
                  <a:cubicBezTo>
                    <a:pt x="7656" y="5262"/>
                    <a:pt x="7309" y="4726"/>
                    <a:pt x="6774" y="4411"/>
                  </a:cubicBezTo>
                  <a:cubicBezTo>
                    <a:pt x="7215" y="3813"/>
                    <a:pt x="7939" y="3498"/>
                    <a:pt x="8696" y="3498"/>
                  </a:cubicBezTo>
                  <a:close/>
                  <a:moveTo>
                    <a:pt x="5923" y="7625"/>
                  </a:moveTo>
                  <a:cubicBezTo>
                    <a:pt x="6207" y="7625"/>
                    <a:pt x="6490" y="7656"/>
                    <a:pt x="6711" y="7751"/>
                  </a:cubicBezTo>
                  <a:lnTo>
                    <a:pt x="5923" y="8791"/>
                  </a:lnTo>
                  <a:lnTo>
                    <a:pt x="5135" y="7751"/>
                  </a:lnTo>
                  <a:cubicBezTo>
                    <a:pt x="5388" y="7688"/>
                    <a:pt x="5671" y="7625"/>
                    <a:pt x="5923" y="7625"/>
                  </a:cubicBezTo>
                  <a:close/>
                  <a:moveTo>
                    <a:pt x="4505" y="8066"/>
                  </a:moveTo>
                  <a:lnTo>
                    <a:pt x="5577" y="9484"/>
                  </a:lnTo>
                  <a:lnTo>
                    <a:pt x="5577" y="11153"/>
                  </a:lnTo>
                  <a:lnTo>
                    <a:pt x="3497" y="11153"/>
                  </a:lnTo>
                  <a:lnTo>
                    <a:pt x="3497" y="10019"/>
                  </a:lnTo>
                  <a:cubicBezTo>
                    <a:pt x="3497" y="9200"/>
                    <a:pt x="3875" y="8507"/>
                    <a:pt x="4505" y="8066"/>
                  </a:cubicBezTo>
                  <a:close/>
                  <a:moveTo>
                    <a:pt x="7341" y="8066"/>
                  </a:moveTo>
                  <a:cubicBezTo>
                    <a:pt x="7939" y="8507"/>
                    <a:pt x="8381" y="9263"/>
                    <a:pt x="8381" y="10051"/>
                  </a:cubicBezTo>
                  <a:lnTo>
                    <a:pt x="8381" y="11153"/>
                  </a:lnTo>
                  <a:lnTo>
                    <a:pt x="6301" y="11153"/>
                  </a:lnTo>
                  <a:lnTo>
                    <a:pt x="6301" y="9484"/>
                  </a:lnTo>
                  <a:lnTo>
                    <a:pt x="7341" y="8066"/>
                  </a:lnTo>
                  <a:close/>
                  <a:moveTo>
                    <a:pt x="3088" y="1"/>
                  </a:moveTo>
                  <a:cubicBezTo>
                    <a:pt x="2143" y="1"/>
                    <a:pt x="1355" y="788"/>
                    <a:pt x="1355" y="1734"/>
                  </a:cubicBezTo>
                  <a:cubicBezTo>
                    <a:pt x="1355" y="2238"/>
                    <a:pt x="1575" y="2679"/>
                    <a:pt x="1922" y="2994"/>
                  </a:cubicBezTo>
                  <a:cubicBezTo>
                    <a:pt x="788" y="3466"/>
                    <a:pt x="0" y="4569"/>
                    <a:pt x="0" y="5861"/>
                  </a:cubicBezTo>
                  <a:lnTo>
                    <a:pt x="0" y="7247"/>
                  </a:lnTo>
                  <a:cubicBezTo>
                    <a:pt x="0" y="7436"/>
                    <a:pt x="158" y="7593"/>
                    <a:pt x="347" y="7593"/>
                  </a:cubicBezTo>
                  <a:lnTo>
                    <a:pt x="3938" y="7593"/>
                  </a:lnTo>
                  <a:cubicBezTo>
                    <a:pt x="3214" y="8192"/>
                    <a:pt x="2741" y="9043"/>
                    <a:pt x="2741" y="10019"/>
                  </a:cubicBezTo>
                  <a:lnTo>
                    <a:pt x="2741" y="11437"/>
                  </a:lnTo>
                  <a:cubicBezTo>
                    <a:pt x="2741" y="11658"/>
                    <a:pt x="2899" y="11815"/>
                    <a:pt x="3088" y="11815"/>
                  </a:cubicBezTo>
                  <a:lnTo>
                    <a:pt x="8696" y="11815"/>
                  </a:lnTo>
                  <a:cubicBezTo>
                    <a:pt x="8885" y="11815"/>
                    <a:pt x="9042" y="11658"/>
                    <a:pt x="9042" y="11437"/>
                  </a:cubicBezTo>
                  <a:lnTo>
                    <a:pt x="9042" y="10019"/>
                  </a:lnTo>
                  <a:cubicBezTo>
                    <a:pt x="9042" y="9043"/>
                    <a:pt x="8570" y="8192"/>
                    <a:pt x="7876" y="7593"/>
                  </a:cubicBezTo>
                  <a:lnTo>
                    <a:pt x="11436" y="7593"/>
                  </a:lnTo>
                  <a:cubicBezTo>
                    <a:pt x="11657" y="7593"/>
                    <a:pt x="11815" y="7436"/>
                    <a:pt x="11815" y="7247"/>
                  </a:cubicBezTo>
                  <a:lnTo>
                    <a:pt x="11815" y="5861"/>
                  </a:lnTo>
                  <a:cubicBezTo>
                    <a:pt x="11846" y="4600"/>
                    <a:pt x="11027" y="3466"/>
                    <a:pt x="9861" y="2994"/>
                  </a:cubicBezTo>
                  <a:cubicBezTo>
                    <a:pt x="10239" y="2679"/>
                    <a:pt x="10428" y="2206"/>
                    <a:pt x="10428" y="1734"/>
                  </a:cubicBezTo>
                  <a:cubicBezTo>
                    <a:pt x="10428" y="788"/>
                    <a:pt x="9641" y="1"/>
                    <a:pt x="8696" y="1"/>
                  </a:cubicBezTo>
                  <a:cubicBezTo>
                    <a:pt x="7750" y="1"/>
                    <a:pt x="6963" y="788"/>
                    <a:pt x="6963" y="1734"/>
                  </a:cubicBezTo>
                  <a:cubicBezTo>
                    <a:pt x="6963" y="2238"/>
                    <a:pt x="7152" y="2679"/>
                    <a:pt x="7498" y="2994"/>
                  </a:cubicBezTo>
                  <a:cubicBezTo>
                    <a:pt x="6931" y="3214"/>
                    <a:pt x="6396" y="3624"/>
                    <a:pt x="6049" y="4159"/>
                  </a:cubicBezTo>
                  <a:lnTo>
                    <a:pt x="5734" y="4159"/>
                  </a:lnTo>
                  <a:cubicBezTo>
                    <a:pt x="5388" y="3655"/>
                    <a:pt x="4883" y="3214"/>
                    <a:pt x="4285" y="2994"/>
                  </a:cubicBezTo>
                  <a:cubicBezTo>
                    <a:pt x="4631" y="2679"/>
                    <a:pt x="4820" y="2238"/>
                    <a:pt x="4820" y="1734"/>
                  </a:cubicBezTo>
                  <a:cubicBezTo>
                    <a:pt x="4820" y="788"/>
                    <a:pt x="4033" y="1"/>
                    <a:pt x="3088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6" name="Google Shape;12346;p21"/>
            <p:cNvSpPr/>
            <p:nvPr/>
          </p:nvSpPr>
          <p:spPr>
            <a:xfrm>
              <a:off x="3825750" y="20757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7" name="Google Shape;12347;p21"/>
            <p:cNvSpPr/>
            <p:nvPr/>
          </p:nvSpPr>
          <p:spPr>
            <a:xfrm>
              <a:off x="3633550" y="207577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9" y="536"/>
                    <a:pt x="1419" y="347"/>
                  </a:cubicBezTo>
                  <a:cubicBezTo>
                    <a:pt x="1419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348" name="Google Shape;12348;p21"/>
          <p:cNvGrpSpPr/>
          <p:nvPr/>
        </p:nvGrpSpPr>
        <p:grpSpPr>
          <a:xfrm>
            <a:off x="4485399" y="1783308"/>
            <a:ext cx="205596" cy="155421"/>
            <a:chOff x="3962775" y="1990700"/>
            <a:chExt cx="296975" cy="224500"/>
          </a:xfrm>
          <a:noFill/>
        </p:grpSpPr>
        <p:sp>
          <p:nvSpPr>
            <p:cNvPr id="12349" name="Google Shape;12349;p21"/>
            <p:cNvSpPr/>
            <p:nvPr/>
          </p:nvSpPr>
          <p:spPr>
            <a:xfrm>
              <a:off x="4216400" y="2093100"/>
              <a:ext cx="43350" cy="18150"/>
            </a:xfrm>
            <a:custGeom>
              <a:avLst/>
              <a:gdLst/>
              <a:ahLst/>
              <a:cxnLst/>
              <a:rect l="l" t="t" r="r" b="b"/>
              <a:pathLst>
                <a:path w="1734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387" y="725"/>
                  </a:lnTo>
                  <a:cubicBezTo>
                    <a:pt x="1576" y="725"/>
                    <a:pt x="1733" y="568"/>
                    <a:pt x="1733" y="347"/>
                  </a:cubicBezTo>
                  <a:cubicBezTo>
                    <a:pt x="1702" y="158"/>
                    <a:pt x="1544" y="1"/>
                    <a:pt x="1387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0" name="Google Shape;12350;p21"/>
            <p:cNvSpPr/>
            <p:nvPr/>
          </p:nvSpPr>
          <p:spPr>
            <a:xfrm>
              <a:off x="4206950" y="2129325"/>
              <a:ext cx="35475" cy="33900"/>
            </a:xfrm>
            <a:custGeom>
              <a:avLst/>
              <a:gdLst/>
              <a:ahLst/>
              <a:cxnLst/>
              <a:rect l="l" t="t" r="r" b="b"/>
              <a:pathLst>
                <a:path w="1419" h="1356" extrusionOk="0">
                  <a:moveTo>
                    <a:pt x="351" y="1"/>
                  </a:moveTo>
                  <a:cubicBezTo>
                    <a:pt x="260" y="1"/>
                    <a:pt x="174" y="32"/>
                    <a:pt x="127" y="95"/>
                  </a:cubicBezTo>
                  <a:cubicBezTo>
                    <a:pt x="1" y="221"/>
                    <a:pt x="1" y="410"/>
                    <a:pt x="127" y="568"/>
                  </a:cubicBezTo>
                  <a:lnTo>
                    <a:pt x="820" y="1261"/>
                  </a:lnTo>
                  <a:cubicBezTo>
                    <a:pt x="883" y="1324"/>
                    <a:pt x="969" y="1356"/>
                    <a:pt x="1056" y="1356"/>
                  </a:cubicBezTo>
                  <a:cubicBezTo>
                    <a:pt x="1143" y="1356"/>
                    <a:pt x="1229" y="1324"/>
                    <a:pt x="1292" y="1261"/>
                  </a:cubicBezTo>
                  <a:cubicBezTo>
                    <a:pt x="1418" y="1166"/>
                    <a:pt x="1418" y="914"/>
                    <a:pt x="1292" y="788"/>
                  </a:cubicBezTo>
                  <a:lnTo>
                    <a:pt x="599" y="95"/>
                  </a:lnTo>
                  <a:cubicBezTo>
                    <a:pt x="536" y="32"/>
                    <a:pt x="442" y="1"/>
                    <a:pt x="351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1" name="Google Shape;12351;p21"/>
            <p:cNvSpPr/>
            <p:nvPr/>
          </p:nvSpPr>
          <p:spPr>
            <a:xfrm>
              <a:off x="4207750" y="2041900"/>
              <a:ext cx="35450" cy="34500"/>
            </a:xfrm>
            <a:custGeom>
              <a:avLst/>
              <a:gdLst/>
              <a:ahLst/>
              <a:cxnLst/>
              <a:rect l="l" t="t" r="r" b="b"/>
              <a:pathLst>
                <a:path w="1418" h="1380" extrusionOk="0">
                  <a:moveTo>
                    <a:pt x="1067" y="1"/>
                  </a:moveTo>
                  <a:cubicBezTo>
                    <a:pt x="977" y="1"/>
                    <a:pt x="882" y="32"/>
                    <a:pt x="819" y="95"/>
                  </a:cubicBezTo>
                  <a:lnTo>
                    <a:pt x="126" y="788"/>
                  </a:lnTo>
                  <a:cubicBezTo>
                    <a:pt x="0" y="914"/>
                    <a:pt x="0" y="1135"/>
                    <a:pt x="126" y="1261"/>
                  </a:cubicBezTo>
                  <a:cubicBezTo>
                    <a:pt x="189" y="1340"/>
                    <a:pt x="268" y="1379"/>
                    <a:pt x="351" y="1379"/>
                  </a:cubicBezTo>
                  <a:cubicBezTo>
                    <a:pt x="433" y="1379"/>
                    <a:pt x="520" y="1340"/>
                    <a:pt x="599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5"/>
                  </a:cubicBezTo>
                  <a:cubicBezTo>
                    <a:pt x="1244" y="32"/>
                    <a:pt x="1158" y="1"/>
                    <a:pt x="1067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2" name="Google Shape;12352;p21"/>
            <p:cNvSpPr/>
            <p:nvPr/>
          </p:nvSpPr>
          <p:spPr>
            <a:xfrm>
              <a:off x="3962775" y="1990700"/>
              <a:ext cx="226075" cy="224500"/>
            </a:xfrm>
            <a:custGeom>
              <a:avLst/>
              <a:gdLst/>
              <a:ahLst/>
              <a:cxnLst/>
              <a:rect l="l" t="t" r="r" b="b"/>
              <a:pathLst>
                <a:path w="9043" h="8980" extrusionOk="0">
                  <a:moveTo>
                    <a:pt x="1419" y="3403"/>
                  </a:moveTo>
                  <a:lnTo>
                    <a:pt x="1419" y="4790"/>
                  </a:lnTo>
                  <a:cubicBezTo>
                    <a:pt x="1009" y="4790"/>
                    <a:pt x="694" y="4506"/>
                    <a:pt x="694" y="4097"/>
                  </a:cubicBezTo>
                  <a:cubicBezTo>
                    <a:pt x="694" y="3719"/>
                    <a:pt x="1009" y="3403"/>
                    <a:pt x="1419" y="3403"/>
                  </a:cubicBezTo>
                  <a:close/>
                  <a:moveTo>
                    <a:pt x="4191" y="2710"/>
                  </a:moveTo>
                  <a:lnTo>
                    <a:pt x="4191" y="5483"/>
                  </a:lnTo>
                  <a:lnTo>
                    <a:pt x="2490" y="5483"/>
                  </a:lnTo>
                  <a:cubicBezTo>
                    <a:pt x="2269" y="5483"/>
                    <a:pt x="2112" y="5325"/>
                    <a:pt x="2112" y="5105"/>
                  </a:cubicBezTo>
                  <a:lnTo>
                    <a:pt x="2112" y="3088"/>
                  </a:lnTo>
                  <a:cubicBezTo>
                    <a:pt x="2112" y="2868"/>
                    <a:pt x="2269" y="2710"/>
                    <a:pt x="2490" y="2710"/>
                  </a:cubicBezTo>
                  <a:close/>
                  <a:moveTo>
                    <a:pt x="6995" y="1828"/>
                  </a:moveTo>
                  <a:lnTo>
                    <a:pt x="6995" y="6428"/>
                  </a:lnTo>
                  <a:cubicBezTo>
                    <a:pt x="6428" y="5924"/>
                    <a:pt x="5672" y="5609"/>
                    <a:pt x="4884" y="5514"/>
                  </a:cubicBezTo>
                  <a:lnTo>
                    <a:pt x="4884" y="2710"/>
                  </a:lnTo>
                  <a:cubicBezTo>
                    <a:pt x="5672" y="2647"/>
                    <a:pt x="6428" y="2332"/>
                    <a:pt x="6995" y="1828"/>
                  </a:cubicBezTo>
                  <a:close/>
                  <a:moveTo>
                    <a:pt x="8066" y="631"/>
                  </a:moveTo>
                  <a:cubicBezTo>
                    <a:pt x="8255" y="631"/>
                    <a:pt x="8413" y="789"/>
                    <a:pt x="8413" y="978"/>
                  </a:cubicBezTo>
                  <a:lnTo>
                    <a:pt x="8413" y="7216"/>
                  </a:lnTo>
                  <a:cubicBezTo>
                    <a:pt x="8413" y="7405"/>
                    <a:pt x="8255" y="7562"/>
                    <a:pt x="8066" y="7562"/>
                  </a:cubicBezTo>
                  <a:cubicBezTo>
                    <a:pt x="7877" y="7562"/>
                    <a:pt x="7720" y="7405"/>
                    <a:pt x="7720" y="7216"/>
                  </a:cubicBezTo>
                  <a:lnTo>
                    <a:pt x="7720" y="978"/>
                  </a:lnTo>
                  <a:cubicBezTo>
                    <a:pt x="7720" y="789"/>
                    <a:pt x="7877" y="631"/>
                    <a:pt x="8066" y="631"/>
                  </a:cubicBezTo>
                  <a:close/>
                  <a:moveTo>
                    <a:pt x="3498" y="6176"/>
                  </a:moveTo>
                  <a:lnTo>
                    <a:pt x="3498" y="7909"/>
                  </a:lnTo>
                  <a:cubicBezTo>
                    <a:pt x="3498" y="8129"/>
                    <a:pt x="3340" y="8287"/>
                    <a:pt x="3151" y="8287"/>
                  </a:cubicBezTo>
                  <a:cubicBezTo>
                    <a:pt x="2962" y="8287"/>
                    <a:pt x="2805" y="8129"/>
                    <a:pt x="2805" y="7909"/>
                  </a:cubicBezTo>
                  <a:lnTo>
                    <a:pt x="2805" y="6176"/>
                  </a:lnTo>
                  <a:close/>
                  <a:moveTo>
                    <a:pt x="8035" y="1"/>
                  </a:moveTo>
                  <a:cubicBezTo>
                    <a:pt x="7531" y="1"/>
                    <a:pt x="7090" y="411"/>
                    <a:pt x="6995" y="883"/>
                  </a:cubicBezTo>
                  <a:lnTo>
                    <a:pt x="6680" y="1198"/>
                  </a:lnTo>
                  <a:cubicBezTo>
                    <a:pt x="6144" y="1734"/>
                    <a:pt x="5325" y="2049"/>
                    <a:pt x="4538" y="2049"/>
                  </a:cubicBezTo>
                  <a:lnTo>
                    <a:pt x="2427" y="2049"/>
                  </a:lnTo>
                  <a:cubicBezTo>
                    <a:pt x="2017" y="2049"/>
                    <a:pt x="1608" y="2332"/>
                    <a:pt x="1450" y="2773"/>
                  </a:cubicBezTo>
                  <a:lnTo>
                    <a:pt x="1387" y="2773"/>
                  </a:lnTo>
                  <a:cubicBezTo>
                    <a:pt x="631" y="2773"/>
                    <a:pt x="1" y="3403"/>
                    <a:pt x="1" y="4128"/>
                  </a:cubicBezTo>
                  <a:cubicBezTo>
                    <a:pt x="1" y="4884"/>
                    <a:pt x="631" y="5514"/>
                    <a:pt x="1387" y="5514"/>
                  </a:cubicBezTo>
                  <a:lnTo>
                    <a:pt x="1450" y="5514"/>
                  </a:lnTo>
                  <a:cubicBezTo>
                    <a:pt x="1576" y="5798"/>
                    <a:pt x="1797" y="6018"/>
                    <a:pt x="2080" y="6144"/>
                  </a:cubicBezTo>
                  <a:lnTo>
                    <a:pt x="2080" y="7940"/>
                  </a:lnTo>
                  <a:cubicBezTo>
                    <a:pt x="2112" y="8507"/>
                    <a:pt x="2584" y="8980"/>
                    <a:pt x="3151" y="8980"/>
                  </a:cubicBezTo>
                  <a:cubicBezTo>
                    <a:pt x="3750" y="8980"/>
                    <a:pt x="4160" y="8507"/>
                    <a:pt x="4160" y="7972"/>
                  </a:cubicBezTo>
                  <a:lnTo>
                    <a:pt x="4160" y="6239"/>
                  </a:lnTo>
                  <a:lnTo>
                    <a:pt x="4538" y="6239"/>
                  </a:lnTo>
                  <a:cubicBezTo>
                    <a:pt x="5325" y="6239"/>
                    <a:pt x="6144" y="6554"/>
                    <a:pt x="6680" y="7090"/>
                  </a:cubicBezTo>
                  <a:lnTo>
                    <a:pt x="6995" y="7405"/>
                  </a:lnTo>
                  <a:cubicBezTo>
                    <a:pt x="7090" y="7909"/>
                    <a:pt x="7531" y="8287"/>
                    <a:pt x="8035" y="8287"/>
                  </a:cubicBezTo>
                  <a:cubicBezTo>
                    <a:pt x="8633" y="8287"/>
                    <a:pt x="9043" y="7814"/>
                    <a:pt x="9043" y="7247"/>
                  </a:cubicBezTo>
                  <a:lnTo>
                    <a:pt x="9043" y="1041"/>
                  </a:lnTo>
                  <a:cubicBezTo>
                    <a:pt x="9043" y="442"/>
                    <a:pt x="8570" y="1"/>
                    <a:pt x="8035" y="1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353" name="Google Shape;12353;p21"/>
          <p:cNvSpPr txBox="1"/>
          <p:nvPr/>
        </p:nvSpPr>
        <p:spPr>
          <a:xfrm>
            <a:off x="6405263" y="2090309"/>
            <a:ext cx="1130100" cy="4419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قالب پاورپوینت مدیریت قابل ویرایش می باشد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54" name="Google Shape;12354;p21"/>
          <p:cNvSpPr txBox="1"/>
          <p:nvPr/>
        </p:nvSpPr>
        <p:spPr>
          <a:xfrm>
            <a:off x="4827411" y="2090309"/>
            <a:ext cx="1130100" cy="4419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قالب پاورپوینت مدیریت قابل ویرایش می باشد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55" name="Google Shape;12355;p21"/>
          <p:cNvSpPr txBox="1"/>
          <p:nvPr/>
        </p:nvSpPr>
        <p:spPr>
          <a:xfrm>
            <a:off x="5626377" y="3149746"/>
            <a:ext cx="1130100" cy="4419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قالب پاورپوینت مدیریت قابل ویرایش می باشد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56" name="Google Shape;12356;p21"/>
          <p:cNvSpPr txBox="1"/>
          <p:nvPr/>
        </p:nvSpPr>
        <p:spPr>
          <a:xfrm>
            <a:off x="7178777" y="3136671"/>
            <a:ext cx="1130100" cy="4419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قالب پاورپوینت مدیریت قابل ویرایش می باشد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57" name="Google Shape;12357;p21"/>
          <p:cNvSpPr txBox="1"/>
          <p:nvPr/>
        </p:nvSpPr>
        <p:spPr>
          <a:xfrm>
            <a:off x="4037377" y="3136671"/>
            <a:ext cx="1130100" cy="4419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قالب پاورپوینت مدیریت قابل ویرایش می باشد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58" name="Google Shape;12358;p21"/>
          <p:cNvSpPr txBox="1">
            <a:spLocks noGrp="1"/>
          </p:cNvSpPr>
          <p:nvPr>
            <p:ph type="title" idx="4294967295"/>
          </p:nvPr>
        </p:nvSpPr>
        <p:spPr>
          <a:xfrm>
            <a:off x="0" y="323850"/>
            <a:ext cx="7048500" cy="4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rgbClr val="00B050"/>
                </a:solidFill>
                <a:cs typeface="B Nazanin" panose="00000700000000000000" pitchFamily="2" charset="-78"/>
              </a:rPr>
              <a:t>اینفوگرافیک ممتاز</a:t>
            </a:r>
            <a:endParaRPr dirty="0">
              <a:solidFill>
                <a:srgbClr val="00B050"/>
              </a:solidFill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3" name="Google Shape;12363;p22"/>
          <p:cNvSpPr/>
          <p:nvPr/>
        </p:nvSpPr>
        <p:spPr>
          <a:xfrm>
            <a:off x="1048350" y="4002146"/>
            <a:ext cx="1655700" cy="738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2364" name="Google Shape;12364;p22"/>
          <p:cNvGrpSpPr/>
          <p:nvPr/>
        </p:nvGrpSpPr>
        <p:grpSpPr>
          <a:xfrm>
            <a:off x="1494592" y="1585529"/>
            <a:ext cx="763219" cy="763219"/>
            <a:chOff x="4049800" y="640400"/>
            <a:chExt cx="858900" cy="858900"/>
          </a:xfrm>
          <a:noFill/>
        </p:grpSpPr>
        <p:sp>
          <p:nvSpPr>
            <p:cNvPr id="12365" name="Google Shape;12365;p22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11951"/>
              </a:avLst>
            </a:prstGeom>
            <a:grpFill/>
            <a:ln w="19050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366" name="Google Shape;12366;p22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7914150"/>
                <a:gd name="adj2" fmla="val 1926007"/>
                <a:gd name="adj3" fmla="val 12032"/>
              </a:avLst>
            </a:prstGeom>
            <a:grpFill/>
            <a:ln w="19050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2367" name="Google Shape;12367;p22"/>
          <p:cNvSpPr/>
          <p:nvPr/>
        </p:nvSpPr>
        <p:spPr>
          <a:xfrm>
            <a:off x="1210102" y="2569615"/>
            <a:ext cx="1332000" cy="1131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68" name="Google Shape;12368;p22"/>
          <p:cNvSpPr/>
          <p:nvPr/>
        </p:nvSpPr>
        <p:spPr>
          <a:xfrm>
            <a:off x="1759085" y="3921942"/>
            <a:ext cx="234300" cy="234300"/>
          </a:xfrm>
          <a:prstGeom prst="ellipse">
            <a:avLst/>
          </a:prstGeom>
          <a:noFill/>
          <a:ln w="1905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cxnSp>
        <p:nvCxnSpPr>
          <p:cNvPr id="12369" name="Google Shape;12369;p22"/>
          <p:cNvCxnSpPr>
            <a:stCxn id="12365" idx="4"/>
            <a:endCxn id="12367" idx="0"/>
          </p:cNvCxnSpPr>
          <p:nvPr/>
        </p:nvCxnSpPr>
        <p:spPr>
          <a:xfrm>
            <a:off x="1876201" y="2348748"/>
            <a:ext cx="0" cy="22080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70" name="Google Shape;12370;p22"/>
          <p:cNvCxnSpPr/>
          <p:nvPr/>
        </p:nvCxnSpPr>
        <p:spPr>
          <a:xfrm>
            <a:off x="1876179" y="3701065"/>
            <a:ext cx="0" cy="22080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71" name="Google Shape;12371;p22"/>
          <p:cNvSpPr txBox="1"/>
          <p:nvPr/>
        </p:nvSpPr>
        <p:spPr>
          <a:xfrm>
            <a:off x="1297398" y="3117684"/>
            <a:ext cx="1157700" cy="4527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rPr>
              <a:t>قالب پاورپوینت مدیریت قابل ویرایش می باشد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cxnSp>
        <p:nvCxnSpPr>
          <p:cNvPr id="12372" name="Google Shape;12372;p22"/>
          <p:cNvCxnSpPr/>
          <p:nvPr/>
        </p:nvCxnSpPr>
        <p:spPr>
          <a:xfrm>
            <a:off x="1621737" y="2986921"/>
            <a:ext cx="508800" cy="0"/>
          </a:xfrm>
          <a:prstGeom prst="straightConnector1">
            <a:avLst/>
          </a:prstGeom>
          <a:noFill/>
          <a:ln w="19050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73" name="Google Shape;12373;p22"/>
          <p:cNvSpPr txBox="1"/>
          <p:nvPr/>
        </p:nvSpPr>
        <p:spPr>
          <a:xfrm>
            <a:off x="1454136" y="2733216"/>
            <a:ext cx="844200" cy="2208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rPr>
              <a:t>عنوان 1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74" name="Google Shape;12374;p22"/>
          <p:cNvSpPr txBox="1"/>
          <p:nvPr/>
        </p:nvSpPr>
        <p:spPr>
          <a:xfrm>
            <a:off x="1585964" y="1784457"/>
            <a:ext cx="580500" cy="3654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13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rPr>
              <a:t>75%</a:t>
            </a:r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75" name="Google Shape;12375;p22"/>
          <p:cNvSpPr/>
          <p:nvPr/>
        </p:nvSpPr>
        <p:spPr>
          <a:xfrm>
            <a:off x="3439355" y="1995150"/>
            <a:ext cx="1788300" cy="1788300"/>
          </a:xfrm>
          <a:prstGeom prst="arc">
            <a:avLst>
              <a:gd name="adj1" fmla="val 16200000"/>
              <a:gd name="adj2" fmla="val 5298411"/>
            </a:avLst>
          </a:prstGeom>
          <a:noFill/>
          <a:ln w="1905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76" name="Google Shape;12376;p22"/>
          <p:cNvSpPr/>
          <p:nvPr/>
        </p:nvSpPr>
        <p:spPr>
          <a:xfrm>
            <a:off x="6549404" y="1746200"/>
            <a:ext cx="1542300" cy="702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2377" name="Google Shape;12377;p22"/>
          <p:cNvGrpSpPr/>
          <p:nvPr/>
        </p:nvGrpSpPr>
        <p:grpSpPr>
          <a:xfrm>
            <a:off x="3576486" y="2168116"/>
            <a:ext cx="1443832" cy="1443832"/>
            <a:chOff x="5681300" y="2527788"/>
            <a:chExt cx="805800" cy="805800"/>
          </a:xfrm>
          <a:noFill/>
        </p:grpSpPr>
        <p:sp>
          <p:nvSpPr>
            <p:cNvPr id="12378" name="Google Shape;12378;p22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379" name="Google Shape;12379;p22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0"/>
                <a:gd name="adj2" fmla="val 16200000"/>
              </a:avLst>
            </a:pr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380" name="Google Shape;12380;p22"/>
          <p:cNvGrpSpPr/>
          <p:nvPr/>
        </p:nvGrpSpPr>
        <p:grpSpPr>
          <a:xfrm>
            <a:off x="6240887" y="1783888"/>
            <a:ext cx="626590" cy="626590"/>
            <a:chOff x="5681300" y="2527788"/>
            <a:chExt cx="805800" cy="805800"/>
          </a:xfrm>
          <a:noFill/>
        </p:grpSpPr>
        <p:sp>
          <p:nvSpPr>
            <p:cNvPr id="12381" name="Google Shape;12381;p22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382" name="Google Shape;12382;p22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12271918"/>
                <a:gd name="adj2" fmla="val 16200000"/>
              </a:avLst>
            </a:pr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2383" name="Google Shape;12383;p22"/>
          <p:cNvSpPr txBox="1"/>
          <p:nvPr/>
        </p:nvSpPr>
        <p:spPr>
          <a:xfrm>
            <a:off x="6993115" y="1876246"/>
            <a:ext cx="1130100" cy="4419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rPr>
              <a:t>قالب پاورپوینت مدیریت قابل ویرایش می باشد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84" name="Google Shape;12384;p22"/>
          <p:cNvSpPr/>
          <p:nvPr/>
        </p:nvSpPr>
        <p:spPr>
          <a:xfrm>
            <a:off x="6549404" y="2538300"/>
            <a:ext cx="1542300" cy="702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2385" name="Google Shape;12385;p22"/>
          <p:cNvGrpSpPr/>
          <p:nvPr/>
        </p:nvGrpSpPr>
        <p:grpSpPr>
          <a:xfrm>
            <a:off x="6240887" y="2575988"/>
            <a:ext cx="626590" cy="626590"/>
            <a:chOff x="5681300" y="2527788"/>
            <a:chExt cx="805800" cy="805800"/>
          </a:xfrm>
          <a:noFill/>
        </p:grpSpPr>
        <p:sp>
          <p:nvSpPr>
            <p:cNvPr id="12386" name="Google Shape;12386;p22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387" name="Google Shape;12387;p22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9253407"/>
                <a:gd name="adj2" fmla="val 16200000"/>
              </a:avLst>
            </a:pr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2388" name="Google Shape;12388;p22"/>
          <p:cNvSpPr txBox="1"/>
          <p:nvPr/>
        </p:nvSpPr>
        <p:spPr>
          <a:xfrm>
            <a:off x="6993115" y="2668346"/>
            <a:ext cx="1130100" cy="4419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rPr>
              <a:t>قالب پاورپوینت مدیریت قابل ویرایش می باشد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89" name="Google Shape;12389;p22"/>
          <p:cNvSpPr/>
          <p:nvPr/>
        </p:nvSpPr>
        <p:spPr>
          <a:xfrm>
            <a:off x="6549404" y="3330400"/>
            <a:ext cx="1542300" cy="702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2390" name="Google Shape;12390;p22"/>
          <p:cNvGrpSpPr/>
          <p:nvPr/>
        </p:nvGrpSpPr>
        <p:grpSpPr>
          <a:xfrm>
            <a:off x="6240887" y="3368088"/>
            <a:ext cx="626590" cy="626590"/>
            <a:chOff x="5681300" y="2527788"/>
            <a:chExt cx="805800" cy="805800"/>
          </a:xfrm>
          <a:noFill/>
        </p:grpSpPr>
        <p:sp>
          <p:nvSpPr>
            <p:cNvPr id="12391" name="Google Shape;12391;p22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392" name="Google Shape;12392;p22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5544305"/>
                <a:gd name="adj2" fmla="val 16200000"/>
              </a:avLst>
            </a:prstGeom>
            <a:grpFill/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2393" name="Google Shape;12393;p22"/>
          <p:cNvSpPr txBox="1"/>
          <p:nvPr/>
        </p:nvSpPr>
        <p:spPr>
          <a:xfrm>
            <a:off x="6993115" y="3460446"/>
            <a:ext cx="1130100" cy="4419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rPr>
              <a:t>قالب پاورپوینت مدیریت قابل ویرایش می باشد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94" name="Google Shape;12394;p22"/>
          <p:cNvSpPr/>
          <p:nvPr/>
        </p:nvSpPr>
        <p:spPr>
          <a:xfrm>
            <a:off x="4229854" y="1929725"/>
            <a:ext cx="137100" cy="1371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95" name="Google Shape;12395;p22"/>
          <p:cNvSpPr/>
          <p:nvPr/>
        </p:nvSpPr>
        <p:spPr>
          <a:xfrm>
            <a:off x="4229854" y="3713250"/>
            <a:ext cx="137100" cy="1371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96" name="Google Shape;12396;p22"/>
          <p:cNvSpPr/>
          <p:nvPr/>
        </p:nvSpPr>
        <p:spPr>
          <a:xfrm>
            <a:off x="5157904" y="2821488"/>
            <a:ext cx="137100" cy="1371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cxnSp>
        <p:nvCxnSpPr>
          <p:cNvPr id="12397" name="Google Shape;12397;p22"/>
          <p:cNvCxnSpPr>
            <a:stCxn id="12396" idx="6"/>
            <a:endCxn id="12382" idx="2"/>
          </p:cNvCxnSpPr>
          <p:nvPr/>
        </p:nvCxnSpPr>
        <p:spPr>
          <a:xfrm rot="10800000" flipH="1">
            <a:off x="5295004" y="2097138"/>
            <a:ext cx="945900" cy="792900"/>
          </a:xfrm>
          <a:prstGeom prst="bentConnector3">
            <a:avLst>
              <a:gd name="adj1" fmla="val 51494"/>
            </a:avLst>
          </a:prstGeom>
          <a:noFill/>
          <a:ln w="19050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98" name="Google Shape;12398;p22"/>
          <p:cNvCxnSpPr>
            <a:stCxn id="12396" idx="6"/>
            <a:endCxn id="12392" idx="2"/>
          </p:cNvCxnSpPr>
          <p:nvPr/>
        </p:nvCxnSpPr>
        <p:spPr>
          <a:xfrm>
            <a:off x="5295004" y="2890038"/>
            <a:ext cx="945900" cy="7914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99" name="Google Shape;12399;p22"/>
          <p:cNvCxnSpPr>
            <a:stCxn id="12396" idx="6"/>
            <a:endCxn id="12387" idx="2"/>
          </p:cNvCxnSpPr>
          <p:nvPr/>
        </p:nvCxnSpPr>
        <p:spPr>
          <a:xfrm rot="10800000" flipH="1">
            <a:off x="5295004" y="2889138"/>
            <a:ext cx="945900" cy="9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400" name="Google Shape;12400;p22"/>
          <p:cNvSpPr txBox="1"/>
          <p:nvPr/>
        </p:nvSpPr>
        <p:spPr>
          <a:xfrm>
            <a:off x="3800713" y="2576693"/>
            <a:ext cx="995400" cy="6267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3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rPr>
              <a:t>75%</a:t>
            </a:r>
            <a:endParaRPr kumimoji="0" sz="30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401" name="Google Shape;12401;p22"/>
          <p:cNvSpPr txBox="1">
            <a:spLocks noGrp="1"/>
          </p:cNvSpPr>
          <p:nvPr>
            <p:ph type="title" idx="4294967295"/>
          </p:nvPr>
        </p:nvSpPr>
        <p:spPr>
          <a:xfrm>
            <a:off x="1621737" y="323850"/>
            <a:ext cx="5426763" cy="4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200" dirty="0">
                <a:solidFill>
                  <a:srgbClr val="00B050"/>
                </a:solidFill>
                <a:cs typeface="B Nazanin" panose="00000700000000000000" pitchFamily="2" charset="-78"/>
              </a:rPr>
              <a:t>اینفوگرافیک ممتاز</a:t>
            </a:r>
            <a:endParaRPr sz="3200" dirty="0">
              <a:solidFill>
                <a:srgbClr val="00B050"/>
              </a:solidFill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48" name="Google Shape;7448;p72"/>
          <p:cNvGrpSpPr/>
          <p:nvPr/>
        </p:nvGrpSpPr>
        <p:grpSpPr>
          <a:xfrm>
            <a:off x="2100560" y="3398663"/>
            <a:ext cx="1102891" cy="760337"/>
            <a:chOff x="4967783" y="2151471"/>
            <a:chExt cx="3920692" cy="2702940"/>
          </a:xfrm>
        </p:grpSpPr>
        <p:grpSp>
          <p:nvGrpSpPr>
            <p:cNvPr id="7449" name="Google Shape;7449;p72"/>
            <p:cNvGrpSpPr/>
            <p:nvPr/>
          </p:nvGrpSpPr>
          <p:grpSpPr>
            <a:xfrm>
              <a:off x="5045709" y="2252109"/>
              <a:ext cx="3761071" cy="2501708"/>
              <a:chOff x="2691784" y="1805334"/>
              <a:chExt cx="3761071" cy="2501708"/>
            </a:xfrm>
          </p:grpSpPr>
          <p:sp>
            <p:nvSpPr>
              <p:cNvPr id="7450" name="Google Shape;7450;p72"/>
              <p:cNvSpPr/>
              <p:nvPr/>
            </p:nvSpPr>
            <p:spPr>
              <a:xfrm>
                <a:off x="4306153" y="4266675"/>
                <a:ext cx="932050" cy="40353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  <p:sp>
            <p:nvSpPr>
              <p:cNvPr id="7451" name="Google Shape;7451;p72"/>
              <p:cNvSpPr/>
              <p:nvPr/>
            </p:nvSpPr>
            <p:spPr>
              <a:xfrm>
                <a:off x="2691784" y="3762285"/>
                <a:ext cx="1916675" cy="544757"/>
              </a:xfrm>
              <a:custGeom>
                <a:avLst/>
                <a:gdLst/>
                <a:ahLst/>
                <a:cxnLst/>
                <a:rect l="l" t="t" r="r" b="b"/>
                <a:pathLst>
                  <a:path w="128485" h="36518" extrusionOk="0">
                    <a:moveTo>
                      <a:pt x="2706" y="1"/>
                    </a:moveTo>
                    <a:lnTo>
                      <a:pt x="1" y="326"/>
                    </a:lnTo>
                    <a:cubicBezTo>
                      <a:pt x="1461" y="10577"/>
                      <a:pt x="6547" y="19612"/>
                      <a:pt x="13850" y="26130"/>
                    </a:cubicBezTo>
                    <a:cubicBezTo>
                      <a:pt x="21288" y="32568"/>
                      <a:pt x="30999" y="36517"/>
                      <a:pt x="41575" y="36517"/>
                    </a:cubicBezTo>
                    <a:lnTo>
                      <a:pt x="128484" y="36517"/>
                    </a:lnTo>
                    <a:lnTo>
                      <a:pt x="128484" y="33812"/>
                    </a:lnTo>
                    <a:lnTo>
                      <a:pt x="41575" y="33812"/>
                    </a:lnTo>
                    <a:cubicBezTo>
                      <a:pt x="31675" y="33812"/>
                      <a:pt x="22641" y="30188"/>
                      <a:pt x="15662" y="24102"/>
                    </a:cubicBezTo>
                    <a:cubicBezTo>
                      <a:pt x="8792" y="18016"/>
                      <a:pt x="4058" y="9468"/>
                      <a:pt x="2706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  <p:sp>
            <p:nvSpPr>
              <p:cNvPr id="7452" name="Google Shape;7452;p72"/>
              <p:cNvSpPr/>
              <p:nvPr/>
            </p:nvSpPr>
            <p:spPr>
              <a:xfrm>
                <a:off x="2695021" y="3035999"/>
                <a:ext cx="754960" cy="529407"/>
              </a:xfrm>
              <a:custGeom>
                <a:avLst/>
                <a:gdLst/>
                <a:ahLst/>
                <a:cxnLst/>
                <a:rect l="l" t="t" r="r" b="b"/>
                <a:pathLst>
                  <a:path w="50609" h="35489" extrusionOk="0">
                    <a:moveTo>
                      <a:pt x="41358" y="0"/>
                    </a:moveTo>
                    <a:cubicBezTo>
                      <a:pt x="30998" y="0"/>
                      <a:pt x="21423" y="3814"/>
                      <a:pt x="14093" y="10144"/>
                    </a:cubicBezTo>
                    <a:cubicBezTo>
                      <a:pt x="6762" y="16338"/>
                      <a:pt x="1596" y="25129"/>
                      <a:pt x="0" y="35029"/>
                    </a:cubicBezTo>
                    <a:lnTo>
                      <a:pt x="2597" y="35489"/>
                    </a:lnTo>
                    <a:cubicBezTo>
                      <a:pt x="4166" y="26238"/>
                      <a:pt x="9034" y="18015"/>
                      <a:pt x="15905" y="12173"/>
                    </a:cubicBezTo>
                    <a:cubicBezTo>
                      <a:pt x="22775" y="6303"/>
                      <a:pt x="31675" y="2705"/>
                      <a:pt x="41358" y="2705"/>
                    </a:cubicBezTo>
                    <a:lnTo>
                      <a:pt x="50609" y="2705"/>
                    </a:lnTo>
                    <a:lnTo>
                      <a:pt x="50609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  <p:sp>
            <p:nvSpPr>
              <p:cNvPr id="7453" name="Google Shape;7453;p72"/>
              <p:cNvSpPr/>
              <p:nvPr/>
            </p:nvSpPr>
            <p:spPr>
              <a:xfrm>
                <a:off x="3661791" y="2531620"/>
                <a:ext cx="2791064" cy="544757"/>
              </a:xfrm>
              <a:custGeom>
                <a:avLst/>
                <a:gdLst/>
                <a:ahLst/>
                <a:cxnLst/>
                <a:rect l="l" t="t" r="r" b="b"/>
                <a:pathLst>
                  <a:path w="187100" h="36518" extrusionOk="0">
                    <a:moveTo>
                      <a:pt x="184395" y="1"/>
                    </a:moveTo>
                    <a:cubicBezTo>
                      <a:pt x="183150" y="9468"/>
                      <a:pt x="178309" y="17908"/>
                      <a:pt x="171438" y="23994"/>
                    </a:cubicBezTo>
                    <a:cubicBezTo>
                      <a:pt x="164432" y="30080"/>
                      <a:pt x="155425" y="33812"/>
                      <a:pt x="145498" y="33812"/>
                    </a:cubicBezTo>
                    <a:lnTo>
                      <a:pt x="1" y="33812"/>
                    </a:lnTo>
                    <a:lnTo>
                      <a:pt x="1" y="36517"/>
                    </a:lnTo>
                    <a:lnTo>
                      <a:pt x="145498" y="36517"/>
                    </a:lnTo>
                    <a:cubicBezTo>
                      <a:pt x="156101" y="36517"/>
                      <a:pt x="165785" y="32568"/>
                      <a:pt x="173223" y="26022"/>
                    </a:cubicBezTo>
                    <a:cubicBezTo>
                      <a:pt x="180554" y="19612"/>
                      <a:pt x="185747" y="10469"/>
                      <a:pt x="187100" y="326"/>
                    </a:cubicBezTo>
                    <a:lnTo>
                      <a:pt x="184395" y="1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  <p:sp>
            <p:nvSpPr>
              <p:cNvPr id="7454" name="Google Shape;7454;p72"/>
              <p:cNvSpPr/>
              <p:nvPr/>
            </p:nvSpPr>
            <p:spPr>
              <a:xfrm>
                <a:off x="5153124" y="1805334"/>
                <a:ext cx="1294451" cy="512461"/>
              </a:xfrm>
              <a:custGeom>
                <a:avLst/>
                <a:gdLst/>
                <a:ahLst/>
                <a:cxnLst/>
                <a:rect l="l" t="t" r="r" b="b"/>
                <a:pathLst>
                  <a:path w="86774" h="34353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45524" y="2705"/>
                    </a:lnTo>
                    <a:cubicBezTo>
                      <a:pt x="54991" y="2705"/>
                      <a:pt x="63674" y="6195"/>
                      <a:pt x="70545" y="11821"/>
                    </a:cubicBezTo>
                    <a:cubicBezTo>
                      <a:pt x="77415" y="17582"/>
                      <a:pt x="82284" y="25454"/>
                      <a:pt x="84177" y="34353"/>
                    </a:cubicBezTo>
                    <a:lnTo>
                      <a:pt x="86774" y="33920"/>
                    </a:lnTo>
                    <a:cubicBezTo>
                      <a:pt x="84854" y="24345"/>
                      <a:pt x="79579" y="15878"/>
                      <a:pt x="72249" y="9792"/>
                    </a:cubicBezTo>
                    <a:cubicBezTo>
                      <a:pt x="65027" y="3706"/>
                      <a:pt x="55668" y="0"/>
                      <a:pt x="45524" y="0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  <p:sp>
            <p:nvSpPr>
              <p:cNvPr id="7455" name="Google Shape;7455;p72"/>
              <p:cNvSpPr/>
              <p:nvPr/>
            </p:nvSpPr>
            <p:spPr>
              <a:xfrm>
                <a:off x="2785807" y="1805334"/>
                <a:ext cx="2143839" cy="40367"/>
              </a:xfrm>
              <a:custGeom>
                <a:avLst/>
                <a:gdLst/>
                <a:ahLst/>
                <a:cxnLst/>
                <a:rect l="l" t="t" r="r" b="b"/>
                <a:pathLst>
                  <a:path w="143713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43712" y="2705"/>
                    </a:lnTo>
                    <a:lnTo>
                      <a:pt x="143712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  <p:sp>
            <p:nvSpPr>
              <p:cNvPr id="7456" name="Google Shape;7456;p72"/>
              <p:cNvSpPr/>
              <p:nvPr/>
            </p:nvSpPr>
            <p:spPr>
              <a:xfrm>
                <a:off x="5447728" y="4266675"/>
                <a:ext cx="932050" cy="40353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7457" name="Google Shape;7457;p72"/>
            <p:cNvGrpSpPr/>
            <p:nvPr/>
          </p:nvGrpSpPr>
          <p:grpSpPr>
            <a:xfrm>
              <a:off x="4967783" y="2151471"/>
              <a:ext cx="3920692" cy="2702940"/>
              <a:chOff x="2613858" y="1704696"/>
              <a:chExt cx="3920692" cy="2702940"/>
            </a:xfrm>
          </p:grpSpPr>
          <p:sp>
            <p:nvSpPr>
              <p:cNvPr id="7458" name="Google Shape;7458;p72"/>
              <p:cNvSpPr/>
              <p:nvPr/>
            </p:nvSpPr>
            <p:spPr>
              <a:xfrm rot="5400000">
                <a:off x="4924676" y="1720789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  <p:sp>
            <p:nvSpPr>
              <p:cNvPr id="7459" name="Google Shape;7459;p72"/>
              <p:cNvSpPr/>
              <p:nvPr/>
            </p:nvSpPr>
            <p:spPr>
              <a:xfrm rot="5400000">
                <a:off x="6309028" y="2311963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  <p:sp>
            <p:nvSpPr>
              <p:cNvPr id="7460" name="Google Shape;7460;p72"/>
              <p:cNvSpPr/>
              <p:nvPr/>
            </p:nvSpPr>
            <p:spPr>
              <a:xfrm rot="5400000">
                <a:off x="5222154" y="4182115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  <p:sp>
            <p:nvSpPr>
              <p:cNvPr id="7461" name="Google Shape;7461;p72"/>
              <p:cNvSpPr/>
              <p:nvPr/>
            </p:nvSpPr>
            <p:spPr>
              <a:xfrm rot="5400000">
                <a:off x="2597765" y="3554395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  <p:sp>
            <p:nvSpPr>
              <p:cNvPr id="7462" name="Google Shape;7462;p72"/>
              <p:cNvSpPr/>
              <p:nvPr/>
            </p:nvSpPr>
            <p:spPr>
              <a:xfrm rot="5400000">
                <a:off x="3433899" y="2945028"/>
                <a:ext cx="241614" cy="209428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</p:grpSp>
      </p:grpSp>
      <p:grpSp>
        <p:nvGrpSpPr>
          <p:cNvPr id="7463" name="Google Shape;7463;p72"/>
          <p:cNvGrpSpPr/>
          <p:nvPr/>
        </p:nvGrpSpPr>
        <p:grpSpPr>
          <a:xfrm>
            <a:off x="3504468" y="1286940"/>
            <a:ext cx="1561911" cy="708580"/>
            <a:chOff x="3530532" y="1496185"/>
            <a:chExt cx="1561911" cy="708580"/>
          </a:xfrm>
        </p:grpSpPr>
        <p:grpSp>
          <p:nvGrpSpPr>
            <p:cNvPr id="7464" name="Google Shape;7464;p72"/>
            <p:cNvGrpSpPr/>
            <p:nvPr/>
          </p:nvGrpSpPr>
          <p:grpSpPr>
            <a:xfrm>
              <a:off x="3720318" y="1857562"/>
              <a:ext cx="1372125" cy="54"/>
              <a:chOff x="3720318" y="1857562"/>
              <a:chExt cx="1372125" cy="54"/>
            </a:xfrm>
          </p:grpSpPr>
          <p:cxnSp>
            <p:nvCxnSpPr>
              <p:cNvPr id="7465" name="Google Shape;7465;p72"/>
              <p:cNvCxnSpPr>
                <a:endCxn id="7466" idx="2"/>
              </p:cNvCxnSpPr>
              <p:nvPr/>
            </p:nvCxnSpPr>
            <p:spPr>
              <a:xfrm>
                <a:off x="4440243" y="1857616"/>
                <a:ext cx="173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67" name="Google Shape;7467;p72"/>
              <p:cNvCxnSpPr/>
              <p:nvPr/>
            </p:nvCxnSpPr>
            <p:spPr>
              <a:xfrm>
                <a:off x="4074943" y="1857562"/>
                <a:ext cx="173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68" name="Google Shape;7468;p72"/>
              <p:cNvCxnSpPr/>
              <p:nvPr/>
            </p:nvCxnSpPr>
            <p:spPr>
              <a:xfrm>
                <a:off x="3720318" y="1857562"/>
                <a:ext cx="173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69" name="Google Shape;7469;p72"/>
              <p:cNvCxnSpPr>
                <a:stCxn id="7466" idx="6"/>
              </p:cNvCxnSpPr>
              <p:nvPr/>
            </p:nvCxnSpPr>
            <p:spPr>
              <a:xfrm>
                <a:off x="4801443" y="1857616"/>
                <a:ext cx="291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grpSp>
          <p:nvGrpSpPr>
            <p:cNvPr id="7470" name="Google Shape;7470;p72"/>
            <p:cNvGrpSpPr/>
            <p:nvPr/>
          </p:nvGrpSpPr>
          <p:grpSpPr>
            <a:xfrm>
              <a:off x="3567462" y="1496185"/>
              <a:ext cx="286500" cy="272914"/>
              <a:chOff x="3567462" y="1496185"/>
              <a:chExt cx="286500" cy="272914"/>
            </a:xfrm>
          </p:grpSpPr>
          <p:cxnSp>
            <p:nvCxnSpPr>
              <p:cNvPr id="7471" name="Google Shape;7471;p72"/>
              <p:cNvCxnSpPr/>
              <p:nvPr/>
            </p:nvCxnSpPr>
            <p:spPr>
              <a:xfrm rot="10800000">
                <a:off x="3626625" y="1596000"/>
                <a:ext cx="0" cy="173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72" name="Google Shape;7472;p72"/>
              <p:cNvSpPr/>
              <p:nvPr/>
            </p:nvSpPr>
            <p:spPr>
              <a:xfrm>
                <a:off x="3567462" y="1496185"/>
                <a:ext cx="286500" cy="999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7473" name="Google Shape;7473;p72"/>
            <p:cNvSpPr/>
            <p:nvPr/>
          </p:nvSpPr>
          <p:spPr>
            <a:xfrm>
              <a:off x="3530532" y="1771972"/>
              <a:ext cx="187800" cy="187800"/>
            </a:xfrm>
            <a:prstGeom prst="ellipse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474" name="Google Shape;7474;p72"/>
            <p:cNvSpPr/>
            <p:nvPr/>
          </p:nvSpPr>
          <p:spPr>
            <a:xfrm>
              <a:off x="3891569" y="1779209"/>
              <a:ext cx="187800" cy="187800"/>
            </a:xfrm>
            <a:prstGeom prst="ellipse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grpSp>
          <p:nvGrpSpPr>
            <p:cNvPr id="7475" name="Google Shape;7475;p72"/>
            <p:cNvGrpSpPr/>
            <p:nvPr/>
          </p:nvGrpSpPr>
          <p:grpSpPr>
            <a:xfrm>
              <a:off x="3929014" y="1960574"/>
              <a:ext cx="286500" cy="242342"/>
              <a:chOff x="3929014" y="1960574"/>
              <a:chExt cx="286500" cy="242342"/>
            </a:xfrm>
          </p:grpSpPr>
          <p:cxnSp>
            <p:nvCxnSpPr>
              <p:cNvPr id="7476" name="Google Shape;7476;p72"/>
              <p:cNvCxnSpPr/>
              <p:nvPr/>
            </p:nvCxnSpPr>
            <p:spPr>
              <a:xfrm rot="10800000">
                <a:off x="3988400" y="1960574"/>
                <a:ext cx="0" cy="144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77" name="Google Shape;7477;p72"/>
              <p:cNvSpPr/>
              <p:nvPr/>
            </p:nvSpPr>
            <p:spPr>
              <a:xfrm>
                <a:off x="3929014" y="2103016"/>
                <a:ext cx="286500" cy="999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7478" name="Google Shape;7478;p72"/>
            <p:cNvGrpSpPr/>
            <p:nvPr/>
          </p:nvGrpSpPr>
          <p:grpSpPr>
            <a:xfrm>
              <a:off x="4290828" y="1496185"/>
              <a:ext cx="286500" cy="272914"/>
              <a:chOff x="4290828" y="1496185"/>
              <a:chExt cx="286500" cy="272914"/>
            </a:xfrm>
          </p:grpSpPr>
          <p:cxnSp>
            <p:nvCxnSpPr>
              <p:cNvPr id="7479" name="Google Shape;7479;p72"/>
              <p:cNvCxnSpPr/>
              <p:nvPr/>
            </p:nvCxnSpPr>
            <p:spPr>
              <a:xfrm rot="10800000">
                <a:off x="4350000" y="1596000"/>
                <a:ext cx="0" cy="173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80" name="Google Shape;7480;p72"/>
              <p:cNvSpPr/>
              <p:nvPr/>
            </p:nvSpPr>
            <p:spPr>
              <a:xfrm>
                <a:off x="4290828" y="1496185"/>
                <a:ext cx="286500" cy="999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7481" name="Google Shape;7481;p72"/>
            <p:cNvSpPr/>
            <p:nvPr/>
          </p:nvSpPr>
          <p:spPr>
            <a:xfrm>
              <a:off x="4252606" y="1771972"/>
              <a:ext cx="187800" cy="187800"/>
            </a:xfrm>
            <a:prstGeom prst="ellipse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466" name="Google Shape;7466;p72"/>
            <p:cNvSpPr/>
            <p:nvPr/>
          </p:nvSpPr>
          <p:spPr>
            <a:xfrm>
              <a:off x="4613643" y="1763716"/>
              <a:ext cx="187800" cy="187800"/>
            </a:xfrm>
            <a:prstGeom prst="ellipse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grpSp>
          <p:nvGrpSpPr>
            <p:cNvPr id="7482" name="Google Shape;7482;p72"/>
            <p:cNvGrpSpPr/>
            <p:nvPr/>
          </p:nvGrpSpPr>
          <p:grpSpPr>
            <a:xfrm>
              <a:off x="4657726" y="1959674"/>
              <a:ext cx="286500" cy="245092"/>
              <a:chOff x="4657726" y="1959674"/>
              <a:chExt cx="286500" cy="245092"/>
            </a:xfrm>
          </p:grpSpPr>
          <p:cxnSp>
            <p:nvCxnSpPr>
              <p:cNvPr id="7483" name="Google Shape;7483;p72"/>
              <p:cNvCxnSpPr/>
              <p:nvPr/>
            </p:nvCxnSpPr>
            <p:spPr>
              <a:xfrm rot="10800000">
                <a:off x="4707475" y="1959674"/>
                <a:ext cx="0" cy="145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84" name="Google Shape;7484;p72"/>
              <p:cNvSpPr/>
              <p:nvPr/>
            </p:nvSpPr>
            <p:spPr>
              <a:xfrm>
                <a:off x="4657726" y="2104866"/>
                <a:ext cx="286500" cy="999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</p:grpSp>
      </p:grpSp>
      <p:grpSp>
        <p:nvGrpSpPr>
          <p:cNvPr id="7485" name="Google Shape;7485;p72"/>
          <p:cNvGrpSpPr/>
          <p:nvPr/>
        </p:nvGrpSpPr>
        <p:grpSpPr>
          <a:xfrm>
            <a:off x="3486488" y="2149036"/>
            <a:ext cx="1597032" cy="378649"/>
            <a:chOff x="3512551" y="2358282"/>
            <a:chExt cx="1597032" cy="378649"/>
          </a:xfrm>
        </p:grpSpPr>
        <p:grpSp>
          <p:nvGrpSpPr>
            <p:cNvPr id="7486" name="Google Shape;7486;p72"/>
            <p:cNvGrpSpPr/>
            <p:nvPr/>
          </p:nvGrpSpPr>
          <p:grpSpPr>
            <a:xfrm>
              <a:off x="3738198" y="2553002"/>
              <a:ext cx="1145834" cy="117"/>
              <a:chOff x="3738198" y="2553002"/>
              <a:chExt cx="1145834" cy="117"/>
            </a:xfrm>
          </p:grpSpPr>
          <p:cxnSp>
            <p:nvCxnSpPr>
              <p:cNvPr id="7487" name="Google Shape;7487;p72"/>
              <p:cNvCxnSpPr/>
              <p:nvPr/>
            </p:nvCxnSpPr>
            <p:spPr>
              <a:xfrm>
                <a:off x="4195395" y="2553002"/>
                <a:ext cx="231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88" name="Google Shape;7488;p72"/>
              <p:cNvCxnSpPr/>
              <p:nvPr/>
            </p:nvCxnSpPr>
            <p:spPr>
              <a:xfrm>
                <a:off x="4652432" y="2553002"/>
                <a:ext cx="231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89" name="Google Shape;7489;p72"/>
              <p:cNvCxnSpPr>
                <a:stCxn id="7490" idx="6"/>
                <a:endCxn id="7491" idx="2"/>
              </p:cNvCxnSpPr>
              <p:nvPr/>
            </p:nvCxnSpPr>
            <p:spPr>
              <a:xfrm>
                <a:off x="3738198" y="2553118"/>
                <a:ext cx="231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492" name="Google Shape;7492;p72"/>
            <p:cNvGrpSpPr/>
            <p:nvPr/>
          </p:nvGrpSpPr>
          <p:grpSpPr>
            <a:xfrm>
              <a:off x="3969644" y="2440153"/>
              <a:ext cx="225900" cy="296779"/>
              <a:chOff x="3969644" y="2440153"/>
              <a:chExt cx="225900" cy="296779"/>
            </a:xfrm>
          </p:grpSpPr>
          <p:cxnSp>
            <p:nvCxnSpPr>
              <p:cNvPr id="7493" name="Google Shape;7493;p72"/>
              <p:cNvCxnSpPr/>
              <p:nvPr/>
            </p:nvCxnSpPr>
            <p:spPr>
              <a:xfrm>
                <a:off x="4082390" y="2637031"/>
                <a:ext cx="0" cy="99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91" name="Google Shape;7491;p72"/>
              <p:cNvSpPr/>
              <p:nvPr/>
            </p:nvSpPr>
            <p:spPr>
              <a:xfrm>
                <a:off x="3969644" y="2440153"/>
                <a:ext cx="225900" cy="225900"/>
              </a:xfrm>
              <a:prstGeom prst="ellipse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  <p:sp>
            <p:nvSpPr>
              <p:cNvPr id="7494" name="Google Shape;7494;p72"/>
              <p:cNvSpPr/>
              <p:nvPr/>
            </p:nvSpPr>
            <p:spPr>
              <a:xfrm>
                <a:off x="3998471" y="2468982"/>
                <a:ext cx="168300" cy="168300"/>
              </a:xfrm>
              <a:prstGeom prst="ellipse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7495" name="Google Shape;7495;p72"/>
            <p:cNvGrpSpPr/>
            <p:nvPr/>
          </p:nvGrpSpPr>
          <p:grpSpPr>
            <a:xfrm>
              <a:off x="4426818" y="2358282"/>
              <a:ext cx="225600" cy="307471"/>
              <a:chOff x="4426818" y="2358282"/>
              <a:chExt cx="225600" cy="307471"/>
            </a:xfrm>
          </p:grpSpPr>
          <p:cxnSp>
            <p:nvCxnSpPr>
              <p:cNvPr id="7496" name="Google Shape;7496;p72"/>
              <p:cNvCxnSpPr>
                <a:stCxn id="7497" idx="0"/>
              </p:cNvCxnSpPr>
              <p:nvPr/>
            </p:nvCxnSpPr>
            <p:spPr>
              <a:xfrm rot="10800000">
                <a:off x="4539644" y="2358282"/>
                <a:ext cx="0" cy="110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98" name="Google Shape;7498;p72"/>
              <p:cNvSpPr/>
              <p:nvPr/>
            </p:nvSpPr>
            <p:spPr>
              <a:xfrm>
                <a:off x="4426818" y="2440153"/>
                <a:ext cx="225600" cy="225600"/>
              </a:xfrm>
              <a:prstGeom prst="ellipse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  <p:sp>
            <p:nvSpPr>
              <p:cNvPr id="7497" name="Google Shape;7497;p72"/>
              <p:cNvSpPr/>
              <p:nvPr/>
            </p:nvSpPr>
            <p:spPr>
              <a:xfrm>
                <a:off x="4455644" y="2468982"/>
                <a:ext cx="168000" cy="168000"/>
              </a:xfrm>
              <a:prstGeom prst="ellipse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7499" name="Google Shape;7499;p72"/>
            <p:cNvGrpSpPr/>
            <p:nvPr/>
          </p:nvGrpSpPr>
          <p:grpSpPr>
            <a:xfrm>
              <a:off x="4883984" y="2440153"/>
              <a:ext cx="225600" cy="296479"/>
              <a:chOff x="4883984" y="2440153"/>
              <a:chExt cx="225600" cy="296479"/>
            </a:xfrm>
          </p:grpSpPr>
          <p:cxnSp>
            <p:nvCxnSpPr>
              <p:cNvPr id="7500" name="Google Shape;7500;p72"/>
              <p:cNvCxnSpPr/>
              <p:nvPr/>
            </p:nvCxnSpPr>
            <p:spPr>
              <a:xfrm>
                <a:off x="4996858" y="2637031"/>
                <a:ext cx="0" cy="996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501" name="Google Shape;7501;p72"/>
              <p:cNvSpPr/>
              <p:nvPr/>
            </p:nvSpPr>
            <p:spPr>
              <a:xfrm>
                <a:off x="4883984" y="2440153"/>
                <a:ext cx="225600" cy="225600"/>
              </a:xfrm>
              <a:prstGeom prst="ellipse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  <p:sp>
            <p:nvSpPr>
              <p:cNvPr id="7502" name="Google Shape;7502;p72"/>
              <p:cNvSpPr/>
              <p:nvPr/>
            </p:nvSpPr>
            <p:spPr>
              <a:xfrm>
                <a:off x="4912810" y="2468982"/>
                <a:ext cx="168000" cy="168000"/>
              </a:xfrm>
              <a:prstGeom prst="ellipse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7503" name="Google Shape;7503;p72"/>
            <p:cNvGrpSpPr/>
            <p:nvPr/>
          </p:nvGrpSpPr>
          <p:grpSpPr>
            <a:xfrm>
              <a:off x="3512551" y="2358356"/>
              <a:ext cx="225647" cy="307629"/>
              <a:chOff x="2182679" y="2005014"/>
              <a:chExt cx="792300" cy="1080158"/>
            </a:xfrm>
          </p:grpSpPr>
          <p:cxnSp>
            <p:nvCxnSpPr>
              <p:cNvPr id="7504" name="Google Shape;7504;p72"/>
              <p:cNvCxnSpPr>
                <a:stCxn id="7505" idx="0"/>
              </p:cNvCxnSpPr>
              <p:nvPr/>
            </p:nvCxnSpPr>
            <p:spPr>
              <a:xfrm rot="10800000">
                <a:off x="2578961" y="2005014"/>
                <a:ext cx="0" cy="388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90" name="Google Shape;7490;p72"/>
              <p:cNvSpPr/>
              <p:nvPr/>
            </p:nvSpPr>
            <p:spPr>
              <a:xfrm>
                <a:off x="2182679" y="2292572"/>
                <a:ext cx="792300" cy="792600"/>
              </a:xfrm>
              <a:prstGeom prst="ellipse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  <p:sp>
            <p:nvSpPr>
              <p:cNvPr id="7505" name="Google Shape;7505;p72"/>
              <p:cNvSpPr/>
              <p:nvPr/>
            </p:nvSpPr>
            <p:spPr>
              <a:xfrm>
                <a:off x="2283911" y="2393814"/>
                <a:ext cx="590100" cy="590100"/>
              </a:xfrm>
              <a:prstGeom prst="ellipse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</p:grpSp>
      </p:grpSp>
      <p:grpSp>
        <p:nvGrpSpPr>
          <p:cNvPr id="7506" name="Google Shape;7506;p72"/>
          <p:cNvGrpSpPr/>
          <p:nvPr/>
        </p:nvGrpSpPr>
        <p:grpSpPr>
          <a:xfrm>
            <a:off x="6846570" y="972834"/>
            <a:ext cx="1559809" cy="722610"/>
            <a:chOff x="634175" y="2986275"/>
            <a:chExt cx="3147949" cy="1458344"/>
          </a:xfrm>
        </p:grpSpPr>
        <p:cxnSp>
          <p:nvCxnSpPr>
            <p:cNvPr id="7507" name="Google Shape;7507;p72"/>
            <p:cNvCxnSpPr>
              <a:stCxn id="7508" idx="4"/>
              <a:endCxn id="7509" idx="0"/>
            </p:cNvCxnSpPr>
            <p:nvPr/>
          </p:nvCxnSpPr>
          <p:spPr>
            <a:xfrm>
              <a:off x="929975" y="3577875"/>
              <a:ext cx="591300" cy="275100"/>
            </a:xfrm>
            <a:prstGeom prst="straightConnector1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0" name="Google Shape;7510;p72"/>
            <p:cNvCxnSpPr>
              <a:stCxn id="7509" idx="0"/>
              <a:endCxn id="7511" idx="4"/>
            </p:cNvCxnSpPr>
            <p:nvPr/>
          </p:nvCxnSpPr>
          <p:spPr>
            <a:xfrm rot="10800000" flipH="1">
              <a:off x="1521366" y="3577919"/>
              <a:ext cx="686700" cy="275100"/>
            </a:xfrm>
            <a:prstGeom prst="straightConnector1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2" name="Google Shape;7512;p72"/>
            <p:cNvCxnSpPr>
              <a:stCxn id="7511" idx="4"/>
              <a:endCxn id="7513" idx="0"/>
            </p:cNvCxnSpPr>
            <p:nvPr/>
          </p:nvCxnSpPr>
          <p:spPr>
            <a:xfrm>
              <a:off x="2208152" y="3577875"/>
              <a:ext cx="686700" cy="275100"/>
            </a:xfrm>
            <a:prstGeom prst="straightConnector1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4" name="Google Shape;7514;p72"/>
            <p:cNvCxnSpPr>
              <a:stCxn id="7513" idx="0"/>
              <a:endCxn id="7515" idx="4"/>
            </p:cNvCxnSpPr>
            <p:nvPr/>
          </p:nvCxnSpPr>
          <p:spPr>
            <a:xfrm rot="10800000" flipH="1">
              <a:off x="2894933" y="3577918"/>
              <a:ext cx="591300" cy="275100"/>
            </a:xfrm>
            <a:prstGeom prst="straightConnector1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515" name="Google Shape;7515;p72"/>
            <p:cNvSpPr/>
            <p:nvPr/>
          </p:nvSpPr>
          <p:spPr>
            <a:xfrm>
              <a:off x="3190524" y="2986275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1" name="Google Shape;7511;p72"/>
            <p:cNvSpPr/>
            <p:nvPr/>
          </p:nvSpPr>
          <p:spPr>
            <a:xfrm>
              <a:off x="1912352" y="2986275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8" name="Google Shape;7508;p72"/>
            <p:cNvSpPr/>
            <p:nvPr/>
          </p:nvSpPr>
          <p:spPr>
            <a:xfrm>
              <a:off x="634175" y="2986275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3" name="Google Shape;7513;p72"/>
            <p:cNvSpPr/>
            <p:nvPr/>
          </p:nvSpPr>
          <p:spPr>
            <a:xfrm>
              <a:off x="2599133" y="3853018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9" name="Google Shape;7509;p72"/>
            <p:cNvSpPr/>
            <p:nvPr/>
          </p:nvSpPr>
          <p:spPr>
            <a:xfrm>
              <a:off x="1225566" y="3853019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16" name="Google Shape;7516;p72"/>
          <p:cNvGrpSpPr/>
          <p:nvPr/>
        </p:nvGrpSpPr>
        <p:grpSpPr>
          <a:xfrm>
            <a:off x="3500360" y="2682741"/>
            <a:ext cx="1570719" cy="294123"/>
            <a:chOff x="998425" y="1182125"/>
            <a:chExt cx="1065400" cy="199500"/>
          </a:xfrm>
        </p:grpSpPr>
        <p:sp>
          <p:nvSpPr>
            <p:cNvPr id="7517" name="Google Shape;7517;p72"/>
            <p:cNvSpPr/>
            <p:nvPr/>
          </p:nvSpPr>
          <p:spPr>
            <a:xfrm>
              <a:off x="998425" y="1182125"/>
              <a:ext cx="1065400" cy="199500"/>
            </a:xfrm>
            <a:custGeom>
              <a:avLst/>
              <a:gdLst/>
              <a:ahLst/>
              <a:cxnLst/>
              <a:rect l="l" t="t" r="r" b="b"/>
              <a:pathLst>
                <a:path w="42616" h="7980" extrusionOk="0">
                  <a:moveTo>
                    <a:pt x="4324" y="1"/>
                  </a:moveTo>
                  <a:cubicBezTo>
                    <a:pt x="3159" y="1"/>
                    <a:pt x="1997" y="512"/>
                    <a:pt x="1246" y="1424"/>
                  </a:cubicBezTo>
                  <a:cubicBezTo>
                    <a:pt x="180" y="2720"/>
                    <a:pt x="1" y="4577"/>
                    <a:pt x="867" y="6031"/>
                  </a:cubicBezTo>
                  <a:cubicBezTo>
                    <a:pt x="1600" y="7262"/>
                    <a:pt x="2935" y="7980"/>
                    <a:pt x="4331" y="7980"/>
                  </a:cubicBezTo>
                  <a:cubicBezTo>
                    <a:pt x="4576" y="7980"/>
                    <a:pt x="4822" y="7958"/>
                    <a:pt x="5067" y="7913"/>
                  </a:cubicBezTo>
                  <a:cubicBezTo>
                    <a:pt x="6219" y="7700"/>
                    <a:pt x="7170" y="6971"/>
                    <a:pt x="7733" y="6006"/>
                  </a:cubicBezTo>
                  <a:cubicBezTo>
                    <a:pt x="8105" y="5370"/>
                    <a:pt x="8773" y="4970"/>
                    <a:pt x="9508" y="4970"/>
                  </a:cubicBezTo>
                  <a:lnTo>
                    <a:pt x="10488" y="4970"/>
                  </a:lnTo>
                  <a:cubicBezTo>
                    <a:pt x="11237" y="4970"/>
                    <a:pt x="11919" y="5376"/>
                    <a:pt x="12300" y="6020"/>
                  </a:cubicBezTo>
                  <a:lnTo>
                    <a:pt x="12307" y="6031"/>
                  </a:lnTo>
                  <a:cubicBezTo>
                    <a:pt x="13039" y="7262"/>
                    <a:pt x="14375" y="7980"/>
                    <a:pt x="15771" y="7980"/>
                  </a:cubicBezTo>
                  <a:cubicBezTo>
                    <a:pt x="16016" y="7980"/>
                    <a:pt x="16262" y="7958"/>
                    <a:pt x="16507" y="7913"/>
                  </a:cubicBezTo>
                  <a:cubicBezTo>
                    <a:pt x="17658" y="7700"/>
                    <a:pt x="18610" y="6971"/>
                    <a:pt x="19173" y="6006"/>
                  </a:cubicBezTo>
                  <a:cubicBezTo>
                    <a:pt x="19545" y="5370"/>
                    <a:pt x="20213" y="4970"/>
                    <a:pt x="20946" y="4970"/>
                  </a:cubicBezTo>
                  <a:lnTo>
                    <a:pt x="21928" y="4970"/>
                  </a:lnTo>
                  <a:cubicBezTo>
                    <a:pt x="22677" y="4970"/>
                    <a:pt x="23359" y="5376"/>
                    <a:pt x="23740" y="6020"/>
                  </a:cubicBezTo>
                  <a:lnTo>
                    <a:pt x="23747" y="6031"/>
                  </a:lnTo>
                  <a:cubicBezTo>
                    <a:pt x="24479" y="7262"/>
                    <a:pt x="25815" y="7980"/>
                    <a:pt x="27210" y="7980"/>
                  </a:cubicBezTo>
                  <a:cubicBezTo>
                    <a:pt x="27454" y="7980"/>
                    <a:pt x="27700" y="7958"/>
                    <a:pt x="27945" y="7913"/>
                  </a:cubicBezTo>
                  <a:cubicBezTo>
                    <a:pt x="29098" y="7700"/>
                    <a:pt x="30048" y="6971"/>
                    <a:pt x="30613" y="6006"/>
                  </a:cubicBezTo>
                  <a:cubicBezTo>
                    <a:pt x="30985" y="5370"/>
                    <a:pt x="31652" y="4970"/>
                    <a:pt x="32388" y="4970"/>
                  </a:cubicBezTo>
                  <a:lnTo>
                    <a:pt x="33368" y="4970"/>
                  </a:lnTo>
                  <a:cubicBezTo>
                    <a:pt x="34117" y="4970"/>
                    <a:pt x="34799" y="5376"/>
                    <a:pt x="35180" y="6020"/>
                  </a:cubicBezTo>
                  <a:lnTo>
                    <a:pt x="35187" y="6031"/>
                  </a:lnTo>
                  <a:cubicBezTo>
                    <a:pt x="35920" y="7262"/>
                    <a:pt x="37255" y="7980"/>
                    <a:pt x="38651" y="7980"/>
                  </a:cubicBezTo>
                  <a:cubicBezTo>
                    <a:pt x="38896" y="7980"/>
                    <a:pt x="39142" y="7958"/>
                    <a:pt x="39387" y="7913"/>
                  </a:cubicBezTo>
                  <a:cubicBezTo>
                    <a:pt x="41256" y="7567"/>
                    <a:pt x="42594" y="5866"/>
                    <a:pt x="42615" y="3993"/>
                  </a:cubicBezTo>
                  <a:cubicBezTo>
                    <a:pt x="42599" y="2323"/>
                    <a:pt x="41557" y="833"/>
                    <a:pt x="39994" y="246"/>
                  </a:cubicBezTo>
                  <a:cubicBezTo>
                    <a:pt x="39559" y="81"/>
                    <a:pt x="39100" y="2"/>
                    <a:pt x="38642" y="2"/>
                  </a:cubicBezTo>
                  <a:cubicBezTo>
                    <a:pt x="37477" y="2"/>
                    <a:pt x="36315" y="513"/>
                    <a:pt x="35565" y="1426"/>
                  </a:cubicBezTo>
                  <a:cubicBezTo>
                    <a:pt x="35428" y="1592"/>
                    <a:pt x="35304" y="1770"/>
                    <a:pt x="35195" y="1957"/>
                  </a:cubicBezTo>
                  <a:cubicBezTo>
                    <a:pt x="34817" y="2606"/>
                    <a:pt x="34133" y="3018"/>
                    <a:pt x="33382" y="3018"/>
                  </a:cubicBezTo>
                  <a:lnTo>
                    <a:pt x="32420" y="3018"/>
                  </a:lnTo>
                  <a:cubicBezTo>
                    <a:pt x="31683" y="3018"/>
                    <a:pt x="30996" y="2632"/>
                    <a:pt x="30624" y="1994"/>
                  </a:cubicBezTo>
                  <a:cubicBezTo>
                    <a:pt x="30157" y="1190"/>
                    <a:pt x="29425" y="572"/>
                    <a:pt x="28556" y="244"/>
                  </a:cubicBezTo>
                  <a:cubicBezTo>
                    <a:pt x="28121" y="80"/>
                    <a:pt x="27663" y="1"/>
                    <a:pt x="27205" y="1"/>
                  </a:cubicBezTo>
                  <a:cubicBezTo>
                    <a:pt x="26039" y="1"/>
                    <a:pt x="24877" y="513"/>
                    <a:pt x="24125" y="1426"/>
                  </a:cubicBezTo>
                  <a:cubicBezTo>
                    <a:pt x="23989" y="1592"/>
                    <a:pt x="23865" y="1770"/>
                    <a:pt x="23755" y="1957"/>
                  </a:cubicBezTo>
                  <a:cubicBezTo>
                    <a:pt x="23377" y="2606"/>
                    <a:pt x="22695" y="3018"/>
                    <a:pt x="21944" y="3018"/>
                  </a:cubicBezTo>
                  <a:lnTo>
                    <a:pt x="20981" y="3018"/>
                  </a:lnTo>
                  <a:cubicBezTo>
                    <a:pt x="20243" y="3018"/>
                    <a:pt x="19556" y="2632"/>
                    <a:pt x="19185" y="1994"/>
                  </a:cubicBezTo>
                  <a:cubicBezTo>
                    <a:pt x="18717" y="1190"/>
                    <a:pt x="17987" y="572"/>
                    <a:pt x="17116" y="244"/>
                  </a:cubicBezTo>
                  <a:cubicBezTo>
                    <a:pt x="16681" y="80"/>
                    <a:pt x="16223" y="1"/>
                    <a:pt x="15766" y="1"/>
                  </a:cubicBezTo>
                  <a:cubicBezTo>
                    <a:pt x="14600" y="1"/>
                    <a:pt x="13437" y="513"/>
                    <a:pt x="12686" y="1426"/>
                  </a:cubicBezTo>
                  <a:cubicBezTo>
                    <a:pt x="12549" y="1592"/>
                    <a:pt x="12425" y="1770"/>
                    <a:pt x="12316" y="1957"/>
                  </a:cubicBezTo>
                  <a:cubicBezTo>
                    <a:pt x="11937" y="2606"/>
                    <a:pt x="11255" y="3016"/>
                    <a:pt x="10504" y="3016"/>
                  </a:cubicBezTo>
                  <a:lnTo>
                    <a:pt x="9541" y="3016"/>
                  </a:lnTo>
                  <a:cubicBezTo>
                    <a:pt x="8805" y="3016"/>
                    <a:pt x="8116" y="2632"/>
                    <a:pt x="7745" y="1994"/>
                  </a:cubicBezTo>
                  <a:cubicBezTo>
                    <a:pt x="7277" y="1190"/>
                    <a:pt x="6547" y="572"/>
                    <a:pt x="5676" y="244"/>
                  </a:cubicBezTo>
                  <a:cubicBezTo>
                    <a:pt x="5241" y="80"/>
                    <a:pt x="4782" y="1"/>
                    <a:pt x="432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518" name="Google Shape;7518;p72"/>
            <p:cNvSpPr/>
            <p:nvPr/>
          </p:nvSpPr>
          <p:spPr>
            <a:xfrm>
              <a:off x="1017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519" name="Google Shape;7519;p72"/>
            <p:cNvSpPr/>
            <p:nvPr/>
          </p:nvSpPr>
          <p:spPr>
            <a:xfrm>
              <a:off x="1303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520" name="Google Shape;7520;p72"/>
            <p:cNvSpPr/>
            <p:nvPr/>
          </p:nvSpPr>
          <p:spPr>
            <a:xfrm>
              <a:off x="1589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49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49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4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521" name="Google Shape;7521;p72"/>
            <p:cNvSpPr/>
            <p:nvPr/>
          </p:nvSpPr>
          <p:spPr>
            <a:xfrm>
              <a:off x="1875200" y="1193175"/>
              <a:ext cx="177525" cy="177500"/>
            </a:xfrm>
            <a:custGeom>
              <a:avLst/>
              <a:gdLst/>
              <a:ahLst/>
              <a:cxnLst/>
              <a:rect l="l" t="t" r="r" b="b"/>
              <a:pathLst>
                <a:path w="7101" h="7100" extrusionOk="0">
                  <a:moveTo>
                    <a:pt x="3551" y="1"/>
                  </a:moveTo>
                  <a:cubicBezTo>
                    <a:pt x="1590" y="1"/>
                    <a:pt x="0" y="1589"/>
                    <a:pt x="0" y="3551"/>
                  </a:cubicBezTo>
                  <a:cubicBezTo>
                    <a:pt x="0" y="5511"/>
                    <a:pt x="1590" y="7099"/>
                    <a:pt x="3551" y="7099"/>
                  </a:cubicBezTo>
                  <a:cubicBezTo>
                    <a:pt x="5511" y="7099"/>
                    <a:pt x="7101" y="5511"/>
                    <a:pt x="7101" y="3551"/>
                  </a:cubicBezTo>
                  <a:cubicBezTo>
                    <a:pt x="7101" y="1589"/>
                    <a:pt x="5511" y="1"/>
                    <a:pt x="355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</p:grpSp>
      <p:grpSp>
        <p:nvGrpSpPr>
          <p:cNvPr id="7522" name="Google Shape;7522;p72"/>
          <p:cNvGrpSpPr/>
          <p:nvPr/>
        </p:nvGrpSpPr>
        <p:grpSpPr>
          <a:xfrm>
            <a:off x="6843616" y="1800228"/>
            <a:ext cx="1565716" cy="366729"/>
            <a:chOff x="1247650" y="2075423"/>
            <a:chExt cx="6648477" cy="1557238"/>
          </a:xfrm>
        </p:grpSpPr>
        <p:sp>
          <p:nvSpPr>
            <p:cNvPr id="7523" name="Google Shape;7523;p72"/>
            <p:cNvSpPr/>
            <p:nvPr/>
          </p:nvSpPr>
          <p:spPr>
            <a:xfrm>
              <a:off x="6633862" y="2075423"/>
              <a:ext cx="953444" cy="825696"/>
            </a:xfrm>
            <a:custGeom>
              <a:avLst/>
              <a:gdLst/>
              <a:ahLst/>
              <a:cxnLst/>
              <a:rect l="l" t="t" r="r" b="b"/>
              <a:pathLst>
                <a:path w="57767" h="50027" extrusionOk="0">
                  <a:moveTo>
                    <a:pt x="14439" y="0"/>
                  </a:moveTo>
                  <a:lnTo>
                    <a:pt x="0" y="25014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4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524" name="Google Shape;7524;p72"/>
            <p:cNvSpPr/>
            <p:nvPr/>
          </p:nvSpPr>
          <p:spPr>
            <a:xfrm>
              <a:off x="5359252" y="2806965"/>
              <a:ext cx="953461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3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525" name="Google Shape;7525;p72"/>
            <p:cNvSpPr/>
            <p:nvPr/>
          </p:nvSpPr>
          <p:spPr>
            <a:xfrm>
              <a:off x="1601478" y="2075425"/>
              <a:ext cx="953316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8" y="25013"/>
                  </a:lnTo>
                  <a:lnTo>
                    <a:pt x="433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526" name="Google Shape;7526;p72"/>
            <p:cNvSpPr/>
            <p:nvPr/>
          </p:nvSpPr>
          <p:spPr>
            <a:xfrm>
              <a:off x="2857827" y="2807112"/>
              <a:ext cx="953370" cy="825320"/>
            </a:xfrm>
            <a:custGeom>
              <a:avLst/>
              <a:gdLst/>
              <a:ahLst/>
              <a:cxnLst/>
              <a:rect l="l" t="t" r="r" b="b"/>
              <a:pathLst>
                <a:path w="57780" h="50027" extrusionOk="0">
                  <a:moveTo>
                    <a:pt x="14452" y="0"/>
                  </a:moveTo>
                  <a:lnTo>
                    <a:pt x="0" y="25013"/>
                  </a:lnTo>
                  <a:lnTo>
                    <a:pt x="14452" y="50027"/>
                  </a:lnTo>
                  <a:lnTo>
                    <a:pt x="43328" y="50027"/>
                  </a:lnTo>
                  <a:lnTo>
                    <a:pt x="57780" y="25013"/>
                  </a:lnTo>
                  <a:lnTo>
                    <a:pt x="4332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527" name="Google Shape;7527;p72"/>
            <p:cNvSpPr/>
            <p:nvPr/>
          </p:nvSpPr>
          <p:spPr>
            <a:xfrm>
              <a:off x="4097386" y="2075425"/>
              <a:ext cx="953444" cy="825696"/>
            </a:xfrm>
            <a:custGeom>
              <a:avLst/>
              <a:gdLst/>
              <a:ahLst/>
              <a:cxnLst/>
              <a:rect l="l" t="t" r="r" b="b"/>
              <a:pathLst>
                <a:path w="57767" h="50027" extrusionOk="0">
                  <a:moveTo>
                    <a:pt x="14439" y="0"/>
                  </a:moveTo>
                  <a:lnTo>
                    <a:pt x="0" y="25013"/>
                  </a:lnTo>
                  <a:lnTo>
                    <a:pt x="14439" y="50027"/>
                  </a:lnTo>
                  <a:lnTo>
                    <a:pt x="43328" y="50027"/>
                  </a:lnTo>
                  <a:lnTo>
                    <a:pt x="57767" y="25013"/>
                  </a:lnTo>
                  <a:lnTo>
                    <a:pt x="4332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528" name="Google Shape;7528;p72"/>
            <p:cNvSpPr/>
            <p:nvPr/>
          </p:nvSpPr>
          <p:spPr>
            <a:xfrm>
              <a:off x="1247650" y="2490334"/>
              <a:ext cx="6648477" cy="729445"/>
            </a:xfrm>
            <a:custGeom>
              <a:avLst/>
              <a:gdLst/>
              <a:ahLst/>
              <a:cxnLst/>
              <a:rect l="l" t="t" r="r" b="b"/>
              <a:pathLst>
                <a:path w="285373" h="31310" fill="none" extrusionOk="0">
                  <a:moveTo>
                    <a:pt x="285373" y="3317"/>
                  </a:moveTo>
                  <a:lnTo>
                    <a:pt x="269256" y="31309"/>
                  </a:lnTo>
                  <a:lnTo>
                    <a:pt x="233095" y="31309"/>
                  </a:lnTo>
                  <a:lnTo>
                    <a:pt x="215067" y="352"/>
                  </a:lnTo>
                  <a:lnTo>
                    <a:pt x="179426" y="352"/>
                  </a:lnTo>
                  <a:lnTo>
                    <a:pt x="161606" y="31218"/>
                  </a:lnTo>
                  <a:lnTo>
                    <a:pt x="125718" y="31309"/>
                  </a:lnTo>
                  <a:lnTo>
                    <a:pt x="107651" y="0"/>
                  </a:lnTo>
                  <a:lnTo>
                    <a:pt x="71490" y="0"/>
                  </a:lnTo>
                  <a:lnTo>
                    <a:pt x="53669" y="31075"/>
                  </a:lnTo>
                  <a:lnTo>
                    <a:pt x="18042" y="31075"/>
                  </a:lnTo>
                  <a:lnTo>
                    <a:pt x="0" y="118"/>
                  </a:lnTo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miter lim="1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</p:grpSp>
      <p:grpSp>
        <p:nvGrpSpPr>
          <p:cNvPr id="7529" name="Google Shape;7529;p72"/>
          <p:cNvGrpSpPr/>
          <p:nvPr/>
        </p:nvGrpSpPr>
        <p:grpSpPr>
          <a:xfrm>
            <a:off x="6827928" y="2949043"/>
            <a:ext cx="1597061" cy="663440"/>
            <a:chOff x="6796238" y="3158297"/>
            <a:chExt cx="1630319" cy="677257"/>
          </a:xfrm>
        </p:grpSpPr>
        <p:cxnSp>
          <p:nvCxnSpPr>
            <p:cNvPr id="7530" name="Google Shape;7530;p72"/>
            <p:cNvCxnSpPr/>
            <p:nvPr/>
          </p:nvCxnSpPr>
          <p:spPr>
            <a:xfrm>
              <a:off x="7012244" y="3664854"/>
              <a:ext cx="0" cy="170700"/>
            </a:xfrm>
            <a:prstGeom prst="straightConnector1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cxnSp>
          <p:nvCxnSpPr>
            <p:cNvPr id="7531" name="Google Shape;7531;p72"/>
            <p:cNvCxnSpPr/>
            <p:nvPr/>
          </p:nvCxnSpPr>
          <p:spPr>
            <a:xfrm>
              <a:off x="7810957" y="3664854"/>
              <a:ext cx="0" cy="170700"/>
            </a:xfrm>
            <a:prstGeom prst="straightConnector1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cxnSp>
          <p:nvCxnSpPr>
            <p:cNvPr id="7532" name="Google Shape;7532;p72"/>
            <p:cNvCxnSpPr/>
            <p:nvPr/>
          </p:nvCxnSpPr>
          <p:spPr>
            <a:xfrm rot="10800000">
              <a:off x="8196652" y="3170826"/>
              <a:ext cx="0" cy="169800"/>
            </a:xfrm>
            <a:prstGeom prst="straightConnector1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cxnSp>
          <p:nvCxnSpPr>
            <p:cNvPr id="7533" name="Google Shape;7533;p72"/>
            <p:cNvCxnSpPr/>
            <p:nvPr/>
          </p:nvCxnSpPr>
          <p:spPr>
            <a:xfrm rot="10800000">
              <a:off x="7411601" y="3158297"/>
              <a:ext cx="0" cy="170700"/>
            </a:xfrm>
            <a:prstGeom prst="straightConnector1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  <p:grpSp>
          <p:nvGrpSpPr>
            <p:cNvPr id="7534" name="Google Shape;7534;p72"/>
            <p:cNvGrpSpPr/>
            <p:nvPr/>
          </p:nvGrpSpPr>
          <p:grpSpPr>
            <a:xfrm>
              <a:off x="6796238" y="3311904"/>
              <a:ext cx="1630319" cy="377697"/>
              <a:chOff x="6796238" y="3311904"/>
              <a:chExt cx="1630319" cy="377697"/>
            </a:xfrm>
          </p:grpSpPr>
          <p:sp>
            <p:nvSpPr>
              <p:cNvPr id="7535" name="Google Shape;7535;p72"/>
              <p:cNvSpPr/>
              <p:nvPr/>
            </p:nvSpPr>
            <p:spPr>
              <a:xfrm>
                <a:off x="6796238" y="3311904"/>
                <a:ext cx="798025" cy="377697"/>
              </a:xfrm>
              <a:custGeom>
                <a:avLst/>
                <a:gdLst/>
                <a:ahLst/>
                <a:cxnLst/>
                <a:rect l="l" t="t" r="r" b="b"/>
                <a:pathLst>
                  <a:path w="34368" h="16266" extrusionOk="0">
                    <a:moveTo>
                      <a:pt x="4679" y="0"/>
                    </a:moveTo>
                    <a:lnTo>
                      <a:pt x="0" y="8133"/>
                    </a:lnTo>
                    <a:lnTo>
                      <a:pt x="4679" y="16265"/>
                    </a:lnTo>
                    <a:lnTo>
                      <a:pt x="14094" y="16265"/>
                    </a:lnTo>
                    <a:lnTo>
                      <a:pt x="17913" y="9590"/>
                    </a:lnTo>
                    <a:lnTo>
                      <a:pt x="22591" y="1458"/>
                    </a:lnTo>
                    <a:lnTo>
                      <a:pt x="30301" y="1458"/>
                    </a:lnTo>
                    <a:lnTo>
                      <a:pt x="33522" y="7098"/>
                    </a:lnTo>
                    <a:lnTo>
                      <a:pt x="34367" y="5640"/>
                    </a:lnTo>
                    <a:lnTo>
                      <a:pt x="33522" y="4183"/>
                    </a:lnTo>
                    <a:lnTo>
                      <a:pt x="31146" y="0"/>
                    </a:lnTo>
                    <a:lnTo>
                      <a:pt x="21746" y="0"/>
                    </a:lnTo>
                    <a:lnTo>
                      <a:pt x="17067" y="8133"/>
                    </a:lnTo>
                    <a:lnTo>
                      <a:pt x="13234" y="14808"/>
                    </a:lnTo>
                    <a:lnTo>
                      <a:pt x="5524" y="14808"/>
                    </a:lnTo>
                    <a:lnTo>
                      <a:pt x="1706" y="8133"/>
                    </a:lnTo>
                    <a:lnTo>
                      <a:pt x="5524" y="1458"/>
                    </a:lnTo>
                    <a:lnTo>
                      <a:pt x="13234" y="1458"/>
                    </a:lnTo>
                    <a:lnTo>
                      <a:pt x="16455" y="7098"/>
                    </a:lnTo>
                    <a:lnTo>
                      <a:pt x="17301" y="5640"/>
                    </a:lnTo>
                    <a:lnTo>
                      <a:pt x="16455" y="4183"/>
                    </a:lnTo>
                    <a:lnTo>
                      <a:pt x="14094" y="0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  <p:sp>
            <p:nvSpPr>
              <p:cNvPr id="7536" name="Google Shape;7536;p72"/>
              <p:cNvSpPr/>
              <p:nvPr/>
            </p:nvSpPr>
            <p:spPr>
              <a:xfrm>
                <a:off x="7628207" y="3311904"/>
                <a:ext cx="798350" cy="377697"/>
              </a:xfrm>
              <a:custGeom>
                <a:avLst/>
                <a:gdLst/>
                <a:ahLst/>
                <a:cxnLst/>
                <a:rect l="l" t="t" r="r" b="b"/>
                <a:pathLst>
                  <a:path w="34382" h="16266" extrusionOk="0">
                    <a:moveTo>
                      <a:pt x="20288" y="0"/>
                    </a:moveTo>
                    <a:lnTo>
                      <a:pt x="16470" y="6675"/>
                    </a:lnTo>
                    <a:lnTo>
                      <a:pt x="11791" y="14808"/>
                    </a:lnTo>
                    <a:lnTo>
                      <a:pt x="4081" y="14808"/>
                    </a:lnTo>
                    <a:lnTo>
                      <a:pt x="860" y="9167"/>
                    </a:lnTo>
                    <a:lnTo>
                      <a:pt x="0" y="10625"/>
                    </a:lnTo>
                    <a:lnTo>
                      <a:pt x="860" y="12082"/>
                    </a:lnTo>
                    <a:lnTo>
                      <a:pt x="3221" y="16265"/>
                    </a:lnTo>
                    <a:lnTo>
                      <a:pt x="12637" y="16265"/>
                    </a:lnTo>
                    <a:lnTo>
                      <a:pt x="17315" y="8133"/>
                    </a:lnTo>
                    <a:lnTo>
                      <a:pt x="21134" y="1458"/>
                    </a:lnTo>
                    <a:lnTo>
                      <a:pt x="28858" y="1458"/>
                    </a:lnTo>
                    <a:lnTo>
                      <a:pt x="32677" y="8133"/>
                    </a:lnTo>
                    <a:lnTo>
                      <a:pt x="28858" y="14808"/>
                    </a:lnTo>
                    <a:lnTo>
                      <a:pt x="21134" y="14808"/>
                    </a:lnTo>
                    <a:lnTo>
                      <a:pt x="17927" y="9167"/>
                    </a:lnTo>
                    <a:lnTo>
                      <a:pt x="17067" y="10625"/>
                    </a:lnTo>
                    <a:lnTo>
                      <a:pt x="17927" y="12082"/>
                    </a:lnTo>
                    <a:lnTo>
                      <a:pt x="20288" y="16265"/>
                    </a:lnTo>
                    <a:lnTo>
                      <a:pt x="29703" y="16265"/>
                    </a:lnTo>
                    <a:lnTo>
                      <a:pt x="34382" y="8133"/>
                    </a:lnTo>
                    <a:lnTo>
                      <a:pt x="29703" y="0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  <p:sp>
            <p:nvSpPr>
              <p:cNvPr id="7537" name="Google Shape;7537;p72"/>
              <p:cNvSpPr/>
              <p:nvPr/>
            </p:nvSpPr>
            <p:spPr>
              <a:xfrm>
                <a:off x="7229098" y="3311904"/>
                <a:ext cx="762823" cy="377697"/>
              </a:xfrm>
              <a:custGeom>
                <a:avLst/>
                <a:gdLst/>
                <a:ahLst/>
                <a:cxnLst/>
                <a:rect l="l" t="t" r="r" b="b"/>
                <a:pathLst>
                  <a:path w="32852" h="16266" extrusionOk="0">
                    <a:moveTo>
                      <a:pt x="20347" y="0"/>
                    </a:moveTo>
                    <a:lnTo>
                      <a:pt x="16455" y="6675"/>
                    </a:lnTo>
                    <a:lnTo>
                      <a:pt x="11850" y="14808"/>
                    </a:lnTo>
                    <a:lnTo>
                      <a:pt x="4125" y="14808"/>
                    </a:lnTo>
                    <a:lnTo>
                      <a:pt x="846" y="9167"/>
                    </a:lnTo>
                    <a:lnTo>
                      <a:pt x="0" y="10625"/>
                    </a:lnTo>
                    <a:lnTo>
                      <a:pt x="846" y="12082"/>
                    </a:lnTo>
                    <a:lnTo>
                      <a:pt x="3280" y="16265"/>
                    </a:lnTo>
                    <a:lnTo>
                      <a:pt x="12695" y="16265"/>
                    </a:lnTo>
                    <a:lnTo>
                      <a:pt x="17315" y="8133"/>
                    </a:lnTo>
                    <a:lnTo>
                      <a:pt x="21134" y="1458"/>
                    </a:lnTo>
                    <a:lnTo>
                      <a:pt x="28902" y="1458"/>
                    </a:lnTo>
                    <a:lnTo>
                      <a:pt x="32065" y="6981"/>
                    </a:lnTo>
                    <a:lnTo>
                      <a:pt x="32852" y="5524"/>
                    </a:lnTo>
                    <a:lnTo>
                      <a:pt x="29703" y="0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</p:grpSp>
      </p:grpSp>
      <p:grpSp>
        <p:nvGrpSpPr>
          <p:cNvPr id="7538" name="Google Shape;7538;p72"/>
          <p:cNvGrpSpPr/>
          <p:nvPr/>
        </p:nvGrpSpPr>
        <p:grpSpPr>
          <a:xfrm>
            <a:off x="5349066" y="970435"/>
            <a:ext cx="1368606" cy="1593805"/>
            <a:chOff x="1839112" y="2209163"/>
            <a:chExt cx="1918159" cy="2233784"/>
          </a:xfrm>
        </p:grpSpPr>
        <p:sp>
          <p:nvSpPr>
            <p:cNvPr id="7539" name="Google Shape;7539;p72"/>
            <p:cNvSpPr/>
            <p:nvPr/>
          </p:nvSpPr>
          <p:spPr>
            <a:xfrm>
              <a:off x="1839112" y="2209163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540" name="Google Shape;7540;p72"/>
            <p:cNvSpPr/>
            <p:nvPr/>
          </p:nvSpPr>
          <p:spPr>
            <a:xfrm>
              <a:off x="3182171" y="2209163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541" name="Google Shape;7541;p72"/>
            <p:cNvSpPr/>
            <p:nvPr/>
          </p:nvSpPr>
          <p:spPr>
            <a:xfrm>
              <a:off x="3182171" y="3040766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cxnSp>
          <p:nvCxnSpPr>
            <p:cNvPr id="7542" name="Google Shape;7542;p72"/>
            <p:cNvCxnSpPr>
              <a:stCxn id="7539" idx="6"/>
              <a:endCxn id="7540" idx="2"/>
            </p:cNvCxnSpPr>
            <p:nvPr/>
          </p:nvCxnSpPr>
          <p:spPr>
            <a:xfrm>
              <a:off x="2414212" y="2496713"/>
              <a:ext cx="768000" cy="600"/>
            </a:xfrm>
            <a:prstGeom prst="bentConnector3">
              <a:avLst>
                <a:gd name="adj1" fmla="val 50017"/>
              </a:avLst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3" name="Google Shape;7543;p72"/>
            <p:cNvCxnSpPr>
              <a:stCxn id="7540" idx="4"/>
              <a:endCxn id="7544" idx="0"/>
            </p:cNvCxnSpPr>
            <p:nvPr/>
          </p:nvCxnSpPr>
          <p:spPr>
            <a:xfrm rot="5400000">
              <a:off x="2669921" y="2240963"/>
              <a:ext cx="256500" cy="13431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5" name="Google Shape;7545;p72"/>
            <p:cNvCxnSpPr>
              <a:stCxn id="7544" idx="6"/>
              <a:endCxn id="7541" idx="2"/>
            </p:cNvCxnSpPr>
            <p:nvPr/>
          </p:nvCxnSpPr>
          <p:spPr>
            <a:xfrm>
              <a:off x="2414212" y="3328316"/>
              <a:ext cx="768000" cy="600"/>
            </a:xfrm>
            <a:prstGeom prst="bentConnector3">
              <a:avLst>
                <a:gd name="adj1" fmla="val 50017"/>
              </a:avLst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6" name="Google Shape;7546;p72"/>
            <p:cNvCxnSpPr>
              <a:stCxn id="7541" idx="4"/>
              <a:endCxn id="7547" idx="0"/>
            </p:cNvCxnSpPr>
            <p:nvPr/>
          </p:nvCxnSpPr>
          <p:spPr>
            <a:xfrm rot="5400000">
              <a:off x="2672171" y="3070316"/>
              <a:ext cx="252000" cy="1343100"/>
            </a:xfrm>
            <a:prstGeom prst="bentConnector3">
              <a:avLst>
                <a:gd name="adj1" fmla="val 49996"/>
              </a:avLst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544" name="Google Shape;7544;p72"/>
            <p:cNvSpPr/>
            <p:nvPr/>
          </p:nvSpPr>
          <p:spPr>
            <a:xfrm>
              <a:off x="1839112" y="3040766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547" name="Google Shape;7547;p72"/>
            <p:cNvSpPr/>
            <p:nvPr/>
          </p:nvSpPr>
          <p:spPr>
            <a:xfrm>
              <a:off x="1839112" y="3867848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548" name="Google Shape;7548;p72"/>
            <p:cNvSpPr/>
            <p:nvPr/>
          </p:nvSpPr>
          <p:spPr>
            <a:xfrm>
              <a:off x="3182171" y="3867848"/>
              <a:ext cx="575100" cy="575100"/>
            </a:xfrm>
            <a:prstGeom prst="flowChartConnector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cxnSp>
          <p:nvCxnSpPr>
            <p:cNvPr id="7549" name="Google Shape;7549;p72"/>
            <p:cNvCxnSpPr>
              <a:endCxn id="7548" idx="2"/>
            </p:cNvCxnSpPr>
            <p:nvPr/>
          </p:nvCxnSpPr>
          <p:spPr>
            <a:xfrm>
              <a:off x="2413871" y="4154498"/>
              <a:ext cx="768300" cy="9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550" name="Google Shape;7550;p72"/>
          <p:cNvGrpSpPr/>
          <p:nvPr/>
        </p:nvGrpSpPr>
        <p:grpSpPr>
          <a:xfrm>
            <a:off x="3481439" y="976671"/>
            <a:ext cx="1637968" cy="154942"/>
            <a:chOff x="238125" y="2506075"/>
            <a:chExt cx="7115411" cy="673075"/>
          </a:xfrm>
        </p:grpSpPr>
        <p:sp>
          <p:nvSpPr>
            <p:cNvPr id="7551" name="Google Shape;7551;p72"/>
            <p:cNvSpPr/>
            <p:nvPr/>
          </p:nvSpPr>
          <p:spPr>
            <a:xfrm>
              <a:off x="238125" y="2506075"/>
              <a:ext cx="1643150" cy="673075"/>
            </a:xfrm>
            <a:custGeom>
              <a:avLst/>
              <a:gdLst/>
              <a:ahLst/>
              <a:cxnLst/>
              <a:rect l="l" t="t" r="r" b="b"/>
              <a:pathLst>
                <a:path w="65726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43" y="26923"/>
                  </a:lnTo>
                  <a:lnTo>
                    <a:pt x="65725" y="13477"/>
                  </a:lnTo>
                  <a:lnTo>
                    <a:pt x="54943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552" name="Google Shape;7552;p72"/>
            <p:cNvSpPr/>
            <p:nvPr/>
          </p:nvSpPr>
          <p:spPr>
            <a:xfrm>
              <a:off x="1606190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553" name="Google Shape;7553;p72"/>
            <p:cNvSpPr/>
            <p:nvPr/>
          </p:nvSpPr>
          <p:spPr>
            <a:xfrm>
              <a:off x="2973481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554" name="Google Shape;7554;p72"/>
            <p:cNvSpPr/>
            <p:nvPr/>
          </p:nvSpPr>
          <p:spPr>
            <a:xfrm>
              <a:off x="5709611" y="2506075"/>
              <a:ext cx="1643925" cy="673075"/>
            </a:xfrm>
            <a:custGeom>
              <a:avLst/>
              <a:gdLst/>
              <a:ahLst/>
              <a:cxnLst/>
              <a:rect l="l" t="t" r="r" b="b"/>
              <a:pathLst>
                <a:path w="65757" h="26923" extrusionOk="0">
                  <a:moveTo>
                    <a:pt x="0" y="0"/>
                  </a:moveTo>
                  <a:lnTo>
                    <a:pt x="10782" y="13477"/>
                  </a:lnTo>
                  <a:lnTo>
                    <a:pt x="0" y="26923"/>
                  </a:lnTo>
                  <a:lnTo>
                    <a:pt x="54975" y="26923"/>
                  </a:lnTo>
                  <a:lnTo>
                    <a:pt x="65757" y="13477"/>
                  </a:lnTo>
                  <a:lnTo>
                    <a:pt x="5497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555" name="Google Shape;7555;p72"/>
            <p:cNvSpPr/>
            <p:nvPr/>
          </p:nvSpPr>
          <p:spPr>
            <a:xfrm>
              <a:off x="4342321" y="2506075"/>
              <a:ext cx="1643150" cy="673075"/>
            </a:xfrm>
            <a:custGeom>
              <a:avLst/>
              <a:gdLst/>
              <a:ahLst/>
              <a:cxnLst/>
              <a:rect l="l" t="t" r="r" b="b"/>
              <a:pathLst>
                <a:path w="65726" h="26923" extrusionOk="0">
                  <a:moveTo>
                    <a:pt x="1" y="0"/>
                  </a:moveTo>
                  <a:lnTo>
                    <a:pt x="10751" y="13477"/>
                  </a:lnTo>
                  <a:lnTo>
                    <a:pt x="1" y="26923"/>
                  </a:lnTo>
                  <a:lnTo>
                    <a:pt x="54944" y="26923"/>
                  </a:lnTo>
                  <a:lnTo>
                    <a:pt x="65726" y="13477"/>
                  </a:lnTo>
                  <a:lnTo>
                    <a:pt x="5494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</p:grpSp>
      <p:grpSp>
        <p:nvGrpSpPr>
          <p:cNvPr id="7556" name="Google Shape;7556;p72"/>
          <p:cNvGrpSpPr/>
          <p:nvPr/>
        </p:nvGrpSpPr>
        <p:grpSpPr>
          <a:xfrm>
            <a:off x="720124" y="1298269"/>
            <a:ext cx="2476762" cy="91743"/>
            <a:chOff x="1464850" y="436376"/>
            <a:chExt cx="6001362" cy="222300"/>
          </a:xfrm>
        </p:grpSpPr>
        <p:sp>
          <p:nvSpPr>
            <p:cNvPr id="7557" name="Google Shape;7557;p72"/>
            <p:cNvSpPr/>
            <p:nvPr/>
          </p:nvSpPr>
          <p:spPr>
            <a:xfrm>
              <a:off x="1464850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558" name="Google Shape;7558;p72"/>
            <p:cNvSpPr/>
            <p:nvPr/>
          </p:nvSpPr>
          <p:spPr>
            <a:xfrm>
              <a:off x="4410215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559" name="Google Shape;7559;p72"/>
            <p:cNvSpPr/>
            <p:nvPr/>
          </p:nvSpPr>
          <p:spPr>
            <a:xfrm>
              <a:off x="7243912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560" name="Google Shape;7560;p72"/>
            <p:cNvSpPr/>
            <p:nvPr/>
          </p:nvSpPr>
          <p:spPr>
            <a:xfrm>
              <a:off x="2920366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561" name="Google Shape;7561;p72"/>
            <p:cNvSpPr/>
            <p:nvPr/>
          </p:nvSpPr>
          <p:spPr>
            <a:xfrm>
              <a:off x="5831847" y="436376"/>
              <a:ext cx="222300" cy="222300"/>
            </a:xfrm>
            <a:prstGeom prst="diamond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cxnSp>
          <p:nvCxnSpPr>
            <p:cNvPr id="7562" name="Google Shape;7562;p72"/>
            <p:cNvCxnSpPr/>
            <p:nvPr/>
          </p:nvCxnSpPr>
          <p:spPr>
            <a:xfrm>
              <a:off x="1798637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3" name="Google Shape;7563;p72"/>
            <p:cNvCxnSpPr/>
            <p:nvPr/>
          </p:nvCxnSpPr>
          <p:spPr>
            <a:xfrm>
              <a:off x="3276248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4" name="Google Shape;7564;p72"/>
            <p:cNvCxnSpPr/>
            <p:nvPr/>
          </p:nvCxnSpPr>
          <p:spPr>
            <a:xfrm>
              <a:off x="4753898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5" name="Google Shape;7565;p72"/>
            <p:cNvCxnSpPr/>
            <p:nvPr/>
          </p:nvCxnSpPr>
          <p:spPr>
            <a:xfrm>
              <a:off x="6143961" y="547513"/>
              <a:ext cx="988200" cy="0"/>
            </a:xfrm>
            <a:prstGeom prst="straightConnector1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566" name="Google Shape;7566;p72"/>
          <p:cNvGrpSpPr/>
          <p:nvPr/>
        </p:nvGrpSpPr>
        <p:grpSpPr>
          <a:xfrm>
            <a:off x="706391" y="2533734"/>
            <a:ext cx="1452710" cy="651923"/>
            <a:chOff x="803162" y="2667727"/>
            <a:chExt cx="1411906" cy="633611"/>
          </a:xfrm>
        </p:grpSpPr>
        <p:cxnSp>
          <p:nvCxnSpPr>
            <p:cNvPr id="7567" name="Google Shape;7567;p72"/>
            <p:cNvCxnSpPr>
              <a:stCxn id="7568" idx="2"/>
              <a:endCxn id="7569" idx="0"/>
            </p:cNvCxnSpPr>
            <p:nvPr/>
          </p:nvCxnSpPr>
          <p:spPr>
            <a:xfrm rot="-5400000" flipH="1">
              <a:off x="1629114" y="2672827"/>
              <a:ext cx="129300" cy="3693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70" name="Google Shape;7570;p72"/>
            <p:cNvCxnSpPr>
              <a:stCxn id="7571" idx="0"/>
              <a:endCxn id="7568" idx="2"/>
            </p:cNvCxnSpPr>
            <p:nvPr/>
          </p:nvCxnSpPr>
          <p:spPr>
            <a:xfrm rot="-5400000">
              <a:off x="1259830" y="2672682"/>
              <a:ext cx="129300" cy="3693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72" name="Google Shape;7572;p72"/>
            <p:cNvCxnSpPr>
              <a:stCxn id="7571" idx="2"/>
              <a:endCxn id="7573" idx="0"/>
            </p:cNvCxnSpPr>
            <p:nvPr/>
          </p:nvCxnSpPr>
          <p:spPr>
            <a:xfrm rot="-5400000" flipH="1">
              <a:off x="1163380" y="3023532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74" name="Google Shape;7574;p72"/>
            <p:cNvCxnSpPr>
              <a:stCxn id="7575" idx="0"/>
              <a:endCxn id="7571" idx="2"/>
            </p:cNvCxnSpPr>
            <p:nvPr/>
          </p:nvCxnSpPr>
          <p:spPr>
            <a:xfrm rot="-5400000">
              <a:off x="987062" y="3023388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76" name="Google Shape;7576;p72"/>
            <p:cNvCxnSpPr>
              <a:stCxn id="7569" idx="2"/>
              <a:endCxn id="7577" idx="0"/>
            </p:cNvCxnSpPr>
            <p:nvPr/>
          </p:nvCxnSpPr>
          <p:spPr>
            <a:xfrm rot="-5400000" flipH="1">
              <a:off x="1901948" y="3023532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78" name="Google Shape;7578;p72"/>
            <p:cNvCxnSpPr>
              <a:stCxn id="7579" idx="0"/>
              <a:endCxn id="7569" idx="2"/>
            </p:cNvCxnSpPr>
            <p:nvPr/>
          </p:nvCxnSpPr>
          <p:spPr>
            <a:xfrm rot="-5400000">
              <a:off x="1725631" y="3023388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575" name="Google Shape;7575;p72"/>
            <p:cNvSpPr/>
            <p:nvPr/>
          </p:nvSpPr>
          <p:spPr>
            <a:xfrm>
              <a:off x="803162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573" name="Google Shape;7573;p72"/>
            <p:cNvSpPr/>
            <p:nvPr/>
          </p:nvSpPr>
          <p:spPr>
            <a:xfrm>
              <a:off x="1155799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579" name="Google Shape;7579;p72"/>
            <p:cNvSpPr/>
            <p:nvPr/>
          </p:nvSpPr>
          <p:spPr>
            <a:xfrm>
              <a:off x="1541731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577" name="Google Shape;7577;p72"/>
            <p:cNvSpPr/>
            <p:nvPr/>
          </p:nvSpPr>
          <p:spPr>
            <a:xfrm>
              <a:off x="1894368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569" name="Google Shape;7569;p72"/>
            <p:cNvSpPr/>
            <p:nvPr/>
          </p:nvSpPr>
          <p:spPr>
            <a:xfrm>
              <a:off x="1718048" y="2921982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571" name="Google Shape;7571;p72"/>
            <p:cNvSpPr/>
            <p:nvPr/>
          </p:nvSpPr>
          <p:spPr>
            <a:xfrm>
              <a:off x="979480" y="2921982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568" name="Google Shape;7568;p72"/>
            <p:cNvSpPr/>
            <p:nvPr/>
          </p:nvSpPr>
          <p:spPr>
            <a:xfrm>
              <a:off x="1348764" y="2667727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</p:grpSp>
      <p:grpSp>
        <p:nvGrpSpPr>
          <p:cNvPr id="7580" name="Google Shape;7580;p72"/>
          <p:cNvGrpSpPr/>
          <p:nvPr/>
        </p:nvGrpSpPr>
        <p:grpSpPr>
          <a:xfrm>
            <a:off x="706393" y="969273"/>
            <a:ext cx="2518541" cy="209309"/>
            <a:chOff x="803163" y="1111966"/>
            <a:chExt cx="2447800" cy="203430"/>
          </a:xfrm>
        </p:grpSpPr>
        <p:grpSp>
          <p:nvGrpSpPr>
            <p:cNvPr id="7581" name="Google Shape;7581;p72"/>
            <p:cNvGrpSpPr/>
            <p:nvPr/>
          </p:nvGrpSpPr>
          <p:grpSpPr>
            <a:xfrm>
              <a:off x="1958180" y="1111966"/>
              <a:ext cx="588019" cy="121396"/>
              <a:chOff x="4808316" y="2800065"/>
              <a:chExt cx="1999386" cy="412910"/>
            </a:xfrm>
          </p:grpSpPr>
          <p:sp>
            <p:nvSpPr>
              <p:cNvPr id="7582" name="Google Shape;7582;p72"/>
              <p:cNvSpPr/>
              <p:nvPr/>
            </p:nvSpPr>
            <p:spPr>
              <a:xfrm>
                <a:off x="4849302" y="3079475"/>
                <a:ext cx="1958400" cy="1335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  <p:grpSp>
            <p:nvGrpSpPr>
              <p:cNvPr id="7583" name="Google Shape;7583;p72"/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7584" name="Google Shape;7584;p72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92D05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7585" name="Google Shape;7585;p72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solidFill>
                    <a:srgbClr val="92D050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B050"/>
                    </a:solidFill>
                  </a:endParaRPr>
                </a:p>
              </p:txBody>
            </p:sp>
          </p:grpSp>
        </p:grpSp>
        <p:cxnSp>
          <p:nvCxnSpPr>
            <p:cNvPr id="7586" name="Google Shape;7586;p72"/>
            <p:cNvCxnSpPr/>
            <p:nvPr/>
          </p:nvCxnSpPr>
          <p:spPr>
            <a:xfrm>
              <a:off x="3237251" y="1127387"/>
              <a:ext cx="0" cy="105600"/>
            </a:xfrm>
            <a:prstGeom prst="straightConnector1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587" name="Google Shape;7587;p72"/>
            <p:cNvSpPr/>
            <p:nvPr/>
          </p:nvSpPr>
          <p:spPr>
            <a:xfrm>
              <a:off x="3223663" y="1111974"/>
              <a:ext cx="27300" cy="27300"/>
            </a:xfrm>
            <a:prstGeom prst="ellipse">
              <a:avLst/>
            </a:prstGeom>
            <a:solidFill>
              <a:srgbClr val="667E92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grpSp>
          <p:nvGrpSpPr>
            <p:cNvPr id="7588" name="Google Shape;7588;p72"/>
            <p:cNvGrpSpPr/>
            <p:nvPr/>
          </p:nvGrpSpPr>
          <p:grpSpPr>
            <a:xfrm>
              <a:off x="803163" y="1111974"/>
              <a:ext cx="591158" cy="121545"/>
              <a:chOff x="803163" y="1111974"/>
              <a:chExt cx="591158" cy="121545"/>
            </a:xfrm>
          </p:grpSpPr>
          <p:grpSp>
            <p:nvGrpSpPr>
              <p:cNvPr id="7589" name="Google Shape;7589;p72"/>
              <p:cNvGrpSpPr/>
              <p:nvPr/>
            </p:nvGrpSpPr>
            <p:grpSpPr>
              <a:xfrm>
                <a:off x="803163" y="1111974"/>
                <a:ext cx="27175" cy="121077"/>
                <a:chOff x="845575" y="2563700"/>
                <a:chExt cx="92400" cy="411825"/>
              </a:xfrm>
            </p:grpSpPr>
            <p:cxnSp>
              <p:nvCxnSpPr>
                <p:cNvPr id="7590" name="Google Shape;7590;p72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92D05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7591" name="Google Shape;7591;p72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solidFill>
                    <a:srgbClr val="92D050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B050"/>
                    </a:solidFill>
                  </a:endParaRPr>
                </a:p>
              </p:txBody>
            </p:sp>
          </p:grpSp>
          <p:sp>
            <p:nvSpPr>
              <p:cNvPr id="7592" name="Google Shape;7592;p72"/>
              <p:cNvSpPr/>
              <p:nvPr/>
            </p:nvSpPr>
            <p:spPr>
              <a:xfrm>
                <a:off x="818321" y="1194219"/>
                <a:ext cx="576000" cy="393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7593" name="Google Shape;7593;p72"/>
            <p:cNvGrpSpPr/>
            <p:nvPr/>
          </p:nvGrpSpPr>
          <p:grpSpPr>
            <a:xfrm>
              <a:off x="1381910" y="1194219"/>
              <a:ext cx="588341" cy="121177"/>
              <a:chOff x="1381910" y="1194219"/>
              <a:chExt cx="588341" cy="121177"/>
            </a:xfrm>
          </p:grpSpPr>
          <p:grpSp>
            <p:nvGrpSpPr>
              <p:cNvPr id="7594" name="Google Shape;7594;p72"/>
              <p:cNvGrpSpPr/>
              <p:nvPr/>
            </p:nvGrpSpPr>
            <p:grpSpPr>
              <a:xfrm rot="10800000">
                <a:off x="1381910" y="1194319"/>
                <a:ext cx="27175" cy="121077"/>
                <a:chOff x="2070100" y="2563700"/>
                <a:chExt cx="92400" cy="411825"/>
              </a:xfrm>
            </p:grpSpPr>
            <p:cxnSp>
              <p:nvCxnSpPr>
                <p:cNvPr id="7595" name="Google Shape;7595;p72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92D05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7596" name="Google Shape;7596;p72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solidFill>
                    <a:srgbClr val="92D050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B050"/>
                    </a:solidFill>
                  </a:endParaRPr>
                </a:p>
              </p:txBody>
            </p:sp>
          </p:grpSp>
          <p:sp>
            <p:nvSpPr>
              <p:cNvPr id="7597" name="Google Shape;7597;p72"/>
              <p:cNvSpPr/>
              <p:nvPr/>
            </p:nvSpPr>
            <p:spPr>
              <a:xfrm>
                <a:off x="1394250" y="1194219"/>
                <a:ext cx="576000" cy="393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7598" name="Google Shape;7598;p72"/>
            <p:cNvGrpSpPr/>
            <p:nvPr/>
          </p:nvGrpSpPr>
          <p:grpSpPr>
            <a:xfrm>
              <a:off x="2532079" y="1194219"/>
              <a:ext cx="704927" cy="121177"/>
              <a:chOff x="2532079" y="1194219"/>
              <a:chExt cx="704927" cy="121177"/>
            </a:xfrm>
          </p:grpSpPr>
          <p:grpSp>
            <p:nvGrpSpPr>
              <p:cNvPr id="7599" name="Google Shape;7599;p72"/>
              <p:cNvGrpSpPr/>
              <p:nvPr/>
            </p:nvGrpSpPr>
            <p:grpSpPr>
              <a:xfrm rot="10800000">
                <a:off x="2532079" y="1194319"/>
                <a:ext cx="27175" cy="121077"/>
                <a:chOff x="2070100" y="2563700"/>
                <a:chExt cx="92400" cy="411825"/>
              </a:xfrm>
            </p:grpSpPr>
            <p:cxnSp>
              <p:nvCxnSpPr>
                <p:cNvPr id="7600" name="Google Shape;7600;p72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92D05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7601" name="Google Shape;7601;p72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667E92"/>
                </a:solidFill>
                <a:ln>
                  <a:solidFill>
                    <a:srgbClr val="92D050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B050"/>
                    </a:solidFill>
                  </a:endParaRPr>
                </a:p>
              </p:txBody>
            </p:sp>
          </p:grpSp>
          <p:sp>
            <p:nvSpPr>
              <p:cNvPr id="7602" name="Google Shape;7602;p72"/>
              <p:cNvSpPr/>
              <p:nvPr/>
            </p:nvSpPr>
            <p:spPr>
              <a:xfrm>
                <a:off x="2546107" y="1194219"/>
                <a:ext cx="690900" cy="393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</p:grpSp>
      </p:grpSp>
      <p:grpSp>
        <p:nvGrpSpPr>
          <p:cNvPr id="7603" name="Google Shape;7603;p72"/>
          <p:cNvGrpSpPr/>
          <p:nvPr/>
        </p:nvGrpSpPr>
        <p:grpSpPr>
          <a:xfrm>
            <a:off x="3499403" y="3665904"/>
            <a:ext cx="1567778" cy="491677"/>
            <a:chOff x="5194708" y="3484366"/>
            <a:chExt cx="3148148" cy="987304"/>
          </a:xfrm>
        </p:grpSpPr>
        <p:grpSp>
          <p:nvGrpSpPr>
            <p:cNvPr id="7604" name="Google Shape;7604;p72"/>
            <p:cNvGrpSpPr/>
            <p:nvPr/>
          </p:nvGrpSpPr>
          <p:grpSpPr>
            <a:xfrm>
              <a:off x="7531521" y="3484366"/>
              <a:ext cx="811335" cy="987304"/>
              <a:chOff x="3379425" y="1617275"/>
              <a:chExt cx="1090650" cy="1327200"/>
            </a:xfrm>
          </p:grpSpPr>
          <p:sp>
            <p:nvSpPr>
              <p:cNvPr id="7605" name="Google Shape;7605;p72"/>
              <p:cNvSpPr/>
              <p:nvPr/>
            </p:nvSpPr>
            <p:spPr>
              <a:xfrm>
                <a:off x="3554475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  <p:sp>
            <p:nvSpPr>
              <p:cNvPr id="7606" name="Google Shape;7606;p72"/>
              <p:cNvSpPr/>
              <p:nvPr/>
            </p:nvSpPr>
            <p:spPr>
              <a:xfrm>
                <a:off x="3379425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5" y="42750"/>
                    </a:cubicBezTo>
                    <a:lnTo>
                      <a:pt x="20935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  <p:sp>
            <p:nvSpPr>
              <p:cNvPr id="7607" name="Google Shape;7607;p72"/>
              <p:cNvSpPr/>
              <p:nvPr/>
            </p:nvSpPr>
            <p:spPr>
              <a:xfrm>
                <a:off x="3775050" y="2771175"/>
                <a:ext cx="300875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5" h="6932" extrusionOk="0">
                    <a:moveTo>
                      <a:pt x="11087" y="1"/>
                    </a:moveTo>
                    <a:cubicBezTo>
                      <a:pt x="10861" y="1"/>
                      <a:pt x="10636" y="87"/>
                      <a:pt x="10465" y="260"/>
                    </a:cubicBezTo>
                    <a:lnTo>
                      <a:pt x="6866" y="3859"/>
                    </a:lnTo>
                    <a:lnTo>
                      <a:pt x="5979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6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3" y="1306"/>
                      <a:pt x="350" y="1636"/>
                    </a:cubicBezTo>
                    <a:lnTo>
                      <a:pt x="5389" y="6675"/>
                    </a:lnTo>
                    <a:cubicBezTo>
                      <a:pt x="5559" y="6846"/>
                      <a:pt x="5784" y="6931"/>
                      <a:pt x="6009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6" y="1250"/>
                      <a:pt x="12034" y="668"/>
                      <a:pt x="11712" y="260"/>
                    </a:cubicBezTo>
                    <a:cubicBezTo>
                      <a:pt x="11539" y="87"/>
                      <a:pt x="11313" y="1"/>
                      <a:pt x="11087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7608" name="Google Shape;7608;p72"/>
            <p:cNvGrpSpPr/>
            <p:nvPr/>
          </p:nvGrpSpPr>
          <p:grpSpPr>
            <a:xfrm>
              <a:off x="6752546" y="3484366"/>
              <a:ext cx="811428" cy="987304"/>
              <a:chOff x="2332275" y="1617275"/>
              <a:chExt cx="1090775" cy="1327200"/>
            </a:xfrm>
          </p:grpSpPr>
          <p:sp>
            <p:nvSpPr>
              <p:cNvPr id="7609" name="Google Shape;7609;p72"/>
              <p:cNvSpPr/>
              <p:nvPr/>
            </p:nvSpPr>
            <p:spPr>
              <a:xfrm>
                <a:off x="2507425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  <p:sp>
            <p:nvSpPr>
              <p:cNvPr id="7610" name="Google Shape;7610;p72"/>
              <p:cNvSpPr/>
              <p:nvPr/>
            </p:nvSpPr>
            <p:spPr>
              <a:xfrm>
                <a:off x="2332275" y="1617275"/>
                <a:ext cx="1090775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1" h="50958" extrusionOk="0">
                    <a:moveTo>
                      <a:pt x="21816" y="0"/>
                    </a:moveTo>
                    <a:cubicBezTo>
                      <a:pt x="9786" y="0"/>
                      <a:pt x="1" y="9788"/>
                      <a:pt x="1" y="21814"/>
                    </a:cubicBezTo>
                    <a:cubicBezTo>
                      <a:pt x="12" y="22289"/>
                      <a:pt x="402" y="22672"/>
                      <a:pt x="880" y="22672"/>
                    </a:cubicBezTo>
                    <a:cubicBezTo>
                      <a:pt x="1355" y="22672"/>
                      <a:pt x="1745" y="22289"/>
                      <a:pt x="1756" y="21814"/>
                    </a:cubicBezTo>
                    <a:cubicBezTo>
                      <a:pt x="1756" y="10757"/>
                      <a:pt x="10754" y="1755"/>
                      <a:pt x="21812" y="1755"/>
                    </a:cubicBezTo>
                    <a:cubicBezTo>
                      <a:pt x="32869" y="1755"/>
                      <a:pt x="41871" y="10753"/>
                      <a:pt x="41871" y="21814"/>
                    </a:cubicBezTo>
                    <a:cubicBezTo>
                      <a:pt x="41871" y="32872"/>
                      <a:pt x="32873" y="41870"/>
                      <a:pt x="21816" y="41870"/>
                    </a:cubicBezTo>
                    <a:cubicBezTo>
                      <a:pt x="21329" y="41870"/>
                      <a:pt x="20936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7" y="43147"/>
                      <a:pt x="43630" y="33547"/>
                      <a:pt x="43627" y="21814"/>
                    </a:cubicBezTo>
                    <a:cubicBezTo>
                      <a:pt x="43627" y="9785"/>
                      <a:pt x="33842" y="0"/>
                      <a:pt x="2181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  <p:sp>
            <p:nvSpPr>
              <p:cNvPr id="7611" name="Google Shape;7611;p72"/>
              <p:cNvSpPr/>
              <p:nvPr/>
            </p:nvSpPr>
            <p:spPr>
              <a:xfrm>
                <a:off x="2727925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7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8" y="6675"/>
                    </a:lnTo>
                    <a:cubicBezTo>
                      <a:pt x="5561" y="6846"/>
                      <a:pt x="5785" y="6931"/>
                      <a:pt x="6010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7612" name="Google Shape;7612;p72"/>
            <p:cNvGrpSpPr/>
            <p:nvPr/>
          </p:nvGrpSpPr>
          <p:grpSpPr>
            <a:xfrm>
              <a:off x="5973664" y="3484366"/>
              <a:ext cx="811335" cy="987304"/>
              <a:chOff x="1285250" y="1617275"/>
              <a:chExt cx="1090650" cy="1327200"/>
            </a:xfrm>
          </p:grpSpPr>
          <p:sp>
            <p:nvSpPr>
              <p:cNvPr id="7613" name="Google Shape;7613;p72"/>
              <p:cNvSpPr/>
              <p:nvPr/>
            </p:nvSpPr>
            <p:spPr>
              <a:xfrm>
                <a:off x="1460300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  <p:sp>
            <p:nvSpPr>
              <p:cNvPr id="7614" name="Google Shape;7614;p72"/>
              <p:cNvSpPr/>
              <p:nvPr/>
            </p:nvSpPr>
            <p:spPr>
              <a:xfrm>
                <a:off x="1285250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  <p:sp>
            <p:nvSpPr>
              <p:cNvPr id="7615" name="Google Shape;7615;p72"/>
              <p:cNvSpPr/>
              <p:nvPr/>
            </p:nvSpPr>
            <p:spPr>
              <a:xfrm>
                <a:off x="1680900" y="2771175"/>
                <a:ext cx="3008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4" h="6932" extrusionOk="0">
                    <a:moveTo>
                      <a:pt x="11086" y="1"/>
                    </a:moveTo>
                    <a:cubicBezTo>
                      <a:pt x="10860" y="1"/>
                      <a:pt x="10635" y="87"/>
                      <a:pt x="10464" y="260"/>
                    </a:cubicBezTo>
                    <a:lnTo>
                      <a:pt x="6865" y="3859"/>
                    </a:lnTo>
                    <a:lnTo>
                      <a:pt x="5978" y="4742"/>
                    </a:lnTo>
                    <a:lnTo>
                      <a:pt x="5110" y="3874"/>
                    </a:lnTo>
                    <a:lnTo>
                      <a:pt x="1495" y="260"/>
                    </a:lnTo>
                    <a:cubicBezTo>
                      <a:pt x="1341" y="153"/>
                      <a:pt x="1165" y="102"/>
                      <a:pt x="989" y="102"/>
                    </a:cubicBezTo>
                    <a:cubicBezTo>
                      <a:pt x="730" y="102"/>
                      <a:pt x="474" y="214"/>
                      <a:pt x="297" y="427"/>
                    </a:cubicBezTo>
                    <a:cubicBezTo>
                      <a:pt x="0" y="783"/>
                      <a:pt x="22" y="1306"/>
                      <a:pt x="349" y="1636"/>
                    </a:cubicBezTo>
                    <a:lnTo>
                      <a:pt x="5388" y="6675"/>
                    </a:lnTo>
                    <a:cubicBezTo>
                      <a:pt x="5559" y="6846"/>
                      <a:pt x="5783" y="6931"/>
                      <a:pt x="6008" y="6931"/>
                    </a:cubicBezTo>
                    <a:cubicBezTo>
                      <a:pt x="6233" y="6931"/>
                      <a:pt x="6458" y="6846"/>
                      <a:pt x="6631" y="6675"/>
                    </a:cubicBezTo>
                    <a:lnTo>
                      <a:pt x="11666" y="1636"/>
                    </a:lnTo>
                    <a:cubicBezTo>
                      <a:pt x="12015" y="1250"/>
                      <a:pt x="12034" y="668"/>
                      <a:pt x="11711" y="260"/>
                    </a:cubicBezTo>
                    <a:cubicBezTo>
                      <a:pt x="11538" y="87"/>
                      <a:pt x="11312" y="1"/>
                      <a:pt x="11086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7616" name="Google Shape;7616;p72"/>
            <p:cNvGrpSpPr/>
            <p:nvPr/>
          </p:nvGrpSpPr>
          <p:grpSpPr>
            <a:xfrm>
              <a:off x="5194708" y="3484366"/>
              <a:ext cx="811409" cy="987304"/>
              <a:chOff x="238125" y="1617275"/>
              <a:chExt cx="1090750" cy="1327200"/>
            </a:xfrm>
          </p:grpSpPr>
          <p:sp>
            <p:nvSpPr>
              <p:cNvPr id="7617" name="Google Shape;7617;p72"/>
              <p:cNvSpPr/>
              <p:nvPr/>
            </p:nvSpPr>
            <p:spPr>
              <a:xfrm>
                <a:off x="413250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  <p:sp>
            <p:nvSpPr>
              <p:cNvPr id="7618" name="Google Shape;7618;p72"/>
              <p:cNvSpPr/>
              <p:nvPr/>
            </p:nvSpPr>
            <p:spPr>
              <a:xfrm>
                <a:off x="238125" y="1617275"/>
                <a:ext cx="10907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0" h="50958" extrusionOk="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  <p:sp>
            <p:nvSpPr>
              <p:cNvPr id="7619" name="Google Shape;7619;p72"/>
              <p:cNvSpPr/>
              <p:nvPr/>
            </p:nvSpPr>
            <p:spPr>
              <a:xfrm>
                <a:off x="633750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</p:grpSp>
      </p:grpSp>
      <p:grpSp>
        <p:nvGrpSpPr>
          <p:cNvPr id="7620" name="Google Shape;7620;p72"/>
          <p:cNvGrpSpPr/>
          <p:nvPr/>
        </p:nvGrpSpPr>
        <p:grpSpPr>
          <a:xfrm>
            <a:off x="3460012" y="3146315"/>
            <a:ext cx="1616964" cy="346256"/>
            <a:chOff x="1808063" y="4294338"/>
            <a:chExt cx="3370782" cy="721817"/>
          </a:xfrm>
        </p:grpSpPr>
        <p:sp>
          <p:nvSpPr>
            <p:cNvPr id="7621" name="Google Shape;7621;p72"/>
            <p:cNvSpPr/>
            <p:nvPr/>
          </p:nvSpPr>
          <p:spPr>
            <a:xfrm>
              <a:off x="1906300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622" name="Google Shape;7622;p72"/>
            <p:cNvSpPr/>
            <p:nvPr/>
          </p:nvSpPr>
          <p:spPr>
            <a:xfrm>
              <a:off x="3795035" y="4655290"/>
              <a:ext cx="721912" cy="360865"/>
            </a:xfrm>
            <a:custGeom>
              <a:avLst/>
              <a:gdLst/>
              <a:ahLst/>
              <a:cxnLst/>
              <a:rect l="l" t="t" r="r" b="b"/>
              <a:pathLst>
                <a:path w="7904" h="3951" extrusionOk="0">
                  <a:moveTo>
                    <a:pt x="1" y="0"/>
                  </a:moveTo>
                  <a:cubicBezTo>
                    <a:pt x="1" y="540"/>
                    <a:pt x="113" y="1075"/>
                    <a:pt x="327" y="1571"/>
                  </a:cubicBezTo>
                  <a:cubicBezTo>
                    <a:pt x="938" y="2971"/>
                    <a:pt x="2332" y="3951"/>
                    <a:pt x="3953" y="3951"/>
                  </a:cubicBezTo>
                  <a:cubicBezTo>
                    <a:pt x="6132" y="3951"/>
                    <a:pt x="7903" y="2178"/>
                    <a:pt x="7903" y="0"/>
                  </a:cubicBezTo>
                  <a:lnTo>
                    <a:pt x="7248" y="0"/>
                  </a:lnTo>
                  <a:cubicBezTo>
                    <a:pt x="7248" y="1818"/>
                    <a:pt x="5770" y="3296"/>
                    <a:pt x="3953" y="3296"/>
                  </a:cubicBezTo>
                  <a:cubicBezTo>
                    <a:pt x="2135" y="3296"/>
                    <a:pt x="657" y="1818"/>
                    <a:pt x="65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623" name="Google Shape;7623;p72"/>
            <p:cNvSpPr/>
            <p:nvPr/>
          </p:nvSpPr>
          <p:spPr>
            <a:xfrm>
              <a:off x="3133137" y="4294338"/>
              <a:ext cx="721729" cy="360865"/>
            </a:xfrm>
            <a:custGeom>
              <a:avLst/>
              <a:gdLst/>
              <a:ahLst/>
              <a:cxnLst/>
              <a:rect l="l" t="t" r="r" b="b"/>
              <a:pathLst>
                <a:path w="7902" h="3951" extrusionOk="0">
                  <a:moveTo>
                    <a:pt x="3951" y="0"/>
                  </a:moveTo>
                  <a:cubicBezTo>
                    <a:pt x="2330" y="0"/>
                    <a:pt x="935" y="982"/>
                    <a:pt x="327" y="2380"/>
                  </a:cubicBezTo>
                  <a:cubicBezTo>
                    <a:pt x="111" y="2874"/>
                    <a:pt x="0" y="3409"/>
                    <a:pt x="0" y="3951"/>
                  </a:cubicBezTo>
                  <a:lnTo>
                    <a:pt x="653" y="3951"/>
                  </a:lnTo>
                  <a:cubicBezTo>
                    <a:pt x="653" y="2135"/>
                    <a:pt x="2133" y="657"/>
                    <a:pt x="3951" y="657"/>
                  </a:cubicBezTo>
                  <a:cubicBezTo>
                    <a:pt x="5767" y="657"/>
                    <a:pt x="7246" y="2135"/>
                    <a:pt x="7246" y="3951"/>
                  </a:cubicBezTo>
                  <a:lnTo>
                    <a:pt x="7901" y="3951"/>
                  </a:lnTo>
                  <a:cubicBezTo>
                    <a:pt x="7901" y="3411"/>
                    <a:pt x="7791" y="2876"/>
                    <a:pt x="7574" y="2381"/>
                  </a:cubicBezTo>
                  <a:cubicBezTo>
                    <a:pt x="6966" y="982"/>
                    <a:pt x="5571" y="0"/>
                    <a:pt x="395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624" name="Google Shape;7624;p72"/>
            <p:cNvSpPr/>
            <p:nvPr/>
          </p:nvSpPr>
          <p:spPr>
            <a:xfrm>
              <a:off x="1808063" y="4294338"/>
              <a:ext cx="722460" cy="362052"/>
            </a:xfrm>
            <a:custGeom>
              <a:avLst/>
              <a:gdLst/>
              <a:ahLst/>
              <a:cxnLst/>
              <a:rect l="l" t="t" r="r" b="b"/>
              <a:pathLst>
                <a:path w="7910" h="3964" extrusionOk="0">
                  <a:moveTo>
                    <a:pt x="3958" y="0"/>
                  </a:moveTo>
                  <a:cubicBezTo>
                    <a:pt x="3954" y="0"/>
                    <a:pt x="3950" y="0"/>
                    <a:pt x="3946" y="0"/>
                  </a:cubicBezTo>
                  <a:cubicBezTo>
                    <a:pt x="1768" y="6"/>
                    <a:pt x="0" y="1784"/>
                    <a:pt x="6" y="3963"/>
                  </a:cubicBezTo>
                  <a:lnTo>
                    <a:pt x="661" y="3962"/>
                  </a:lnTo>
                  <a:cubicBezTo>
                    <a:pt x="657" y="2144"/>
                    <a:pt x="2131" y="661"/>
                    <a:pt x="3947" y="655"/>
                  </a:cubicBezTo>
                  <a:cubicBezTo>
                    <a:pt x="3951" y="655"/>
                    <a:pt x="3955" y="655"/>
                    <a:pt x="3959" y="655"/>
                  </a:cubicBezTo>
                  <a:cubicBezTo>
                    <a:pt x="5771" y="655"/>
                    <a:pt x="7248" y="2127"/>
                    <a:pt x="7254" y="3939"/>
                  </a:cubicBezTo>
                  <a:lnTo>
                    <a:pt x="7256" y="3939"/>
                  </a:lnTo>
                  <a:lnTo>
                    <a:pt x="7909" y="3938"/>
                  </a:lnTo>
                  <a:cubicBezTo>
                    <a:pt x="7907" y="3398"/>
                    <a:pt x="7795" y="2863"/>
                    <a:pt x="7578" y="2368"/>
                  </a:cubicBezTo>
                  <a:cubicBezTo>
                    <a:pt x="6966" y="976"/>
                    <a:pt x="5573" y="0"/>
                    <a:pt x="395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625" name="Google Shape;7625;p72"/>
            <p:cNvSpPr/>
            <p:nvPr/>
          </p:nvSpPr>
          <p:spPr>
            <a:xfrm>
              <a:off x="2470965" y="4655290"/>
              <a:ext cx="721912" cy="360865"/>
            </a:xfrm>
            <a:custGeom>
              <a:avLst/>
              <a:gdLst/>
              <a:ahLst/>
              <a:cxnLst/>
              <a:rect l="l" t="t" r="r" b="b"/>
              <a:pathLst>
                <a:path w="7904" h="3951" extrusionOk="0">
                  <a:moveTo>
                    <a:pt x="1" y="0"/>
                  </a:moveTo>
                  <a:cubicBezTo>
                    <a:pt x="1" y="540"/>
                    <a:pt x="111" y="1075"/>
                    <a:pt x="328" y="1571"/>
                  </a:cubicBezTo>
                  <a:cubicBezTo>
                    <a:pt x="938" y="2971"/>
                    <a:pt x="2332" y="3951"/>
                    <a:pt x="3953" y="3951"/>
                  </a:cubicBezTo>
                  <a:cubicBezTo>
                    <a:pt x="5574" y="3951"/>
                    <a:pt x="6967" y="2971"/>
                    <a:pt x="7575" y="1573"/>
                  </a:cubicBezTo>
                  <a:cubicBezTo>
                    <a:pt x="7791" y="1076"/>
                    <a:pt x="7903" y="541"/>
                    <a:pt x="7903" y="0"/>
                  </a:cubicBezTo>
                  <a:lnTo>
                    <a:pt x="7249" y="0"/>
                  </a:lnTo>
                  <a:cubicBezTo>
                    <a:pt x="7249" y="1818"/>
                    <a:pt x="5770" y="3296"/>
                    <a:pt x="3953" y="3296"/>
                  </a:cubicBezTo>
                  <a:cubicBezTo>
                    <a:pt x="2135" y="3296"/>
                    <a:pt x="657" y="1818"/>
                    <a:pt x="65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626" name="Google Shape;7626;p72"/>
            <p:cNvSpPr/>
            <p:nvPr/>
          </p:nvSpPr>
          <p:spPr>
            <a:xfrm>
              <a:off x="4456385" y="4294338"/>
              <a:ext cx="722460" cy="362052"/>
            </a:xfrm>
            <a:custGeom>
              <a:avLst/>
              <a:gdLst/>
              <a:ahLst/>
              <a:cxnLst/>
              <a:rect l="l" t="t" r="r" b="b"/>
              <a:pathLst>
                <a:path w="7910" h="3964" extrusionOk="0">
                  <a:moveTo>
                    <a:pt x="3959" y="0"/>
                  </a:moveTo>
                  <a:cubicBezTo>
                    <a:pt x="3955" y="0"/>
                    <a:pt x="3951" y="0"/>
                    <a:pt x="3947" y="0"/>
                  </a:cubicBezTo>
                  <a:cubicBezTo>
                    <a:pt x="1769" y="8"/>
                    <a:pt x="1" y="1786"/>
                    <a:pt x="7" y="3963"/>
                  </a:cubicBezTo>
                  <a:lnTo>
                    <a:pt x="664" y="3962"/>
                  </a:lnTo>
                  <a:cubicBezTo>
                    <a:pt x="658" y="2144"/>
                    <a:pt x="2132" y="661"/>
                    <a:pt x="3948" y="657"/>
                  </a:cubicBezTo>
                  <a:cubicBezTo>
                    <a:pt x="3952" y="657"/>
                    <a:pt x="3956" y="657"/>
                    <a:pt x="3960" y="657"/>
                  </a:cubicBezTo>
                  <a:cubicBezTo>
                    <a:pt x="5772" y="657"/>
                    <a:pt x="7249" y="2127"/>
                    <a:pt x="7255" y="3941"/>
                  </a:cubicBezTo>
                  <a:lnTo>
                    <a:pt x="7257" y="3941"/>
                  </a:lnTo>
                  <a:lnTo>
                    <a:pt x="7910" y="3939"/>
                  </a:lnTo>
                  <a:cubicBezTo>
                    <a:pt x="7908" y="3398"/>
                    <a:pt x="7796" y="2865"/>
                    <a:pt x="7578" y="2370"/>
                  </a:cubicBezTo>
                  <a:cubicBezTo>
                    <a:pt x="6967" y="976"/>
                    <a:pt x="5574" y="0"/>
                    <a:pt x="395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627" name="Google Shape;7627;p72"/>
            <p:cNvSpPr/>
            <p:nvPr/>
          </p:nvSpPr>
          <p:spPr>
            <a:xfrm>
              <a:off x="2568813" y="43514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628" name="Google Shape;7628;p72"/>
            <p:cNvSpPr/>
            <p:nvPr/>
          </p:nvSpPr>
          <p:spPr>
            <a:xfrm>
              <a:off x="3231883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629" name="Google Shape;7629;p72"/>
            <p:cNvSpPr/>
            <p:nvPr/>
          </p:nvSpPr>
          <p:spPr>
            <a:xfrm>
              <a:off x="3894395" y="43514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630" name="Google Shape;7630;p72"/>
            <p:cNvSpPr/>
            <p:nvPr/>
          </p:nvSpPr>
          <p:spPr>
            <a:xfrm>
              <a:off x="4560958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</p:grpSp>
      <p:grpSp>
        <p:nvGrpSpPr>
          <p:cNvPr id="7631" name="Google Shape;7631;p72"/>
          <p:cNvGrpSpPr/>
          <p:nvPr/>
        </p:nvGrpSpPr>
        <p:grpSpPr>
          <a:xfrm>
            <a:off x="738224" y="3432344"/>
            <a:ext cx="1295882" cy="646587"/>
            <a:chOff x="834100" y="3642869"/>
            <a:chExt cx="1259483" cy="628426"/>
          </a:xfrm>
        </p:grpSpPr>
        <p:sp>
          <p:nvSpPr>
            <p:cNvPr id="7632" name="Google Shape;7632;p72"/>
            <p:cNvSpPr/>
            <p:nvPr/>
          </p:nvSpPr>
          <p:spPr>
            <a:xfrm>
              <a:off x="1557115" y="4061516"/>
              <a:ext cx="127079" cy="163426"/>
            </a:xfrm>
            <a:custGeom>
              <a:avLst/>
              <a:gdLst/>
              <a:ahLst/>
              <a:cxnLst/>
              <a:rect l="l" t="t" r="r" b="b"/>
              <a:pathLst>
                <a:path w="28816" h="37079" fill="none" extrusionOk="0">
                  <a:moveTo>
                    <a:pt x="28815" y="37078"/>
                  </a:moveTo>
                  <a:lnTo>
                    <a:pt x="17922" y="37078"/>
                  </a:lnTo>
                  <a:cubicBezTo>
                    <a:pt x="14829" y="37078"/>
                    <a:pt x="14212" y="33613"/>
                    <a:pt x="14212" y="33613"/>
                  </a:cubicBezTo>
                  <a:lnTo>
                    <a:pt x="14212" y="10631"/>
                  </a:lnTo>
                  <a:lnTo>
                    <a:pt x="0" y="10631"/>
                  </a:ln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633" name="Google Shape;7633;p72"/>
            <p:cNvSpPr/>
            <p:nvPr/>
          </p:nvSpPr>
          <p:spPr>
            <a:xfrm>
              <a:off x="1847875" y="4224937"/>
              <a:ext cx="161119" cy="4"/>
            </a:xfrm>
            <a:custGeom>
              <a:avLst/>
              <a:gdLst/>
              <a:ahLst/>
              <a:cxnLst/>
              <a:rect l="l" t="t" r="r" b="b"/>
              <a:pathLst>
                <a:path w="36535" h="1" fill="none" extrusionOk="0">
                  <a:moveTo>
                    <a:pt x="1" y="0"/>
                  </a:moveTo>
                  <a:lnTo>
                    <a:pt x="36535" y="0"/>
                  </a:lnTo>
                </a:path>
              </a:pathLst>
            </a:custGeom>
            <a:noFill/>
            <a:ln w="9525" cap="rnd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634" name="Google Shape;7634;p72"/>
            <p:cNvSpPr/>
            <p:nvPr/>
          </p:nvSpPr>
          <p:spPr>
            <a:xfrm>
              <a:off x="1684189" y="4176763"/>
              <a:ext cx="163690" cy="94532"/>
            </a:xfrm>
            <a:custGeom>
              <a:avLst/>
              <a:gdLst/>
              <a:ahLst/>
              <a:cxnLst/>
              <a:rect l="l" t="t" r="r" b="b"/>
              <a:pathLst>
                <a:path w="37118" h="21448" extrusionOk="0">
                  <a:moveTo>
                    <a:pt x="4950" y="1"/>
                  </a:moveTo>
                  <a:cubicBezTo>
                    <a:pt x="2218" y="1"/>
                    <a:pt x="0" y="2679"/>
                    <a:pt x="0" y="5984"/>
                  </a:cubicBezTo>
                  <a:lnTo>
                    <a:pt x="0" y="15461"/>
                  </a:lnTo>
                  <a:cubicBezTo>
                    <a:pt x="0" y="18766"/>
                    <a:pt x="2218" y="21447"/>
                    <a:pt x="4950" y="21447"/>
                  </a:cubicBezTo>
                  <a:lnTo>
                    <a:pt x="32168" y="21447"/>
                  </a:lnTo>
                  <a:cubicBezTo>
                    <a:pt x="34904" y="21447"/>
                    <a:pt x="37118" y="18766"/>
                    <a:pt x="37118" y="15461"/>
                  </a:cubicBezTo>
                  <a:lnTo>
                    <a:pt x="37118" y="5984"/>
                  </a:lnTo>
                  <a:cubicBezTo>
                    <a:pt x="37118" y="2679"/>
                    <a:pt x="34904" y="1"/>
                    <a:pt x="3216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635" name="Google Shape;7635;p72"/>
            <p:cNvSpPr/>
            <p:nvPr/>
          </p:nvSpPr>
          <p:spPr>
            <a:xfrm>
              <a:off x="1246916" y="3961205"/>
              <a:ext cx="77612" cy="4"/>
            </a:xfrm>
            <a:custGeom>
              <a:avLst/>
              <a:gdLst/>
              <a:ahLst/>
              <a:cxnLst/>
              <a:rect l="l" t="t" r="r" b="b"/>
              <a:pathLst>
                <a:path w="17599" h="1" fill="none" extrusionOk="0">
                  <a:moveTo>
                    <a:pt x="17598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636" name="Google Shape;7636;p72"/>
            <p:cNvSpPr/>
            <p:nvPr/>
          </p:nvSpPr>
          <p:spPr>
            <a:xfrm>
              <a:off x="854078" y="3861292"/>
              <a:ext cx="154429" cy="4"/>
            </a:xfrm>
            <a:custGeom>
              <a:avLst/>
              <a:gdLst/>
              <a:ahLst/>
              <a:cxnLst/>
              <a:rect l="l" t="t" r="r" b="b"/>
              <a:pathLst>
                <a:path w="35018" h="1" fill="none" extrusionOk="0">
                  <a:moveTo>
                    <a:pt x="35017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637" name="Google Shape;7637;p72"/>
            <p:cNvSpPr/>
            <p:nvPr/>
          </p:nvSpPr>
          <p:spPr>
            <a:xfrm>
              <a:off x="1164630" y="3861309"/>
              <a:ext cx="79574" cy="199792"/>
            </a:xfrm>
            <a:custGeom>
              <a:avLst/>
              <a:gdLst/>
              <a:ahLst/>
              <a:cxnLst/>
              <a:rect l="l" t="t" r="r" b="b"/>
              <a:pathLst>
                <a:path w="18044" h="45330" fill="none" extrusionOk="0">
                  <a:moveTo>
                    <a:pt x="0" y="45330"/>
                  </a:moveTo>
                  <a:lnTo>
                    <a:pt x="12418" y="45330"/>
                  </a:lnTo>
                  <a:cubicBezTo>
                    <a:pt x="15150" y="45330"/>
                    <a:pt x="18043" y="42619"/>
                    <a:pt x="18043" y="35634"/>
                  </a:cubicBezTo>
                  <a:lnTo>
                    <a:pt x="18043" y="9697"/>
                  </a:lnTo>
                  <a:cubicBezTo>
                    <a:pt x="18043" y="2711"/>
                    <a:pt x="15150" y="1"/>
                    <a:pt x="12418" y="1"/>
                  </a:cubicBezTo>
                  <a:lnTo>
                    <a:pt x="1715" y="1"/>
                  </a:lnTo>
                </a:path>
              </a:pathLst>
            </a:custGeom>
            <a:noFill/>
            <a:ln w="9525" cap="rnd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638" name="Google Shape;7638;p72"/>
            <p:cNvSpPr/>
            <p:nvPr/>
          </p:nvSpPr>
          <p:spPr>
            <a:xfrm>
              <a:off x="854078" y="4061097"/>
              <a:ext cx="146866" cy="4"/>
            </a:xfrm>
            <a:custGeom>
              <a:avLst/>
              <a:gdLst/>
              <a:ahLst/>
              <a:cxnLst/>
              <a:rect l="l" t="t" r="r" b="b"/>
              <a:pathLst>
                <a:path w="33303" h="1" fill="none" extrusionOk="0">
                  <a:moveTo>
                    <a:pt x="1" y="1"/>
                  </a:moveTo>
                  <a:lnTo>
                    <a:pt x="33303" y="1"/>
                  </a:lnTo>
                </a:path>
              </a:pathLst>
            </a:custGeom>
            <a:noFill/>
            <a:ln w="9525" cap="rnd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639" name="Google Shape;7639;p72"/>
            <p:cNvSpPr/>
            <p:nvPr/>
          </p:nvSpPr>
          <p:spPr>
            <a:xfrm>
              <a:off x="1000939" y="4005884"/>
              <a:ext cx="163695" cy="94514"/>
            </a:xfrm>
            <a:custGeom>
              <a:avLst/>
              <a:gdLst/>
              <a:ahLst/>
              <a:cxnLst/>
              <a:rect l="l" t="t" r="r" b="b"/>
              <a:pathLst>
                <a:path w="37119" h="21444" extrusionOk="0">
                  <a:moveTo>
                    <a:pt x="4947" y="1"/>
                  </a:moveTo>
                  <a:cubicBezTo>
                    <a:pt x="2215" y="1"/>
                    <a:pt x="1" y="2678"/>
                    <a:pt x="1" y="5983"/>
                  </a:cubicBezTo>
                  <a:lnTo>
                    <a:pt x="1" y="15461"/>
                  </a:lnTo>
                  <a:cubicBezTo>
                    <a:pt x="1" y="18766"/>
                    <a:pt x="2215" y="21443"/>
                    <a:pt x="4947" y="21443"/>
                  </a:cubicBezTo>
                  <a:lnTo>
                    <a:pt x="32168" y="21443"/>
                  </a:lnTo>
                  <a:cubicBezTo>
                    <a:pt x="34901" y="21443"/>
                    <a:pt x="37118" y="18766"/>
                    <a:pt x="37118" y="15461"/>
                  </a:cubicBezTo>
                  <a:lnTo>
                    <a:pt x="37118" y="5983"/>
                  </a:lnTo>
                  <a:cubicBezTo>
                    <a:pt x="37118" y="2678"/>
                    <a:pt x="34901" y="1"/>
                    <a:pt x="3216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640" name="Google Shape;7640;p72"/>
            <p:cNvSpPr/>
            <p:nvPr/>
          </p:nvSpPr>
          <p:spPr>
            <a:xfrm>
              <a:off x="1008502" y="3822418"/>
              <a:ext cx="163690" cy="94528"/>
            </a:xfrm>
            <a:custGeom>
              <a:avLst/>
              <a:gdLst/>
              <a:ahLst/>
              <a:cxnLst/>
              <a:rect l="l" t="t" r="r" b="b"/>
              <a:pathLst>
                <a:path w="37118" h="21447" extrusionOk="0">
                  <a:moveTo>
                    <a:pt x="4951" y="0"/>
                  </a:moveTo>
                  <a:cubicBezTo>
                    <a:pt x="2218" y="0"/>
                    <a:pt x="0" y="2678"/>
                    <a:pt x="0" y="5983"/>
                  </a:cubicBezTo>
                  <a:lnTo>
                    <a:pt x="0" y="15460"/>
                  </a:lnTo>
                  <a:cubicBezTo>
                    <a:pt x="0" y="18765"/>
                    <a:pt x="2215" y="21446"/>
                    <a:pt x="4951" y="21446"/>
                  </a:cubicBezTo>
                  <a:lnTo>
                    <a:pt x="32168" y="21446"/>
                  </a:lnTo>
                  <a:cubicBezTo>
                    <a:pt x="34900" y="21446"/>
                    <a:pt x="37118" y="18765"/>
                    <a:pt x="37118" y="15460"/>
                  </a:cubicBezTo>
                  <a:lnTo>
                    <a:pt x="37118" y="5983"/>
                  </a:lnTo>
                  <a:cubicBezTo>
                    <a:pt x="37118" y="2678"/>
                    <a:pt x="34900" y="0"/>
                    <a:pt x="3216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641" name="Google Shape;7641;p72"/>
            <p:cNvSpPr/>
            <p:nvPr/>
          </p:nvSpPr>
          <p:spPr>
            <a:xfrm>
              <a:off x="1603156" y="3961205"/>
              <a:ext cx="77612" cy="4"/>
            </a:xfrm>
            <a:custGeom>
              <a:avLst/>
              <a:gdLst/>
              <a:ahLst/>
              <a:cxnLst/>
              <a:rect l="l" t="t" r="r" b="b"/>
              <a:pathLst>
                <a:path w="17599" h="1" fill="none" extrusionOk="0">
                  <a:moveTo>
                    <a:pt x="1" y="0"/>
                  </a:moveTo>
                  <a:lnTo>
                    <a:pt x="17598" y="0"/>
                  </a:lnTo>
                </a:path>
              </a:pathLst>
            </a:custGeom>
            <a:noFill/>
            <a:ln w="9525" cap="rnd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642" name="Google Shape;7642;p72"/>
            <p:cNvSpPr/>
            <p:nvPr/>
          </p:nvSpPr>
          <p:spPr>
            <a:xfrm>
              <a:off x="1926576" y="3861292"/>
              <a:ext cx="144308" cy="4"/>
            </a:xfrm>
            <a:custGeom>
              <a:avLst/>
              <a:gdLst/>
              <a:ahLst/>
              <a:cxnLst/>
              <a:rect l="l" t="t" r="r" b="b"/>
              <a:pathLst>
                <a:path w="32723" h="1" fill="none" extrusionOk="0">
                  <a:moveTo>
                    <a:pt x="1" y="1"/>
                  </a:moveTo>
                  <a:lnTo>
                    <a:pt x="32723" y="1"/>
                  </a:lnTo>
                </a:path>
              </a:pathLst>
            </a:custGeom>
            <a:noFill/>
            <a:ln w="9525" cap="rnd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643" name="Google Shape;7643;p72"/>
            <p:cNvSpPr/>
            <p:nvPr/>
          </p:nvSpPr>
          <p:spPr>
            <a:xfrm>
              <a:off x="1680763" y="3861309"/>
              <a:ext cx="82127" cy="199792"/>
            </a:xfrm>
            <a:custGeom>
              <a:avLst/>
              <a:gdLst/>
              <a:ahLst/>
              <a:cxnLst/>
              <a:rect l="l" t="t" r="r" b="b"/>
              <a:pathLst>
                <a:path w="18623" h="45330" fill="none" extrusionOk="0">
                  <a:moveTo>
                    <a:pt x="18623" y="45330"/>
                  </a:moveTo>
                  <a:lnTo>
                    <a:pt x="5625" y="45330"/>
                  </a:lnTo>
                  <a:cubicBezTo>
                    <a:pt x="2889" y="45330"/>
                    <a:pt x="0" y="42619"/>
                    <a:pt x="0" y="35634"/>
                  </a:cubicBezTo>
                  <a:lnTo>
                    <a:pt x="0" y="9697"/>
                  </a:lnTo>
                  <a:cubicBezTo>
                    <a:pt x="0" y="2711"/>
                    <a:pt x="2889" y="1"/>
                    <a:pt x="5625" y="1"/>
                  </a:cubicBezTo>
                  <a:lnTo>
                    <a:pt x="18623" y="1"/>
                  </a:lnTo>
                </a:path>
              </a:pathLst>
            </a:custGeom>
            <a:noFill/>
            <a:ln w="9525" cap="rnd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644" name="Google Shape;7644;p72"/>
            <p:cNvSpPr/>
            <p:nvPr/>
          </p:nvSpPr>
          <p:spPr>
            <a:xfrm>
              <a:off x="1926576" y="4061097"/>
              <a:ext cx="144308" cy="4"/>
            </a:xfrm>
            <a:custGeom>
              <a:avLst/>
              <a:gdLst/>
              <a:ahLst/>
              <a:cxnLst/>
              <a:rect l="l" t="t" r="r" b="b"/>
              <a:pathLst>
                <a:path w="32723" h="1" fill="none" extrusionOk="0">
                  <a:moveTo>
                    <a:pt x="32723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645" name="Google Shape;7645;p72"/>
            <p:cNvSpPr/>
            <p:nvPr/>
          </p:nvSpPr>
          <p:spPr>
            <a:xfrm>
              <a:off x="1762436" y="3822418"/>
              <a:ext cx="163677" cy="94528"/>
            </a:xfrm>
            <a:custGeom>
              <a:avLst/>
              <a:gdLst/>
              <a:ahLst/>
              <a:cxnLst/>
              <a:rect l="l" t="t" r="r" b="b"/>
              <a:pathLst>
                <a:path w="37115" h="21447" extrusionOk="0">
                  <a:moveTo>
                    <a:pt x="4951" y="0"/>
                  </a:moveTo>
                  <a:cubicBezTo>
                    <a:pt x="2215" y="0"/>
                    <a:pt x="1" y="2678"/>
                    <a:pt x="1" y="5983"/>
                  </a:cubicBezTo>
                  <a:lnTo>
                    <a:pt x="1" y="15460"/>
                  </a:lnTo>
                  <a:cubicBezTo>
                    <a:pt x="1" y="18765"/>
                    <a:pt x="2215" y="21446"/>
                    <a:pt x="4951" y="21446"/>
                  </a:cubicBezTo>
                  <a:lnTo>
                    <a:pt x="32168" y="21446"/>
                  </a:lnTo>
                  <a:cubicBezTo>
                    <a:pt x="34901" y="21446"/>
                    <a:pt x="37115" y="18765"/>
                    <a:pt x="37115" y="15460"/>
                  </a:cubicBezTo>
                  <a:lnTo>
                    <a:pt x="37115" y="5983"/>
                  </a:lnTo>
                  <a:cubicBezTo>
                    <a:pt x="37115" y="2678"/>
                    <a:pt x="34901" y="0"/>
                    <a:pt x="3216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646" name="Google Shape;7646;p72"/>
            <p:cNvSpPr/>
            <p:nvPr/>
          </p:nvSpPr>
          <p:spPr>
            <a:xfrm>
              <a:off x="1762886" y="4005884"/>
              <a:ext cx="163695" cy="94514"/>
            </a:xfrm>
            <a:custGeom>
              <a:avLst/>
              <a:gdLst/>
              <a:ahLst/>
              <a:cxnLst/>
              <a:rect l="l" t="t" r="r" b="b"/>
              <a:pathLst>
                <a:path w="37119" h="21444" extrusionOk="0">
                  <a:moveTo>
                    <a:pt x="4951" y="1"/>
                  </a:moveTo>
                  <a:cubicBezTo>
                    <a:pt x="2219" y="1"/>
                    <a:pt x="1" y="2678"/>
                    <a:pt x="1" y="5983"/>
                  </a:cubicBezTo>
                  <a:lnTo>
                    <a:pt x="1" y="15461"/>
                  </a:lnTo>
                  <a:cubicBezTo>
                    <a:pt x="1" y="18766"/>
                    <a:pt x="2219" y="21443"/>
                    <a:pt x="4951" y="21443"/>
                  </a:cubicBezTo>
                  <a:lnTo>
                    <a:pt x="32168" y="21443"/>
                  </a:lnTo>
                  <a:cubicBezTo>
                    <a:pt x="34901" y="21443"/>
                    <a:pt x="37119" y="18766"/>
                    <a:pt x="37119" y="15461"/>
                  </a:cubicBezTo>
                  <a:lnTo>
                    <a:pt x="37119" y="5983"/>
                  </a:lnTo>
                  <a:cubicBezTo>
                    <a:pt x="37119" y="2678"/>
                    <a:pt x="34901" y="1"/>
                    <a:pt x="3216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647" name="Google Shape;7647;p72"/>
            <p:cNvSpPr/>
            <p:nvPr/>
          </p:nvSpPr>
          <p:spPr>
            <a:xfrm>
              <a:off x="1325004" y="3820086"/>
              <a:ext cx="278558" cy="278382"/>
            </a:xfrm>
            <a:custGeom>
              <a:avLst/>
              <a:gdLst/>
              <a:ahLst/>
              <a:cxnLst/>
              <a:rect l="l" t="t" r="r" b="b"/>
              <a:pathLst>
                <a:path w="63165" h="63161" fill="none" extrusionOk="0">
                  <a:moveTo>
                    <a:pt x="63165" y="31580"/>
                  </a:moveTo>
                  <a:cubicBezTo>
                    <a:pt x="63165" y="49021"/>
                    <a:pt x="49025" y="63161"/>
                    <a:pt x="31585" y="63161"/>
                  </a:cubicBezTo>
                  <a:cubicBezTo>
                    <a:pt x="14140" y="63161"/>
                    <a:pt x="1" y="49021"/>
                    <a:pt x="1" y="31580"/>
                  </a:cubicBezTo>
                  <a:cubicBezTo>
                    <a:pt x="1" y="14140"/>
                    <a:pt x="14140" y="0"/>
                    <a:pt x="31585" y="0"/>
                  </a:cubicBezTo>
                  <a:cubicBezTo>
                    <a:pt x="49025" y="0"/>
                    <a:pt x="63165" y="14140"/>
                    <a:pt x="63165" y="3158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648" name="Google Shape;7648;p72"/>
            <p:cNvSpPr/>
            <p:nvPr/>
          </p:nvSpPr>
          <p:spPr>
            <a:xfrm>
              <a:off x="1235816" y="3689223"/>
              <a:ext cx="134752" cy="171223"/>
            </a:xfrm>
            <a:custGeom>
              <a:avLst/>
              <a:gdLst/>
              <a:ahLst/>
              <a:cxnLst/>
              <a:rect l="l" t="t" r="r" b="b"/>
              <a:pathLst>
                <a:path w="30556" h="38848" fill="none" extrusionOk="0">
                  <a:moveTo>
                    <a:pt x="1" y="1"/>
                  </a:moveTo>
                  <a:lnTo>
                    <a:pt x="12633" y="1"/>
                  </a:lnTo>
                  <a:cubicBezTo>
                    <a:pt x="15723" y="1"/>
                    <a:pt x="16343" y="3466"/>
                    <a:pt x="16343" y="3466"/>
                  </a:cubicBezTo>
                  <a:lnTo>
                    <a:pt x="16343" y="26448"/>
                  </a:lnTo>
                  <a:lnTo>
                    <a:pt x="30556" y="26448"/>
                  </a:lnTo>
                  <a:lnTo>
                    <a:pt x="30556" y="38848"/>
                  </a:lnTo>
                </a:path>
              </a:pathLst>
            </a:custGeom>
            <a:noFill/>
            <a:ln w="9525" cap="rnd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649" name="Google Shape;7649;p72"/>
            <p:cNvSpPr/>
            <p:nvPr/>
          </p:nvSpPr>
          <p:spPr>
            <a:xfrm>
              <a:off x="910512" y="3689223"/>
              <a:ext cx="161618" cy="4"/>
            </a:xfrm>
            <a:custGeom>
              <a:avLst/>
              <a:gdLst/>
              <a:ahLst/>
              <a:cxnLst/>
              <a:rect l="l" t="t" r="r" b="b"/>
              <a:pathLst>
                <a:path w="36648" h="1" fill="none" extrusionOk="0">
                  <a:moveTo>
                    <a:pt x="36648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650" name="Google Shape;7650;p72"/>
            <p:cNvSpPr/>
            <p:nvPr/>
          </p:nvSpPr>
          <p:spPr>
            <a:xfrm>
              <a:off x="1072126" y="3642869"/>
              <a:ext cx="163695" cy="94532"/>
            </a:xfrm>
            <a:custGeom>
              <a:avLst/>
              <a:gdLst/>
              <a:ahLst/>
              <a:cxnLst/>
              <a:rect l="l" t="t" r="r" b="b"/>
              <a:pathLst>
                <a:path w="37119" h="21448" extrusionOk="0">
                  <a:moveTo>
                    <a:pt x="4951" y="1"/>
                  </a:moveTo>
                  <a:cubicBezTo>
                    <a:pt x="2219" y="1"/>
                    <a:pt x="1" y="2682"/>
                    <a:pt x="1" y="5987"/>
                  </a:cubicBezTo>
                  <a:lnTo>
                    <a:pt x="1" y="15464"/>
                  </a:lnTo>
                  <a:cubicBezTo>
                    <a:pt x="1" y="18769"/>
                    <a:pt x="2219" y="21447"/>
                    <a:pt x="4951" y="21447"/>
                  </a:cubicBezTo>
                  <a:lnTo>
                    <a:pt x="32172" y="21447"/>
                  </a:lnTo>
                  <a:cubicBezTo>
                    <a:pt x="34904" y="21447"/>
                    <a:pt x="37119" y="18769"/>
                    <a:pt x="37119" y="15464"/>
                  </a:cubicBezTo>
                  <a:lnTo>
                    <a:pt x="37119" y="5987"/>
                  </a:lnTo>
                  <a:cubicBezTo>
                    <a:pt x="37119" y="2682"/>
                    <a:pt x="34904" y="1"/>
                    <a:pt x="3217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651" name="Google Shape;7651;p72"/>
            <p:cNvSpPr/>
            <p:nvPr/>
          </p:nvSpPr>
          <p:spPr>
            <a:xfrm>
              <a:off x="1235913" y="4073301"/>
              <a:ext cx="134655" cy="151640"/>
            </a:xfrm>
            <a:custGeom>
              <a:avLst/>
              <a:gdLst/>
              <a:ahLst/>
              <a:cxnLst/>
              <a:rect l="l" t="t" r="r" b="b"/>
              <a:pathLst>
                <a:path w="30534" h="34405" fill="none" extrusionOk="0">
                  <a:moveTo>
                    <a:pt x="0" y="34404"/>
                  </a:moveTo>
                  <a:lnTo>
                    <a:pt x="12611" y="34404"/>
                  </a:lnTo>
                  <a:cubicBezTo>
                    <a:pt x="15705" y="34404"/>
                    <a:pt x="16325" y="30939"/>
                    <a:pt x="16325" y="30939"/>
                  </a:cubicBezTo>
                  <a:lnTo>
                    <a:pt x="16325" y="7957"/>
                  </a:lnTo>
                  <a:lnTo>
                    <a:pt x="30534" y="7957"/>
                  </a:lnTo>
                  <a:lnTo>
                    <a:pt x="30534" y="1"/>
                  </a:lnTo>
                </a:path>
              </a:pathLst>
            </a:custGeom>
            <a:noFill/>
            <a:ln w="9525" cap="rnd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652" name="Google Shape;7652;p72"/>
            <p:cNvSpPr/>
            <p:nvPr/>
          </p:nvSpPr>
          <p:spPr>
            <a:xfrm>
              <a:off x="910512" y="4224937"/>
              <a:ext cx="161618" cy="4"/>
            </a:xfrm>
            <a:custGeom>
              <a:avLst/>
              <a:gdLst/>
              <a:ahLst/>
              <a:cxnLst/>
              <a:rect l="l" t="t" r="r" b="b"/>
              <a:pathLst>
                <a:path w="36648" h="1" fill="none" extrusionOk="0">
                  <a:moveTo>
                    <a:pt x="36648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653" name="Google Shape;7653;p72"/>
            <p:cNvSpPr/>
            <p:nvPr/>
          </p:nvSpPr>
          <p:spPr>
            <a:xfrm>
              <a:off x="1072126" y="4176763"/>
              <a:ext cx="163695" cy="94532"/>
            </a:xfrm>
            <a:custGeom>
              <a:avLst/>
              <a:gdLst/>
              <a:ahLst/>
              <a:cxnLst/>
              <a:rect l="l" t="t" r="r" b="b"/>
              <a:pathLst>
                <a:path w="37119" h="21448" extrusionOk="0">
                  <a:moveTo>
                    <a:pt x="4951" y="1"/>
                  </a:moveTo>
                  <a:cubicBezTo>
                    <a:pt x="2219" y="1"/>
                    <a:pt x="1" y="2679"/>
                    <a:pt x="1" y="5984"/>
                  </a:cubicBezTo>
                  <a:lnTo>
                    <a:pt x="1" y="15461"/>
                  </a:lnTo>
                  <a:cubicBezTo>
                    <a:pt x="1" y="18766"/>
                    <a:pt x="2219" y="21447"/>
                    <a:pt x="4951" y="21447"/>
                  </a:cubicBezTo>
                  <a:lnTo>
                    <a:pt x="32172" y="21447"/>
                  </a:lnTo>
                  <a:cubicBezTo>
                    <a:pt x="34904" y="21447"/>
                    <a:pt x="37119" y="18766"/>
                    <a:pt x="37119" y="15461"/>
                  </a:cubicBezTo>
                  <a:lnTo>
                    <a:pt x="37119" y="5984"/>
                  </a:lnTo>
                  <a:cubicBezTo>
                    <a:pt x="37119" y="2679"/>
                    <a:pt x="34904" y="1"/>
                    <a:pt x="3217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654" name="Google Shape;7654;p72"/>
            <p:cNvSpPr/>
            <p:nvPr/>
          </p:nvSpPr>
          <p:spPr>
            <a:xfrm>
              <a:off x="1562328" y="3689223"/>
              <a:ext cx="128816" cy="171223"/>
            </a:xfrm>
            <a:custGeom>
              <a:avLst/>
              <a:gdLst/>
              <a:ahLst/>
              <a:cxnLst/>
              <a:rect l="l" t="t" r="r" b="b"/>
              <a:pathLst>
                <a:path w="29210" h="38848" fill="none" extrusionOk="0">
                  <a:moveTo>
                    <a:pt x="29209" y="1"/>
                  </a:moveTo>
                  <a:lnTo>
                    <a:pt x="17922" y="1"/>
                  </a:lnTo>
                  <a:cubicBezTo>
                    <a:pt x="14829" y="1"/>
                    <a:pt x="14209" y="3466"/>
                    <a:pt x="14209" y="3466"/>
                  </a:cubicBezTo>
                  <a:lnTo>
                    <a:pt x="14209" y="26448"/>
                  </a:lnTo>
                  <a:lnTo>
                    <a:pt x="0" y="26448"/>
                  </a:lnTo>
                  <a:lnTo>
                    <a:pt x="0" y="38848"/>
                  </a:lnTo>
                </a:path>
              </a:pathLst>
            </a:custGeom>
            <a:noFill/>
            <a:ln w="9525" cap="rnd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655" name="Google Shape;7655;p72"/>
            <p:cNvSpPr/>
            <p:nvPr/>
          </p:nvSpPr>
          <p:spPr>
            <a:xfrm>
              <a:off x="1854826" y="3689223"/>
              <a:ext cx="154169" cy="4"/>
            </a:xfrm>
            <a:custGeom>
              <a:avLst/>
              <a:gdLst/>
              <a:ahLst/>
              <a:cxnLst/>
              <a:rect l="l" t="t" r="r" b="b"/>
              <a:pathLst>
                <a:path w="34959" h="1" fill="none" extrusionOk="0">
                  <a:moveTo>
                    <a:pt x="1" y="1"/>
                  </a:moveTo>
                  <a:lnTo>
                    <a:pt x="34959" y="1"/>
                  </a:lnTo>
                </a:path>
              </a:pathLst>
            </a:custGeom>
            <a:noFill/>
            <a:ln w="9525" cap="rnd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656" name="Google Shape;7656;p72"/>
            <p:cNvSpPr/>
            <p:nvPr/>
          </p:nvSpPr>
          <p:spPr>
            <a:xfrm>
              <a:off x="1691140" y="3642869"/>
              <a:ext cx="163690" cy="94532"/>
            </a:xfrm>
            <a:custGeom>
              <a:avLst/>
              <a:gdLst/>
              <a:ahLst/>
              <a:cxnLst/>
              <a:rect l="l" t="t" r="r" b="b"/>
              <a:pathLst>
                <a:path w="37118" h="21448" extrusionOk="0">
                  <a:moveTo>
                    <a:pt x="4947" y="1"/>
                  </a:moveTo>
                  <a:cubicBezTo>
                    <a:pt x="2214" y="1"/>
                    <a:pt x="0" y="2682"/>
                    <a:pt x="0" y="5987"/>
                  </a:cubicBezTo>
                  <a:lnTo>
                    <a:pt x="0" y="15464"/>
                  </a:lnTo>
                  <a:cubicBezTo>
                    <a:pt x="0" y="18769"/>
                    <a:pt x="2214" y="21447"/>
                    <a:pt x="4950" y="21447"/>
                  </a:cubicBezTo>
                  <a:lnTo>
                    <a:pt x="32168" y="21447"/>
                  </a:lnTo>
                  <a:cubicBezTo>
                    <a:pt x="34900" y="21447"/>
                    <a:pt x="37118" y="18769"/>
                    <a:pt x="37118" y="15464"/>
                  </a:cubicBezTo>
                  <a:lnTo>
                    <a:pt x="37118" y="5987"/>
                  </a:lnTo>
                  <a:cubicBezTo>
                    <a:pt x="37118" y="2682"/>
                    <a:pt x="34900" y="1"/>
                    <a:pt x="3216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grpSp>
          <p:nvGrpSpPr>
            <p:cNvPr id="7657" name="Google Shape;7657;p72"/>
            <p:cNvGrpSpPr/>
            <p:nvPr/>
          </p:nvGrpSpPr>
          <p:grpSpPr>
            <a:xfrm>
              <a:off x="1360364" y="3847835"/>
              <a:ext cx="208119" cy="224359"/>
              <a:chOff x="1360769" y="3847100"/>
              <a:chExt cx="208119" cy="224359"/>
            </a:xfrm>
          </p:grpSpPr>
          <p:sp>
            <p:nvSpPr>
              <p:cNvPr id="7658" name="Google Shape;7658;p72"/>
              <p:cNvSpPr/>
              <p:nvPr/>
            </p:nvSpPr>
            <p:spPr>
              <a:xfrm>
                <a:off x="1360769" y="3847113"/>
                <a:ext cx="99163" cy="224346"/>
              </a:xfrm>
              <a:custGeom>
                <a:avLst/>
                <a:gdLst/>
                <a:ahLst/>
                <a:cxnLst/>
                <a:rect l="l" t="t" r="r" b="b"/>
                <a:pathLst>
                  <a:path w="22486" h="50901" fill="none" extrusionOk="0">
                    <a:moveTo>
                      <a:pt x="22384" y="2729"/>
                    </a:moveTo>
                    <a:cubicBezTo>
                      <a:pt x="22333" y="2383"/>
                      <a:pt x="22249" y="2040"/>
                      <a:pt x="22128" y="1711"/>
                    </a:cubicBezTo>
                    <a:cubicBezTo>
                      <a:pt x="21742" y="675"/>
                      <a:pt x="20979" y="1"/>
                      <a:pt x="19582" y="1"/>
                    </a:cubicBezTo>
                    <a:cubicBezTo>
                      <a:pt x="17966" y="1"/>
                      <a:pt x="17204" y="913"/>
                      <a:pt x="16883" y="2229"/>
                    </a:cubicBezTo>
                    <a:cubicBezTo>
                      <a:pt x="13443" y="1682"/>
                      <a:pt x="10331" y="4356"/>
                      <a:pt x="10353" y="7840"/>
                    </a:cubicBezTo>
                    <a:cubicBezTo>
                      <a:pt x="10353" y="7997"/>
                      <a:pt x="10364" y="8150"/>
                      <a:pt x="10378" y="8300"/>
                    </a:cubicBezTo>
                    <a:cubicBezTo>
                      <a:pt x="7945" y="7307"/>
                      <a:pt x="5147" y="7957"/>
                      <a:pt x="3404" y="9923"/>
                    </a:cubicBezTo>
                    <a:cubicBezTo>
                      <a:pt x="1660" y="11889"/>
                      <a:pt x="1343" y="14742"/>
                      <a:pt x="2616" y="17040"/>
                    </a:cubicBezTo>
                    <a:cubicBezTo>
                      <a:pt x="930" y="18382"/>
                      <a:pt x="0" y="20454"/>
                      <a:pt x="120" y="22607"/>
                    </a:cubicBezTo>
                    <a:cubicBezTo>
                      <a:pt x="241" y="24755"/>
                      <a:pt x="1394" y="26714"/>
                      <a:pt x="3218" y="27860"/>
                    </a:cubicBezTo>
                    <a:cubicBezTo>
                      <a:pt x="748" y="30913"/>
                      <a:pt x="1707" y="35462"/>
                      <a:pt x="5202" y="37260"/>
                    </a:cubicBezTo>
                    <a:cubicBezTo>
                      <a:pt x="5173" y="37490"/>
                      <a:pt x="5162" y="37720"/>
                      <a:pt x="5162" y="37954"/>
                    </a:cubicBezTo>
                    <a:cubicBezTo>
                      <a:pt x="5162" y="40832"/>
                      <a:pt x="7125" y="43243"/>
                      <a:pt x="9784" y="43943"/>
                    </a:cubicBezTo>
                    <a:cubicBezTo>
                      <a:pt x="10776" y="46782"/>
                      <a:pt x="13818" y="48350"/>
                      <a:pt x="16708" y="47511"/>
                    </a:cubicBezTo>
                    <a:cubicBezTo>
                      <a:pt x="16835" y="49437"/>
                      <a:pt x="17525" y="50900"/>
                      <a:pt x="19582" y="50900"/>
                    </a:cubicBezTo>
                    <a:cubicBezTo>
                      <a:pt x="22482" y="50900"/>
                      <a:pt x="22439" y="48390"/>
                      <a:pt x="22482" y="48401"/>
                    </a:cubicBezTo>
                    <a:cubicBezTo>
                      <a:pt x="22486" y="48401"/>
                      <a:pt x="22417" y="2722"/>
                      <a:pt x="22384" y="272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  <p:sp>
            <p:nvSpPr>
              <p:cNvPr id="7659" name="Google Shape;7659;p72"/>
              <p:cNvSpPr/>
              <p:nvPr/>
            </p:nvSpPr>
            <p:spPr>
              <a:xfrm>
                <a:off x="1418941" y="3907967"/>
                <a:ext cx="40718" cy="51312"/>
              </a:xfrm>
              <a:custGeom>
                <a:avLst/>
                <a:gdLst/>
                <a:ahLst/>
                <a:cxnLst/>
                <a:rect l="l" t="t" r="r" b="b"/>
                <a:pathLst>
                  <a:path w="9233" h="11642" fill="none" extrusionOk="0">
                    <a:moveTo>
                      <a:pt x="9233" y="1"/>
                    </a:moveTo>
                    <a:cubicBezTo>
                      <a:pt x="9233" y="1"/>
                      <a:pt x="0" y="570"/>
                      <a:pt x="2586" y="11641"/>
                    </a:cubicBezTo>
                  </a:path>
                </a:pathLst>
              </a:custGeom>
              <a:noFill/>
              <a:ln w="9525" cap="rnd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  <p:sp>
            <p:nvSpPr>
              <p:cNvPr id="7660" name="Google Shape;7660;p72"/>
              <p:cNvSpPr/>
              <p:nvPr/>
            </p:nvSpPr>
            <p:spPr>
              <a:xfrm>
                <a:off x="1432983" y="3877824"/>
                <a:ext cx="26566" cy="25035"/>
              </a:xfrm>
              <a:custGeom>
                <a:avLst/>
                <a:gdLst/>
                <a:ahLst/>
                <a:cxnLst/>
                <a:rect l="l" t="t" r="r" b="b"/>
                <a:pathLst>
                  <a:path w="6024" h="5680" fill="none" extrusionOk="0">
                    <a:moveTo>
                      <a:pt x="1" y="1795"/>
                    </a:moveTo>
                    <a:cubicBezTo>
                      <a:pt x="1" y="1795"/>
                      <a:pt x="6023" y="0"/>
                      <a:pt x="6023" y="5680"/>
                    </a:cubicBezTo>
                  </a:path>
                </a:pathLst>
              </a:custGeom>
              <a:noFill/>
              <a:ln w="9525" cap="rnd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  <p:sp>
            <p:nvSpPr>
              <p:cNvPr id="7661" name="Google Shape;7661;p72"/>
              <p:cNvSpPr/>
              <p:nvPr/>
            </p:nvSpPr>
            <p:spPr>
              <a:xfrm>
                <a:off x="1406421" y="3881663"/>
                <a:ext cx="8727" cy="21196"/>
              </a:xfrm>
              <a:custGeom>
                <a:avLst/>
                <a:gdLst/>
                <a:ahLst/>
                <a:cxnLst/>
                <a:rect l="l" t="t" r="r" b="b"/>
                <a:pathLst>
                  <a:path w="1979" h="4809" fill="none" extrusionOk="0">
                    <a:moveTo>
                      <a:pt x="1" y="1"/>
                    </a:moveTo>
                    <a:cubicBezTo>
                      <a:pt x="1" y="1"/>
                      <a:pt x="1" y="2730"/>
                      <a:pt x="1978" y="4809"/>
                    </a:cubicBezTo>
                  </a:path>
                </a:pathLst>
              </a:custGeom>
              <a:noFill/>
              <a:ln w="9525" cap="rnd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  <p:sp>
            <p:nvSpPr>
              <p:cNvPr id="7662" name="Google Shape;7662;p72"/>
              <p:cNvSpPr/>
              <p:nvPr/>
            </p:nvSpPr>
            <p:spPr>
              <a:xfrm>
                <a:off x="1372301" y="3910479"/>
                <a:ext cx="51967" cy="15131"/>
              </a:xfrm>
              <a:custGeom>
                <a:avLst/>
                <a:gdLst/>
                <a:ahLst/>
                <a:cxnLst/>
                <a:rect l="l" t="t" r="r" b="b"/>
                <a:pathLst>
                  <a:path w="11784" h="3433" fill="none" extrusionOk="0">
                    <a:moveTo>
                      <a:pt x="1" y="2663"/>
                    </a:moveTo>
                    <a:cubicBezTo>
                      <a:pt x="3364" y="0"/>
                      <a:pt x="6622" y="3433"/>
                      <a:pt x="6622" y="3433"/>
                    </a:cubicBezTo>
                    <a:cubicBezTo>
                      <a:pt x="6622" y="3433"/>
                      <a:pt x="7307" y="387"/>
                      <a:pt x="11783" y="1653"/>
                    </a:cubicBezTo>
                  </a:path>
                </a:pathLst>
              </a:custGeom>
              <a:noFill/>
              <a:ln w="9525" cap="rnd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  <p:sp>
            <p:nvSpPr>
              <p:cNvPr id="7663" name="Google Shape;7663;p72"/>
              <p:cNvSpPr/>
              <p:nvPr/>
            </p:nvSpPr>
            <p:spPr>
              <a:xfrm>
                <a:off x="1383436" y="3963823"/>
                <a:ext cx="27351" cy="50572"/>
              </a:xfrm>
              <a:custGeom>
                <a:avLst/>
                <a:gdLst/>
                <a:ahLst/>
                <a:cxnLst/>
                <a:rect l="l" t="t" r="r" b="b"/>
                <a:pathLst>
                  <a:path w="6202" h="11474" fill="none" extrusionOk="0">
                    <a:moveTo>
                      <a:pt x="22" y="11474"/>
                    </a:moveTo>
                    <a:cubicBezTo>
                      <a:pt x="22" y="11474"/>
                      <a:pt x="0" y="5735"/>
                      <a:pt x="4440" y="6297"/>
                    </a:cubicBezTo>
                    <a:cubicBezTo>
                      <a:pt x="4440" y="6297"/>
                      <a:pt x="2134" y="3149"/>
                      <a:pt x="6202" y="1"/>
                    </a:cubicBezTo>
                  </a:path>
                </a:pathLst>
              </a:custGeom>
              <a:noFill/>
              <a:ln w="9525" cap="rnd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  <p:sp>
            <p:nvSpPr>
              <p:cNvPr id="7664" name="Google Shape;7664;p72"/>
              <p:cNvSpPr/>
              <p:nvPr/>
            </p:nvSpPr>
            <p:spPr>
              <a:xfrm>
                <a:off x="1398461" y="4014391"/>
                <a:ext cx="12132" cy="31518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7151" fill="none" extrusionOk="0">
                    <a:moveTo>
                      <a:pt x="2751" y="1"/>
                    </a:moveTo>
                    <a:cubicBezTo>
                      <a:pt x="2751" y="1"/>
                      <a:pt x="0" y="2963"/>
                      <a:pt x="1806" y="7151"/>
                    </a:cubicBezTo>
                  </a:path>
                </a:pathLst>
              </a:custGeom>
              <a:noFill/>
              <a:ln w="9525" cap="rnd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  <p:sp>
            <p:nvSpPr>
              <p:cNvPr id="7665" name="Google Shape;7665;p72"/>
              <p:cNvSpPr/>
              <p:nvPr/>
            </p:nvSpPr>
            <p:spPr>
              <a:xfrm>
                <a:off x="1424264" y="4012138"/>
                <a:ext cx="35284" cy="21165"/>
              </a:xfrm>
              <a:custGeom>
                <a:avLst/>
                <a:gdLst/>
                <a:ahLst/>
                <a:cxnLst/>
                <a:rect l="l" t="t" r="r" b="b"/>
                <a:pathLst>
                  <a:path w="8001" h="4802" fill="none" extrusionOk="0">
                    <a:moveTo>
                      <a:pt x="8000" y="512"/>
                    </a:moveTo>
                    <a:cubicBezTo>
                      <a:pt x="3783" y="1"/>
                      <a:pt x="1978" y="4087"/>
                      <a:pt x="1978" y="4087"/>
                    </a:cubicBezTo>
                    <a:cubicBezTo>
                      <a:pt x="1978" y="4087"/>
                      <a:pt x="858" y="3598"/>
                      <a:pt x="0" y="4802"/>
                    </a:cubicBezTo>
                  </a:path>
                </a:pathLst>
              </a:custGeom>
              <a:noFill/>
              <a:ln w="9525" cap="rnd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  <p:sp>
            <p:nvSpPr>
              <p:cNvPr id="7666" name="Google Shape;7666;p72"/>
              <p:cNvSpPr/>
              <p:nvPr/>
            </p:nvSpPr>
            <p:spPr>
              <a:xfrm>
                <a:off x="1397156" y="3942280"/>
                <a:ext cx="31183" cy="17449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3959" fill="none" extrusionOk="0">
                    <a:moveTo>
                      <a:pt x="7070" y="1"/>
                    </a:moveTo>
                    <a:cubicBezTo>
                      <a:pt x="7070" y="1"/>
                      <a:pt x="2802" y="3959"/>
                      <a:pt x="1" y="1"/>
                    </a:cubicBezTo>
                  </a:path>
                </a:pathLst>
              </a:custGeom>
              <a:noFill/>
              <a:ln w="9525" cap="rnd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  <p:sp>
            <p:nvSpPr>
              <p:cNvPr id="7667" name="Google Shape;7667;p72"/>
              <p:cNvSpPr/>
              <p:nvPr/>
            </p:nvSpPr>
            <p:spPr>
              <a:xfrm>
                <a:off x="1428334" y="3973727"/>
                <a:ext cx="31214" cy="15378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3489" fill="none" extrusionOk="0">
                    <a:moveTo>
                      <a:pt x="0" y="1125"/>
                    </a:moveTo>
                    <a:cubicBezTo>
                      <a:pt x="0" y="1125"/>
                      <a:pt x="4411" y="1"/>
                      <a:pt x="7077" y="3488"/>
                    </a:cubicBezTo>
                  </a:path>
                </a:pathLst>
              </a:custGeom>
              <a:noFill/>
              <a:ln w="9525" cap="rnd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  <p:sp>
            <p:nvSpPr>
              <p:cNvPr id="7668" name="Google Shape;7668;p72"/>
              <p:cNvSpPr/>
              <p:nvPr/>
            </p:nvSpPr>
            <p:spPr>
              <a:xfrm>
                <a:off x="1468924" y="3907967"/>
                <a:ext cx="40704" cy="51312"/>
              </a:xfrm>
              <a:custGeom>
                <a:avLst/>
                <a:gdLst/>
                <a:ahLst/>
                <a:cxnLst/>
                <a:rect l="l" t="t" r="r" b="b"/>
                <a:pathLst>
                  <a:path w="9230" h="11642" fill="none" extrusionOk="0">
                    <a:moveTo>
                      <a:pt x="0" y="1"/>
                    </a:moveTo>
                    <a:cubicBezTo>
                      <a:pt x="0" y="1"/>
                      <a:pt x="9229" y="570"/>
                      <a:pt x="6647" y="11641"/>
                    </a:cubicBezTo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  <p:sp>
            <p:nvSpPr>
              <p:cNvPr id="7669" name="Google Shape;7669;p72"/>
              <p:cNvSpPr/>
              <p:nvPr/>
            </p:nvSpPr>
            <p:spPr>
              <a:xfrm>
                <a:off x="1469021" y="3877824"/>
                <a:ext cx="26561" cy="25035"/>
              </a:xfrm>
              <a:custGeom>
                <a:avLst/>
                <a:gdLst/>
                <a:ahLst/>
                <a:cxnLst/>
                <a:rect l="l" t="t" r="r" b="b"/>
                <a:pathLst>
                  <a:path w="6023" h="5680" fill="none" extrusionOk="0">
                    <a:moveTo>
                      <a:pt x="6023" y="1795"/>
                    </a:moveTo>
                    <a:cubicBezTo>
                      <a:pt x="6023" y="1795"/>
                      <a:pt x="0" y="0"/>
                      <a:pt x="0" y="5680"/>
                    </a:cubicBezTo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  <p:sp>
            <p:nvSpPr>
              <p:cNvPr id="7670" name="Google Shape;7670;p72"/>
              <p:cNvSpPr/>
              <p:nvPr/>
            </p:nvSpPr>
            <p:spPr>
              <a:xfrm>
                <a:off x="1513434" y="3881663"/>
                <a:ext cx="8710" cy="21196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4809" fill="none" extrusionOk="0">
                    <a:moveTo>
                      <a:pt x="1975" y="1"/>
                    </a:moveTo>
                    <a:cubicBezTo>
                      <a:pt x="1975" y="1"/>
                      <a:pt x="1975" y="2730"/>
                      <a:pt x="1" y="4809"/>
                    </a:cubicBezTo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  <p:sp>
            <p:nvSpPr>
              <p:cNvPr id="7671" name="Google Shape;7671;p72"/>
              <p:cNvSpPr/>
              <p:nvPr/>
            </p:nvSpPr>
            <p:spPr>
              <a:xfrm>
                <a:off x="1517778" y="3963823"/>
                <a:ext cx="27355" cy="50572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11474" fill="none" extrusionOk="0">
                    <a:moveTo>
                      <a:pt x="6181" y="11474"/>
                    </a:moveTo>
                    <a:cubicBezTo>
                      <a:pt x="6181" y="11474"/>
                      <a:pt x="6202" y="5735"/>
                      <a:pt x="1767" y="6297"/>
                    </a:cubicBezTo>
                    <a:cubicBezTo>
                      <a:pt x="1767" y="6297"/>
                      <a:pt x="4068" y="3149"/>
                      <a:pt x="1" y="1"/>
                    </a:cubicBezTo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  <p:sp>
            <p:nvSpPr>
              <p:cNvPr id="7672" name="Google Shape;7672;p72"/>
              <p:cNvSpPr/>
              <p:nvPr/>
            </p:nvSpPr>
            <p:spPr>
              <a:xfrm>
                <a:off x="1517990" y="4014391"/>
                <a:ext cx="12119" cy="31518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7151" fill="none" extrusionOk="0">
                    <a:moveTo>
                      <a:pt x="0" y="1"/>
                    </a:moveTo>
                    <a:cubicBezTo>
                      <a:pt x="0" y="1"/>
                      <a:pt x="2747" y="2963"/>
                      <a:pt x="942" y="7151"/>
                    </a:cubicBezTo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  <p:sp>
            <p:nvSpPr>
              <p:cNvPr id="7673" name="Google Shape;7673;p72"/>
              <p:cNvSpPr/>
              <p:nvPr/>
            </p:nvSpPr>
            <p:spPr>
              <a:xfrm>
                <a:off x="1469021" y="4012138"/>
                <a:ext cx="35298" cy="21165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4802" fill="none" extrusionOk="0">
                    <a:moveTo>
                      <a:pt x="0" y="512"/>
                    </a:moveTo>
                    <a:cubicBezTo>
                      <a:pt x="4217" y="1"/>
                      <a:pt x="6023" y="4087"/>
                      <a:pt x="6023" y="4087"/>
                    </a:cubicBezTo>
                    <a:cubicBezTo>
                      <a:pt x="6023" y="4087"/>
                      <a:pt x="7143" y="3598"/>
                      <a:pt x="8004" y="4802"/>
                    </a:cubicBezTo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  <p:sp>
            <p:nvSpPr>
              <p:cNvPr id="7674" name="Google Shape;7674;p72"/>
              <p:cNvSpPr/>
              <p:nvPr/>
            </p:nvSpPr>
            <p:spPr>
              <a:xfrm>
                <a:off x="1500244" y="3942280"/>
                <a:ext cx="31183" cy="17449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3959" fill="none" extrusionOk="0">
                    <a:moveTo>
                      <a:pt x="1" y="1"/>
                    </a:moveTo>
                    <a:cubicBezTo>
                      <a:pt x="1" y="1"/>
                      <a:pt x="4265" y="3959"/>
                      <a:pt x="7070" y="1"/>
                    </a:cubicBezTo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  <p:sp>
            <p:nvSpPr>
              <p:cNvPr id="7675" name="Google Shape;7675;p72"/>
              <p:cNvSpPr/>
              <p:nvPr/>
            </p:nvSpPr>
            <p:spPr>
              <a:xfrm>
                <a:off x="1469021" y="3973727"/>
                <a:ext cx="31227" cy="15378"/>
              </a:xfrm>
              <a:custGeom>
                <a:avLst/>
                <a:gdLst/>
                <a:ahLst/>
                <a:cxnLst/>
                <a:rect l="l" t="t" r="r" b="b"/>
                <a:pathLst>
                  <a:path w="7081" h="3489" fill="none" extrusionOk="0">
                    <a:moveTo>
                      <a:pt x="7081" y="1125"/>
                    </a:moveTo>
                    <a:cubicBezTo>
                      <a:pt x="7081" y="1125"/>
                      <a:pt x="2670" y="1"/>
                      <a:pt x="0" y="3488"/>
                    </a:cubicBezTo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  <p:sp>
            <p:nvSpPr>
              <p:cNvPr id="7676" name="Google Shape;7676;p72"/>
              <p:cNvSpPr/>
              <p:nvPr/>
            </p:nvSpPr>
            <p:spPr>
              <a:xfrm>
                <a:off x="1504314" y="3910479"/>
                <a:ext cx="51950" cy="15131"/>
              </a:xfrm>
              <a:custGeom>
                <a:avLst/>
                <a:gdLst/>
                <a:ahLst/>
                <a:cxnLst/>
                <a:rect l="l" t="t" r="r" b="b"/>
                <a:pathLst>
                  <a:path w="11780" h="3433" fill="none" extrusionOk="0">
                    <a:moveTo>
                      <a:pt x="11780" y="2663"/>
                    </a:moveTo>
                    <a:cubicBezTo>
                      <a:pt x="8420" y="0"/>
                      <a:pt x="5162" y="3433"/>
                      <a:pt x="5162" y="3433"/>
                    </a:cubicBezTo>
                    <a:cubicBezTo>
                      <a:pt x="5162" y="3433"/>
                      <a:pt x="4473" y="387"/>
                      <a:pt x="1" y="1653"/>
                    </a:cubicBezTo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  <p:sp>
            <p:nvSpPr>
              <p:cNvPr id="7677" name="Google Shape;7677;p72"/>
              <p:cNvSpPr/>
              <p:nvPr/>
            </p:nvSpPr>
            <p:spPr>
              <a:xfrm>
                <a:off x="1469738" y="3847100"/>
                <a:ext cx="99150" cy="224346"/>
              </a:xfrm>
              <a:custGeom>
                <a:avLst/>
                <a:gdLst/>
                <a:ahLst/>
                <a:cxnLst/>
                <a:rect l="l" t="t" r="r" b="b"/>
                <a:pathLst>
                  <a:path w="22483" h="50901" fill="none" extrusionOk="0">
                    <a:moveTo>
                      <a:pt x="99" y="2729"/>
                    </a:moveTo>
                    <a:cubicBezTo>
                      <a:pt x="150" y="2383"/>
                      <a:pt x="237" y="2040"/>
                      <a:pt x="354" y="1711"/>
                    </a:cubicBezTo>
                    <a:cubicBezTo>
                      <a:pt x="744" y="675"/>
                      <a:pt x="1503" y="1"/>
                      <a:pt x="2900" y="1"/>
                    </a:cubicBezTo>
                    <a:cubicBezTo>
                      <a:pt x="4516" y="1"/>
                      <a:pt x="5282" y="913"/>
                      <a:pt x="5600" y="2229"/>
                    </a:cubicBezTo>
                    <a:cubicBezTo>
                      <a:pt x="9040" y="1682"/>
                      <a:pt x="12151" y="4356"/>
                      <a:pt x="12130" y="7840"/>
                    </a:cubicBezTo>
                    <a:cubicBezTo>
                      <a:pt x="12130" y="7997"/>
                      <a:pt x="12119" y="8150"/>
                      <a:pt x="12108" y="8300"/>
                    </a:cubicBezTo>
                    <a:cubicBezTo>
                      <a:pt x="14541" y="7307"/>
                      <a:pt x="17335" y="7957"/>
                      <a:pt x="19082" y="9923"/>
                    </a:cubicBezTo>
                    <a:cubicBezTo>
                      <a:pt x="20826" y="11889"/>
                      <a:pt x="21140" y="14742"/>
                      <a:pt x="19867" y="17040"/>
                    </a:cubicBezTo>
                    <a:cubicBezTo>
                      <a:pt x="21552" y="18379"/>
                      <a:pt x="22482" y="20454"/>
                      <a:pt x="22362" y="22603"/>
                    </a:cubicBezTo>
                    <a:cubicBezTo>
                      <a:pt x="22242" y="24755"/>
                      <a:pt x="21089" y="26714"/>
                      <a:pt x="19265" y="27860"/>
                    </a:cubicBezTo>
                    <a:cubicBezTo>
                      <a:pt x="20440" y="29308"/>
                      <a:pt x="20896" y="31205"/>
                      <a:pt x="20512" y="33029"/>
                    </a:cubicBezTo>
                    <a:cubicBezTo>
                      <a:pt x="20126" y="34853"/>
                      <a:pt x="18940" y="36407"/>
                      <a:pt x="17284" y="37257"/>
                    </a:cubicBezTo>
                    <a:cubicBezTo>
                      <a:pt x="17310" y="37487"/>
                      <a:pt x="17321" y="37720"/>
                      <a:pt x="17324" y="37950"/>
                    </a:cubicBezTo>
                    <a:cubicBezTo>
                      <a:pt x="17321" y="40766"/>
                      <a:pt x="15420" y="43225"/>
                      <a:pt x="12699" y="43940"/>
                    </a:cubicBezTo>
                    <a:cubicBezTo>
                      <a:pt x="11710" y="46782"/>
                      <a:pt x="8664" y="48350"/>
                      <a:pt x="5778" y="47507"/>
                    </a:cubicBezTo>
                    <a:cubicBezTo>
                      <a:pt x="5647" y="49434"/>
                      <a:pt x="4958" y="50900"/>
                      <a:pt x="2900" y="50900"/>
                    </a:cubicBezTo>
                    <a:cubicBezTo>
                      <a:pt x="0" y="50900"/>
                      <a:pt x="40" y="48390"/>
                      <a:pt x="0" y="48401"/>
                    </a:cubicBezTo>
                    <a:cubicBezTo>
                      <a:pt x="0" y="48401"/>
                      <a:pt x="69" y="2722"/>
                      <a:pt x="99" y="272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7678" name="Google Shape;7678;p72"/>
            <p:cNvSpPr/>
            <p:nvPr/>
          </p:nvSpPr>
          <p:spPr>
            <a:xfrm>
              <a:off x="2008060" y="4212384"/>
              <a:ext cx="24537" cy="23585"/>
            </a:xfrm>
            <a:custGeom>
              <a:avLst/>
              <a:gdLst/>
              <a:ahLst/>
              <a:cxnLst/>
              <a:rect l="l" t="t" r="r" b="b"/>
              <a:pathLst>
                <a:path w="5564" h="5351" extrusionOk="0">
                  <a:moveTo>
                    <a:pt x="2887" y="0"/>
                  </a:moveTo>
                  <a:cubicBezTo>
                    <a:pt x="2190" y="0"/>
                    <a:pt x="1506" y="271"/>
                    <a:pt x="996" y="783"/>
                  </a:cubicBezTo>
                  <a:cubicBezTo>
                    <a:pt x="230" y="1550"/>
                    <a:pt x="0" y="2699"/>
                    <a:pt x="416" y="3698"/>
                  </a:cubicBezTo>
                  <a:cubicBezTo>
                    <a:pt x="828" y="4698"/>
                    <a:pt x="1806" y="5351"/>
                    <a:pt x="2886" y="5351"/>
                  </a:cubicBezTo>
                  <a:cubicBezTo>
                    <a:pt x="4363" y="5351"/>
                    <a:pt x="5560" y="4150"/>
                    <a:pt x="5563" y="2677"/>
                  </a:cubicBezTo>
                  <a:cubicBezTo>
                    <a:pt x="5560" y="1593"/>
                    <a:pt x="4911" y="619"/>
                    <a:pt x="3911" y="203"/>
                  </a:cubicBezTo>
                  <a:cubicBezTo>
                    <a:pt x="3580" y="67"/>
                    <a:pt x="3232" y="0"/>
                    <a:pt x="2887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679" name="Google Shape;7679;p72"/>
            <p:cNvSpPr/>
            <p:nvPr/>
          </p:nvSpPr>
          <p:spPr>
            <a:xfrm>
              <a:off x="1545645" y="4049730"/>
              <a:ext cx="24520" cy="23576"/>
            </a:xfrm>
            <a:custGeom>
              <a:avLst/>
              <a:gdLst/>
              <a:ahLst/>
              <a:cxnLst/>
              <a:rect l="l" t="t" r="r" b="b"/>
              <a:pathLst>
                <a:path w="5560" h="5349" extrusionOk="0">
                  <a:moveTo>
                    <a:pt x="2886" y="1"/>
                  </a:moveTo>
                  <a:cubicBezTo>
                    <a:pt x="1806" y="1"/>
                    <a:pt x="828" y="654"/>
                    <a:pt x="416" y="1653"/>
                  </a:cubicBezTo>
                  <a:cubicBezTo>
                    <a:pt x="0" y="2649"/>
                    <a:pt x="230" y="3802"/>
                    <a:pt x="996" y="4564"/>
                  </a:cubicBezTo>
                  <a:cubicBezTo>
                    <a:pt x="1506" y="5077"/>
                    <a:pt x="2190" y="5349"/>
                    <a:pt x="2886" y="5349"/>
                  </a:cubicBezTo>
                  <a:cubicBezTo>
                    <a:pt x="3232" y="5349"/>
                    <a:pt x="3580" y="5282"/>
                    <a:pt x="3911" y="5144"/>
                  </a:cubicBezTo>
                  <a:cubicBezTo>
                    <a:pt x="4910" y="4732"/>
                    <a:pt x="5560" y="3758"/>
                    <a:pt x="5560" y="2675"/>
                  </a:cubicBezTo>
                  <a:cubicBezTo>
                    <a:pt x="5560" y="1197"/>
                    <a:pt x="4363" y="1"/>
                    <a:pt x="288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680" name="Google Shape;7680;p72"/>
            <p:cNvSpPr/>
            <p:nvPr/>
          </p:nvSpPr>
          <p:spPr>
            <a:xfrm>
              <a:off x="1231521" y="3947489"/>
              <a:ext cx="24524" cy="23576"/>
            </a:xfrm>
            <a:custGeom>
              <a:avLst/>
              <a:gdLst/>
              <a:ahLst/>
              <a:cxnLst/>
              <a:rect l="l" t="t" r="r" b="b"/>
              <a:pathLst>
                <a:path w="5561" h="5349" extrusionOk="0">
                  <a:moveTo>
                    <a:pt x="2886" y="1"/>
                  </a:moveTo>
                  <a:cubicBezTo>
                    <a:pt x="1803" y="1"/>
                    <a:pt x="829" y="650"/>
                    <a:pt x="413" y="1649"/>
                  </a:cubicBezTo>
                  <a:cubicBezTo>
                    <a:pt x="1" y="2649"/>
                    <a:pt x="227" y="3798"/>
                    <a:pt x="993" y="4564"/>
                  </a:cubicBezTo>
                  <a:cubicBezTo>
                    <a:pt x="1505" y="5076"/>
                    <a:pt x="2189" y="5349"/>
                    <a:pt x="2884" y="5349"/>
                  </a:cubicBezTo>
                  <a:cubicBezTo>
                    <a:pt x="3229" y="5349"/>
                    <a:pt x="3576" y="5282"/>
                    <a:pt x="3908" y="5144"/>
                  </a:cubicBezTo>
                  <a:cubicBezTo>
                    <a:pt x="4907" y="4732"/>
                    <a:pt x="5560" y="3758"/>
                    <a:pt x="5560" y="2674"/>
                  </a:cubicBezTo>
                  <a:cubicBezTo>
                    <a:pt x="5560" y="1197"/>
                    <a:pt x="4364" y="1"/>
                    <a:pt x="288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681" name="Google Shape;7681;p72"/>
            <p:cNvSpPr/>
            <p:nvPr/>
          </p:nvSpPr>
          <p:spPr>
            <a:xfrm>
              <a:off x="834100" y="4046742"/>
              <a:ext cx="24520" cy="23580"/>
            </a:xfrm>
            <a:custGeom>
              <a:avLst/>
              <a:gdLst/>
              <a:ahLst/>
              <a:cxnLst/>
              <a:rect l="l" t="t" r="r" b="b"/>
              <a:pathLst>
                <a:path w="5560" h="5350" extrusionOk="0">
                  <a:moveTo>
                    <a:pt x="2674" y="0"/>
                  </a:moveTo>
                  <a:cubicBezTo>
                    <a:pt x="1197" y="0"/>
                    <a:pt x="0" y="1197"/>
                    <a:pt x="0" y="2674"/>
                  </a:cubicBezTo>
                  <a:cubicBezTo>
                    <a:pt x="0" y="3758"/>
                    <a:pt x="653" y="4732"/>
                    <a:pt x="1653" y="5147"/>
                  </a:cubicBezTo>
                  <a:cubicBezTo>
                    <a:pt x="1983" y="5284"/>
                    <a:pt x="2329" y="5350"/>
                    <a:pt x="2673" y="5350"/>
                  </a:cubicBezTo>
                  <a:cubicBezTo>
                    <a:pt x="3369" y="5350"/>
                    <a:pt x="4054" y="5078"/>
                    <a:pt x="4567" y="4567"/>
                  </a:cubicBezTo>
                  <a:cubicBezTo>
                    <a:pt x="5330" y="3801"/>
                    <a:pt x="5559" y="2649"/>
                    <a:pt x="5147" y="1653"/>
                  </a:cubicBezTo>
                  <a:cubicBezTo>
                    <a:pt x="4731" y="653"/>
                    <a:pt x="3757" y="0"/>
                    <a:pt x="2674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682" name="Google Shape;7682;p72"/>
            <p:cNvSpPr/>
            <p:nvPr/>
          </p:nvSpPr>
          <p:spPr>
            <a:xfrm>
              <a:off x="834100" y="3849652"/>
              <a:ext cx="24520" cy="23580"/>
            </a:xfrm>
            <a:custGeom>
              <a:avLst/>
              <a:gdLst/>
              <a:ahLst/>
              <a:cxnLst/>
              <a:rect l="l" t="t" r="r" b="b"/>
              <a:pathLst>
                <a:path w="5560" h="5350" extrusionOk="0">
                  <a:moveTo>
                    <a:pt x="2674" y="1"/>
                  </a:moveTo>
                  <a:cubicBezTo>
                    <a:pt x="1197" y="1"/>
                    <a:pt x="0" y="1197"/>
                    <a:pt x="0" y="2675"/>
                  </a:cubicBezTo>
                  <a:cubicBezTo>
                    <a:pt x="0" y="3758"/>
                    <a:pt x="653" y="4732"/>
                    <a:pt x="1653" y="5144"/>
                  </a:cubicBezTo>
                  <a:cubicBezTo>
                    <a:pt x="1984" y="5282"/>
                    <a:pt x="2331" y="5349"/>
                    <a:pt x="2676" y="5349"/>
                  </a:cubicBezTo>
                  <a:cubicBezTo>
                    <a:pt x="3371" y="5349"/>
                    <a:pt x="4055" y="5077"/>
                    <a:pt x="4567" y="4564"/>
                  </a:cubicBezTo>
                  <a:cubicBezTo>
                    <a:pt x="5330" y="3802"/>
                    <a:pt x="5559" y="2649"/>
                    <a:pt x="5147" y="1650"/>
                  </a:cubicBezTo>
                  <a:cubicBezTo>
                    <a:pt x="4731" y="650"/>
                    <a:pt x="3757" y="1"/>
                    <a:pt x="2674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683" name="Google Shape;7683;p72"/>
            <p:cNvSpPr/>
            <p:nvPr/>
          </p:nvSpPr>
          <p:spPr>
            <a:xfrm>
              <a:off x="1668053" y="3947489"/>
              <a:ext cx="24520" cy="23576"/>
            </a:xfrm>
            <a:custGeom>
              <a:avLst/>
              <a:gdLst/>
              <a:ahLst/>
              <a:cxnLst/>
              <a:rect l="l" t="t" r="r" b="b"/>
              <a:pathLst>
                <a:path w="5560" h="5349" extrusionOk="0">
                  <a:moveTo>
                    <a:pt x="2882" y="1"/>
                  </a:moveTo>
                  <a:cubicBezTo>
                    <a:pt x="1802" y="1"/>
                    <a:pt x="828" y="650"/>
                    <a:pt x="412" y="1649"/>
                  </a:cubicBezTo>
                  <a:cubicBezTo>
                    <a:pt x="0" y="2649"/>
                    <a:pt x="226" y="3798"/>
                    <a:pt x="993" y="4564"/>
                  </a:cubicBezTo>
                  <a:cubicBezTo>
                    <a:pt x="1502" y="5076"/>
                    <a:pt x="2187" y="5349"/>
                    <a:pt x="2883" y="5349"/>
                  </a:cubicBezTo>
                  <a:cubicBezTo>
                    <a:pt x="3228" y="5349"/>
                    <a:pt x="3576" y="5282"/>
                    <a:pt x="3907" y="5144"/>
                  </a:cubicBezTo>
                  <a:cubicBezTo>
                    <a:pt x="4907" y="4732"/>
                    <a:pt x="5556" y="3758"/>
                    <a:pt x="5560" y="2674"/>
                  </a:cubicBezTo>
                  <a:cubicBezTo>
                    <a:pt x="5560" y="1197"/>
                    <a:pt x="4360" y="1"/>
                    <a:pt x="288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684" name="Google Shape;7684;p72"/>
            <p:cNvSpPr/>
            <p:nvPr/>
          </p:nvSpPr>
          <p:spPr>
            <a:xfrm>
              <a:off x="889649" y="3678195"/>
              <a:ext cx="23589" cy="23576"/>
            </a:xfrm>
            <a:custGeom>
              <a:avLst/>
              <a:gdLst/>
              <a:ahLst/>
              <a:cxnLst/>
              <a:rect l="l" t="t" r="r" b="b"/>
              <a:pathLst>
                <a:path w="5349" h="5349" extrusionOk="0">
                  <a:moveTo>
                    <a:pt x="2674" y="0"/>
                  </a:moveTo>
                  <a:cubicBezTo>
                    <a:pt x="1197" y="0"/>
                    <a:pt x="0" y="1197"/>
                    <a:pt x="0" y="2674"/>
                  </a:cubicBezTo>
                  <a:cubicBezTo>
                    <a:pt x="0" y="4152"/>
                    <a:pt x="1197" y="5348"/>
                    <a:pt x="2674" y="5348"/>
                  </a:cubicBezTo>
                  <a:cubicBezTo>
                    <a:pt x="4152" y="5348"/>
                    <a:pt x="5348" y="4152"/>
                    <a:pt x="5348" y="2674"/>
                  </a:cubicBezTo>
                  <a:cubicBezTo>
                    <a:pt x="5348" y="1197"/>
                    <a:pt x="4152" y="0"/>
                    <a:pt x="267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685" name="Google Shape;7685;p72"/>
            <p:cNvSpPr/>
            <p:nvPr/>
          </p:nvSpPr>
          <p:spPr>
            <a:xfrm>
              <a:off x="1357708" y="3848642"/>
              <a:ext cx="24542" cy="23585"/>
            </a:xfrm>
            <a:custGeom>
              <a:avLst/>
              <a:gdLst/>
              <a:ahLst/>
              <a:cxnLst/>
              <a:rect l="l" t="t" r="r" b="b"/>
              <a:pathLst>
                <a:path w="5565" h="5351" extrusionOk="0">
                  <a:moveTo>
                    <a:pt x="2890" y="0"/>
                  </a:moveTo>
                  <a:cubicBezTo>
                    <a:pt x="1807" y="0"/>
                    <a:pt x="833" y="653"/>
                    <a:pt x="417" y="1653"/>
                  </a:cubicBezTo>
                  <a:cubicBezTo>
                    <a:pt x="1" y="2652"/>
                    <a:pt x="231" y="3801"/>
                    <a:pt x="997" y="4567"/>
                  </a:cubicBezTo>
                  <a:cubicBezTo>
                    <a:pt x="1509" y="5080"/>
                    <a:pt x="2193" y="5350"/>
                    <a:pt x="2888" y="5350"/>
                  </a:cubicBezTo>
                  <a:cubicBezTo>
                    <a:pt x="3233" y="5350"/>
                    <a:pt x="3580" y="5284"/>
                    <a:pt x="3912" y="5147"/>
                  </a:cubicBezTo>
                  <a:cubicBezTo>
                    <a:pt x="4911" y="4731"/>
                    <a:pt x="5564" y="3757"/>
                    <a:pt x="5564" y="2678"/>
                  </a:cubicBezTo>
                  <a:cubicBezTo>
                    <a:pt x="5564" y="1200"/>
                    <a:pt x="4364" y="0"/>
                    <a:pt x="289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686" name="Google Shape;7686;p72"/>
            <p:cNvSpPr/>
            <p:nvPr/>
          </p:nvSpPr>
          <p:spPr>
            <a:xfrm>
              <a:off x="1357708" y="4049730"/>
              <a:ext cx="24542" cy="23585"/>
            </a:xfrm>
            <a:custGeom>
              <a:avLst/>
              <a:gdLst/>
              <a:ahLst/>
              <a:cxnLst/>
              <a:rect l="l" t="t" r="r" b="b"/>
              <a:pathLst>
                <a:path w="5565" h="5351" extrusionOk="0">
                  <a:moveTo>
                    <a:pt x="2890" y="1"/>
                  </a:moveTo>
                  <a:cubicBezTo>
                    <a:pt x="1807" y="1"/>
                    <a:pt x="833" y="654"/>
                    <a:pt x="417" y="1653"/>
                  </a:cubicBezTo>
                  <a:cubicBezTo>
                    <a:pt x="1" y="2653"/>
                    <a:pt x="231" y="3802"/>
                    <a:pt x="997" y="4568"/>
                  </a:cubicBezTo>
                  <a:cubicBezTo>
                    <a:pt x="1510" y="5078"/>
                    <a:pt x="2195" y="5350"/>
                    <a:pt x="2891" y="5350"/>
                  </a:cubicBezTo>
                  <a:cubicBezTo>
                    <a:pt x="3235" y="5350"/>
                    <a:pt x="3581" y="5284"/>
                    <a:pt x="3912" y="5148"/>
                  </a:cubicBezTo>
                  <a:cubicBezTo>
                    <a:pt x="4911" y="4732"/>
                    <a:pt x="5564" y="3758"/>
                    <a:pt x="5564" y="2675"/>
                  </a:cubicBezTo>
                  <a:cubicBezTo>
                    <a:pt x="5564" y="1197"/>
                    <a:pt x="4364" y="1"/>
                    <a:pt x="2890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687" name="Google Shape;7687;p72"/>
            <p:cNvSpPr/>
            <p:nvPr/>
          </p:nvSpPr>
          <p:spPr>
            <a:xfrm>
              <a:off x="889649" y="4212384"/>
              <a:ext cx="24520" cy="23585"/>
            </a:xfrm>
            <a:custGeom>
              <a:avLst/>
              <a:gdLst/>
              <a:ahLst/>
              <a:cxnLst/>
              <a:rect l="l" t="t" r="r" b="b"/>
              <a:pathLst>
                <a:path w="5560" h="5351" extrusionOk="0">
                  <a:moveTo>
                    <a:pt x="2674" y="0"/>
                  </a:moveTo>
                  <a:cubicBezTo>
                    <a:pt x="2328" y="0"/>
                    <a:pt x="1980" y="67"/>
                    <a:pt x="1649" y="203"/>
                  </a:cubicBezTo>
                  <a:cubicBezTo>
                    <a:pt x="650" y="619"/>
                    <a:pt x="0" y="1593"/>
                    <a:pt x="0" y="2677"/>
                  </a:cubicBezTo>
                  <a:cubicBezTo>
                    <a:pt x="0" y="4150"/>
                    <a:pt x="1197" y="5351"/>
                    <a:pt x="2674" y="5351"/>
                  </a:cubicBezTo>
                  <a:cubicBezTo>
                    <a:pt x="3754" y="5351"/>
                    <a:pt x="4732" y="4698"/>
                    <a:pt x="5144" y="3698"/>
                  </a:cubicBezTo>
                  <a:cubicBezTo>
                    <a:pt x="5560" y="2699"/>
                    <a:pt x="5330" y="1550"/>
                    <a:pt x="4568" y="783"/>
                  </a:cubicBezTo>
                  <a:cubicBezTo>
                    <a:pt x="4055" y="271"/>
                    <a:pt x="3370" y="0"/>
                    <a:pt x="2674" y="0"/>
                  </a:cubicBezTo>
                  <a:close/>
                </a:path>
              </a:pathLst>
            </a:custGeom>
            <a:solidFill>
              <a:srgbClr val="E4E9ED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688" name="Google Shape;7688;p72"/>
            <p:cNvSpPr/>
            <p:nvPr/>
          </p:nvSpPr>
          <p:spPr>
            <a:xfrm>
              <a:off x="2008060" y="3678195"/>
              <a:ext cx="24537" cy="23576"/>
            </a:xfrm>
            <a:custGeom>
              <a:avLst/>
              <a:gdLst/>
              <a:ahLst/>
              <a:cxnLst/>
              <a:rect l="l" t="t" r="r" b="b"/>
              <a:pathLst>
                <a:path w="5564" h="5349" extrusionOk="0">
                  <a:moveTo>
                    <a:pt x="2886" y="0"/>
                  </a:moveTo>
                  <a:cubicBezTo>
                    <a:pt x="1806" y="0"/>
                    <a:pt x="828" y="650"/>
                    <a:pt x="416" y="1649"/>
                  </a:cubicBezTo>
                  <a:cubicBezTo>
                    <a:pt x="0" y="2649"/>
                    <a:pt x="230" y="3802"/>
                    <a:pt x="996" y="4564"/>
                  </a:cubicBezTo>
                  <a:cubicBezTo>
                    <a:pt x="1506" y="5076"/>
                    <a:pt x="2190" y="5349"/>
                    <a:pt x="2887" y="5349"/>
                  </a:cubicBezTo>
                  <a:cubicBezTo>
                    <a:pt x="3232" y="5349"/>
                    <a:pt x="3580" y="5282"/>
                    <a:pt x="3911" y="5144"/>
                  </a:cubicBezTo>
                  <a:cubicBezTo>
                    <a:pt x="4911" y="4732"/>
                    <a:pt x="5560" y="3758"/>
                    <a:pt x="5563" y="2674"/>
                  </a:cubicBezTo>
                  <a:cubicBezTo>
                    <a:pt x="5560" y="1197"/>
                    <a:pt x="4363" y="0"/>
                    <a:pt x="288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689" name="Google Shape;7689;p72"/>
            <p:cNvSpPr/>
            <p:nvPr/>
          </p:nvSpPr>
          <p:spPr>
            <a:xfrm>
              <a:off x="1548251" y="3848642"/>
              <a:ext cx="24520" cy="23580"/>
            </a:xfrm>
            <a:custGeom>
              <a:avLst/>
              <a:gdLst/>
              <a:ahLst/>
              <a:cxnLst/>
              <a:rect l="l" t="t" r="r" b="b"/>
              <a:pathLst>
                <a:path w="5560" h="5350" extrusionOk="0">
                  <a:moveTo>
                    <a:pt x="2886" y="0"/>
                  </a:moveTo>
                  <a:cubicBezTo>
                    <a:pt x="1806" y="0"/>
                    <a:pt x="828" y="653"/>
                    <a:pt x="416" y="1653"/>
                  </a:cubicBezTo>
                  <a:cubicBezTo>
                    <a:pt x="0" y="2652"/>
                    <a:pt x="230" y="3801"/>
                    <a:pt x="996" y="4567"/>
                  </a:cubicBezTo>
                  <a:cubicBezTo>
                    <a:pt x="1507" y="5078"/>
                    <a:pt x="2192" y="5350"/>
                    <a:pt x="2890" y="5350"/>
                  </a:cubicBezTo>
                  <a:cubicBezTo>
                    <a:pt x="3234" y="5350"/>
                    <a:pt x="3581" y="5283"/>
                    <a:pt x="3911" y="5147"/>
                  </a:cubicBezTo>
                  <a:cubicBezTo>
                    <a:pt x="4910" y="4731"/>
                    <a:pt x="5560" y="3757"/>
                    <a:pt x="5560" y="2678"/>
                  </a:cubicBezTo>
                  <a:cubicBezTo>
                    <a:pt x="5560" y="1200"/>
                    <a:pt x="4363" y="0"/>
                    <a:pt x="288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690" name="Google Shape;7690;p72"/>
            <p:cNvSpPr/>
            <p:nvPr/>
          </p:nvSpPr>
          <p:spPr>
            <a:xfrm>
              <a:off x="2069063" y="3847033"/>
              <a:ext cx="24520" cy="23585"/>
            </a:xfrm>
            <a:custGeom>
              <a:avLst/>
              <a:gdLst/>
              <a:ahLst/>
              <a:cxnLst/>
              <a:rect l="l" t="t" r="r" b="b"/>
              <a:pathLst>
                <a:path w="5560" h="5351" extrusionOk="0">
                  <a:moveTo>
                    <a:pt x="2886" y="0"/>
                  </a:moveTo>
                  <a:cubicBezTo>
                    <a:pt x="1806" y="0"/>
                    <a:pt x="828" y="653"/>
                    <a:pt x="416" y="1653"/>
                  </a:cubicBezTo>
                  <a:cubicBezTo>
                    <a:pt x="0" y="2652"/>
                    <a:pt x="230" y="3801"/>
                    <a:pt x="993" y="4567"/>
                  </a:cubicBezTo>
                  <a:cubicBezTo>
                    <a:pt x="1505" y="5080"/>
                    <a:pt x="2190" y="5351"/>
                    <a:pt x="2887" y="5351"/>
                  </a:cubicBezTo>
                  <a:cubicBezTo>
                    <a:pt x="3232" y="5351"/>
                    <a:pt x="3580" y="5284"/>
                    <a:pt x="3911" y="5148"/>
                  </a:cubicBezTo>
                  <a:cubicBezTo>
                    <a:pt x="4910" y="4732"/>
                    <a:pt x="5560" y="3758"/>
                    <a:pt x="5560" y="2678"/>
                  </a:cubicBezTo>
                  <a:cubicBezTo>
                    <a:pt x="5560" y="1200"/>
                    <a:pt x="4363" y="0"/>
                    <a:pt x="288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691" name="Google Shape;7691;p72"/>
            <p:cNvSpPr/>
            <p:nvPr/>
          </p:nvSpPr>
          <p:spPr>
            <a:xfrm>
              <a:off x="2069063" y="4046870"/>
              <a:ext cx="24520" cy="23576"/>
            </a:xfrm>
            <a:custGeom>
              <a:avLst/>
              <a:gdLst/>
              <a:ahLst/>
              <a:cxnLst/>
              <a:rect l="l" t="t" r="r" b="b"/>
              <a:pathLst>
                <a:path w="5560" h="5349" extrusionOk="0">
                  <a:moveTo>
                    <a:pt x="2886" y="0"/>
                  </a:moveTo>
                  <a:cubicBezTo>
                    <a:pt x="1806" y="0"/>
                    <a:pt x="828" y="650"/>
                    <a:pt x="416" y="1649"/>
                  </a:cubicBezTo>
                  <a:cubicBezTo>
                    <a:pt x="0" y="2649"/>
                    <a:pt x="230" y="3802"/>
                    <a:pt x="993" y="4564"/>
                  </a:cubicBezTo>
                  <a:cubicBezTo>
                    <a:pt x="1505" y="5076"/>
                    <a:pt x="2190" y="5349"/>
                    <a:pt x="2887" y="5349"/>
                  </a:cubicBezTo>
                  <a:cubicBezTo>
                    <a:pt x="3232" y="5349"/>
                    <a:pt x="3580" y="5282"/>
                    <a:pt x="3911" y="5144"/>
                  </a:cubicBezTo>
                  <a:cubicBezTo>
                    <a:pt x="4910" y="4732"/>
                    <a:pt x="5560" y="3758"/>
                    <a:pt x="5560" y="2674"/>
                  </a:cubicBezTo>
                  <a:cubicBezTo>
                    <a:pt x="5560" y="1197"/>
                    <a:pt x="4363" y="0"/>
                    <a:pt x="2886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</p:grpSp>
      <p:grpSp>
        <p:nvGrpSpPr>
          <p:cNvPr id="7692" name="Google Shape;7692;p72"/>
          <p:cNvGrpSpPr/>
          <p:nvPr/>
        </p:nvGrpSpPr>
        <p:grpSpPr>
          <a:xfrm rot="5400000">
            <a:off x="5951337" y="3228841"/>
            <a:ext cx="164064" cy="1414916"/>
            <a:chOff x="4428249" y="1369375"/>
            <a:chExt cx="36905" cy="429569"/>
          </a:xfrm>
        </p:grpSpPr>
        <p:sp>
          <p:nvSpPr>
            <p:cNvPr id="7693" name="Google Shape;7693;p72"/>
            <p:cNvSpPr/>
            <p:nvPr/>
          </p:nvSpPr>
          <p:spPr>
            <a:xfrm>
              <a:off x="4428249" y="1369375"/>
              <a:ext cx="2375" cy="429104"/>
            </a:xfrm>
            <a:custGeom>
              <a:avLst/>
              <a:gdLst/>
              <a:ahLst/>
              <a:cxnLst/>
              <a:rect l="l" t="t" r="r" b="b"/>
              <a:pathLst>
                <a:path w="95" h="18328" extrusionOk="0">
                  <a:moveTo>
                    <a:pt x="48" y="1"/>
                  </a:moveTo>
                  <a:cubicBezTo>
                    <a:pt x="24" y="1"/>
                    <a:pt x="1" y="15"/>
                    <a:pt x="1" y="44"/>
                  </a:cubicBezTo>
                  <a:lnTo>
                    <a:pt x="1" y="18284"/>
                  </a:lnTo>
                  <a:cubicBezTo>
                    <a:pt x="1" y="18306"/>
                    <a:pt x="22" y="18328"/>
                    <a:pt x="51" y="18328"/>
                  </a:cubicBezTo>
                  <a:cubicBezTo>
                    <a:pt x="73" y="18328"/>
                    <a:pt x="95" y="18306"/>
                    <a:pt x="95" y="18284"/>
                  </a:cubicBezTo>
                  <a:lnTo>
                    <a:pt x="95" y="44"/>
                  </a:lnTo>
                  <a:cubicBezTo>
                    <a:pt x="95" y="15"/>
                    <a:pt x="71" y="1"/>
                    <a:pt x="48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694" name="Google Shape;7694;p72"/>
            <p:cNvSpPr/>
            <p:nvPr/>
          </p:nvSpPr>
          <p:spPr>
            <a:xfrm>
              <a:off x="4428354" y="1369375"/>
              <a:ext cx="36800" cy="2200"/>
            </a:xfrm>
            <a:custGeom>
              <a:avLst/>
              <a:gdLst/>
              <a:ahLst/>
              <a:cxnLst/>
              <a:rect l="l" t="t" r="r" b="b"/>
              <a:pathLst>
                <a:path w="1472" h="88" extrusionOk="0">
                  <a:moveTo>
                    <a:pt x="65" y="1"/>
                  </a:moveTo>
                  <a:cubicBezTo>
                    <a:pt x="0" y="1"/>
                    <a:pt x="0" y="87"/>
                    <a:pt x="65" y="87"/>
                  </a:cubicBezTo>
                  <a:lnTo>
                    <a:pt x="1414" y="87"/>
                  </a:lnTo>
                  <a:cubicBezTo>
                    <a:pt x="1472" y="87"/>
                    <a:pt x="1472" y="1"/>
                    <a:pt x="141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695" name="Google Shape;7695;p72"/>
            <p:cNvSpPr/>
            <p:nvPr/>
          </p:nvSpPr>
          <p:spPr>
            <a:xfrm>
              <a:off x="4428704" y="1383625"/>
              <a:ext cx="17350" cy="2200"/>
            </a:xfrm>
            <a:custGeom>
              <a:avLst/>
              <a:gdLst/>
              <a:ahLst/>
              <a:cxnLst/>
              <a:rect l="l" t="t" r="r" b="b"/>
              <a:pathLst>
                <a:path w="694" h="88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65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5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696" name="Google Shape;7696;p72"/>
            <p:cNvSpPr/>
            <p:nvPr/>
          </p:nvSpPr>
          <p:spPr>
            <a:xfrm>
              <a:off x="4428704" y="1397875"/>
              <a:ext cx="17350" cy="2175"/>
            </a:xfrm>
            <a:custGeom>
              <a:avLst/>
              <a:gdLst/>
              <a:ahLst/>
              <a:cxnLst/>
              <a:rect l="l" t="t" r="r" b="b"/>
              <a:pathLst>
                <a:path w="694" h="87" extrusionOk="0">
                  <a:moveTo>
                    <a:pt x="51" y="0"/>
                  </a:moveTo>
                  <a:cubicBezTo>
                    <a:pt x="22" y="0"/>
                    <a:pt x="1" y="22"/>
                    <a:pt x="1" y="44"/>
                  </a:cubicBezTo>
                  <a:cubicBezTo>
                    <a:pt x="1" y="72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72"/>
                    <a:pt x="693" y="44"/>
                  </a:cubicBezTo>
                  <a:cubicBezTo>
                    <a:pt x="693" y="22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697" name="Google Shape;7697;p72"/>
            <p:cNvSpPr/>
            <p:nvPr/>
          </p:nvSpPr>
          <p:spPr>
            <a:xfrm>
              <a:off x="4428704" y="1412125"/>
              <a:ext cx="36100" cy="2175"/>
            </a:xfrm>
            <a:custGeom>
              <a:avLst/>
              <a:gdLst/>
              <a:ahLst/>
              <a:cxnLst/>
              <a:rect l="l" t="t" r="r" b="b"/>
              <a:pathLst>
                <a:path w="1444" h="87" extrusionOk="0">
                  <a:moveTo>
                    <a:pt x="51" y="0"/>
                  </a:moveTo>
                  <a:cubicBezTo>
                    <a:pt x="22" y="0"/>
                    <a:pt x="1" y="22"/>
                    <a:pt x="1" y="43"/>
                  </a:cubicBezTo>
                  <a:cubicBezTo>
                    <a:pt x="1" y="72"/>
                    <a:pt x="22" y="87"/>
                    <a:pt x="51" y="87"/>
                  </a:cubicBezTo>
                  <a:lnTo>
                    <a:pt x="1400" y="87"/>
                  </a:lnTo>
                  <a:cubicBezTo>
                    <a:pt x="1422" y="87"/>
                    <a:pt x="1443" y="72"/>
                    <a:pt x="1443" y="43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698" name="Google Shape;7698;p72"/>
            <p:cNvSpPr/>
            <p:nvPr/>
          </p:nvSpPr>
          <p:spPr>
            <a:xfrm>
              <a:off x="4428354" y="1426350"/>
              <a:ext cx="18050" cy="2200"/>
            </a:xfrm>
            <a:custGeom>
              <a:avLst/>
              <a:gdLst/>
              <a:ahLst/>
              <a:cxnLst/>
              <a:rect l="l" t="t" r="r" b="b"/>
              <a:pathLst>
                <a:path w="722" h="88" extrusionOk="0">
                  <a:moveTo>
                    <a:pt x="65" y="1"/>
                  </a:moveTo>
                  <a:cubicBezTo>
                    <a:pt x="0" y="1"/>
                    <a:pt x="0" y="87"/>
                    <a:pt x="65" y="87"/>
                  </a:cubicBezTo>
                  <a:lnTo>
                    <a:pt x="664" y="87"/>
                  </a:lnTo>
                  <a:cubicBezTo>
                    <a:pt x="722" y="87"/>
                    <a:pt x="722" y="1"/>
                    <a:pt x="66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699" name="Google Shape;7699;p72"/>
            <p:cNvSpPr/>
            <p:nvPr/>
          </p:nvSpPr>
          <p:spPr>
            <a:xfrm>
              <a:off x="4428704" y="1440600"/>
              <a:ext cx="17350" cy="2200"/>
            </a:xfrm>
            <a:custGeom>
              <a:avLst/>
              <a:gdLst/>
              <a:ahLst/>
              <a:cxnLst/>
              <a:rect l="l" t="t" r="r" b="b"/>
              <a:pathLst>
                <a:path w="694" h="88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73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700" name="Google Shape;7700;p72"/>
            <p:cNvSpPr/>
            <p:nvPr/>
          </p:nvSpPr>
          <p:spPr>
            <a:xfrm>
              <a:off x="4428704" y="1454850"/>
              <a:ext cx="36100" cy="2375"/>
            </a:xfrm>
            <a:custGeom>
              <a:avLst/>
              <a:gdLst/>
              <a:ahLst/>
              <a:cxnLst/>
              <a:rect l="l" t="t" r="r" b="b"/>
              <a:pathLst>
                <a:path w="1444" h="95" extrusionOk="0">
                  <a:moveTo>
                    <a:pt x="51" y="0"/>
                  </a:moveTo>
                  <a:cubicBezTo>
                    <a:pt x="22" y="0"/>
                    <a:pt x="1" y="22"/>
                    <a:pt x="1" y="44"/>
                  </a:cubicBezTo>
                  <a:cubicBezTo>
                    <a:pt x="1" y="73"/>
                    <a:pt x="22" y="94"/>
                    <a:pt x="51" y="94"/>
                  </a:cubicBezTo>
                  <a:lnTo>
                    <a:pt x="1400" y="94"/>
                  </a:lnTo>
                  <a:cubicBezTo>
                    <a:pt x="1422" y="94"/>
                    <a:pt x="1443" y="73"/>
                    <a:pt x="1443" y="44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701" name="Google Shape;7701;p72"/>
            <p:cNvSpPr/>
            <p:nvPr/>
          </p:nvSpPr>
          <p:spPr>
            <a:xfrm>
              <a:off x="4428354" y="1469100"/>
              <a:ext cx="18050" cy="2375"/>
            </a:xfrm>
            <a:custGeom>
              <a:avLst/>
              <a:gdLst/>
              <a:ahLst/>
              <a:cxnLst/>
              <a:rect l="l" t="t" r="r" b="b"/>
              <a:pathLst>
                <a:path w="722" h="95" extrusionOk="0">
                  <a:moveTo>
                    <a:pt x="65" y="0"/>
                  </a:moveTo>
                  <a:cubicBezTo>
                    <a:pt x="0" y="0"/>
                    <a:pt x="0" y="94"/>
                    <a:pt x="65" y="94"/>
                  </a:cubicBezTo>
                  <a:lnTo>
                    <a:pt x="664" y="94"/>
                  </a:lnTo>
                  <a:cubicBezTo>
                    <a:pt x="722" y="94"/>
                    <a:pt x="722" y="0"/>
                    <a:pt x="66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702" name="Google Shape;7702;p72"/>
            <p:cNvSpPr/>
            <p:nvPr/>
          </p:nvSpPr>
          <p:spPr>
            <a:xfrm>
              <a:off x="4428354" y="1483350"/>
              <a:ext cx="18050" cy="2350"/>
            </a:xfrm>
            <a:custGeom>
              <a:avLst/>
              <a:gdLst/>
              <a:ahLst/>
              <a:cxnLst/>
              <a:rect l="l" t="t" r="r" b="b"/>
              <a:pathLst>
                <a:path w="722" h="94" extrusionOk="0">
                  <a:moveTo>
                    <a:pt x="65" y="0"/>
                  </a:moveTo>
                  <a:cubicBezTo>
                    <a:pt x="0" y="0"/>
                    <a:pt x="0" y="94"/>
                    <a:pt x="65" y="94"/>
                  </a:cubicBezTo>
                  <a:lnTo>
                    <a:pt x="664" y="94"/>
                  </a:lnTo>
                  <a:cubicBezTo>
                    <a:pt x="722" y="94"/>
                    <a:pt x="722" y="0"/>
                    <a:pt x="66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703" name="Google Shape;7703;p72"/>
            <p:cNvSpPr/>
            <p:nvPr/>
          </p:nvSpPr>
          <p:spPr>
            <a:xfrm>
              <a:off x="4428704" y="1497575"/>
              <a:ext cx="36100" cy="2200"/>
            </a:xfrm>
            <a:custGeom>
              <a:avLst/>
              <a:gdLst/>
              <a:ahLst/>
              <a:cxnLst/>
              <a:rect l="l" t="t" r="r" b="b"/>
              <a:pathLst>
                <a:path w="1444" h="88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87"/>
                    <a:pt x="51" y="87"/>
                  </a:cubicBezTo>
                  <a:lnTo>
                    <a:pt x="1400" y="87"/>
                  </a:lnTo>
                  <a:cubicBezTo>
                    <a:pt x="1422" y="87"/>
                    <a:pt x="1443" y="73"/>
                    <a:pt x="1443" y="44"/>
                  </a:cubicBezTo>
                  <a:cubicBezTo>
                    <a:pt x="1443" y="22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704" name="Google Shape;7704;p72"/>
            <p:cNvSpPr/>
            <p:nvPr/>
          </p:nvSpPr>
          <p:spPr>
            <a:xfrm>
              <a:off x="4428704" y="1511825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94"/>
                    <a:pt x="693" y="73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705" name="Google Shape;7705;p72"/>
            <p:cNvSpPr/>
            <p:nvPr/>
          </p:nvSpPr>
          <p:spPr>
            <a:xfrm>
              <a:off x="4428354" y="1526075"/>
              <a:ext cx="18050" cy="2375"/>
            </a:xfrm>
            <a:custGeom>
              <a:avLst/>
              <a:gdLst/>
              <a:ahLst/>
              <a:cxnLst/>
              <a:rect l="l" t="t" r="r" b="b"/>
              <a:pathLst>
                <a:path w="722" h="95" extrusionOk="0">
                  <a:moveTo>
                    <a:pt x="65" y="0"/>
                  </a:moveTo>
                  <a:cubicBezTo>
                    <a:pt x="0" y="0"/>
                    <a:pt x="0" y="94"/>
                    <a:pt x="65" y="94"/>
                  </a:cubicBezTo>
                  <a:lnTo>
                    <a:pt x="664" y="94"/>
                  </a:lnTo>
                  <a:cubicBezTo>
                    <a:pt x="722" y="94"/>
                    <a:pt x="722" y="0"/>
                    <a:pt x="66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706" name="Google Shape;7706;p72"/>
            <p:cNvSpPr/>
            <p:nvPr/>
          </p:nvSpPr>
          <p:spPr>
            <a:xfrm>
              <a:off x="4428704" y="1540325"/>
              <a:ext cx="36100" cy="2350"/>
            </a:xfrm>
            <a:custGeom>
              <a:avLst/>
              <a:gdLst/>
              <a:ahLst/>
              <a:cxnLst/>
              <a:rect l="l" t="t" r="r" b="b"/>
              <a:pathLst>
                <a:path w="1444" h="94" extrusionOk="0">
                  <a:moveTo>
                    <a:pt x="51" y="0"/>
                  </a:moveTo>
                  <a:cubicBezTo>
                    <a:pt x="22" y="0"/>
                    <a:pt x="1" y="22"/>
                    <a:pt x="1" y="43"/>
                  </a:cubicBezTo>
                  <a:cubicBezTo>
                    <a:pt x="1" y="72"/>
                    <a:pt x="22" y="94"/>
                    <a:pt x="51" y="94"/>
                  </a:cubicBezTo>
                  <a:lnTo>
                    <a:pt x="1400" y="94"/>
                  </a:lnTo>
                  <a:cubicBezTo>
                    <a:pt x="1422" y="94"/>
                    <a:pt x="1443" y="72"/>
                    <a:pt x="1443" y="43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707" name="Google Shape;7707;p72"/>
            <p:cNvSpPr/>
            <p:nvPr/>
          </p:nvSpPr>
          <p:spPr>
            <a:xfrm>
              <a:off x="4428704" y="1554550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1"/>
                  </a:moveTo>
                  <a:cubicBezTo>
                    <a:pt x="22" y="1"/>
                    <a:pt x="1" y="23"/>
                    <a:pt x="1" y="44"/>
                  </a:cubicBezTo>
                  <a:cubicBezTo>
                    <a:pt x="1" y="73"/>
                    <a:pt x="22" y="95"/>
                    <a:pt x="51" y="95"/>
                  </a:cubicBezTo>
                  <a:lnTo>
                    <a:pt x="650" y="95"/>
                  </a:lnTo>
                  <a:cubicBezTo>
                    <a:pt x="672" y="95"/>
                    <a:pt x="693" y="73"/>
                    <a:pt x="693" y="44"/>
                  </a:cubicBezTo>
                  <a:cubicBezTo>
                    <a:pt x="693" y="23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708" name="Google Shape;7708;p72"/>
            <p:cNvSpPr/>
            <p:nvPr/>
          </p:nvSpPr>
          <p:spPr>
            <a:xfrm>
              <a:off x="4428704" y="1568800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95"/>
                    <a:pt x="51" y="95"/>
                  </a:cubicBezTo>
                  <a:lnTo>
                    <a:pt x="650" y="95"/>
                  </a:lnTo>
                  <a:cubicBezTo>
                    <a:pt x="672" y="95"/>
                    <a:pt x="693" y="73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709" name="Google Shape;7709;p72"/>
            <p:cNvSpPr/>
            <p:nvPr/>
          </p:nvSpPr>
          <p:spPr>
            <a:xfrm>
              <a:off x="4428354" y="1583050"/>
              <a:ext cx="36800" cy="2375"/>
            </a:xfrm>
            <a:custGeom>
              <a:avLst/>
              <a:gdLst/>
              <a:ahLst/>
              <a:cxnLst/>
              <a:rect l="l" t="t" r="r" b="b"/>
              <a:pathLst>
                <a:path w="1472" h="95" extrusionOk="0">
                  <a:moveTo>
                    <a:pt x="65" y="1"/>
                  </a:moveTo>
                  <a:cubicBezTo>
                    <a:pt x="0" y="1"/>
                    <a:pt x="0" y="94"/>
                    <a:pt x="65" y="94"/>
                  </a:cubicBezTo>
                  <a:lnTo>
                    <a:pt x="1414" y="94"/>
                  </a:lnTo>
                  <a:cubicBezTo>
                    <a:pt x="1472" y="94"/>
                    <a:pt x="1472" y="1"/>
                    <a:pt x="141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710" name="Google Shape;7710;p72"/>
            <p:cNvSpPr/>
            <p:nvPr/>
          </p:nvSpPr>
          <p:spPr>
            <a:xfrm>
              <a:off x="4428704" y="1597300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0"/>
                  </a:moveTo>
                  <a:cubicBezTo>
                    <a:pt x="22" y="0"/>
                    <a:pt x="1" y="22"/>
                    <a:pt x="1" y="44"/>
                  </a:cubicBezTo>
                  <a:cubicBezTo>
                    <a:pt x="1" y="72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94"/>
                    <a:pt x="693" y="72"/>
                    <a:pt x="693" y="44"/>
                  </a:cubicBezTo>
                  <a:cubicBezTo>
                    <a:pt x="693" y="22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711" name="Google Shape;7711;p72"/>
            <p:cNvSpPr/>
            <p:nvPr/>
          </p:nvSpPr>
          <p:spPr>
            <a:xfrm>
              <a:off x="4428704" y="1611550"/>
              <a:ext cx="17350" cy="2350"/>
            </a:xfrm>
            <a:custGeom>
              <a:avLst/>
              <a:gdLst/>
              <a:ahLst/>
              <a:cxnLst/>
              <a:rect l="l" t="t" r="r" b="b"/>
              <a:pathLst>
                <a:path w="694" h="94" extrusionOk="0">
                  <a:moveTo>
                    <a:pt x="51" y="0"/>
                  </a:moveTo>
                  <a:cubicBezTo>
                    <a:pt x="22" y="0"/>
                    <a:pt x="1" y="22"/>
                    <a:pt x="1" y="51"/>
                  </a:cubicBezTo>
                  <a:cubicBezTo>
                    <a:pt x="1" y="72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94"/>
                    <a:pt x="693" y="72"/>
                    <a:pt x="693" y="51"/>
                  </a:cubicBezTo>
                  <a:cubicBezTo>
                    <a:pt x="693" y="22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712" name="Google Shape;7712;p72"/>
            <p:cNvSpPr/>
            <p:nvPr/>
          </p:nvSpPr>
          <p:spPr>
            <a:xfrm>
              <a:off x="4428704" y="1625775"/>
              <a:ext cx="36100" cy="2375"/>
            </a:xfrm>
            <a:custGeom>
              <a:avLst/>
              <a:gdLst/>
              <a:ahLst/>
              <a:cxnLst/>
              <a:rect l="l" t="t" r="r" b="b"/>
              <a:pathLst>
                <a:path w="1444" h="95" extrusionOk="0">
                  <a:moveTo>
                    <a:pt x="51" y="1"/>
                  </a:moveTo>
                  <a:cubicBezTo>
                    <a:pt x="22" y="1"/>
                    <a:pt x="1" y="23"/>
                    <a:pt x="1" y="51"/>
                  </a:cubicBezTo>
                  <a:cubicBezTo>
                    <a:pt x="1" y="73"/>
                    <a:pt x="22" y="95"/>
                    <a:pt x="51" y="95"/>
                  </a:cubicBezTo>
                  <a:lnTo>
                    <a:pt x="1400" y="95"/>
                  </a:lnTo>
                  <a:cubicBezTo>
                    <a:pt x="1422" y="95"/>
                    <a:pt x="1443" y="73"/>
                    <a:pt x="1443" y="51"/>
                  </a:cubicBezTo>
                  <a:cubicBezTo>
                    <a:pt x="1443" y="23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713" name="Google Shape;7713;p72"/>
            <p:cNvSpPr/>
            <p:nvPr/>
          </p:nvSpPr>
          <p:spPr>
            <a:xfrm>
              <a:off x="4428354" y="1640025"/>
              <a:ext cx="18050" cy="2375"/>
            </a:xfrm>
            <a:custGeom>
              <a:avLst/>
              <a:gdLst/>
              <a:ahLst/>
              <a:cxnLst/>
              <a:rect l="l" t="t" r="r" b="b"/>
              <a:pathLst>
                <a:path w="722" h="95" extrusionOk="0">
                  <a:moveTo>
                    <a:pt x="65" y="1"/>
                  </a:moveTo>
                  <a:cubicBezTo>
                    <a:pt x="0" y="1"/>
                    <a:pt x="0" y="94"/>
                    <a:pt x="65" y="94"/>
                  </a:cubicBezTo>
                  <a:lnTo>
                    <a:pt x="664" y="94"/>
                  </a:lnTo>
                  <a:cubicBezTo>
                    <a:pt x="722" y="94"/>
                    <a:pt x="722" y="1"/>
                    <a:pt x="66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714" name="Google Shape;7714;p72"/>
            <p:cNvSpPr/>
            <p:nvPr/>
          </p:nvSpPr>
          <p:spPr>
            <a:xfrm>
              <a:off x="4428704" y="1654275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0"/>
                  </a:moveTo>
                  <a:cubicBezTo>
                    <a:pt x="22" y="0"/>
                    <a:pt x="1" y="22"/>
                    <a:pt x="1" y="51"/>
                  </a:cubicBezTo>
                  <a:cubicBezTo>
                    <a:pt x="1" y="73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94"/>
                    <a:pt x="693" y="73"/>
                    <a:pt x="693" y="51"/>
                  </a:cubicBezTo>
                  <a:cubicBezTo>
                    <a:pt x="693" y="22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715" name="Google Shape;7715;p72"/>
            <p:cNvSpPr/>
            <p:nvPr/>
          </p:nvSpPr>
          <p:spPr>
            <a:xfrm>
              <a:off x="4428704" y="1668525"/>
              <a:ext cx="36100" cy="2350"/>
            </a:xfrm>
            <a:custGeom>
              <a:avLst/>
              <a:gdLst/>
              <a:ahLst/>
              <a:cxnLst/>
              <a:rect l="l" t="t" r="r" b="b"/>
              <a:pathLst>
                <a:path w="1444" h="94" extrusionOk="0">
                  <a:moveTo>
                    <a:pt x="51" y="0"/>
                  </a:moveTo>
                  <a:cubicBezTo>
                    <a:pt x="22" y="0"/>
                    <a:pt x="1" y="22"/>
                    <a:pt x="1" y="51"/>
                  </a:cubicBezTo>
                  <a:cubicBezTo>
                    <a:pt x="1" y="72"/>
                    <a:pt x="22" y="94"/>
                    <a:pt x="51" y="94"/>
                  </a:cubicBezTo>
                  <a:lnTo>
                    <a:pt x="1400" y="94"/>
                  </a:lnTo>
                  <a:cubicBezTo>
                    <a:pt x="1422" y="94"/>
                    <a:pt x="1443" y="72"/>
                    <a:pt x="1443" y="51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716" name="Google Shape;7716;p72"/>
            <p:cNvSpPr/>
            <p:nvPr/>
          </p:nvSpPr>
          <p:spPr>
            <a:xfrm>
              <a:off x="4428704" y="1682950"/>
              <a:ext cx="17350" cy="2175"/>
            </a:xfrm>
            <a:custGeom>
              <a:avLst/>
              <a:gdLst/>
              <a:ahLst/>
              <a:cxnLst/>
              <a:rect l="l" t="t" r="r" b="b"/>
              <a:pathLst>
                <a:path w="694" h="87" extrusionOk="0">
                  <a:moveTo>
                    <a:pt x="51" y="0"/>
                  </a:moveTo>
                  <a:cubicBezTo>
                    <a:pt x="22" y="0"/>
                    <a:pt x="1" y="15"/>
                    <a:pt x="1" y="43"/>
                  </a:cubicBezTo>
                  <a:cubicBezTo>
                    <a:pt x="1" y="65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5"/>
                    <a:pt x="693" y="43"/>
                  </a:cubicBezTo>
                  <a:cubicBezTo>
                    <a:pt x="693" y="15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717" name="Google Shape;7717;p72"/>
            <p:cNvSpPr/>
            <p:nvPr/>
          </p:nvSpPr>
          <p:spPr>
            <a:xfrm>
              <a:off x="4428354" y="1697200"/>
              <a:ext cx="18050" cy="2175"/>
            </a:xfrm>
            <a:custGeom>
              <a:avLst/>
              <a:gdLst/>
              <a:ahLst/>
              <a:cxnLst/>
              <a:rect l="l" t="t" r="r" b="b"/>
              <a:pathLst>
                <a:path w="722" h="87" extrusionOk="0">
                  <a:moveTo>
                    <a:pt x="65" y="0"/>
                  </a:moveTo>
                  <a:cubicBezTo>
                    <a:pt x="0" y="0"/>
                    <a:pt x="0" y="87"/>
                    <a:pt x="65" y="87"/>
                  </a:cubicBezTo>
                  <a:lnTo>
                    <a:pt x="664" y="87"/>
                  </a:lnTo>
                  <a:cubicBezTo>
                    <a:pt x="722" y="87"/>
                    <a:pt x="722" y="0"/>
                    <a:pt x="66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718" name="Google Shape;7718;p72"/>
            <p:cNvSpPr/>
            <p:nvPr/>
          </p:nvSpPr>
          <p:spPr>
            <a:xfrm>
              <a:off x="4428704" y="1711425"/>
              <a:ext cx="36100" cy="2200"/>
            </a:xfrm>
            <a:custGeom>
              <a:avLst/>
              <a:gdLst/>
              <a:ahLst/>
              <a:cxnLst/>
              <a:rect l="l" t="t" r="r" b="b"/>
              <a:pathLst>
                <a:path w="1444" h="88" extrusionOk="0">
                  <a:moveTo>
                    <a:pt x="51" y="1"/>
                  </a:moveTo>
                  <a:cubicBezTo>
                    <a:pt x="22" y="1"/>
                    <a:pt x="1" y="15"/>
                    <a:pt x="1" y="44"/>
                  </a:cubicBezTo>
                  <a:cubicBezTo>
                    <a:pt x="1" y="66"/>
                    <a:pt x="22" y="87"/>
                    <a:pt x="51" y="87"/>
                  </a:cubicBezTo>
                  <a:lnTo>
                    <a:pt x="1400" y="87"/>
                  </a:lnTo>
                  <a:cubicBezTo>
                    <a:pt x="1422" y="87"/>
                    <a:pt x="1443" y="66"/>
                    <a:pt x="1443" y="44"/>
                  </a:cubicBezTo>
                  <a:cubicBezTo>
                    <a:pt x="1443" y="1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719" name="Google Shape;7719;p72"/>
            <p:cNvSpPr/>
            <p:nvPr/>
          </p:nvSpPr>
          <p:spPr>
            <a:xfrm>
              <a:off x="4428704" y="1725675"/>
              <a:ext cx="17350" cy="2375"/>
            </a:xfrm>
            <a:custGeom>
              <a:avLst/>
              <a:gdLst/>
              <a:ahLst/>
              <a:cxnLst/>
              <a:rect l="l" t="t" r="r" b="b"/>
              <a:pathLst>
                <a:path w="694" h="95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73"/>
                    <a:pt x="22" y="94"/>
                    <a:pt x="51" y="94"/>
                  </a:cubicBezTo>
                  <a:lnTo>
                    <a:pt x="650" y="94"/>
                  </a:lnTo>
                  <a:cubicBezTo>
                    <a:pt x="672" y="87"/>
                    <a:pt x="693" y="73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720" name="Google Shape;7720;p72"/>
            <p:cNvSpPr/>
            <p:nvPr/>
          </p:nvSpPr>
          <p:spPr>
            <a:xfrm>
              <a:off x="4428704" y="1739925"/>
              <a:ext cx="17350" cy="2175"/>
            </a:xfrm>
            <a:custGeom>
              <a:avLst/>
              <a:gdLst/>
              <a:ahLst/>
              <a:cxnLst/>
              <a:rect l="l" t="t" r="r" b="b"/>
              <a:pathLst>
                <a:path w="694" h="87" extrusionOk="0">
                  <a:moveTo>
                    <a:pt x="51" y="0"/>
                  </a:moveTo>
                  <a:cubicBezTo>
                    <a:pt x="22" y="0"/>
                    <a:pt x="1" y="15"/>
                    <a:pt x="1" y="44"/>
                  </a:cubicBezTo>
                  <a:cubicBezTo>
                    <a:pt x="1" y="65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5"/>
                    <a:pt x="693" y="44"/>
                  </a:cubicBezTo>
                  <a:cubicBezTo>
                    <a:pt x="693" y="15"/>
                    <a:pt x="672" y="0"/>
                    <a:pt x="65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721" name="Google Shape;7721;p72"/>
            <p:cNvSpPr/>
            <p:nvPr/>
          </p:nvSpPr>
          <p:spPr>
            <a:xfrm>
              <a:off x="4428354" y="1754175"/>
              <a:ext cx="36800" cy="2175"/>
            </a:xfrm>
            <a:custGeom>
              <a:avLst/>
              <a:gdLst/>
              <a:ahLst/>
              <a:cxnLst/>
              <a:rect l="l" t="t" r="r" b="b"/>
              <a:pathLst>
                <a:path w="1472" h="87" extrusionOk="0">
                  <a:moveTo>
                    <a:pt x="65" y="0"/>
                  </a:moveTo>
                  <a:cubicBezTo>
                    <a:pt x="0" y="0"/>
                    <a:pt x="0" y="87"/>
                    <a:pt x="65" y="87"/>
                  </a:cubicBezTo>
                  <a:lnTo>
                    <a:pt x="1414" y="87"/>
                  </a:lnTo>
                  <a:cubicBezTo>
                    <a:pt x="1472" y="87"/>
                    <a:pt x="1472" y="0"/>
                    <a:pt x="141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722" name="Google Shape;7722;p72"/>
            <p:cNvSpPr/>
            <p:nvPr/>
          </p:nvSpPr>
          <p:spPr>
            <a:xfrm>
              <a:off x="4428704" y="1768400"/>
              <a:ext cx="17350" cy="2200"/>
            </a:xfrm>
            <a:custGeom>
              <a:avLst/>
              <a:gdLst/>
              <a:ahLst/>
              <a:cxnLst/>
              <a:rect l="l" t="t" r="r" b="b"/>
              <a:pathLst>
                <a:path w="694" h="88" extrusionOk="0">
                  <a:moveTo>
                    <a:pt x="51" y="1"/>
                  </a:moveTo>
                  <a:cubicBezTo>
                    <a:pt x="22" y="1"/>
                    <a:pt x="1" y="15"/>
                    <a:pt x="1" y="44"/>
                  </a:cubicBezTo>
                  <a:cubicBezTo>
                    <a:pt x="1" y="66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6"/>
                    <a:pt x="693" y="44"/>
                  </a:cubicBezTo>
                  <a:cubicBezTo>
                    <a:pt x="693" y="15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723" name="Google Shape;7723;p72"/>
            <p:cNvSpPr/>
            <p:nvPr/>
          </p:nvSpPr>
          <p:spPr>
            <a:xfrm>
              <a:off x="4428704" y="1782650"/>
              <a:ext cx="17350" cy="2200"/>
            </a:xfrm>
            <a:custGeom>
              <a:avLst/>
              <a:gdLst/>
              <a:ahLst/>
              <a:cxnLst/>
              <a:rect l="l" t="t" r="r" b="b"/>
              <a:pathLst>
                <a:path w="694" h="88" extrusionOk="0">
                  <a:moveTo>
                    <a:pt x="51" y="1"/>
                  </a:moveTo>
                  <a:cubicBezTo>
                    <a:pt x="22" y="1"/>
                    <a:pt x="1" y="22"/>
                    <a:pt x="1" y="44"/>
                  </a:cubicBezTo>
                  <a:cubicBezTo>
                    <a:pt x="1" y="66"/>
                    <a:pt x="22" y="87"/>
                    <a:pt x="51" y="87"/>
                  </a:cubicBezTo>
                  <a:lnTo>
                    <a:pt x="650" y="87"/>
                  </a:lnTo>
                  <a:cubicBezTo>
                    <a:pt x="672" y="87"/>
                    <a:pt x="693" y="66"/>
                    <a:pt x="693" y="44"/>
                  </a:cubicBezTo>
                  <a:cubicBezTo>
                    <a:pt x="693" y="22"/>
                    <a:pt x="672" y="1"/>
                    <a:pt x="65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724" name="Google Shape;7724;p72"/>
            <p:cNvSpPr/>
            <p:nvPr/>
          </p:nvSpPr>
          <p:spPr>
            <a:xfrm>
              <a:off x="4428542" y="1796744"/>
              <a:ext cx="36100" cy="2200"/>
            </a:xfrm>
            <a:custGeom>
              <a:avLst/>
              <a:gdLst/>
              <a:ahLst/>
              <a:cxnLst/>
              <a:rect l="l" t="t" r="r" b="b"/>
              <a:pathLst>
                <a:path w="1444" h="88" extrusionOk="0">
                  <a:moveTo>
                    <a:pt x="51" y="0"/>
                  </a:moveTo>
                  <a:cubicBezTo>
                    <a:pt x="22" y="0"/>
                    <a:pt x="1" y="22"/>
                    <a:pt x="1" y="44"/>
                  </a:cubicBezTo>
                  <a:cubicBezTo>
                    <a:pt x="1" y="65"/>
                    <a:pt x="22" y="87"/>
                    <a:pt x="51" y="87"/>
                  </a:cubicBezTo>
                  <a:lnTo>
                    <a:pt x="1400" y="87"/>
                  </a:lnTo>
                  <a:cubicBezTo>
                    <a:pt x="1422" y="87"/>
                    <a:pt x="1443" y="65"/>
                    <a:pt x="1443" y="44"/>
                  </a:cubicBezTo>
                  <a:cubicBezTo>
                    <a:pt x="1443" y="22"/>
                    <a:pt x="1422" y="0"/>
                    <a:pt x="140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</p:grpSp>
      <p:grpSp>
        <p:nvGrpSpPr>
          <p:cNvPr id="7725" name="Google Shape;7725;p72"/>
          <p:cNvGrpSpPr/>
          <p:nvPr/>
        </p:nvGrpSpPr>
        <p:grpSpPr>
          <a:xfrm rot="10800000" flipH="1">
            <a:off x="5323766" y="2817385"/>
            <a:ext cx="1419207" cy="24808"/>
            <a:chOff x="219558" y="4738465"/>
            <a:chExt cx="5852400" cy="102300"/>
          </a:xfrm>
        </p:grpSpPr>
        <p:cxnSp>
          <p:nvCxnSpPr>
            <p:cNvPr id="7726" name="Google Shape;7726;p72"/>
            <p:cNvCxnSpPr/>
            <p:nvPr/>
          </p:nvCxnSpPr>
          <p:spPr>
            <a:xfrm>
              <a:off x="219558" y="4789684"/>
              <a:ext cx="5852400" cy="0"/>
            </a:xfrm>
            <a:prstGeom prst="straightConnector1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7727" name="Google Shape;7727;p72"/>
            <p:cNvSpPr/>
            <p:nvPr/>
          </p:nvSpPr>
          <p:spPr>
            <a:xfrm>
              <a:off x="1200298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728" name="Google Shape;7728;p72"/>
            <p:cNvSpPr/>
            <p:nvPr/>
          </p:nvSpPr>
          <p:spPr>
            <a:xfrm>
              <a:off x="2175146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729" name="Google Shape;7729;p72"/>
            <p:cNvSpPr/>
            <p:nvPr/>
          </p:nvSpPr>
          <p:spPr>
            <a:xfrm>
              <a:off x="3040751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730" name="Google Shape;7730;p72"/>
            <p:cNvSpPr/>
            <p:nvPr/>
          </p:nvSpPr>
          <p:spPr>
            <a:xfrm>
              <a:off x="4028157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731" name="Google Shape;7731;p72"/>
            <p:cNvSpPr/>
            <p:nvPr/>
          </p:nvSpPr>
          <p:spPr>
            <a:xfrm>
              <a:off x="5040827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</p:grpSp>
      <p:grpSp>
        <p:nvGrpSpPr>
          <p:cNvPr id="7732" name="Google Shape;7732;p72"/>
          <p:cNvGrpSpPr/>
          <p:nvPr/>
        </p:nvGrpSpPr>
        <p:grpSpPr>
          <a:xfrm>
            <a:off x="5335084" y="3190448"/>
            <a:ext cx="1396570" cy="385016"/>
            <a:chOff x="5286284" y="2966544"/>
            <a:chExt cx="1396570" cy="385016"/>
          </a:xfrm>
        </p:grpSpPr>
        <p:cxnSp>
          <p:nvCxnSpPr>
            <p:cNvPr id="7733" name="Google Shape;7733;p72"/>
            <p:cNvCxnSpPr/>
            <p:nvPr/>
          </p:nvCxnSpPr>
          <p:spPr>
            <a:xfrm>
              <a:off x="5752056" y="3094781"/>
              <a:ext cx="470100" cy="0"/>
            </a:xfrm>
            <a:prstGeom prst="straightConnector1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7734" name="Google Shape;7734;p72"/>
            <p:cNvCxnSpPr/>
            <p:nvPr/>
          </p:nvCxnSpPr>
          <p:spPr>
            <a:xfrm>
              <a:off x="5980194" y="3351560"/>
              <a:ext cx="594300" cy="0"/>
            </a:xfrm>
            <a:prstGeom prst="straightConnector1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grpSp>
          <p:nvGrpSpPr>
            <p:cNvPr id="7735" name="Google Shape;7735;p72"/>
            <p:cNvGrpSpPr/>
            <p:nvPr/>
          </p:nvGrpSpPr>
          <p:grpSpPr>
            <a:xfrm>
              <a:off x="5287688" y="3173364"/>
              <a:ext cx="1395166" cy="74100"/>
              <a:chOff x="5287688" y="3173364"/>
              <a:chExt cx="1395166" cy="74100"/>
            </a:xfrm>
          </p:grpSpPr>
          <p:cxnSp>
            <p:nvCxnSpPr>
              <p:cNvPr id="7736" name="Google Shape;7736;p72"/>
              <p:cNvCxnSpPr/>
              <p:nvPr/>
            </p:nvCxnSpPr>
            <p:spPr>
              <a:xfrm>
                <a:off x="6682853" y="3173540"/>
                <a:ext cx="0" cy="73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37" name="Google Shape;7737;p72"/>
              <p:cNvCxnSpPr/>
              <p:nvPr/>
            </p:nvCxnSpPr>
            <p:spPr>
              <a:xfrm>
                <a:off x="5287688" y="3210371"/>
                <a:ext cx="1394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38" name="Google Shape;7738;p72"/>
              <p:cNvCxnSpPr/>
              <p:nvPr/>
            </p:nvCxnSpPr>
            <p:spPr>
              <a:xfrm>
                <a:off x="5518476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39" name="Google Shape;7739;p72"/>
              <p:cNvCxnSpPr/>
              <p:nvPr/>
            </p:nvCxnSpPr>
            <p:spPr>
              <a:xfrm>
                <a:off x="5287935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40" name="Google Shape;7740;p72"/>
              <p:cNvCxnSpPr/>
              <p:nvPr/>
            </p:nvCxnSpPr>
            <p:spPr>
              <a:xfrm>
                <a:off x="5751239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41" name="Google Shape;7741;p72"/>
              <p:cNvCxnSpPr/>
              <p:nvPr/>
            </p:nvCxnSpPr>
            <p:spPr>
              <a:xfrm>
                <a:off x="5982252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42" name="Google Shape;7742;p72"/>
              <p:cNvCxnSpPr/>
              <p:nvPr/>
            </p:nvCxnSpPr>
            <p:spPr>
              <a:xfrm>
                <a:off x="6216184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43" name="Google Shape;7743;p72"/>
              <p:cNvCxnSpPr/>
              <p:nvPr/>
            </p:nvCxnSpPr>
            <p:spPr>
              <a:xfrm>
                <a:off x="6449534" y="3173364"/>
                <a:ext cx="0" cy="74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744" name="Google Shape;7744;p72"/>
            <p:cNvCxnSpPr/>
            <p:nvPr/>
          </p:nvCxnSpPr>
          <p:spPr>
            <a:xfrm>
              <a:off x="5286284" y="2966544"/>
              <a:ext cx="468600" cy="0"/>
            </a:xfrm>
            <a:prstGeom prst="straightConnector1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grpSp>
        <p:nvGrpSpPr>
          <p:cNvPr id="7745" name="Google Shape;7745;p72"/>
          <p:cNvGrpSpPr/>
          <p:nvPr/>
        </p:nvGrpSpPr>
        <p:grpSpPr>
          <a:xfrm>
            <a:off x="2021150" y="1609224"/>
            <a:ext cx="1182276" cy="662027"/>
            <a:chOff x="2029517" y="1732295"/>
            <a:chExt cx="1149068" cy="643432"/>
          </a:xfrm>
        </p:grpSpPr>
        <p:grpSp>
          <p:nvGrpSpPr>
            <p:cNvPr id="7746" name="Google Shape;7746;p72"/>
            <p:cNvGrpSpPr/>
            <p:nvPr/>
          </p:nvGrpSpPr>
          <p:grpSpPr>
            <a:xfrm>
              <a:off x="2708660" y="1746937"/>
              <a:ext cx="455427" cy="244429"/>
              <a:chOff x="2700693" y="1746937"/>
              <a:chExt cx="455427" cy="244429"/>
            </a:xfrm>
          </p:grpSpPr>
          <p:grpSp>
            <p:nvGrpSpPr>
              <p:cNvPr id="7747" name="Google Shape;7747;p72"/>
              <p:cNvGrpSpPr/>
              <p:nvPr/>
            </p:nvGrpSpPr>
            <p:grpSpPr>
              <a:xfrm>
                <a:off x="2905682" y="1782817"/>
                <a:ext cx="250438" cy="208549"/>
                <a:chOff x="2905682" y="1782817"/>
                <a:chExt cx="250438" cy="208549"/>
              </a:xfrm>
            </p:grpSpPr>
            <p:cxnSp>
              <p:nvCxnSpPr>
                <p:cNvPr id="7748" name="Google Shape;7748;p72"/>
                <p:cNvCxnSpPr/>
                <p:nvPr/>
              </p:nvCxnSpPr>
              <p:spPr>
                <a:xfrm rot="-5400000" flipH="1">
                  <a:off x="2905682" y="1782817"/>
                  <a:ext cx="175200" cy="1752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 cap="flat" cmpd="sng">
                  <a:solidFill>
                    <a:srgbClr val="92D05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7749" name="Google Shape;7749;p72"/>
                <p:cNvSpPr/>
                <p:nvPr/>
              </p:nvSpPr>
              <p:spPr>
                <a:xfrm>
                  <a:off x="3078213" y="1919045"/>
                  <a:ext cx="77906" cy="72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6" h="10746" extrusionOk="0">
                      <a:moveTo>
                        <a:pt x="5775" y="1"/>
                      </a:moveTo>
                      <a:cubicBezTo>
                        <a:pt x="3179" y="1"/>
                        <a:pt x="889" y="1860"/>
                        <a:pt x="468" y="4506"/>
                      </a:cubicBezTo>
                      <a:cubicBezTo>
                        <a:pt x="1" y="7441"/>
                        <a:pt x="2002" y="10210"/>
                        <a:pt x="4904" y="10677"/>
                      </a:cubicBezTo>
                      <a:cubicBezTo>
                        <a:pt x="5194" y="10723"/>
                        <a:pt x="5483" y="10745"/>
                        <a:pt x="5768" y="10745"/>
                      </a:cubicBezTo>
                      <a:cubicBezTo>
                        <a:pt x="8364" y="10745"/>
                        <a:pt x="10655" y="8886"/>
                        <a:pt x="11075" y="6240"/>
                      </a:cubicBezTo>
                      <a:cubicBezTo>
                        <a:pt x="11576" y="3305"/>
                        <a:pt x="9574" y="536"/>
                        <a:pt x="6639" y="69"/>
                      </a:cubicBezTo>
                      <a:cubicBezTo>
                        <a:pt x="6349" y="23"/>
                        <a:pt x="6060" y="1"/>
                        <a:pt x="5775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92D05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B050"/>
                    </a:solidFill>
                  </a:endParaRPr>
                </a:p>
              </p:txBody>
            </p:sp>
          </p:grpSp>
          <p:grpSp>
            <p:nvGrpSpPr>
              <p:cNvPr id="7750" name="Google Shape;7750;p72"/>
              <p:cNvGrpSpPr/>
              <p:nvPr/>
            </p:nvGrpSpPr>
            <p:grpSpPr>
              <a:xfrm>
                <a:off x="2700693" y="1746937"/>
                <a:ext cx="449967" cy="72374"/>
                <a:chOff x="2700693" y="1746937"/>
                <a:chExt cx="449967" cy="72374"/>
              </a:xfrm>
            </p:grpSpPr>
            <p:cxnSp>
              <p:nvCxnSpPr>
                <p:cNvPr id="7751" name="Google Shape;7751;p72"/>
                <p:cNvCxnSpPr/>
                <p:nvPr/>
              </p:nvCxnSpPr>
              <p:spPr>
                <a:xfrm>
                  <a:off x="2700693" y="1782453"/>
                  <a:ext cx="379800" cy="6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 cap="flat" cmpd="sng">
                  <a:solidFill>
                    <a:srgbClr val="92D05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7752" name="Google Shape;7752;p72"/>
                <p:cNvSpPr/>
                <p:nvPr/>
              </p:nvSpPr>
              <p:spPr>
                <a:xfrm>
                  <a:off x="3072753" y="1746937"/>
                  <a:ext cx="77906" cy="72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6" h="10754" extrusionOk="0">
                      <a:moveTo>
                        <a:pt x="5736" y="0"/>
                      </a:moveTo>
                      <a:cubicBezTo>
                        <a:pt x="3156" y="0"/>
                        <a:pt x="887" y="1881"/>
                        <a:pt x="468" y="4513"/>
                      </a:cubicBezTo>
                      <a:cubicBezTo>
                        <a:pt x="1" y="7449"/>
                        <a:pt x="2002" y="10218"/>
                        <a:pt x="4904" y="10685"/>
                      </a:cubicBezTo>
                      <a:cubicBezTo>
                        <a:pt x="5194" y="10731"/>
                        <a:pt x="5483" y="10753"/>
                        <a:pt x="5768" y="10753"/>
                      </a:cubicBezTo>
                      <a:cubicBezTo>
                        <a:pt x="8364" y="10753"/>
                        <a:pt x="10655" y="8893"/>
                        <a:pt x="11075" y="6248"/>
                      </a:cubicBezTo>
                      <a:cubicBezTo>
                        <a:pt x="11576" y="3313"/>
                        <a:pt x="9574" y="544"/>
                        <a:pt x="6639" y="77"/>
                      </a:cubicBezTo>
                      <a:cubicBezTo>
                        <a:pt x="6335" y="25"/>
                        <a:pt x="6034" y="0"/>
                        <a:pt x="5736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92D05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B050"/>
                    </a:solidFill>
                  </a:endParaRPr>
                </a:p>
              </p:txBody>
            </p:sp>
          </p:grpSp>
        </p:grpSp>
        <p:grpSp>
          <p:nvGrpSpPr>
            <p:cNvPr id="7753" name="Google Shape;7753;p72"/>
            <p:cNvGrpSpPr/>
            <p:nvPr/>
          </p:nvGrpSpPr>
          <p:grpSpPr>
            <a:xfrm>
              <a:off x="2029517" y="1732295"/>
              <a:ext cx="1149068" cy="643432"/>
              <a:chOff x="2029517" y="1732295"/>
              <a:chExt cx="1149068" cy="643432"/>
            </a:xfrm>
          </p:grpSpPr>
          <p:grpSp>
            <p:nvGrpSpPr>
              <p:cNvPr id="7754" name="Google Shape;7754;p72"/>
              <p:cNvGrpSpPr/>
              <p:nvPr/>
            </p:nvGrpSpPr>
            <p:grpSpPr>
              <a:xfrm>
                <a:off x="2703618" y="2103152"/>
                <a:ext cx="474966" cy="260017"/>
                <a:chOff x="2703618" y="2103152"/>
                <a:chExt cx="474966" cy="260017"/>
              </a:xfrm>
            </p:grpSpPr>
            <p:grpSp>
              <p:nvGrpSpPr>
                <p:cNvPr id="7755" name="Google Shape;7755;p72"/>
                <p:cNvGrpSpPr/>
                <p:nvPr/>
              </p:nvGrpSpPr>
              <p:grpSpPr>
                <a:xfrm>
                  <a:off x="2703618" y="2290640"/>
                  <a:ext cx="450291" cy="72529"/>
                  <a:chOff x="2703618" y="2290640"/>
                  <a:chExt cx="450291" cy="72529"/>
                </a:xfrm>
              </p:grpSpPr>
              <p:cxnSp>
                <p:nvCxnSpPr>
                  <p:cNvPr id="7756" name="Google Shape;7756;p72"/>
                  <p:cNvCxnSpPr/>
                  <p:nvPr/>
                </p:nvCxnSpPr>
                <p:spPr>
                  <a:xfrm>
                    <a:off x="2703618" y="2326818"/>
                    <a:ext cx="379800" cy="60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>
                    <a:solidFill>
                      <a:srgbClr val="92D05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7757" name="Google Shape;7757;p72"/>
                  <p:cNvSpPr/>
                  <p:nvPr/>
                </p:nvSpPr>
                <p:spPr>
                  <a:xfrm>
                    <a:off x="3076003" y="2290640"/>
                    <a:ext cx="77906" cy="725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76" h="10777" extrusionOk="0">
                        <a:moveTo>
                          <a:pt x="5787" y="0"/>
                        </a:moveTo>
                        <a:cubicBezTo>
                          <a:pt x="3185" y="0"/>
                          <a:pt x="889" y="1889"/>
                          <a:pt x="468" y="4538"/>
                        </a:cubicBezTo>
                        <a:cubicBezTo>
                          <a:pt x="1" y="7473"/>
                          <a:pt x="2002" y="10208"/>
                          <a:pt x="4938" y="10709"/>
                        </a:cubicBezTo>
                        <a:cubicBezTo>
                          <a:pt x="5221" y="10754"/>
                          <a:pt x="5503" y="10776"/>
                          <a:pt x="5781" y="10776"/>
                        </a:cubicBezTo>
                        <a:cubicBezTo>
                          <a:pt x="8358" y="10776"/>
                          <a:pt x="10654" y="8888"/>
                          <a:pt x="11075" y="6239"/>
                        </a:cubicBezTo>
                        <a:cubicBezTo>
                          <a:pt x="11576" y="3303"/>
                          <a:pt x="9574" y="535"/>
                          <a:pt x="6639" y="68"/>
                        </a:cubicBezTo>
                        <a:cubicBezTo>
                          <a:pt x="6352" y="22"/>
                          <a:pt x="6068" y="0"/>
                          <a:pt x="5787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92D05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B050"/>
                      </a:solidFill>
                    </a:endParaRPr>
                  </a:p>
                </p:txBody>
              </p:sp>
            </p:grpSp>
            <p:grpSp>
              <p:nvGrpSpPr>
                <p:cNvPr id="7758" name="Google Shape;7758;p72"/>
                <p:cNvGrpSpPr/>
                <p:nvPr/>
              </p:nvGrpSpPr>
              <p:grpSpPr>
                <a:xfrm>
                  <a:off x="2908607" y="2103152"/>
                  <a:ext cx="269977" cy="223538"/>
                  <a:chOff x="2908607" y="2103152"/>
                  <a:chExt cx="269977" cy="223538"/>
                </a:xfrm>
              </p:grpSpPr>
              <p:cxnSp>
                <p:nvCxnSpPr>
                  <p:cNvPr id="7759" name="Google Shape;7759;p72"/>
                  <p:cNvCxnSpPr/>
                  <p:nvPr/>
                </p:nvCxnSpPr>
                <p:spPr>
                  <a:xfrm rot="10800000" flipH="1">
                    <a:off x="2908607" y="2140990"/>
                    <a:ext cx="199800" cy="18570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>
                    <a:solidFill>
                      <a:srgbClr val="92D05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7760" name="Google Shape;7760;p72"/>
                  <p:cNvSpPr/>
                  <p:nvPr/>
                </p:nvSpPr>
                <p:spPr>
                  <a:xfrm>
                    <a:off x="3100678" y="2103152"/>
                    <a:ext cx="77906" cy="723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76" h="10753" extrusionOk="0">
                        <a:moveTo>
                          <a:pt x="5786" y="1"/>
                        </a:moveTo>
                        <a:cubicBezTo>
                          <a:pt x="3185" y="1"/>
                          <a:pt x="889" y="1886"/>
                          <a:pt x="468" y="4505"/>
                        </a:cubicBezTo>
                        <a:cubicBezTo>
                          <a:pt x="1" y="7440"/>
                          <a:pt x="2002" y="10209"/>
                          <a:pt x="4904" y="10676"/>
                        </a:cubicBezTo>
                        <a:cubicBezTo>
                          <a:pt x="5208" y="10728"/>
                          <a:pt x="5509" y="10753"/>
                          <a:pt x="5807" y="10753"/>
                        </a:cubicBezTo>
                        <a:cubicBezTo>
                          <a:pt x="8387" y="10753"/>
                          <a:pt x="10657" y="8872"/>
                          <a:pt x="11075" y="6240"/>
                        </a:cubicBezTo>
                        <a:cubicBezTo>
                          <a:pt x="11576" y="3304"/>
                          <a:pt x="9574" y="535"/>
                          <a:pt x="6639" y="68"/>
                        </a:cubicBezTo>
                        <a:cubicBezTo>
                          <a:pt x="6352" y="23"/>
                          <a:pt x="6067" y="1"/>
                          <a:pt x="5786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92D05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B050"/>
                      </a:solidFill>
                    </a:endParaRPr>
                  </a:p>
                </p:txBody>
              </p:sp>
            </p:grpSp>
          </p:grpSp>
          <p:grpSp>
            <p:nvGrpSpPr>
              <p:cNvPr id="7761" name="Google Shape;7761;p72"/>
              <p:cNvGrpSpPr/>
              <p:nvPr/>
            </p:nvGrpSpPr>
            <p:grpSpPr>
              <a:xfrm>
                <a:off x="2029517" y="1732295"/>
                <a:ext cx="685827" cy="643432"/>
                <a:chOff x="2029517" y="1732295"/>
                <a:chExt cx="685827" cy="643432"/>
              </a:xfrm>
            </p:grpSpPr>
            <p:sp>
              <p:nvSpPr>
                <p:cNvPr id="7762" name="Google Shape;7762;p72"/>
                <p:cNvSpPr/>
                <p:nvPr/>
              </p:nvSpPr>
              <p:spPr>
                <a:xfrm>
                  <a:off x="2029517" y="1996395"/>
                  <a:ext cx="135152" cy="135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92D05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B050"/>
                    </a:solidFill>
                  </a:endParaRPr>
                </a:p>
              </p:txBody>
            </p:sp>
            <p:grpSp>
              <p:nvGrpSpPr>
                <p:cNvPr id="7763" name="Google Shape;7763;p72"/>
                <p:cNvGrpSpPr/>
                <p:nvPr/>
              </p:nvGrpSpPr>
              <p:grpSpPr>
                <a:xfrm>
                  <a:off x="2158948" y="1732295"/>
                  <a:ext cx="556396" cy="333108"/>
                  <a:chOff x="2158948" y="1732295"/>
                  <a:chExt cx="556396" cy="333108"/>
                </a:xfrm>
              </p:grpSpPr>
              <p:cxnSp>
                <p:nvCxnSpPr>
                  <p:cNvPr id="7764" name="Google Shape;7764;p72"/>
                  <p:cNvCxnSpPr/>
                  <p:nvPr/>
                </p:nvCxnSpPr>
                <p:spPr>
                  <a:xfrm rot="10800000" flipH="1">
                    <a:off x="2158948" y="1783103"/>
                    <a:ext cx="459000" cy="28230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>
                    <a:solidFill>
                      <a:srgbClr val="92D05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7765" name="Google Shape;7765;p72"/>
                  <p:cNvSpPr/>
                  <p:nvPr/>
                </p:nvSpPr>
                <p:spPr>
                  <a:xfrm>
                    <a:off x="2612072" y="1732295"/>
                    <a:ext cx="103272" cy="1000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45" h="14873" extrusionOk="0">
                        <a:moveTo>
                          <a:pt x="7692" y="1"/>
                        </a:moveTo>
                        <a:cubicBezTo>
                          <a:pt x="7531" y="1"/>
                          <a:pt x="7369" y="6"/>
                          <a:pt x="7206" y="16"/>
                        </a:cubicBezTo>
                        <a:cubicBezTo>
                          <a:pt x="3136" y="283"/>
                          <a:pt x="0" y="3786"/>
                          <a:pt x="267" y="7889"/>
                        </a:cubicBezTo>
                        <a:cubicBezTo>
                          <a:pt x="493" y="11846"/>
                          <a:pt x="3790" y="14873"/>
                          <a:pt x="7706" y="14873"/>
                        </a:cubicBezTo>
                        <a:cubicBezTo>
                          <a:pt x="7850" y="14873"/>
                          <a:pt x="7994" y="14869"/>
                          <a:pt x="8140" y="14860"/>
                        </a:cubicBezTo>
                        <a:cubicBezTo>
                          <a:pt x="12243" y="14594"/>
                          <a:pt x="15345" y="11058"/>
                          <a:pt x="15111" y="6988"/>
                        </a:cubicBezTo>
                        <a:cubicBezTo>
                          <a:pt x="14855" y="3048"/>
                          <a:pt x="11585" y="1"/>
                          <a:pt x="7692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92D05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B050"/>
                      </a:solidFill>
                    </a:endParaRPr>
                  </a:p>
                </p:txBody>
              </p:sp>
            </p:grpSp>
            <p:grpSp>
              <p:nvGrpSpPr>
                <p:cNvPr id="7766" name="Google Shape;7766;p72"/>
                <p:cNvGrpSpPr/>
                <p:nvPr/>
              </p:nvGrpSpPr>
              <p:grpSpPr>
                <a:xfrm>
                  <a:off x="2159908" y="2065057"/>
                  <a:ext cx="550884" cy="310670"/>
                  <a:chOff x="2159908" y="2065057"/>
                  <a:chExt cx="550884" cy="310670"/>
                </a:xfrm>
              </p:grpSpPr>
              <p:cxnSp>
                <p:nvCxnSpPr>
                  <p:cNvPr id="7767" name="Google Shape;7767;p72"/>
                  <p:cNvCxnSpPr/>
                  <p:nvPr/>
                </p:nvCxnSpPr>
                <p:spPr>
                  <a:xfrm>
                    <a:off x="2159908" y="2065057"/>
                    <a:ext cx="454500" cy="26220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>
                    <a:solidFill>
                      <a:srgbClr val="92D05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7768" name="Google Shape;7768;p72"/>
                  <p:cNvSpPr/>
                  <p:nvPr/>
                </p:nvSpPr>
                <p:spPr>
                  <a:xfrm>
                    <a:off x="2607514" y="2275632"/>
                    <a:ext cx="103279" cy="1000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46" h="14873" extrusionOk="0">
                        <a:moveTo>
                          <a:pt x="7697" y="0"/>
                        </a:moveTo>
                        <a:cubicBezTo>
                          <a:pt x="7535" y="0"/>
                          <a:pt x="7371" y="5"/>
                          <a:pt x="7206" y="16"/>
                        </a:cubicBezTo>
                        <a:cubicBezTo>
                          <a:pt x="3103" y="250"/>
                          <a:pt x="1" y="3785"/>
                          <a:pt x="268" y="7888"/>
                        </a:cubicBezTo>
                        <a:cubicBezTo>
                          <a:pt x="493" y="11846"/>
                          <a:pt x="3790" y="14872"/>
                          <a:pt x="7706" y="14872"/>
                        </a:cubicBezTo>
                        <a:cubicBezTo>
                          <a:pt x="7850" y="14872"/>
                          <a:pt x="7994" y="14868"/>
                          <a:pt x="8140" y="14860"/>
                        </a:cubicBezTo>
                        <a:cubicBezTo>
                          <a:pt x="12243" y="14593"/>
                          <a:pt x="15345" y="11057"/>
                          <a:pt x="15112" y="6954"/>
                        </a:cubicBezTo>
                        <a:cubicBezTo>
                          <a:pt x="14855" y="3016"/>
                          <a:pt x="11588" y="0"/>
                          <a:pt x="7697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92D05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B050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7769" name="Google Shape;7769;p72"/>
          <p:cNvGrpSpPr/>
          <p:nvPr/>
        </p:nvGrpSpPr>
        <p:grpSpPr>
          <a:xfrm>
            <a:off x="706399" y="1556837"/>
            <a:ext cx="962651" cy="810058"/>
            <a:chOff x="844912" y="1681380"/>
            <a:chExt cx="935611" cy="787305"/>
          </a:xfrm>
        </p:grpSpPr>
        <p:grpSp>
          <p:nvGrpSpPr>
            <p:cNvPr id="7770" name="Google Shape;7770;p72"/>
            <p:cNvGrpSpPr/>
            <p:nvPr/>
          </p:nvGrpSpPr>
          <p:grpSpPr>
            <a:xfrm>
              <a:off x="844912" y="1819635"/>
              <a:ext cx="329836" cy="510016"/>
              <a:chOff x="844912" y="1819635"/>
              <a:chExt cx="329836" cy="510016"/>
            </a:xfrm>
          </p:grpSpPr>
          <p:sp>
            <p:nvSpPr>
              <p:cNvPr id="7771" name="Google Shape;7771;p72"/>
              <p:cNvSpPr/>
              <p:nvPr/>
            </p:nvSpPr>
            <p:spPr>
              <a:xfrm>
                <a:off x="844912" y="2015566"/>
                <a:ext cx="118283" cy="118477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20115" extrusionOk="0">
                    <a:moveTo>
                      <a:pt x="10041" y="1"/>
                    </a:moveTo>
                    <a:cubicBezTo>
                      <a:pt x="4503" y="1"/>
                      <a:pt x="0" y="4504"/>
                      <a:pt x="0" y="10041"/>
                    </a:cubicBezTo>
                    <a:cubicBezTo>
                      <a:pt x="0" y="15612"/>
                      <a:pt x="4503" y="20115"/>
                      <a:pt x="10041" y="20115"/>
                    </a:cubicBezTo>
                    <a:cubicBezTo>
                      <a:pt x="15578" y="20115"/>
                      <a:pt x="20081" y="15612"/>
                      <a:pt x="20081" y="10041"/>
                    </a:cubicBezTo>
                    <a:cubicBezTo>
                      <a:pt x="20081" y="4504"/>
                      <a:pt x="15578" y="1"/>
                      <a:pt x="1004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  <p:sp>
            <p:nvSpPr>
              <p:cNvPr id="7772" name="Google Shape;7772;p72"/>
              <p:cNvSpPr/>
              <p:nvPr/>
            </p:nvSpPr>
            <p:spPr>
              <a:xfrm>
                <a:off x="1013654" y="2074499"/>
                <a:ext cx="148151" cy="238327"/>
              </a:xfrm>
              <a:custGeom>
                <a:avLst/>
                <a:gdLst/>
                <a:ahLst/>
                <a:cxnLst/>
                <a:rect l="l" t="t" r="r" b="b"/>
                <a:pathLst>
                  <a:path w="25153" h="40463" fill="none" extrusionOk="0">
                    <a:moveTo>
                      <a:pt x="25152" y="40463"/>
                    </a:moveTo>
                    <a:cubicBezTo>
                      <a:pt x="19315" y="40463"/>
                      <a:pt x="14378" y="32724"/>
                      <a:pt x="12777" y="22150"/>
                    </a:cubicBezTo>
                    <a:lnTo>
                      <a:pt x="12810" y="22350"/>
                    </a:lnTo>
                    <a:cubicBezTo>
                      <a:pt x="10542" y="7606"/>
                      <a:pt x="6372" y="1"/>
                      <a:pt x="1" y="1"/>
                    </a:cubicBezTo>
                    <a:lnTo>
                      <a:pt x="1" y="1"/>
                    </a:lnTo>
                  </a:path>
                </a:pathLst>
              </a:custGeom>
              <a:noFill/>
              <a:ln w="9525" cap="rnd" cmpd="sng">
                <a:solidFill>
                  <a:srgbClr val="92D050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  <p:sp>
            <p:nvSpPr>
              <p:cNvPr id="7773" name="Google Shape;7773;p72"/>
              <p:cNvSpPr/>
              <p:nvPr/>
            </p:nvSpPr>
            <p:spPr>
              <a:xfrm>
                <a:off x="1013654" y="1836607"/>
                <a:ext cx="148151" cy="238327"/>
              </a:xfrm>
              <a:custGeom>
                <a:avLst/>
                <a:gdLst/>
                <a:ahLst/>
                <a:cxnLst/>
                <a:rect l="l" t="t" r="r" b="b"/>
                <a:pathLst>
                  <a:path w="25153" h="40463" fill="none" extrusionOk="0">
                    <a:moveTo>
                      <a:pt x="25152" y="0"/>
                    </a:moveTo>
                    <a:cubicBezTo>
                      <a:pt x="19315" y="0"/>
                      <a:pt x="14378" y="7706"/>
                      <a:pt x="12777" y="18313"/>
                    </a:cubicBezTo>
                    <a:lnTo>
                      <a:pt x="12810" y="18113"/>
                    </a:lnTo>
                    <a:cubicBezTo>
                      <a:pt x="10542" y="32857"/>
                      <a:pt x="6372" y="40462"/>
                      <a:pt x="1" y="40462"/>
                    </a:cubicBezTo>
                    <a:lnTo>
                      <a:pt x="1" y="40462"/>
                    </a:lnTo>
                  </a:path>
                </a:pathLst>
              </a:custGeom>
              <a:noFill/>
              <a:ln w="9525" cap="rnd" cmpd="sng">
                <a:solidFill>
                  <a:srgbClr val="92D050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  <p:sp>
            <p:nvSpPr>
              <p:cNvPr id="7774" name="Google Shape;7774;p72"/>
              <p:cNvSpPr/>
              <p:nvPr/>
            </p:nvSpPr>
            <p:spPr>
              <a:xfrm>
                <a:off x="1004031" y="2056625"/>
                <a:ext cx="35958" cy="35958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6105" extrusionOk="0">
                    <a:moveTo>
                      <a:pt x="3069" y="0"/>
                    </a:moveTo>
                    <a:cubicBezTo>
                      <a:pt x="1368" y="0"/>
                      <a:pt x="0" y="1368"/>
                      <a:pt x="0" y="3036"/>
                    </a:cubicBezTo>
                    <a:cubicBezTo>
                      <a:pt x="0" y="4737"/>
                      <a:pt x="1368" y="6105"/>
                      <a:pt x="3069" y="6105"/>
                    </a:cubicBezTo>
                    <a:cubicBezTo>
                      <a:pt x="4737" y="6105"/>
                      <a:pt x="6105" y="4737"/>
                      <a:pt x="6105" y="3036"/>
                    </a:cubicBezTo>
                    <a:cubicBezTo>
                      <a:pt x="6105" y="1368"/>
                      <a:pt x="4737" y="0"/>
                      <a:pt x="30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  <p:sp>
            <p:nvSpPr>
              <p:cNvPr id="7775" name="Google Shape;7775;p72"/>
              <p:cNvSpPr/>
              <p:nvPr/>
            </p:nvSpPr>
            <p:spPr>
              <a:xfrm>
                <a:off x="1149398" y="2295742"/>
                <a:ext cx="25351" cy="33909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5757" extrusionOk="0">
                    <a:moveTo>
                      <a:pt x="509" y="0"/>
                    </a:moveTo>
                    <a:cubicBezTo>
                      <a:pt x="247" y="0"/>
                      <a:pt x="1" y="203"/>
                      <a:pt x="1" y="493"/>
                    </a:cubicBezTo>
                    <a:lnTo>
                      <a:pt x="1" y="5263"/>
                    </a:lnTo>
                    <a:cubicBezTo>
                      <a:pt x="1" y="5554"/>
                      <a:pt x="229" y="5757"/>
                      <a:pt x="482" y="5757"/>
                    </a:cubicBezTo>
                    <a:cubicBezTo>
                      <a:pt x="577" y="5757"/>
                      <a:pt x="676" y="5728"/>
                      <a:pt x="768" y="5664"/>
                    </a:cubicBezTo>
                    <a:lnTo>
                      <a:pt x="4003" y="3395"/>
                    </a:lnTo>
                    <a:cubicBezTo>
                      <a:pt x="4304" y="3195"/>
                      <a:pt x="4304" y="2795"/>
                      <a:pt x="4037" y="2595"/>
                    </a:cubicBezTo>
                    <a:lnTo>
                      <a:pt x="801" y="93"/>
                    </a:lnTo>
                    <a:cubicBezTo>
                      <a:pt x="710" y="29"/>
                      <a:pt x="608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  <p:sp>
            <p:nvSpPr>
              <p:cNvPr id="7776" name="Google Shape;7776;p72"/>
              <p:cNvSpPr/>
              <p:nvPr/>
            </p:nvSpPr>
            <p:spPr>
              <a:xfrm>
                <a:off x="1149398" y="1819635"/>
                <a:ext cx="25351" cy="34032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5778" extrusionOk="0">
                    <a:moveTo>
                      <a:pt x="489" y="0"/>
                    </a:moveTo>
                    <a:cubicBezTo>
                      <a:pt x="234" y="0"/>
                      <a:pt x="1" y="207"/>
                      <a:pt x="1" y="514"/>
                    </a:cubicBezTo>
                    <a:lnTo>
                      <a:pt x="1" y="5284"/>
                    </a:lnTo>
                    <a:cubicBezTo>
                      <a:pt x="1" y="5574"/>
                      <a:pt x="229" y="5777"/>
                      <a:pt x="482" y="5777"/>
                    </a:cubicBezTo>
                    <a:cubicBezTo>
                      <a:pt x="577" y="5777"/>
                      <a:pt x="676" y="5748"/>
                      <a:pt x="768" y="5684"/>
                    </a:cubicBezTo>
                    <a:lnTo>
                      <a:pt x="4003" y="3382"/>
                    </a:lnTo>
                    <a:cubicBezTo>
                      <a:pt x="4304" y="3182"/>
                      <a:pt x="4304" y="2782"/>
                      <a:pt x="4037" y="2582"/>
                    </a:cubicBezTo>
                    <a:lnTo>
                      <a:pt x="801" y="113"/>
                    </a:lnTo>
                    <a:cubicBezTo>
                      <a:pt x="704" y="35"/>
                      <a:pt x="595" y="0"/>
                      <a:pt x="4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7777" name="Google Shape;7777;p72"/>
            <p:cNvGrpSpPr/>
            <p:nvPr/>
          </p:nvGrpSpPr>
          <p:grpSpPr>
            <a:xfrm>
              <a:off x="1284601" y="2158168"/>
              <a:ext cx="495923" cy="310517"/>
              <a:chOff x="1284601" y="2158168"/>
              <a:chExt cx="495923" cy="310517"/>
            </a:xfrm>
          </p:grpSpPr>
          <p:sp>
            <p:nvSpPr>
              <p:cNvPr id="7778" name="Google Shape;7778;p72"/>
              <p:cNvSpPr/>
              <p:nvPr/>
            </p:nvSpPr>
            <p:spPr>
              <a:xfrm>
                <a:off x="1284601" y="2265773"/>
                <a:ext cx="93683" cy="93836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20115" extrusionOk="0">
                    <a:moveTo>
                      <a:pt x="10041" y="1"/>
                    </a:moveTo>
                    <a:cubicBezTo>
                      <a:pt x="4503" y="1"/>
                      <a:pt x="0" y="4504"/>
                      <a:pt x="0" y="10041"/>
                    </a:cubicBezTo>
                    <a:cubicBezTo>
                      <a:pt x="0" y="15612"/>
                      <a:pt x="4503" y="20115"/>
                      <a:pt x="10041" y="20115"/>
                    </a:cubicBezTo>
                    <a:cubicBezTo>
                      <a:pt x="15578" y="20115"/>
                      <a:pt x="20081" y="15612"/>
                      <a:pt x="20081" y="10041"/>
                    </a:cubicBezTo>
                    <a:cubicBezTo>
                      <a:pt x="20081" y="4504"/>
                      <a:pt x="15578" y="1"/>
                      <a:pt x="1004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  <p:grpSp>
            <p:nvGrpSpPr>
              <p:cNvPr id="7779" name="Google Shape;7779;p72"/>
              <p:cNvGrpSpPr/>
              <p:nvPr/>
            </p:nvGrpSpPr>
            <p:grpSpPr>
              <a:xfrm>
                <a:off x="1507666" y="2158168"/>
                <a:ext cx="272858" cy="310517"/>
                <a:chOff x="1507666" y="2158168"/>
                <a:chExt cx="272858" cy="310517"/>
              </a:xfrm>
            </p:grpSpPr>
            <p:grpSp>
              <p:nvGrpSpPr>
                <p:cNvPr id="7780" name="Google Shape;7780;p72"/>
                <p:cNvGrpSpPr/>
                <p:nvPr/>
              </p:nvGrpSpPr>
              <p:grpSpPr>
                <a:xfrm>
                  <a:off x="1507666" y="2176104"/>
                  <a:ext cx="166395" cy="273149"/>
                  <a:chOff x="1507666" y="2176104"/>
                  <a:chExt cx="166395" cy="273149"/>
                </a:xfrm>
              </p:grpSpPr>
              <p:sp>
                <p:nvSpPr>
                  <p:cNvPr id="7781" name="Google Shape;7781;p72"/>
                  <p:cNvSpPr/>
                  <p:nvPr/>
                </p:nvSpPr>
                <p:spPr>
                  <a:xfrm>
                    <a:off x="1512966" y="2312791"/>
                    <a:ext cx="75451" cy="660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209" fill="none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6372" y="0"/>
                          <a:pt x="10542" y="3803"/>
                          <a:pt x="12810" y="1120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92D050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7782" name="Google Shape;7782;p72"/>
                  <p:cNvSpPr/>
                  <p:nvPr/>
                </p:nvSpPr>
                <p:spPr>
                  <a:xfrm>
                    <a:off x="1588205" y="2193153"/>
                    <a:ext cx="72901" cy="540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4" fill="none" extrusionOk="0">
                        <a:moveTo>
                          <a:pt x="1" y="9174"/>
                        </a:moveTo>
                        <a:cubicBezTo>
                          <a:pt x="1635" y="3870"/>
                          <a:pt x="6539" y="0"/>
                          <a:pt x="12376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92D050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7783" name="Google Shape;7783;p72"/>
                  <p:cNvSpPr/>
                  <p:nvPr/>
                </p:nvSpPr>
                <p:spPr>
                  <a:xfrm>
                    <a:off x="1588205" y="2378202"/>
                    <a:ext cx="72901" cy="54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5" fill="none" extrusionOk="0">
                        <a:moveTo>
                          <a:pt x="1" y="1"/>
                        </a:moveTo>
                        <a:cubicBezTo>
                          <a:pt x="1635" y="5305"/>
                          <a:pt x="6539" y="9174"/>
                          <a:pt x="12376" y="9174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92D050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7784" name="Google Shape;7784;p72"/>
                  <p:cNvSpPr/>
                  <p:nvPr/>
                </p:nvSpPr>
                <p:spPr>
                  <a:xfrm>
                    <a:off x="1512966" y="2246980"/>
                    <a:ext cx="75451" cy="658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175" fill="none" extrusionOk="0">
                        <a:moveTo>
                          <a:pt x="1" y="11175"/>
                        </a:moveTo>
                        <a:cubicBezTo>
                          <a:pt x="6539" y="11175"/>
                          <a:pt x="10275" y="7105"/>
                          <a:pt x="12810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92D050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7785" name="Google Shape;7785;p72"/>
                  <p:cNvSpPr/>
                  <p:nvPr/>
                </p:nvSpPr>
                <p:spPr>
                  <a:xfrm>
                    <a:off x="1507666" y="2294782"/>
                    <a:ext cx="37926" cy="358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39" h="6082" extrusionOk="0">
                        <a:moveTo>
                          <a:pt x="3241" y="0"/>
                        </a:moveTo>
                        <a:cubicBezTo>
                          <a:pt x="3118" y="0"/>
                          <a:pt x="2994" y="8"/>
                          <a:pt x="2869" y="23"/>
                        </a:cubicBezTo>
                        <a:cubicBezTo>
                          <a:pt x="1168" y="223"/>
                          <a:pt x="0" y="1724"/>
                          <a:pt x="200" y="3392"/>
                        </a:cubicBezTo>
                        <a:cubicBezTo>
                          <a:pt x="386" y="4937"/>
                          <a:pt x="1717" y="6082"/>
                          <a:pt x="3239" y="6082"/>
                        </a:cubicBezTo>
                        <a:cubicBezTo>
                          <a:pt x="3359" y="6082"/>
                          <a:pt x="3481" y="6075"/>
                          <a:pt x="3603" y="6060"/>
                        </a:cubicBezTo>
                        <a:cubicBezTo>
                          <a:pt x="5271" y="5860"/>
                          <a:pt x="6438" y="4326"/>
                          <a:pt x="6238" y="2658"/>
                        </a:cubicBezTo>
                        <a:cubicBezTo>
                          <a:pt x="6053" y="1115"/>
                          <a:pt x="4754" y="0"/>
                          <a:pt x="324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92D050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7786" name="Google Shape;7786;p72"/>
                  <p:cNvSpPr/>
                  <p:nvPr/>
                </p:nvSpPr>
                <p:spPr>
                  <a:xfrm>
                    <a:off x="1648710" y="2415180"/>
                    <a:ext cx="25351" cy="340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85" extrusionOk="0">
                        <a:moveTo>
                          <a:pt x="509" y="0"/>
                        </a:moveTo>
                        <a:cubicBezTo>
                          <a:pt x="247" y="0"/>
                          <a:pt x="1" y="203"/>
                          <a:pt x="1" y="493"/>
                        </a:cubicBezTo>
                        <a:lnTo>
                          <a:pt x="1" y="5264"/>
                        </a:lnTo>
                        <a:cubicBezTo>
                          <a:pt x="1" y="5561"/>
                          <a:pt x="240" y="5784"/>
                          <a:pt x="499" y="5784"/>
                        </a:cubicBezTo>
                        <a:cubicBezTo>
                          <a:pt x="589" y="5784"/>
                          <a:pt x="682" y="5757"/>
                          <a:pt x="768" y="5697"/>
                        </a:cubicBezTo>
                        <a:lnTo>
                          <a:pt x="4037" y="3396"/>
                        </a:lnTo>
                        <a:cubicBezTo>
                          <a:pt x="4304" y="3195"/>
                          <a:pt x="4304" y="2795"/>
                          <a:pt x="4037" y="2595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0"/>
                          <a:pt x="50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92D050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7787" name="Google Shape;7787;p72"/>
                  <p:cNvSpPr/>
                  <p:nvPr/>
                </p:nvSpPr>
                <p:spPr>
                  <a:xfrm>
                    <a:off x="1648710" y="2176104"/>
                    <a:ext cx="25351" cy="341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90" extrusionOk="0">
                        <a:moveTo>
                          <a:pt x="509" y="1"/>
                        </a:moveTo>
                        <a:cubicBezTo>
                          <a:pt x="247" y="1"/>
                          <a:pt x="1" y="203"/>
                          <a:pt x="1" y="494"/>
                        </a:cubicBezTo>
                        <a:lnTo>
                          <a:pt x="1" y="5264"/>
                        </a:lnTo>
                        <a:cubicBezTo>
                          <a:pt x="1" y="5580"/>
                          <a:pt x="231" y="5790"/>
                          <a:pt x="485" y="5790"/>
                        </a:cubicBezTo>
                        <a:cubicBezTo>
                          <a:pt x="580" y="5790"/>
                          <a:pt x="677" y="5761"/>
                          <a:pt x="768" y="5697"/>
                        </a:cubicBezTo>
                        <a:lnTo>
                          <a:pt x="4037" y="3396"/>
                        </a:lnTo>
                        <a:cubicBezTo>
                          <a:pt x="4304" y="3196"/>
                          <a:pt x="4304" y="2795"/>
                          <a:pt x="4037" y="2595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1"/>
                          <a:pt x="50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92D050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B050"/>
                      </a:solidFill>
                    </a:endParaRPr>
                  </a:p>
                </p:txBody>
              </p:sp>
            </p:grpSp>
            <p:sp>
              <p:nvSpPr>
                <p:cNvPr id="7788" name="Google Shape;7788;p72"/>
                <p:cNvSpPr/>
                <p:nvPr/>
              </p:nvSpPr>
              <p:spPr>
                <a:xfrm>
                  <a:off x="1707626" y="2395718"/>
                  <a:ext cx="72898" cy="7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92D05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7789" name="Google Shape;7789;p72"/>
                <p:cNvSpPr/>
                <p:nvPr/>
              </p:nvSpPr>
              <p:spPr>
                <a:xfrm>
                  <a:off x="1707626" y="2158168"/>
                  <a:ext cx="72898" cy="7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92D05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B050"/>
                    </a:solidFill>
                  </a:endParaRPr>
                </a:p>
              </p:txBody>
            </p:sp>
          </p:grpSp>
        </p:grpSp>
        <p:grpSp>
          <p:nvGrpSpPr>
            <p:cNvPr id="7790" name="Google Shape;7790;p72"/>
            <p:cNvGrpSpPr/>
            <p:nvPr/>
          </p:nvGrpSpPr>
          <p:grpSpPr>
            <a:xfrm>
              <a:off x="1284601" y="1681380"/>
              <a:ext cx="495923" cy="310517"/>
              <a:chOff x="1284601" y="1681380"/>
              <a:chExt cx="495923" cy="310517"/>
            </a:xfrm>
          </p:grpSpPr>
          <p:sp>
            <p:nvSpPr>
              <p:cNvPr id="7791" name="Google Shape;7791;p72"/>
              <p:cNvSpPr/>
              <p:nvPr/>
            </p:nvSpPr>
            <p:spPr>
              <a:xfrm>
                <a:off x="1284601" y="1789723"/>
                <a:ext cx="93683" cy="93836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20115" extrusionOk="0">
                    <a:moveTo>
                      <a:pt x="10041" y="1"/>
                    </a:moveTo>
                    <a:cubicBezTo>
                      <a:pt x="4503" y="1"/>
                      <a:pt x="0" y="4504"/>
                      <a:pt x="0" y="10041"/>
                    </a:cubicBezTo>
                    <a:cubicBezTo>
                      <a:pt x="0" y="15612"/>
                      <a:pt x="4503" y="20115"/>
                      <a:pt x="10041" y="20115"/>
                    </a:cubicBezTo>
                    <a:cubicBezTo>
                      <a:pt x="15578" y="20115"/>
                      <a:pt x="20081" y="15612"/>
                      <a:pt x="20081" y="10041"/>
                    </a:cubicBezTo>
                    <a:cubicBezTo>
                      <a:pt x="20081" y="4504"/>
                      <a:pt x="15578" y="1"/>
                      <a:pt x="1004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  <p:grpSp>
            <p:nvGrpSpPr>
              <p:cNvPr id="7792" name="Google Shape;7792;p72"/>
              <p:cNvGrpSpPr/>
              <p:nvPr/>
            </p:nvGrpSpPr>
            <p:grpSpPr>
              <a:xfrm>
                <a:off x="1507666" y="1681380"/>
                <a:ext cx="272858" cy="310517"/>
                <a:chOff x="1507666" y="1681380"/>
                <a:chExt cx="272858" cy="310517"/>
              </a:xfrm>
            </p:grpSpPr>
            <p:grpSp>
              <p:nvGrpSpPr>
                <p:cNvPr id="7793" name="Google Shape;7793;p72"/>
                <p:cNvGrpSpPr/>
                <p:nvPr/>
              </p:nvGrpSpPr>
              <p:grpSpPr>
                <a:xfrm>
                  <a:off x="1507666" y="1700120"/>
                  <a:ext cx="166395" cy="272984"/>
                  <a:chOff x="1507666" y="1700120"/>
                  <a:chExt cx="166395" cy="272984"/>
                </a:xfrm>
              </p:grpSpPr>
              <p:sp>
                <p:nvSpPr>
                  <p:cNvPr id="7794" name="Google Shape;7794;p72"/>
                  <p:cNvSpPr/>
                  <p:nvPr/>
                </p:nvSpPr>
                <p:spPr>
                  <a:xfrm>
                    <a:off x="1512966" y="1836607"/>
                    <a:ext cx="75451" cy="660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209" fill="none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6372" y="0"/>
                          <a:pt x="10542" y="3803"/>
                          <a:pt x="12810" y="1120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92D050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7795" name="Google Shape;7795;p72"/>
                  <p:cNvSpPr/>
                  <p:nvPr/>
                </p:nvSpPr>
                <p:spPr>
                  <a:xfrm>
                    <a:off x="1588205" y="1716969"/>
                    <a:ext cx="72901" cy="542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208" fill="none" extrusionOk="0">
                        <a:moveTo>
                          <a:pt x="1" y="9207"/>
                        </a:moveTo>
                        <a:cubicBezTo>
                          <a:pt x="1635" y="3870"/>
                          <a:pt x="6539" y="1"/>
                          <a:pt x="12376" y="1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92D050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7796" name="Google Shape;7796;p72"/>
                  <p:cNvSpPr/>
                  <p:nvPr/>
                </p:nvSpPr>
                <p:spPr>
                  <a:xfrm>
                    <a:off x="1588205" y="1902024"/>
                    <a:ext cx="72901" cy="540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4" fill="none" extrusionOk="0">
                        <a:moveTo>
                          <a:pt x="1" y="0"/>
                        </a:moveTo>
                        <a:cubicBezTo>
                          <a:pt x="1635" y="5304"/>
                          <a:pt x="6539" y="9173"/>
                          <a:pt x="12376" y="9173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92D050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7797" name="Google Shape;7797;p72"/>
                  <p:cNvSpPr/>
                  <p:nvPr/>
                </p:nvSpPr>
                <p:spPr>
                  <a:xfrm>
                    <a:off x="1512966" y="1770990"/>
                    <a:ext cx="75451" cy="656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143" fill="none" extrusionOk="0">
                        <a:moveTo>
                          <a:pt x="1" y="11142"/>
                        </a:moveTo>
                        <a:cubicBezTo>
                          <a:pt x="6539" y="11142"/>
                          <a:pt x="10275" y="7106"/>
                          <a:pt x="12810" y="1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92D050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7798" name="Google Shape;7798;p72"/>
                  <p:cNvSpPr/>
                  <p:nvPr/>
                </p:nvSpPr>
                <p:spPr>
                  <a:xfrm>
                    <a:off x="1507666" y="1818598"/>
                    <a:ext cx="37926" cy="360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39" h="6116" extrusionOk="0">
                        <a:moveTo>
                          <a:pt x="3199" y="1"/>
                        </a:moveTo>
                        <a:cubicBezTo>
                          <a:pt x="3079" y="1"/>
                          <a:pt x="2958" y="8"/>
                          <a:pt x="2835" y="23"/>
                        </a:cubicBezTo>
                        <a:cubicBezTo>
                          <a:pt x="1168" y="256"/>
                          <a:pt x="0" y="1757"/>
                          <a:pt x="200" y="3425"/>
                        </a:cubicBezTo>
                        <a:cubicBezTo>
                          <a:pt x="386" y="4971"/>
                          <a:pt x="1717" y="6115"/>
                          <a:pt x="3239" y="6115"/>
                        </a:cubicBezTo>
                        <a:cubicBezTo>
                          <a:pt x="3359" y="6115"/>
                          <a:pt x="3481" y="6108"/>
                          <a:pt x="3603" y="6094"/>
                        </a:cubicBezTo>
                        <a:cubicBezTo>
                          <a:pt x="5271" y="5860"/>
                          <a:pt x="6438" y="4359"/>
                          <a:pt x="6238" y="2691"/>
                        </a:cubicBezTo>
                        <a:cubicBezTo>
                          <a:pt x="6052" y="1145"/>
                          <a:pt x="4721" y="1"/>
                          <a:pt x="319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92D050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7799" name="Google Shape;7799;p72"/>
                  <p:cNvSpPr/>
                  <p:nvPr/>
                </p:nvSpPr>
                <p:spPr>
                  <a:xfrm>
                    <a:off x="1648710" y="1939072"/>
                    <a:ext cx="25351" cy="340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78" extrusionOk="0">
                        <a:moveTo>
                          <a:pt x="489" y="0"/>
                        </a:moveTo>
                        <a:cubicBezTo>
                          <a:pt x="234" y="0"/>
                          <a:pt x="1" y="207"/>
                          <a:pt x="1" y="514"/>
                        </a:cubicBezTo>
                        <a:lnTo>
                          <a:pt x="1" y="5284"/>
                        </a:lnTo>
                        <a:cubicBezTo>
                          <a:pt x="1" y="5575"/>
                          <a:pt x="229" y="5777"/>
                          <a:pt x="482" y="5777"/>
                        </a:cubicBezTo>
                        <a:cubicBezTo>
                          <a:pt x="577" y="5777"/>
                          <a:pt x="676" y="5748"/>
                          <a:pt x="768" y="5684"/>
                        </a:cubicBezTo>
                        <a:lnTo>
                          <a:pt x="4037" y="3383"/>
                        </a:lnTo>
                        <a:cubicBezTo>
                          <a:pt x="4304" y="3183"/>
                          <a:pt x="4304" y="2782"/>
                          <a:pt x="4037" y="2582"/>
                        </a:cubicBezTo>
                        <a:lnTo>
                          <a:pt x="801" y="114"/>
                        </a:lnTo>
                        <a:cubicBezTo>
                          <a:pt x="704" y="36"/>
                          <a:pt x="595" y="0"/>
                          <a:pt x="48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92D050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7800" name="Google Shape;7800;p72"/>
                  <p:cNvSpPr/>
                  <p:nvPr/>
                </p:nvSpPr>
                <p:spPr>
                  <a:xfrm>
                    <a:off x="1648710" y="1700120"/>
                    <a:ext cx="25351" cy="33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57" extrusionOk="0">
                        <a:moveTo>
                          <a:pt x="509" y="0"/>
                        </a:moveTo>
                        <a:cubicBezTo>
                          <a:pt x="247" y="0"/>
                          <a:pt x="1" y="203"/>
                          <a:pt x="1" y="493"/>
                        </a:cubicBezTo>
                        <a:lnTo>
                          <a:pt x="1" y="5263"/>
                        </a:lnTo>
                        <a:cubicBezTo>
                          <a:pt x="1" y="5554"/>
                          <a:pt x="229" y="5757"/>
                          <a:pt x="482" y="5757"/>
                        </a:cubicBezTo>
                        <a:cubicBezTo>
                          <a:pt x="577" y="5757"/>
                          <a:pt x="676" y="5728"/>
                          <a:pt x="768" y="5664"/>
                        </a:cubicBezTo>
                        <a:lnTo>
                          <a:pt x="4037" y="3395"/>
                        </a:lnTo>
                        <a:cubicBezTo>
                          <a:pt x="4304" y="3195"/>
                          <a:pt x="4304" y="2795"/>
                          <a:pt x="4037" y="2561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0"/>
                          <a:pt x="50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solidFill>
                      <a:srgbClr val="92D050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B050"/>
                      </a:solidFill>
                    </a:endParaRPr>
                  </a:p>
                </p:txBody>
              </p:sp>
            </p:grpSp>
            <p:sp>
              <p:nvSpPr>
                <p:cNvPr id="7801" name="Google Shape;7801;p72"/>
                <p:cNvSpPr/>
                <p:nvPr/>
              </p:nvSpPr>
              <p:spPr>
                <a:xfrm>
                  <a:off x="1707626" y="1918930"/>
                  <a:ext cx="72898" cy="7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92D05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7802" name="Google Shape;7802;p72"/>
                <p:cNvSpPr/>
                <p:nvPr/>
              </p:nvSpPr>
              <p:spPr>
                <a:xfrm>
                  <a:off x="1707626" y="1681380"/>
                  <a:ext cx="72898" cy="72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92D05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B050"/>
                    </a:solidFill>
                  </a:endParaRPr>
                </a:p>
              </p:txBody>
            </p:sp>
          </p:grpSp>
        </p:grpSp>
      </p:grpSp>
      <p:grpSp>
        <p:nvGrpSpPr>
          <p:cNvPr id="7803" name="Google Shape;7803;p72"/>
          <p:cNvGrpSpPr/>
          <p:nvPr/>
        </p:nvGrpSpPr>
        <p:grpSpPr>
          <a:xfrm>
            <a:off x="6815339" y="2324267"/>
            <a:ext cx="1622269" cy="552443"/>
            <a:chOff x="6894650" y="2574740"/>
            <a:chExt cx="1445100" cy="492111"/>
          </a:xfrm>
        </p:grpSpPr>
        <p:sp>
          <p:nvSpPr>
            <p:cNvPr id="7804" name="Google Shape;7804;p72"/>
            <p:cNvSpPr/>
            <p:nvPr/>
          </p:nvSpPr>
          <p:spPr>
            <a:xfrm>
              <a:off x="7151862" y="2854413"/>
              <a:ext cx="414806" cy="212438"/>
            </a:xfrm>
            <a:custGeom>
              <a:avLst/>
              <a:gdLst/>
              <a:ahLst/>
              <a:cxnLst/>
              <a:rect l="l" t="t" r="r" b="b"/>
              <a:pathLst>
                <a:path w="12481" h="6392" extrusionOk="0">
                  <a:moveTo>
                    <a:pt x="2" y="0"/>
                  </a:moveTo>
                  <a:lnTo>
                    <a:pt x="2" y="66"/>
                  </a:lnTo>
                  <a:cubicBezTo>
                    <a:pt x="0" y="3558"/>
                    <a:pt x="2794" y="6391"/>
                    <a:pt x="6241" y="6391"/>
                  </a:cubicBezTo>
                  <a:cubicBezTo>
                    <a:pt x="9687" y="6391"/>
                    <a:pt x="12481" y="3558"/>
                    <a:pt x="12481" y="66"/>
                  </a:cubicBezTo>
                  <a:lnTo>
                    <a:pt x="12481" y="0"/>
                  </a:lnTo>
                  <a:lnTo>
                    <a:pt x="7664" y="0"/>
                  </a:lnTo>
                  <a:cubicBezTo>
                    <a:pt x="7664" y="12"/>
                    <a:pt x="7666" y="23"/>
                    <a:pt x="7666" y="32"/>
                  </a:cubicBezTo>
                  <a:cubicBezTo>
                    <a:pt x="7666" y="838"/>
                    <a:pt x="7022" y="1490"/>
                    <a:pt x="6229" y="1490"/>
                  </a:cubicBezTo>
                  <a:cubicBezTo>
                    <a:pt x="5435" y="1490"/>
                    <a:pt x="4793" y="838"/>
                    <a:pt x="4793" y="32"/>
                  </a:cubicBezTo>
                  <a:cubicBezTo>
                    <a:pt x="4793" y="23"/>
                    <a:pt x="4795" y="12"/>
                    <a:pt x="479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805" name="Google Shape;7805;p72"/>
            <p:cNvSpPr/>
            <p:nvPr/>
          </p:nvSpPr>
          <p:spPr>
            <a:xfrm>
              <a:off x="7664213" y="2854413"/>
              <a:ext cx="414806" cy="212438"/>
            </a:xfrm>
            <a:custGeom>
              <a:avLst/>
              <a:gdLst/>
              <a:ahLst/>
              <a:cxnLst/>
              <a:rect l="l" t="t" r="r" b="b"/>
              <a:pathLst>
                <a:path w="12481" h="6392" extrusionOk="0">
                  <a:moveTo>
                    <a:pt x="2" y="0"/>
                  </a:moveTo>
                  <a:lnTo>
                    <a:pt x="2" y="66"/>
                  </a:lnTo>
                  <a:cubicBezTo>
                    <a:pt x="0" y="3558"/>
                    <a:pt x="2794" y="6391"/>
                    <a:pt x="6241" y="6391"/>
                  </a:cubicBezTo>
                  <a:cubicBezTo>
                    <a:pt x="9687" y="6391"/>
                    <a:pt x="12481" y="3558"/>
                    <a:pt x="12481" y="66"/>
                  </a:cubicBezTo>
                  <a:lnTo>
                    <a:pt x="12481" y="0"/>
                  </a:lnTo>
                  <a:lnTo>
                    <a:pt x="7664" y="0"/>
                  </a:lnTo>
                  <a:cubicBezTo>
                    <a:pt x="7664" y="12"/>
                    <a:pt x="7666" y="23"/>
                    <a:pt x="7666" y="32"/>
                  </a:cubicBezTo>
                  <a:cubicBezTo>
                    <a:pt x="7666" y="838"/>
                    <a:pt x="7022" y="1490"/>
                    <a:pt x="6229" y="1490"/>
                  </a:cubicBezTo>
                  <a:cubicBezTo>
                    <a:pt x="5437" y="1490"/>
                    <a:pt x="4793" y="838"/>
                    <a:pt x="4793" y="32"/>
                  </a:cubicBezTo>
                  <a:cubicBezTo>
                    <a:pt x="4793" y="23"/>
                    <a:pt x="4795" y="12"/>
                    <a:pt x="479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806" name="Google Shape;7806;p72"/>
            <p:cNvSpPr/>
            <p:nvPr/>
          </p:nvSpPr>
          <p:spPr>
            <a:xfrm>
              <a:off x="6895687" y="2575804"/>
              <a:ext cx="420489" cy="212471"/>
            </a:xfrm>
            <a:custGeom>
              <a:avLst/>
              <a:gdLst/>
              <a:ahLst/>
              <a:cxnLst/>
              <a:rect l="l" t="t" r="r" b="b"/>
              <a:pathLst>
                <a:path w="12652" h="6393" extrusionOk="0">
                  <a:moveTo>
                    <a:pt x="6326" y="0"/>
                  </a:moveTo>
                  <a:cubicBezTo>
                    <a:pt x="2832" y="0"/>
                    <a:pt x="1" y="2833"/>
                    <a:pt x="1" y="6326"/>
                  </a:cubicBezTo>
                  <a:lnTo>
                    <a:pt x="1" y="6393"/>
                  </a:lnTo>
                  <a:lnTo>
                    <a:pt x="4883" y="6393"/>
                  </a:lnTo>
                  <a:cubicBezTo>
                    <a:pt x="4883" y="6382"/>
                    <a:pt x="4882" y="6370"/>
                    <a:pt x="4882" y="6359"/>
                  </a:cubicBezTo>
                  <a:cubicBezTo>
                    <a:pt x="4882" y="5555"/>
                    <a:pt x="5534" y="4904"/>
                    <a:pt x="6337" y="4904"/>
                  </a:cubicBezTo>
                  <a:cubicBezTo>
                    <a:pt x="7141" y="4904"/>
                    <a:pt x="7793" y="5555"/>
                    <a:pt x="7793" y="6359"/>
                  </a:cubicBezTo>
                  <a:cubicBezTo>
                    <a:pt x="7793" y="6370"/>
                    <a:pt x="7791" y="6382"/>
                    <a:pt x="7791" y="6393"/>
                  </a:cubicBezTo>
                  <a:lnTo>
                    <a:pt x="12651" y="6393"/>
                  </a:lnTo>
                  <a:lnTo>
                    <a:pt x="12651" y="6326"/>
                  </a:lnTo>
                  <a:cubicBezTo>
                    <a:pt x="12651" y="2833"/>
                    <a:pt x="9820" y="0"/>
                    <a:pt x="632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807" name="Google Shape;7807;p72"/>
            <p:cNvSpPr/>
            <p:nvPr/>
          </p:nvSpPr>
          <p:spPr>
            <a:xfrm>
              <a:off x="7399530" y="2574740"/>
              <a:ext cx="420489" cy="212438"/>
            </a:xfrm>
            <a:custGeom>
              <a:avLst/>
              <a:gdLst/>
              <a:ahLst/>
              <a:cxnLst/>
              <a:rect l="l" t="t" r="r" b="b"/>
              <a:pathLst>
                <a:path w="12652" h="6392" extrusionOk="0">
                  <a:moveTo>
                    <a:pt x="6326" y="0"/>
                  </a:moveTo>
                  <a:cubicBezTo>
                    <a:pt x="2832" y="0"/>
                    <a:pt x="1" y="2832"/>
                    <a:pt x="1" y="6326"/>
                  </a:cubicBezTo>
                  <a:lnTo>
                    <a:pt x="1" y="6391"/>
                  </a:lnTo>
                  <a:lnTo>
                    <a:pt x="4883" y="6391"/>
                  </a:lnTo>
                  <a:cubicBezTo>
                    <a:pt x="4883" y="6380"/>
                    <a:pt x="4882" y="6369"/>
                    <a:pt x="4882" y="6358"/>
                  </a:cubicBezTo>
                  <a:cubicBezTo>
                    <a:pt x="4882" y="5554"/>
                    <a:pt x="5533" y="4902"/>
                    <a:pt x="6337" y="4902"/>
                  </a:cubicBezTo>
                  <a:cubicBezTo>
                    <a:pt x="7141" y="4902"/>
                    <a:pt x="7793" y="5554"/>
                    <a:pt x="7793" y="6358"/>
                  </a:cubicBezTo>
                  <a:cubicBezTo>
                    <a:pt x="7793" y="6369"/>
                    <a:pt x="7791" y="6380"/>
                    <a:pt x="7791" y="6391"/>
                  </a:cubicBezTo>
                  <a:lnTo>
                    <a:pt x="12650" y="6391"/>
                  </a:lnTo>
                  <a:lnTo>
                    <a:pt x="12650" y="6326"/>
                  </a:lnTo>
                  <a:cubicBezTo>
                    <a:pt x="12651" y="2833"/>
                    <a:pt x="9819" y="0"/>
                    <a:pt x="632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sp>
          <p:nvSpPr>
            <p:cNvPr id="7808" name="Google Shape;7808;p72"/>
            <p:cNvSpPr/>
            <p:nvPr/>
          </p:nvSpPr>
          <p:spPr>
            <a:xfrm>
              <a:off x="7911880" y="2574740"/>
              <a:ext cx="420489" cy="212438"/>
            </a:xfrm>
            <a:custGeom>
              <a:avLst/>
              <a:gdLst/>
              <a:ahLst/>
              <a:cxnLst/>
              <a:rect l="l" t="t" r="r" b="b"/>
              <a:pathLst>
                <a:path w="12652" h="6392" extrusionOk="0">
                  <a:moveTo>
                    <a:pt x="6326" y="0"/>
                  </a:moveTo>
                  <a:cubicBezTo>
                    <a:pt x="2832" y="0"/>
                    <a:pt x="1" y="2832"/>
                    <a:pt x="1" y="6326"/>
                  </a:cubicBezTo>
                  <a:lnTo>
                    <a:pt x="1" y="6391"/>
                  </a:lnTo>
                  <a:lnTo>
                    <a:pt x="4883" y="6391"/>
                  </a:lnTo>
                  <a:cubicBezTo>
                    <a:pt x="4883" y="6380"/>
                    <a:pt x="4882" y="6369"/>
                    <a:pt x="4882" y="6358"/>
                  </a:cubicBezTo>
                  <a:cubicBezTo>
                    <a:pt x="4882" y="5554"/>
                    <a:pt x="5533" y="4902"/>
                    <a:pt x="6337" y="4902"/>
                  </a:cubicBezTo>
                  <a:cubicBezTo>
                    <a:pt x="7141" y="4902"/>
                    <a:pt x="7793" y="5554"/>
                    <a:pt x="7793" y="6358"/>
                  </a:cubicBezTo>
                  <a:cubicBezTo>
                    <a:pt x="7793" y="6369"/>
                    <a:pt x="7791" y="6380"/>
                    <a:pt x="7791" y="6391"/>
                  </a:cubicBezTo>
                  <a:lnTo>
                    <a:pt x="12650" y="6391"/>
                  </a:lnTo>
                  <a:lnTo>
                    <a:pt x="12650" y="6326"/>
                  </a:lnTo>
                  <a:cubicBezTo>
                    <a:pt x="12651" y="2833"/>
                    <a:pt x="9819" y="0"/>
                    <a:pt x="632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B050"/>
                </a:solidFill>
              </a:endParaRPr>
            </a:p>
          </p:txBody>
        </p:sp>
        <p:cxnSp>
          <p:nvCxnSpPr>
            <p:cNvPr id="7809" name="Google Shape;7809;p72"/>
            <p:cNvCxnSpPr/>
            <p:nvPr/>
          </p:nvCxnSpPr>
          <p:spPr>
            <a:xfrm>
              <a:off x="6894650" y="2821921"/>
              <a:ext cx="1445100" cy="0"/>
            </a:xfrm>
            <a:prstGeom prst="straightConnector1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810" name="Google Shape;7810;p72"/>
          <p:cNvGrpSpPr/>
          <p:nvPr/>
        </p:nvGrpSpPr>
        <p:grpSpPr>
          <a:xfrm>
            <a:off x="6834882" y="3698522"/>
            <a:ext cx="1583206" cy="475705"/>
            <a:chOff x="6953919" y="3907920"/>
            <a:chExt cx="1377300" cy="475705"/>
          </a:xfrm>
        </p:grpSpPr>
        <p:cxnSp>
          <p:nvCxnSpPr>
            <p:cNvPr id="7811" name="Google Shape;7811;p72"/>
            <p:cNvCxnSpPr/>
            <p:nvPr/>
          </p:nvCxnSpPr>
          <p:spPr>
            <a:xfrm rot="10800000">
              <a:off x="7118546" y="4100689"/>
              <a:ext cx="0" cy="185100"/>
            </a:xfrm>
            <a:prstGeom prst="straightConnector1">
              <a:avLst/>
            </a:prstGeom>
            <a:noFill/>
            <a:ln w="19050" cap="flat" cmpd="sng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2" name="Google Shape;7812;p72"/>
            <p:cNvCxnSpPr/>
            <p:nvPr/>
          </p:nvCxnSpPr>
          <p:spPr>
            <a:xfrm>
              <a:off x="7480500" y="4197025"/>
              <a:ext cx="0" cy="186600"/>
            </a:xfrm>
            <a:prstGeom prst="straightConnector1">
              <a:avLst/>
            </a:prstGeom>
            <a:noFill/>
            <a:ln w="19050" cap="flat" cmpd="sng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3" name="Google Shape;7813;p72"/>
            <p:cNvCxnSpPr/>
            <p:nvPr/>
          </p:nvCxnSpPr>
          <p:spPr>
            <a:xfrm rot="10800000">
              <a:off x="7848574" y="3907920"/>
              <a:ext cx="0" cy="185100"/>
            </a:xfrm>
            <a:prstGeom prst="straightConnector1">
              <a:avLst/>
            </a:prstGeom>
            <a:noFill/>
            <a:ln w="19050" cap="flat" cmpd="sng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4" name="Google Shape;7814;p72"/>
            <p:cNvCxnSpPr/>
            <p:nvPr/>
          </p:nvCxnSpPr>
          <p:spPr>
            <a:xfrm>
              <a:off x="8218032" y="3997243"/>
              <a:ext cx="0" cy="197100"/>
            </a:xfrm>
            <a:prstGeom prst="straightConnector1">
              <a:avLst/>
            </a:prstGeom>
            <a:noFill/>
            <a:ln w="19050" cap="flat" cmpd="sng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5" name="Google Shape;7815;p72"/>
            <p:cNvCxnSpPr/>
            <p:nvPr/>
          </p:nvCxnSpPr>
          <p:spPr>
            <a:xfrm flipH="1">
              <a:off x="6953919" y="3961822"/>
              <a:ext cx="1377300" cy="376800"/>
            </a:xfrm>
            <a:prstGeom prst="straightConnector1">
              <a:avLst/>
            </a:prstGeom>
            <a:noFill/>
            <a:ln w="19050" cap="flat" cmpd="sng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816" name="Google Shape;7816;p72"/>
          <p:cNvGrpSpPr/>
          <p:nvPr/>
        </p:nvGrpSpPr>
        <p:grpSpPr>
          <a:xfrm>
            <a:off x="2338470" y="2459668"/>
            <a:ext cx="836286" cy="824529"/>
            <a:chOff x="2389399" y="2595741"/>
            <a:chExt cx="812796" cy="801369"/>
          </a:xfrm>
        </p:grpSpPr>
        <p:grpSp>
          <p:nvGrpSpPr>
            <p:cNvPr id="7817" name="Google Shape;7817;p72"/>
            <p:cNvGrpSpPr/>
            <p:nvPr/>
          </p:nvGrpSpPr>
          <p:grpSpPr>
            <a:xfrm>
              <a:off x="2492145" y="2881565"/>
              <a:ext cx="607300" cy="229751"/>
              <a:chOff x="2492145" y="2881565"/>
              <a:chExt cx="607300" cy="229751"/>
            </a:xfrm>
          </p:grpSpPr>
          <p:sp>
            <p:nvSpPr>
              <p:cNvPr id="7818" name="Google Shape;7818;p72"/>
              <p:cNvSpPr/>
              <p:nvPr/>
            </p:nvSpPr>
            <p:spPr>
              <a:xfrm>
                <a:off x="2530550" y="2913581"/>
                <a:ext cx="530589" cy="165697"/>
              </a:xfrm>
              <a:custGeom>
                <a:avLst/>
                <a:gdLst/>
                <a:ahLst/>
                <a:cxnLst/>
                <a:rect l="l" t="t" r="r" b="b"/>
                <a:pathLst>
                  <a:path w="116549" h="36397" extrusionOk="0">
                    <a:moveTo>
                      <a:pt x="18199" y="1"/>
                    </a:moveTo>
                    <a:cubicBezTo>
                      <a:pt x="8148" y="1"/>
                      <a:pt x="1" y="8148"/>
                      <a:pt x="1" y="18198"/>
                    </a:cubicBezTo>
                    <a:cubicBezTo>
                      <a:pt x="1" y="28249"/>
                      <a:pt x="8148" y="36396"/>
                      <a:pt x="18199" y="36396"/>
                    </a:cubicBezTo>
                    <a:lnTo>
                      <a:pt x="98350" y="36396"/>
                    </a:lnTo>
                    <a:cubicBezTo>
                      <a:pt x="108401" y="36396"/>
                      <a:pt x="116548" y="28249"/>
                      <a:pt x="116548" y="18198"/>
                    </a:cubicBezTo>
                    <a:cubicBezTo>
                      <a:pt x="116548" y="8148"/>
                      <a:pt x="108401" y="1"/>
                      <a:pt x="9835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  <p:sp>
            <p:nvSpPr>
              <p:cNvPr id="7819" name="Google Shape;7819;p72"/>
              <p:cNvSpPr/>
              <p:nvPr/>
            </p:nvSpPr>
            <p:spPr>
              <a:xfrm>
                <a:off x="2886492" y="2881565"/>
                <a:ext cx="212952" cy="229751"/>
              </a:xfrm>
              <a:custGeom>
                <a:avLst/>
                <a:gdLst/>
                <a:ahLst/>
                <a:cxnLst/>
                <a:rect l="l" t="t" r="r" b="b"/>
                <a:pathLst>
                  <a:path w="46777" h="50467" extrusionOk="0">
                    <a:moveTo>
                      <a:pt x="1" y="1"/>
                    </a:moveTo>
                    <a:lnTo>
                      <a:pt x="1" y="1458"/>
                    </a:lnTo>
                    <a:lnTo>
                      <a:pt x="21544" y="1458"/>
                    </a:lnTo>
                    <a:cubicBezTo>
                      <a:pt x="34653" y="1458"/>
                      <a:pt x="45320" y="12123"/>
                      <a:pt x="45320" y="25233"/>
                    </a:cubicBezTo>
                    <a:cubicBezTo>
                      <a:pt x="45320" y="38344"/>
                      <a:pt x="34653" y="49009"/>
                      <a:pt x="21544" y="49009"/>
                    </a:cubicBezTo>
                    <a:lnTo>
                      <a:pt x="1" y="49009"/>
                    </a:lnTo>
                    <a:lnTo>
                      <a:pt x="1" y="50466"/>
                    </a:lnTo>
                    <a:lnTo>
                      <a:pt x="21544" y="50466"/>
                    </a:lnTo>
                    <a:cubicBezTo>
                      <a:pt x="35457" y="50466"/>
                      <a:pt x="46776" y="39146"/>
                      <a:pt x="46776" y="25233"/>
                    </a:cubicBezTo>
                    <a:cubicBezTo>
                      <a:pt x="46776" y="11322"/>
                      <a:pt x="35457" y="1"/>
                      <a:pt x="21544" y="1"/>
                    </a:cubicBezTo>
                    <a:close/>
                  </a:path>
                </a:pathLst>
              </a:custGeom>
              <a:solidFill>
                <a:srgbClr val="96979B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  <p:sp>
            <p:nvSpPr>
              <p:cNvPr id="7820" name="Google Shape;7820;p72"/>
              <p:cNvSpPr/>
              <p:nvPr/>
            </p:nvSpPr>
            <p:spPr>
              <a:xfrm>
                <a:off x="2492145" y="2881565"/>
                <a:ext cx="212934" cy="229751"/>
              </a:xfrm>
              <a:custGeom>
                <a:avLst/>
                <a:gdLst/>
                <a:ahLst/>
                <a:cxnLst/>
                <a:rect l="l" t="t" r="r" b="b"/>
                <a:pathLst>
                  <a:path w="46773" h="50467" extrusionOk="0">
                    <a:moveTo>
                      <a:pt x="25232" y="1"/>
                    </a:moveTo>
                    <a:cubicBezTo>
                      <a:pt x="11319" y="1"/>
                      <a:pt x="0" y="11322"/>
                      <a:pt x="0" y="25233"/>
                    </a:cubicBezTo>
                    <a:cubicBezTo>
                      <a:pt x="0" y="39146"/>
                      <a:pt x="11319" y="50466"/>
                      <a:pt x="25232" y="50466"/>
                    </a:cubicBezTo>
                    <a:lnTo>
                      <a:pt x="46773" y="50466"/>
                    </a:lnTo>
                    <a:lnTo>
                      <a:pt x="46773" y="49007"/>
                    </a:lnTo>
                    <a:lnTo>
                      <a:pt x="25232" y="49007"/>
                    </a:lnTo>
                    <a:cubicBezTo>
                      <a:pt x="12124" y="49007"/>
                      <a:pt x="1456" y="38344"/>
                      <a:pt x="1456" y="25233"/>
                    </a:cubicBezTo>
                    <a:cubicBezTo>
                      <a:pt x="1456" y="12123"/>
                      <a:pt x="12124" y="1457"/>
                      <a:pt x="25232" y="1457"/>
                    </a:cubicBezTo>
                    <a:lnTo>
                      <a:pt x="46773" y="1457"/>
                    </a:lnTo>
                    <a:lnTo>
                      <a:pt x="46773" y="1"/>
                    </a:lnTo>
                    <a:close/>
                  </a:path>
                </a:pathLst>
              </a:custGeom>
              <a:solidFill>
                <a:srgbClr val="96979B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7821" name="Google Shape;7821;p72"/>
            <p:cNvGrpSpPr/>
            <p:nvPr/>
          </p:nvGrpSpPr>
          <p:grpSpPr>
            <a:xfrm>
              <a:off x="2389399" y="2595741"/>
              <a:ext cx="812796" cy="296825"/>
              <a:chOff x="2389399" y="2595741"/>
              <a:chExt cx="812796" cy="296825"/>
            </a:xfrm>
          </p:grpSpPr>
          <p:grpSp>
            <p:nvGrpSpPr>
              <p:cNvPr id="7822" name="Google Shape;7822;p72"/>
              <p:cNvGrpSpPr/>
              <p:nvPr/>
            </p:nvGrpSpPr>
            <p:grpSpPr>
              <a:xfrm>
                <a:off x="2389399" y="2595741"/>
                <a:ext cx="363638" cy="296825"/>
                <a:chOff x="2389399" y="2595741"/>
                <a:chExt cx="363638" cy="296825"/>
              </a:xfrm>
            </p:grpSpPr>
            <p:grpSp>
              <p:nvGrpSpPr>
                <p:cNvPr id="7823" name="Google Shape;7823;p72"/>
                <p:cNvGrpSpPr/>
                <p:nvPr/>
              </p:nvGrpSpPr>
              <p:grpSpPr>
                <a:xfrm>
                  <a:off x="2493852" y="2794333"/>
                  <a:ext cx="259185" cy="98232"/>
                  <a:chOff x="2493852" y="2794333"/>
                  <a:chExt cx="259185" cy="98232"/>
                </a:xfrm>
              </p:grpSpPr>
              <p:sp>
                <p:nvSpPr>
                  <p:cNvPr id="7824" name="Google Shape;7824;p72"/>
                  <p:cNvSpPr/>
                  <p:nvPr/>
                </p:nvSpPr>
                <p:spPr>
                  <a:xfrm>
                    <a:off x="2500419" y="2800896"/>
                    <a:ext cx="246135" cy="8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66" h="18698" extrusionOk="0">
                        <a:moveTo>
                          <a:pt x="243" y="1"/>
                        </a:moveTo>
                        <a:cubicBezTo>
                          <a:pt x="108" y="1"/>
                          <a:pt x="1" y="108"/>
                          <a:pt x="1" y="243"/>
                        </a:cubicBezTo>
                        <a:cubicBezTo>
                          <a:pt x="1" y="4216"/>
                          <a:pt x="3233" y="7447"/>
                          <a:pt x="7204" y="7447"/>
                        </a:cubicBezTo>
                        <a:lnTo>
                          <a:pt x="47616" y="7447"/>
                        </a:lnTo>
                        <a:cubicBezTo>
                          <a:pt x="50905" y="7447"/>
                          <a:pt x="53581" y="10122"/>
                          <a:pt x="53581" y="13412"/>
                        </a:cubicBezTo>
                        <a:lnTo>
                          <a:pt x="53581" y="18455"/>
                        </a:lnTo>
                        <a:cubicBezTo>
                          <a:pt x="53581" y="18590"/>
                          <a:pt x="53688" y="18697"/>
                          <a:pt x="53823" y="18697"/>
                        </a:cubicBezTo>
                        <a:cubicBezTo>
                          <a:pt x="53957" y="18697"/>
                          <a:pt x="54065" y="18590"/>
                          <a:pt x="54062" y="18455"/>
                        </a:cubicBezTo>
                        <a:lnTo>
                          <a:pt x="54062" y="13412"/>
                        </a:lnTo>
                        <a:cubicBezTo>
                          <a:pt x="54062" y="9854"/>
                          <a:pt x="51169" y="6961"/>
                          <a:pt x="47611" y="6961"/>
                        </a:cubicBezTo>
                        <a:lnTo>
                          <a:pt x="7203" y="6961"/>
                        </a:lnTo>
                        <a:cubicBezTo>
                          <a:pt x="3498" y="6961"/>
                          <a:pt x="485" y="3946"/>
                          <a:pt x="485" y="243"/>
                        </a:cubicBezTo>
                        <a:cubicBezTo>
                          <a:pt x="485" y="108"/>
                          <a:pt x="377" y="1"/>
                          <a:pt x="243" y="1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solidFill>
                      <a:srgbClr val="92D050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7825" name="Google Shape;7825;p72"/>
                  <p:cNvSpPr/>
                  <p:nvPr/>
                </p:nvSpPr>
                <p:spPr>
                  <a:xfrm>
                    <a:off x="2493852" y="2794333"/>
                    <a:ext cx="15360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4" h="3373" extrusionOk="0">
                        <a:moveTo>
                          <a:pt x="1687" y="0"/>
                        </a:moveTo>
                        <a:cubicBezTo>
                          <a:pt x="755" y="0"/>
                          <a:pt x="1" y="754"/>
                          <a:pt x="1" y="1687"/>
                        </a:cubicBezTo>
                        <a:cubicBezTo>
                          <a:pt x="1" y="2619"/>
                          <a:pt x="755" y="3373"/>
                          <a:pt x="1687" y="3373"/>
                        </a:cubicBezTo>
                        <a:cubicBezTo>
                          <a:pt x="2619" y="3370"/>
                          <a:pt x="3374" y="2617"/>
                          <a:pt x="3374" y="1687"/>
                        </a:cubicBezTo>
                        <a:cubicBezTo>
                          <a:pt x="3374" y="754"/>
                          <a:pt x="2619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rgbClr val="92D050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7826" name="Google Shape;7826;p72"/>
                  <p:cNvSpPr/>
                  <p:nvPr/>
                </p:nvSpPr>
                <p:spPr>
                  <a:xfrm>
                    <a:off x="2737686" y="2877210"/>
                    <a:ext cx="15351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3373" extrusionOk="0">
                        <a:moveTo>
                          <a:pt x="1687" y="1"/>
                        </a:moveTo>
                        <a:cubicBezTo>
                          <a:pt x="755" y="1"/>
                          <a:pt x="1" y="754"/>
                          <a:pt x="1" y="1686"/>
                        </a:cubicBezTo>
                        <a:cubicBezTo>
                          <a:pt x="1" y="2618"/>
                          <a:pt x="755" y="3372"/>
                          <a:pt x="1687" y="3372"/>
                        </a:cubicBezTo>
                        <a:cubicBezTo>
                          <a:pt x="2619" y="3372"/>
                          <a:pt x="3372" y="2616"/>
                          <a:pt x="3372" y="1686"/>
                        </a:cubicBezTo>
                        <a:cubicBezTo>
                          <a:pt x="3372" y="754"/>
                          <a:pt x="2619" y="1"/>
                          <a:pt x="1687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rgbClr val="92D050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B050"/>
                      </a:solidFill>
                    </a:endParaRPr>
                  </a:p>
                </p:txBody>
              </p:sp>
            </p:grpSp>
            <p:grpSp>
              <p:nvGrpSpPr>
                <p:cNvPr id="7827" name="Google Shape;7827;p72"/>
                <p:cNvGrpSpPr/>
                <p:nvPr/>
              </p:nvGrpSpPr>
              <p:grpSpPr>
                <a:xfrm>
                  <a:off x="2389399" y="2595741"/>
                  <a:ext cx="224343" cy="182054"/>
                  <a:chOff x="2389399" y="2595741"/>
                  <a:chExt cx="224343" cy="182054"/>
                </a:xfrm>
              </p:grpSpPr>
              <p:sp>
                <p:nvSpPr>
                  <p:cNvPr id="7828" name="Google Shape;7828;p72"/>
                  <p:cNvSpPr/>
                  <p:nvPr/>
                </p:nvSpPr>
                <p:spPr>
                  <a:xfrm>
                    <a:off x="2389399" y="2595741"/>
                    <a:ext cx="224343" cy="182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9" h="39990" extrusionOk="0">
                        <a:moveTo>
                          <a:pt x="7997" y="1"/>
                        </a:moveTo>
                        <a:cubicBezTo>
                          <a:pt x="3580" y="1"/>
                          <a:pt x="0" y="3580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9"/>
                          <a:pt x="7997" y="39989"/>
                        </a:cubicBezTo>
                        <a:lnTo>
                          <a:pt x="41282" y="39989"/>
                        </a:lnTo>
                        <a:cubicBezTo>
                          <a:pt x="45697" y="39989"/>
                          <a:pt x="49277" y="36409"/>
                          <a:pt x="49277" y="31993"/>
                        </a:cubicBezTo>
                        <a:lnTo>
                          <a:pt x="49277" y="7995"/>
                        </a:lnTo>
                        <a:cubicBezTo>
                          <a:pt x="49278" y="3580"/>
                          <a:pt x="45697" y="1"/>
                          <a:pt x="41282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92D05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7829" name="Google Shape;7829;p72"/>
                  <p:cNvSpPr/>
                  <p:nvPr/>
                </p:nvSpPr>
                <p:spPr>
                  <a:xfrm>
                    <a:off x="2430284" y="2686181"/>
                    <a:ext cx="140326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4" h="243" extrusionOk="0">
                        <a:moveTo>
                          <a:pt x="121" y="1"/>
                        </a:moveTo>
                        <a:cubicBezTo>
                          <a:pt x="55" y="1"/>
                          <a:pt x="0" y="55"/>
                          <a:pt x="0" y="121"/>
                        </a:cubicBezTo>
                        <a:cubicBezTo>
                          <a:pt x="0" y="187"/>
                          <a:pt x="55" y="243"/>
                          <a:pt x="121" y="243"/>
                        </a:cubicBezTo>
                        <a:lnTo>
                          <a:pt x="30703" y="243"/>
                        </a:lnTo>
                        <a:cubicBezTo>
                          <a:pt x="30769" y="243"/>
                          <a:pt x="30823" y="187"/>
                          <a:pt x="30823" y="121"/>
                        </a:cubicBezTo>
                        <a:cubicBezTo>
                          <a:pt x="30823" y="55"/>
                          <a:pt x="30767" y="1"/>
                          <a:pt x="30701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solidFill>
                      <a:srgbClr val="92D050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B050"/>
                      </a:solidFill>
                    </a:endParaRPr>
                  </a:p>
                </p:txBody>
              </p:sp>
            </p:grpSp>
          </p:grpSp>
          <p:grpSp>
            <p:nvGrpSpPr>
              <p:cNvPr id="7830" name="Google Shape;7830;p72"/>
              <p:cNvGrpSpPr/>
              <p:nvPr/>
            </p:nvGrpSpPr>
            <p:grpSpPr>
              <a:xfrm>
                <a:off x="2683630" y="2595741"/>
                <a:ext cx="224334" cy="296825"/>
                <a:chOff x="2683630" y="2595741"/>
                <a:chExt cx="224334" cy="296825"/>
              </a:xfrm>
            </p:grpSpPr>
            <p:grpSp>
              <p:nvGrpSpPr>
                <p:cNvPr id="7831" name="Google Shape;7831;p72"/>
                <p:cNvGrpSpPr/>
                <p:nvPr/>
              </p:nvGrpSpPr>
              <p:grpSpPr>
                <a:xfrm>
                  <a:off x="2788083" y="2794333"/>
                  <a:ext cx="15356" cy="98232"/>
                  <a:chOff x="2788083" y="2794333"/>
                  <a:chExt cx="15356" cy="98232"/>
                </a:xfrm>
              </p:grpSpPr>
              <p:sp>
                <p:nvSpPr>
                  <p:cNvPr id="7832" name="Google Shape;7832;p72"/>
                  <p:cNvSpPr/>
                  <p:nvPr/>
                </p:nvSpPr>
                <p:spPr>
                  <a:xfrm>
                    <a:off x="2794655" y="2800905"/>
                    <a:ext cx="2213" cy="85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6" h="18696" extrusionOk="0">
                        <a:moveTo>
                          <a:pt x="243" y="0"/>
                        </a:moveTo>
                        <a:cubicBezTo>
                          <a:pt x="108" y="0"/>
                          <a:pt x="1" y="109"/>
                          <a:pt x="1" y="243"/>
                        </a:cubicBezTo>
                        <a:lnTo>
                          <a:pt x="1" y="18453"/>
                        </a:lnTo>
                        <a:cubicBezTo>
                          <a:pt x="1" y="18588"/>
                          <a:pt x="108" y="18695"/>
                          <a:pt x="243" y="18695"/>
                        </a:cubicBezTo>
                        <a:cubicBezTo>
                          <a:pt x="377" y="18695"/>
                          <a:pt x="485" y="18588"/>
                          <a:pt x="485" y="18453"/>
                        </a:cubicBezTo>
                        <a:lnTo>
                          <a:pt x="485" y="243"/>
                        </a:lnTo>
                        <a:cubicBezTo>
                          <a:pt x="485" y="109"/>
                          <a:pt x="377" y="0"/>
                          <a:pt x="243" y="0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solidFill>
                      <a:srgbClr val="92D050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7833" name="Google Shape;7833;p72"/>
                  <p:cNvSpPr/>
                  <p:nvPr/>
                </p:nvSpPr>
                <p:spPr>
                  <a:xfrm>
                    <a:off x="2788083" y="2794333"/>
                    <a:ext cx="15356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3" h="3373" extrusionOk="0">
                        <a:moveTo>
                          <a:pt x="1687" y="0"/>
                        </a:moveTo>
                        <a:cubicBezTo>
                          <a:pt x="755" y="0"/>
                          <a:pt x="1" y="754"/>
                          <a:pt x="1" y="1687"/>
                        </a:cubicBezTo>
                        <a:cubicBezTo>
                          <a:pt x="1" y="2619"/>
                          <a:pt x="755" y="3373"/>
                          <a:pt x="1687" y="3373"/>
                        </a:cubicBezTo>
                        <a:cubicBezTo>
                          <a:pt x="2618" y="3373"/>
                          <a:pt x="3372" y="2617"/>
                          <a:pt x="3372" y="1687"/>
                        </a:cubicBezTo>
                        <a:cubicBezTo>
                          <a:pt x="3372" y="754"/>
                          <a:pt x="2618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rgbClr val="92D050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7834" name="Google Shape;7834;p72"/>
                  <p:cNvSpPr/>
                  <p:nvPr/>
                </p:nvSpPr>
                <p:spPr>
                  <a:xfrm>
                    <a:off x="2788083" y="2877210"/>
                    <a:ext cx="15356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3" h="3373" extrusionOk="0">
                        <a:moveTo>
                          <a:pt x="1687" y="1"/>
                        </a:moveTo>
                        <a:cubicBezTo>
                          <a:pt x="755" y="1"/>
                          <a:pt x="1" y="754"/>
                          <a:pt x="1" y="1686"/>
                        </a:cubicBezTo>
                        <a:cubicBezTo>
                          <a:pt x="1" y="2618"/>
                          <a:pt x="755" y="3372"/>
                          <a:pt x="1687" y="3372"/>
                        </a:cubicBezTo>
                        <a:cubicBezTo>
                          <a:pt x="2618" y="3372"/>
                          <a:pt x="3372" y="2616"/>
                          <a:pt x="3372" y="1686"/>
                        </a:cubicBezTo>
                        <a:cubicBezTo>
                          <a:pt x="3372" y="754"/>
                          <a:pt x="2618" y="1"/>
                          <a:pt x="1687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rgbClr val="92D050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B050"/>
                      </a:solidFill>
                    </a:endParaRPr>
                  </a:p>
                </p:txBody>
              </p:sp>
            </p:grpSp>
            <p:grpSp>
              <p:nvGrpSpPr>
                <p:cNvPr id="7835" name="Google Shape;7835;p72"/>
                <p:cNvGrpSpPr/>
                <p:nvPr/>
              </p:nvGrpSpPr>
              <p:grpSpPr>
                <a:xfrm>
                  <a:off x="2683630" y="2595741"/>
                  <a:ext cx="224334" cy="182054"/>
                  <a:chOff x="2683630" y="2595741"/>
                  <a:chExt cx="224334" cy="182054"/>
                </a:xfrm>
              </p:grpSpPr>
              <p:sp>
                <p:nvSpPr>
                  <p:cNvPr id="7836" name="Google Shape;7836;p72"/>
                  <p:cNvSpPr/>
                  <p:nvPr/>
                </p:nvSpPr>
                <p:spPr>
                  <a:xfrm>
                    <a:off x="2683630" y="2595741"/>
                    <a:ext cx="224334" cy="182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7" h="39990" extrusionOk="0">
                        <a:moveTo>
                          <a:pt x="7996" y="1"/>
                        </a:moveTo>
                        <a:cubicBezTo>
                          <a:pt x="3580" y="1"/>
                          <a:pt x="0" y="3580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9"/>
                          <a:pt x="7996" y="39989"/>
                        </a:cubicBezTo>
                        <a:lnTo>
                          <a:pt x="41280" y="39989"/>
                        </a:lnTo>
                        <a:cubicBezTo>
                          <a:pt x="45697" y="39989"/>
                          <a:pt x="49277" y="36409"/>
                          <a:pt x="49277" y="31993"/>
                        </a:cubicBezTo>
                        <a:lnTo>
                          <a:pt x="49277" y="7995"/>
                        </a:lnTo>
                        <a:cubicBezTo>
                          <a:pt x="49277" y="3580"/>
                          <a:pt x="45697" y="1"/>
                          <a:pt x="41280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92D05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7837" name="Google Shape;7837;p72"/>
                  <p:cNvSpPr/>
                  <p:nvPr/>
                </p:nvSpPr>
                <p:spPr>
                  <a:xfrm>
                    <a:off x="2724889" y="2686181"/>
                    <a:ext cx="140322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3" h="243" extrusionOk="0">
                        <a:moveTo>
                          <a:pt x="121" y="1"/>
                        </a:moveTo>
                        <a:cubicBezTo>
                          <a:pt x="55" y="1"/>
                          <a:pt x="0" y="55"/>
                          <a:pt x="0" y="121"/>
                        </a:cubicBezTo>
                        <a:cubicBezTo>
                          <a:pt x="0" y="187"/>
                          <a:pt x="55" y="243"/>
                          <a:pt x="121" y="243"/>
                        </a:cubicBezTo>
                        <a:lnTo>
                          <a:pt x="30701" y="243"/>
                        </a:lnTo>
                        <a:cubicBezTo>
                          <a:pt x="30769" y="243"/>
                          <a:pt x="30823" y="187"/>
                          <a:pt x="30823" y="121"/>
                        </a:cubicBezTo>
                        <a:cubicBezTo>
                          <a:pt x="30823" y="55"/>
                          <a:pt x="30767" y="1"/>
                          <a:pt x="30701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solidFill>
                      <a:srgbClr val="92D050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B050"/>
                      </a:solidFill>
                    </a:endParaRPr>
                  </a:p>
                </p:txBody>
              </p:sp>
            </p:grpSp>
          </p:grpSp>
          <p:grpSp>
            <p:nvGrpSpPr>
              <p:cNvPr id="7838" name="Google Shape;7838;p72"/>
              <p:cNvGrpSpPr/>
              <p:nvPr/>
            </p:nvGrpSpPr>
            <p:grpSpPr>
              <a:xfrm>
                <a:off x="2838475" y="2595741"/>
                <a:ext cx="363719" cy="296825"/>
                <a:chOff x="2838475" y="2595741"/>
                <a:chExt cx="363719" cy="296825"/>
              </a:xfrm>
            </p:grpSpPr>
            <p:grpSp>
              <p:nvGrpSpPr>
                <p:cNvPr id="7839" name="Google Shape;7839;p72"/>
                <p:cNvGrpSpPr/>
                <p:nvPr/>
              </p:nvGrpSpPr>
              <p:grpSpPr>
                <a:xfrm>
                  <a:off x="2838475" y="2794333"/>
                  <a:ext cx="259185" cy="98232"/>
                  <a:chOff x="2838475" y="2794333"/>
                  <a:chExt cx="259185" cy="98232"/>
                </a:xfrm>
              </p:grpSpPr>
              <p:sp>
                <p:nvSpPr>
                  <p:cNvPr id="7840" name="Google Shape;7840;p72"/>
                  <p:cNvSpPr/>
                  <p:nvPr/>
                </p:nvSpPr>
                <p:spPr>
                  <a:xfrm>
                    <a:off x="2845042" y="2800896"/>
                    <a:ext cx="246122" cy="8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63" h="18698" extrusionOk="0">
                        <a:moveTo>
                          <a:pt x="53821" y="1"/>
                        </a:moveTo>
                        <a:cubicBezTo>
                          <a:pt x="53687" y="1"/>
                          <a:pt x="53579" y="108"/>
                          <a:pt x="53579" y="243"/>
                        </a:cubicBezTo>
                        <a:cubicBezTo>
                          <a:pt x="53579" y="3946"/>
                          <a:pt x="50564" y="6961"/>
                          <a:pt x="46861" y="6961"/>
                        </a:cubicBezTo>
                        <a:lnTo>
                          <a:pt x="6451" y="6961"/>
                        </a:lnTo>
                        <a:cubicBezTo>
                          <a:pt x="2895" y="6961"/>
                          <a:pt x="0" y="9857"/>
                          <a:pt x="0" y="13412"/>
                        </a:cubicBezTo>
                        <a:lnTo>
                          <a:pt x="0" y="18455"/>
                        </a:lnTo>
                        <a:cubicBezTo>
                          <a:pt x="0" y="18590"/>
                          <a:pt x="109" y="18697"/>
                          <a:pt x="242" y="18697"/>
                        </a:cubicBezTo>
                        <a:cubicBezTo>
                          <a:pt x="379" y="18697"/>
                          <a:pt x="487" y="18590"/>
                          <a:pt x="486" y="18455"/>
                        </a:cubicBezTo>
                        <a:lnTo>
                          <a:pt x="486" y="13412"/>
                        </a:lnTo>
                        <a:cubicBezTo>
                          <a:pt x="486" y="10122"/>
                          <a:pt x="3162" y="7447"/>
                          <a:pt x="6451" y="7447"/>
                        </a:cubicBezTo>
                        <a:lnTo>
                          <a:pt x="46858" y="7447"/>
                        </a:lnTo>
                        <a:cubicBezTo>
                          <a:pt x="50831" y="7447"/>
                          <a:pt x="54063" y="4215"/>
                          <a:pt x="54063" y="243"/>
                        </a:cubicBezTo>
                        <a:cubicBezTo>
                          <a:pt x="54063" y="108"/>
                          <a:pt x="53954" y="1"/>
                          <a:pt x="53821" y="1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solidFill>
                      <a:srgbClr val="92D050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7841" name="Google Shape;7841;p72"/>
                  <p:cNvSpPr/>
                  <p:nvPr/>
                </p:nvSpPr>
                <p:spPr>
                  <a:xfrm>
                    <a:off x="3082301" y="2794333"/>
                    <a:ext cx="15360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4" h="3373" extrusionOk="0">
                        <a:moveTo>
                          <a:pt x="1687" y="0"/>
                        </a:moveTo>
                        <a:cubicBezTo>
                          <a:pt x="755" y="0"/>
                          <a:pt x="0" y="754"/>
                          <a:pt x="0" y="1687"/>
                        </a:cubicBezTo>
                        <a:cubicBezTo>
                          <a:pt x="0" y="2619"/>
                          <a:pt x="755" y="3373"/>
                          <a:pt x="1687" y="3373"/>
                        </a:cubicBezTo>
                        <a:cubicBezTo>
                          <a:pt x="2619" y="3370"/>
                          <a:pt x="3373" y="2617"/>
                          <a:pt x="3373" y="1687"/>
                        </a:cubicBezTo>
                        <a:cubicBezTo>
                          <a:pt x="3373" y="754"/>
                          <a:pt x="2619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rgbClr val="92D050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7842" name="Google Shape;7842;p72"/>
                  <p:cNvSpPr/>
                  <p:nvPr/>
                </p:nvSpPr>
                <p:spPr>
                  <a:xfrm>
                    <a:off x="2838475" y="2877210"/>
                    <a:ext cx="15351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3373" extrusionOk="0">
                        <a:moveTo>
                          <a:pt x="1685" y="1"/>
                        </a:moveTo>
                        <a:cubicBezTo>
                          <a:pt x="753" y="1"/>
                          <a:pt x="0" y="754"/>
                          <a:pt x="0" y="1686"/>
                        </a:cubicBezTo>
                        <a:cubicBezTo>
                          <a:pt x="0" y="2618"/>
                          <a:pt x="753" y="3372"/>
                          <a:pt x="1685" y="3372"/>
                        </a:cubicBezTo>
                        <a:cubicBezTo>
                          <a:pt x="2617" y="3372"/>
                          <a:pt x="3372" y="2616"/>
                          <a:pt x="3372" y="1686"/>
                        </a:cubicBezTo>
                        <a:cubicBezTo>
                          <a:pt x="3372" y="754"/>
                          <a:pt x="2617" y="1"/>
                          <a:pt x="1685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rgbClr val="92D050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B050"/>
                      </a:solidFill>
                    </a:endParaRPr>
                  </a:p>
                </p:txBody>
              </p:sp>
            </p:grpSp>
            <p:grpSp>
              <p:nvGrpSpPr>
                <p:cNvPr id="7843" name="Google Shape;7843;p72"/>
                <p:cNvGrpSpPr/>
                <p:nvPr/>
              </p:nvGrpSpPr>
              <p:grpSpPr>
                <a:xfrm>
                  <a:off x="2977852" y="2595741"/>
                  <a:ext cx="224343" cy="182054"/>
                  <a:chOff x="2977852" y="2595741"/>
                  <a:chExt cx="224343" cy="182054"/>
                </a:xfrm>
              </p:grpSpPr>
              <p:sp>
                <p:nvSpPr>
                  <p:cNvPr id="7844" name="Google Shape;7844;p72"/>
                  <p:cNvSpPr/>
                  <p:nvPr/>
                </p:nvSpPr>
                <p:spPr>
                  <a:xfrm>
                    <a:off x="2977852" y="2595741"/>
                    <a:ext cx="224343" cy="182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9" h="39990" extrusionOk="0">
                        <a:moveTo>
                          <a:pt x="7995" y="1"/>
                        </a:moveTo>
                        <a:cubicBezTo>
                          <a:pt x="3580" y="1"/>
                          <a:pt x="0" y="3580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9"/>
                          <a:pt x="7995" y="39989"/>
                        </a:cubicBezTo>
                        <a:lnTo>
                          <a:pt x="41282" y="39989"/>
                        </a:lnTo>
                        <a:cubicBezTo>
                          <a:pt x="45698" y="39989"/>
                          <a:pt x="49278" y="36409"/>
                          <a:pt x="49278" y="31993"/>
                        </a:cubicBezTo>
                        <a:lnTo>
                          <a:pt x="49278" y="7995"/>
                        </a:lnTo>
                        <a:cubicBezTo>
                          <a:pt x="49278" y="3580"/>
                          <a:pt x="45698" y="1"/>
                          <a:pt x="41282" y="1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92D05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7845" name="Google Shape;7845;p72"/>
                  <p:cNvSpPr/>
                  <p:nvPr/>
                </p:nvSpPr>
                <p:spPr>
                  <a:xfrm>
                    <a:off x="3020572" y="2686181"/>
                    <a:ext cx="140326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4" h="243" extrusionOk="0">
                        <a:moveTo>
                          <a:pt x="123" y="1"/>
                        </a:moveTo>
                        <a:cubicBezTo>
                          <a:pt x="57" y="1"/>
                          <a:pt x="1" y="55"/>
                          <a:pt x="1" y="121"/>
                        </a:cubicBezTo>
                        <a:cubicBezTo>
                          <a:pt x="1" y="187"/>
                          <a:pt x="57" y="243"/>
                          <a:pt x="123" y="243"/>
                        </a:cubicBezTo>
                        <a:lnTo>
                          <a:pt x="30703" y="243"/>
                        </a:lnTo>
                        <a:cubicBezTo>
                          <a:pt x="30769" y="243"/>
                          <a:pt x="30824" y="187"/>
                          <a:pt x="30824" y="121"/>
                        </a:cubicBezTo>
                        <a:cubicBezTo>
                          <a:pt x="30824" y="55"/>
                          <a:pt x="30769" y="1"/>
                          <a:pt x="30703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solidFill>
                      <a:srgbClr val="92D050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B05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7846" name="Google Shape;7846;p72"/>
            <p:cNvGrpSpPr/>
            <p:nvPr/>
          </p:nvGrpSpPr>
          <p:grpSpPr>
            <a:xfrm>
              <a:off x="2389399" y="3100241"/>
              <a:ext cx="812796" cy="296869"/>
              <a:chOff x="2389399" y="3100241"/>
              <a:chExt cx="812796" cy="296869"/>
            </a:xfrm>
          </p:grpSpPr>
          <p:grpSp>
            <p:nvGrpSpPr>
              <p:cNvPr id="7847" name="Google Shape;7847;p72"/>
              <p:cNvGrpSpPr/>
              <p:nvPr/>
            </p:nvGrpSpPr>
            <p:grpSpPr>
              <a:xfrm>
                <a:off x="2683630" y="3100241"/>
                <a:ext cx="224334" cy="296869"/>
                <a:chOff x="2683630" y="3100241"/>
                <a:chExt cx="224334" cy="296869"/>
              </a:xfrm>
            </p:grpSpPr>
            <p:grpSp>
              <p:nvGrpSpPr>
                <p:cNvPr id="7848" name="Google Shape;7848;p72"/>
                <p:cNvGrpSpPr/>
                <p:nvPr/>
              </p:nvGrpSpPr>
              <p:grpSpPr>
                <a:xfrm>
                  <a:off x="2788083" y="3100241"/>
                  <a:ext cx="15356" cy="98237"/>
                  <a:chOff x="2788083" y="3100241"/>
                  <a:chExt cx="15356" cy="98237"/>
                </a:xfrm>
              </p:grpSpPr>
              <p:sp>
                <p:nvSpPr>
                  <p:cNvPr id="7849" name="Google Shape;7849;p72"/>
                  <p:cNvSpPr/>
                  <p:nvPr/>
                </p:nvSpPr>
                <p:spPr>
                  <a:xfrm>
                    <a:off x="2794655" y="3106808"/>
                    <a:ext cx="2213" cy="851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6" h="18697" extrusionOk="0">
                        <a:moveTo>
                          <a:pt x="243" y="1"/>
                        </a:moveTo>
                        <a:cubicBezTo>
                          <a:pt x="108" y="1"/>
                          <a:pt x="1" y="109"/>
                          <a:pt x="1" y="243"/>
                        </a:cubicBezTo>
                        <a:lnTo>
                          <a:pt x="1" y="18455"/>
                        </a:lnTo>
                        <a:cubicBezTo>
                          <a:pt x="1" y="18588"/>
                          <a:pt x="108" y="18697"/>
                          <a:pt x="243" y="18697"/>
                        </a:cubicBezTo>
                        <a:cubicBezTo>
                          <a:pt x="377" y="18697"/>
                          <a:pt x="485" y="18588"/>
                          <a:pt x="485" y="18455"/>
                        </a:cubicBezTo>
                        <a:lnTo>
                          <a:pt x="485" y="243"/>
                        </a:lnTo>
                        <a:cubicBezTo>
                          <a:pt x="485" y="109"/>
                          <a:pt x="377" y="1"/>
                          <a:pt x="243" y="1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solidFill>
                      <a:srgbClr val="92D050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7850" name="Google Shape;7850;p72"/>
                  <p:cNvSpPr/>
                  <p:nvPr/>
                </p:nvSpPr>
                <p:spPr>
                  <a:xfrm>
                    <a:off x="2788083" y="3183117"/>
                    <a:ext cx="15356" cy="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3" h="3374" extrusionOk="0">
                        <a:moveTo>
                          <a:pt x="1687" y="0"/>
                        </a:moveTo>
                        <a:cubicBezTo>
                          <a:pt x="755" y="0"/>
                          <a:pt x="1" y="755"/>
                          <a:pt x="1" y="1687"/>
                        </a:cubicBezTo>
                        <a:cubicBezTo>
                          <a:pt x="1" y="2619"/>
                          <a:pt x="755" y="3373"/>
                          <a:pt x="1687" y="3373"/>
                        </a:cubicBezTo>
                        <a:cubicBezTo>
                          <a:pt x="2618" y="3373"/>
                          <a:pt x="3372" y="2619"/>
                          <a:pt x="3372" y="1687"/>
                        </a:cubicBezTo>
                        <a:cubicBezTo>
                          <a:pt x="3372" y="755"/>
                          <a:pt x="2618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rgbClr val="92D050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7851" name="Google Shape;7851;p72"/>
                  <p:cNvSpPr/>
                  <p:nvPr/>
                </p:nvSpPr>
                <p:spPr>
                  <a:xfrm>
                    <a:off x="2788083" y="3100241"/>
                    <a:ext cx="15356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3" h="3373" extrusionOk="0">
                        <a:moveTo>
                          <a:pt x="1687" y="1"/>
                        </a:moveTo>
                        <a:cubicBezTo>
                          <a:pt x="755" y="1"/>
                          <a:pt x="1" y="754"/>
                          <a:pt x="1" y="1686"/>
                        </a:cubicBezTo>
                        <a:cubicBezTo>
                          <a:pt x="1" y="2618"/>
                          <a:pt x="755" y="3372"/>
                          <a:pt x="1687" y="3372"/>
                        </a:cubicBezTo>
                        <a:cubicBezTo>
                          <a:pt x="2618" y="3372"/>
                          <a:pt x="3372" y="2618"/>
                          <a:pt x="3372" y="1686"/>
                        </a:cubicBezTo>
                        <a:cubicBezTo>
                          <a:pt x="3372" y="754"/>
                          <a:pt x="2618" y="1"/>
                          <a:pt x="1687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rgbClr val="92D050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B050"/>
                      </a:solidFill>
                    </a:endParaRPr>
                  </a:p>
                </p:txBody>
              </p:sp>
            </p:grpSp>
            <p:grpSp>
              <p:nvGrpSpPr>
                <p:cNvPr id="7852" name="Google Shape;7852;p72"/>
                <p:cNvGrpSpPr/>
                <p:nvPr/>
              </p:nvGrpSpPr>
              <p:grpSpPr>
                <a:xfrm>
                  <a:off x="2683630" y="3215065"/>
                  <a:ext cx="224334" cy="182045"/>
                  <a:chOff x="2683630" y="3215065"/>
                  <a:chExt cx="224334" cy="182045"/>
                </a:xfrm>
              </p:grpSpPr>
              <p:sp>
                <p:nvSpPr>
                  <p:cNvPr id="7853" name="Google Shape;7853;p72"/>
                  <p:cNvSpPr/>
                  <p:nvPr/>
                </p:nvSpPr>
                <p:spPr>
                  <a:xfrm>
                    <a:off x="2683630" y="3215065"/>
                    <a:ext cx="224334" cy="1820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7" h="39988" extrusionOk="0">
                        <a:moveTo>
                          <a:pt x="7996" y="0"/>
                        </a:moveTo>
                        <a:cubicBezTo>
                          <a:pt x="3580" y="0"/>
                          <a:pt x="0" y="3579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8"/>
                          <a:pt x="7996" y="39988"/>
                        </a:cubicBezTo>
                        <a:lnTo>
                          <a:pt x="41280" y="39988"/>
                        </a:lnTo>
                        <a:cubicBezTo>
                          <a:pt x="45697" y="39988"/>
                          <a:pt x="49277" y="36409"/>
                          <a:pt x="49277" y="31993"/>
                        </a:cubicBezTo>
                        <a:lnTo>
                          <a:pt x="49277" y="7995"/>
                        </a:lnTo>
                        <a:cubicBezTo>
                          <a:pt x="49277" y="3579"/>
                          <a:pt x="45697" y="0"/>
                          <a:pt x="41280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92D05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7854" name="Google Shape;7854;p72"/>
                  <p:cNvSpPr/>
                  <p:nvPr/>
                </p:nvSpPr>
                <p:spPr>
                  <a:xfrm>
                    <a:off x="2724889" y="3305500"/>
                    <a:ext cx="140331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5" h="243" extrusionOk="0">
                        <a:moveTo>
                          <a:pt x="121" y="0"/>
                        </a:moveTo>
                        <a:cubicBezTo>
                          <a:pt x="55" y="0"/>
                          <a:pt x="0" y="55"/>
                          <a:pt x="0" y="122"/>
                        </a:cubicBezTo>
                        <a:cubicBezTo>
                          <a:pt x="0" y="188"/>
                          <a:pt x="55" y="242"/>
                          <a:pt x="121" y="242"/>
                        </a:cubicBezTo>
                        <a:lnTo>
                          <a:pt x="30701" y="242"/>
                        </a:lnTo>
                        <a:cubicBezTo>
                          <a:pt x="30769" y="242"/>
                          <a:pt x="30824" y="190"/>
                          <a:pt x="30823" y="122"/>
                        </a:cubicBezTo>
                        <a:cubicBezTo>
                          <a:pt x="30823" y="56"/>
                          <a:pt x="30767" y="0"/>
                          <a:pt x="30701" y="0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solidFill>
                      <a:srgbClr val="92D050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B050"/>
                      </a:solidFill>
                    </a:endParaRPr>
                  </a:p>
                </p:txBody>
              </p:sp>
            </p:grpSp>
          </p:grpSp>
          <p:grpSp>
            <p:nvGrpSpPr>
              <p:cNvPr id="7855" name="Google Shape;7855;p72"/>
              <p:cNvGrpSpPr/>
              <p:nvPr/>
            </p:nvGrpSpPr>
            <p:grpSpPr>
              <a:xfrm>
                <a:off x="2389399" y="3100241"/>
                <a:ext cx="363638" cy="296869"/>
                <a:chOff x="2389399" y="3100241"/>
                <a:chExt cx="363638" cy="296869"/>
              </a:xfrm>
            </p:grpSpPr>
            <p:grpSp>
              <p:nvGrpSpPr>
                <p:cNvPr id="7856" name="Google Shape;7856;p72"/>
                <p:cNvGrpSpPr/>
                <p:nvPr/>
              </p:nvGrpSpPr>
              <p:grpSpPr>
                <a:xfrm>
                  <a:off x="2493852" y="3100241"/>
                  <a:ext cx="259185" cy="98237"/>
                  <a:chOff x="2493852" y="3100241"/>
                  <a:chExt cx="259185" cy="98237"/>
                </a:xfrm>
              </p:grpSpPr>
              <p:sp>
                <p:nvSpPr>
                  <p:cNvPr id="7857" name="Google Shape;7857;p72"/>
                  <p:cNvSpPr/>
                  <p:nvPr/>
                </p:nvSpPr>
                <p:spPr>
                  <a:xfrm>
                    <a:off x="2500428" y="3106803"/>
                    <a:ext cx="246126" cy="8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64" h="18698" extrusionOk="0">
                        <a:moveTo>
                          <a:pt x="53821" y="0"/>
                        </a:moveTo>
                        <a:cubicBezTo>
                          <a:pt x="53686" y="0"/>
                          <a:pt x="53579" y="109"/>
                          <a:pt x="53579" y="242"/>
                        </a:cubicBezTo>
                        <a:lnTo>
                          <a:pt x="53579" y="5286"/>
                        </a:lnTo>
                        <a:cubicBezTo>
                          <a:pt x="53579" y="8576"/>
                          <a:pt x="50903" y="11250"/>
                          <a:pt x="47614" y="11250"/>
                        </a:cubicBezTo>
                        <a:lnTo>
                          <a:pt x="7205" y="11250"/>
                        </a:lnTo>
                        <a:cubicBezTo>
                          <a:pt x="3232" y="11250"/>
                          <a:pt x="0" y="14484"/>
                          <a:pt x="0" y="18456"/>
                        </a:cubicBezTo>
                        <a:cubicBezTo>
                          <a:pt x="0" y="18589"/>
                          <a:pt x="109" y="18698"/>
                          <a:pt x="242" y="18698"/>
                        </a:cubicBezTo>
                        <a:cubicBezTo>
                          <a:pt x="376" y="18698"/>
                          <a:pt x="485" y="18589"/>
                          <a:pt x="485" y="18456"/>
                        </a:cubicBezTo>
                        <a:cubicBezTo>
                          <a:pt x="485" y="14751"/>
                          <a:pt x="3499" y="11736"/>
                          <a:pt x="7202" y="11736"/>
                        </a:cubicBezTo>
                        <a:lnTo>
                          <a:pt x="47612" y="11736"/>
                        </a:lnTo>
                        <a:cubicBezTo>
                          <a:pt x="51169" y="11736"/>
                          <a:pt x="54063" y="8843"/>
                          <a:pt x="54063" y="5286"/>
                        </a:cubicBezTo>
                        <a:lnTo>
                          <a:pt x="54063" y="242"/>
                        </a:lnTo>
                        <a:cubicBezTo>
                          <a:pt x="54063" y="109"/>
                          <a:pt x="53955" y="0"/>
                          <a:pt x="53821" y="0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solidFill>
                      <a:srgbClr val="92D050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7858" name="Google Shape;7858;p72"/>
                  <p:cNvSpPr/>
                  <p:nvPr/>
                </p:nvSpPr>
                <p:spPr>
                  <a:xfrm>
                    <a:off x="2493852" y="3183117"/>
                    <a:ext cx="15360" cy="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4" h="3374" extrusionOk="0">
                        <a:moveTo>
                          <a:pt x="1687" y="0"/>
                        </a:moveTo>
                        <a:cubicBezTo>
                          <a:pt x="755" y="0"/>
                          <a:pt x="1" y="755"/>
                          <a:pt x="1" y="1687"/>
                        </a:cubicBezTo>
                        <a:cubicBezTo>
                          <a:pt x="1" y="2619"/>
                          <a:pt x="755" y="3373"/>
                          <a:pt x="1687" y="3373"/>
                        </a:cubicBezTo>
                        <a:cubicBezTo>
                          <a:pt x="2619" y="3373"/>
                          <a:pt x="3374" y="2619"/>
                          <a:pt x="3374" y="1687"/>
                        </a:cubicBezTo>
                        <a:cubicBezTo>
                          <a:pt x="3374" y="755"/>
                          <a:pt x="2619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rgbClr val="92D050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7859" name="Google Shape;7859;p72"/>
                  <p:cNvSpPr/>
                  <p:nvPr/>
                </p:nvSpPr>
                <p:spPr>
                  <a:xfrm>
                    <a:off x="2737686" y="3100241"/>
                    <a:ext cx="15351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3373" extrusionOk="0">
                        <a:moveTo>
                          <a:pt x="1687" y="1"/>
                        </a:moveTo>
                        <a:cubicBezTo>
                          <a:pt x="755" y="1"/>
                          <a:pt x="1" y="754"/>
                          <a:pt x="1" y="1686"/>
                        </a:cubicBezTo>
                        <a:cubicBezTo>
                          <a:pt x="1" y="2618"/>
                          <a:pt x="755" y="3372"/>
                          <a:pt x="1687" y="3372"/>
                        </a:cubicBezTo>
                        <a:cubicBezTo>
                          <a:pt x="2619" y="3372"/>
                          <a:pt x="3372" y="2618"/>
                          <a:pt x="3372" y="1686"/>
                        </a:cubicBezTo>
                        <a:cubicBezTo>
                          <a:pt x="3372" y="754"/>
                          <a:pt x="2619" y="1"/>
                          <a:pt x="1687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rgbClr val="92D050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B050"/>
                      </a:solidFill>
                    </a:endParaRPr>
                  </a:p>
                </p:txBody>
              </p:sp>
            </p:grpSp>
            <p:grpSp>
              <p:nvGrpSpPr>
                <p:cNvPr id="7860" name="Google Shape;7860;p72"/>
                <p:cNvGrpSpPr/>
                <p:nvPr/>
              </p:nvGrpSpPr>
              <p:grpSpPr>
                <a:xfrm>
                  <a:off x="2389399" y="3215065"/>
                  <a:ext cx="224343" cy="182045"/>
                  <a:chOff x="2389399" y="3215065"/>
                  <a:chExt cx="224343" cy="182045"/>
                </a:xfrm>
              </p:grpSpPr>
              <p:sp>
                <p:nvSpPr>
                  <p:cNvPr id="7861" name="Google Shape;7861;p72"/>
                  <p:cNvSpPr/>
                  <p:nvPr/>
                </p:nvSpPr>
                <p:spPr>
                  <a:xfrm>
                    <a:off x="2389399" y="3215065"/>
                    <a:ext cx="224343" cy="1820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9" h="39988" extrusionOk="0">
                        <a:moveTo>
                          <a:pt x="7997" y="0"/>
                        </a:moveTo>
                        <a:cubicBezTo>
                          <a:pt x="3580" y="0"/>
                          <a:pt x="0" y="3579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8"/>
                          <a:pt x="7997" y="39988"/>
                        </a:cubicBezTo>
                        <a:lnTo>
                          <a:pt x="41282" y="39988"/>
                        </a:lnTo>
                        <a:cubicBezTo>
                          <a:pt x="45697" y="39988"/>
                          <a:pt x="49277" y="36409"/>
                          <a:pt x="49277" y="31993"/>
                        </a:cubicBezTo>
                        <a:lnTo>
                          <a:pt x="49277" y="7995"/>
                        </a:lnTo>
                        <a:cubicBezTo>
                          <a:pt x="49278" y="3579"/>
                          <a:pt x="45697" y="0"/>
                          <a:pt x="41282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92D05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7862" name="Google Shape;7862;p72"/>
                  <p:cNvSpPr/>
                  <p:nvPr/>
                </p:nvSpPr>
                <p:spPr>
                  <a:xfrm>
                    <a:off x="2430630" y="3305500"/>
                    <a:ext cx="140331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5" h="243" extrusionOk="0">
                        <a:moveTo>
                          <a:pt x="123" y="0"/>
                        </a:moveTo>
                        <a:cubicBezTo>
                          <a:pt x="57" y="0"/>
                          <a:pt x="1" y="55"/>
                          <a:pt x="1" y="122"/>
                        </a:cubicBezTo>
                        <a:cubicBezTo>
                          <a:pt x="1" y="188"/>
                          <a:pt x="57" y="242"/>
                          <a:pt x="123" y="242"/>
                        </a:cubicBezTo>
                        <a:lnTo>
                          <a:pt x="30702" y="242"/>
                        </a:lnTo>
                        <a:cubicBezTo>
                          <a:pt x="30771" y="242"/>
                          <a:pt x="30825" y="190"/>
                          <a:pt x="30823" y="122"/>
                        </a:cubicBezTo>
                        <a:cubicBezTo>
                          <a:pt x="30823" y="56"/>
                          <a:pt x="30769" y="0"/>
                          <a:pt x="30702" y="0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solidFill>
                      <a:srgbClr val="92D050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B050"/>
                      </a:solidFill>
                    </a:endParaRPr>
                  </a:p>
                </p:txBody>
              </p:sp>
            </p:grpSp>
          </p:grpSp>
          <p:grpSp>
            <p:nvGrpSpPr>
              <p:cNvPr id="7863" name="Google Shape;7863;p72"/>
              <p:cNvGrpSpPr/>
              <p:nvPr/>
            </p:nvGrpSpPr>
            <p:grpSpPr>
              <a:xfrm>
                <a:off x="2838475" y="3100241"/>
                <a:ext cx="363719" cy="296869"/>
                <a:chOff x="2838475" y="3100241"/>
                <a:chExt cx="363719" cy="296869"/>
              </a:xfrm>
            </p:grpSpPr>
            <p:grpSp>
              <p:nvGrpSpPr>
                <p:cNvPr id="7864" name="Google Shape;7864;p72"/>
                <p:cNvGrpSpPr/>
                <p:nvPr/>
              </p:nvGrpSpPr>
              <p:grpSpPr>
                <a:xfrm>
                  <a:off x="2838475" y="3100241"/>
                  <a:ext cx="259185" cy="98237"/>
                  <a:chOff x="2838475" y="3100241"/>
                  <a:chExt cx="259185" cy="98237"/>
                </a:xfrm>
              </p:grpSpPr>
              <p:sp>
                <p:nvSpPr>
                  <p:cNvPr id="7865" name="Google Shape;7865;p72"/>
                  <p:cNvSpPr/>
                  <p:nvPr/>
                </p:nvSpPr>
                <p:spPr>
                  <a:xfrm>
                    <a:off x="2845042" y="3106803"/>
                    <a:ext cx="246131" cy="85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065" h="18698" extrusionOk="0">
                        <a:moveTo>
                          <a:pt x="242" y="0"/>
                        </a:moveTo>
                        <a:cubicBezTo>
                          <a:pt x="109" y="0"/>
                          <a:pt x="0" y="109"/>
                          <a:pt x="0" y="242"/>
                        </a:cubicBezTo>
                        <a:lnTo>
                          <a:pt x="0" y="5286"/>
                        </a:lnTo>
                        <a:cubicBezTo>
                          <a:pt x="0" y="8843"/>
                          <a:pt x="2895" y="11736"/>
                          <a:pt x="6451" y="11736"/>
                        </a:cubicBezTo>
                        <a:lnTo>
                          <a:pt x="46862" y="11736"/>
                        </a:lnTo>
                        <a:cubicBezTo>
                          <a:pt x="50567" y="11736"/>
                          <a:pt x="53580" y="14751"/>
                          <a:pt x="53580" y="18456"/>
                        </a:cubicBezTo>
                        <a:cubicBezTo>
                          <a:pt x="53580" y="18589"/>
                          <a:pt x="53689" y="18698"/>
                          <a:pt x="53822" y="18698"/>
                        </a:cubicBezTo>
                        <a:cubicBezTo>
                          <a:pt x="53957" y="18698"/>
                          <a:pt x="54064" y="18589"/>
                          <a:pt x="54063" y="18456"/>
                        </a:cubicBezTo>
                        <a:cubicBezTo>
                          <a:pt x="54063" y="14484"/>
                          <a:pt x="50831" y="11250"/>
                          <a:pt x="46858" y="11250"/>
                        </a:cubicBezTo>
                        <a:lnTo>
                          <a:pt x="6449" y="11250"/>
                        </a:lnTo>
                        <a:cubicBezTo>
                          <a:pt x="3160" y="11250"/>
                          <a:pt x="484" y="8576"/>
                          <a:pt x="484" y="5286"/>
                        </a:cubicBezTo>
                        <a:lnTo>
                          <a:pt x="484" y="242"/>
                        </a:lnTo>
                        <a:cubicBezTo>
                          <a:pt x="484" y="109"/>
                          <a:pt x="376" y="0"/>
                          <a:pt x="242" y="0"/>
                        </a:cubicBezTo>
                        <a:close/>
                      </a:path>
                    </a:pathLst>
                  </a:custGeom>
                  <a:solidFill>
                    <a:srgbClr val="9FA0A4"/>
                  </a:solidFill>
                  <a:ln>
                    <a:solidFill>
                      <a:srgbClr val="92D050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7866" name="Google Shape;7866;p72"/>
                  <p:cNvSpPr/>
                  <p:nvPr/>
                </p:nvSpPr>
                <p:spPr>
                  <a:xfrm>
                    <a:off x="3082301" y="3183117"/>
                    <a:ext cx="15360" cy="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4" h="3374" extrusionOk="0">
                        <a:moveTo>
                          <a:pt x="1687" y="0"/>
                        </a:moveTo>
                        <a:cubicBezTo>
                          <a:pt x="755" y="0"/>
                          <a:pt x="0" y="755"/>
                          <a:pt x="0" y="1687"/>
                        </a:cubicBezTo>
                        <a:cubicBezTo>
                          <a:pt x="0" y="2619"/>
                          <a:pt x="755" y="3373"/>
                          <a:pt x="1687" y="3373"/>
                        </a:cubicBezTo>
                        <a:cubicBezTo>
                          <a:pt x="2619" y="3373"/>
                          <a:pt x="3373" y="2619"/>
                          <a:pt x="3373" y="1687"/>
                        </a:cubicBezTo>
                        <a:cubicBezTo>
                          <a:pt x="3373" y="755"/>
                          <a:pt x="2619" y="0"/>
                          <a:pt x="1687" y="0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rgbClr val="92D050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7867" name="Google Shape;7867;p72"/>
                  <p:cNvSpPr/>
                  <p:nvPr/>
                </p:nvSpPr>
                <p:spPr>
                  <a:xfrm>
                    <a:off x="2838475" y="3100241"/>
                    <a:ext cx="15351" cy="15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2" h="3373" extrusionOk="0">
                        <a:moveTo>
                          <a:pt x="1685" y="1"/>
                        </a:moveTo>
                        <a:cubicBezTo>
                          <a:pt x="753" y="1"/>
                          <a:pt x="0" y="754"/>
                          <a:pt x="0" y="1686"/>
                        </a:cubicBezTo>
                        <a:cubicBezTo>
                          <a:pt x="0" y="2618"/>
                          <a:pt x="753" y="3372"/>
                          <a:pt x="1685" y="3372"/>
                        </a:cubicBezTo>
                        <a:cubicBezTo>
                          <a:pt x="2617" y="3372"/>
                          <a:pt x="3372" y="2618"/>
                          <a:pt x="3372" y="1686"/>
                        </a:cubicBezTo>
                        <a:cubicBezTo>
                          <a:pt x="3372" y="754"/>
                          <a:pt x="2617" y="1"/>
                          <a:pt x="1685" y="1"/>
                        </a:cubicBezTo>
                        <a:close/>
                      </a:path>
                    </a:pathLst>
                  </a:custGeom>
                  <a:solidFill>
                    <a:srgbClr val="435D74"/>
                  </a:solidFill>
                  <a:ln>
                    <a:solidFill>
                      <a:srgbClr val="92D050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B050"/>
                      </a:solidFill>
                    </a:endParaRPr>
                  </a:p>
                </p:txBody>
              </p:sp>
            </p:grpSp>
            <p:grpSp>
              <p:nvGrpSpPr>
                <p:cNvPr id="7868" name="Google Shape;7868;p72"/>
                <p:cNvGrpSpPr/>
                <p:nvPr/>
              </p:nvGrpSpPr>
              <p:grpSpPr>
                <a:xfrm>
                  <a:off x="2977852" y="3215065"/>
                  <a:ext cx="224343" cy="182045"/>
                  <a:chOff x="2977852" y="3215065"/>
                  <a:chExt cx="224343" cy="182045"/>
                </a:xfrm>
              </p:grpSpPr>
              <p:sp>
                <p:nvSpPr>
                  <p:cNvPr id="7869" name="Google Shape;7869;p72"/>
                  <p:cNvSpPr/>
                  <p:nvPr/>
                </p:nvSpPr>
                <p:spPr>
                  <a:xfrm>
                    <a:off x="2977852" y="3215065"/>
                    <a:ext cx="224343" cy="1820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79" h="39988" extrusionOk="0">
                        <a:moveTo>
                          <a:pt x="7995" y="0"/>
                        </a:moveTo>
                        <a:cubicBezTo>
                          <a:pt x="3580" y="0"/>
                          <a:pt x="0" y="3579"/>
                          <a:pt x="0" y="7995"/>
                        </a:cubicBezTo>
                        <a:lnTo>
                          <a:pt x="0" y="31993"/>
                        </a:lnTo>
                        <a:cubicBezTo>
                          <a:pt x="0" y="36409"/>
                          <a:pt x="3580" y="39988"/>
                          <a:pt x="7995" y="39988"/>
                        </a:cubicBezTo>
                        <a:lnTo>
                          <a:pt x="41282" y="39988"/>
                        </a:lnTo>
                        <a:cubicBezTo>
                          <a:pt x="45698" y="39988"/>
                          <a:pt x="49278" y="36409"/>
                          <a:pt x="49278" y="31993"/>
                        </a:cubicBezTo>
                        <a:lnTo>
                          <a:pt x="49278" y="7995"/>
                        </a:lnTo>
                        <a:cubicBezTo>
                          <a:pt x="49278" y="3579"/>
                          <a:pt x="45698" y="0"/>
                          <a:pt x="41282" y="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rgbClr val="92D05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7870" name="Google Shape;7870;p72"/>
                  <p:cNvSpPr/>
                  <p:nvPr/>
                </p:nvSpPr>
                <p:spPr>
                  <a:xfrm>
                    <a:off x="3020598" y="3305519"/>
                    <a:ext cx="140326" cy="1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24" h="243" extrusionOk="0">
                        <a:moveTo>
                          <a:pt x="123" y="1"/>
                        </a:moveTo>
                        <a:cubicBezTo>
                          <a:pt x="57" y="1"/>
                          <a:pt x="1" y="55"/>
                          <a:pt x="1" y="121"/>
                        </a:cubicBezTo>
                        <a:cubicBezTo>
                          <a:pt x="1" y="187"/>
                          <a:pt x="57" y="243"/>
                          <a:pt x="123" y="243"/>
                        </a:cubicBezTo>
                        <a:lnTo>
                          <a:pt x="30703" y="243"/>
                        </a:lnTo>
                        <a:cubicBezTo>
                          <a:pt x="30769" y="243"/>
                          <a:pt x="30824" y="187"/>
                          <a:pt x="30824" y="121"/>
                        </a:cubicBezTo>
                        <a:cubicBezTo>
                          <a:pt x="30824" y="55"/>
                          <a:pt x="30769" y="1"/>
                          <a:pt x="30703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solidFill>
                      <a:srgbClr val="92D050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B050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2" name="Google Shape;1529;p70">
            <a:extLst>
              <a:ext uri="{FF2B5EF4-FFF2-40B4-BE49-F238E27FC236}">
                <a16:creationId xmlns:a16="http://schemas.microsoft.com/office/drawing/2014/main" id="{D03457C8-C754-BFC2-65F4-21CC25EF9414}"/>
              </a:ext>
            </a:extLst>
          </p:cNvPr>
          <p:cNvSpPr txBox="1">
            <a:spLocks/>
          </p:cNvSpPr>
          <p:nvPr/>
        </p:nvSpPr>
        <p:spPr>
          <a:xfrm>
            <a:off x="605525" y="253756"/>
            <a:ext cx="77106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fa-IR" sz="2400" dirty="0">
                <a:solidFill>
                  <a:srgbClr val="00B050"/>
                </a:solidFill>
                <a:cs typeface="B Nazanin" panose="00000700000000000000" pitchFamily="2" charset="-78"/>
              </a:rPr>
              <a:t>انواع جدولها و نمودارها: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75" name="Google Shape;7875;p73"/>
          <p:cNvGrpSpPr/>
          <p:nvPr/>
        </p:nvGrpSpPr>
        <p:grpSpPr>
          <a:xfrm>
            <a:off x="735526" y="3371822"/>
            <a:ext cx="2390414" cy="1024800"/>
            <a:chOff x="728925" y="3296613"/>
            <a:chExt cx="2390414" cy="1024800"/>
          </a:xfrm>
        </p:grpSpPr>
        <p:grpSp>
          <p:nvGrpSpPr>
            <p:cNvPr id="7876" name="Google Shape;7876;p73"/>
            <p:cNvGrpSpPr/>
            <p:nvPr/>
          </p:nvGrpSpPr>
          <p:grpSpPr>
            <a:xfrm>
              <a:off x="728925" y="3619800"/>
              <a:ext cx="2390414" cy="500893"/>
              <a:chOff x="728925" y="3619800"/>
              <a:chExt cx="2390414" cy="500893"/>
            </a:xfrm>
          </p:grpSpPr>
          <p:sp>
            <p:nvSpPr>
              <p:cNvPr id="7877" name="Google Shape;7877;p73"/>
              <p:cNvSpPr/>
              <p:nvPr/>
            </p:nvSpPr>
            <p:spPr>
              <a:xfrm>
                <a:off x="728925" y="3619800"/>
                <a:ext cx="2390400" cy="1671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00B050"/>
                  </a:solidFill>
                </a:endParaRPr>
              </a:p>
            </p:txBody>
          </p:sp>
          <p:sp>
            <p:nvSpPr>
              <p:cNvPr id="7878" name="Google Shape;7878;p73"/>
              <p:cNvSpPr/>
              <p:nvPr/>
            </p:nvSpPr>
            <p:spPr>
              <a:xfrm>
                <a:off x="728939" y="3953593"/>
                <a:ext cx="2390400" cy="1671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7879" name="Google Shape;7879;p73"/>
            <p:cNvGrpSpPr/>
            <p:nvPr/>
          </p:nvGrpSpPr>
          <p:grpSpPr>
            <a:xfrm>
              <a:off x="1348050" y="3296613"/>
              <a:ext cx="1706152" cy="1024800"/>
              <a:chOff x="1348050" y="3296613"/>
              <a:chExt cx="1706152" cy="1024800"/>
            </a:xfrm>
          </p:grpSpPr>
          <p:sp>
            <p:nvSpPr>
              <p:cNvPr id="7880" name="Google Shape;7880;p73"/>
              <p:cNvSpPr/>
              <p:nvPr/>
            </p:nvSpPr>
            <p:spPr>
              <a:xfrm>
                <a:off x="1348050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00B050"/>
                  </a:solidFill>
                </a:endParaRPr>
              </a:p>
            </p:txBody>
          </p:sp>
          <p:sp>
            <p:nvSpPr>
              <p:cNvPr id="7881" name="Google Shape;7881;p73"/>
              <p:cNvSpPr/>
              <p:nvPr/>
            </p:nvSpPr>
            <p:spPr>
              <a:xfrm>
                <a:off x="1687082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00B050"/>
                  </a:solidFill>
                </a:endParaRPr>
              </a:p>
            </p:txBody>
          </p:sp>
          <p:sp>
            <p:nvSpPr>
              <p:cNvPr id="7882" name="Google Shape;7882;p73"/>
              <p:cNvSpPr/>
              <p:nvPr/>
            </p:nvSpPr>
            <p:spPr>
              <a:xfrm>
                <a:off x="2040389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00B050"/>
                  </a:solidFill>
                </a:endParaRPr>
              </a:p>
            </p:txBody>
          </p:sp>
          <p:sp>
            <p:nvSpPr>
              <p:cNvPr id="7883" name="Google Shape;7883;p73"/>
              <p:cNvSpPr/>
              <p:nvPr/>
            </p:nvSpPr>
            <p:spPr>
              <a:xfrm>
                <a:off x="2393695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00B050"/>
                  </a:solidFill>
                </a:endParaRPr>
              </a:p>
            </p:txBody>
          </p:sp>
          <p:sp>
            <p:nvSpPr>
              <p:cNvPr id="7884" name="Google Shape;7884;p73"/>
              <p:cNvSpPr/>
              <p:nvPr/>
            </p:nvSpPr>
            <p:spPr>
              <a:xfrm>
                <a:off x="2747002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7885" name="Google Shape;7885;p73"/>
            <p:cNvGrpSpPr/>
            <p:nvPr/>
          </p:nvGrpSpPr>
          <p:grpSpPr>
            <a:xfrm>
              <a:off x="1455707" y="3654858"/>
              <a:ext cx="1491150" cy="417657"/>
              <a:chOff x="1455707" y="3654858"/>
              <a:chExt cx="1491150" cy="417657"/>
            </a:xfrm>
          </p:grpSpPr>
          <p:sp>
            <p:nvSpPr>
              <p:cNvPr id="7886" name="Google Shape;7886;p73"/>
              <p:cNvSpPr/>
              <p:nvPr/>
            </p:nvSpPr>
            <p:spPr>
              <a:xfrm>
                <a:off x="1472938" y="3687620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887" name="Google Shape;7887;p73"/>
              <p:cNvSpPr/>
              <p:nvPr/>
            </p:nvSpPr>
            <p:spPr>
              <a:xfrm>
                <a:off x="1490853" y="3669628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888" name="Google Shape;7888;p73"/>
              <p:cNvSpPr/>
              <p:nvPr/>
            </p:nvSpPr>
            <p:spPr>
              <a:xfrm>
                <a:off x="1819181" y="4031425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889" name="Google Shape;7889;p73"/>
              <p:cNvSpPr/>
              <p:nvPr/>
            </p:nvSpPr>
            <p:spPr>
              <a:xfrm>
                <a:off x="1837096" y="4013433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890" name="Google Shape;7890;p73"/>
              <p:cNvSpPr/>
              <p:nvPr/>
            </p:nvSpPr>
            <p:spPr>
              <a:xfrm>
                <a:off x="1478676" y="4008202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891" name="Google Shape;7891;p73"/>
              <p:cNvSpPr/>
              <p:nvPr/>
            </p:nvSpPr>
            <p:spPr>
              <a:xfrm>
                <a:off x="1455707" y="4007971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892" name="Google Shape;7892;p73"/>
              <p:cNvSpPr/>
              <p:nvPr/>
            </p:nvSpPr>
            <p:spPr>
              <a:xfrm>
                <a:off x="1841579" y="3655090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893" name="Google Shape;7893;p73"/>
              <p:cNvSpPr/>
              <p:nvPr/>
            </p:nvSpPr>
            <p:spPr>
              <a:xfrm>
                <a:off x="1818610" y="3654858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894" name="Google Shape;7894;p73"/>
              <p:cNvSpPr/>
              <p:nvPr/>
            </p:nvSpPr>
            <p:spPr>
              <a:xfrm>
                <a:off x="2172491" y="4031425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895" name="Google Shape;7895;p73"/>
              <p:cNvSpPr/>
              <p:nvPr/>
            </p:nvSpPr>
            <p:spPr>
              <a:xfrm>
                <a:off x="2190406" y="4013433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896" name="Google Shape;7896;p73"/>
              <p:cNvSpPr/>
              <p:nvPr/>
            </p:nvSpPr>
            <p:spPr>
              <a:xfrm>
                <a:off x="2194889" y="3655090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897" name="Google Shape;7897;p73"/>
              <p:cNvSpPr/>
              <p:nvPr/>
            </p:nvSpPr>
            <p:spPr>
              <a:xfrm>
                <a:off x="2171920" y="3654858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898" name="Google Shape;7898;p73"/>
              <p:cNvSpPr/>
              <p:nvPr/>
            </p:nvSpPr>
            <p:spPr>
              <a:xfrm>
                <a:off x="2874730" y="3687620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899" name="Google Shape;7899;p73"/>
              <p:cNvSpPr/>
              <p:nvPr/>
            </p:nvSpPr>
            <p:spPr>
              <a:xfrm>
                <a:off x="2892645" y="3669628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900" name="Google Shape;7900;p73"/>
              <p:cNvSpPr/>
              <p:nvPr/>
            </p:nvSpPr>
            <p:spPr>
              <a:xfrm>
                <a:off x="2901559" y="4005512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901" name="Google Shape;7901;p73"/>
              <p:cNvSpPr/>
              <p:nvPr/>
            </p:nvSpPr>
            <p:spPr>
              <a:xfrm>
                <a:off x="2878589" y="4005281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902" name="Google Shape;7902;p73"/>
              <p:cNvSpPr/>
              <p:nvPr/>
            </p:nvSpPr>
            <p:spPr>
              <a:xfrm>
                <a:off x="2525796" y="4031425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903" name="Google Shape;7903;p73"/>
              <p:cNvSpPr/>
              <p:nvPr/>
            </p:nvSpPr>
            <p:spPr>
              <a:xfrm>
                <a:off x="2543711" y="4013433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904" name="Google Shape;7904;p73"/>
              <p:cNvSpPr/>
              <p:nvPr/>
            </p:nvSpPr>
            <p:spPr>
              <a:xfrm>
                <a:off x="2548194" y="3655090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905" name="Google Shape;7905;p73"/>
              <p:cNvSpPr/>
              <p:nvPr/>
            </p:nvSpPr>
            <p:spPr>
              <a:xfrm>
                <a:off x="2525225" y="3654858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</p:grpSp>
      <p:graphicFrame>
        <p:nvGraphicFramePr>
          <p:cNvPr id="7906" name="Google Shape;7906;p73"/>
          <p:cNvGraphicFramePr/>
          <p:nvPr/>
        </p:nvGraphicFramePr>
        <p:xfrm>
          <a:off x="5971225" y="2369734"/>
          <a:ext cx="2504100" cy="8647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26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6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3E9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869FB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 dirty="0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7994A9">
                        <a:alpha val="6470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907" name="Google Shape;7907;p73"/>
          <p:cNvGrpSpPr/>
          <p:nvPr/>
        </p:nvGrpSpPr>
        <p:grpSpPr>
          <a:xfrm>
            <a:off x="743902" y="1197499"/>
            <a:ext cx="2396505" cy="976502"/>
            <a:chOff x="749309" y="1112739"/>
            <a:chExt cx="2371603" cy="976502"/>
          </a:xfrm>
        </p:grpSpPr>
        <p:grpSp>
          <p:nvGrpSpPr>
            <p:cNvPr id="7908" name="Google Shape;7908;p73"/>
            <p:cNvGrpSpPr/>
            <p:nvPr/>
          </p:nvGrpSpPr>
          <p:grpSpPr>
            <a:xfrm>
              <a:off x="1092126" y="1112739"/>
              <a:ext cx="2028786" cy="975464"/>
              <a:chOff x="1092126" y="1112739"/>
              <a:chExt cx="2028786" cy="975464"/>
            </a:xfrm>
          </p:grpSpPr>
          <p:sp>
            <p:nvSpPr>
              <p:cNvPr id="7909" name="Google Shape;7909;p73"/>
              <p:cNvSpPr/>
              <p:nvPr/>
            </p:nvSpPr>
            <p:spPr>
              <a:xfrm>
                <a:off x="1092126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910" name="Google Shape;7910;p73"/>
              <p:cNvSpPr/>
              <p:nvPr/>
            </p:nvSpPr>
            <p:spPr>
              <a:xfrm>
                <a:off x="1434943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911" name="Google Shape;7911;p73"/>
              <p:cNvSpPr/>
              <p:nvPr/>
            </p:nvSpPr>
            <p:spPr>
              <a:xfrm>
                <a:off x="1777760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912" name="Google Shape;7912;p73"/>
              <p:cNvSpPr/>
              <p:nvPr/>
            </p:nvSpPr>
            <p:spPr>
              <a:xfrm>
                <a:off x="2120578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913" name="Google Shape;7913;p73"/>
              <p:cNvSpPr/>
              <p:nvPr/>
            </p:nvSpPr>
            <p:spPr>
              <a:xfrm>
                <a:off x="2463395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914" name="Google Shape;7914;p73"/>
              <p:cNvSpPr/>
              <p:nvPr/>
            </p:nvSpPr>
            <p:spPr>
              <a:xfrm>
                <a:off x="2806212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915" name="Google Shape;7915;p73"/>
              <p:cNvSpPr/>
              <p:nvPr/>
            </p:nvSpPr>
            <p:spPr>
              <a:xfrm>
                <a:off x="1092126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916" name="Google Shape;7916;p73"/>
              <p:cNvSpPr/>
              <p:nvPr/>
            </p:nvSpPr>
            <p:spPr>
              <a:xfrm>
                <a:off x="1434943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917" name="Google Shape;7917;p73"/>
              <p:cNvSpPr/>
              <p:nvPr/>
            </p:nvSpPr>
            <p:spPr>
              <a:xfrm>
                <a:off x="1777760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918" name="Google Shape;7918;p73"/>
              <p:cNvSpPr/>
              <p:nvPr/>
            </p:nvSpPr>
            <p:spPr>
              <a:xfrm>
                <a:off x="2120578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919" name="Google Shape;7919;p73"/>
              <p:cNvSpPr/>
              <p:nvPr/>
            </p:nvSpPr>
            <p:spPr>
              <a:xfrm>
                <a:off x="2463395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920" name="Google Shape;7920;p73"/>
              <p:cNvSpPr/>
              <p:nvPr/>
            </p:nvSpPr>
            <p:spPr>
              <a:xfrm>
                <a:off x="2806212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921" name="Google Shape;7921;p73"/>
              <p:cNvSpPr/>
              <p:nvPr/>
            </p:nvSpPr>
            <p:spPr>
              <a:xfrm>
                <a:off x="1092126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922" name="Google Shape;7922;p73"/>
              <p:cNvSpPr/>
              <p:nvPr/>
            </p:nvSpPr>
            <p:spPr>
              <a:xfrm>
                <a:off x="1434943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923" name="Google Shape;7923;p73"/>
              <p:cNvSpPr/>
              <p:nvPr/>
            </p:nvSpPr>
            <p:spPr>
              <a:xfrm>
                <a:off x="1777760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924" name="Google Shape;7924;p73"/>
              <p:cNvSpPr/>
              <p:nvPr/>
            </p:nvSpPr>
            <p:spPr>
              <a:xfrm>
                <a:off x="2120578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925" name="Google Shape;7925;p73"/>
              <p:cNvSpPr/>
              <p:nvPr/>
            </p:nvSpPr>
            <p:spPr>
              <a:xfrm>
                <a:off x="2463395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926" name="Google Shape;7926;p73"/>
              <p:cNvSpPr/>
              <p:nvPr/>
            </p:nvSpPr>
            <p:spPr>
              <a:xfrm>
                <a:off x="2806212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927" name="Google Shape;7927;p73"/>
              <p:cNvSpPr/>
              <p:nvPr/>
            </p:nvSpPr>
            <p:spPr>
              <a:xfrm>
                <a:off x="1092126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928" name="Google Shape;7928;p73"/>
              <p:cNvSpPr/>
              <p:nvPr/>
            </p:nvSpPr>
            <p:spPr>
              <a:xfrm>
                <a:off x="1434943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929" name="Google Shape;7929;p73"/>
              <p:cNvSpPr/>
              <p:nvPr/>
            </p:nvSpPr>
            <p:spPr>
              <a:xfrm>
                <a:off x="1777760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930" name="Google Shape;7930;p73"/>
              <p:cNvSpPr/>
              <p:nvPr/>
            </p:nvSpPr>
            <p:spPr>
              <a:xfrm>
                <a:off x="2120578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931" name="Google Shape;7931;p73"/>
              <p:cNvSpPr/>
              <p:nvPr/>
            </p:nvSpPr>
            <p:spPr>
              <a:xfrm>
                <a:off x="2463395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932" name="Google Shape;7932;p73"/>
              <p:cNvSpPr/>
              <p:nvPr/>
            </p:nvSpPr>
            <p:spPr>
              <a:xfrm>
                <a:off x="2806212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7933" name="Google Shape;7933;p73"/>
            <p:cNvGrpSpPr/>
            <p:nvPr/>
          </p:nvGrpSpPr>
          <p:grpSpPr>
            <a:xfrm>
              <a:off x="749309" y="1112739"/>
              <a:ext cx="314700" cy="975464"/>
              <a:chOff x="749309" y="1112739"/>
              <a:chExt cx="314700" cy="975464"/>
            </a:xfrm>
          </p:grpSpPr>
          <p:sp>
            <p:nvSpPr>
              <p:cNvPr id="7934" name="Google Shape;7934;p73"/>
              <p:cNvSpPr/>
              <p:nvPr/>
            </p:nvSpPr>
            <p:spPr>
              <a:xfrm>
                <a:off x="749309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935" name="Google Shape;7935;p73"/>
              <p:cNvSpPr/>
              <p:nvPr/>
            </p:nvSpPr>
            <p:spPr>
              <a:xfrm>
                <a:off x="749309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936" name="Google Shape;7936;p73"/>
              <p:cNvSpPr/>
              <p:nvPr/>
            </p:nvSpPr>
            <p:spPr>
              <a:xfrm>
                <a:off x="749309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937" name="Google Shape;7937;p73"/>
              <p:cNvSpPr/>
              <p:nvPr/>
            </p:nvSpPr>
            <p:spPr>
              <a:xfrm>
                <a:off x="749309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7938" name="Google Shape;7938;p73"/>
            <p:cNvSpPr/>
            <p:nvPr/>
          </p:nvSpPr>
          <p:spPr>
            <a:xfrm>
              <a:off x="1434877" y="1258345"/>
              <a:ext cx="1685700" cy="78600"/>
            </a:xfrm>
            <a:prstGeom prst="rect">
              <a:avLst/>
            </a:prstGeom>
            <a:solidFill>
              <a:srgbClr val="7994A9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7939" name="Google Shape;7939;p73"/>
            <p:cNvSpPr/>
            <p:nvPr/>
          </p:nvSpPr>
          <p:spPr>
            <a:xfrm>
              <a:off x="1777683" y="2010641"/>
              <a:ext cx="1000200" cy="78600"/>
            </a:xfrm>
            <a:prstGeom prst="rect">
              <a:avLst/>
            </a:prstGeom>
            <a:solidFill>
              <a:srgbClr val="7994A9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7940" name="Google Shape;7940;p73"/>
            <p:cNvSpPr/>
            <p:nvPr/>
          </p:nvSpPr>
          <p:spPr>
            <a:xfrm>
              <a:off x="1092070" y="1759876"/>
              <a:ext cx="657600" cy="78600"/>
            </a:xfrm>
            <a:prstGeom prst="rect">
              <a:avLst/>
            </a:prstGeom>
            <a:solidFill>
              <a:srgbClr val="7994A9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7941" name="Google Shape;7941;p73"/>
            <p:cNvSpPr/>
            <p:nvPr/>
          </p:nvSpPr>
          <p:spPr>
            <a:xfrm>
              <a:off x="2463277" y="1759876"/>
              <a:ext cx="657600" cy="78600"/>
            </a:xfrm>
            <a:prstGeom prst="rect">
              <a:avLst/>
            </a:prstGeom>
            <a:solidFill>
              <a:srgbClr val="7994A9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</p:grpSp>
      <p:graphicFrame>
        <p:nvGraphicFramePr>
          <p:cNvPr id="7942" name="Google Shape;7942;p73"/>
          <p:cNvGraphicFramePr/>
          <p:nvPr/>
        </p:nvGraphicFramePr>
        <p:xfrm>
          <a:off x="5971250" y="1197484"/>
          <a:ext cx="2504100" cy="9765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26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6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943" name="Google Shape;7943;p73"/>
          <p:cNvGraphicFramePr/>
          <p:nvPr/>
        </p:nvGraphicFramePr>
        <p:xfrm>
          <a:off x="3392113" y="2369734"/>
          <a:ext cx="2363400" cy="8685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9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9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944" name="Google Shape;7944;p73"/>
          <p:cNvGrpSpPr/>
          <p:nvPr/>
        </p:nvGrpSpPr>
        <p:grpSpPr>
          <a:xfrm>
            <a:off x="3394099" y="3360695"/>
            <a:ext cx="2363377" cy="1047062"/>
            <a:chOff x="3358399" y="3285485"/>
            <a:chExt cx="2363377" cy="1047062"/>
          </a:xfrm>
        </p:grpSpPr>
        <p:grpSp>
          <p:nvGrpSpPr>
            <p:cNvPr id="7945" name="Google Shape;7945;p73"/>
            <p:cNvGrpSpPr/>
            <p:nvPr/>
          </p:nvGrpSpPr>
          <p:grpSpPr>
            <a:xfrm>
              <a:off x="3358412" y="3285485"/>
              <a:ext cx="2363244" cy="139500"/>
              <a:chOff x="3358412" y="3285485"/>
              <a:chExt cx="2363244" cy="139500"/>
            </a:xfrm>
          </p:grpSpPr>
          <p:sp>
            <p:nvSpPr>
              <p:cNvPr id="7946" name="Google Shape;7946;p73"/>
              <p:cNvSpPr/>
              <p:nvPr/>
            </p:nvSpPr>
            <p:spPr>
              <a:xfrm>
                <a:off x="3358412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947" name="Google Shape;7947;p73"/>
              <p:cNvSpPr/>
              <p:nvPr/>
            </p:nvSpPr>
            <p:spPr>
              <a:xfrm>
                <a:off x="3838898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948" name="Google Shape;7948;p73"/>
              <p:cNvSpPr/>
              <p:nvPr/>
            </p:nvSpPr>
            <p:spPr>
              <a:xfrm>
                <a:off x="4319384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949" name="Google Shape;7949;p73"/>
              <p:cNvSpPr/>
              <p:nvPr/>
            </p:nvSpPr>
            <p:spPr>
              <a:xfrm>
                <a:off x="4799870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950" name="Google Shape;7950;p73"/>
              <p:cNvSpPr/>
              <p:nvPr/>
            </p:nvSpPr>
            <p:spPr>
              <a:xfrm>
                <a:off x="5280356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7951" name="Google Shape;7951;p73"/>
            <p:cNvGrpSpPr/>
            <p:nvPr/>
          </p:nvGrpSpPr>
          <p:grpSpPr>
            <a:xfrm>
              <a:off x="3358412" y="3466996"/>
              <a:ext cx="2363244" cy="139500"/>
              <a:chOff x="3358412" y="3466996"/>
              <a:chExt cx="2363244" cy="139500"/>
            </a:xfrm>
          </p:grpSpPr>
          <p:sp>
            <p:nvSpPr>
              <p:cNvPr id="7952" name="Google Shape;7952;p73"/>
              <p:cNvSpPr/>
              <p:nvPr/>
            </p:nvSpPr>
            <p:spPr>
              <a:xfrm>
                <a:off x="3358412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953" name="Google Shape;7953;p73"/>
              <p:cNvSpPr/>
              <p:nvPr/>
            </p:nvSpPr>
            <p:spPr>
              <a:xfrm>
                <a:off x="3838898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954" name="Google Shape;7954;p73"/>
              <p:cNvSpPr/>
              <p:nvPr/>
            </p:nvSpPr>
            <p:spPr>
              <a:xfrm>
                <a:off x="4319384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955" name="Google Shape;7955;p73"/>
              <p:cNvSpPr/>
              <p:nvPr/>
            </p:nvSpPr>
            <p:spPr>
              <a:xfrm>
                <a:off x="4799870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956" name="Google Shape;7956;p73"/>
              <p:cNvSpPr/>
              <p:nvPr/>
            </p:nvSpPr>
            <p:spPr>
              <a:xfrm>
                <a:off x="5280356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7957" name="Google Shape;7957;p73"/>
            <p:cNvGrpSpPr/>
            <p:nvPr/>
          </p:nvGrpSpPr>
          <p:grpSpPr>
            <a:xfrm>
              <a:off x="3358412" y="3648507"/>
              <a:ext cx="2363244" cy="139500"/>
              <a:chOff x="3358412" y="3648507"/>
              <a:chExt cx="2363244" cy="139500"/>
            </a:xfrm>
          </p:grpSpPr>
          <p:sp>
            <p:nvSpPr>
              <p:cNvPr id="7958" name="Google Shape;7958;p73"/>
              <p:cNvSpPr/>
              <p:nvPr/>
            </p:nvSpPr>
            <p:spPr>
              <a:xfrm>
                <a:off x="3358412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959" name="Google Shape;7959;p73"/>
              <p:cNvSpPr/>
              <p:nvPr/>
            </p:nvSpPr>
            <p:spPr>
              <a:xfrm>
                <a:off x="3838898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960" name="Google Shape;7960;p73"/>
              <p:cNvSpPr/>
              <p:nvPr/>
            </p:nvSpPr>
            <p:spPr>
              <a:xfrm>
                <a:off x="4319384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961" name="Google Shape;7961;p73"/>
              <p:cNvSpPr/>
              <p:nvPr/>
            </p:nvSpPr>
            <p:spPr>
              <a:xfrm>
                <a:off x="4799870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962" name="Google Shape;7962;p73"/>
              <p:cNvSpPr/>
              <p:nvPr/>
            </p:nvSpPr>
            <p:spPr>
              <a:xfrm>
                <a:off x="5280356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7963" name="Google Shape;7963;p73"/>
            <p:cNvGrpSpPr/>
            <p:nvPr/>
          </p:nvGrpSpPr>
          <p:grpSpPr>
            <a:xfrm>
              <a:off x="3358412" y="3830018"/>
              <a:ext cx="2363244" cy="139500"/>
              <a:chOff x="3358412" y="3830018"/>
              <a:chExt cx="2363244" cy="139500"/>
            </a:xfrm>
          </p:grpSpPr>
          <p:sp>
            <p:nvSpPr>
              <p:cNvPr id="7964" name="Google Shape;7964;p73"/>
              <p:cNvSpPr/>
              <p:nvPr/>
            </p:nvSpPr>
            <p:spPr>
              <a:xfrm>
                <a:off x="3358412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965" name="Google Shape;7965;p73"/>
              <p:cNvSpPr/>
              <p:nvPr/>
            </p:nvSpPr>
            <p:spPr>
              <a:xfrm>
                <a:off x="3838898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966" name="Google Shape;7966;p73"/>
              <p:cNvSpPr/>
              <p:nvPr/>
            </p:nvSpPr>
            <p:spPr>
              <a:xfrm>
                <a:off x="4319384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967" name="Google Shape;7967;p73"/>
              <p:cNvSpPr/>
              <p:nvPr/>
            </p:nvSpPr>
            <p:spPr>
              <a:xfrm>
                <a:off x="4799870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968" name="Google Shape;7968;p73"/>
              <p:cNvSpPr/>
              <p:nvPr/>
            </p:nvSpPr>
            <p:spPr>
              <a:xfrm>
                <a:off x="5280356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7969" name="Google Shape;7969;p73"/>
            <p:cNvGrpSpPr/>
            <p:nvPr/>
          </p:nvGrpSpPr>
          <p:grpSpPr>
            <a:xfrm>
              <a:off x="3358399" y="4011514"/>
              <a:ext cx="2363377" cy="139537"/>
              <a:chOff x="3294800" y="4134603"/>
              <a:chExt cx="2638876" cy="152400"/>
            </a:xfrm>
          </p:grpSpPr>
          <p:sp>
            <p:nvSpPr>
              <p:cNvPr id="7970" name="Google Shape;7970;p73"/>
              <p:cNvSpPr/>
              <p:nvPr/>
            </p:nvSpPr>
            <p:spPr>
              <a:xfrm>
                <a:off x="3294800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971" name="Google Shape;7971;p73"/>
              <p:cNvSpPr/>
              <p:nvPr/>
            </p:nvSpPr>
            <p:spPr>
              <a:xfrm>
                <a:off x="3831294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972" name="Google Shape;7972;p73"/>
              <p:cNvSpPr/>
              <p:nvPr/>
            </p:nvSpPr>
            <p:spPr>
              <a:xfrm>
                <a:off x="4367788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973" name="Google Shape;7973;p73"/>
              <p:cNvSpPr/>
              <p:nvPr/>
            </p:nvSpPr>
            <p:spPr>
              <a:xfrm>
                <a:off x="4904282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974" name="Google Shape;7974;p73"/>
              <p:cNvSpPr/>
              <p:nvPr/>
            </p:nvSpPr>
            <p:spPr>
              <a:xfrm>
                <a:off x="5440776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7975" name="Google Shape;7975;p73"/>
            <p:cNvGrpSpPr/>
            <p:nvPr/>
          </p:nvGrpSpPr>
          <p:grpSpPr>
            <a:xfrm>
              <a:off x="3358399" y="4193010"/>
              <a:ext cx="2363377" cy="139537"/>
              <a:chOff x="3294800" y="4134603"/>
              <a:chExt cx="2638876" cy="152400"/>
            </a:xfrm>
          </p:grpSpPr>
          <p:sp>
            <p:nvSpPr>
              <p:cNvPr id="7976" name="Google Shape;7976;p73"/>
              <p:cNvSpPr/>
              <p:nvPr/>
            </p:nvSpPr>
            <p:spPr>
              <a:xfrm>
                <a:off x="3294800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977" name="Google Shape;7977;p73"/>
              <p:cNvSpPr/>
              <p:nvPr/>
            </p:nvSpPr>
            <p:spPr>
              <a:xfrm>
                <a:off x="3831294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978" name="Google Shape;7978;p73"/>
              <p:cNvSpPr/>
              <p:nvPr/>
            </p:nvSpPr>
            <p:spPr>
              <a:xfrm>
                <a:off x="4367788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979" name="Google Shape;7979;p73"/>
              <p:cNvSpPr/>
              <p:nvPr/>
            </p:nvSpPr>
            <p:spPr>
              <a:xfrm>
                <a:off x="4904282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7980" name="Google Shape;7980;p73"/>
              <p:cNvSpPr/>
              <p:nvPr/>
            </p:nvSpPr>
            <p:spPr>
              <a:xfrm>
                <a:off x="5440776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</p:grpSp>
      <p:graphicFrame>
        <p:nvGraphicFramePr>
          <p:cNvPr id="7981" name="Google Shape;7981;p73"/>
          <p:cNvGraphicFramePr/>
          <p:nvPr/>
        </p:nvGraphicFramePr>
        <p:xfrm>
          <a:off x="744901" y="2369734"/>
          <a:ext cx="2369800" cy="8893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9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2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6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F8195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5F8195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F8195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5F8195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982" name="Google Shape;7982;p73"/>
          <p:cNvGrpSpPr/>
          <p:nvPr/>
        </p:nvGrpSpPr>
        <p:grpSpPr>
          <a:xfrm>
            <a:off x="4194570" y="2773549"/>
            <a:ext cx="1302095" cy="60959"/>
            <a:chOff x="3558802" y="4011427"/>
            <a:chExt cx="1866000" cy="111300"/>
          </a:xfrm>
        </p:grpSpPr>
        <p:sp>
          <p:nvSpPr>
            <p:cNvPr id="7983" name="Google Shape;7983;p73"/>
            <p:cNvSpPr/>
            <p:nvPr/>
          </p:nvSpPr>
          <p:spPr>
            <a:xfrm rot="5400000" flipH="1">
              <a:off x="4436152" y="3134077"/>
              <a:ext cx="111300" cy="18660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7984" name="Google Shape;7984;p73"/>
            <p:cNvSpPr/>
            <p:nvPr/>
          </p:nvSpPr>
          <p:spPr>
            <a:xfrm rot="5400000" flipH="1">
              <a:off x="4167866" y="3416648"/>
              <a:ext cx="97200" cy="13014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5F7D95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</p:grpSp>
      <p:grpSp>
        <p:nvGrpSpPr>
          <p:cNvPr id="7985" name="Google Shape;7985;p73"/>
          <p:cNvGrpSpPr/>
          <p:nvPr/>
        </p:nvGrpSpPr>
        <p:grpSpPr>
          <a:xfrm>
            <a:off x="4740058" y="3055708"/>
            <a:ext cx="914340" cy="60959"/>
            <a:chOff x="3558802" y="4011427"/>
            <a:chExt cx="1866000" cy="111300"/>
          </a:xfrm>
        </p:grpSpPr>
        <p:sp>
          <p:nvSpPr>
            <p:cNvPr id="7986" name="Google Shape;7986;p73"/>
            <p:cNvSpPr/>
            <p:nvPr/>
          </p:nvSpPr>
          <p:spPr>
            <a:xfrm rot="5400000" flipH="1">
              <a:off x="4436152" y="3134077"/>
              <a:ext cx="111300" cy="18660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7987" name="Google Shape;7987;p73"/>
            <p:cNvSpPr/>
            <p:nvPr/>
          </p:nvSpPr>
          <p:spPr>
            <a:xfrm rot="5400000" flipH="1">
              <a:off x="4167866" y="3416648"/>
              <a:ext cx="97200" cy="13014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5F7D95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</p:grpSp>
      <p:grpSp>
        <p:nvGrpSpPr>
          <p:cNvPr id="7988" name="Google Shape;7988;p73"/>
          <p:cNvGrpSpPr/>
          <p:nvPr/>
        </p:nvGrpSpPr>
        <p:grpSpPr>
          <a:xfrm>
            <a:off x="5904857" y="3383506"/>
            <a:ext cx="2522867" cy="1001454"/>
            <a:chOff x="1904318" y="789980"/>
            <a:chExt cx="1489472" cy="606868"/>
          </a:xfrm>
        </p:grpSpPr>
        <p:cxnSp>
          <p:nvCxnSpPr>
            <p:cNvPr id="7989" name="Google Shape;7989;p73"/>
            <p:cNvCxnSpPr/>
            <p:nvPr/>
          </p:nvCxnSpPr>
          <p:spPr>
            <a:xfrm rot="10800000">
              <a:off x="2109981" y="1180903"/>
              <a:ext cx="1280400" cy="0"/>
            </a:xfrm>
            <a:prstGeom prst="straightConnector1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90" name="Google Shape;7990;p73"/>
            <p:cNvCxnSpPr/>
            <p:nvPr/>
          </p:nvCxnSpPr>
          <p:spPr>
            <a:xfrm rot="10800000">
              <a:off x="2109981" y="985080"/>
              <a:ext cx="1280400" cy="0"/>
            </a:xfrm>
            <a:prstGeom prst="straightConnector1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91" name="Google Shape;7991;p73"/>
            <p:cNvCxnSpPr/>
            <p:nvPr/>
          </p:nvCxnSpPr>
          <p:spPr>
            <a:xfrm rot="10800000">
              <a:off x="2109981" y="1376729"/>
              <a:ext cx="1280400" cy="0"/>
            </a:xfrm>
            <a:prstGeom prst="straightConnector1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992" name="Google Shape;7992;p73"/>
            <p:cNvSpPr txBox="1"/>
            <p:nvPr/>
          </p:nvSpPr>
          <p:spPr>
            <a:xfrm flipH="1">
              <a:off x="2109710" y="789981"/>
              <a:ext cx="281100" cy="107400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400">
                  <a:solidFill>
                    <a:srgbClr val="00B050"/>
                  </a:solidFill>
                </a:rPr>
                <a:t>JANUARY</a:t>
              </a:r>
              <a:endParaRPr sz="400">
                <a:solidFill>
                  <a:srgbClr val="00B050"/>
                </a:solidFill>
              </a:endParaRPr>
            </a:p>
          </p:txBody>
        </p:sp>
        <p:sp>
          <p:nvSpPr>
            <p:cNvPr id="7993" name="Google Shape;7993;p73"/>
            <p:cNvSpPr txBox="1"/>
            <p:nvPr/>
          </p:nvSpPr>
          <p:spPr>
            <a:xfrm flipH="1">
              <a:off x="2434275" y="789980"/>
              <a:ext cx="289200" cy="107400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400">
                  <a:solidFill>
                    <a:srgbClr val="00B050"/>
                  </a:solidFill>
                </a:rPr>
                <a:t>FEBRUARY</a:t>
              </a:r>
              <a:endParaRPr sz="400">
                <a:solidFill>
                  <a:srgbClr val="00B050"/>
                </a:solidFill>
              </a:endParaRPr>
            </a:p>
          </p:txBody>
        </p:sp>
        <p:sp>
          <p:nvSpPr>
            <p:cNvPr id="7994" name="Google Shape;7994;p73"/>
            <p:cNvSpPr txBox="1"/>
            <p:nvPr/>
          </p:nvSpPr>
          <p:spPr>
            <a:xfrm flipH="1">
              <a:off x="2781049" y="789981"/>
              <a:ext cx="281100" cy="107400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400">
                  <a:solidFill>
                    <a:srgbClr val="00B050"/>
                  </a:solidFill>
                </a:rPr>
                <a:t>MARCH</a:t>
              </a:r>
              <a:endParaRPr sz="400">
                <a:solidFill>
                  <a:srgbClr val="00B050"/>
                </a:solidFill>
              </a:endParaRPr>
            </a:p>
          </p:txBody>
        </p:sp>
        <p:sp>
          <p:nvSpPr>
            <p:cNvPr id="7995" name="Google Shape;7995;p73"/>
            <p:cNvSpPr txBox="1"/>
            <p:nvPr/>
          </p:nvSpPr>
          <p:spPr>
            <a:xfrm flipH="1">
              <a:off x="3112690" y="789981"/>
              <a:ext cx="281100" cy="107400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400">
                  <a:solidFill>
                    <a:srgbClr val="00B050"/>
                  </a:solidFill>
                </a:rPr>
                <a:t>APRIL</a:t>
              </a:r>
              <a:endParaRPr sz="400">
                <a:solidFill>
                  <a:srgbClr val="00B050"/>
                </a:solidFill>
              </a:endParaRPr>
            </a:p>
          </p:txBody>
        </p:sp>
        <p:sp>
          <p:nvSpPr>
            <p:cNvPr id="7996" name="Google Shape;7996;p73"/>
            <p:cNvSpPr/>
            <p:nvPr/>
          </p:nvSpPr>
          <p:spPr>
            <a:xfrm>
              <a:off x="2105681" y="964326"/>
              <a:ext cx="289200" cy="42600"/>
            </a:xfrm>
            <a:prstGeom prst="rect">
              <a:avLst/>
            </a:prstGeom>
            <a:solidFill>
              <a:srgbClr val="869FB2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7997" name="Google Shape;7997;p73"/>
            <p:cNvSpPr/>
            <p:nvPr/>
          </p:nvSpPr>
          <p:spPr>
            <a:xfrm>
              <a:off x="2109515" y="1159286"/>
              <a:ext cx="280200" cy="42600"/>
            </a:xfrm>
            <a:prstGeom prst="rect">
              <a:avLst/>
            </a:prstGeom>
            <a:solidFill>
              <a:srgbClr val="EEEEEE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7998" name="Google Shape;7998;p73"/>
            <p:cNvSpPr/>
            <p:nvPr/>
          </p:nvSpPr>
          <p:spPr>
            <a:xfrm>
              <a:off x="2753389" y="1353677"/>
              <a:ext cx="325500" cy="42600"/>
            </a:xfrm>
            <a:prstGeom prst="rect">
              <a:avLst/>
            </a:prstGeom>
            <a:solidFill>
              <a:srgbClr val="E3E9ED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7999" name="Google Shape;7999;p73"/>
            <p:cNvSpPr/>
            <p:nvPr/>
          </p:nvSpPr>
          <p:spPr>
            <a:xfrm>
              <a:off x="2105681" y="1159287"/>
              <a:ext cx="289200" cy="42600"/>
            </a:xfrm>
            <a:prstGeom prst="rect">
              <a:avLst/>
            </a:prstGeom>
            <a:solidFill>
              <a:srgbClr val="E3E9ED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000" name="Google Shape;8000;p73"/>
            <p:cNvSpPr/>
            <p:nvPr/>
          </p:nvSpPr>
          <p:spPr>
            <a:xfrm>
              <a:off x="2412005" y="1354248"/>
              <a:ext cx="325500" cy="42600"/>
            </a:xfrm>
            <a:prstGeom prst="rect">
              <a:avLst/>
            </a:prstGeom>
            <a:solidFill>
              <a:srgbClr val="E3E9ED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001" name="Google Shape;8001;p73"/>
            <p:cNvSpPr/>
            <p:nvPr/>
          </p:nvSpPr>
          <p:spPr>
            <a:xfrm>
              <a:off x="2410087" y="964961"/>
              <a:ext cx="325500" cy="42600"/>
            </a:xfrm>
            <a:prstGeom prst="rect">
              <a:avLst/>
            </a:prstGeom>
            <a:solidFill>
              <a:srgbClr val="869FB2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002" name="Google Shape;8002;p73"/>
            <p:cNvSpPr txBox="1"/>
            <p:nvPr/>
          </p:nvSpPr>
          <p:spPr>
            <a:xfrm flipH="1">
              <a:off x="1906114" y="918164"/>
              <a:ext cx="203400" cy="106500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400">
                  <a:solidFill>
                    <a:srgbClr val="00B050"/>
                  </a:solidFill>
                </a:rPr>
                <a:t>PHASE 1</a:t>
              </a:r>
              <a:endParaRPr sz="400">
                <a:solidFill>
                  <a:srgbClr val="00B050"/>
                </a:solidFill>
              </a:endParaRPr>
            </a:p>
          </p:txBody>
        </p:sp>
        <p:sp>
          <p:nvSpPr>
            <p:cNvPr id="8003" name="Google Shape;8003;p73"/>
            <p:cNvSpPr txBox="1"/>
            <p:nvPr/>
          </p:nvSpPr>
          <p:spPr>
            <a:xfrm flipH="1">
              <a:off x="1904318" y="1113390"/>
              <a:ext cx="205200" cy="91200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400">
                  <a:solidFill>
                    <a:srgbClr val="00B050"/>
                  </a:solidFill>
                </a:rPr>
                <a:t>Task 1</a:t>
              </a:r>
              <a:endParaRPr sz="400">
                <a:solidFill>
                  <a:srgbClr val="00B050"/>
                </a:solidFill>
              </a:endParaRPr>
            </a:p>
          </p:txBody>
        </p:sp>
        <p:sp>
          <p:nvSpPr>
            <p:cNvPr id="8004" name="Google Shape;8004;p73"/>
            <p:cNvSpPr txBox="1"/>
            <p:nvPr/>
          </p:nvSpPr>
          <p:spPr>
            <a:xfrm flipH="1">
              <a:off x="1906118" y="1304527"/>
              <a:ext cx="203400" cy="91200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spcFirstLastPara="1" wrap="square" lIns="0" tIns="91425" rIns="0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400">
                  <a:solidFill>
                    <a:srgbClr val="00B050"/>
                  </a:solidFill>
                </a:rPr>
                <a:t>Task 2</a:t>
              </a:r>
              <a:endParaRPr sz="400">
                <a:solidFill>
                  <a:srgbClr val="00B050"/>
                </a:solidFill>
              </a:endParaRPr>
            </a:p>
          </p:txBody>
        </p:sp>
        <p:sp>
          <p:nvSpPr>
            <p:cNvPr id="8005" name="Google Shape;8005;p73"/>
            <p:cNvSpPr/>
            <p:nvPr/>
          </p:nvSpPr>
          <p:spPr>
            <a:xfrm>
              <a:off x="2750975" y="964961"/>
              <a:ext cx="325500" cy="42600"/>
            </a:xfrm>
            <a:prstGeom prst="rect">
              <a:avLst/>
            </a:prstGeom>
            <a:solidFill>
              <a:srgbClr val="869FB2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</p:grpSp>
      <p:grpSp>
        <p:nvGrpSpPr>
          <p:cNvPr id="8006" name="Google Shape;8006;p73"/>
          <p:cNvGrpSpPr/>
          <p:nvPr/>
        </p:nvGrpSpPr>
        <p:grpSpPr>
          <a:xfrm>
            <a:off x="3389262" y="1167542"/>
            <a:ext cx="2363393" cy="1005865"/>
            <a:chOff x="3292400" y="1193188"/>
            <a:chExt cx="2615240" cy="1131075"/>
          </a:xfrm>
        </p:grpSpPr>
        <p:sp>
          <p:nvSpPr>
            <p:cNvPr id="8007" name="Google Shape;8007;p73"/>
            <p:cNvSpPr/>
            <p:nvPr/>
          </p:nvSpPr>
          <p:spPr>
            <a:xfrm>
              <a:off x="3292400" y="1845763"/>
              <a:ext cx="370500" cy="478500"/>
            </a:xfrm>
            <a:prstGeom prst="round2DiagRect">
              <a:avLst>
                <a:gd name="adj1" fmla="val 16667"/>
                <a:gd name="adj2" fmla="val 0"/>
              </a:avLst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">
                <a:solidFill>
                  <a:srgbClr val="00B050"/>
                </a:solidFill>
              </a:endParaRPr>
            </a:p>
          </p:txBody>
        </p:sp>
        <p:sp>
          <p:nvSpPr>
            <p:cNvPr id="8008" name="Google Shape;8008;p73"/>
            <p:cNvSpPr/>
            <p:nvPr/>
          </p:nvSpPr>
          <p:spPr>
            <a:xfrm>
              <a:off x="3292400" y="1314860"/>
              <a:ext cx="370500" cy="478500"/>
            </a:xfrm>
            <a:prstGeom prst="round2DiagRect">
              <a:avLst>
                <a:gd name="adj1" fmla="val 16667"/>
                <a:gd name="adj2" fmla="val 0"/>
              </a:avLst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">
                <a:solidFill>
                  <a:srgbClr val="00B050"/>
                </a:solidFill>
              </a:endParaRPr>
            </a:p>
          </p:txBody>
        </p:sp>
        <p:sp>
          <p:nvSpPr>
            <p:cNvPr id="8009" name="Google Shape;8009;p73"/>
            <p:cNvSpPr txBox="1"/>
            <p:nvPr/>
          </p:nvSpPr>
          <p:spPr>
            <a:xfrm flipH="1">
              <a:off x="3678794" y="1193199"/>
              <a:ext cx="370500" cy="84300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400">
                  <a:solidFill>
                    <a:srgbClr val="00B050"/>
                  </a:solidFill>
                </a:rPr>
                <a:t>JANUARY</a:t>
              </a:r>
              <a:endParaRPr sz="400">
                <a:solidFill>
                  <a:srgbClr val="00B050"/>
                </a:solidFill>
              </a:endParaRPr>
            </a:p>
          </p:txBody>
        </p:sp>
        <p:sp>
          <p:nvSpPr>
            <p:cNvPr id="8010" name="Google Shape;8010;p73"/>
            <p:cNvSpPr txBox="1"/>
            <p:nvPr/>
          </p:nvSpPr>
          <p:spPr>
            <a:xfrm flipH="1">
              <a:off x="4051671" y="1193188"/>
              <a:ext cx="401400" cy="84300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400">
                  <a:solidFill>
                    <a:srgbClr val="00B050"/>
                  </a:solidFill>
                </a:rPr>
                <a:t>FEBRUARY</a:t>
              </a:r>
              <a:endParaRPr sz="400">
                <a:solidFill>
                  <a:srgbClr val="00B050"/>
                </a:solidFill>
              </a:endParaRPr>
            </a:p>
          </p:txBody>
        </p:sp>
        <p:sp>
          <p:nvSpPr>
            <p:cNvPr id="8011" name="Google Shape;8011;p73"/>
            <p:cNvSpPr txBox="1"/>
            <p:nvPr/>
          </p:nvSpPr>
          <p:spPr>
            <a:xfrm flipH="1">
              <a:off x="4453057" y="1193188"/>
              <a:ext cx="348000" cy="84300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400">
                  <a:solidFill>
                    <a:srgbClr val="00B050"/>
                  </a:solidFill>
                </a:rPr>
                <a:t>MARCH</a:t>
              </a:r>
              <a:endParaRPr sz="400">
                <a:solidFill>
                  <a:srgbClr val="00B050"/>
                </a:solidFill>
              </a:endParaRPr>
            </a:p>
          </p:txBody>
        </p:sp>
        <p:sp>
          <p:nvSpPr>
            <p:cNvPr id="8012" name="Google Shape;8012;p73"/>
            <p:cNvSpPr txBox="1"/>
            <p:nvPr/>
          </p:nvSpPr>
          <p:spPr>
            <a:xfrm flipH="1">
              <a:off x="4831790" y="1193197"/>
              <a:ext cx="313200" cy="84300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400">
                  <a:solidFill>
                    <a:srgbClr val="00B050"/>
                  </a:solidFill>
                </a:rPr>
                <a:t>APRIL</a:t>
              </a:r>
              <a:endParaRPr sz="400">
                <a:solidFill>
                  <a:srgbClr val="00B050"/>
                </a:solidFill>
              </a:endParaRPr>
            </a:p>
          </p:txBody>
        </p:sp>
        <p:sp>
          <p:nvSpPr>
            <p:cNvPr id="8013" name="Google Shape;8013;p73"/>
            <p:cNvSpPr txBox="1"/>
            <p:nvPr/>
          </p:nvSpPr>
          <p:spPr>
            <a:xfrm flipH="1">
              <a:off x="5186134" y="1193197"/>
              <a:ext cx="313200" cy="84300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400">
                  <a:solidFill>
                    <a:srgbClr val="00B050"/>
                  </a:solidFill>
                </a:rPr>
                <a:t>MAY</a:t>
              </a:r>
              <a:endParaRPr sz="400">
                <a:solidFill>
                  <a:srgbClr val="00B050"/>
                </a:solidFill>
              </a:endParaRPr>
            </a:p>
          </p:txBody>
        </p:sp>
        <p:sp>
          <p:nvSpPr>
            <p:cNvPr id="8014" name="Google Shape;8014;p73"/>
            <p:cNvSpPr txBox="1"/>
            <p:nvPr/>
          </p:nvSpPr>
          <p:spPr>
            <a:xfrm flipH="1">
              <a:off x="5562148" y="1193197"/>
              <a:ext cx="313200" cy="84300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400">
                  <a:solidFill>
                    <a:srgbClr val="00B050"/>
                  </a:solidFill>
                </a:rPr>
                <a:t>JUNE</a:t>
              </a:r>
              <a:endParaRPr sz="400">
                <a:solidFill>
                  <a:srgbClr val="00B050"/>
                </a:solidFill>
              </a:endParaRPr>
            </a:p>
          </p:txBody>
        </p:sp>
        <p:sp>
          <p:nvSpPr>
            <p:cNvPr id="8015" name="Google Shape;8015;p73"/>
            <p:cNvSpPr txBox="1"/>
            <p:nvPr/>
          </p:nvSpPr>
          <p:spPr>
            <a:xfrm flipH="1">
              <a:off x="3349576" y="1372466"/>
              <a:ext cx="272700" cy="96600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400">
                  <a:solidFill>
                    <a:srgbClr val="00B050"/>
                  </a:solidFill>
                </a:rPr>
                <a:t>PHASE 1</a:t>
              </a:r>
              <a:endParaRPr sz="400">
                <a:solidFill>
                  <a:srgbClr val="00B050"/>
                </a:solidFill>
              </a:endParaRPr>
            </a:p>
          </p:txBody>
        </p:sp>
        <p:sp>
          <p:nvSpPr>
            <p:cNvPr id="8016" name="Google Shape;8016;p73"/>
            <p:cNvSpPr txBox="1"/>
            <p:nvPr/>
          </p:nvSpPr>
          <p:spPr>
            <a:xfrm flipH="1">
              <a:off x="3349579" y="1895516"/>
              <a:ext cx="272700" cy="96600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400">
                  <a:solidFill>
                    <a:srgbClr val="00B050"/>
                  </a:solidFill>
                </a:rPr>
                <a:t>PHASE 2</a:t>
              </a:r>
              <a:endParaRPr sz="400">
                <a:solidFill>
                  <a:srgbClr val="00B050"/>
                </a:solidFill>
              </a:endParaRPr>
            </a:p>
          </p:txBody>
        </p:sp>
        <p:sp>
          <p:nvSpPr>
            <p:cNvPr id="8017" name="Google Shape;8017;p73"/>
            <p:cNvSpPr txBox="1"/>
            <p:nvPr/>
          </p:nvSpPr>
          <p:spPr>
            <a:xfrm flipH="1">
              <a:off x="3355878" y="1543623"/>
              <a:ext cx="256200" cy="96600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400">
                  <a:solidFill>
                    <a:srgbClr val="00B050"/>
                  </a:solidFill>
                </a:rPr>
                <a:t>Task 1</a:t>
              </a:r>
              <a:endParaRPr sz="400">
                <a:solidFill>
                  <a:srgbClr val="00B050"/>
                </a:solidFill>
              </a:endParaRPr>
            </a:p>
          </p:txBody>
        </p:sp>
        <p:sp>
          <p:nvSpPr>
            <p:cNvPr id="8018" name="Google Shape;8018;p73"/>
            <p:cNvSpPr txBox="1"/>
            <p:nvPr/>
          </p:nvSpPr>
          <p:spPr>
            <a:xfrm flipH="1">
              <a:off x="3355878" y="1720328"/>
              <a:ext cx="256200" cy="96600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400">
                  <a:solidFill>
                    <a:srgbClr val="00B050"/>
                  </a:solidFill>
                </a:rPr>
                <a:t>Task 2</a:t>
              </a:r>
              <a:endParaRPr sz="400">
                <a:solidFill>
                  <a:srgbClr val="00B050"/>
                </a:solidFill>
              </a:endParaRPr>
            </a:p>
          </p:txBody>
        </p:sp>
        <p:sp>
          <p:nvSpPr>
            <p:cNvPr id="8019" name="Google Shape;8019;p73"/>
            <p:cNvSpPr txBox="1"/>
            <p:nvPr/>
          </p:nvSpPr>
          <p:spPr>
            <a:xfrm flipH="1">
              <a:off x="3355878" y="2072220"/>
              <a:ext cx="256200" cy="96600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400">
                  <a:solidFill>
                    <a:srgbClr val="00B050"/>
                  </a:solidFill>
                </a:rPr>
                <a:t>Task 1</a:t>
              </a:r>
              <a:endParaRPr sz="400">
                <a:solidFill>
                  <a:srgbClr val="00B050"/>
                </a:solidFill>
              </a:endParaRPr>
            </a:p>
          </p:txBody>
        </p:sp>
        <p:sp>
          <p:nvSpPr>
            <p:cNvPr id="8020" name="Google Shape;8020;p73"/>
            <p:cNvSpPr txBox="1"/>
            <p:nvPr/>
          </p:nvSpPr>
          <p:spPr>
            <a:xfrm flipH="1">
              <a:off x="3355889" y="2248920"/>
              <a:ext cx="256200" cy="68400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400">
                  <a:solidFill>
                    <a:srgbClr val="00B050"/>
                  </a:solidFill>
                </a:rPr>
                <a:t>Task 2</a:t>
              </a:r>
              <a:endParaRPr sz="400">
                <a:solidFill>
                  <a:srgbClr val="00B050"/>
                </a:solidFill>
              </a:endParaRPr>
            </a:p>
          </p:txBody>
        </p:sp>
        <p:grpSp>
          <p:nvGrpSpPr>
            <p:cNvPr id="8021" name="Google Shape;8021;p73"/>
            <p:cNvGrpSpPr/>
            <p:nvPr/>
          </p:nvGrpSpPr>
          <p:grpSpPr>
            <a:xfrm>
              <a:off x="3748438" y="1378608"/>
              <a:ext cx="2159202" cy="903971"/>
              <a:chOff x="1683525" y="2179850"/>
              <a:chExt cx="4519050" cy="2134525"/>
            </a:xfrm>
          </p:grpSpPr>
          <p:sp>
            <p:nvSpPr>
              <p:cNvPr id="8022" name="Google Shape;8022;p73"/>
              <p:cNvSpPr/>
              <p:nvPr/>
            </p:nvSpPr>
            <p:spPr>
              <a:xfrm>
                <a:off x="1683525" y="2179850"/>
                <a:ext cx="4519050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7" extrusionOk="0">
                    <a:moveTo>
                      <a:pt x="1072" y="1"/>
                    </a:moveTo>
                    <a:cubicBezTo>
                      <a:pt x="477" y="1"/>
                      <a:pt x="1" y="477"/>
                      <a:pt x="1" y="1073"/>
                    </a:cubicBezTo>
                    <a:cubicBezTo>
                      <a:pt x="1" y="1668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68"/>
                      <a:pt x="180761" y="1073"/>
                    </a:cubicBezTo>
                    <a:cubicBezTo>
                      <a:pt x="180761" y="477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7994A9">
                  <a:alpha val="64709"/>
                </a:srgbClr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B050"/>
                  </a:solidFill>
                </a:endParaRPr>
              </a:p>
            </p:txBody>
          </p:sp>
          <p:sp>
            <p:nvSpPr>
              <p:cNvPr id="8023" name="Google Shape;8023;p73"/>
              <p:cNvSpPr/>
              <p:nvPr/>
            </p:nvSpPr>
            <p:spPr>
              <a:xfrm>
                <a:off x="1683525" y="2595975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1"/>
                    </a:moveTo>
                    <a:cubicBezTo>
                      <a:pt x="477" y="1"/>
                      <a:pt x="1" y="489"/>
                      <a:pt x="1" y="1084"/>
                    </a:cubicBezTo>
                    <a:cubicBezTo>
                      <a:pt x="1" y="1668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68"/>
                      <a:pt x="180761" y="1084"/>
                    </a:cubicBezTo>
                    <a:cubicBezTo>
                      <a:pt x="180761" y="489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B050"/>
                  </a:solidFill>
                </a:endParaRPr>
              </a:p>
            </p:txBody>
          </p:sp>
          <p:sp>
            <p:nvSpPr>
              <p:cNvPr id="8024" name="Google Shape;8024;p73"/>
              <p:cNvSpPr/>
              <p:nvPr/>
            </p:nvSpPr>
            <p:spPr>
              <a:xfrm>
                <a:off x="1683525" y="3012100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1"/>
                    </a:moveTo>
                    <a:cubicBezTo>
                      <a:pt x="477" y="1"/>
                      <a:pt x="1" y="489"/>
                      <a:pt x="1" y="1084"/>
                    </a:cubicBezTo>
                    <a:cubicBezTo>
                      <a:pt x="1" y="1680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68"/>
                      <a:pt x="180761" y="1072"/>
                    </a:cubicBezTo>
                    <a:cubicBezTo>
                      <a:pt x="180761" y="477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7994A9">
                  <a:alpha val="64709"/>
                </a:srgbClr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B050"/>
                  </a:solidFill>
                </a:endParaRPr>
              </a:p>
            </p:txBody>
          </p:sp>
          <p:sp>
            <p:nvSpPr>
              <p:cNvPr id="8025" name="Google Shape;8025;p73"/>
              <p:cNvSpPr/>
              <p:nvPr/>
            </p:nvSpPr>
            <p:spPr>
              <a:xfrm>
                <a:off x="1683525" y="3428225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1"/>
                    </a:moveTo>
                    <a:cubicBezTo>
                      <a:pt x="477" y="1"/>
                      <a:pt x="1" y="489"/>
                      <a:pt x="1" y="1084"/>
                    </a:cubicBezTo>
                    <a:cubicBezTo>
                      <a:pt x="1" y="1679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79"/>
                      <a:pt x="180761" y="1084"/>
                    </a:cubicBezTo>
                    <a:cubicBezTo>
                      <a:pt x="180761" y="489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B050"/>
                  </a:solidFill>
                </a:endParaRPr>
              </a:p>
            </p:txBody>
          </p:sp>
          <p:sp>
            <p:nvSpPr>
              <p:cNvPr id="8026" name="Google Shape;8026;p73"/>
              <p:cNvSpPr/>
              <p:nvPr/>
            </p:nvSpPr>
            <p:spPr>
              <a:xfrm>
                <a:off x="1683525" y="3844350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548" y="1"/>
                    </a:moveTo>
                    <a:cubicBezTo>
                      <a:pt x="251" y="1"/>
                      <a:pt x="1" y="251"/>
                      <a:pt x="1" y="560"/>
                    </a:cubicBezTo>
                    <a:lnTo>
                      <a:pt x="1" y="1608"/>
                    </a:lnTo>
                    <a:cubicBezTo>
                      <a:pt x="1" y="1917"/>
                      <a:pt x="251" y="2156"/>
                      <a:pt x="548" y="2156"/>
                    </a:cubicBezTo>
                    <a:lnTo>
                      <a:pt x="180202" y="2156"/>
                    </a:lnTo>
                    <a:cubicBezTo>
                      <a:pt x="180511" y="2156"/>
                      <a:pt x="180761" y="1917"/>
                      <a:pt x="180761" y="1608"/>
                    </a:cubicBezTo>
                    <a:lnTo>
                      <a:pt x="180761" y="560"/>
                    </a:lnTo>
                    <a:cubicBezTo>
                      <a:pt x="180761" y="251"/>
                      <a:pt x="180511" y="1"/>
                      <a:pt x="180202" y="1"/>
                    </a:cubicBezTo>
                    <a:close/>
                  </a:path>
                </a:pathLst>
              </a:custGeom>
              <a:solidFill>
                <a:srgbClr val="7994A9">
                  <a:alpha val="64709"/>
                </a:srgbClr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B050"/>
                  </a:solidFill>
                </a:endParaRPr>
              </a:p>
            </p:txBody>
          </p:sp>
          <p:sp>
            <p:nvSpPr>
              <p:cNvPr id="8027" name="Google Shape;8027;p73"/>
              <p:cNvSpPr/>
              <p:nvPr/>
            </p:nvSpPr>
            <p:spPr>
              <a:xfrm>
                <a:off x="1683525" y="4260475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0"/>
                    </a:moveTo>
                    <a:cubicBezTo>
                      <a:pt x="477" y="0"/>
                      <a:pt x="1" y="489"/>
                      <a:pt x="1" y="1084"/>
                    </a:cubicBezTo>
                    <a:cubicBezTo>
                      <a:pt x="1" y="1679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79"/>
                      <a:pt x="180761" y="1084"/>
                    </a:cubicBezTo>
                    <a:cubicBezTo>
                      <a:pt x="180761" y="489"/>
                      <a:pt x="180273" y="0"/>
                      <a:pt x="179678" y="0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B050"/>
                  </a:solidFill>
                </a:endParaRPr>
              </a:p>
            </p:txBody>
          </p:sp>
          <p:sp>
            <p:nvSpPr>
              <p:cNvPr id="8028" name="Google Shape;8028;p73"/>
              <p:cNvSpPr/>
              <p:nvPr/>
            </p:nvSpPr>
            <p:spPr>
              <a:xfrm>
                <a:off x="1683525" y="2179850"/>
                <a:ext cx="921275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36851" h="2157" extrusionOk="0">
                    <a:moveTo>
                      <a:pt x="1072" y="1"/>
                    </a:moveTo>
                    <a:cubicBezTo>
                      <a:pt x="477" y="1"/>
                      <a:pt x="1" y="477"/>
                      <a:pt x="1" y="1073"/>
                    </a:cubicBezTo>
                    <a:cubicBezTo>
                      <a:pt x="1" y="1668"/>
                      <a:pt x="477" y="2156"/>
                      <a:pt x="1072" y="2156"/>
                    </a:cubicBezTo>
                    <a:lnTo>
                      <a:pt x="35767" y="2156"/>
                    </a:lnTo>
                    <a:cubicBezTo>
                      <a:pt x="36362" y="2156"/>
                      <a:pt x="36851" y="1668"/>
                      <a:pt x="36851" y="1073"/>
                    </a:cubicBezTo>
                    <a:cubicBezTo>
                      <a:pt x="36851" y="477"/>
                      <a:pt x="36362" y="1"/>
                      <a:pt x="35767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B050"/>
                  </a:solidFill>
                </a:endParaRPr>
              </a:p>
            </p:txBody>
          </p:sp>
          <p:sp>
            <p:nvSpPr>
              <p:cNvPr id="8029" name="Google Shape;8029;p73"/>
              <p:cNvSpPr/>
              <p:nvPr/>
            </p:nvSpPr>
            <p:spPr>
              <a:xfrm>
                <a:off x="2166625" y="2595975"/>
                <a:ext cx="203690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81476" h="2156" extrusionOk="0">
                    <a:moveTo>
                      <a:pt x="1084" y="1"/>
                    </a:moveTo>
                    <a:cubicBezTo>
                      <a:pt x="489" y="1"/>
                      <a:pt x="1" y="489"/>
                      <a:pt x="1" y="1084"/>
                    </a:cubicBezTo>
                    <a:cubicBezTo>
                      <a:pt x="1" y="1668"/>
                      <a:pt x="489" y="2156"/>
                      <a:pt x="1084" y="2156"/>
                    </a:cubicBezTo>
                    <a:lnTo>
                      <a:pt x="80392" y="2156"/>
                    </a:lnTo>
                    <a:cubicBezTo>
                      <a:pt x="80987" y="2156"/>
                      <a:pt x="81475" y="1668"/>
                      <a:pt x="81475" y="1084"/>
                    </a:cubicBezTo>
                    <a:cubicBezTo>
                      <a:pt x="81475" y="489"/>
                      <a:pt x="80987" y="1"/>
                      <a:pt x="80392" y="1"/>
                    </a:cubicBezTo>
                    <a:close/>
                  </a:path>
                </a:pathLst>
              </a:custGeom>
              <a:solidFill>
                <a:srgbClr val="D7DFE5">
                  <a:alpha val="65920"/>
                </a:srgbClr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B050"/>
                  </a:solidFill>
                </a:endParaRPr>
              </a:p>
            </p:txBody>
          </p:sp>
          <p:sp>
            <p:nvSpPr>
              <p:cNvPr id="8030" name="Google Shape;8030;p73"/>
              <p:cNvSpPr/>
              <p:nvPr/>
            </p:nvSpPr>
            <p:spPr>
              <a:xfrm>
                <a:off x="2808675" y="3012100"/>
                <a:ext cx="108200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43280" h="2156" extrusionOk="0">
                    <a:moveTo>
                      <a:pt x="1072" y="1"/>
                    </a:moveTo>
                    <a:cubicBezTo>
                      <a:pt x="477" y="1"/>
                      <a:pt x="0" y="477"/>
                      <a:pt x="0" y="1072"/>
                    </a:cubicBezTo>
                    <a:cubicBezTo>
                      <a:pt x="0" y="1668"/>
                      <a:pt x="477" y="2156"/>
                      <a:pt x="1072" y="2156"/>
                    </a:cubicBezTo>
                    <a:lnTo>
                      <a:pt x="42196" y="2156"/>
                    </a:lnTo>
                    <a:cubicBezTo>
                      <a:pt x="42791" y="2156"/>
                      <a:pt x="43280" y="1668"/>
                      <a:pt x="43280" y="1072"/>
                    </a:cubicBezTo>
                    <a:cubicBezTo>
                      <a:pt x="43280" y="477"/>
                      <a:pt x="42791" y="1"/>
                      <a:pt x="42196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B050"/>
                  </a:solidFill>
                </a:endParaRPr>
              </a:p>
            </p:txBody>
          </p:sp>
          <p:sp>
            <p:nvSpPr>
              <p:cNvPr id="8031" name="Google Shape;8031;p73"/>
              <p:cNvSpPr/>
              <p:nvPr/>
            </p:nvSpPr>
            <p:spPr>
              <a:xfrm>
                <a:off x="2942925" y="3428225"/>
                <a:ext cx="2044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81797" h="2156" extrusionOk="0">
                    <a:moveTo>
                      <a:pt x="1084" y="1"/>
                    </a:moveTo>
                    <a:cubicBezTo>
                      <a:pt x="488" y="1"/>
                      <a:pt x="0" y="489"/>
                      <a:pt x="12" y="1084"/>
                    </a:cubicBezTo>
                    <a:cubicBezTo>
                      <a:pt x="12" y="1679"/>
                      <a:pt x="488" y="2156"/>
                      <a:pt x="1084" y="2156"/>
                    </a:cubicBezTo>
                    <a:lnTo>
                      <a:pt x="80713" y="2156"/>
                    </a:lnTo>
                    <a:cubicBezTo>
                      <a:pt x="81308" y="2156"/>
                      <a:pt x="81796" y="1679"/>
                      <a:pt x="81796" y="1084"/>
                    </a:cubicBezTo>
                    <a:cubicBezTo>
                      <a:pt x="81796" y="489"/>
                      <a:pt x="81308" y="1"/>
                      <a:pt x="80713" y="1"/>
                    </a:cubicBezTo>
                    <a:close/>
                  </a:path>
                </a:pathLst>
              </a:custGeom>
              <a:solidFill>
                <a:srgbClr val="D7DFE5">
                  <a:alpha val="65920"/>
                </a:srgbClr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B050"/>
                  </a:solidFill>
                </a:endParaRPr>
              </a:p>
            </p:txBody>
          </p:sp>
          <p:sp>
            <p:nvSpPr>
              <p:cNvPr id="8032" name="Google Shape;8032;p73"/>
              <p:cNvSpPr/>
              <p:nvPr/>
            </p:nvSpPr>
            <p:spPr>
              <a:xfrm>
                <a:off x="3933825" y="3844350"/>
                <a:ext cx="16508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66033" h="2156" extrusionOk="0">
                    <a:moveTo>
                      <a:pt x="548" y="1"/>
                    </a:moveTo>
                    <a:cubicBezTo>
                      <a:pt x="238" y="1"/>
                      <a:pt x="0" y="251"/>
                      <a:pt x="0" y="560"/>
                    </a:cubicBezTo>
                    <a:lnTo>
                      <a:pt x="0" y="1608"/>
                    </a:lnTo>
                    <a:cubicBezTo>
                      <a:pt x="0" y="1917"/>
                      <a:pt x="238" y="2156"/>
                      <a:pt x="548" y="2156"/>
                    </a:cubicBezTo>
                    <a:lnTo>
                      <a:pt x="65472" y="2156"/>
                    </a:lnTo>
                    <a:cubicBezTo>
                      <a:pt x="65782" y="2156"/>
                      <a:pt x="66032" y="1917"/>
                      <a:pt x="66032" y="1608"/>
                    </a:cubicBezTo>
                    <a:lnTo>
                      <a:pt x="66032" y="560"/>
                    </a:lnTo>
                    <a:cubicBezTo>
                      <a:pt x="66032" y="251"/>
                      <a:pt x="65782" y="1"/>
                      <a:pt x="65472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B050"/>
                  </a:solidFill>
                </a:endParaRPr>
              </a:p>
            </p:txBody>
          </p:sp>
          <p:sp>
            <p:nvSpPr>
              <p:cNvPr id="8033" name="Google Shape;8033;p73"/>
              <p:cNvSpPr/>
              <p:nvPr/>
            </p:nvSpPr>
            <p:spPr>
              <a:xfrm>
                <a:off x="5058950" y="4260775"/>
                <a:ext cx="1143625" cy="53600"/>
              </a:xfrm>
              <a:custGeom>
                <a:avLst/>
                <a:gdLst/>
                <a:ahLst/>
                <a:cxnLst/>
                <a:rect l="l" t="t" r="r" b="b"/>
                <a:pathLst>
                  <a:path w="45745" h="2144" extrusionOk="0">
                    <a:moveTo>
                      <a:pt x="1072" y="0"/>
                    </a:moveTo>
                    <a:cubicBezTo>
                      <a:pt x="477" y="0"/>
                      <a:pt x="1" y="477"/>
                      <a:pt x="1" y="1072"/>
                    </a:cubicBezTo>
                    <a:cubicBezTo>
                      <a:pt x="1" y="1667"/>
                      <a:pt x="477" y="2144"/>
                      <a:pt x="1072" y="2144"/>
                    </a:cubicBezTo>
                    <a:lnTo>
                      <a:pt x="44661" y="2144"/>
                    </a:lnTo>
                    <a:cubicBezTo>
                      <a:pt x="45256" y="2144"/>
                      <a:pt x="45744" y="1667"/>
                      <a:pt x="45744" y="1072"/>
                    </a:cubicBezTo>
                    <a:cubicBezTo>
                      <a:pt x="45744" y="477"/>
                      <a:pt x="45256" y="0"/>
                      <a:pt x="44661" y="0"/>
                    </a:cubicBezTo>
                    <a:close/>
                  </a:path>
                </a:pathLst>
              </a:custGeom>
              <a:solidFill>
                <a:srgbClr val="D7DFE5">
                  <a:alpha val="65920"/>
                </a:srgbClr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>
                  <a:solidFill>
                    <a:srgbClr val="00B050"/>
                  </a:solidFill>
                </a:endParaRPr>
              </a:p>
            </p:txBody>
          </p:sp>
        </p:grpSp>
      </p:grpSp>
      <p:sp>
        <p:nvSpPr>
          <p:cNvPr id="2" name="Google Shape;1529;p70">
            <a:extLst>
              <a:ext uri="{FF2B5EF4-FFF2-40B4-BE49-F238E27FC236}">
                <a16:creationId xmlns:a16="http://schemas.microsoft.com/office/drawing/2014/main" id="{32BD9BC6-8107-9167-8DA1-43D7FC31F453}"/>
              </a:ext>
            </a:extLst>
          </p:cNvPr>
          <p:cNvSpPr txBox="1">
            <a:spLocks/>
          </p:cNvSpPr>
          <p:nvPr/>
        </p:nvSpPr>
        <p:spPr>
          <a:xfrm>
            <a:off x="764750" y="374387"/>
            <a:ext cx="77106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fa-IR" sz="2400" dirty="0">
                <a:solidFill>
                  <a:srgbClr val="00B050"/>
                </a:solidFill>
                <a:cs typeface="B Nazanin" panose="00000700000000000000" pitchFamily="2" charset="-78"/>
              </a:rPr>
              <a:t>جدولهای و نمودار: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"/>
          <p:cNvSpPr/>
          <p:nvPr/>
        </p:nvSpPr>
        <p:spPr>
          <a:xfrm rot="-5400000">
            <a:off x="6579600" y="1579150"/>
            <a:ext cx="1982100" cy="1031100"/>
          </a:xfrm>
          <a:prstGeom prst="homePlate">
            <a:avLst>
              <a:gd name="adj" fmla="val 3618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83" name="Google Shape;183;p18"/>
          <p:cNvSpPr/>
          <p:nvPr/>
        </p:nvSpPr>
        <p:spPr>
          <a:xfrm rot="-5400000">
            <a:off x="6774300" y="1777000"/>
            <a:ext cx="1586400" cy="1031100"/>
          </a:xfrm>
          <a:prstGeom prst="homePlate">
            <a:avLst>
              <a:gd name="adj" fmla="val 36189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84" name="Google Shape;184;p18"/>
          <p:cNvSpPr/>
          <p:nvPr/>
        </p:nvSpPr>
        <p:spPr>
          <a:xfrm rot="-5400000">
            <a:off x="4559625" y="1579150"/>
            <a:ext cx="1982100" cy="1031100"/>
          </a:xfrm>
          <a:prstGeom prst="homePlate">
            <a:avLst>
              <a:gd name="adj" fmla="val 3618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85" name="Google Shape;185;p18"/>
          <p:cNvSpPr/>
          <p:nvPr/>
        </p:nvSpPr>
        <p:spPr>
          <a:xfrm rot="-5400000">
            <a:off x="5174325" y="2197000"/>
            <a:ext cx="746400" cy="1031100"/>
          </a:xfrm>
          <a:prstGeom prst="homePlate">
            <a:avLst>
              <a:gd name="adj" fmla="val 3618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86" name="Google Shape;186;p18"/>
          <p:cNvSpPr/>
          <p:nvPr/>
        </p:nvSpPr>
        <p:spPr>
          <a:xfrm rot="-5400000">
            <a:off x="2539650" y="1579150"/>
            <a:ext cx="1982100" cy="1031100"/>
          </a:xfrm>
          <a:prstGeom prst="homePlate">
            <a:avLst>
              <a:gd name="adj" fmla="val 3618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87" name="Google Shape;187;p18"/>
          <p:cNvSpPr/>
          <p:nvPr/>
        </p:nvSpPr>
        <p:spPr>
          <a:xfrm rot="-5400000">
            <a:off x="2893950" y="1936600"/>
            <a:ext cx="1267200" cy="1031100"/>
          </a:xfrm>
          <a:prstGeom prst="homePlate">
            <a:avLst>
              <a:gd name="adj" fmla="val 3618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88" name="Google Shape;188;p18"/>
          <p:cNvSpPr/>
          <p:nvPr/>
        </p:nvSpPr>
        <p:spPr>
          <a:xfrm rot="-5400000">
            <a:off x="578875" y="1579150"/>
            <a:ext cx="1982100" cy="1031100"/>
          </a:xfrm>
          <a:prstGeom prst="homePlate">
            <a:avLst>
              <a:gd name="adj" fmla="val 3618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89" name="Google Shape;189;p18"/>
          <p:cNvSpPr/>
          <p:nvPr/>
        </p:nvSpPr>
        <p:spPr>
          <a:xfrm rot="-5400000">
            <a:off x="1242175" y="2245600"/>
            <a:ext cx="649200" cy="1031100"/>
          </a:xfrm>
          <a:prstGeom prst="homePlate">
            <a:avLst>
              <a:gd name="adj" fmla="val 3618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90" name="Google Shape;190;p18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اینفوگرافیک گزارش ماهانه رویای مدیر پروژه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91" name="Google Shape;191;p18"/>
          <p:cNvSpPr/>
          <p:nvPr/>
        </p:nvSpPr>
        <p:spPr>
          <a:xfrm>
            <a:off x="5228453" y="2800529"/>
            <a:ext cx="641406" cy="565475"/>
          </a:xfrm>
          <a:custGeom>
            <a:avLst/>
            <a:gdLst/>
            <a:ahLst/>
            <a:cxnLst/>
            <a:rect l="l" t="t" r="r" b="b"/>
            <a:pathLst>
              <a:path w="5838" h="5147" extrusionOk="0">
                <a:moveTo>
                  <a:pt x="2929" y="0"/>
                </a:moveTo>
                <a:cubicBezTo>
                  <a:pt x="2137" y="0"/>
                  <a:pt x="1353" y="367"/>
                  <a:pt x="845" y="1055"/>
                </a:cubicBezTo>
                <a:cubicBezTo>
                  <a:pt x="0" y="2225"/>
                  <a:pt x="256" y="3801"/>
                  <a:pt x="1435" y="4647"/>
                </a:cubicBezTo>
                <a:cubicBezTo>
                  <a:pt x="1889" y="4984"/>
                  <a:pt x="2418" y="5146"/>
                  <a:pt x="2942" y="5146"/>
                </a:cubicBezTo>
                <a:cubicBezTo>
                  <a:pt x="3730" y="5146"/>
                  <a:pt x="4506" y="4779"/>
                  <a:pt x="4992" y="4092"/>
                </a:cubicBezTo>
                <a:cubicBezTo>
                  <a:pt x="5837" y="2921"/>
                  <a:pt x="5582" y="1345"/>
                  <a:pt x="4437" y="500"/>
                </a:cubicBezTo>
                <a:cubicBezTo>
                  <a:pt x="3984" y="162"/>
                  <a:pt x="3455" y="0"/>
                  <a:pt x="2929" y="0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192" name="Google Shape;192;p18"/>
          <p:cNvGrpSpPr/>
          <p:nvPr/>
        </p:nvGrpSpPr>
        <p:grpSpPr>
          <a:xfrm>
            <a:off x="5393492" y="2925855"/>
            <a:ext cx="314358" cy="314351"/>
            <a:chOff x="5449945" y="2984007"/>
            <a:chExt cx="198421" cy="198416"/>
          </a:xfrm>
        </p:grpSpPr>
        <p:sp>
          <p:nvSpPr>
            <p:cNvPr id="193" name="Google Shape;193;p18"/>
            <p:cNvSpPr/>
            <p:nvPr/>
          </p:nvSpPr>
          <p:spPr>
            <a:xfrm>
              <a:off x="5449945" y="2984007"/>
              <a:ext cx="198421" cy="198416"/>
            </a:xfrm>
            <a:custGeom>
              <a:avLst/>
              <a:gdLst/>
              <a:ahLst/>
              <a:cxnLst/>
              <a:rect l="l" t="t" r="r" b="b"/>
              <a:pathLst>
                <a:path w="1806" h="1806" extrusionOk="0">
                  <a:moveTo>
                    <a:pt x="925" y="80"/>
                  </a:moveTo>
                  <a:cubicBezTo>
                    <a:pt x="1365" y="80"/>
                    <a:pt x="1761" y="441"/>
                    <a:pt x="1761" y="881"/>
                  </a:cubicBezTo>
                  <a:cubicBezTo>
                    <a:pt x="1761" y="1365"/>
                    <a:pt x="1365" y="1726"/>
                    <a:pt x="925" y="1726"/>
                  </a:cubicBezTo>
                  <a:cubicBezTo>
                    <a:pt x="441" y="1726"/>
                    <a:pt x="80" y="1365"/>
                    <a:pt x="80" y="881"/>
                  </a:cubicBezTo>
                  <a:cubicBezTo>
                    <a:pt x="80" y="441"/>
                    <a:pt x="441" y="80"/>
                    <a:pt x="925" y="80"/>
                  </a:cubicBezTo>
                  <a:close/>
                  <a:moveTo>
                    <a:pt x="925" y="1"/>
                  </a:moveTo>
                  <a:cubicBezTo>
                    <a:pt x="405" y="1"/>
                    <a:pt x="0" y="406"/>
                    <a:pt x="0" y="881"/>
                  </a:cubicBezTo>
                  <a:cubicBezTo>
                    <a:pt x="0" y="1401"/>
                    <a:pt x="405" y="1806"/>
                    <a:pt x="925" y="1806"/>
                  </a:cubicBezTo>
                  <a:cubicBezTo>
                    <a:pt x="1400" y="1806"/>
                    <a:pt x="1805" y="1401"/>
                    <a:pt x="1805" y="881"/>
                  </a:cubicBezTo>
                  <a:cubicBezTo>
                    <a:pt x="1805" y="406"/>
                    <a:pt x="1400" y="1"/>
                    <a:pt x="925" y="1"/>
                  </a:cubicBezTo>
                  <a:close/>
                </a:path>
              </a:pathLst>
            </a:custGeom>
            <a:solidFill>
              <a:srgbClr val="1C3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94" name="Google Shape;194;p18"/>
            <p:cNvSpPr/>
            <p:nvPr/>
          </p:nvSpPr>
          <p:spPr>
            <a:xfrm>
              <a:off x="5494441" y="3041137"/>
              <a:ext cx="109428" cy="76466"/>
            </a:xfrm>
            <a:custGeom>
              <a:avLst/>
              <a:gdLst/>
              <a:ahLst/>
              <a:cxnLst/>
              <a:rect l="l" t="t" r="r" b="b"/>
              <a:pathLst>
                <a:path w="996" h="696" extrusionOk="0">
                  <a:moveTo>
                    <a:pt x="916" y="0"/>
                  </a:moveTo>
                  <a:lnTo>
                    <a:pt x="405" y="625"/>
                  </a:lnTo>
                  <a:lnTo>
                    <a:pt x="80" y="361"/>
                  </a:lnTo>
                  <a:cubicBezTo>
                    <a:pt x="80" y="344"/>
                    <a:pt x="69" y="335"/>
                    <a:pt x="58" y="335"/>
                  </a:cubicBezTo>
                  <a:cubicBezTo>
                    <a:pt x="47" y="335"/>
                    <a:pt x="36" y="344"/>
                    <a:pt x="36" y="361"/>
                  </a:cubicBezTo>
                  <a:cubicBezTo>
                    <a:pt x="0" y="361"/>
                    <a:pt x="0" y="405"/>
                    <a:pt x="36" y="405"/>
                  </a:cubicBezTo>
                  <a:lnTo>
                    <a:pt x="370" y="696"/>
                  </a:lnTo>
                  <a:lnTo>
                    <a:pt x="441" y="696"/>
                  </a:lnTo>
                  <a:lnTo>
                    <a:pt x="995" y="71"/>
                  </a:lnTo>
                  <a:lnTo>
                    <a:pt x="995" y="0"/>
                  </a:lnTo>
                  <a:close/>
                </a:path>
              </a:pathLst>
            </a:custGeom>
            <a:solidFill>
              <a:srgbClr val="1C3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195" name="Google Shape;195;p18"/>
          <p:cNvSpPr/>
          <p:nvPr/>
        </p:nvSpPr>
        <p:spPr>
          <a:xfrm>
            <a:off x="7294542" y="2799321"/>
            <a:ext cx="565049" cy="563937"/>
          </a:xfrm>
          <a:custGeom>
            <a:avLst/>
            <a:gdLst/>
            <a:ahLst/>
            <a:cxnLst/>
            <a:rect l="l" t="t" r="r" b="b"/>
            <a:pathLst>
              <a:path w="5143" h="5133" extrusionOk="0">
                <a:moveTo>
                  <a:pt x="2571" y="0"/>
                </a:moveTo>
                <a:cubicBezTo>
                  <a:pt x="1180" y="0"/>
                  <a:pt x="1" y="1171"/>
                  <a:pt x="1" y="2562"/>
                </a:cubicBezTo>
                <a:cubicBezTo>
                  <a:pt x="1" y="3997"/>
                  <a:pt x="1180" y="5133"/>
                  <a:pt x="2571" y="5133"/>
                </a:cubicBezTo>
                <a:cubicBezTo>
                  <a:pt x="4006" y="5133"/>
                  <a:pt x="5142" y="3997"/>
                  <a:pt x="5142" y="2562"/>
                </a:cubicBezTo>
                <a:cubicBezTo>
                  <a:pt x="5142" y="1171"/>
                  <a:pt x="4006" y="0"/>
                  <a:pt x="2571" y="0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96" name="Google Shape;196;p18"/>
          <p:cNvSpPr/>
          <p:nvPr/>
        </p:nvSpPr>
        <p:spPr>
          <a:xfrm>
            <a:off x="7410064" y="2913855"/>
            <a:ext cx="338914" cy="338905"/>
          </a:xfrm>
          <a:custGeom>
            <a:avLst/>
            <a:gdLst/>
            <a:ahLst/>
            <a:cxnLst/>
            <a:rect l="l" t="t" r="r" b="b"/>
            <a:pathLst>
              <a:path w="1947" h="1947" extrusionOk="0">
                <a:moveTo>
                  <a:pt x="951" y="71"/>
                </a:moveTo>
                <a:cubicBezTo>
                  <a:pt x="1462" y="71"/>
                  <a:pt x="1867" y="476"/>
                  <a:pt x="1867" y="951"/>
                </a:cubicBezTo>
                <a:cubicBezTo>
                  <a:pt x="1867" y="1251"/>
                  <a:pt x="1761" y="1471"/>
                  <a:pt x="1577" y="1656"/>
                </a:cubicBezTo>
                <a:lnTo>
                  <a:pt x="1541" y="1611"/>
                </a:lnTo>
                <a:lnTo>
                  <a:pt x="1242" y="1471"/>
                </a:lnTo>
                <a:cubicBezTo>
                  <a:pt x="1207" y="1471"/>
                  <a:pt x="1172" y="1435"/>
                  <a:pt x="1172" y="1391"/>
                </a:cubicBezTo>
                <a:lnTo>
                  <a:pt x="1172" y="1286"/>
                </a:lnTo>
                <a:lnTo>
                  <a:pt x="1207" y="1286"/>
                </a:lnTo>
                <a:cubicBezTo>
                  <a:pt x="1242" y="1215"/>
                  <a:pt x="1286" y="1136"/>
                  <a:pt x="1321" y="1101"/>
                </a:cubicBezTo>
                <a:cubicBezTo>
                  <a:pt x="1356" y="1066"/>
                  <a:pt x="1392" y="1030"/>
                  <a:pt x="1392" y="995"/>
                </a:cubicBezTo>
                <a:lnTo>
                  <a:pt x="1392" y="846"/>
                </a:lnTo>
                <a:cubicBezTo>
                  <a:pt x="1392" y="810"/>
                  <a:pt x="1356" y="810"/>
                  <a:pt x="1356" y="775"/>
                </a:cubicBezTo>
                <a:lnTo>
                  <a:pt x="1356" y="625"/>
                </a:lnTo>
                <a:cubicBezTo>
                  <a:pt x="1356" y="590"/>
                  <a:pt x="1356" y="476"/>
                  <a:pt x="1286" y="405"/>
                </a:cubicBezTo>
                <a:cubicBezTo>
                  <a:pt x="1207" y="335"/>
                  <a:pt x="1101" y="291"/>
                  <a:pt x="951" y="291"/>
                </a:cubicBezTo>
                <a:cubicBezTo>
                  <a:pt x="846" y="291"/>
                  <a:pt x="731" y="335"/>
                  <a:pt x="661" y="405"/>
                </a:cubicBezTo>
                <a:cubicBezTo>
                  <a:pt x="582" y="476"/>
                  <a:pt x="582" y="590"/>
                  <a:pt x="582" y="625"/>
                </a:cubicBezTo>
                <a:lnTo>
                  <a:pt x="582" y="775"/>
                </a:lnTo>
                <a:cubicBezTo>
                  <a:pt x="582" y="810"/>
                  <a:pt x="546" y="810"/>
                  <a:pt x="546" y="846"/>
                </a:cubicBezTo>
                <a:lnTo>
                  <a:pt x="546" y="995"/>
                </a:lnTo>
                <a:cubicBezTo>
                  <a:pt x="546" y="1030"/>
                  <a:pt x="582" y="1066"/>
                  <a:pt x="626" y="1066"/>
                </a:cubicBezTo>
                <a:cubicBezTo>
                  <a:pt x="626" y="1171"/>
                  <a:pt x="696" y="1286"/>
                  <a:pt x="731" y="1286"/>
                </a:cubicBezTo>
                <a:lnTo>
                  <a:pt x="731" y="1391"/>
                </a:lnTo>
                <a:cubicBezTo>
                  <a:pt x="731" y="1435"/>
                  <a:pt x="696" y="1471"/>
                  <a:pt x="696" y="1471"/>
                </a:cubicBezTo>
                <a:lnTo>
                  <a:pt x="406" y="1611"/>
                </a:lnTo>
                <a:lnTo>
                  <a:pt x="362" y="1611"/>
                </a:lnTo>
                <a:cubicBezTo>
                  <a:pt x="185" y="1471"/>
                  <a:pt x="71" y="1251"/>
                  <a:pt x="71" y="951"/>
                </a:cubicBezTo>
                <a:cubicBezTo>
                  <a:pt x="71" y="476"/>
                  <a:pt x="476" y="71"/>
                  <a:pt x="951" y="71"/>
                </a:cubicBezTo>
                <a:close/>
                <a:moveTo>
                  <a:pt x="951" y="370"/>
                </a:moveTo>
                <a:cubicBezTo>
                  <a:pt x="1101" y="370"/>
                  <a:pt x="1172" y="405"/>
                  <a:pt x="1207" y="441"/>
                </a:cubicBezTo>
                <a:cubicBezTo>
                  <a:pt x="1286" y="511"/>
                  <a:pt x="1286" y="590"/>
                  <a:pt x="1286" y="590"/>
                </a:cubicBezTo>
                <a:lnTo>
                  <a:pt x="1286" y="810"/>
                </a:lnTo>
                <a:lnTo>
                  <a:pt x="1321" y="846"/>
                </a:lnTo>
                <a:lnTo>
                  <a:pt x="1321" y="995"/>
                </a:lnTo>
                <a:lnTo>
                  <a:pt x="1286" y="1030"/>
                </a:lnTo>
                <a:lnTo>
                  <a:pt x="1242" y="1030"/>
                </a:lnTo>
                <a:lnTo>
                  <a:pt x="1242" y="1066"/>
                </a:lnTo>
                <a:cubicBezTo>
                  <a:pt x="1207" y="1101"/>
                  <a:pt x="1207" y="1171"/>
                  <a:pt x="1172" y="1215"/>
                </a:cubicBezTo>
                <a:lnTo>
                  <a:pt x="1136" y="1251"/>
                </a:lnTo>
                <a:lnTo>
                  <a:pt x="1136" y="1286"/>
                </a:lnTo>
                <a:lnTo>
                  <a:pt x="1136" y="1391"/>
                </a:lnTo>
                <a:cubicBezTo>
                  <a:pt x="1136" y="1471"/>
                  <a:pt x="1136" y="1506"/>
                  <a:pt x="1207" y="1541"/>
                </a:cubicBezTo>
                <a:lnTo>
                  <a:pt x="1506" y="1691"/>
                </a:lnTo>
                <a:lnTo>
                  <a:pt x="1462" y="1726"/>
                </a:lnTo>
                <a:lnTo>
                  <a:pt x="1427" y="1726"/>
                </a:lnTo>
                <a:lnTo>
                  <a:pt x="1392" y="1761"/>
                </a:lnTo>
                <a:cubicBezTo>
                  <a:pt x="1321" y="1796"/>
                  <a:pt x="1286" y="1796"/>
                  <a:pt x="1242" y="1796"/>
                </a:cubicBezTo>
                <a:cubicBezTo>
                  <a:pt x="1207" y="1832"/>
                  <a:pt x="1207" y="1832"/>
                  <a:pt x="1172" y="1832"/>
                </a:cubicBezTo>
                <a:lnTo>
                  <a:pt x="1101" y="1832"/>
                </a:lnTo>
                <a:lnTo>
                  <a:pt x="1066" y="1876"/>
                </a:lnTo>
                <a:lnTo>
                  <a:pt x="881" y="1876"/>
                </a:lnTo>
                <a:lnTo>
                  <a:pt x="846" y="1832"/>
                </a:lnTo>
                <a:cubicBezTo>
                  <a:pt x="767" y="1832"/>
                  <a:pt x="731" y="1832"/>
                  <a:pt x="696" y="1796"/>
                </a:cubicBezTo>
                <a:lnTo>
                  <a:pt x="626" y="1796"/>
                </a:lnTo>
                <a:cubicBezTo>
                  <a:pt x="582" y="1761"/>
                  <a:pt x="582" y="1761"/>
                  <a:pt x="546" y="1761"/>
                </a:cubicBezTo>
                <a:lnTo>
                  <a:pt x="511" y="1726"/>
                </a:lnTo>
                <a:lnTo>
                  <a:pt x="476" y="1726"/>
                </a:lnTo>
                <a:cubicBezTo>
                  <a:pt x="476" y="1691"/>
                  <a:pt x="441" y="1691"/>
                  <a:pt x="441" y="1691"/>
                </a:cubicBezTo>
                <a:lnTo>
                  <a:pt x="696" y="1541"/>
                </a:lnTo>
                <a:cubicBezTo>
                  <a:pt x="767" y="1506"/>
                  <a:pt x="802" y="1471"/>
                  <a:pt x="802" y="1391"/>
                </a:cubicBezTo>
                <a:lnTo>
                  <a:pt x="802" y="1286"/>
                </a:lnTo>
                <a:lnTo>
                  <a:pt x="767" y="1251"/>
                </a:lnTo>
                <a:cubicBezTo>
                  <a:pt x="767" y="1251"/>
                  <a:pt x="696" y="1171"/>
                  <a:pt x="661" y="1030"/>
                </a:cubicBezTo>
                <a:lnTo>
                  <a:pt x="626" y="995"/>
                </a:lnTo>
                <a:lnTo>
                  <a:pt x="626" y="846"/>
                </a:lnTo>
                <a:lnTo>
                  <a:pt x="661" y="810"/>
                </a:lnTo>
                <a:lnTo>
                  <a:pt x="661" y="590"/>
                </a:lnTo>
                <a:cubicBezTo>
                  <a:pt x="661" y="590"/>
                  <a:pt x="661" y="511"/>
                  <a:pt x="696" y="441"/>
                </a:cubicBezTo>
                <a:cubicBezTo>
                  <a:pt x="767" y="405"/>
                  <a:pt x="846" y="370"/>
                  <a:pt x="951" y="370"/>
                </a:cubicBezTo>
                <a:close/>
                <a:moveTo>
                  <a:pt x="951" y="0"/>
                </a:moveTo>
                <a:cubicBezTo>
                  <a:pt x="441" y="0"/>
                  <a:pt x="1" y="441"/>
                  <a:pt x="1" y="951"/>
                </a:cubicBezTo>
                <a:cubicBezTo>
                  <a:pt x="1" y="1251"/>
                  <a:pt x="141" y="1506"/>
                  <a:pt x="326" y="1691"/>
                </a:cubicBezTo>
                <a:lnTo>
                  <a:pt x="362" y="1691"/>
                </a:lnTo>
                <a:lnTo>
                  <a:pt x="362" y="1726"/>
                </a:lnTo>
                <a:cubicBezTo>
                  <a:pt x="362" y="1726"/>
                  <a:pt x="406" y="1726"/>
                  <a:pt x="406" y="1761"/>
                </a:cubicBezTo>
                <a:lnTo>
                  <a:pt x="441" y="1761"/>
                </a:lnTo>
                <a:lnTo>
                  <a:pt x="476" y="1796"/>
                </a:lnTo>
                <a:lnTo>
                  <a:pt x="511" y="1796"/>
                </a:lnTo>
                <a:cubicBezTo>
                  <a:pt x="511" y="1832"/>
                  <a:pt x="546" y="1832"/>
                  <a:pt x="546" y="1832"/>
                </a:cubicBezTo>
                <a:lnTo>
                  <a:pt x="582" y="1832"/>
                </a:lnTo>
                <a:cubicBezTo>
                  <a:pt x="661" y="1876"/>
                  <a:pt x="731" y="1911"/>
                  <a:pt x="802" y="1911"/>
                </a:cubicBezTo>
                <a:lnTo>
                  <a:pt x="881" y="1911"/>
                </a:lnTo>
                <a:lnTo>
                  <a:pt x="881" y="1946"/>
                </a:lnTo>
                <a:lnTo>
                  <a:pt x="1066" y="1946"/>
                </a:lnTo>
                <a:lnTo>
                  <a:pt x="1066" y="1911"/>
                </a:lnTo>
                <a:lnTo>
                  <a:pt x="1136" y="1911"/>
                </a:lnTo>
                <a:cubicBezTo>
                  <a:pt x="1207" y="1911"/>
                  <a:pt x="1286" y="1876"/>
                  <a:pt x="1356" y="1832"/>
                </a:cubicBezTo>
                <a:lnTo>
                  <a:pt x="1392" y="1832"/>
                </a:lnTo>
                <a:cubicBezTo>
                  <a:pt x="1392" y="1832"/>
                  <a:pt x="1427" y="1832"/>
                  <a:pt x="1427" y="1796"/>
                </a:cubicBezTo>
                <a:lnTo>
                  <a:pt x="1462" y="1796"/>
                </a:lnTo>
                <a:lnTo>
                  <a:pt x="1506" y="1761"/>
                </a:lnTo>
                <a:lnTo>
                  <a:pt x="1541" y="1761"/>
                </a:lnTo>
                <a:cubicBezTo>
                  <a:pt x="1541" y="1726"/>
                  <a:pt x="1577" y="1726"/>
                  <a:pt x="1577" y="1726"/>
                </a:cubicBezTo>
                <a:lnTo>
                  <a:pt x="1612" y="1691"/>
                </a:lnTo>
                <a:cubicBezTo>
                  <a:pt x="1797" y="1506"/>
                  <a:pt x="1946" y="1251"/>
                  <a:pt x="1946" y="951"/>
                </a:cubicBezTo>
                <a:cubicBezTo>
                  <a:pt x="1946" y="441"/>
                  <a:pt x="1506" y="0"/>
                  <a:pt x="951" y="0"/>
                </a:cubicBezTo>
                <a:close/>
              </a:path>
            </a:pathLst>
          </a:custGeom>
          <a:solidFill>
            <a:srgbClr val="0B29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97" name="Google Shape;197;p18"/>
          <p:cNvSpPr/>
          <p:nvPr/>
        </p:nvSpPr>
        <p:spPr>
          <a:xfrm>
            <a:off x="3216312" y="2800749"/>
            <a:ext cx="632727" cy="564926"/>
          </a:xfrm>
          <a:custGeom>
            <a:avLst/>
            <a:gdLst/>
            <a:ahLst/>
            <a:cxnLst/>
            <a:rect l="l" t="t" r="r" b="b"/>
            <a:pathLst>
              <a:path w="5759" h="5142" extrusionOk="0">
                <a:moveTo>
                  <a:pt x="2853" y="1"/>
                </a:moveTo>
                <a:cubicBezTo>
                  <a:pt x="2587" y="1"/>
                  <a:pt x="2317" y="42"/>
                  <a:pt x="2052" y="128"/>
                </a:cubicBezTo>
                <a:cubicBezTo>
                  <a:pt x="732" y="568"/>
                  <a:pt x="1" y="2003"/>
                  <a:pt x="406" y="3359"/>
                </a:cubicBezTo>
                <a:cubicBezTo>
                  <a:pt x="760" y="4450"/>
                  <a:pt x="1774" y="5141"/>
                  <a:pt x="2868" y="5141"/>
                </a:cubicBezTo>
                <a:cubicBezTo>
                  <a:pt x="3134" y="5141"/>
                  <a:pt x="3405" y="5100"/>
                  <a:pt x="3672" y="5014"/>
                </a:cubicBezTo>
                <a:cubicBezTo>
                  <a:pt x="4993" y="4574"/>
                  <a:pt x="5759" y="3139"/>
                  <a:pt x="5318" y="1783"/>
                </a:cubicBezTo>
                <a:cubicBezTo>
                  <a:pt x="4964" y="693"/>
                  <a:pt x="3944" y="1"/>
                  <a:pt x="2853" y="1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198" name="Google Shape;198;p18"/>
          <p:cNvGrpSpPr/>
          <p:nvPr/>
        </p:nvGrpSpPr>
        <p:grpSpPr>
          <a:xfrm>
            <a:off x="3350168" y="2901312"/>
            <a:ext cx="365010" cy="363439"/>
            <a:chOff x="3417479" y="2968515"/>
            <a:chExt cx="230392" cy="229401"/>
          </a:xfrm>
        </p:grpSpPr>
        <p:sp>
          <p:nvSpPr>
            <p:cNvPr id="199" name="Google Shape;199;p18"/>
            <p:cNvSpPr/>
            <p:nvPr/>
          </p:nvSpPr>
          <p:spPr>
            <a:xfrm>
              <a:off x="3502626" y="3013011"/>
              <a:ext cx="56252" cy="56251"/>
            </a:xfrm>
            <a:custGeom>
              <a:avLst/>
              <a:gdLst/>
              <a:ahLst/>
              <a:cxnLst/>
              <a:rect l="l" t="t" r="r" b="b"/>
              <a:pathLst>
                <a:path w="512" h="512" extrusionOk="0">
                  <a:moveTo>
                    <a:pt x="256" y="71"/>
                  </a:moveTo>
                  <a:cubicBezTo>
                    <a:pt x="362" y="71"/>
                    <a:pt x="441" y="142"/>
                    <a:pt x="441" y="256"/>
                  </a:cubicBezTo>
                  <a:cubicBezTo>
                    <a:pt x="441" y="362"/>
                    <a:pt x="362" y="441"/>
                    <a:pt x="256" y="441"/>
                  </a:cubicBezTo>
                  <a:cubicBezTo>
                    <a:pt x="142" y="441"/>
                    <a:pt x="71" y="362"/>
                    <a:pt x="71" y="256"/>
                  </a:cubicBezTo>
                  <a:cubicBezTo>
                    <a:pt x="71" y="142"/>
                    <a:pt x="142" y="71"/>
                    <a:pt x="256" y="71"/>
                  </a:cubicBezTo>
                  <a:close/>
                  <a:moveTo>
                    <a:pt x="256" y="1"/>
                  </a:moveTo>
                  <a:cubicBezTo>
                    <a:pt x="106" y="1"/>
                    <a:pt x="1" y="107"/>
                    <a:pt x="1" y="256"/>
                  </a:cubicBezTo>
                  <a:cubicBezTo>
                    <a:pt x="1" y="397"/>
                    <a:pt x="106" y="512"/>
                    <a:pt x="256" y="512"/>
                  </a:cubicBezTo>
                  <a:cubicBezTo>
                    <a:pt x="406" y="512"/>
                    <a:pt x="511" y="397"/>
                    <a:pt x="511" y="256"/>
                  </a:cubicBezTo>
                  <a:cubicBezTo>
                    <a:pt x="511" y="107"/>
                    <a:pt x="406" y="1"/>
                    <a:pt x="2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00" name="Google Shape;200;p18"/>
            <p:cNvSpPr/>
            <p:nvPr/>
          </p:nvSpPr>
          <p:spPr>
            <a:xfrm>
              <a:off x="3450439" y="2968515"/>
              <a:ext cx="160626" cy="209073"/>
            </a:xfrm>
            <a:custGeom>
              <a:avLst/>
              <a:gdLst/>
              <a:ahLst/>
              <a:cxnLst/>
              <a:rect l="l" t="t" r="r" b="b"/>
              <a:pathLst>
                <a:path w="1462" h="1903" extrusionOk="0">
                  <a:moveTo>
                    <a:pt x="731" y="71"/>
                  </a:moveTo>
                  <a:cubicBezTo>
                    <a:pt x="881" y="71"/>
                    <a:pt x="1022" y="142"/>
                    <a:pt x="1136" y="256"/>
                  </a:cubicBezTo>
                  <a:cubicBezTo>
                    <a:pt x="1356" y="441"/>
                    <a:pt x="1391" y="846"/>
                    <a:pt x="1206" y="1101"/>
                  </a:cubicBezTo>
                  <a:lnTo>
                    <a:pt x="731" y="1797"/>
                  </a:lnTo>
                  <a:lnTo>
                    <a:pt x="256" y="1101"/>
                  </a:lnTo>
                  <a:cubicBezTo>
                    <a:pt x="71" y="846"/>
                    <a:pt x="106" y="441"/>
                    <a:pt x="291" y="256"/>
                  </a:cubicBezTo>
                  <a:cubicBezTo>
                    <a:pt x="397" y="142"/>
                    <a:pt x="581" y="71"/>
                    <a:pt x="731" y="71"/>
                  </a:cubicBezTo>
                  <a:close/>
                  <a:moveTo>
                    <a:pt x="731" y="1"/>
                  </a:moveTo>
                  <a:cubicBezTo>
                    <a:pt x="546" y="1"/>
                    <a:pt x="361" y="71"/>
                    <a:pt x="256" y="186"/>
                  </a:cubicBezTo>
                  <a:cubicBezTo>
                    <a:pt x="36" y="441"/>
                    <a:pt x="0" y="881"/>
                    <a:pt x="176" y="1137"/>
                  </a:cubicBezTo>
                  <a:lnTo>
                    <a:pt x="731" y="1903"/>
                  </a:lnTo>
                  <a:lnTo>
                    <a:pt x="1242" y="1137"/>
                  </a:lnTo>
                  <a:cubicBezTo>
                    <a:pt x="1462" y="881"/>
                    <a:pt x="1427" y="441"/>
                    <a:pt x="1206" y="186"/>
                  </a:cubicBezTo>
                  <a:cubicBezTo>
                    <a:pt x="1057" y="71"/>
                    <a:pt x="916" y="1"/>
                    <a:pt x="7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01" name="Google Shape;201;p18"/>
            <p:cNvSpPr/>
            <p:nvPr/>
          </p:nvSpPr>
          <p:spPr>
            <a:xfrm>
              <a:off x="3417479" y="3133975"/>
              <a:ext cx="230392" cy="63941"/>
            </a:xfrm>
            <a:custGeom>
              <a:avLst/>
              <a:gdLst/>
              <a:ahLst/>
              <a:cxnLst/>
              <a:rect l="l" t="t" r="r" b="b"/>
              <a:pathLst>
                <a:path w="2097" h="582" extrusionOk="0">
                  <a:moveTo>
                    <a:pt x="626" y="0"/>
                  </a:moveTo>
                  <a:cubicBezTo>
                    <a:pt x="256" y="36"/>
                    <a:pt x="1" y="141"/>
                    <a:pt x="1" y="291"/>
                  </a:cubicBezTo>
                  <a:cubicBezTo>
                    <a:pt x="1" y="441"/>
                    <a:pt x="336" y="581"/>
                    <a:pt x="1031" y="581"/>
                  </a:cubicBezTo>
                  <a:cubicBezTo>
                    <a:pt x="1727" y="581"/>
                    <a:pt x="2096" y="441"/>
                    <a:pt x="2096" y="291"/>
                  </a:cubicBezTo>
                  <a:cubicBezTo>
                    <a:pt x="2096" y="141"/>
                    <a:pt x="1841" y="36"/>
                    <a:pt x="1471" y="0"/>
                  </a:cubicBezTo>
                  <a:cubicBezTo>
                    <a:pt x="1436" y="0"/>
                    <a:pt x="1436" y="0"/>
                    <a:pt x="1401" y="36"/>
                  </a:cubicBezTo>
                  <a:lnTo>
                    <a:pt x="1436" y="71"/>
                  </a:lnTo>
                  <a:cubicBezTo>
                    <a:pt x="1797" y="106"/>
                    <a:pt x="2017" y="221"/>
                    <a:pt x="2017" y="291"/>
                  </a:cubicBezTo>
                  <a:cubicBezTo>
                    <a:pt x="2017" y="361"/>
                    <a:pt x="1656" y="511"/>
                    <a:pt x="1031" y="511"/>
                  </a:cubicBezTo>
                  <a:cubicBezTo>
                    <a:pt x="441" y="511"/>
                    <a:pt x="36" y="361"/>
                    <a:pt x="36" y="291"/>
                  </a:cubicBezTo>
                  <a:cubicBezTo>
                    <a:pt x="36" y="221"/>
                    <a:pt x="256" y="106"/>
                    <a:pt x="626" y="71"/>
                  </a:cubicBezTo>
                  <a:lnTo>
                    <a:pt x="661" y="36"/>
                  </a:lnTo>
                  <a:cubicBezTo>
                    <a:pt x="661" y="0"/>
                    <a:pt x="626" y="0"/>
                    <a:pt x="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202" name="Google Shape;202;p18"/>
          <p:cNvSpPr/>
          <p:nvPr/>
        </p:nvSpPr>
        <p:spPr>
          <a:xfrm>
            <a:off x="1251202" y="2800749"/>
            <a:ext cx="633606" cy="564926"/>
          </a:xfrm>
          <a:custGeom>
            <a:avLst/>
            <a:gdLst/>
            <a:ahLst/>
            <a:cxnLst/>
            <a:rect l="l" t="t" r="r" b="b"/>
            <a:pathLst>
              <a:path w="5767" h="5142" extrusionOk="0">
                <a:moveTo>
                  <a:pt x="2888" y="1"/>
                </a:moveTo>
                <a:cubicBezTo>
                  <a:pt x="1815" y="1"/>
                  <a:pt x="794" y="693"/>
                  <a:pt x="440" y="1783"/>
                </a:cubicBezTo>
                <a:cubicBezTo>
                  <a:pt x="0" y="3139"/>
                  <a:pt x="740" y="4574"/>
                  <a:pt x="2096" y="5014"/>
                </a:cubicBezTo>
                <a:cubicBezTo>
                  <a:pt x="2361" y="5100"/>
                  <a:pt x="2629" y="5141"/>
                  <a:pt x="2893" y="5141"/>
                </a:cubicBezTo>
                <a:cubicBezTo>
                  <a:pt x="3975" y="5141"/>
                  <a:pt x="4973" y="4450"/>
                  <a:pt x="5327" y="3359"/>
                </a:cubicBezTo>
                <a:cubicBezTo>
                  <a:pt x="5767" y="2003"/>
                  <a:pt x="5027" y="568"/>
                  <a:pt x="3671" y="128"/>
                </a:cubicBezTo>
                <a:cubicBezTo>
                  <a:pt x="3413" y="42"/>
                  <a:pt x="3149" y="1"/>
                  <a:pt x="2888" y="1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03" name="Google Shape;203;p18"/>
          <p:cNvSpPr/>
          <p:nvPr/>
        </p:nvSpPr>
        <p:spPr>
          <a:xfrm>
            <a:off x="2322582" y="3158145"/>
            <a:ext cx="8789" cy="11756"/>
          </a:xfrm>
          <a:custGeom>
            <a:avLst/>
            <a:gdLst/>
            <a:ahLst/>
            <a:cxnLst/>
            <a:rect l="l" t="t" r="r" b="b"/>
            <a:pathLst>
              <a:path w="80" h="107" extrusionOk="0">
                <a:moveTo>
                  <a:pt x="44" y="1"/>
                </a:moveTo>
                <a:cubicBezTo>
                  <a:pt x="0" y="1"/>
                  <a:pt x="0" y="36"/>
                  <a:pt x="0" y="36"/>
                </a:cubicBezTo>
                <a:lnTo>
                  <a:pt x="0" y="71"/>
                </a:lnTo>
                <a:cubicBezTo>
                  <a:pt x="0" y="106"/>
                  <a:pt x="0" y="106"/>
                  <a:pt x="44" y="106"/>
                </a:cubicBezTo>
                <a:cubicBezTo>
                  <a:pt x="44" y="106"/>
                  <a:pt x="80" y="106"/>
                  <a:pt x="80" y="71"/>
                </a:cubicBezTo>
                <a:lnTo>
                  <a:pt x="80" y="36"/>
                </a:lnTo>
                <a:lnTo>
                  <a:pt x="44" y="1"/>
                </a:lnTo>
                <a:close/>
              </a:path>
            </a:pathLst>
          </a:custGeom>
          <a:solidFill>
            <a:srgbClr val="87BC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204" name="Google Shape;204;p18"/>
          <p:cNvGrpSpPr/>
          <p:nvPr/>
        </p:nvGrpSpPr>
        <p:grpSpPr>
          <a:xfrm>
            <a:off x="1385135" y="2901312"/>
            <a:ext cx="363270" cy="363435"/>
            <a:chOff x="1453357" y="2968515"/>
            <a:chExt cx="229293" cy="229398"/>
          </a:xfrm>
        </p:grpSpPr>
        <p:sp>
          <p:nvSpPr>
            <p:cNvPr id="205" name="Google Shape;205;p18"/>
            <p:cNvSpPr/>
            <p:nvPr/>
          </p:nvSpPr>
          <p:spPr>
            <a:xfrm>
              <a:off x="1453357" y="2968515"/>
              <a:ext cx="229293" cy="229398"/>
            </a:xfrm>
            <a:custGeom>
              <a:avLst/>
              <a:gdLst/>
              <a:ahLst/>
              <a:cxnLst/>
              <a:rect l="l" t="t" r="r" b="b"/>
              <a:pathLst>
                <a:path w="2087" h="2088" extrusionOk="0">
                  <a:moveTo>
                    <a:pt x="1065" y="71"/>
                  </a:moveTo>
                  <a:cubicBezTo>
                    <a:pt x="1576" y="71"/>
                    <a:pt x="2016" y="512"/>
                    <a:pt x="2016" y="1022"/>
                  </a:cubicBezTo>
                  <a:cubicBezTo>
                    <a:pt x="2016" y="1577"/>
                    <a:pt x="1576" y="2017"/>
                    <a:pt x="1065" y="2017"/>
                  </a:cubicBezTo>
                  <a:cubicBezTo>
                    <a:pt x="511" y="2017"/>
                    <a:pt x="71" y="1577"/>
                    <a:pt x="71" y="1022"/>
                  </a:cubicBezTo>
                  <a:cubicBezTo>
                    <a:pt x="71" y="512"/>
                    <a:pt x="511" y="71"/>
                    <a:pt x="1065" y="71"/>
                  </a:cubicBezTo>
                  <a:close/>
                  <a:moveTo>
                    <a:pt x="1065" y="1"/>
                  </a:moveTo>
                  <a:cubicBezTo>
                    <a:pt x="476" y="1"/>
                    <a:pt x="0" y="476"/>
                    <a:pt x="0" y="1022"/>
                  </a:cubicBezTo>
                  <a:cubicBezTo>
                    <a:pt x="0" y="1612"/>
                    <a:pt x="476" y="2087"/>
                    <a:pt x="1065" y="2087"/>
                  </a:cubicBezTo>
                  <a:cubicBezTo>
                    <a:pt x="1611" y="2087"/>
                    <a:pt x="2087" y="1612"/>
                    <a:pt x="2087" y="1022"/>
                  </a:cubicBezTo>
                  <a:cubicBezTo>
                    <a:pt x="2087" y="476"/>
                    <a:pt x="1611" y="1"/>
                    <a:pt x="1065" y="1"/>
                  </a:cubicBezTo>
                  <a:close/>
                </a:path>
              </a:pathLst>
            </a:custGeom>
            <a:solidFill>
              <a:srgbClr val="87B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1522024" y="3024657"/>
              <a:ext cx="63943" cy="72621"/>
            </a:xfrm>
            <a:custGeom>
              <a:avLst/>
              <a:gdLst/>
              <a:ahLst/>
              <a:cxnLst/>
              <a:rect l="l" t="t" r="r" b="b"/>
              <a:pathLst>
                <a:path w="582" h="661" extrusionOk="0">
                  <a:moveTo>
                    <a:pt x="440" y="441"/>
                  </a:moveTo>
                  <a:cubicBezTo>
                    <a:pt x="476" y="441"/>
                    <a:pt x="511" y="476"/>
                    <a:pt x="511" y="511"/>
                  </a:cubicBezTo>
                  <a:cubicBezTo>
                    <a:pt x="511" y="555"/>
                    <a:pt x="476" y="590"/>
                    <a:pt x="440" y="590"/>
                  </a:cubicBezTo>
                  <a:cubicBezTo>
                    <a:pt x="396" y="590"/>
                    <a:pt x="361" y="555"/>
                    <a:pt x="361" y="511"/>
                  </a:cubicBezTo>
                  <a:cubicBezTo>
                    <a:pt x="361" y="476"/>
                    <a:pt x="396" y="441"/>
                    <a:pt x="440" y="441"/>
                  </a:cubicBezTo>
                  <a:close/>
                  <a:moveTo>
                    <a:pt x="440" y="1"/>
                  </a:moveTo>
                  <a:cubicBezTo>
                    <a:pt x="396" y="1"/>
                    <a:pt x="396" y="36"/>
                    <a:pt x="396" y="36"/>
                  </a:cubicBezTo>
                  <a:lnTo>
                    <a:pt x="396" y="406"/>
                  </a:lnTo>
                  <a:cubicBezTo>
                    <a:pt x="326" y="406"/>
                    <a:pt x="291" y="441"/>
                    <a:pt x="291" y="476"/>
                  </a:cubicBezTo>
                  <a:lnTo>
                    <a:pt x="36" y="476"/>
                  </a:lnTo>
                  <a:lnTo>
                    <a:pt x="0" y="511"/>
                  </a:lnTo>
                  <a:cubicBezTo>
                    <a:pt x="0" y="555"/>
                    <a:pt x="36" y="555"/>
                    <a:pt x="36" y="555"/>
                  </a:cubicBezTo>
                  <a:lnTo>
                    <a:pt x="291" y="555"/>
                  </a:lnTo>
                  <a:cubicBezTo>
                    <a:pt x="326" y="626"/>
                    <a:pt x="361" y="661"/>
                    <a:pt x="440" y="661"/>
                  </a:cubicBezTo>
                  <a:cubicBezTo>
                    <a:pt x="511" y="661"/>
                    <a:pt x="581" y="590"/>
                    <a:pt x="581" y="511"/>
                  </a:cubicBezTo>
                  <a:cubicBezTo>
                    <a:pt x="581" y="476"/>
                    <a:pt x="511" y="406"/>
                    <a:pt x="476" y="406"/>
                  </a:cubicBezTo>
                  <a:lnTo>
                    <a:pt x="476" y="36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87B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07" name="Google Shape;207;p18"/>
            <p:cNvSpPr/>
            <p:nvPr/>
          </p:nvSpPr>
          <p:spPr>
            <a:xfrm>
              <a:off x="1565532" y="2996641"/>
              <a:ext cx="8789" cy="7800"/>
            </a:xfrm>
            <a:custGeom>
              <a:avLst/>
              <a:gdLst/>
              <a:ahLst/>
              <a:cxnLst/>
              <a:rect l="l" t="t" r="r" b="b"/>
              <a:pathLst>
                <a:path w="80" h="71" extrusionOk="0">
                  <a:moveTo>
                    <a:pt x="0" y="0"/>
                  </a:moveTo>
                  <a:lnTo>
                    <a:pt x="0" y="35"/>
                  </a:lnTo>
                  <a:cubicBezTo>
                    <a:pt x="0" y="71"/>
                    <a:pt x="0" y="71"/>
                    <a:pt x="44" y="71"/>
                  </a:cubicBezTo>
                  <a:cubicBezTo>
                    <a:pt x="44" y="71"/>
                    <a:pt x="80" y="71"/>
                    <a:pt x="80" y="35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87B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08" name="Google Shape;208;p18"/>
            <p:cNvSpPr/>
            <p:nvPr/>
          </p:nvSpPr>
          <p:spPr>
            <a:xfrm>
              <a:off x="1646834" y="3076844"/>
              <a:ext cx="11646" cy="8899"/>
            </a:xfrm>
            <a:custGeom>
              <a:avLst/>
              <a:gdLst/>
              <a:ahLst/>
              <a:cxnLst/>
              <a:rect l="l" t="t" r="r" b="b"/>
              <a:pathLst>
                <a:path w="106" h="81" extrusionOk="0">
                  <a:moveTo>
                    <a:pt x="35" y="1"/>
                  </a:moveTo>
                  <a:cubicBezTo>
                    <a:pt x="0" y="1"/>
                    <a:pt x="0" y="36"/>
                    <a:pt x="0" y="36"/>
                  </a:cubicBezTo>
                  <a:cubicBezTo>
                    <a:pt x="0" y="80"/>
                    <a:pt x="0" y="80"/>
                    <a:pt x="35" y="80"/>
                  </a:cubicBezTo>
                  <a:lnTo>
                    <a:pt x="70" y="80"/>
                  </a:lnTo>
                  <a:cubicBezTo>
                    <a:pt x="70" y="80"/>
                    <a:pt x="106" y="80"/>
                    <a:pt x="106" y="36"/>
                  </a:cubicBezTo>
                  <a:lnTo>
                    <a:pt x="70" y="1"/>
                  </a:lnTo>
                  <a:close/>
                </a:path>
              </a:pathLst>
            </a:custGeom>
            <a:solidFill>
              <a:srgbClr val="87B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09" name="Google Shape;209;p18"/>
            <p:cNvSpPr/>
            <p:nvPr/>
          </p:nvSpPr>
          <p:spPr>
            <a:xfrm>
              <a:off x="1481374" y="3076844"/>
              <a:ext cx="11756" cy="8899"/>
            </a:xfrm>
            <a:custGeom>
              <a:avLst/>
              <a:gdLst/>
              <a:ahLst/>
              <a:cxnLst/>
              <a:rect l="l" t="t" r="r" b="b"/>
              <a:pathLst>
                <a:path w="107" h="81" extrusionOk="0">
                  <a:moveTo>
                    <a:pt x="36" y="1"/>
                  </a:moveTo>
                  <a:cubicBezTo>
                    <a:pt x="1" y="1"/>
                    <a:pt x="1" y="36"/>
                    <a:pt x="1" y="36"/>
                  </a:cubicBezTo>
                  <a:cubicBezTo>
                    <a:pt x="1" y="80"/>
                    <a:pt x="1" y="80"/>
                    <a:pt x="36" y="80"/>
                  </a:cubicBezTo>
                  <a:lnTo>
                    <a:pt x="71" y="80"/>
                  </a:lnTo>
                  <a:cubicBezTo>
                    <a:pt x="71" y="80"/>
                    <a:pt x="106" y="80"/>
                    <a:pt x="106" y="36"/>
                  </a:cubicBezTo>
                  <a:lnTo>
                    <a:pt x="71" y="1"/>
                  </a:lnTo>
                  <a:close/>
                </a:path>
              </a:pathLst>
            </a:custGeom>
            <a:solidFill>
              <a:srgbClr val="87B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10" name="Google Shape;210;p18"/>
            <p:cNvSpPr/>
            <p:nvPr/>
          </p:nvSpPr>
          <p:spPr>
            <a:xfrm>
              <a:off x="1622553" y="3020812"/>
              <a:ext cx="11756" cy="7800"/>
            </a:xfrm>
            <a:custGeom>
              <a:avLst/>
              <a:gdLst/>
              <a:ahLst/>
              <a:cxnLst/>
              <a:rect l="l" t="t" r="r" b="b"/>
              <a:pathLst>
                <a:path w="107" h="71" extrusionOk="0">
                  <a:moveTo>
                    <a:pt x="36" y="0"/>
                  </a:moveTo>
                  <a:lnTo>
                    <a:pt x="1" y="36"/>
                  </a:lnTo>
                  <a:lnTo>
                    <a:pt x="1" y="71"/>
                  </a:lnTo>
                  <a:lnTo>
                    <a:pt x="71" y="71"/>
                  </a:lnTo>
                  <a:lnTo>
                    <a:pt x="71" y="36"/>
                  </a:lnTo>
                  <a:cubicBezTo>
                    <a:pt x="107" y="36"/>
                    <a:pt x="107" y="0"/>
                    <a:pt x="71" y="0"/>
                  </a:cubicBezTo>
                  <a:close/>
                </a:path>
              </a:pathLst>
            </a:custGeom>
            <a:solidFill>
              <a:srgbClr val="87B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11" name="Google Shape;211;p18"/>
            <p:cNvSpPr/>
            <p:nvPr/>
          </p:nvSpPr>
          <p:spPr>
            <a:xfrm>
              <a:off x="1505544" y="3134963"/>
              <a:ext cx="11756" cy="10767"/>
            </a:xfrm>
            <a:custGeom>
              <a:avLst/>
              <a:gdLst/>
              <a:ahLst/>
              <a:cxnLst/>
              <a:rect l="l" t="t" r="r" b="b"/>
              <a:pathLst>
                <a:path w="107" h="98" extrusionOk="0">
                  <a:moveTo>
                    <a:pt x="53" y="0"/>
                  </a:moveTo>
                  <a:cubicBezTo>
                    <a:pt x="45" y="0"/>
                    <a:pt x="36" y="9"/>
                    <a:pt x="36" y="27"/>
                  </a:cubicBezTo>
                  <a:lnTo>
                    <a:pt x="1" y="27"/>
                  </a:lnTo>
                  <a:lnTo>
                    <a:pt x="1" y="97"/>
                  </a:lnTo>
                  <a:lnTo>
                    <a:pt x="71" y="97"/>
                  </a:lnTo>
                  <a:lnTo>
                    <a:pt x="71" y="62"/>
                  </a:lnTo>
                  <a:cubicBezTo>
                    <a:pt x="106" y="62"/>
                    <a:pt x="106" y="27"/>
                    <a:pt x="71" y="27"/>
                  </a:cubicBezTo>
                  <a:cubicBezTo>
                    <a:pt x="71" y="9"/>
                    <a:pt x="62" y="0"/>
                    <a:pt x="53" y="0"/>
                  </a:cubicBezTo>
                  <a:close/>
                </a:path>
              </a:pathLst>
            </a:custGeom>
            <a:solidFill>
              <a:srgbClr val="87B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12" name="Google Shape;212;p18"/>
            <p:cNvSpPr/>
            <p:nvPr/>
          </p:nvSpPr>
          <p:spPr>
            <a:xfrm>
              <a:off x="1622553" y="3134963"/>
              <a:ext cx="11756" cy="10767"/>
            </a:xfrm>
            <a:custGeom>
              <a:avLst/>
              <a:gdLst/>
              <a:ahLst/>
              <a:cxnLst/>
              <a:rect l="l" t="t" r="r" b="b"/>
              <a:pathLst>
                <a:path w="107" h="98" extrusionOk="0">
                  <a:moveTo>
                    <a:pt x="36" y="0"/>
                  </a:moveTo>
                  <a:cubicBezTo>
                    <a:pt x="27" y="0"/>
                    <a:pt x="19" y="9"/>
                    <a:pt x="1" y="27"/>
                  </a:cubicBezTo>
                  <a:lnTo>
                    <a:pt x="1" y="62"/>
                  </a:lnTo>
                  <a:lnTo>
                    <a:pt x="36" y="97"/>
                  </a:lnTo>
                  <a:lnTo>
                    <a:pt x="71" y="97"/>
                  </a:lnTo>
                  <a:cubicBezTo>
                    <a:pt x="107" y="62"/>
                    <a:pt x="107" y="62"/>
                    <a:pt x="71" y="27"/>
                  </a:cubicBezTo>
                  <a:cubicBezTo>
                    <a:pt x="54" y="9"/>
                    <a:pt x="45" y="0"/>
                    <a:pt x="36" y="0"/>
                  </a:cubicBezTo>
                  <a:close/>
                </a:path>
              </a:pathLst>
            </a:custGeom>
            <a:solidFill>
              <a:srgbClr val="87B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13" name="Google Shape;213;p18"/>
            <p:cNvSpPr/>
            <p:nvPr/>
          </p:nvSpPr>
          <p:spPr>
            <a:xfrm>
              <a:off x="1505544" y="3020812"/>
              <a:ext cx="11756" cy="7800"/>
            </a:xfrm>
            <a:custGeom>
              <a:avLst/>
              <a:gdLst/>
              <a:ahLst/>
              <a:cxnLst/>
              <a:rect l="l" t="t" r="r" b="b"/>
              <a:pathLst>
                <a:path w="107" h="71" extrusionOk="0">
                  <a:moveTo>
                    <a:pt x="1" y="0"/>
                  </a:moveTo>
                  <a:lnTo>
                    <a:pt x="1" y="36"/>
                  </a:lnTo>
                  <a:lnTo>
                    <a:pt x="36" y="71"/>
                  </a:lnTo>
                  <a:lnTo>
                    <a:pt x="71" y="71"/>
                  </a:lnTo>
                  <a:cubicBezTo>
                    <a:pt x="106" y="71"/>
                    <a:pt x="106" y="36"/>
                    <a:pt x="71" y="36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87B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214" name="Google Shape;214;p18"/>
          <p:cNvSpPr txBox="1"/>
          <p:nvPr/>
        </p:nvSpPr>
        <p:spPr>
          <a:xfrm>
            <a:off x="3141427" y="3423150"/>
            <a:ext cx="863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60%</a:t>
            </a:r>
            <a:endParaRPr sz="2400">
              <a:solidFill>
                <a:schemeClr val="accent3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215" name="Google Shape;215;p18"/>
          <p:cNvSpPr txBox="1"/>
          <p:nvPr/>
        </p:nvSpPr>
        <p:spPr>
          <a:xfrm>
            <a:off x="1138225" y="3423150"/>
            <a:ext cx="863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10%</a:t>
            </a:r>
            <a:endParaRPr sz="2400">
              <a:solidFill>
                <a:schemeClr val="accent2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216" name="Google Shape;216;p18"/>
          <p:cNvSpPr txBox="1"/>
          <p:nvPr/>
        </p:nvSpPr>
        <p:spPr>
          <a:xfrm>
            <a:off x="5144627" y="3423150"/>
            <a:ext cx="863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25%</a:t>
            </a:r>
            <a:endParaRPr sz="2400">
              <a:solidFill>
                <a:schemeClr val="accent4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217" name="Google Shape;217;p18"/>
          <p:cNvSpPr txBox="1"/>
          <p:nvPr/>
        </p:nvSpPr>
        <p:spPr>
          <a:xfrm>
            <a:off x="7147827" y="3423150"/>
            <a:ext cx="863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90%</a:t>
            </a:r>
            <a:endParaRPr sz="2400">
              <a:solidFill>
                <a:schemeClr val="accent5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218" name="Google Shape;218;p18"/>
          <p:cNvSpPr txBox="1"/>
          <p:nvPr/>
        </p:nvSpPr>
        <p:spPr>
          <a:xfrm>
            <a:off x="2637424" y="3717729"/>
            <a:ext cx="1871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برنامه ریزی</a:t>
            </a:r>
            <a:endParaRPr sz="1700" dirty="0">
              <a:solidFill>
                <a:schemeClr val="accent3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219" name="Google Shape;219;p18"/>
          <p:cNvSpPr txBox="1"/>
          <p:nvPr/>
        </p:nvSpPr>
        <p:spPr>
          <a:xfrm>
            <a:off x="2486525" y="4002556"/>
            <a:ext cx="2022299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ctr" rtl="1">
              <a:spcBef>
                <a:spcPts val="0"/>
              </a:spcBef>
              <a:spcAft>
                <a:spcPts val="0"/>
              </a:spcAft>
            </a:pPr>
            <a:r>
              <a:rPr lang="fa-IR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مدیر پروژه </a:t>
            </a:r>
            <a:r>
              <a:rPr lang="fa-IR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می باشد</a:t>
            </a:r>
            <a:endParaRPr lang="fa-IR" sz="1100" dirty="0">
              <a:effectLst/>
            </a:endParaRPr>
          </a:p>
        </p:txBody>
      </p:sp>
      <p:sp>
        <p:nvSpPr>
          <p:cNvPr id="220" name="Google Shape;220;p18"/>
          <p:cNvSpPr txBox="1"/>
          <p:nvPr/>
        </p:nvSpPr>
        <p:spPr>
          <a:xfrm>
            <a:off x="6643824" y="3717729"/>
            <a:ext cx="1871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نظارت</a:t>
            </a:r>
            <a:endParaRPr sz="1700" dirty="0">
              <a:solidFill>
                <a:schemeClr val="accent5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221" name="Google Shape;221;p18"/>
          <p:cNvSpPr txBox="1"/>
          <p:nvPr/>
        </p:nvSpPr>
        <p:spPr>
          <a:xfrm>
            <a:off x="6512023" y="4011040"/>
            <a:ext cx="2003201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ctr" rtl="1">
              <a:spcBef>
                <a:spcPts val="0"/>
              </a:spcBef>
              <a:spcAft>
                <a:spcPts val="0"/>
              </a:spcAft>
            </a:pPr>
            <a:r>
              <a:rPr lang="fa-IR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مدیر پروژه </a:t>
            </a:r>
            <a:r>
              <a:rPr lang="fa-IR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می باشد</a:t>
            </a:r>
            <a:endParaRPr lang="fa-IR" sz="1100" dirty="0">
              <a:effectLst/>
            </a:endParaRPr>
          </a:p>
        </p:txBody>
      </p:sp>
      <p:sp>
        <p:nvSpPr>
          <p:cNvPr id="222" name="Google Shape;222;p18"/>
          <p:cNvSpPr txBox="1"/>
          <p:nvPr/>
        </p:nvSpPr>
        <p:spPr>
          <a:xfrm>
            <a:off x="4640624" y="3717729"/>
            <a:ext cx="1871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اجرا کردن</a:t>
            </a:r>
            <a:endParaRPr sz="1700" dirty="0">
              <a:solidFill>
                <a:schemeClr val="accent4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223" name="Google Shape;223;p18"/>
          <p:cNvSpPr txBox="1"/>
          <p:nvPr/>
        </p:nvSpPr>
        <p:spPr>
          <a:xfrm>
            <a:off x="4572000" y="4011048"/>
            <a:ext cx="1940024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ctr" rtl="1">
              <a:spcBef>
                <a:spcPts val="0"/>
              </a:spcBef>
              <a:spcAft>
                <a:spcPts val="0"/>
              </a:spcAft>
            </a:pPr>
            <a:r>
              <a:rPr lang="fa-IR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مدیر پروژه </a:t>
            </a:r>
            <a:r>
              <a:rPr lang="fa-IR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می باشد</a:t>
            </a:r>
            <a:endParaRPr lang="fa-IR" sz="1100" dirty="0">
              <a:effectLst/>
            </a:endParaRPr>
          </a:p>
        </p:txBody>
      </p:sp>
      <p:sp>
        <p:nvSpPr>
          <p:cNvPr id="224" name="Google Shape;224;p18"/>
          <p:cNvSpPr txBox="1"/>
          <p:nvPr/>
        </p:nvSpPr>
        <p:spPr>
          <a:xfrm>
            <a:off x="483326" y="4011040"/>
            <a:ext cx="2022299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ctr" rtl="1">
              <a:spcBef>
                <a:spcPts val="0"/>
              </a:spcBef>
              <a:spcAft>
                <a:spcPts val="0"/>
              </a:spcAft>
            </a:pPr>
            <a:r>
              <a:rPr lang="fa-IR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مدیر پروژه </a:t>
            </a:r>
            <a:r>
              <a:rPr lang="fa-IR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می باشد</a:t>
            </a:r>
            <a:endParaRPr lang="fa-IR" sz="1100" dirty="0">
              <a:effectLst/>
            </a:endParaRPr>
          </a:p>
        </p:txBody>
      </p:sp>
      <p:sp>
        <p:nvSpPr>
          <p:cNvPr id="225" name="Google Shape;225;p18"/>
          <p:cNvSpPr txBox="1"/>
          <p:nvPr/>
        </p:nvSpPr>
        <p:spPr>
          <a:xfrm>
            <a:off x="634225" y="3717729"/>
            <a:ext cx="1871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شروع کردن</a:t>
            </a:r>
            <a:endParaRPr sz="1700" dirty="0">
              <a:solidFill>
                <a:schemeClr val="accent2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38" name="Google Shape;8038;p74"/>
          <p:cNvGrpSpPr/>
          <p:nvPr/>
        </p:nvGrpSpPr>
        <p:grpSpPr>
          <a:xfrm>
            <a:off x="4810978" y="1232193"/>
            <a:ext cx="745431" cy="718863"/>
            <a:chOff x="4249973" y="1201875"/>
            <a:chExt cx="1958568" cy="1888762"/>
          </a:xfrm>
        </p:grpSpPr>
        <p:sp>
          <p:nvSpPr>
            <p:cNvPr id="8039" name="Google Shape;8039;p74"/>
            <p:cNvSpPr/>
            <p:nvPr/>
          </p:nvSpPr>
          <p:spPr>
            <a:xfrm>
              <a:off x="4468527" y="1411932"/>
              <a:ext cx="1528500" cy="14526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grpSp>
          <p:nvGrpSpPr>
            <p:cNvPr id="8040" name="Google Shape;8040;p74"/>
            <p:cNvGrpSpPr/>
            <p:nvPr/>
          </p:nvGrpSpPr>
          <p:grpSpPr>
            <a:xfrm>
              <a:off x="5853086" y="1789142"/>
              <a:ext cx="355454" cy="1048099"/>
              <a:chOff x="5576108" y="2016725"/>
              <a:chExt cx="565200" cy="1666560"/>
            </a:xfrm>
          </p:grpSpPr>
          <p:sp>
            <p:nvSpPr>
              <p:cNvPr id="8041" name="Google Shape;8041;p74"/>
              <p:cNvSpPr/>
              <p:nvPr/>
            </p:nvSpPr>
            <p:spPr>
              <a:xfrm>
                <a:off x="5576108" y="20167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00B050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8042" name="Google Shape;8042;p74"/>
              <p:cNvSpPr/>
              <p:nvPr/>
            </p:nvSpPr>
            <p:spPr>
              <a:xfrm rot="6479001">
                <a:off x="5275897" y="3050667"/>
                <a:ext cx="1119386" cy="152834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8043" name="Google Shape;8043;p74"/>
            <p:cNvGrpSpPr/>
            <p:nvPr/>
          </p:nvGrpSpPr>
          <p:grpSpPr>
            <a:xfrm>
              <a:off x="4869455" y="2691676"/>
              <a:ext cx="1013897" cy="398961"/>
              <a:chOff x="4012057" y="3451825"/>
              <a:chExt cx="1612175" cy="634379"/>
            </a:xfrm>
          </p:grpSpPr>
          <p:sp>
            <p:nvSpPr>
              <p:cNvPr id="8044" name="Google Shape;8044;p74"/>
              <p:cNvSpPr/>
              <p:nvPr/>
            </p:nvSpPr>
            <p:spPr>
              <a:xfrm>
                <a:off x="5059033" y="34518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00B050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8045" name="Google Shape;8045;p74"/>
              <p:cNvSpPr/>
              <p:nvPr/>
            </p:nvSpPr>
            <p:spPr>
              <a:xfrm rot="10799079">
                <a:off x="4012507" y="3933353"/>
                <a:ext cx="1119600" cy="15270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8046" name="Google Shape;8046;p74"/>
            <p:cNvGrpSpPr/>
            <p:nvPr/>
          </p:nvGrpSpPr>
          <p:grpSpPr>
            <a:xfrm>
              <a:off x="4276937" y="2155961"/>
              <a:ext cx="651965" cy="891358"/>
              <a:chOff x="3069908" y="2599997"/>
              <a:chExt cx="1036675" cy="1417328"/>
            </a:xfrm>
          </p:grpSpPr>
          <p:sp>
            <p:nvSpPr>
              <p:cNvPr id="8047" name="Google Shape;8047;p74"/>
              <p:cNvSpPr/>
              <p:nvPr/>
            </p:nvSpPr>
            <p:spPr>
              <a:xfrm>
                <a:off x="3541383" y="34518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00B050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8048" name="Google Shape;8048;p74"/>
              <p:cNvSpPr/>
              <p:nvPr/>
            </p:nvSpPr>
            <p:spPr>
              <a:xfrm rot="-6478717">
                <a:off x="2755922" y="3079191"/>
                <a:ext cx="1119672" cy="15341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8049" name="Google Shape;8049;p74"/>
            <p:cNvGrpSpPr/>
            <p:nvPr/>
          </p:nvGrpSpPr>
          <p:grpSpPr>
            <a:xfrm>
              <a:off x="5054918" y="1201875"/>
              <a:ext cx="999548" cy="602711"/>
              <a:chOff x="4306958" y="1082925"/>
              <a:chExt cx="1589359" cy="958358"/>
            </a:xfrm>
          </p:grpSpPr>
          <p:sp>
            <p:nvSpPr>
              <p:cNvPr id="8050" name="Google Shape;8050;p74"/>
              <p:cNvSpPr/>
              <p:nvPr/>
            </p:nvSpPr>
            <p:spPr>
              <a:xfrm>
                <a:off x="4306958" y="10829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00B050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8051" name="Google Shape;8051;p74"/>
              <p:cNvSpPr/>
              <p:nvPr/>
            </p:nvSpPr>
            <p:spPr>
              <a:xfrm rot="2159678">
                <a:off x="4838902" y="1574444"/>
                <a:ext cx="1119431" cy="152476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5F7D95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8052" name="Google Shape;8052;p74"/>
            <p:cNvGrpSpPr/>
            <p:nvPr/>
          </p:nvGrpSpPr>
          <p:grpSpPr>
            <a:xfrm>
              <a:off x="4249973" y="1303451"/>
              <a:ext cx="799317" cy="841334"/>
              <a:chOff x="3027033" y="1244439"/>
              <a:chExt cx="1270977" cy="1337786"/>
            </a:xfrm>
          </p:grpSpPr>
          <p:sp>
            <p:nvSpPr>
              <p:cNvPr id="8053" name="Google Shape;8053;p74"/>
              <p:cNvSpPr/>
              <p:nvPr/>
            </p:nvSpPr>
            <p:spPr>
              <a:xfrm>
                <a:off x="3027033" y="20167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00B050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8054" name="Google Shape;8054;p74"/>
              <p:cNvSpPr/>
              <p:nvPr/>
            </p:nvSpPr>
            <p:spPr>
              <a:xfrm rot="-2159137">
                <a:off x="3240473" y="1559002"/>
                <a:ext cx="1119673" cy="15327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</p:grpSp>
      <p:grpSp>
        <p:nvGrpSpPr>
          <p:cNvPr id="8055" name="Google Shape;8055;p74"/>
          <p:cNvGrpSpPr/>
          <p:nvPr/>
        </p:nvGrpSpPr>
        <p:grpSpPr>
          <a:xfrm>
            <a:off x="727351" y="2110643"/>
            <a:ext cx="761767" cy="729896"/>
            <a:chOff x="2657744" y="2337745"/>
            <a:chExt cx="832987" cy="798137"/>
          </a:xfrm>
        </p:grpSpPr>
        <p:sp>
          <p:nvSpPr>
            <p:cNvPr id="8056" name="Google Shape;8056;p74"/>
            <p:cNvSpPr/>
            <p:nvPr/>
          </p:nvSpPr>
          <p:spPr>
            <a:xfrm>
              <a:off x="2812050" y="2337745"/>
              <a:ext cx="516050" cy="266400"/>
            </a:xfrm>
            <a:custGeom>
              <a:avLst/>
              <a:gdLst/>
              <a:ahLst/>
              <a:cxnLst/>
              <a:rect l="l" t="t" r="r" b="b"/>
              <a:pathLst>
                <a:path w="20642" h="10656" extrusionOk="0">
                  <a:moveTo>
                    <a:pt x="10321" y="0"/>
                  </a:moveTo>
                  <a:cubicBezTo>
                    <a:pt x="4630" y="0"/>
                    <a:pt x="1" y="4630"/>
                    <a:pt x="1" y="10321"/>
                  </a:cubicBezTo>
                  <a:cubicBezTo>
                    <a:pt x="1" y="10385"/>
                    <a:pt x="2" y="10450"/>
                    <a:pt x="4" y="10514"/>
                  </a:cubicBezTo>
                  <a:cubicBezTo>
                    <a:pt x="1580" y="9686"/>
                    <a:pt x="3307" y="9273"/>
                    <a:pt x="5033" y="9273"/>
                  </a:cubicBezTo>
                  <a:cubicBezTo>
                    <a:pt x="6858" y="9273"/>
                    <a:pt x="8681" y="9735"/>
                    <a:pt x="10321" y="10655"/>
                  </a:cubicBezTo>
                  <a:cubicBezTo>
                    <a:pt x="11962" y="9735"/>
                    <a:pt x="13786" y="9273"/>
                    <a:pt x="15610" y="9273"/>
                  </a:cubicBezTo>
                  <a:cubicBezTo>
                    <a:pt x="17337" y="9273"/>
                    <a:pt x="19065" y="9686"/>
                    <a:pt x="20640" y="10514"/>
                  </a:cubicBezTo>
                  <a:cubicBezTo>
                    <a:pt x="20640" y="10450"/>
                    <a:pt x="20642" y="10385"/>
                    <a:pt x="20642" y="10321"/>
                  </a:cubicBezTo>
                  <a:cubicBezTo>
                    <a:pt x="20642" y="4630"/>
                    <a:pt x="16012" y="0"/>
                    <a:pt x="1032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057" name="Google Shape;8057;p74"/>
            <p:cNvSpPr/>
            <p:nvPr/>
          </p:nvSpPr>
          <p:spPr>
            <a:xfrm>
              <a:off x="3113181" y="2645625"/>
              <a:ext cx="377550" cy="476425"/>
            </a:xfrm>
            <a:custGeom>
              <a:avLst/>
              <a:gdLst/>
              <a:ahLst/>
              <a:cxnLst/>
              <a:rect l="l" t="t" r="r" b="b"/>
              <a:pathLst>
                <a:path w="15102" h="19057" extrusionOk="0">
                  <a:moveTo>
                    <a:pt x="10272" y="0"/>
                  </a:moveTo>
                  <a:cubicBezTo>
                    <a:pt x="9934" y="3512"/>
                    <a:pt x="7912" y="6539"/>
                    <a:pt x="5024" y="8262"/>
                  </a:cubicBezTo>
                  <a:cubicBezTo>
                    <a:pt x="5031" y="8418"/>
                    <a:pt x="5036" y="8577"/>
                    <a:pt x="5036" y="8736"/>
                  </a:cubicBezTo>
                  <a:cubicBezTo>
                    <a:pt x="5036" y="12577"/>
                    <a:pt x="3024" y="15957"/>
                    <a:pt x="1" y="17879"/>
                  </a:cubicBezTo>
                  <a:cubicBezTo>
                    <a:pt x="1471" y="18653"/>
                    <a:pt x="3109" y="19056"/>
                    <a:pt x="4771" y="19056"/>
                  </a:cubicBezTo>
                  <a:cubicBezTo>
                    <a:pt x="4774" y="19056"/>
                    <a:pt x="4778" y="19056"/>
                    <a:pt x="4781" y="19056"/>
                  </a:cubicBezTo>
                  <a:cubicBezTo>
                    <a:pt x="10472" y="19056"/>
                    <a:pt x="15102" y="14427"/>
                    <a:pt x="15102" y="8736"/>
                  </a:cubicBezTo>
                  <a:cubicBezTo>
                    <a:pt x="15102" y="5062"/>
                    <a:pt x="13170" y="1831"/>
                    <a:pt x="1027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058" name="Google Shape;8058;p74"/>
            <p:cNvSpPr/>
            <p:nvPr/>
          </p:nvSpPr>
          <p:spPr>
            <a:xfrm>
              <a:off x="3082750" y="2605975"/>
              <a:ext cx="244675" cy="231900"/>
            </a:xfrm>
            <a:custGeom>
              <a:avLst/>
              <a:gdLst/>
              <a:ahLst/>
              <a:cxnLst/>
              <a:rect l="l" t="t" r="r" b="b"/>
              <a:pathLst>
                <a:path w="9787" h="9276" extrusionOk="0">
                  <a:moveTo>
                    <a:pt x="4781" y="1"/>
                  </a:moveTo>
                  <a:cubicBezTo>
                    <a:pt x="3141" y="1"/>
                    <a:pt x="1499" y="393"/>
                    <a:pt x="1" y="1178"/>
                  </a:cubicBezTo>
                  <a:cubicBezTo>
                    <a:pt x="2747" y="2923"/>
                    <a:pt x="4656" y="5871"/>
                    <a:pt x="4984" y="9276"/>
                  </a:cubicBezTo>
                  <a:cubicBezTo>
                    <a:pt x="7683" y="7574"/>
                    <a:pt x="9542" y="4656"/>
                    <a:pt x="9787" y="1300"/>
                  </a:cubicBezTo>
                  <a:cubicBezTo>
                    <a:pt x="8232" y="434"/>
                    <a:pt x="6507" y="1"/>
                    <a:pt x="478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059" name="Google Shape;8059;p74"/>
            <p:cNvSpPr/>
            <p:nvPr/>
          </p:nvSpPr>
          <p:spPr>
            <a:xfrm>
              <a:off x="2657744" y="2659457"/>
              <a:ext cx="377575" cy="476425"/>
            </a:xfrm>
            <a:custGeom>
              <a:avLst/>
              <a:gdLst/>
              <a:ahLst/>
              <a:cxnLst/>
              <a:rect l="l" t="t" r="r" b="b"/>
              <a:pathLst>
                <a:path w="15103" h="19057" extrusionOk="0">
                  <a:moveTo>
                    <a:pt x="4831" y="0"/>
                  </a:moveTo>
                  <a:cubicBezTo>
                    <a:pt x="1931" y="1831"/>
                    <a:pt x="0" y="5062"/>
                    <a:pt x="0" y="8736"/>
                  </a:cubicBezTo>
                  <a:cubicBezTo>
                    <a:pt x="0" y="14427"/>
                    <a:pt x="4631" y="19056"/>
                    <a:pt x="10321" y="19056"/>
                  </a:cubicBezTo>
                  <a:cubicBezTo>
                    <a:pt x="10324" y="19056"/>
                    <a:pt x="10327" y="19056"/>
                    <a:pt x="10331" y="19056"/>
                  </a:cubicBezTo>
                  <a:cubicBezTo>
                    <a:pt x="11993" y="19056"/>
                    <a:pt x="13630" y="18653"/>
                    <a:pt x="15102" y="17879"/>
                  </a:cubicBezTo>
                  <a:cubicBezTo>
                    <a:pt x="12077" y="15957"/>
                    <a:pt x="10068" y="12577"/>
                    <a:pt x="10068" y="8736"/>
                  </a:cubicBezTo>
                  <a:cubicBezTo>
                    <a:pt x="10068" y="8577"/>
                    <a:pt x="10071" y="8418"/>
                    <a:pt x="10079" y="8262"/>
                  </a:cubicBezTo>
                  <a:cubicBezTo>
                    <a:pt x="7192" y="6540"/>
                    <a:pt x="5169" y="3512"/>
                    <a:pt x="483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060" name="Google Shape;8060;p74"/>
            <p:cNvSpPr/>
            <p:nvPr/>
          </p:nvSpPr>
          <p:spPr>
            <a:xfrm>
              <a:off x="2812775" y="2605975"/>
              <a:ext cx="244675" cy="231900"/>
            </a:xfrm>
            <a:custGeom>
              <a:avLst/>
              <a:gdLst/>
              <a:ahLst/>
              <a:cxnLst/>
              <a:rect l="l" t="t" r="r" b="b"/>
              <a:pathLst>
                <a:path w="9787" h="9276" extrusionOk="0">
                  <a:moveTo>
                    <a:pt x="5005" y="1"/>
                  </a:moveTo>
                  <a:cubicBezTo>
                    <a:pt x="3280" y="1"/>
                    <a:pt x="1555" y="434"/>
                    <a:pt x="1" y="1300"/>
                  </a:cubicBezTo>
                  <a:cubicBezTo>
                    <a:pt x="246" y="4658"/>
                    <a:pt x="2103" y="7574"/>
                    <a:pt x="4801" y="9276"/>
                  </a:cubicBezTo>
                  <a:cubicBezTo>
                    <a:pt x="5130" y="5871"/>
                    <a:pt x="7040" y="2923"/>
                    <a:pt x="9786" y="1178"/>
                  </a:cubicBezTo>
                  <a:cubicBezTo>
                    <a:pt x="8288" y="393"/>
                    <a:pt x="6646" y="1"/>
                    <a:pt x="500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061" name="Google Shape;8061;p74"/>
            <p:cNvSpPr/>
            <p:nvPr/>
          </p:nvSpPr>
          <p:spPr>
            <a:xfrm>
              <a:off x="2944250" y="2859150"/>
              <a:ext cx="251675" cy="226375"/>
            </a:xfrm>
            <a:custGeom>
              <a:avLst/>
              <a:gdLst/>
              <a:ahLst/>
              <a:cxnLst/>
              <a:rect l="l" t="t" r="r" b="b"/>
              <a:pathLst>
                <a:path w="10067" h="9055" extrusionOk="0">
                  <a:moveTo>
                    <a:pt x="4" y="1"/>
                  </a:moveTo>
                  <a:cubicBezTo>
                    <a:pt x="2" y="65"/>
                    <a:pt x="0" y="130"/>
                    <a:pt x="0" y="195"/>
                  </a:cubicBezTo>
                  <a:cubicBezTo>
                    <a:pt x="0" y="3954"/>
                    <a:pt x="2023" y="7250"/>
                    <a:pt x="5033" y="9055"/>
                  </a:cubicBezTo>
                  <a:cubicBezTo>
                    <a:pt x="8045" y="7250"/>
                    <a:pt x="10066" y="3954"/>
                    <a:pt x="10066" y="195"/>
                  </a:cubicBezTo>
                  <a:cubicBezTo>
                    <a:pt x="10066" y="130"/>
                    <a:pt x="10066" y="65"/>
                    <a:pt x="10065" y="1"/>
                  </a:cubicBezTo>
                  <a:cubicBezTo>
                    <a:pt x="8490" y="829"/>
                    <a:pt x="6762" y="1243"/>
                    <a:pt x="5034" y="1243"/>
                  </a:cubicBezTo>
                  <a:cubicBezTo>
                    <a:pt x="3306" y="1243"/>
                    <a:pt x="1578" y="829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</p:grpSp>
      <p:grpSp>
        <p:nvGrpSpPr>
          <p:cNvPr id="8062" name="Google Shape;8062;p74"/>
          <p:cNvGrpSpPr/>
          <p:nvPr/>
        </p:nvGrpSpPr>
        <p:grpSpPr>
          <a:xfrm>
            <a:off x="3238315" y="2113849"/>
            <a:ext cx="685569" cy="723586"/>
            <a:chOff x="3398134" y="2057755"/>
            <a:chExt cx="704087" cy="743130"/>
          </a:xfrm>
        </p:grpSpPr>
        <p:grpSp>
          <p:nvGrpSpPr>
            <p:cNvPr id="8063" name="Google Shape;8063;p74"/>
            <p:cNvGrpSpPr/>
            <p:nvPr/>
          </p:nvGrpSpPr>
          <p:grpSpPr>
            <a:xfrm>
              <a:off x="3398134" y="2290183"/>
              <a:ext cx="315300" cy="219900"/>
              <a:chOff x="3398134" y="2290183"/>
              <a:chExt cx="315300" cy="219900"/>
            </a:xfrm>
          </p:grpSpPr>
          <p:sp>
            <p:nvSpPr>
              <p:cNvPr id="8064" name="Google Shape;8064;p74"/>
              <p:cNvSpPr/>
              <p:nvPr/>
            </p:nvSpPr>
            <p:spPr>
              <a:xfrm>
                <a:off x="3493534" y="2290183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065" name="Google Shape;8065;p74"/>
              <p:cNvCxnSpPr>
                <a:stCxn id="8064" idx="2"/>
              </p:cNvCxnSpPr>
              <p:nvPr/>
            </p:nvCxnSpPr>
            <p:spPr>
              <a:xfrm rot="10800000">
                <a:off x="3398134" y="2400133"/>
                <a:ext cx="95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066" name="Google Shape;8066;p74"/>
            <p:cNvGrpSpPr/>
            <p:nvPr/>
          </p:nvGrpSpPr>
          <p:grpSpPr>
            <a:xfrm>
              <a:off x="3547823" y="2467358"/>
              <a:ext cx="219900" cy="333527"/>
              <a:chOff x="3547823" y="2467358"/>
              <a:chExt cx="219900" cy="333527"/>
            </a:xfrm>
          </p:grpSpPr>
          <p:sp>
            <p:nvSpPr>
              <p:cNvPr id="8067" name="Google Shape;8067;p74"/>
              <p:cNvSpPr/>
              <p:nvPr/>
            </p:nvSpPr>
            <p:spPr>
              <a:xfrm>
                <a:off x="3547823" y="2467358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068" name="Google Shape;8068;p74"/>
              <p:cNvCxnSpPr/>
              <p:nvPr/>
            </p:nvCxnSpPr>
            <p:spPr>
              <a:xfrm rot="10800000">
                <a:off x="3657701" y="2687185"/>
                <a:ext cx="0" cy="113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069" name="Google Shape;8069;p74"/>
            <p:cNvGrpSpPr/>
            <p:nvPr/>
          </p:nvGrpSpPr>
          <p:grpSpPr>
            <a:xfrm>
              <a:off x="3734138" y="2467358"/>
              <a:ext cx="219900" cy="333527"/>
              <a:chOff x="3734138" y="2467358"/>
              <a:chExt cx="219900" cy="333527"/>
            </a:xfrm>
          </p:grpSpPr>
          <p:sp>
            <p:nvSpPr>
              <p:cNvPr id="8070" name="Google Shape;8070;p74"/>
              <p:cNvSpPr/>
              <p:nvPr/>
            </p:nvSpPr>
            <p:spPr>
              <a:xfrm>
                <a:off x="3734138" y="2467358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071" name="Google Shape;8071;p74"/>
              <p:cNvCxnSpPr/>
              <p:nvPr/>
            </p:nvCxnSpPr>
            <p:spPr>
              <a:xfrm rot="10800000">
                <a:off x="3844020" y="2687185"/>
                <a:ext cx="0" cy="113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072" name="Google Shape;8072;p74"/>
            <p:cNvGrpSpPr/>
            <p:nvPr/>
          </p:nvGrpSpPr>
          <p:grpSpPr>
            <a:xfrm>
              <a:off x="3787560" y="2288011"/>
              <a:ext cx="314661" cy="219900"/>
              <a:chOff x="3787560" y="2288011"/>
              <a:chExt cx="314661" cy="219900"/>
            </a:xfrm>
          </p:grpSpPr>
          <p:sp>
            <p:nvSpPr>
              <p:cNvPr id="8073" name="Google Shape;8073;p74"/>
              <p:cNvSpPr/>
              <p:nvPr/>
            </p:nvSpPr>
            <p:spPr>
              <a:xfrm>
                <a:off x="3787560" y="2288011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074" name="Google Shape;8074;p74"/>
              <p:cNvCxnSpPr/>
              <p:nvPr/>
            </p:nvCxnSpPr>
            <p:spPr>
              <a:xfrm rot="10800000">
                <a:off x="4007421" y="2400064"/>
                <a:ext cx="94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075" name="Google Shape;8075;p74"/>
            <p:cNvGrpSpPr/>
            <p:nvPr/>
          </p:nvGrpSpPr>
          <p:grpSpPr>
            <a:xfrm>
              <a:off x="3637290" y="2057755"/>
              <a:ext cx="219900" cy="335499"/>
              <a:chOff x="3637290" y="2057755"/>
              <a:chExt cx="219900" cy="335499"/>
            </a:xfrm>
          </p:grpSpPr>
          <p:sp>
            <p:nvSpPr>
              <p:cNvPr id="8076" name="Google Shape;8076;p74"/>
              <p:cNvSpPr/>
              <p:nvPr/>
            </p:nvSpPr>
            <p:spPr>
              <a:xfrm>
                <a:off x="3637290" y="2173354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077" name="Google Shape;8077;p74"/>
              <p:cNvCxnSpPr/>
              <p:nvPr/>
            </p:nvCxnSpPr>
            <p:spPr>
              <a:xfrm rot="10800000">
                <a:off x="3747169" y="2057755"/>
                <a:ext cx="0" cy="113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8078" name="Google Shape;8078;p74"/>
          <p:cNvGrpSpPr/>
          <p:nvPr/>
        </p:nvGrpSpPr>
        <p:grpSpPr>
          <a:xfrm>
            <a:off x="4913537" y="2120545"/>
            <a:ext cx="710153" cy="710153"/>
            <a:chOff x="5007123" y="2079403"/>
            <a:chExt cx="687600" cy="687600"/>
          </a:xfrm>
        </p:grpSpPr>
        <p:sp>
          <p:nvSpPr>
            <p:cNvPr id="8079" name="Google Shape;8079;p74"/>
            <p:cNvSpPr/>
            <p:nvPr/>
          </p:nvSpPr>
          <p:spPr>
            <a:xfrm>
              <a:off x="5007123" y="2079403"/>
              <a:ext cx="687600" cy="687600"/>
            </a:xfrm>
            <a:prstGeom prst="ellipse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080" name="Google Shape;8080;p74"/>
            <p:cNvSpPr/>
            <p:nvPr/>
          </p:nvSpPr>
          <p:spPr>
            <a:xfrm>
              <a:off x="5069448" y="2141702"/>
              <a:ext cx="563100" cy="562800"/>
            </a:xfrm>
            <a:prstGeom prst="ellipse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081" name="Google Shape;8081;p74"/>
            <p:cNvSpPr/>
            <p:nvPr/>
          </p:nvSpPr>
          <p:spPr>
            <a:xfrm>
              <a:off x="5146403" y="2218605"/>
              <a:ext cx="409200" cy="409200"/>
            </a:xfrm>
            <a:prstGeom prst="ellipse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082" name="Google Shape;8082;p74"/>
            <p:cNvSpPr/>
            <p:nvPr/>
          </p:nvSpPr>
          <p:spPr>
            <a:xfrm>
              <a:off x="5221891" y="2294066"/>
              <a:ext cx="258300" cy="258300"/>
            </a:xfrm>
            <a:prstGeom prst="ellipse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</p:grpSp>
      <p:grpSp>
        <p:nvGrpSpPr>
          <p:cNvPr id="8083" name="Google Shape;8083;p74"/>
          <p:cNvGrpSpPr/>
          <p:nvPr/>
        </p:nvGrpSpPr>
        <p:grpSpPr>
          <a:xfrm>
            <a:off x="5722975" y="2115051"/>
            <a:ext cx="720998" cy="721183"/>
            <a:chOff x="5797446" y="2063053"/>
            <a:chExt cx="698100" cy="698280"/>
          </a:xfrm>
        </p:grpSpPr>
        <p:sp>
          <p:nvSpPr>
            <p:cNvPr id="8084" name="Google Shape;8084;p74"/>
            <p:cNvSpPr/>
            <p:nvPr/>
          </p:nvSpPr>
          <p:spPr>
            <a:xfrm>
              <a:off x="5797446" y="2063053"/>
              <a:ext cx="698100" cy="698100"/>
            </a:xfrm>
            <a:prstGeom prst="ellipse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085" name="Google Shape;8085;p74"/>
            <p:cNvSpPr/>
            <p:nvPr/>
          </p:nvSpPr>
          <p:spPr>
            <a:xfrm>
              <a:off x="5872067" y="2212295"/>
              <a:ext cx="549000" cy="549000"/>
            </a:xfrm>
            <a:prstGeom prst="ellipse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086" name="Google Shape;8086;p74"/>
            <p:cNvSpPr/>
            <p:nvPr/>
          </p:nvSpPr>
          <p:spPr>
            <a:xfrm>
              <a:off x="5921353" y="2310867"/>
              <a:ext cx="450300" cy="450300"/>
            </a:xfrm>
            <a:prstGeom prst="ellipse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087" name="Google Shape;8087;p74"/>
            <p:cNvSpPr/>
            <p:nvPr/>
          </p:nvSpPr>
          <p:spPr>
            <a:xfrm>
              <a:off x="5967936" y="2404033"/>
              <a:ext cx="357300" cy="357300"/>
            </a:xfrm>
            <a:prstGeom prst="ellipse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</p:grpSp>
      <p:grpSp>
        <p:nvGrpSpPr>
          <p:cNvPr id="8088" name="Google Shape;8088;p74"/>
          <p:cNvGrpSpPr/>
          <p:nvPr/>
        </p:nvGrpSpPr>
        <p:grpSpPr>
          <a:xfrm>
            <a:off x="8168122" y="3760656"/>
            <a:ext cx="280585" cy="673164"/>
            <a:chOff x="8075075" y="3754290"/>
            <a:chExt cx="255612" cy="613194"/>
          </a:xfrm>
        </p:grpSpPr>
        <p:grpSp>
          <p:nvGrpSpPr>
            <p:cNvPr id="8089" name="Google Shape;8089;p74"/>
            <p:cNvGrpSpPr/>
            <p:nvPr/>
          </p:nvGrpSpPr>
          <p:grpSpPr>
            <a:xfrm>
              <a:off x="8075075" y="3754290"/>
              <a:ext cx="255612" cy="613194"/>
              <a:chOff x="8075075" y="3754290"/>
              <a:chExt cx="255612" cy="613194"/>
            </a:xfrm>
          </p:grpSpPr>
          <p:sp>
            <p:nvSpPr>
              <p:cNvPr id="8090" name="Google Shape;8090;p74"/>
              <p:cNvSpPr/>
              <p:nvPr/>
            </p:nvSpPr>
            <p:spPr>
              <a:xfrm>
                <a:off x="8075075" y="4252967"/>
                <a:ext cx="255612" cy="114517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7497" extrusionOk="0">
                    <a:moveTo>
                      <a:pt x="1" y="1"/>
                    </a:moveTo>
                    <a:lnTo>
                      <a:pt x="8369" y="7496"/>
                    </a:lnTo>
                    <a:lnTo>
                      <a:pt x="16734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091" name="Google Shape;8091;p74"/>
              <p:cNvSpPr/>
              <p:nvPr/>
            </p:nvSpPr>
            <p:spPr>
              <a:xfrm>
                <a:off x="8075075" y="3754290"/>
                <a:ext cx="255612" cy="498713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32649" extrusionOk="0">
                    <a:moveTo>
                      <a:pt x="8369" y="0"/>
                    </a:moveTo>
                    <a:cubicBezTo>
                      <a:pt x="3747" y="0"/>
                      <a:pt x="1" y="3747"/>
                      <a:pt x="1" y="8366"/>
                    </a:cubicBezTo>
                    <a:lnTo>
                      <a:pt x="1" y="32649"/>
                    </a:lnTo>
                    <a:lnTo>
                      <a:pt x="16734" y="32649"/>
                    </a:lnTo>
                    <a:lnTo>
                      <a:pt x="16734" y="8366"/>
                    </a:lnTo>
                    <a:cubicBezTo>
                      <a:pt x="16734" y="3744"/>
                      <a:pt x="12987" y="0"/>
                      <a:pt x="836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8092" name="Google Shape;8092;p74"/>
            <p:cNvSpPr/>
            <p:nvPr/>
          </p:nvSpPr>
          <p:spPr>
            <a:xfrm>
              <a:off x="8107762" y="3782257"/>
              <a:ext cx="190281" cy="190281"/>
            </a:xfrm>
            <a:custGeom>
              <a:avLst/>
              <a:gdLst/>
              <a:ahLst/>
              <a:cxnLst/>
              <a:rect l="l" t="t" r="r" b="b"/>
              <a:pathLst>
                <a:path w="12457" h="12457" extrusionOk="0">
                  <a:moveTo>
                    <a:pt x="6229" y="1"/>
                  </a:moveTo>
                  <a:cubicBezTo>
                    <a:pt x="2788" y="1"/>
                    <a:pt x="1" y="2788"/>
                    <a:pt x="1" y="6229"/>
                  </a:cubicBezTo>
                  <a:cubicBezTo>
                    <a:pt x="1" y="9670"/>
                    <a:pt x="2788" y="12457"/>
                    <a:pt x="6229" y="12457"/>
                  </a:cubicBezTo>
                  <a:cubicBezTo>
                    <a:pt x="9666" y="12457"/>
                    <a:pt x="12457" y="9670"/>
                    <a:pt x="12457" y="6229"/>
                  </a:cubicBezTo>
                  <a:cubicBezTo>
                    <a:pt x="12457" y="2788"/>
                    <a:pt x="9666" y="1"/>
                    <a:pt x="622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</p:grpSp>
      <p:grpSp>
        <p:nvGrpSpPr>
          <p:cNvPr id="8093" name="Google Shape;8093;p74"/>
          <p:cNvGrpSpPr/>
          <p:nvPr/>
        </p:nvGrpSpPr>
        <p:grpSpPr>
          <a:xfrm>
            <a:off x="5285180" y="3749453"/>
            <a:ext cx="470352" cy="683745"/>
            <a:chOff x="1697726" y="3244179"/>
            <a:chExt cx="788124" cy="1146069"/>
          </a:xfrm>
        </p:grpSpPr>
        <p:sp>
          <p:nvSpPr>
            <p:cNvPr id="8094" name="Google Shape;8094;p74"/>
            <p:cNvSpPr/>
            <p:nvPr/>
          </p:nvSpPr>
          <p:spPr>
            <a:xfrm>
              <a:off x="1697726" y="3244179"/>
              <a:ext cx="788124" cy="1146069"/>
            </a:xfrm>
            <a:custGeom>
              <a:avLst/>
              <a:gdLst/>
              <a:ahLst/>
              <a:cxnLst/>
              <a:rect l="l" t="t" r="r" b="b"/>
              <a:pathLst>
                <a:path w="30365" h="44156" extrusionOk="0">
                  <a:moveTo>
                    <a:pt x="18841" y="1"/>
                  </a:moveTo>
                  <a:lnTo>
                    <a:pt x="18841" y="3319"/>
                  </a:lnTo>
                  <a:lnTo>
                    <a:pt x="7583" y="3319"/>
                  </a:lnTo>
                  <a:cubicBezTo>
                    <a:pt x="5740" y="3319"/>
                    <a:pt x="4248" y="4814"/>
                    <a:pt x="4248" y="6658"/>
                  </a:cubicBezTo>
                  <a:lnTo>
                    <a:pt x="4248" y="29436"/>
                  </a:lnTo>
                  <a:lnTo>
                    <a:pt x="1" y="29436"/>
                  </a:lnTo>
                  <a:lnTo>
                    <a:pt x="1" y="44155"/>
                  </a:lnTo>
                  <a:lnTo>
                    <a:pt x="14720" y="44155"/>
                  </a:lnTo>
                  <a:lnTo>
                    <a:pt x="14720" y="29436"/>
                  </a:lnTo>
                  <a:lnTo>
                    <a:pt x="10922" y="29436"/>
                  </a:lnTo>
                  <a:lnTo>
                    <a:pt x="10922" y="9993"/>
                  </a:lnTo>
                  <a:lnTo>
                    <a:pt x="18841" y="9993"/>
                  </a:lnTo>
                  <a:lnTo>
                    <a:pt x="18841" y="13311"/>
                  </a:lnTo>
                  <a:lnTo>
                    <a:pt x="30365" y="6658"/>
                  </a:lnTo>
                  <a:lnTo>
                    <a:pt x="1884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095" name="Google Shape;8095;p74"/>
            <p:cNvSpPr/>
            <p:nvPr/>
          </p:nvSpPr>
          <p:spPr>
            <a:xfrm>
              <a:off x="1743302" y="4053603"/>
              <a:ext cx="291293" cy="291267"/>
            </a:xfrm>
            <a:custGeom>
              <a:avLst/>
              <a:gdLst/>
              <a:ahLst/>
              <a:cxnLst/>
              <a:rect l="l" t="t" r="r" b="b"/>
              <a:pathLst>
                <a:path w="11223" h="11222" extrusionOk="0">
                  <a:moveTo>
                    <a:pt x="1" y="0"/>
                  </a:moveTo>
                  <a:lnTo>
                    <a:pt x="1" y="11222"/>
                  </a:lnTo>
                  <a:lnTo>
                    <a:pt x="11222" y="11222"/>
                  </a:lnTo>
                  <a:lnTo>
                    <a:pt x="1122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</p:grpSp>
      <p:sp>
        <p:nvSpPr>
          <p:cNvPr id="8096" name="Google Shape;8096;p74"/>
          <p:cNvSpPr/>
          <p:nvPr/>
        </p:nvSpPr>
        <p:spPr>
          <a:xfrm>
            <a:off x="8142645" y="3663455"/>
            <a:ext cx="204" cy="4"/>
          </a:xfrm>
          <a:custGeom>
            <a:avLst/>
            <a:gdLst/>
            <a:ahLst/>
            <a:cxnLst/>
            <a:rect l="l" t="t" r="r" b="b"/>
            <a:pathLst>
              <a:path w="48" h="1" extrusionOk="0">
                <a:moveTo>
                  <a:pt x="48" y="0"/>
                </a:move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050"/>
              </a:solidFill>
            </a:endParaRPr>
          </a:p>
        </p:txBody>
      </p:sp>
      <p:grpSp>
        <p:nvGrpSpPr>
          <p:cNvPr id="8097" name="Google Shape;8097;p74"/>
          <p:cNvGrpSpPr/>
          <p:nvPr/>
        </p:nvGrpSpPr>
        <p:grpSpPr>
          <a:xfrm>
            <a:off x="5906331" y="3760655"/>
            <a:ext cx="293891" cy="293845"/>
            <a:chOff x="6134814" y="3754290"/>
            <a:chExt cx="293891" cy="293845"/>
          </a:xfrm>
        </p:grpSpPr>
        <p:sp>
          <p:nvSpPr>
            <p:cNvPr id="8098" name="Google Shape;8098;p74"/>
            <p:cNvSpPr/>
            <p:nvPr/>
          </p:nvSpPr>
          <p:spPr>
            <a:xfrm>
              <a:off x="6134814" y="3754290"/>
              <a:ext cx="293891" cy="293845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099" name="Google Shape;8099;p74"/>
            <p:cNvSpPr/>
            <p:nvPr/>
          </p:nvSpPr>
          <p:spPr>
            <a:xfrm>
              <a:off x="6147232" y="3764860"/>
              <a:ext cx="118946" cy="107337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</p:grpSp>
      <p:grpSp>
        <p:nvGrpSpPr>
          <p:cNvPr id="8100" name="Google Shape;8100;p74"/>
          <p:cNvGrpSpPr/>
          <p:nvPr/>
        </p:nvGrpSpPr>
        <p:grpSpPr>
          <a:xfrm>
            <a:off x="5906331" y="4139326"/>
            <a:ext cx="293891" cy="293891"/>
            <a:chOff x="6134814" y="4086186"/>
            <a:chExt cx="293891" cy="293891"/>
          </a:xfrm>
        </p:grpSpPr>
        <p:sp>
          <p:nvSpPr>
            <p:cNvPr id="8101" name="Google Shape;8101;p74"/>
            <p:cNvSpPr/>
            <p:nvPr/>
          </p:nvSpPr>
          <p:spPr>
            <a:xfrm>
              <a:off x="6134814" y="4086186"/>
              <a:ext cx="293891" cy="293891"/>
            </a:xfrm>
            <a:custGeom>
              <a:avLst/>
              <a:gdLst/>
              <a:ahLst/>
              <a:cxnLst/>
              <a:rect l="l" t="t" r="r" b="b"/>
              <a:pathLst>
                <a:path w="19240" h="19240" extrusionOk="0">
                  <a:moveTo>
                    <a:pt x="1" y="1"/>
                  </a:moveTo>
                  <a:lnTo>
                    <a:pt x="1" y="9619"/>
                  </a:lnTo>
                  <a:cubicBezTo>
                    <a:pt x="1" y="14930"/>
                    <a:pt x="4308" y="19240"/>
                    <a:pt x="9619" y="19240"/>
                  </a:cubicBezTo>
                  <a:cubicBezTo>
                    <a:pt x="14933" y="19240"/>
                    <a:pt x="19240" y="14933"/>
                    <a:pt x="19240" y="9619"/>
                  </a:cubicBezTo>
                  <a:lnTo>
                    <a:pt x="1924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102" name="Google Shape;8102;p74"/>
            <p:cNvSpPr/>
            <p:nvPr/>
          </p:nvSpPr>
          <p:spPr>
            <a:xfrm>
              <a:off x="6147232" y="4096771"/>
              <a:ext cx="118946" cy="107322"/>
            </a:xfrm>
            <a:custGeom>
              <a:avLst/>
              <a:gdLst/>
              <a:ahLst/>
              <a:cxnLst/>
              <a:rect l="l" t="t" r="r" b="b"/>
              <a:pathLst>
                <a:path w="7787" h="7026" extrusionOk="0">
                  <a:moveTo>
                    <a:pt x="0" y="0"/>
                  </a:moveTo>
                  <a:lnTo>
                    <a:pt x="0" y="7026"/>
                  </a:lnTo>
                  <a:lnTo>
                    <a:pt x="778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</p:grpSp>
      <p:sp>
        <p:nvSpPr>
          <p:cNvPr id="8103" name="Google Shape;8103;p74"/>
          <p:cNvSpPr/>
          <p:nvPr/>
        </p:nvSpPr>
        <p:spPr>
          <a:xfrm>
            <a:off x="6944758" y="3759852"/>
            <a:ext cx="609693" cy="673150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050"/>
              </a:solidFill>
            </a:endParaRPr>
          </a:p>
        </p:txBody>
      </p:sp>
      <p:sp>
        <p:nvSpPr>
          <p:cNvPr id="8104" name="Google Shape;8104;p74"/>
          <p:cNvSpPr/>
          <p:nvPr/>
        </p:nvSpPr>
        <p:spPr>
          <a:xfrm rot="10800000">
            <a:off x="6351020" y="3757590"/>
            <a:ext cx="442939" cy="675638"/>
          </a:xfrm>
          <a:custGeom>
            <a:avLst/>
            <a:gdLst/>
            <a:ahLst/>
            <a:cxnLst/>
            <a:rect l="l" t="t" r="r" b="b"/>
            <a:pathLst>
              <a:path w="14910" h="22743" extrusionOk="0">
                <a:moveTo>
                  <a:pt x="7449" y="0"/>
                </a:moveTo>
                <a:cubicBezTo>
                  <a:pt x="7363" y="0"/>
                  <a:pt x="7277" y="40"/>
                  <a:pt x="7219" y="121"/>
                </a:cubicBezTo>
                <a:lnTo>
                  <a:pt x="4981" y="3220"/>
                </a:lnTo>
                <a:lnTo>
                  <a:pt x="1079" y="3220"/>
                </a:lnTo>
                <a:cubicBezTo>
                  <a:pt x="482" y="3220"/>
                  <a:pt x="0" y="3702"/>
                  <a:pt x="0" y="4298"/>
                </a:cubicBezTo>
                <a:lnTo>
                  <a:pt x="0" y="21652"/>
                </a:lnTo>
                <a:cubicBezTo>
                  <a:pt x="0" y="22249"/>
                  <a:pt x="482" y="22742"/>
                  <a:pt x="1079" y="22742"/>
                </a:cubicBezTo>
                <a:lnTo>
                  <a:pt x="13830" y="22742"/>
                </a:lnTo>
                <a:cubicBezTo>
                  <a:pt x="14427" y="22742"/>
                  <a:pt x="14909" y="22249"/>
                  <a:pt x="14909" y="21652"/>
                </a:cubicBezTo>
                <a:lnTo>
                  <a:pt x="14909" y="4298"/>
                </a:lnTo>
                <a:cubicBezTo>
                  <a:pt x="14909" y="3708"/>
                  <a:pt x="14438" y="3219"/>
                  <a:pt x="13851" y="3219"/>
                </a:cubicBezTo>
                <a:cubicBezTo>
                  <a:pt x="13844" y="3219"/>
                  <a:pt x="13837" y="3219"/>
                  <a:pt x="13830" y="3220"/>
                </a:cubicBezTo>
                <a:lnTo>
                  <a:pt x="9916" y="3220"/>
                </a:lnTo>
                <a:lnTo>
                  <a:pt x="7678" y="121"/>
                </a:lnTo>
                <a:cubicBezTo>
                  <a:pt x="7621" y="40"/>
                  <a:pt x="7535" y="0"/>
                  <a:pt x="7449" y="0"/>
                </a:cubicBezTo>
                <a:close/>
              </a:path>
            </a:pathLst>
          </a:cu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050"/>
              </a:solidFill>
            </a:endParaRPr>
          </a:p>
        </p:txBody>
      </p:sp>
      <p:grpSp>
        <p:nvGrpSpPr>
          <p:cNvPr id="8105" name="Google Shape;8105;p74"/>
          <p:cNvGrpSpPr/>
          <p:nvPr/>
        </p:nvGrpSpPr>
        <p:grpSpPr>
          <a:xfrm>
            <a:off x="7831306" y="2968019"/>
            <a:ext cx="622883" cy="621944"/>
            <a:chOff x="1187048" y="238125"/>
            <a:chExt cx="5256397" cy="5248476"/>
          </a:xfrm>
        </p:grpSpPr>
        <p:sp>
          <p:nvSpPr>
            <p:cNvPr id="8106" name="Google Shape;8106;p74"/>
            <p:cNvSpPr/>
            <p:nvPr/>
          </p:nvSpPr>
          <p:spPr>
            <a:xfrm>
              <a:off x="1188450" y="238125"/>
              <a:ext cx="3198750" cy="2628625"/>
            </a:xfrm>
            <a:custGeom>
              <a:avLst/>
              <a:gdLst/>
              <a:ahLst/>
              <a:cxnLst/>
              <a:rect l="l" t="t" r="r" b="b"/>
              <a:pathLst>
                <a:path w="127950" h="105145" extrusionOk="0">
                  <a:moveTo>
                    <a:pt x="18697" y="0"/>
                  </a:moveTo>
                  <a:cubicBezTo>
                    <a:pt x="8371" y="0"/>
                    <a:pt x="1" y="8371"/>
                    <a:pt x="1" y="18697"/>
                  </a:cubicBezTo>
                  <a:lnTo>
                    <a:pt x="1" y="105145"/>
                  </a:lnTo>
                  <a:lnTo>
                    <a:pt x="36857" y="105145"/>
                  </a:lnTo>
                  <a:cubicBezTo>
                    <a:pt x="35719" y="102283"/>
                    <a:pt x="35385" y="99165"/>
                    <a:pt x="35897" y="96130"/>
                  </a:cubicBezTo>
                  <a:cubicBezTo>
                    <a:pt x="37137" y="88648"/>
                    <a:pt x="43398" y="82793"/>
                    <a:pt x="50957" y="82096"/>
                  </a:cubicBezTo>
                  <a:cubicBezTo>
                    <a:pt x="51501" y="82045"/>
                    <a:pt x="52041" y="82020"/>
                    <a:pt x="52575" y="82020"/>
                  </a:cubicBezTo>
                  <a:cubicBezTo>
                    <a:pt x="61906" y="82020"/>
                    <a:pt x="69475" y="89593"/>
                    <a:pt x="69475" y="98926"/>
                  </a:cubicBezTo>
                  <a:cubicBezTo>
                    <a:pt x="69475" y="101055"/>
                    <a:pt x="69070" y="103165"/>
                    <a:pt x="68283" y="105145"/>
                  </a:cubicBezTo>
                  <a:lnTo>
                    <a:pt x="105145" y="105145"/>
                  </a:lnTo>
                  <a:lnTo>
                    <a:pt x="105145" y="68419"/>
                  </a:lnTo>
                  <a:cubicBezTo>
                    <a:pt x="106958" y="69088"/>
                    <a:pt x="108908" y="69476"/>
                    <a:pt x="110955" y="69476"/>
                  </a:cubicBezTo>
                  <a:cubicBezTo>
                    <a:pt x="111990" y="69476"/>
                    <a:pt x="113050" y="69377"/>
                    <a:pt x="114130" y="69164"/>
                  </a:cubicBezTo>
                  <a:cubicBezTo>
                    <a:pt x="121952" y="67632"/>
                    <a:pt x="127801" y="60687"/>
                    <a:pt x="127866" y="52715"/>
                  </a:cubicBezTo>
                  <a:cubicBezTo>
                    <a:pt x="127950" y="43313"/>
                    <a:pt x="120348" y="35664"/>
                    <a:pt x="110964" y="35664"/>
                  </a:cubicBezTo>
                  <a:cubicBezTo>
                    <a:pt x="108979" y="35670"/>
                    <a:pt x="107005" y="36028"/>
                    <a:pt x="105145" y="36720"/>
                  </a:cubicBezTo>
                  <a:lnTo>
                    <a:pt x="10514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107" name="Google Shape;8107;p74"/>
            <p:cNvSpPr/>
            <p:nvPr/>
          </p:nvSpPr>
          <p:spPr>
            <a:xfrm>
              <a:off x="1187048" y="2289901"/>
              <a:ext cx="2628362" cy="3196700"/>
            </a:xfrm>
            <a:custGeom>
              <a:avLst/>
              <a:gdLst/>
              <a:ahLst/>
              <a:cxnLst/>
              <a:rect l="l" t="t" r="r" b="b"/>
              <a:pathLst>
                <a:path w="105145" h="127868" extrusionOk="0">
                  <a:moveTo>
                    <a:pt x="52573" y="1"/>
                  </a:moveTo>
                  <a:cubicBezTo>
                    <a:pt x="43236" y="1"/>
                    <a:pt x="35664" y="7567"/>
                    <a:pt x="35664" y="16910"/>
                  </a:cubicBezTo>
                  <a:cubicBezTo>
                    <a:pt x="35670" y="18895"/>
                    <a:pt x="36028" y="20862"/>
                    <a:pt x="36720" y="22722"/>
                  </a:cubicBezTo>
                  <a:lnTo>
                    <a:pt x="0" y="22722"/>
                  </a:lnTo>
                  <a:lnTo>
                    <a:pt x="0" y="110011"/>
                  </a:lnTo>
                  <a:cubicBezTo>
                    <a:pt x="0" y="119872"/>
                    <a:pt x="7995" y="127867"/>
                    <a:pt x="17862" y="127867"/>
                  </a:cubicBezTo>
                  <a:lnTo>
                    <a:pt x="105145" y="127867"/>
                  </a:lnTo>
                  <a:lnTo>
                    <a:pt x="105145" y="91010"/>
                  </a:lnTo>
                  <a:cubicBezTo>
                    <a:pt x="103158" y="91801"/>
                    <a:pt x="101044" y="92206"/>
                    <a:pt x="98916" y="92206"/>
                  </a:cubicBezTo>
                  <a:cubicBezTo>
                    <a:pt x="98350" y="92206"/>
                    <a:pt x="97782" y="92177"/>
                    <a:pt x="97215" y="92119"/>
                  </a:cubicBezTo>
                  <a:cubicBezTo>
                    <a:pt x="88869" y="91267"/>
                    <a:pt x="82269" y="84184"/>
                    <a:pt x="82024" y="75802"/>
                  </a:cubicBezTo>
                  <a:cubicBezTo>
                    <a:pt x="81744" y="66233"/>
                    <a:pt x="89417" y="58393"/>
                    <a:pt x="98920" y="58393"/>
                  </a:cubicBezTo>
                  <a:cubicBezTo>
                    <a:pt x="101055" y="58393"/>
                    <a:pt x="103159" y="58792"/>
                    <a:pt x="105139" y="59585"/>
                  </a:cubicBezTo>
                  <a:lnTo>
                    <a:pt x="105139" y="22728"/>
                  </a:lnTo>
                  <a:lnTo>
                    <a:pt x="68419" y="22728"/>
                  </a:lnTo>
                  <a:cubicBezTo>
                    <a:pt x="69427" y="19992"/>
                    <a:pt x="69796" y="16951"/>
                    <a:pt x="69164" y="13738"/>
                  </a:cubicBezTo>
                  <a:cubicBezTo>
                    <a:pt x="67632" y="5922"/>
                    <a:pt x="60686" y="73"/>
                    <a:pt x="52715" y="2"/>
                  </a:cubicBezTo>
                  <a:cubicBezTo>
                    <a:pt x="52668" y="1"/>
                    <a:pt x="52620" y="1"/>
                    <a:pt x="5257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108" name="Google Shape;8108;p74"/>
            <p:cNvSpPr/>
            <p:nvPr/>
          </p:nvSpPr>
          <p:spPr>
            <a:xfrm>
              <a:off x="3812708" y="244502"/>
              <a:ext cx="2628650" cy="3170611"/>
            </a:xfrm>
            <a:custGeom>
              <a:avLst/>
              <a:gdLst/>
              <a:ahLst/>
              <a:cxnLst/>
              <a:rect l="l" t="t" r="r" b="b"/>
              <a:pathLst>
                <a:path w="105146" h="127873" extrusionOk="0">
                  <a:moveTo>
                    <a:pt x="1" y="1"/>
                  </a:moveTo>
                  <a:lnTo>
                    <a:pt x="1" y="36857"/>
                  </a:lnTo>
                  <a:cubicBezTo>
                    <a:pt x="1988" y="36066"/>
                    <a:pt x="4101" y="35662"/>
                    <a:pt x="6229" y="35662"/>
                  </a:cubicBezTo>
                  <a:cubicBezTo>
                    <a:pt x="6796" y="35662"/>
                    <a:pt x="7364" y="35691"/>
                    <a:pt x="7930" y="35748"/>
                  </a:cubicBezTo>
                  <a:cubicBezTo>
                    <a:pt x="16277" y="36595"/>
                    <a:pt x="22877" y="43684"/>
                    <a:pt x="23121" y="52066"/>
                  </a:cubicBezTo>
                  <a:cubicBezTo>
                    <a:pt x="23396" y="61635"/>
                    <a:pt x="15722" y="69481"/>
                    <a:pt x="6219" y="69481"/>
                  </a:cubicBezTo>
                  <a:cubicBezTo>
                    <a:pt x="4091" y="69475"/>
                    <a:pt x="1980" y="69076"/>
                    <a:pt x="1" y="68289"/>
                  </a:cubicBezTo>
                  <a:lnTo>
                    <a:pt x="1" y="105145"/>
                  </a:lnTo>
                  <a:lnTo>
                    <a:pt x="36720" y="105145"/>
                  </a:lnTo>
                  <a:cubicBezTo>
                    <a:pt x="35719" y="107882"/>
                    <a:pt x="35343" y="110916"/>
                    <a:pt x="35975" y="114130"/>
                  </a:cubicBezTo>
                  <a:cubicBezTo>
                    <a:pt x="37513" y="121952"/>
                    <a:pt x="44459" y="127801"/>
                    <a:pt x="52424" y="127872"/>
                  </a:cubicBezTo>
                  <a:cubicBezTo>
                    <a:pt x="52472" y="127873"/>
                    <a:pt x="52519" y="127873"/>
                    <a:pt x="52567" y="127873"/>
                  </a:cubicBezTo>
                  <a:cubicBezTo>
                    <a:pt x="61909" y="127873"/>
                    <a:pt x="69481" y="120301"/>
                    <a:pt x="69481" y="110964"/>
                  </a:cubicBezTo>
                  <a:cubicBezTo>
                    <a:pt x="69475" y="108979"/>
                    <a:pt x="69118" y="107005"/>
                    <a:pt x="68426" y="105145"/>
                  </a:cubicBezTo>
                  <a:lnTo>
                    <a:pt x="105145" y="105145"/>
                  </a:lnTo>
                  <a:lnTo>
                    <a:pt x="105145" y="16354"/>
                  </a:lnTo>
                  <a:cubicBezTo>
                    <a:pt x="105140" y="7328"/>
                    <a:pt x="97818" y="1"/>
                    <a:pt x="8878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109" name="Google Shape;8109;p74"/>
            <p:cNvSpPr/>
            <p:nvPr/>
          </p:nvSpPr>
          <p:spPr>
            <a:xfrm>
              <a:off x="3244845" y="2847950"/>
              <a:ext cx="3198600" cy="2628500"/>
            </a:xfrm>
            <a:custGeom>
              <a:avLst/>
              <a:gdLst/>
              <a:ahLst/>
              <a:cxnLst/>
              <a:rect l="l" t="t" r="r" b="b"/>
              <a:pathLst>
                <a:path w="127944" h="105140" extrusionOk="0">
                  <a:moveTo>
                    <a:pt x="22805" y="0"/>
                  </a:moveTo>
                  <a:lnTo>
                    <a:pt x="22805" y="36720"/>
                  </a:lnTo>
                  <a:cubicBezTo>
                    <a:pt x="20992" y="36051"/>
                    <a:pt x="19042" y="35663"/>
                    <a:pt x="16995" y="35663"/>
                  </a:cubicBezTo>
                  <a:cubicBezTo>
                    <a:pt x="15960" y="35663"/>
                    <a:pt x="14900" y="35762"/>
                    <a:pt x="13820" y="35975"/>
                  </a:cubicBezTo>
                  <a:cubicBezTo>
                    <a:pt x="5998" y="37513"/>
                    <a:pt x="150" y="44453"/>
                    <a:pt x="78" y="52424"/>
                  </a:cubicBezTo>
                  <a:cubicBezTo>
                    <a:pt x="1" y="61826"/>
                    <a:pt x="7602" y="69481"/>
                    <a:pt x="16986" y="69481"/>
                  </a:cubicBezTo>
                  <a:cubicBezTo>
                    <a:pt x="18971" y="69475"/>
                    <a:pt x="20945" y="69117"/>
                    <a:pt x="22805" y="68420"/>
                  </a:cubicBezTo>
                  <a:lnTo>
                    <a:pt x="22805" y="105139"/>
                  </a:lnTo>
                  <a:lnTo>
                    <a:pt x="108943" y="105139"/>
                  </a:lnTo>
                  <a:cubicBezTo>
                    <a:pt x="119436" y="105139"/>
                    <a:pt x="127944" y="96631"/>
                    <a:pt x="127944" y="86138"/>
                  </a:cubicBezTo>
                  <a:lnTo>
                    <a:pt x="127944" y="0"/>
                  </a:lnTo>
                  <a:lnTo>
                    <a:pt x="91087" y="0"/>
                  </a:lnTo>
                  <a:cubicBezTo>
                    <a:pt x="92088" y="2510"/>
                    <a:pt x="92470" y="5235"/>
                    <a:pt x="92196" y="7924"/>
                  </a:cubicBezTo>
                  <a:cubicBezTo>
                    <a:pt x="91343" y="16271"/>
                    <a:pt x="84260" y="22870"/>
                    <a:pt x="75878" y="23115"/>
                  </a:cubicBezTo>
                  <a:cubicBezTo>
                    <a:pt x="75708" y="23120"/>
                    <a:pt x="75539" y="23122"/>
                    <a:pt x="75370" y="23122"/>
                  </a:cubicBezTo>
                  <a:cubicBezTo>
                    <a:pt x="66033" y="23122"/>
                    <a:pt x="58469" y="15553"/>
                    <a:pt x="58469" y="6219"/>
                  </a:cubicBezTo>
                  <a:cubicBezTo>
                    <a:pt x="58469" y="4084"/>
                    <a:pt x="58869" y="1980"/>
                    <a:pt x="5966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</p:grpSp>
      <p:grpSp>
        <p:nvGrpSpPr>
          <p:cNvPr id="8110" name="Google Shape;8110;p74"/>
          <p:cNvGrpSpPr/>
          <p:nvPr/>
        </p:nvGrpSpPr>
        <p:grpSpPr>
          <a:xfrm>
            <a:off x="2288411" y="2977627"/>
            <a:ext cx="1310987" cy="612407"/>
            <a:chOff x="238125" y="1188750"/>
            <a:chExt cx="7140450" cy="3335550"/>
          </a:xfrm>
        </p:grpSpPr>
        <p:sp>
          <p:nvSpPr>
            <p:cNvPr id="8111" name="Google Shape;8111;p74"/>
            <p:cNvSpPr/>
            <p:nvPr/>
          </p:nvSpPr>
          <p:spPr>
            <a:xfrm>
              <a:off x="238125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0"/>
                  </a:moveTo>
                  <a:cubicBezTo>
                    <a:pt x="1801" y="6"/>
                    <a:pt x="6" y="1801"/>
                    <a:pt x="0" y="4021"/>
                  </a:cubicBezTo>
                  <a:lnTo>
                    <a:pt x="0" y="59338"/>
                  </a:lnTo>
                  <a:cubicBezTo>
                    <a:pt x="6" y="61552"/>
                    <a:pt x="1801" y="63354"/>
                    <a:pt x="4021" y="63359"/>
                  </a:cubicBezTo>
                  <a:lnTo>
                    <a:pt x="98272" y="63359"/>
                  </a:lnTo>
                  <a:cubicBezTo>
                    <a:pt x="99963" y="41512"/>
                    <a:pt x="118098" y="24204"/>
                    <a:pt x="140280" y="23813"/>
                  </a:cubicBezTo>
                  <a:lnTo>
                    <a:pt x="140280" y="4021"/>
                  </a:lnTo>
                  <a:cubicBezTo>
                    <a:pt x="140275" y="1801"/>
                    <a:pt x="138474" y="6"/>
                    <a:pt x="13625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112" name="Google Shape;8112;p74"/>
            <p:cNvSpPr/>
            <p:nvPr/>
          </p:nvSpPr>
          <p:spPr>
            <a:xfrm>
              <a:off x="238125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1"/>
                  </a:moveTo>
                  <a:cubicBezTo>
                    <a:pt x="1801" y="6"/>
                    <a:pt x="6" y="1808"/>
                    <a:pt x="0" y="4022"/>
                  </a:cubicBezTo>
                  <a:lnTo>
                    <a:pt x="0" y="59339"/>
                  </a:lnTo>
                  <a:cubicBezTo>
                    <a:pt x="6" y="61559"/>
                    <a:pt x="1801" y="63354"/>
                    <a:pt x="4021" y="63360"/>
                  </a:cubicBezTo>
                  <a:lnTo>
                    <a:pt x="136259" y="63360"/>
                  </a:lnTo>
                  <a:cubicBezTo>
                    <a:pt x="138474" y="63354"/>
                    <a:pt x="140275" y="61559"/>
                    <a:pt x="140280" y="59339"/>
                  </a:cubicBezTo>
                  <a:lnTo>
                    <a:pt x="140280" y="39547"/>
                  </a:lnTo>
                  <a:cubicBezTo>
                    <a:pt x="118098" y="39155"/>
                    <a:pt x="99963" y="21848"/>
                    <a:pt x="9827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113" name="Google Shape;8113;p74"/>
            <p:cNvSpPr/>
            <p:nvPr/>
          </p:nvSpPr>
          <p:spPr>
            <a:xfrm>
              <a:off x="3871550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2" y="0"/>
                  </a:moveTo>
                  <a:cubicBezTo>
                    <a:pt x="1807" y="6"/>
                    <a:pt x="6" y="1801"/>
                    <a:pt x="0" y="4021"/>
                  </a:cubicBezTo>
                  <a:lnTo>
                    <a:pt x="0" y="24017"/>
                  </a:lnTo>
                  <a:cubicBezTo>
                    <a:pt x="20553" y="26066"/>
                    <a:pt x="36886" y="42675"/>
                    <a:pt x="38494" y="63359"/>
                  </a:cubicBezTo>
                  <a:lnTo>
                    <a:pt x="136260" y="63359"/>
                  </a:lnTo>
                  <a:cubicBezTo>
                    <a:pt x="138480" y="63354"/>
                    <a:pt x="140275" y="61552"/>
                    <a:pt x="140281" y="59338"/>
                  </a:cubicBezTo>
                  <a:lnTo>
                    <a:pt x="140281" y="4021"/>
                  </a:lnTo>
                  <a:cubicBezTo>
                    <a:pt x="140275" y="1801"/>
                    <a:pt x="138480" y="6"/>
                    <a:pt x="13626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114" name="Google Shape;8114;p74"/>
            <p:cNvSpPr/>
            <p:nvPr/>
          </p:nvSpPr>
          <p:spPr>
            <a:xfrm>
              <a:off x="3871550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38494" y="1"/>
                  </a:moveTo>
                  <a:cubicBezTo>
                    <a:pt x="36886" y="20680"/>
                    <a:pt x="20553" y="37294"/>
                    <a:pt x="0" y="39343"/>
                  </a:cubicBezTo>
                  <a:lnTo>
                    <a:pt x="0" y="59339"/>
                  </a:lnTo>
                  <a:cubicBezTo>
                    <a:pt x="6" y="61559"/>
                    <a:pt x="1807" y="63354"/>
                    <a:pt x="4022" y="63360"/>
                  </a:cubicBezTo>
                  <a:lnTo>
                    <a:pt x="136260" y="63360"/>
                  </a:lnTo>
                  <a:cubicBezTo>
                    <a:pt x="138480" y="63354"/>
                    <a:pt x="140275" y="61559"/>
                    <a:pt x="140281" y="59339"/>
                  </a:cubicBezTo>
                  <a:lnTo>
                    <a:pt x="140281" y="4022"/>
                  </a:lnTo>
                  <a:cubicBezTo>
                    <a:pt x="140275" y="1808"/>
                    <a:pt x="138480" y="6"/>
                    <a:pt x="13626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115" name="Google Shape;8115;p74"/>
            <p:cNvSpPr/>
            <p:nvPr/>
          </p:nvSpPr>
          <p:spPr>
            <a:xfrm>
              <a:off x="2842425" y="1934600"/>
              <a:ext cx="1843850" cy="1843850"/>
            </a:xfrm>
            <a:custGeom>
              <a:avLst/>
              <a:gdLst/>
              <a:ahLst/>
              <a:cxnLst/>
              <a:rect l="l" t="t" r="r" b="b"/>
              <a:pathLst>
                <a:path w="73754" h="73754" extrusionOk="0">
                  <a:moveTo>
                    <a:pt x="36880" y="0"/>
                  </a:moveTo>
                  <a:cubicBezTo>
                    <a:pt x="36621" y="0"/>
                    <a:pt x="36362" y="6"/>
                    <a:pt x="36108" y="11"/>
                  </a:cubicBezTo>
                  <a:cubicBezTo>
                    <a:pt x="17253" y="397"/>
                    <a:pt x="1834" y="15011"/>
                    <a:pt x="154" y="33525"/>
                  </a:cubicBezTo>
                  <a:cubicBezTo>
                    <a:pt x="55" y="34627"/>
                    <a:pt x="0" y="35745"/>
                    <a:pt x="0" y="36874"/>
                  </a:cubicBezTo>
                  <a:cubicBezTo>
                    <a:pt x="0" y="38009"/>
                    <a:pt x="55" y="39122"/>
                    <a:pt x="154" y="40229"/>
                  </a:cubicBezTo>
                  <a:cubicBezTo>
                    <a:pt x="1834" y="58749"/>
                    <a:pt x="17253" y="73357"/>
                    <a:pt x="36108" y="73743"/>
                  </a:cubicBezTo>
                  <a:cubicBezTo>
                    <a:pt x="36362" y="73748"/>
                    <a:pt x="36621" y="73754"/>
                    <a:pt x="36880" y="73754"/>
                  </a:cubicBezTo>
                  <a:cubicBezTo>
                    <a:pt x="38312" y="73754"/>
                    <a:pt x="39744" y="73666"/>
                    <a:pt x="41165" y="73500"/>
                  </a:cubicBezTo>
                  <a:cubicBezTo>
                    <a:pt x="58391" y="71495"/>
                    <a:pt x="72030" y="57581"/>
                    <a:pt x="73600" y="40229"/>
                  </a:cubicBezTo>
                  <a:cubicBezTo>
                    <a:pt x="73699" y="39127"/>
                    <a:pt x="73754" y="38009"/>
                    <a:pt x="73754" y="36874"/>
                  </a:cubicBezTo>
                  <a:cubicBezTo>
                    <a:pt x="73754" y="35745"/>
                    <a:pt x="73699" y="34632"/>
                    <a:pt x="73600" y="33525"/>
                  </a:cubicBezTo>
                  <a:cubicBezTo>
                    <a:pt x="72024" y="16173"/>
                    <a:pt x="58391" y="2259"/>
                    <a:pt x="41165" y="254"/>
                  </a:cubicBezTo>
                  <a:cubicBezTo>
                    <a:pt x="39744" y="88"/>
                    <a:pt x="38312" y="0"/>
                    <a:pt x="3688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</p:grpSp>
      <p:grpSp>
        <p:nvGrpSpPr>
          <p:cNvPr id="8116" name="Google Shape;8116;p74"/>
          <p:cNvGrpSpPr/>
          <p:nvPr/>
        </p:nvGrpSpPr>
        <p:grpSpPr>
          <a:xfrm>
            <a:off x="6614283" y="2968182"/>
            <a:ext cx="1110299" cy="621702"/>
            <a:chOff x="238125" y="1335475"/>
            <a:chExt cx="5418735" cy="3034175"/>
          </a:xfrm>
        </p:grpSpPr>
        <p:sp>
          <p:nvSpPr>
            <p:cNvPr id="8117" name="Google Shape;8117;p74"/>
            <p:cNvSpPr/>
            <p:nvPr/>
          </p:nvSpPr>
          <p:spPr>
            <a:xfrm>
              <a:off x="3669985" y="1335475"/>
              <a:ext cx="1986875" cy="3034175"/>
            </a:xfrm>
            <a:custGeom>
              <a:avLst/>
              <a:gdLst/>
              <a:ahLst/>
              <a:cxnLst/>
              <a:rect l="l" t="t" r="r" b="b"/>
              <a:pathLst>
                <a:path w="79475" h="121367" extrusionOk="0">
                  <a:moveTo>
                    <a:pt x="1" y="0"/>
                  </a:moveTo>
                  <a:lnTo>
                    <a:pt x="1" y="38997"/>
                  </a:lnTo>
                  <a:cubicBezTo>
                    <a:pt x="588" y="44011"/>
                    <a:pt x="2425" y="48797"/>
                    <a:pt x="5360" y="52918"/>
                  </a:cubicBezTo>
                  <a:lnTo>
                    <a:pt x="9329" y="58469"/>
                  </a:lnTo>
                  <a:cubicBezTo>
                    <a:pt x="10541" y="59694"/>
                    <a:pt x="10541" y="61672"/>
                    <a:pt x="9329" y="62897"/>
                  </a:cubicBezTo>
                  <a:lnTo>
                    <a:pt x="5360" y="68448"/>
                  </a:lnTo>
                  <a:cubicBezTo>
                    <a:pt x="2425" y="72557"/>
                    <a:pt x="588" y="77355"/>
                    <a:pt x="1" y="82370"/>
                  </a:cubicBezTo>
                  <a:lnTo>
                    <a:pt x="1" y="121366"/>
                  </a:lnTo>
                  <a:lnTo>
                    <a:pt x="68743" y="121366"/>
                  </a:lnTo>
                  <a:lnTo>
                    <a:pt x="68743" y="85815"/>
                  </a:lnTo>
                  <a:cubicBezTo>
                    <a:pt x="68743" y="79588"/>
                    <a:pt x="70682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30" y="41778"/>
                    <a:pt x="68730" y="35551"/>
                  </a:cubicBezTo>
                  <a:lnTo>
                    <a:pt x="6873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118" name="Google Shape;8118;p74"/>
            <p:cNvSpPr/>
            <p:nvPr/>
          </p:nvSpPr>
          <p:spPr>
            <a:xfrm>
              <a:off x="1956350" y="1335475"/>
              <a:ext cx="1984950" cy="3034175"/>
            </a:xfrm>
            <a:custGeom>
              <a:avLst/>
              <a:gdLst/>
              <a:ahLst/>
              <a:cxnLst/>
              <a:rect l="l" t="t" r="r" b="b"/>
              <a:pathLst>
                <a:path w="79398" h="121367" extrusionOk="0">
                  <a:moveTo>
                    <a:pt x="0" y="0"/>
                  </a:moveTo>
                  <a:lnTo>
                    <a:pt x="0" y="35551"/>
                  </a:lnTo>
                  <a:cubicBezTo>
                    <a:pt x="0" y="41778"/>
                    <a:pt x="1940" y="47852"/>
                    <a:pt x="5564" y="52918"/>
                  </a:cubicBezTo>
                  <a:lnTo>
                    <a:pt x="9520" y="58469"/>
                  </a:lnTo>
                  <a:cubicBezTo>
                    <a:pt x="10745" y="59694"/>
                    <a:pt x="10745" y="61672"/>
                    <a:pt x="9520" y="62897"/>
                  </a:cubicBezTo>
                  <a:lnTo>
                    <a:pt x="5564" y="68448"/>
                  </a:lnTo>
                  <a:cubicBezTo>
                    <a:pt x="1952" y="73514"/>
                    <a:pt x="0" y="79588"/>
                    <a:pt x="0" y="85815"/>
                  </a:cubicBezTo>
                  <a:lnTo>
                    <a:pt x="0" y="121366"/>
                  </a:lnTo>
                  <a:lnTo>
                    <a:pt x="68665" y="121366"/>
                  </a:lnTo>
                  <a:lnTo>
                    <a:pt x="68665" y="85815"/>
                  </a:lnTo>
                  <a:cubicBezTo>
                    <a:pt x="68665" y="79588"/>
                    <a:pt x="70605" y="73514"/>
                    <a:pt x="74216" y="68448"/>
                  </a:cubicBezTo>
                  <a:lnTo>
                    <a:pt x="78185" y="62897"/>
                  </a:lnTo>
                  <a:cubicBezTo>
                    <a:pt x="79397" y="61672"/>
                    <a:pt x="79397" y="59694"/>
                    <a:pt x="78185" y="58469"/>
                  </a:cubicBezTo>
                  <a:lnTo>
                    <a:pt x="74216" y="52918"/>
                  </a:lnTo>
                  <a:cubicBezTo>
                    <a:pt x="70605" y="47840"/>
                    <a:pt x="68665" y="41778"/>
                    <a:pt x="68665" y="35551"/>
                  </a:cubicBezTo>
                  <a:lnTo>
                    <a:pt x="6866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119" name="Google Shape;8119;p74"/>
            <p:cNvSpPr/>
            <p:nvPr/>
          </p:nvSpPr>
          <p:spPr>
            <a:xfrm>
              <a:off x="238125" y="1335475"/>
              <a:ext cx="1986850" cy="3034175"/>
            </a:xfrm>
            <a:custGeom>
              <a:avLst/>
              <a:gdLst/>
              <a:ahLst/>
              <a:cxnLst/>
              <a:rect l="l" t="t" r="r" b="b"/>
              <a:pathLst>
                <a:path w="79474" h="121367" extrusionOk="0">
                  <a:moveTo>
                    <a:pt x="0" y="0"/>
                  </a:moveTo>
                  <a:lnTo>
                    <a:pt x="0" y="121366"/>
                  </a:lnTo>
                  <a:lnTo>
                    <a:pt x="68729" y="121366"/>
                  </a:lnTo>
                  <a:lnTo>
                    <a:pt x="68729" y="85815"/>
                  </a:lnTo>
                  <a:cubicBezTo>
                    <a:pt x="68729" y="79588"/>
                    <a:pt x="70669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29" y="41778"/>
                    <a:pt x="68729" y="35551"/>
                  </a:cubicBezTo>
                  <a:lnTo>
                    <a:pt x="687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</p:grpSp>
      <p:grpSp>
        <p:nvGrpSpPr>
          <p:cNvPr id="8120" name="Google Shape;8120;p74"/>
          <p:cNvGrpSpPr/>
          <p:nvPr/>
        </p:nvGrpSpPr>
        <p:grpSpPr>
          <a:xfrm>
            <a:off x="5431943" y="2965079"/>
            <a:ext cx="1074451" cy="627181"/>
            <a:chOff x="5359127" y="2910889"/>
            <a:chExt cx="1097723" cy="640831"/>
          </a:xfrm>
        </p:grpSpPr>
        <p:grpSp>
          <p:nvGrpSpPr>
            <p:cNvPr id="8121" name="Google Shape;8121;p74"/>
            <p:cNvGrpSpPr/>
            <p:nvPr/>
          </p:nvGrpSpPr>
          <p:grpSpPr>
            <a:xfrm>
              <a:off x="5929791" y="3263088"/>
              <a:ext cx="527060" cy="287097"/>
              <a:chOff x="5929791" y="3263088"/>
              <a:chExt cx="527060" cy="287097"/>
            </a:xfrm>
          </p:grpSpPr>
          <p:sp>
            <p:nvSpPr>
              <p:cNvPr id="8122" name="Google Shape;8122;p74"/>
              <p:cNvSpPr/>
              <p:nvPr/>
            </p:nvSpPr>
            <p:spPr>
              <a:xfrm>
                <a:off x="5929791" y="3263088"/>
                <a:ext cx="328465" cy="284502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21" y="0"/>
                    </a:moveTo>
                    <a:lnTo>
                      <a:pt x="0" y="2230932"/>
                    </a:lnTo>
                    <a:lnTo>
                      <a:pt x="2576042" y="2230932"/>
                    </a:lnTo>
                    <a:lnTo>
                      <a:pt x="128802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rgbClr val="00B050"/>
                  </a:solidFill>
                </a:endParaRPr>
              </a:p>
            </p:txBody>
          </p:sp>
          <p:sp>
            <p:nvSpPr>
              <p:cNvPr id="8123" name="Google Shape;8123;p74"/>
              <p:cNvSpPr/>
              <p:nvPr/>
            </p:nvSpPr>
            <p:spPr>
              <a:xfrm>
                <a:off x="6247886" y="3331025"/>
                <a:ext cx="208964" cy="219161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8124" name="Google Shape;8124;p74"/>
            <p:cNvGrpSpPr/>
            <p:nvPr/>
          </p:nvGrpSpPr>
          <p:grpSpPr>
            <a:xfrm>
              <a:off x="5359127" y="3263089"/>
              <a:ext cx="526428" cy="288631"/>
              <a:chOff x="5359127" y="3263089"/>
              <a:chExt cx="526428" cy="288631"/>
            </a:xfrm>
          </p:grpSpPr>
          <p:sp>
            <p:nvSpPr>
              <p:cNvPr id="8125" name="Google Shape;8125;p74"/>
              <p:cNvSpPr/>
              <p:nvPr/>
            </p:nvSpPr>
            <p:spPr>
              <a:xfrm>
                <a:off x="5557090" y="3263089"/>
                <a:ext cx="328465" cy="284502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34" y="0"/>
                    </a:moveTo>
                    <a:lnTo>
                      <a:pt x="0" y="2230920"/>
                    </a:lnTo>
                    <a:lnTo>
                      <a:pt x="2576055" y="2230920"/>
                    </a:lnTo>
                    <a:lnTo>
                      <a:pt x="128803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rgbClr val="00B050"/>
                  </a:solidFill>
                </a:endParaRPr>
              </a:p>
            </p:txBody>
          </p:sp>
          <p:sp>
            <p:nvSpPr>
              <p:cNvPr id="8126" name="Google Shape;8126;p74"/>
              <p:cNvSpPr/>
              <p:nvPr/>
            </p:nvSpPr>
            <p:spPr>
              <a:xfrm flipH="1">
                <a:off x="5359127" y="3332559"/>
                <a:ext cx="208964" cy="219161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8127" name="Google Shape;8127;p74"/>
            <p:cNvGrpSpPr/>
            <p:nvPr/>
          </p:nvGrpSpPr>
          <p:grpSpPr>
            <a:xfrm>
              <a:off x="5551525" y="2910889"/>
              <a:ext cx="520901" cy="610283"/>
              <a:chOff x="5551525" y="2910889"/>
              <a:chExt cx="520901" cy="610283"/>
            </a:xfrm>
          </p:grpSpPr>
          <p:sp>
            <p:nvSpPr>
              <p:cNvPr id="8128" name="Google Shape;8128;p74"/>
              <p:cNvSpPr/>
              <p:nvPr/>
            </p:nvSpPr>
            <p:spPr>
              <a:xfrm>
                <a:off x="5743962" y="3236669"/>
                <a:ext cx="328465" cy="284502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2576042" y="0"/>
                    </a:moveTo>
                    <a:lnTo>
                      <a:pt x="0" y="0"/>
                    </a:lnTo>
                    <a:lnTo>
                      <a:pt x="1288021" y="2230920"/>
                    </a:lnTo>
                    <a:lnTo>
                      <a:pt x="2576042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rgbClr val="00B050"/>
                  </a:solidFill>
                </a:endParaRPr>
              </a:p>
            </p:txBody>
          </p:sp>
          <p:sp>
            <p:nvSpPr>
              <p:cNvPr id="8129" name="Google Shape;8129;p74"/>
              <p:cNvSpPr/>
              <p:nvPr/>
            </p:nvSpPr>
            <p:spPr>
              <a:xfrm flipH="1">
                <a:off x="5551525" y="2910889"/>
                <a:ext cx="208964" cy="328741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8130" name="Google Shape;8130;p74"/>
            <p:cNvGrpSpPr/>
            <p:nvPr/>
          </p:nvGrpSpPr>
          <p:grpSpPr>
            <a:xfrm>
              <a:off x="5743962" y="2919100"/>
              <a:ext cx="623674" cy="284502"/>
              <a:chOff x="5743962" y="2919100"/>
              <a:chExt cx="623674" cy="284502"/>
            </a:xfrm>
          </p:grpSpPr>
          <p:sp>
            <p:nvSpPr>
              <p:cNvPr id="8131" name="Google Shape;8131;p74"/>
              <p:cNvSpPr/>
              <p:nvPr/>
            </p:nvSpPr>
            <p:spPr>
              <a:xfrm>
                <a:off x="5743962" y="2919100"/>
                <a:ext cx="328465" cy="284502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21" y="0"/>
                    </a:moveTo>
                    <a:lnTo>
                      <a:pt x="0" y="2230920"/>
                    </a:lnTo>
                    <a:lnTo>
                      <a:pt x="2576042" y="2230920"/>
                    </a:lnTo>
                    <a:lnTo>
                      <a:pt x="128802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rgbClr val="00B050"/>
                  </a:solidFill>
                </a:endParaRPr>
              </a:p>
            </p:txBody>
          </p:sp>
          <p:sp>
            <p:nvSpPr>
              <p:cNvPr id="8132" name="Google Shape;8132;p74"/>
              <p:cNvSpPr/>
              <p:nvPr/>
            </p:nvSpPr>
            <p:spPr>
              <a:xfrm>
                <a:off x="6060335" y="2920591"/>
                <a:ext cx="307300" cy="282602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rgbClr val="00B050"/>
                  </a:solidFill>
                </a:endParaRPr>
              </a:p>
            </p:txBody>
          </p:sp>
        </p:grpSp>
      </p:grpSp>
      <p:grpSp>
        <p:nvGrpSpPr>
          <p:cNvPr id="8133" name="Google Shape;8133;p74"/>
          <p:cNvGrpSpPr/>
          <p:nvPr/>
        </p:nvGrpSpPr>
        <p:grpSpPr>
          <a:xfrm>
            <a:off x="7583156" y="2115791"/>
            <a:ext cx="874976" cy="719600"/>
            <a:chOff x="7608988" y="2093194"/>
            <a:chExt cx="817276" cy="672147"/>
          </a:xfrm>
        </p:grpSpPr>
        <p:cxnSp>
          <p:nvCxnSpPr>
            <p:cNvPr id="8134" name="Google Shape;8134;p74"/>
            <p:cNvCxnSpPr/>
            <p:nvPr/>
          </p:nvCxnSpPr>
          <p:spPr>
            <a:xfrm rot="5400000" flipH="1">
              <a:off x="7620257" y="2136491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5" name="Google Shape;8135;p74"/>
            <p:cNvCxnSpPr/>
            <p:nvPr/>
          </p:nvCxnSpPr>
          <p:spPr>
            <a:xfrm rot="-5400000">
              <a:off x="8285120" y="2136491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6" name="Google Shape;8136;p74"/>
            <p:cNvCxnSpPr/>
            <p:nvPr/>
          </p:nvCxnSpPr>
          <p:spPr>
            <a:xfrm rot="5400000">
              <a:off x="7620257" y="2644741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7" name="Google Shape;8137;p74"/>
            <p:cNvCxnSpPr/>
            <p:nvPr/>
          </p:nvCxnSpPr>
          <p:spPr>
            <a:xfrm rot="-5400000" flipH="1">
              <a:off x="8285120" y="2644741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8" name="Google Shape;8138;p74"/>
            <p:cNvCxnSpPr/>
            <p:nvPr/>
          </p:nvCxnSpPr>
          <p:spPr>
            <a:xfrm rot="10800000">
              <a:off x="7608988" y="2425132"/>
              <a:ext cx="83400" cy="0"/>
            </a:xfrm>
            <a:prstGeom prst="straightConnector1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9" name="Google Shape;8139;p74"/>
            <p:cNvCxnSpPr/>
            <p:nvPr/>
          </p:nvCxnSpPr>
          <p:spPr>
            <a:xfrm rot="10800000">
              <a:off x="8342865" y="2425132"/>
              <a:ext cx="83400" cy="0"/>
            </a:xfrm>
            <a:prstGeom prst="straightConnector1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140" name="Google Shape;8140;p74"/>
            <p:cNvGrpSpPr/>
            <p:nvPr/>
          </p:nvGrpSpPr>
          <p:grpSpPr>
            <a:xfrm>
              <a:off x="7721175" y="2093194"/>
              <a:ext cx="599587" cy="623846"/>
              <a:chOff x="7721175" y="2093194"/>
              <a:chExt cx="599587" cy="623846"/>
            </a:xfrm>
          </p:grpSpPr>
          <p:grpSp>
            <p:nvGrpSpPr>
              <p:cNvPr id="8141" name="Google Shape;8141;p74"/>
              <p:cNvGrpSpPr/>
              <p:nvPr/>
            </p:nvGrpSpPr>
            <p:grpSpPr>
              <a:xfrm>
                <a:off x="7721175" y="2093194"/>
                <a:ext cx="291605" cy="623846"/>
                <a:chOff x="9405575" y="2061418"/>
                <a:chExt cx="291605" cy="623846"/>
              </a:xfrm>
            </p:grpSpPr>
            <p:sp>
              <p:nvSpPr>
                <p:cNvPr id="8142" name="Google Shape;8142;p74"/>
                <p:cNvSpPr/>
                <p:nvPr/>
              </p:nvSpPr>
              <p:spPr>
                <a:xfrm>
                  <a:off x="9405575" y="2061418"/>
                  <a:ext cx="291379" cy="623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3" h="45503" extrusionOk="0">
                      <a:moveTo>
                        <a:pt x="17225" y="1059"/>
                      </a:moveTo>
                      <a:cubicBezTo>
                        <a:pt x="20066" y="1059"/>
                        <a:pt x="20192" y="4831"/>
                        <a:pt x="20195" y="4980"/>
                      </a:cubicBezTo>
                      <a:lnTo>
                        <a:pt x="20195" y="42658"/>
                      </a:lnTo>
                      <a:cubicBezTo>
                        <a:pt x="19755" y="43076"/>
                        <a:pt x="18011" y="44441"/>
                        <a:pt x="14035" y="44441"/>
                      </a:cubicBezTo>
                      <a:cubicBezTo>
                        <a:pt x="9143" y="44441"/>
                        <a:pt x="6607" y="41481"/>
                        <a:pt x="6264" y="38549"/>
                      </a:cubicBezTo>
                      <a:cubicBezTo>
                        <a:pt x="6238" y="38342"/>
                        <a:pt x="6089" y="38168"/>
                        <a:pt x="5889" y="38106"/>
                      </a:cubicBezTo>
                      <a:cubicBezTo>
                        <a:pt x="5769" y="38071"/>
                        <a:pt x="2987" y="37194"/>
                        <a:pt x="3045" y="34127"/>
                      </a:cubicBezTo>
                      <a:cubicBezTo>
                        <a:pt x="3067" y="32998"/>
                        <a:pt x="3194" y="32212"/>
                        <a:pt x="3449" y="31665"/>
                      </a:cubicBezTo>
                      <a:cubicBezTo>
                        <a:pt x="3449" y="31665"/>
                        <a:pt x="3682" y="31319"/>
                        <a:pt x="3685" y="31277"/>
                      </a:cubicBezTo>
                      <a:cubicBezTo>
                        <a:pt x="3740" y="31205"/>
                        <a:pt x="3799" y="31141"/>
                        <a:pt x="3863" y="31082"/>
                      </a:cubicBezTo>
                      <a:cubicBezTo>
                        <a:pt x="4404" y="30567"/>
                        <a:pt x="5365" y="30335"/>
                        <a:pt x="7020" y="30335"/>
                      </a:cubicBezTo>
                      <a:cubicBezTo>
                        <a:pt x="7247" y="30335"/>
                        <a:pt x="7486" y="30339"/>
                        <a:pt x="7739" y="30348"/>
                      </a:cubicBezTo>
                      <a:cubicBezTo>
                        <a:pt x="8968" y="30388"/>
                        <a:pt x="10320" y="30407"/>
                        <a:pt x="11768" y="30407"/>
                      </a:cubicBezTo>
                      <a:cubicBezTo>
                        <a:pt x="11975" y="30407"/>
                        <a:pt x="12184" y="30407"/>
                        <a:pt x="12395" y="30406"/>
                      </a:cubicBezTo>
                      <a:lnTo>
                        <a:pt x="12408" y="30406"/>
                      </a:lnTo>
                      <a:cubicBezTo>
                        <a:pt x="12410" y="30406"/>
                        <a:pt x="12412" y="30406"/>
                        <a:pt x="12414" y="30406"/>
                      </a:cubicBezTo>
                      <a:cubicBezTo>
                        <a:pt x="14155" y="30406"/>
                        <a:pt x="15565" y="31819"/>
                        <a:pt x="15565" y="33561"/>
                      </a:cubicBezTo>
                      <a:lnTo>
                        <a:pt x="15565" y="35495"/>
                      </a:lnTo>
                      <a:cubicBezTo>
                        <a:pt x="15559" y="35793"/>
                        <a:pt x="15798" y="36039"/>
                        <a:pt x="16096" y="36039"/>
                      </a:cubicBezTo>
                      <a:cubicBezTo>
                        <a:pt x="16394" y="36039"/>
                        <a:pt x="16636" y="35793"/>
                        <a:pt x="16627" y="35495"/>
                      </a:cubicBezTo>
                      <a:lnTo>
                        <a:pt x="16627" y="33561"/>
                      </a:lnTo>
                      <a:cubicBezTo>
                        <a:pt x="16627" y="31233"/>
                        <a:pt x="14740" y="29345"/>
                        <a:pt x="12414" y="29345"/>
                      </a:cubicBezTo>
                      <a:cubicBezTo>
                        <a:pt x="12412" y="29345"/>
                        <a:pt x="12410" y="29345"/>
                        <a:pt x="12408" y="29345"/>
                      </a:cubicBezTo>
                      <a:lnTo>
                        <a:pt x="12392" y="29345"/>
                      </a:lnTo>
                      <a:cubicBezTo>
                        <a:pt x="12202" y="29346"/>
                        <a:pt x="12014" y="29346"/>
                        <a:pt x="11828" y="29346"/>
                      </a:cubicBezTo>
                      <a:cubicBezTo>
                        <a:pt x="10369" y="29346"/>
                        <a:pt x="9008" y="29324"/>
                        <a:pt x="7772" y="29287"/>
                      </a:cubicBezTo>
                      <a:cubicBezTo>
                        <a:pt x="7513" y="29278"/>
                        <a:pt x="7267" y="29274"/>
                        <a:pt x="7033" y="29274"/>
                      </a:cubicBezTo>
                      <a:cubicBezTo>
                        <a:pt x="5050" y="29274"/>
                        <a:pt x="3893" y="29586"/>
                        <a:pt x="3135" y="30309"/>
                      </a:cubicBezTo>
                      <a:cubicBezTo>
                        <a:pt x="3058" y="30380"/>
                        <a:pt x="2987" y="30458"/>
                        <a:pt x="2922" y="30536"/>
                      </a:cubicBezTo>
                      <a:cubicBezTo>
                        <a:pt x="1045" y="29510"/>
                        <a:pt x="1084" y="26828"/>
                        <a:pt x="1084" y="26799"/>
                      </a:cubicBezTo>
                      <a:lnTo>
                        <a:pt x="1084" y="26786"/>
                      </a:lnTo>
                      <a:lnTo>
                        <a:pt x="1084" y="21470"/>
                      </a:lnTo>
                      <a:cubicBezTo>
                        <a:pt x="1084" y="19979"/>
                        <a:pt x="1450" y="18885"/>
                        <a:pt x="2168" y="18212"/>
                      </a:cubicBezTo>
                      <a:cubicBezTo>
                        <a:pt x="2905" y="17528"/>
                        <a:pt x="3830" y="17480"/>
                        <a:pt x="4078" y="17480"/>
                      </a:cubicBezTo>
                      <a:cubicBezTo>
                        <a:pt x="4118" y="17480"/>
                        <a:pt x="4141" y="17481"/>
                        <a:pt x="4142" y="17481"/>
                      </a:cubicBezTo>
                      <a:cubicBezTo>
                        <a:pt x="4157" y="17483"/>
                        <a:pt x="4172" y="17483"/>
                        <a:pt x="4186" y="17483"/>
                      </a:cubicBezTo>
                      <a:cubicBezTo>
                        <a:pt x="4474" y="17483"/>
                        <a:pt x="4714" y="17249"/>
                        <a:pt x="4714" y="16954"/>
                      </a:cubicBezTo>
                      <a:lnTo>
                        <a:pt x="4714" y="12072"/>
                      </a:lnTo>
                      <a:cubicBezTo>
                        <a:pt x="4714" y="11082"/>
                        <a:pt x="4986" y="10325"/>
                        <a:pt x="5523" y="9820"/>
                      </a:cubicBezTo>
                      <a:cubicBezTo>
                        <a:pt x="6270" y="9115"/>
                        <a:pt x="7348" y="9065"/>
                        <a:pt x="7647" y="9065"/>
                      </a:cubicBezTo>
                      <a:cubicBezTo>
                        <a:pt x="7696" y="9065"/>
                        <a:pt x="7724" y="9066"/>
                        <a:pt x="7726" y="9066"/>
                      </a:cubicBezTo>
                      <a:cubicBezTo>
                        <a:pt x="7739" y="9067"/>
                        <a:pt x="7751" y="9067"/>
                        <a:pt x="7763" y="9067"/>
                      </a:cubicBezTo>
                      <a:cubicBezTo>
                        <a:pt x="8253" y="9067"/>
                        <a:pt x="8483" y="8447"/>
                        <a:pt x="8095" y="8128"/>
                      </a:cubicBezTo>
                      <a:cubicBezTo>
                        <a:pt x="7911" y="7976"/>
                        <a:pt x="7749" y="7749"/>
                        <a:pt x="7937" y="7216"/>
                      </a:cubicBezTo>
                      <a:cubicBezTo>
                        <a:pt x="8312" y="6167"/>
                        <a:pt x="9878" y="4614"/>
                        <a:pt x="11929" y="3269"/>
                      </a:cubicBezTo>
                      <a:cubicBezTo>
                        <a:pt x="13967" y="1926"/>
                        <a:pt x="16044" y="1059"/>
                        <a:pt x="17225" y="1059"/>
                      </a:cubicBezTo>
                      <a:close/>
                      <a:moveTo>
                        <a:pt x="17222" y="1"/>
                      </a:moveTo>
                      <a:cubicBezTo>
                        <a:pt x="14145" y="1"/>
                        <a:pt x="7898" y="4168"/>
                        <a:pt x="6937" y="6863"/>
                      </a:cubicBezTo>
                      <a:cubicBezTo>
                        <a:pt x="6782" y="7300"/>
                        <a:pt x="6752" y="7711"/>
                        <a:pt x="6846" y="8076"/>
                      </a:cubicBezTo>
                      <a:cubicBezTo>
                        <a:pt x="6241" y="8180"/>
                        <a:pt x="5452" y="8435"/>
                        <a:pt x="4805" y="9040"/>
                      </a:cubicBezTo>
                      <a:cubicBezTo>
                        <a:pt x="4041" y="9755"/>
                        <a:pt x="3656" y="10778"/>
                        <a:pt x="3656" y="12075"/>
                      </a:cubicBezTo>
                      <a:lnTo>
                        <a:pt x="3656" y="16446"/>
                      </a:lnTo>
                      <a:cubicBezTo>
                        <a:pt x="3093" y="16511"/>
                        <a:pt x="2220" y="16727"/>
                        <a:pt x="1460" y="17426"/>
                      </a:cubicBezTo>
                      <a:cubicBezTo>
                        <a:pt x="508" y="18303"/>
                        <a:pt x="23" y="19665"/>
                        <a:pt x="23" y="21470"/>
                      </a:cubicBezTo>
                      <a:lnTo>
                        <a:pt x="23" y="26779"/>
                      </a:lnTo>
                      <a:cubicBezTo>
                        <a:pt x="20" y="27006"/>
                        <a:pt x="0" y="30147"/>
                        <a:pt x="2388" y="31454"/>
                      </a:cubicBezTo>
                      <a:cubicBezTo>
                        <a:pt x="2136" y="32118"/>
                        <a:pt x="2006" y="32975"/>
                        <a:pt x="1984" y="34107"/>
                      </a:cubicBezTo>
                      <a:cubicBezTo>
                        <a:pt x="1922" y="37288"/>
                        <a:pt x="4352" y="38614"/>
                        <a:pt x="5254" y="38996"/>
                      </a:cubicBezTo>
                      <a:cubicBezTo>
                        <a:pt x="5533" y="40711"/>
                        <a:pt x="6429" y="42273"/>
                        <a:pt x="7797" y="43428"/>
                      </a:cubicBezTo>
                      <a:cubicBezTo>
                        <a:pt x="9405" y="44784"/>
                        <a:pt x="11560" y="45502"/>
                        <a:pt x="14035" y="45502"/>
                      </a:cubicBezTo>
                      <a:cubicBezTo>
                        <a:pt x="19270" y="45502"/>
                        <a:pt x="21065" y="43292"/>
                        <a:pt x="21140" y="43199"/>
                      </a:cubicBezTo>
                      <a:cubicBezTo>
                        <a:pt x="21214" y="43105"/>
                        <a:pt x="21253" y="42992"/>
                        <a:pt x="21253" y="42872"/>
                      </a:cubicBezTo>
                      <a:lnTo>
                        <a:pt x="21253" y="4967"/>
                      </a:lnTo>
                      <a:cubicBezTo>
                        <a:pt x="21217" y="3249"/>
                        <a:pt x="20328" y="1"/>
                        <a:pt x="17222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rgbClr val="92D050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8143" name="Google Shape;8143;p74"/>
                <p:cNvSpPr/>
                <p:nvPr/>
              </p:nvSpPr>
              <p:spPr>
                <a:xfrm>
                  <a:off x="9535402" y="2540968"/>
                  <a:ext cx="161778" cy="68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0" h="5029" extrusionOk="0">
                      <a:moveTo>
                        <a:pt x="11270" y="1"/>
                      </a:moveTo>
                      <a:cubicBezTo>
                        <a:pt x="11264" y="1"/>
                        <a:pt x="11258" y="1"/>
                        <a:pt x="11252" y="1"/>
                      </a:cubicBezTo>
                      <a:lnTo>
                        <a:pt x="4326" y="1"/>
                      </a:lnTo>
                      <a:cubicBezTo>
                        <a:pt x="1938" y="4"/>
                        <a:pt x="0" y="1939"/>
                        <a:pt x="0" y="4327"/>
                      </a:cubicBezTo>
                      <a:lnTo>
                        <a:pt x="0" y="4498"/>
                      </a:lnTo>
                      <a:cubicBezTo>
                        <a:pt x="0" y="4789"/>
                        <a:pt x="236" y="5029"/>
                        <a:pt x="527" y="5029"/>
                      </a:cubicBezTo>
                      <a:cubicBezTo>
                        <a:pt x="822" y="5029"/>
                        <a:pt x="1061" y="4789"/>
                        <a:pt x="1058" y="4498"/>
                      </a:cubicBezTo>
                      <a:lnTo>
                        <a:pt x="1058" y="4327"/>
                      </a:lnTo>
                      <a:cubicBezTo>
                        <a:pt x="1061" y="2524"/>
                        <a:pt x="2524" y="1062"/>
                        <a:pt x="4326" y="1062"/>
                      </a:cubicBezTo>
                      <a:lnTo>
                        <a:pt x="11252" y="1062"/>
                      </a:lnTo>
                      <a:cubicBezTo>
                        <a:pt x="11256" y="1062"/>
                        <a:pt x="11260" y="1062"/>
                        <a:pt x="11264" y="1062"/>
                      </a:cubicBezTo>
                      <a:cubicBezTo>
                        <a:pt x="11557" y="1062"/>
                        <a:pt x="11799" y="825"/>
                        <a:pt x="11799" y="532"/>
                      </a:cubicBezTo>
                      <a:cubicBezTo>
                        <a:pt x="11799" y="237"/>
                        <a:pt x="11560" y="1"/>
                        <a:pt x="11270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rgbClr val="92D050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8144" name="Google Shape;8144;p74"/>
                <p:cNvSpPr/>
                <p:nvPr/>
              </p:nvSpPr>
              <p:spPr>
                <a:xfrm>
                  <a:off x="9455875" y="2286606"/>
                  <a:ext cx="137251" cy="112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1" h="8180" extrusionOk="0">
                      <a:moveTo>
                        <a:pt x="515" y="1"/>
                      </a:moveTo>
                      <a:cubicBezTo>
                        <a:pt x="230" y="7"/>
                        <a:pt x="0" y="243"/>
                        <a:pt x="0" y="531"/>
                      </a:cubicBezTo>
                      <a:cubicBezTo>
                        <a:pt x="0" y="819"/>
                        <a:pt x="230" y="1052"/>
                        <a:pt x="515" y="1062"/>
                      </a:cubicBezTo>
                      <a:lnTo>
                        <a:pt x="4979" y="1062"/>
                      </a:lnTo>
                      <a:cubicBezTo>
                        <a:pt x="7173" y="1062"/>
                        <a:pt x="8946" y="2838"/>
                        <a:pt x="8949" y="5031"/>
                      </a:cubicBezTo>
                      <a:lnTo>
                        <a:pt x="8949" y="7649"/>
                      </a:lnTo>
                      <a:cubicBezTo>
                        <a:pt x="8949" y="7943"/>
                        <a:pt x="9188" y="8179"/>
                        <a:pt x="9480" y="8179"/>
                      </a:cubicBezTo>
                      <a:cubicBezTo>
                        <a:pt x="9771" y="8179"/>
                        <a:pt x="10010" y="7943"/>
                        <a:pt x="10010" y="7652"/>
                      </a:cubicBezTo>
                      <a:lnTo>
                        <a:pt x="10010" y="5031"/>
                      </a:lnTo>
                      <a:cubicBezTo>
                        <a:pt x="10007" y="2252"/>
                        <a:pt x="7758" y="4"/>
                        <a:pt x="4979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rgbClr val="92D050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8145" name="Google Shape;8145;p74"/>
                <p:cNvSpPr/>
                <p:nvPr/>
              </p:nvSpPr>
              <p:spPr>
                <a:xfrm>
                  <a:off x="9578545" y="2355317"/>
                  <a:ext cx="116370" cy="14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8" h="1062" extrusionOk="0">
                      <a:moveTo>
                        <a:pt x="519" y="0"/>
                      </a:moveTo>
                      <a:cubicBezTo>
                        <a:pt x="231" y="10"/>
                        <a:pt x="1" y="243"/>
                        <a:pt x="1" y="531"/>
                      </a:cubicBezTo>
                      <a:cubicBezTo>
                        <a:pt x="1" y="819"/>
                        <a:pt x="231" y="1051"/>
                        <a:pt x="519" y="1061"/>
                      </a:cubicBezTo>
                      <a:lnTo>
                        <a:pt x="7973" y="1061"/>
                      </a:lnTo>
                      <a:cubicBezTo>
                        <a:pt x="8261" y="1051"/>
                        <a:pt x="8487" y="819"/>
                        <a:pt x="8487" y="531"/>
                      </a:cubicBezTo>
                      <a:cubicBezTo>
                        <a:pt x="8487" y="243"/>
                        <a:pt x="8261" y="10"/>
                        <a:pt x="7973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rgbClr val="92D050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8146" name="Google Shape;8146;p74"/>
                <p:cNvSpPr/>
                <p:nvPr/>
              </p:nvSpPr>
              <p:spPr>
                <a:xfrm>
                  <a:off x="9533620" y="2389824"/>
                  <a:ext cx="104429" cy="58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4248" extrusionOk="0">
                      <a:moveTo>
                        <a:pt x="2890" y="0"/>
                      </a:moveTo>
                      <a:cubicBezTo>
                        <a:pt x="1295" y="0"/>
                        <a:pt x="4" y="1294"/>
                        <a:pt x="1" y="2889"/>
                      </a:cubicBezTo>
                      <a:lnTo>
                        <a:pt x="1" y="3439"/>
                      </a:lnTo>
                      <a:cubicBezTo>
                        <a:pt x="10" y="3724"/>
                        <a:pt x="243" y="3954"/>
                        <a:pt x="531" y="3954"/>
                      </a:cubicBezTo>
                      <a:cubicBezTo>
                        <a:pt x="819" y="3954"/>
                        <a:pt x="1055" y="3724"/>
                        <a:pt x="1062" y="3439"/>
                      </a:cubicBezTo>
                      <a:lnTo>
                        <a:pt x="1062" y="2889"/>
                      </a:lnTo>
                      <a:cubicBezTo>
                        <a:pt x="1062" y="1880"/>
                        <a:pt x="1880" y="1061"/>
                        <a:pt x="2890" y="1058"/>
                      </a:cubicBezTo>
                      <a:lnTo>
                        <a:pt x="4669" y="1058"/>
                      </a:lnTo>
                      <a:cubicBezTo>
                        <a:pt x="5711" y="1061"/>
                        <a:pt x="6555" y="1902"/>
                        <a:pt x="6555" y="2944"/>
                      </a:cubicBezTo>
                      <a:lnTo>
                        <a:pt x="6555" y="3717"/>
                      </a:lnTo>
                      <a:cubicBezTo>
                        <a:pt x="6555" y="4012"/>
                        <a:pt x="6795" y="4248"/>
                        <a:pt x="7086" y="4248"/>
                      </a:cubicBezTo>
                      <a:cubicBezTo>
                        <a:pt x="7380" y="4248"/>
                        <a:pt x="7617" y="4012"/>
                        <a:pt x="7617" y="3717"/>
                      </a:cubicBezTo>
                      <a:lnTo>
                        <a:pt x="7617" y="2944"/>
                      </a:lnTo>
                      <a:cubicBezTo>
                        <a:pt x="7613" y="1320"/>
                        <a:pt x="6297" y="0"/>
                        <a:pt x="4669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rgbClr val="92D050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8147" name="Google Shape;8147;p74"/>
                <p:cNvSpPr/>
                <p:nvPr/>
              </p:nvSpPr>
              <p:spPr>
                <a:xfrm>
                  <a:off x="9504885" y="2171202"/>
                  <a:ext cx="97684" cy="14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59" extrusionOk="0">
                      <a:moveTo>
                        <a:pt x="6598" y="0"/>
                      </a:moveTo>
                      <a:cubicBezTo>
                        <a:pt x="6592" y="0"/>
                        <a:pt x="6587" y="0"/>
                        <a:pt x="6581" y="0"/>
                      </a:cubicBezTo>
                      <a:lnTo>
                        <a:pt x="515" y="0"/>
                      </a:lnTo>
                      <a:cubicBezTo>
                        <a:pt x="227" y="7"/>
                        <a:pt x="0" y="243"/>
                        <a:pt x="0" y="528"/>
                      </a:cubicBezTo>
                      <a:cubicBezTo>
                        <a:pt x="0" y="816"/>
                        <a:pt x="227" y="1052"/>
                        <a:pt x="515" y="1058"/>
                      </a:cubicBezTo>
                      <a:lnTo>
                        <a:pt x="6581" y="1058"/>
                      </a:lnTo>
                      <a:cubicBezTo>
                        <a:pt x="6587" y="1058"/>
                        <a:pt x="6592" y="1059"/>
                        <a:pt x="6598" y="1059"/>
                      </a:cubicBezTo>
                      <a:cubicBezTo>
                        <a:pt x="6888" y="1059"/>
                        <a:pt x="7124" y="823"/>
                        <a:pt x="7124" y="528"/>
                      </a:cubicBezTo>
                      <a:cubicBezTo>
                        <a:pt x="7124" y="236"/>
                        <a:pt x="6888" y="0"/>
                        <a:pt x="6598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rgbClr val="92D050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8148" name="Google Shape;8148;p74"/>
                <p:cNvSpPr/>
                <p:nvPr/>
              </p:nvSpPr>
              <p:spPr>
                <a:xfrm>
                  <a:off x="9587826" y="2129731"/>
                  <a:ext cx="106993" cy="97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4" h="7109" extrusionOk="0">
                      <a:moveTo>
                        <a:pt x="4230" y="0"/>
                      </a:moveTo>
                      <a:cubicBezTo>
                        <a:pt x="4224" y="0"/>
                        <a:pt x="4218" y="0"/>
                        <a:pt x="4213" y="0"/>
                      </a:cubicBezTo>
                      <a:lnTo>
                        <a:pt x="3339" y="0"/>
                      </a:lnTo>
                      <a:cubicBezTo>
                        <a:pt x="1495" y="0"/>
                        <a:pt x="3" y="1495"/>
                        <a:pt x="0" y="3336"/>
                      </a:cubicBezTo>
                      <a:lnTo>
                        <a:pt x="0" y="3850"/>
                      </a:lnTo>
                      <a:cubicBezTo>
                        <a:pt x="3" y="5649"/>
                        <a:pt x="1459" y="7108"/>
                        <a:pt x="3258" y="7108"/>
                      </a:cubicBezTo>
                      <a:lnTo>
                        <a:pt x="7286" y="7108"/>
                      </a:lnTo>
                      <a:cubicBezTo>
                        <a:pt x="7574" y="7102"/>
                        <a:pt x="7804" y="6866"/>
                        <a:pt x="7804" y="6578"/>
                      </a:cubicBezTo>
                      <a:cubicBezTo>
                        <a:pt x="7804" y="6290"/>
                        <a:pt x="7574" y="6057"/>
                        <a:pt x="7286" y="6047"/>
                      </a:cubicBezTo>
                      <a:lnTo>
                        <a:pt x="3258" y="6047"/>
                      </a:lnTo>
                      <a:cubicBezTo>
                        <a:pt x="2045" y="6047"/>
                        <a:pt x="1061" y="5064"/>
                        <a:pt x="1061" y="3850"/>
                      </a:cubicBezTo>
                      <a:lnTo>
                        <a:pt x="1061" y="3336"/>
                      </a:lnTo>
                      <a:cubicBezTo>
                        <a:pt x="1061" y="2081"/>
                        <a:pt x="2080" y="1061"/>
                        <a:pt x="3339" y="1058"/>
                      </a:cubicBezTo>
                      <a:lnTo>
                        <a:pt x="4213" y="1058"/>
                      </a:lnTo>
                      <a:cubicBezTo>
                        <a:pt x="4218" y="1058"/>
                        <a:pt x="4224" y="1059"/>
                        <a:pt x="4230" y="1059"/>
                      </a:cubicBezTo>
                      <a:cubicBezTo>
                        <a:pt x="4520" y="1059"/>
                        <a:pt x="4756" y="823"/>
                        <a:pt x="4756" y="528"/>
                      </a:cubicBezTo>
                      <a:cubicBezTo>
                        <a:pt x="4756" y="236"/>
                        <a:pt x="4520" y="0"/>
                        <a:pt x="4230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rgbClr val="92D050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B050"/>
                    </a:solidFill>
                  </a:endParaRPr>
                </a:p>
              </p:txBody>
            </p:sp>
          </p:grpSp>
          <p:grpSp>
            <p:nvGrpSpPr>
              <p:cNvPr id="8149" name="Google Shape;8149;p74"/>
              <p:cNvGrpSpPr/>
              <p:nvPr/>
            </p:nvGrpSpPr>
            <p:grpSpPr>
              <a:xfrm flipH="1">
                <a:off x="8029157" y="2093194"/>
                <a:ext cx="291605" cy="623846"/>
                <a:chOff x="9405575" y="2061418"/>
                <a:chExt cx="291605" cy="623846"/>
              </a:xfrm>
            </p:grpSpPr>
            <p:sp>
              <p:nvSpPr>
                <p:cNvPr id="8150" name="Google Shape;8150;p74"/>
                <p:cNvSpPr/>
                <p:nvPr/>
              </p:nvSpPr>
              <p:spPr>
                <a:xfrm>
                  <a:off x="9405575" y="2061418"/>
                  <a:ext cx="291379" cy="623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3" h="45503" extrusionOk="0">
                      <a:moveTo>
                        <a:pt x="17225" y="1059"/>
                      </a:moveTo>
                      <a:cubicBezTo>
                        <a:pt x="20066" y="1059"/>
                        <a:pt x="20192" y="4831"/>
                        <a:pt x="20195" y="4980"/>
                      </a:cubicBezTo>
                      <a:lnTo>
                        <a:pt x="20195" y="42658"/>
                      </a:lnTo>
                      <a:cubicBezTo>
                        <a:pt x="19755" y="43076"/>
                        <a:pt x="18011" y="44441"/>
                        <a:pt x="14035" y="44441"/>
                      </a:cubicBezTo>
                      <a:cubicBezTo>
                        <a:pt x="9143" y="44441"/>
                        <a:pt x="6607" y="41481"/>
                        <a:pt x="6264" y="38549"/>
                      </a:cubicBezTo>
                      <a:cubicBezTo>
                        <a:pt x="6238" y="38342"/>
                        <a:pt x="6089" y="38168"/>
                        <a:pt x="5889" y="38106"/>
                      </a:cubicBezTo>
                      <a:cubicBezTo>
                        <a:pt x="5769" y="38071"/>
                        <a:pt x="2987" y="37194"/>
                        <a:pt x="3045" y="34127"/>
                      </a:cubicBezTo>
                      <a:cubicBezTo>
                        <a:pt x="3067" y="32998"/>
                        <a:pt x="3194" y="32212"/>
                        <a:pt x="3449" y="31665"/>
                      </a:cubicBezTo>
                      <a:cubicBezTo>
                        <a:pt x="3449" y="31665"/>
                        <a:pt x="3682" y="31319"/>
                        <a:pt x="3685" y="31277"/>
                      </a:cubicBezTo>
                      <a:cubicBezTo>
                        <a:pt x="3740" y="31205"/>
                        <a:pt x="3799" y="31141"/>
                        <a:pt x="3863" y="31082"/>
                      </a:cubicBezTo>
                      <a:cubicBezTo>
                        <a:pt x="4404" y="30567"/>
                        <a:pt x="5365" y="30335"/>
                        <a:pt x="7020" y="30335"/>
                      </a:cubicBezTo>
                      <a:cubicBezTo>
                        <a:pt x="7247" y="30335"/>
                        <a:pt x="7486" y="30339"/>
                        <a:pt x="7739" y="30348"/>
                      </a:cubicBezTo>
                      <a:cubicBezTo>
                        <a:pt x="8968" y="30388"/>
                        <a:pt x="10320" y="30407"/>
                        <a:pt x="11768" y="30407"/>
                      </a:cubicBezTo>
                      <a:cubicBezTo>
                        <a:pt x="11975" y="30407"/>
                        <a:pt x="12184" y="30407"/>
                        <a:pt x="12395" y="30406"/>
                      </a:cubicBezTo>
                      <a:lnTo>
                        <a:pt x="12408" y="30406"/>
                      </a:lnTo>
                      <a:cubicBezTo>
                        <a:pt x="12410" y="30406"/>
                        <a:pt x="12412" y="30406"/>
                        <a:pt x="12414" y="30406"/>
                      </a:cubicBezTo>
                      <a:cubicBezTo>
                        <a:pt x="14155" y="30406"/>
                        <a:pt x="15565" y="31819"/>
                        <a:pt x="15565" y="33561"/>
                      </a:cubicBezTo>
                      <a:lnTo>
                        <a:pt x="15565" y="35495"/>
                      </a:lnTo>
                      <a:cubicBezTo>
                        <a:pt x="15559" y="35793"/>
                        <a:pt x="15798" y="36039"/>
                        <a:pt x="16096" y="36039"/>
                      </a:cubicBezTo>
                      <a:cubicBezTo>
                        <a:pt x="16394" y="36039"/>
                        <a:pt x="16636" y="35793"/>
                        <a:pt x="16627" y="35495"/>
                      </a:cubicBezTo>
                      <a:lnTo>
                        <a:pt x="16627" y="33561"/>
                      </a:lnTo>
                      <a:cubicBezTo>
                        <a:pt x="16627" y="31233"/>
                        <a:pt x="14740" y="29345"/>
                        <a:pt x="12414" y="29345"/>
                      </a:cubicBezTo>
                      <a:cubicBezTo>
                        <a:pt x="12412" y="29345"/>
                        <a:pt x="12410" y="29345"/>
                        <a:pt x="12408" y="29345"/>
                      </a:cubicBezTo>
                      <a:lnTo>
                        <a:pt x="12392" y="29345"/>
                      </a:lnTo>
                      <a:cubicBezTo>
                        <a:pt x="12202" y="29346"/>
                        <a:pt x="12014" y="29346"/>
                        <a:pt x="11828" y="29346"/>
                      </a:cubicBezTo>
                      <a:cubicBezTo>
                        <a:pt x="10369" y="29346"/>
                        <a:pt x="9008" y="29324"/>
                        <a:pt x="7772" y="29287"/>
                      </a:cubicBezTo>
                      <a:cubicBezTo>
                        <a:pt x="7513" y="29278"/>
                        <a:pt x="7267" y="29274"/>
                        <a:pt x="7033" y="29274"/>
                      </a:cubicBezTo>
                      <a:cubicBezTo>
                        <a:pt x="5050" y="29274"/>
                        <a:pt x="3893" y="29586"/>
                        <a:pt x="3135" y="30309"/>
                      </a:cubicBezTo>
                      <a:cubicBezTo>
                        <a:pt x="3058" y="30380"/>
                        <a:pt x="2987" y="30458"/>
                        <a:pt x="2922" y="30536"/>
                      </a:cubicBezTo>
                      <a:cubicBezTo>
                        <a:pt x="1045" y="29510"/>
                        <a:pt x="1084" y="26828"/>
                        <a:pt x="1084" y="26799"/>
                      </a:cubicBezTo>
                      <a:lnTo>
                        <a:pt x="1084" y="26786"/>
                      </a:lnTo>
                      <a:lnTo>
                        <a:pt x="1084" y="21470"/>
                      </a:lnTo>
                      <a:cubicBezTo>
                        <a:pt x="1084" y="19979"/>
                        <a:pt x="1450" y="18885"/>
                        <a:pt x="2168" y="18212"/>
                      </a:cubicBezTo>
                      <a:cubicBezTo>
                        <a:pt x="2905" y="17528"/>
                        <a:pt x="3830" y="17480"/>
                        <a:pt x="4078" y="17480"/>
                      </a:cubicBezTo>
                      <a:cubicBezTo>
                        <a:pt x="4118" y="17480"/>
                        <a:pt x="4141" y="17481"/>
                        <a:pt x="4142" y="17481"/>
                      </a:cubicBezTo>
                      <a:cubicBezTo>
                        <a:pt x="4157" y="17483"/>
                        <a:pt x="4172" y="17483"/>
                        <a:pt x="4186" y="17483"/>
                      </a:cubicBezTo>
                      <a:cubicBezTo>
                        <a:pt x="4474" y="17483"/>
                        <a:pt x="4714" y="17249"/>
                        <a:pt x="4714" y="16954"/>
                      </a:cubicBezTo>
                      <a:lnTo>
                        <a:pt x="4714" y="12072"/>
                      </a:lnTo>
                      <a:cubicBezTo>
                        <a:pt x="4714" y="11082"/>
                        <a:pt x="4986" y="10325"/>
                        <a:pt x="5523" y="9820"/>
                      </a:cubicBezTo>
                      <a:cubicBezTo>
                        <a:pt x="6270" y="9115"/>
                        <a:pt x="7348" y="9065"/>
                        <a:pt x="7647" y="9065"/>
                      </a:cubicBezTo>
                      <a:cubicBezTo>
                        <a:pt x="7696" y="9065"/>
                        <a:pt x="7724" y="9066"/>
                        <a:pt x="7726" y="9066"/>
                      </a:cubicBezTo>
                      <a:cubicBezTo>
                        <a:pt x="7739" y="9067"/>
                        <a:pt x="7751" y="9067"/>
                        <a:pt x="7763" y="9067"/>
                      </a:cubicBezTo>
                      <a:cubicBezTo>
                        <a:pt x="8253" y="9067"/>
                        <a:pt x="8483" y="8447"/>
                        <a:pt x="8095" y="8128"/>
                      </a:cubicBezTo>
                      <a:cubicBezTo>
                        <a:pt x="7911" y="7976"/>
                        <a:pt x="7749" y="7749"/>
                        <a:pt x="7937" y="7216"/>
                      </a:cubicBezTo>
                      <a:cubicBezTo>
                        <a:pt x="8312" y="6167"/>
                        <a:pt x="9878" y="4614"/>
                        <a:pt x="11929" y="3269"/>
                      </a:cubicBezTo>
                      <a:cubicBezTo>
                        <a:pt x="13967" y="1926"/>
                        <a:pt x="16044" y="1059"/>
                        <a:pt x="17225" y="1059"/>
                      </a:cubicBezTo>
                      <a:close/>
                      <a:moveTo>
                        <a:pt x="17222" y="1"/>
                      </a:moveTo>
                      <a:cubicBezTo>
                        <a:pt x="14145" y="1"/>
                        <a:pt x="7898" y="4168"/>
                        <a:pt x="6937" y="6863"/>
                      </a:cubicBezTo>
                      <a:cubicBezTo>
                        <a:pt x="6782" y="7300"/>
                        <a:pt x="6752" y="7711"/>
                        <a:pt x="6846" y="8076"/>
                      </a:cubicBezTo>
                      <a:cubicBezTo>
                        <a:pt x="6241" y="8180"/>
                        <a:pt x="5452" y="8435"/>
                        <a:pt x="4805" y="9040"/>
                      </a:cubicBezTo>
                      <a:cubicBezTo>
                        <a:pt x="4041" y="9755"/>
                        <a:pt x="3656" y="10778"/>
                        <a:pt x="3656" y="12075"/>
                      </a:cubicBezTo>
                      <a:lnTo>
                        <a:pt x="3656" y="16446"/>
                      </a:lnTo>
                      <a:cubicBezTo>
                        <a:pt x="3093" y="16511"/>
                        <a:pt x="2220" y="16727"/>
                        <a:pt x="1460" y="17426"/>
                      </a:cubicBezTo>
                      <a:cubicBezTo>
                        <a:pt x="508" y="18303"/>
                        <a:pt x="23" y="19665"/>
                        <a:pt x="23" y="21470"/>
                      </a:cubicBezTo>
                      <a:lnTo>
                        <a:pt x="23" y="26779"/>
                      </a:lnTo>
                      <a:cubicBezTo>
                        <a:pt x="20" y="27006"/>
                        <a:pt x="0" y="30147"/>
                        <a:pt x="2388" y="31454"/>
                      </a:cubicBezTo>
                      <a:cubicBezTo>
                        <a:pt x="2136" y="32118"/>
                        <a:pt x="2006" y="32975"/>
                        <a:pt x="1984" y="34107"/>
                      </a:cubicBezTo>
                      <a:cubicBezTo>
                        <a:pt x="1922" y="37288"/>
                        <a:pt x="4352" y="38614"/>
                        <a:pt x="5254" y="38996"/>
                      </a:cubicBezTo>
                      <a:cubicBezTo>
                        <a:pt x="5533" y="40711"/>
                        <a:pt x="6429" y="42273"/>
                        <a:pt x="7797" y="43428"/>
                      </a:cubicBezTo>
                      <a:cubicBezTo>
                        <a:pt x="9405" y="44784"/>
                        <a:pt x="11560" y="45502"/>
                        <a:pt x="14035" y="45502"/>
                      </a:cubicBezTo>
                      <a:cubicBezTo>
                        <a:pt x="19270" y="45502"/>
                        <a:pt x="21065" y="43292"/>
                        <a:pt x="21140" y="43199"/>
                      </a:cubicBezTo>
                      <a:cubicBezTo>
                        <a:pt x="21214" y="43105"/>
                        <a:pt x="21253" y="42992"/>
                        <a:pt x="21253" y="42872"/>
                      </a:cubicBezTo>
                      <a:lnTo>
                        <a:pt x="21253" y="4967"/>
                      </a:lnTo>
                      <a:cubicBezTo>
                        <a:pt x="21217" y="3249"/>
                        <a:pt x="20328" y="1"/>
                        <a:pt x="17222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rgbClr val="92D050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8151" name="Google Shape;8151;p74"/>
                <p:cNvSpPr/>
                <p:nvPr/>
              </p:nvSpPr>
              <p:spPr>
                <a:xfrm>
                  <a:off x="9535402" y="2540968"/>
                  <a:ext cx="161778" cy="68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0" h="5029" extrusionOk="0">
                      <a:moveTo>
                        <a:pt x="11270" y="1"/>
                      </a:moveTo>
                      <a:cubicBezTo>
                        <a:pt x="11264" y="1"/>
                        <a:pt x="11258" y="1"/>
                        <a:pt x="11252" y="1"/>
                      </a:cubicBezTo>
                      <a:lnTo>
                        <a:pt x="4326" y="1"/>
                      </a:lnTo>
                      <a:cubicBezTo>
                        <a:pt x="1938" y="4"/>
                        <a:pt x="0" y="1939"/>
                        <a:pt x="0" y="4327"/>
                      </a:cubicBezTo>
                      <a:lnTo>
                        <a:pt x="0" y="4498"/>
                      </a:lnTo>
                      <a:cubicBezTo>
                        <a:pt x="0" y="4789"/>
                        <a:pt x="236" y="5029"/>
                        <a:pt x="527" y="5029"/>
                      </a:cubicBezTo>
                      <a:cubicBezTo>
                        <a:pt x="822" y="5029"/>
                        <a:pt x="1061" y="4789"/>
                        <a:pt x="1058" y="4498"/>
                      </a:cubicBezTo>
                      <a:lnTo>
                        <a:pt x="1058" y="4327"/>
                      </a:lnTo>
                      <a:cubicBezTo>
                        <a:pt x="1061" y="2524"/>
                        <a:pt x="2524" y="1062"/>
                        <a:pt x="4326" y="1062"/>
                      </a:cubicBezTo>
                      <a:lnTo>
                        <a:pt x="11252" y="1062"/>
                      </a:lnTo>
                      <a:cubicBezTo>
                        <a:pt x="11256" y="1062"/>
                        <a:pt x="11260" y="1062"/>
                        <a:pt x="11264" y="1062"/>
                      </a:cubicBezTo>
                      <a:cubicBezTo>
                        <a:pt x="11557" y="1062"/>
                        <a:pt x="11799" y="825"/>
                        <a:pt x="11799" y="532"/>
                      </a:cubicBezTo>
                      <a:cubicBezTo>
                        <a:pt x="11799" y="237"/>
                        <a:pt x="11560" y="1"/>
                        <a:pt x="11270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rgbClr val="92D050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8152" name="Google Shape;8152;p74"/>
                <p:cNvSpPr/>
                <p:nvPr/>
              </p:nvSpPr>
              <p:spPr>
                <a:xfrm>
                  <a:off x="9455875" y="2286606"/>
                  <a:ext cx="137251" cy="112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1" h="8180" extrusionOk="0">
                      <a:moveTo>
                        <a:pt x="515" y="1"/>
                      </a:moveTo>
                      <a:cubicBezTo>
                        <a:pt x="230" y="7"/>
                        <a:pt x="0" y="243"/>
                        <a:pt x="0" y="531"/>
                      </a:cubicBezTo>
                      <a:cubicBezTo>
                        <a:pt x="0" y="819"/>
                        <a:pt x="230" y="1052"/>
                        <a:pt x="515" y="1062"/>
                      </a:cubicBezTo>
                      <a:lnTo>
                        <a:pt x="4979" y="1062"/>
                      </a:lnTo>
                      <a:cubicBezTo>
                        <a:pt x="7173" y="1062"/>
                        <a:pt x="8946" y="2838"/>
                        <a:pt x="8949" y="5031"/>
                      </a:cubicBezTo>
                      <a:lnTo>
                        <a:pt x="8949" y="7649"/>
                      </a:lnTo>
                      <a:cubicBezTo>
                        <a:pt x="8949" y="7943"/>
                        <a:pt x="9188" y="8179"/>
                        <a:pt x="9480" y="8179"/>
                      </a:cubicBezTo>
                      <a:cubicBezTo>
                        <a:pt x="9771" y="8179"/>
                        <a:pt x="10010" y="7943"/>
                        <a:pt x="10010" y="7652"/>
                      </a:cubicBezTo>
                      <a:lnTo>
                        <a:pt x="10010" y="5031"/>
                      </a:lnTo>
                      <a:cubicBezTo>
                        <a:pt x="10007" y="2252"/>
                        <a:pt x="7758" y="4"/>
                        <a:pt x="4979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rgbClr val="92D050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8153" name="Google Shape;8153;p74"/>
                <p:cNvSpPr/>
                <p:nvPr/>
              </p:nvSpPr>
              <p:spPr>
                <a:xfrm>
                  <a:off x="9578545" y="2355317"/>
                  <a:ext cx="116370" cy="14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8" h="1062" extrusionOk="0">
                      <a:moveTo>
                        <a:pt x="519" y="0"/>
                      </a:moveTo>
                      <a:cubicBezTo>
                        <a:pt x="231" y="10"/>
                        <a:pt x="1" y="243"/>
                        <a:pt x="1" y="531"/>
                      </a:cubicBezTo>
                      <a:cubicBezTo>
                        <a:pt x="1" y="819"/>
                        <a:pt x="231" y="1051"/>
                        <a:pt x="519" y="1061"/>
                      </a:cubicBezTo>
                      <a:lnTo>
                        <a:pt x="7973" y="1061"/>
                      </a:lnTo>
                      <a:cubicBezTo>
                        <a:pt x="8261" y="1051"/>
                        <a:pt x="8487" y="819"/>
                        <a:pt x="8487" y="531"/>
                      </a:cubicBezTo>
                      <a:cubicBezTo>
                        <a:pt x="8487" y="243"/>
                        <a:pt x="8261" y="10"/>
                        <a:pt x="7973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rgbClr val="92D050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8154" name="Google Shape;8154;p74"/>
                <p:cNvSpPr/>
                <p:nvPr/>
              </p:nvSpPr>
              <p:spPr>
                <a:xfrm>
                  <a:off x="9533620" y="2389824"/>
                  <a:ext cx="104429" cy="58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4248" extrusionOk="0">
                      <a:moveTo>
                        <a:pt x="2890" y="0"/>
                      </a:moveTo>
                      <a:cubicBezTo>
                        <a:pt x="1295" y="0"/>
                        <a:pt x="4" y="1294"/>
                        <a:pt x="1" y="2889"/>
                      </a:cubicBezTo>
                      <a:lnTo>
                        <a:pt x="1" y="3439"/>
                      </a:lnTo>
                      <a:cubicBezTo>
                        <a:pt x="10" y="3724"/>
                        <a:pt x="243" y="3954"/>
                        <a:pt x="531" y="3954"/>
                      </a:cubicBezTo>
                      <a:cubicBezTo>
                        <a:pt x="819" y="3954"/>
                        <a:pt x="1055" y="3724"/>
                        <a:pt x="1062" y="3439"/>
                      </a:cubicBezTo>
                      <a:lnTo>
                        <a:pt x="1062" y="2889"/>
                      </a:lnTo>
                      <a:cubicBezTo>
                        <a:pt x="1062" y="1880"/>
                        <a:pt x="1880" y="1061"/>
                        <a:pt x="2890" y="1058"/>
                      </a:cubicBezTo>
                      <a:lnTo>
                        <a:pt x="4669" y="1058"/>
                      </a:lnTo>
                      <a:cubicBezTo>
                        <a:pt x="5711" y="1061"/>
                        <a:pt x="6555" y="1902"/>
                        <a:pt x="6555" y="2944"/>
                      </a:cubicBezTo>
                      <a:lnTo>
                        <a:pt x="6555" y="3717"/>
                      </a:lnTo>
                      <a:cubicBezTo>
                        <a:pt x="6555" y="4012"/>
                        <a:pt x="6795" y="4248"/>
                        <a:pt x="7086" y="4248"/>
                      </a:cubicBezTo>
                      <a:cubicBezTo>
                        <a:pt x="7380" y="4248"/>
                        <a:pt x="7617" y="4012"/>
                        <a:pt x="7617" y="3717"/>
                      </a:cubicBezTo>
                      <a:lnTo>
                        <a:pt x="7617" y="2944"/>
                      </a:lnTo>
                      <a:cubicBezTo>
                        <a:pt x="7613" y="1320"/>
                        <a:pt x="6297" y="0"/>
                        <a:pt x="4669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rgbClr val="92D050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8155" name="Google Shape;8155;p74"/>
                <p:cNvSpPr/>
                <p:nvPr/>
              </p:nvSpPr>
              <p:spPr>
                <a:xfrm>
                  <a:off x="9504885" y="2171202"/>
                  <a:ext cx="97684" cy="14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59" extrusionOk="0">
                      <a:moveTo>
                        <a:pt x="6598" y="0"/>
                      </a:moveTo>
                      <a:cubicBezTo>
                        <a:pt x="6592" y="0"/>
                        <a:pt x="6587" y="0"/>
                        <a:pt x="6581" y="0"/>
                      </a:cubicBezTo>
                      <a:lnTo>
                        <a:pt x="515" y="0"/>
                      </a:lnTo>
                      <a:cubicBezTo>
                        <a:pt x="227" y="7"/>
                        <a:pt x="0" y="243"/>
                        <a:pt x="0" y="528"/>
                      </a:cubicBezTo>
                      <a:cubicBezTo>
                        <a:pt x="0" y="816"/>
                        <a:pt x="227" y="1052"/>
                        <a:pt x="515" y="1058"/>
                      </a:cubicBezTo>
                      <a:lnTo>
                        <a:pt x="6581" y="1058"/>
                      </a:lnTo>
                      <a:cubicBezTo>
                        <a:pt x="6587" y="1058"/>
                        <a:pt x="6592" y="1059"/>
                        <a:pt x="6598" y="1059"/>
                      </a:cubicBezTo>
                      <a:cubicBezTo>
                        <a:pt x="6888" y="1059"/>
                        <a:pt x="7124" y="823"/>
                        <a:pt x="7124" y="528"/>
                      </a:cubicBezTo>
                      <a:cubicBezTo>
                        <a:pt x="7124" y="236"/>
                        <a:pt x="6888" y="0"/>
                        <a:pt x="6598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rgbClr val="92D050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8156" name="Google Shape;8156;p74"/>
                <p:cNvSpPr/>
                <p:nvPr/>
              </p:nvSpPr>
              <p:spPr>
                <a:xfrm>
                  <a:off x="9587826" y="2129731"/>
                  <a:ext cx="106993" cy="97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4" h="7109" extrusionOk="0">
                      <a:moveTo>
                        <a:pt x="4230" y="0"/>
                      </a:moveTo>
                      <a:cubicBezTo>
                        <a:pt x="4224" y="0"/>
                        <a:pt x="4218" y="0"/>
                        <a:pt x="4213" y="0"/>
                      </a:cubicBezTo>
                      <a:lnTo>
                        <a:pt x="3339" y="0"/>
                      </a:lnTo>
                      <a:cubicBezTo>
                        <a:pt x="1495" y="0"/>
                        <a:pt x="3" y="1495"/>
                        <a:pt x="0" y="3336"/>
                      </a:cubicBezTo>
                      <a:lnTo>
                        <a:pt x="0" y="3850"/>
                      </a:lnTo>
                      <a:cubicBezTo>
                        <a:pt x="3" y="5649"/>
                        <a:pt x="1459" y="7108"/>
                        <a:pt x="3258" y="7108"/>
                      </a:cubicBezTo>
                      <a:lnTo>
                        <a:pt x="7286" y="7108"/>
                      </a:lnTo>
                      <a:cubicBezTo>
                        <a:pt x="7574" y="7102"/>
                        <a:pt x="7804" y="6866"/>
                        <a:pt x="7804" y="6578"/>
                      </a:cubicBezTo>
                      <a:cubicBezTo>
                        <a:pt x="7804" y="6290"/>
                        <a:pt x="7574" y="6057"/>
                        <a:pt x="7286" y="6047"/>
                      </a:cubicBezTo>
                      <a:lnTo>
                        <a:pt x="3258" y="6047"/>
                      </a:lnTo>
                      <a:cubicBezTo>
                        <a:pt x="2045" y="6047"/>
                        <a:pt x="1061" y="5064"/>
                        <a:pt x="1061" y="3850"/>
                      </a:cubicBezTo>
                      <a:lnTo>
                        <a:pt x="1061" y="3336"/>
                      </a:lnTo>
                      <a:cubicBezTo>
                        <a:pt x="1061" y="2081"/>
                        <a:pt x="2080" y="1061"/>
                        <a:pt x="3339" y="1058"/>
                      </a:cubicBezTo>
                      <a:lnTo>
                        <a:pt x="4213" y="1058"/>
                      </a:lnTo>
                      <a:cubicBezTo>
                        <a:pt x="4218" y="1058"/>
                        <a:pt x="4224" y="1059"/>
                        <a:pt x="4230" y="1059"/>
                      </a:cubicBezTo>
                      <a:cubicBezTo>
                        <a:pt x="4520" y="1059"/>
                        <a:pt x="4756" y="823"/>
                        <a:pt x="4756" y="528"/>
                      </a:cubicBezTo>
                      <a:cubicBezTo>
                        <a:pt x="4756" y="236"/>
                        <a:pt x="4520" y="0"/>
                        <a:pt x="4230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solidFill>
                    <a:srgbClr val="92D050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B050"/>
                    </a:solidFill>
                  </a:endParaRPr>
                </a:p>
              </p:txBody>
            </p:sp>
          </p:grpSp>
        </p:grpSp>
      </p:grpSp>
      <p:grpSp>
        <p:nvGrpSpPr>
          <p:cNvPr id="8157" name="Google Shape;8157;p74"/>
          <p:cNvGrpSpPr/>
          <p:nvPr/>
        </p:nvGrpSpPr>
        <p:grpSpPr>
          <a:xfrm>
            <a:off x="4027592" y="1232193"/>
            <a:ext cx="712557" cy="785901"/>
            <a:chOff x="4206459" y="1191441"/>
            <a:chExt cx="712557" cy="785901"/>
          </a:xfrm>
        </p:grpSpPr>
        <p:sp>
          <p:nvSpPr>
            <p:cNvPr id="8158" name="Google Shape;8158;p74"/>
            <p:cNvSpPr/>
            <p:nvPr/>
          </p:nvSpPr>
          <p:spPr>
            <a:xfrm>
              <a:off x="4548248" y="1328649"/>
              <a:ext cx="325201" cy="322547"/>
            </a:xfrm>
            <a:custGeom>
              <a:avLst/>
              <a:gdLst/>
              <a:ahLst/>
              <a:cxnLst/>
              <a:rect l="l" t="t" r="r" b="b"/>
              <a:pathLst>
                <a:path w="25486" h="25278" extrusionOk="0">
                  <a:moveTo>
                    <a:pt x="12746" y="4905"/>
                  </a:moveTo>
                  <a:cubicBezTo>
                    <a:pt x="13701" y="4905"/>
                    <a:pt x="14672" y="5083"/>
                    <a:pt x="15613" y="5460"/>
                  </a:cubicBezTo>
                  <a:cubicBezTo>
                    <a:pt x="19580" y="7047"/>
                    <a:pt x="21508" y="11545"/>
                    <a:pt x="19923" y="15511"/>
                  </a:cubicBezTo>
                  <a:cubicBezTo>
                    <a:pt x="18714" y="18534"/>
                    <a:pt x="15811" y="20374"/>
                    <a:pt x="12742" y="20374"/>
                  </a:cubicBezTo>
                  <a:cubicBezTo>
                    <a:pt x="11786" y="20374"/>
                    <a:pt x="10814" y="20196"/>
                    <a:pt x="9873" y="19819"/>
                  </a:cubicBezTo>
                  <a:cubicBezTo>
                    <a:pt x="5908" y="18234"/>
                    <a:pt x="3978" y="13734"/>
                    <a:pt x="5563" y="9769"/>
                  </a:cubicBezTo>
                  <a:cubicBezTo>
                    <a:pt x="6772" y="6745"/>
                    <a:pt x="9676" y="4905"/>
                    <a:pt x="12746" y="4905"/>
                  </a:cubicBezTo>
                  <a:close/>
                  <a:moveTo>
                    <a:pt x="15551" y="1"/>
                  </a:moveTo>
                  <a:cubicBezTo>
                    <a:pt x="15240" y="1"/>
                    <a:pt x="14946" y="187"/>
                    <a:pt x="14824" y="492"/>
                  </a:cubicBezTo>
                  <a:lnTo>
                    <a:pt x="14047" y="2435"/>
                  </a:lnTo>
                  <a:cubicBezTo>
                    <a:pt x="13612" y="2378"/>
                    <a:pt x="13174" y="2350"/>
                    <a:pt x="12736" y="2350"/>
                  </a:cubicBezTo>
                  <a:cubicBezTo>
                    <a:pt x="12218" y="2350"/>
                    <a:pt x="11700" y="2390"/>
                    <a:pt x="11187" y="2469"/>
                  </a:cubicBezTo>
                  <a:lnTo>
                    <a:pt x="10364" y="547"/>
                  </a:lnTo>
                  <a:cubicBezTo>
                    <a:pt x="10238" y="251"/>
                    <a:pt x="9949" y="73"/>
                    <a:pt x="9646" y="73"/>
                  </a:cubicBezTo>
                  <a:cubicBezTo>
                    <a:pt x="9543" y="73"/>
                    <a:pt x="9438" y="93"/>
                    <a:pt x="9338" y="137"/>
                  </a:cubicBezTo>
                  <a:lnTo>
                    <a:pt x="6036" y="1553"/>
                  </a:lnTo>
                  <a:cubicBezTo>
                    <a:pt x="5640" y="1722"/>
                    <a:pt x="5456" y="2182"/>
                    <a:pt x="5626" y="2579"/>
                  </a:cubicBezTo>
                  <a:lnTo>
                    <a:pt x="6449" y="4501"/>
                  </a:lnTo>
                  <a:cubicBezTo>
                    <a:pt x="5690" y="5085"/>
                    <a:pt x="5019" y="5775"/>
                    <a:pt x="4452" y="6549"/>
                  </a:cubicBezTo>
                  <a:lnTo>
                    <a:pt x="2510" y="5772"/>
                  </a:lnTo>
                  <a:cubicBezTo>
                    <a:pt x="2414" y="5734"/>
                    <a:pt x="2316" y="5716"/>
                    <a:pt x="2219" y="5716"/>
                  </a:cubicBezTo>
                  <a:cubicBezTo>
                    <a:pt x="1910" y="5716"/>
                    <a:pt x="1616" y="5901"/>
                    <a:pt x="1493" y="6208"/>
                  </a:cubicBezTo>
                  <a:lnTo>
                    <a:pt x="161" y="9542"/>
                  </a:lnTo>
                  <a:cubicBezTo>
                    <a:pt x="0" y="9944"/>
                    <a:pt x="194" y="10398"/>
                    <a:pt x="596" y="10558"/>
                  </a:cubicBezTo>
                  <a:lnTo>
                    <a:pt x="2537" y="11335"/>
                  </a:lnTo>
                  <a:cubicBezTo>
                    <a:pt x="2415" y="12285"/>
                    <a:pt x="2426" y="13249"/>
                    <a:pt x="2572" y="14195"/>
                  </a:cubicBezTo>
                  <a:lnTo>
                    <a:pt x="651" y="15018"/>
                  </a:lnTo>
                  <a:cubicBezTo>
                    <a:pt x="253" y="15189"/>
                    <a:pt x="71" y="15649"/>
                    <a:pt x="241" y="16046"/>
                  </a:cubicBezTo>
                  <a:lnTo>
                    <a:pt x="1655" y="19347"/>
                  </a:lnTo>
                  <a:cubicBezTo>
                    <a:pt x="1781" y="19643"/>
                    <a:pt x="2070" y="19821"/>
                    <a:pt x="2373" y="19821"/>
                  </a:cubicBezTo>
                  <a:cubicBezTo>
                    <a:pt x="2476" y="19821"/>
                    <a:pt x="2581" y="19800"/>
                    <a:pt x="2681" y="19756"/>
                  </a:cubicBezTo>
                  <a:lnTo>
                    <a:pt x="4603" y="18933"/>
                  </a:lnTo>
                  <a:cubicBezTo>
                    <a:pt x="5189" y="19692"/>
                    <a:pt x="5879" y="20365"/>
                    <a:pt x="6651" y="20930"/>
                  </a:cubicBezTo>
                  <a:lnTo>
                    <a:pt x="5874" y="22873"/>
                  </a:lnTo>
                  <a:cubicBezTo>
                    <a:pt x="5714" y="23273"/>
                    <a:pt x="5909" y="23728"/>
                    <a:pt x="6310" y="23888"/>
                  </a:cubicBezTo>
                  <a:lnTo>
                    <a:pt x="9645" y="25222"/>
                  </a:lnTo>
                  <a:cubicBezTo>
                    <a:pt x="9740" y="25260"/>
                    <a:pt x="9838" y="25278"/>
                    <a:pt x="9935" y="25278"/>
                  </a:cubicBezTo>
                  <a:cubicBezTo>
                    <a:pt x="10245" y="25278"/>
                    <a:pt x="10538" y="25092"/>
                    <a:pt x="10660" y="24786"/>
                  </a:cubicBezTo>
                  <a:lnTo>
                    <a:pt x="11437" y="22845"/>
                  </a:lnTo>
                  <a:cubicBezTo>
                    <a:pt x="11871" y="22901"/>
                    <a:pt x="12308" y="22929"/>
                    <a:pt x="12745" y="22929"/>
                  </a:cubicBezTo>
                  <a:cubicBezTo>
                    <a:pt x="13264" y="22929"/>
                    <a:pt x="13784" y="22889"/>
                    <a:pt x="14299" y="22810"/>
                  </a:cubicBezTo>
                  <a:lnTo>
                    <a:pt x="15122" y="24732"/>
                  </a:lnTo>
                  <a:cubicBezTo>
                    <a:pt x="15248" y="25028"/>
                    <a:pt x="15536" y="25206"/>
                    <a:pt x="15839" y="25206"/>
                  </a:cubicBezTo>
                  <a:cubicBezTo>
                    <a:pt x="15943" y="25206"/>
                    <a:pt x="16047" y="25185"/>
                    <a:pt x="16148" y="25142"/>
                  </a:cubicBezTo>
                  <a:lnTo>
                    <a:pt x="19449" y="23728"/>
                  </a:lnTo>
                  <a:cubicBezTo>
                    <a:pt x="19846" y="23558"/>
                    <a:pt x="20030" y="23098"/>
                    <a:pt x="19860" y="22701"/>
                  </a:cubicBezTo>
                  <a:lnTo>
                    <a:pt x="19037" y="20780"/>
                  </a:lnTo>
                  <a:cubicBezTo>
                    <a:pt x="19794" y="20194"/>
                    <a:pt x="20467" y="19503"/>
                    <a:pt x="21034" y="18732"/>
                  </a:cubicBezTo>
                  <a:lnTo>
                    <a:pt x="22975" y="19508"/>
                  </a:lnTo>
                  <a:cubicBezTo>
                    <a:pt x="23070" y="19546"/>
                    <a:pt x="23168" y="19564"/>
                    <a:pt x="23265" y="19564"/>
                  </a:cubicBezTo>
                  <a:cubicBezTo>
                    <a:pt x="23576" y="19564"/>
                    <a:pt x="23869" y="19378"/>
                    <a:pt x="23992" y="19073"/>
                  </a:cubicBezTo>
                  <a:lnTo>
                    <a:pt x="25326" y="15737"/>
                  </a:lnTo>
                  <a:cubicBezTo>
                    <a:pt x="25486" y="15337"/>
                    <a:pt x="25290" y="14882"/>
                    <a:pt x="24890" y="14722"/>
                  </a:cubicBezTo>
                  <a:lnTo>
                    <a:pt x="22948" y="13945"/>
                  </a:lnTo>
                  <a:cubicBezTo>
                    <a:pt x="23071" y="12994"/>
                    <a:pt x="23060" y="12032"/>
                    <a:pt x="22914" y="11084"/>
                  </a:cubicBezTo>
                  <a:lnTo>
                    <a:pt x="24835" y="10261"/>
                  </a:lnTo>
                  <a:cubicBezTo>
                    <a:pt x="25231" y="10091"/>
                    <a:pt x="25415" y="9631"/>
                    <a:pt x="25245" y="9234"/>
                  </a:cubicBezTo>
                  <a:lnTo>
                    <a:pt x="23830" y="5934"/>
                  </a:lnTo>
                  <a:cubicBezTo>
                    <a:pt x="23703" y="5637"/>
                    <a:pt x="23414" y="5459"/>
                    <a:pt x="23111" y="5459"/>
                  </a:cubicBezTo>
                  <a:cubicBezTo>
                    <a:pt x="23008" y="5459"/>
                    <a:pt x="22904" y="5479"/>
                    <a:pt x="22803" y="5522"/>
                  </a:cubicBezTo>
                  <a:lnTo>
                    <a:pt x="20882" y="6347"/>
                  </a:lnTo>
                  <a:cubicBezTo>
                    <a:pt x="20297" y="5588"/>
                    <a:pt x="19607" y="4915"/>
                    <a:pt x="18835" y="4348"/>
                  </a:cubicBezTo>
                  <a:lnTo>
                    <a:pt x="19610" y="2408"/>
                  </a:lnTo>
                  <a:cubicBezTo>
                    <a:pt x="19770" y="2006"/>
                    <a:pt x="19577" y="1551"/>
                    <a:pt x="19175" y="1391"/>
                  </a:cubicBezTo>
                  <a:lnTo>
                    <a:pt x="15841" y="57"/>
                  </a:lnTo>
                  <a:cubicBezTo>
                    <a:pt x="15745" y="19"/>
                    <a:pt x="15647" y="1"/>
                    <a:pt x="1555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159" name="Google Shape;8159;p74"/>
            <p:cNvSpPr/>
            <p:nvPr/>
          </p:nvSpPr>
          <p:spPr>
            <a:xfrm>
              <a:off x="4557499" y="1656607"/>
              <a:ext cx="306674" cy="306648"/>
            </a:xfrm>
            <a:custGeom>
              <a:avLst/>
              <a:gdLst/>
              <a:ahLst/>
              <a:cxnLst/>
              <a:rect l="l" t="t" r="r" b="b"/>
              <a:pathLst>
                <a:path w="24034" h="24032" extrusionOk="0">
                  <a:moveTo>
                    <a:pt x="12017" y="4775"/>
                  </a:moveTo>
                  <a:cubicBezTo>
                    <a:pt x="16016" y="4775"/>
                    <a:pt x="19258" y="8018"/>
                    <a:pt x="19258" y="12017"/>
                  </a:cubicBezTo>
                  <a:cubicBezTo>
                    <a:pt x="19258" y="16015"/>
                    <a:pt x="16016" y="19256"/>
                    <a:pt x="12019" y="19256"/>
                  </a:cubicBezTo>
                  <a:lnTo>
                    <a:pt x="12017" y="19256"/>
                  </a:lnTo>
                  <a:cubicBezTo>
                    <a:pt x="8019" y="19256"/>
                    <a:pt x="4778" y="16015"/>
                    <a:pt x="4778" y="12017"/>
                  </a:cubicBezTo>
                  <a:cubicBezTo>
                    <a:pt x="4778" y="8018"/>
                    <a:pt x="8019" y="4775"/>
                    <a:pt x="12017" y="4775"/>
                  </a:cubicBezTo>
                  <a:close/>
                  <a:moveTo>
                    <a:pt x="10336" y="0"/>
                  </a:moveTo>
                  <a:cubicBezTo>
                    <a:pt x="9932" y="0"/>
                    <a:pt x="9604" y="327"/>
                    <a:pt x="9604" y="732"/>
                  </a:cubicBezTo>
                  <a:lnTo>
                    <a:pt x="9604" y="2689"/>
                  </a:lnTo>
                  <a:cubicBezTo>
                    <a:pt x="8734" y="2913"/>
                    <a:pt x="7902" y="3259"/>
                    <a:pt x="7128" y="3714"/>
                  </a:cubicBezTo>
                  <a:lnTo>
                    <a:pt x="5745" y="2330"/>
                  </a:lnTo>
                  <a:cubicBezTo>
                    <a:pt x="5602" y="2187"/>
                    <a:pt x="5415" y="2115"/>
                    <a:pt x="5228" y="2115"/>
                  </a:cubicBezTo>
                  <a:cubicBezTo>
                    <a:pt x="5040" y="2115"/>
                    <a:pt x="4853" y="2187"/>
                    <a:pt x="4710" y="2330"/>
                  </a:cubicBezTo>
                  <a:lnTo>
                    <a:pt x="2332" y="4708"/>
                  </a:lnTo>
                  <a:cubicBezTo>
                    <a:pt x="2046" y="4995"/>
                    <a:pt x="2046" y="5457"/>
                    <a:pt x="2332" y="5744"/>
                  </a:cubicBezTo>
                  <a:lnTo>
                    <a:pt x="3716" y="7128"/>
                  </a:lnTo>
                  <a:cubicBezTo>
                    <a:pt x="3260" y="7900"/>
                    <a:pt x="2915" y="8734"/>
                    <a:pt x="2691" y="9602"/>
                  </a:cubicBezTo>
                  <a:lnTo>
                    <a:pt x="734" y="9602"/>
                  </a:lnTo>
                  <a:cubicBezTo>
                    <a:pt x="329" y="9602"/>
                    <a:pt x="1" y="9930"/>
                    <a:pt x="1" y="10335"/>
                  </a:cubicBezTo>
                  <a:lnTo>
                    <a:pt x="1" y="13698"/>
                  </a:lnTo>
                  <a:cubicBezTo>
                    <a:pt x="1" y="14101"/>
                    <a:pt x="329" y="14430"/>
                    <a:pt x="734" y="14430"/>
                  </a:cubicBezTo>
                  <a:lnTo>
                    <a:pt x="2691" y="14430"/>
                  </a:lnTo>
                  <a:cubicBezTo>
                    <a:pt x="2915" y="15298"/>
                    <a:pt x="3260" y="16132"/>
                    <a:pt x="3716" y="16904"/>
                  </a:cubicBezTo>
                  <a:lnTo>
                    <a:pt x="2332" y="18289"/>
                  </a:lnTo>
                  <a:cubicBezTo>
                    <a:pt x="2046" y="18574"/>
                    <a:pt x="2046" y="19038"/>
                    <a:pt x="2332" y="19323"/>
                  </a:cubicBezTo>
                  <a:lnTo>
                    <a:pt x="4710" y="21701"/>
                  </a:lnTo>
                  <a:cubicBezTo>
                    <a:pt x="4853" y="21845"/>
                    <a:pt x="5040" y="21916"/>
                    <a:pt x="5228" y="21916"/>
                  </a:cubicBezTo>
                  <a:cubicBezTo>
                    <a:pt x="5415" y="21916"/>
                    <a:pt x="5602" y="21845"/>
                    <a:pt x="5745" y="21701"/>
                  </a:cubicBezTo>
                  <a:lnTo>
                    <a:pt x="7128" y="20318"/>
                  </a:lnTo>
                  <a:cubicBezTo>
                    <a:pt x="7902" y="20774"/>
                    <a:pt x="8736" y="21118"/>
                    <a:pt x="9604" y="21343"/>
                  </a:cubicBezTo>
                  <a:lnTo>
                    <a:pt x="9604" y="23299"/>
                  </a:lnTo>
                  <a:cubicBezTo>
                    <a:pt x="9604" y="23705"/>
                    <a:pt x="9932" y="24031"/>
                    <a:pt x="10336" y="24031"/>
                  </a:cubicBezTo>
                  <a:lnTo>
                    <a:pt x="13699" y="24031"/>
                  </a:lnTo>
                  <a:cubicBezTo>
                    <a:pt x="14104" y="24031"/>
                    <a:pt x="14432" y="23705"/>
                    <a:pt x="14432" y="23299"/>
                  </a:cubicBezTo>
                  <a:lnTo>
                    <a:pt x="14432" y="21343"/>
                  </a:lnTo>
                  <a:cubicBezTo>
                    <a:pt x="15300" y="21118"/>
                    <a:pt x="16134" y="20773"/>
                    <a:pt x="16906" y="20318"/>
                  </a:cubicBezTo>
                  <a:lnTo>
                    <a:pt x="18290" y="21701"/>
                  </a:lnTo>
                  <a:cubicBezTo>
                    <a:pt x="18433" y="21844"/>
                    <a:pt x="18620" y="21915"/>
                    <a:pt x="18808" y="21915"/>
                  </a:cubicBezTo>
                  <a:cubicBezTo>
                    <a:pt x="18995" y="21915"/>
                    <a:pt x="19182" y="21844"/>
                    <a:pt x="19326" y="21701"/>
                  </a:cubicBezTo>
                  <a:lnTo>
                    <a:pt x="21704" y="19323"/>
                  </a:lnTo>
                  <a:cubicBezTo>
                    <a:pt x="21989" y="19037"/>
                    <a:pt x="21989" y="18574"/>
                    <a:pt x="21704" y="18287"/>
                  </a:cubicBezTo>
                  <a:lnTo>
                    <a:pt x="20320" y="16904"/>
                  </a:lnTo>
                  <a:cubicBezTo>
                    <a:pt x="20775" y="16130"/>
                    <a:pt x="21121" y="15298"/>
                    <a:pt x="21345" y="14430"/>
                  </a:cubicBezTo>
                  <a:lnTo>
                    <a:pt x="23302" y="14430"/>
                  </a:lnTo>
                  <a:cubicBezTo>
                    <a:pt x="23705" y="14430"/>
                    <a:pt x="24034" y="14101"/>
                    <a:pt x="24034" y="13696"/>
                  </a:cubicBezTo>
                  <a:lnTo>
                    <a:pt x="24034" y="10334"/>
                  </a:lnTo>
                  <a:cubicBezTo>
                    <a:pt x="24034" y="9930"/>
                    <a:pt x="23705" y="9602"/>
                    <a:pt x="23302" y="9602"/>
                  </a:cubicBezTo>
                  <a:lnTo>
                    <a:pt x="21343" y="9602"/>
                  </a:lnTo>
                  <a:cubicBezTo>
                    <a:pt x="21121" y="8734"/>
                    <a:pt x="20775" y="7900"/>
                    <a:pt x="20320" y="7128"/>
                  </a:cubicBezTo>
                  <a:lnTo>
                    <a:pt x="21704" y="5744"/>
                  </a:lnTo>
                  <a:cubicBezTo>
                    <a:pt x="21989" y="5457"/>
                    <a:pt x="21989" y="4995"/>
                    <a:pt x="21704" y="4708"/>
                  </a:cubicBezTo>
                  <a:lnTo>
                    <a:pt x="19326" y="2330"/>
                  </a:lnTo>
                  <a:cubicBezTo>
                    <a:pt x="19182" y="2187"/>
                    <a:pt x="18995" y="2115"/>
                    <a:pt x="18808" y="2115"/>
                  </a:cubicBezTo>
                  <a:cubicBezTo>
                    <a:pt x="18620" y="2115"/>
                    <a:pt x="18433" y="2187"/>
                    <a:pt x="18290" y="2330"/>
                  </a:cubicBezTo>
                  <a:lnTo>
                    <a:pt x="16906" y="3714"/>
                  </a:lnTo>
                  <a:cubicBezTo>
                    <a:pt x="16133" y="3259"/>
                    <a:pt x="15300" y="2913"/>
                    <a:pt x="14430" y="2689"/>
                  </a:cubicBezTo>
                  <a:lnTo>
                    <a:pt x="14430" y="732"/>
                  </a:lnTo>
                  <a:cubicBezTo>
                    <a:pt x="14430" y="327"/>
                    <a:pt x="14104" y="0"/>
                    <a:pt x="1369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160" name="Google Shape;8160;p74"/>
            <p:cNvSpPr/>
            <p:nvPr/>
          </p:nvSpPr>
          <p:spPr>
            <a:xfrm>
              <a:off x="4251067" y="1523035"/>
              <a:ext cx="327536" cy="325023"/>
            </a:xfrm>
            <a:custGeom>
              <a:avLst/>
              <a:gdLst/>
              <a:ahLst/>
              <a:cxnLst/>
              <a:rect l="l" t="t" r="r" b="b"/>
              <a:pathLst>
                <a:path w="25669" h="25472" extrusionOk="0">
                  <a:moveTo>
                    <a:pt x="12840" y="5002"/>
                  </a:moveTo>
                  <a:cubicBezTo>
                    <a:pt x="13949" y="5002"/>
                    <a:pt x="15075" y="5242"/>
                    <a:pt x="16144" y="5747"/>
                  </a:cubicBezTo>
                  <a:cubicBezTo>
                    <a:pt x="20003" y="7575"/>
                    <a:pt x="21651" y="12185"/>
                    <a:pt x="19822" y="16044"/>
                  </a:cubicBezTo>
                  <a:cubicBezTo>
                    <a:pt x="18501" y="18836"/>
                    <a:pt x="15726" y="20470"/>
                    <a:pt x="12830" y="20470"/>
                  </a:cubicBezTo>
                  <a:cubicBezTo>
                    <a:pt x="11721" y="20470"/>
                    <a:pt x="10595" y="20230"/>
                    <a:pt x="9525" y="19724"/>
                  </a:cubicBezTo>
                  <a:cubicBezTo>
                    <a:pt x="5666" y="17897"/>
                    <a:pt x="4018" y="13286"/>
                    <a:pt x="5845" y="9427"/>
                  </a:cubicBezTo>
                  <a:cubicBezTo>
                    <a:pt x="7167" y="6636"/>
                    <a:pt x="9944" y="5002"/>
                    <a:pt x="12840" y="5002"/>
                  </a:cubicBezTo>
                  <a:close/>
                  <a:moveTo>
                    <a:pt x="10471" y="1"/>
                  </a:moveTo>
                  <a:cubicBezTo>
                    <a:pt x="10383" y="1"/>
                    <a:pt x="10294" y="16"/>
                    <a:pt x="10208" y="47"/>
                  </a:cubicBezTo>
                  <a:lnTo>
                    <a:pt x="6824" y="1256"/>
                  </a:lnTo>
                  <a:cubicBezTo>
                    <a:pt x="6417" y="1401"/>
                    <a:pt x="6206" y="1848"/>
                    <a:pt x="6351" y="2255"/>
                  </a:cubicBezTo>
                  <a:lnTo>
                    <a:pt x="7054" y="4223"/>
                  </a:lnTo>
                  <a:cubicBezTo>
                    <a:pt x="6262" y="4761"/>
                    <a:pt x="5548" y="5408"/>
                    <a:pt x="4934" y="6145"/>
                  </a:cubicBezTo>
                  <a:lnTo>
                    <a:pt x="3045" y="5249"/>
                  </a:lnTo>
                  <a:cubicBezTo>
                    <a:pt x="2937" y="5199"/>
                    <a:pt x="2823" y="5174"/>
                    <a:pt x="2711" y="5174"/>
                  </a:cubicBezTo>
                  <a:cubicBezTo>
                    <a:pt x="2418" y="5174"/>
                    <a:pt x="2137" y="5340"/>
                    <a:pt x="2004" y="5623"/>
                  </a:cubicBezTo>
                  <a:lnTo>
                    <a:pt x="467" y="8868"/>
                  </a:lnTo>
                  <a:cubicBezTo>
                    <a:pt x="282" y="9259"/>
                    <a:pt x="449" y="9725"/>
                    <a:pt x="840" y="9909"/>
                  </a:cubicBezTo>
                  <a:lnTo>
                    <a:pt x="2729" y="10804"/>
                  </a:lnTo>
                  <a:cubicBezTo>
                    <a:pt x="2548" y="11744"/>
                    <a:pt x="2500" y="12707"/>
                    <a:pt x="2587" y="13661"/>
                  </a:cubicBezTo>
                  <a:lnTo>
                    <a:pt x="619" y="14364"/>
                  </a:lnTo>
                  <a:cubicBezTo>
                    <a:pt x="212" y="14510"/>
                    <a:pt x="1" y="14957"/>
                    <a:pt x="145" y="15363"/>
                  </a:cubicBezTo>
                  <a:lnTo>
                    <a:pt x="1354" y="18747"/>
                  </a:lnTo>
                  <a:cubicBezTo>
                    <a:pt x="1467" y="19067"/>
                    <a:pt x="1768" y="19265"/>
                    <a:pt x="2089" y="19265"/>
                  </a:cubicBezTo>
                  <a:cubicBezTo>
                    <a:pt x="2177" y="19265"/>
                    <a:pt x="2266" y="19251"/>
                    <a:pt x="2353" y="19219"/>
                  </a:cubicBezTo>
                  <a:lnTo>
                    <a:pt x="4321" y="18516"/>
                  </a:lnTo>
                  <a:cubicBezTo>
                    <a:pt x="4859" y="19309"/>
                    <a:pt x="5506" y="20023"/>
                    <a:pt x="6243" y="20637"/>
                  </a:cubicBezTo>
                  <a:lnTo>
                    <a:pt x="5347" y="22526"/>
                  </a:lnTo>
                  <a:cubicBezTo>
                    <a:pt x="5163" y="22917"/>
                    <a:pt x="5330" y="23383"/>
                    <a:pt x="5721" y="23567"/>
                  </a:cubicBezTo>
                  <a:lnTo>
                    <a:pt x="8966" y="25104"/>
                  </a:lnTo>
                  <a:cubicBezTo>
                    <a:pt x="9074" y="25155"/>
                    <a:pt x="9188" y="25179"/>
                    <a:pt x="9300" y="25179"/>
                  </a:cubicBezTo>
                  <a:cubicBezTo>
                    <a:pt x="9593" y="25179"/>
                    <a:pt x="9874" y="25014"/>
                    <a:pt x="10007" y="24731"/>
                  </a:cubicBezTo>
                  <a:lnTo>
                    <a:pt x="10902" y="22842"/>
                  </a:lnTo>
                  <a:cubicBezTo>
                    <a:pt x="11540" y="22964"/>
                    <a:pt x="12187" y="23026"/>
                    <a:pt x="12836" y="23026"/>
                  </a:cubicBezTo>
                  <a:cubicBezTo>
                    <a:pt x="13144" y="23026"/>
                    <a:pt x="13452" y="23012"/>
                    <a:pt x="13759" y="22984"/>
                  </a:cubicBezTo>
                  <a:lnTo>
                    <a:pt x="14462" y="24952"/>
                  </a:lnTo>
                  <a:cubicBezTo>
                    <a:pt x="14577" y="25272"/>
                    <a:pt x="14878" y="25471"/>
                    <a:pt x="15200" y="25471"/>
                  </a:cubicBezTo>
                  <a:cubicBezTo>
                    <a:pt x="15286" y="25471"/>
                    <a:pt x="15375" y="25457"/>
                    <a:pt x="15461" y="25426"/>
                  </a:cubicBezTo>
                  <a:lnTo>
                    <a:pt x="18845" y="24217"/>
                  </a:lnTo>
                  <a:cubicBezTo>
                    <a:pt x="19252" y="24071"/>
                    <a:pt x="19463" y="23625"/>
                    <a:pt x="19318" y="23218"/>
                  </a:cubicBezTo>
                  <a:lnTo>
                    <a:pt x="18615" y="21250"/>
                  </a:lnTo>
                  <a:cubicBezTo>
                    <a:pt x="19407" y="20712"/>
                    <a:pt x="20121" y="20065"/>
                    <a:pt x="20735" y="19328"/>
                  </a:cubicBezTo>
                  <a:lnTo>
                    <a:pt x="22624" y="20223"/>
                  </a:lnTo>
                  <a:cubicBezTo>
                    <a:pt x="22732" y="20274"/>
                    <a:pt x="22846" y="20298"/>
                    <a:pt x="22958" y="20298"/>
                  </a:cubicBezTo>
                  <a:cubicBezTo>
                    <a:pt x="23251" y="20298"/>
                    <a:pt x="23532" y="20133"/>
                    <a:pt x="23665" y="19850"/>
                  </a:cubicBezTo>
                  <a:lnTo>
                    <a:pt x="25202" y="16604"/>
                  </a:lnTo>
                  <a:cubicBezTo>
                    <a:pt x="25387" y="16214"/>
                    <a:pt x="25220" y="15748"/>
                    <a:pt x="24829" y="15564"/>
                  </a:cubicBezTo>
                  <a:lnTo>
                    <a:pt x="22940" y="14668"/>
                  </a:lnTo>
                  <a:cubicBezTo>
                    <a:pt x="23121" y="13727"/>
                    <a:pt x="23169" y="12766"/>
                    <a:pt x="23082" y="11812"/>
                  </a:cubicBezTo>
                  <a:lnTo>
                    <a:pt x="25050" y="11107"/>
                  </a:lnTo>
                  <a:cubicBezTo>
                    <a:pt x="25457" y="10963"/>
                    <a:pt x="25668" y="10515"/>
                    <a:pt x="25523" y="10108"/>
                  </a:cubicBezTo>
                  <a:lnTo>
                    <a:pt x="24315" y="6726"/>
                  </a:lnTo>
                  <a:cubicBezTo>
                    <a:pt x="24201" y="6406"/>
                    <a:pt x="23898" y="6207"/>
                    <a:pt x="23577" y="6207"/>
                  </a:cubicBezTo>
                  <a:cubicBezTo>
                    <a:pt x="23491" y="6207"/>
                    <a:pt x="23402" y="6221"/>
                    <a:pt x="23316" y="6252"/>
                  </a:cubicBezTo>
                  <a:lnTo>
                    <a:pt x="21348" y="6956"/>
                  </a:lnTo>
                  <a:cubicBezTo>
                    <a:pt x="20810" y="6162"/>
                    <a:pt x="20163" y="5450"/>
                    <a:pt x="19426" y="4836"/>
                  </a:cubicBezTo>
                  <a:lnTo>
                    <a:pt x="20320" y="2947"/>
                  </a:lnTo>
                  <a:cubicBezTo>
                    <a:pt x="20506" y="2556"/>
                    <a:pt x="20339" y="2090"/>
                    <a:pt x="19948" y="1906"/>
                  </a:cubicBezTo>
                  <a:lnTo>
                    <a:pt x="16703" y="369"/>
                  </a:lnTo>
                  <a:cubicBezTo>
                    <a:pt x="16595" y="318"/>
                    <a:pt x="16481" y="294"/>
                    <a:pt x="16369" y="294"/>
                  </a:cubicBezTo>
                  <a:cubicBezTo>
                    <a:pt x="16076" y="294"/>
                    <a:pt x="15795" y="459"/>
                    <a:pt x="15662" y="742"/>
                  </a:cubicBezTo>
                  <a:lnTo>
                    <a:pt x="14767" y="2631"/>
                  </a:lnTo>
                  <a:cubicBezTo>
                    <a:pt x="14130" y="2508"/>
                    <a:pt x="13485" y="2447"/>
                    <a:pt x="12839" y="2447"/>
                  </a:cubicBezTo>
                  <a:cubicBezTo>
                    <a:pt x="12529" y="2447"/>
                    <a:pt x="12219" y="2461"/>
                    <a:pt x="11910" y="2489"/>
                  </a:cubicBezTo>
                  <a:lnTo>
                    <a:pt x="11207" y="521"/>
                  </a:lnTo>
                  <a:cubicBezTo>
                    <a:pt x="11092" y="200"/>
                    <a:pt x="10791" y="1"/>
                    <a:pt x="1047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161" name="Google Shape;8161;p74"/>
            <p:cNvSpPr/>
            <p:nvPr/>
          </p:nvSpPr>
          <p:spPr>
            <a:xfrm>
              <a:off x="4277366" y="1220917"/>
              <a:ext cx="292242" cy="292217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grpSp>
          <p:nvGrpSpPr>
            <p:cNvPr id="8162" name="Google Shape;8162;p74"/>
            <p:cNvGrpSpPr/>
            <p:nvPr/>
          </p:nvGrpSpPr>
          <p:grpSpPr>
            <a:xfrm>
              <a:off x="4644280" y="1290523"/>
              <a:ext cx="143716" cy="29463"/>
              <a:chOff x="4644280" y="1290523"/>
              <a:chExt cx="143716" cy="29463"/>
            </a:xfrm>
          </p:grpSpPr>
          <p:sp>
            <p:nvSpPr>
              <p:cNvPr id="8163" name="Google Shape;8163;p74"/>
              <p:cNvSpPr/>
              <p:nvPr/>
            </p:nvSpPr>
            <p:spPr>
              <a:xfrm>
                <a:off x="4736292" y="1294223"/>
                <a:ext cx="51704" cy="25762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019" extrusionOk="0">
                    <a:moveTo>
                      <a:pt x="273" y="0"/>
                    </a:moveTo>
                    <a:cubicBezTo>
                      <a:pt x="158" y="0"/>
                      <a:pt x="53" y="81"/>
                      <a:pt x="29" y="199"/>
                    </a:cubicBezTo>
                    <a:cubicBezTo>
                      <a:pt x="0" y="339"/>
                      <a:pt x="87" y="475"/>
                      <a:pt x="225" y="507"/>
                    </a:cubicBezTo>
                    <a:cubicBezTo>
                      <a:pt x="1077" y="720"/>
                      <a:pt x="1895" y="1048"/>
                      <a:pt x="2655" y="1487"/>
                    </a:cubicBezTo>
                    <a:lnTo>
                      <a:pt x="2505" y="1740"/>
                    </a:lnTo>
                    <a:cubicBezTo>
                      <a:pt x="2459" y="1818"/>
                      <a:pt x="2511" y="1919"/>
                      <a:pt x="2603" y="1925"/>
                    </a:cubicBezTo>
                    <a:lnTo>
                      <a:pt x="3885" y="2018"/>
                    </a:lnTo>
                    <a:cubicBezTo>
                      <a:pt x="3889" y="2019"/>
                      <a:pt x="3892" y="2019"/>
                      <a:pt x="3896" y="2019"/>
                    </a:cubicBezTo>
                    <a:cubicBezTo>
                      <a:pt x="3991" y="2019"/>
                      <a:pt x="4052" y="1911"/>
                      <a:pt x="3999" y="1829"/>
                    </a:cubicBezTo>
                    <a:lnTo>
                      <a:pt x="3302" y="747"/>
                    </a:lnTo>
                    <a:cubicBezTo>
                      <a:pt x="3278" y="709"/>
                      <a:pt x="3238" y="690"/>
                      <a:pt x="3198" y="690"/>
                    </a:cubicBezTo>
                    <a:cubicBezTo>
                      <a:pt x="3157" y="690"/>
                      <a:pt x="3116" y="710"/>
                      <a:pt x="3093" y="750"/>
                    </a:cubicBezTo>
                    <a:lnTo>
                      <a:pt x="2917" y="1048"/>
                    </a:lnTo>
                    <a:cubicBezTo>
                      <a:pt x="2108" y="582"/>
                      <a:pt x="1237" y="231"/>
                      <a:pt x="330" y="7"/>
                    </a:cubicBezTo>
                    <a:cubicBezTo>
                      <a:pt x="311" y="3"/>
                      <a:pt x="292" y="0"/>
                      <a:pt x="273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164" name="Google Shape;8164;p74"/>
              <p:cNvSpPr/>
              <p:nvPr/>
            </p:nvSpPr>
            <p:spPr>
              <a:xfrm>
                <a:off x="4700066" y="1290523"/>
                <a:ext cx="32206" cy="7988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626" extrusionOk="0">
                    <a:moveTo>
                      <a:pt x="787" y="1"/>
                    </a:moveTo>
                    <a:cubicBezTo>
                      <a:pt x="606" y="1"/>
                      <a:pt x="423" y="7"/>
                      <a:pt x="242" y="18"/>
                    </a:cubicBezTo>
                    <a:cubicBezTo>
                      <a:pt x="104" y="31"/>
                      <a:pt x="0" y="151"/>
                      <a:pt x="10" y="291"/>
                    </a:cubicBezTo>
                    <a:cubicBezTo>
                      <a:pt x="21" y="425"/>
                      <a:pt x="131" y="526"/>
                      <a:pt x="264" y="526"/>
                    </a:cubicBezTo>
                    <a:cubicBezTo>
                      <a:pt x="269" y="526"/>
                      <a:pt x="274" y="526"/>
                      <a:pt x="279" y="526"/>
                    </a:cubicBezTo>
                    <a:cubicBezTo>
                      <a:pt x="447" y="516"/>
                      <a:pt x="617" y="510"/>
                      <a:pt x="787" y="510"/>
                    </a:cubicBezTo>
                    <a:cubicBezTo>
                      <a:pt x="1261" y="512"/>
                      <a:pt x="1735" y="548"/>
                      <a:pt x="2204" y="622"/>
                    </a:cubicBezTo>
                    <a:cubicBezTo>
                      <a:pt x="2218" y="624"/>
                      <a:pt x="2232" y="626"/>
                      <a:pt x="2246" y="626"/>
                    </a:cubicBezTo>
                    <a:cubicBezTo>
                      <a:pt x="2364" y="626"/>
                      <a:pt x="2469" y="542"/>
                      <a:pt x="2495" y="422"/>
                    </a:cubicBezTo>
                    <a:cubicBezTo>
                      <a:pt x="2524" y="281"/>
                      <a:pt x="2430" y="145"/>
                      <a:pt x="2289" y="121"/>
                    </a:cubicBezTo>
                    <a:cubicBezTo>
                      <a:pt x="1792" y="41"/>
                      <a:pt x="1289" y="1"/>
                      <a:pt x="78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165" name="Google Shape;8165;p74"/>
              <p:cNvSpPr/>
              <p:nvPr/>
            </p:nvSpPr>
            <p:spPr>
              <a:xfrm>
                <a:off x="4644280" y="1300641"/>
                <a:ext cx="20225" cy="13283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041" extrusionOk="0">
                    <a:moveTo>
                      <a:pt x="1331" y="0"/>
                    </a:moveTo>
                    <a:cubicBezTo>
                      <a:pt x="1304" y="0"/>
                      <a:pt x="1277" y="6"/>
                      <a:pt x="1251" y="16"/>
                    </a:cubicBezTo>
                    <a:cubicBezTo>
                      <a:pt x="880" y="175"/>
                      <a:pt x="518" y="356"/>
                      <a:pt x="170" y="558"/>
                    </a:cubicBezTo>
                    <a:cubicBezTo>
                      <a:pt x="60" y="622"/>
                      <a:pt x="1" y="758"/>
                      <a:pt x="47" y="876"/>
                    </a:cubicBezTo>
                    <a:cubicBezTo>
                      <a:pt x="87" y="979"/>
                      <a:pt x="185" y="1040"/>
                      <a:pt x="287" y="1040"/>
                    </a:cubicBezTo>
                    <a:cubicBezTo>
                      <a:pt x="330" y="1040"/>
                      <a:pt x="373" y="1029"/>
                      <a:pt x="414" y="1006"/>
                    </a:cubicBezTo>
                    <a:cubicBezTo>
                      <a:pt x="729" y="822"/>
                      <a:pt x="1056" y="657"/>
                      <a:pt x="1391" y="513"/>
                    </a:cubicBezTo>
                    <a:cubicBezTo>
                      <a:pt x="1520" y="457"/>
                      <a:pt x="1584" y="311"/>
                      <a:pt x="1540" y="178"/>
                    </a:cubicBezTo>
                    <a:lnTo>
                      <a:pt x="1527" y="141"/>
                    </a:lnTo>
                    <a:cubicBezTo>
                      <a:pt x="1497" y="55"/>
                      <a:pt x="1417" y="0"/>
                      <a:pt x="1331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166" name="Google Shape;8166;p74"/>
              <p:cNvSpPr/>
              <p:nvPr/>
            </p:nvSpPr>
            <p:spPr>
              <a:xfrm>
                <a:off x="4667822" y="1291888"/>
                <a:ext cx="27779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896" extrusionOk="0">
                    <a:moveTo>
                      <a:pt x="1906" y="0"/>
                    </a:moveTo>
                    <a:cubicBezTo>
                      <a:pt x="1894" y="0"/>
                      <a:pt x="1883" y="1"/>
                      <a:pt x="1871" y="3"/>
                    </a:cubicBezTo>
                    <a:lnTo>
                      <a:pt x="1871" y="4"/>
                    </a:lnTo>
                    <a:cubicBezTo>
                      <a:pt x="1306" y="88"/>
                      <a:pt x="748" y="220"/>
                      <a:pt x="205" y="400"/>
                    </a:cubicBezTo>
                    <a:cubicBezTo>
                      <a:pt x="71" y="446"/>
                      <a:pt x="0" y="592"/>
                      <a:pt x="47" y="725"/>
                    </a:cubicBezTo>
                    <a:cubicBezTo>
                      <a:pt x="84" y="830"/>
                      <a:pt x="182" y="896"/>
                      <a:pt x="288" y="896"/>
                    </a:cubicBezTo>
                    <a:cubicBezTo>
                      <a:pt x="315" y="896"/>
                      <a:pt x="343" y="891"/>
                      <a:pt x="370" y="882"/>
                    </a:cubicBezTo>
                    <a:cubicBezTo>
                      <a:pt x="881" y="714"/>
                      <a:pt x="1406" y="587"/>
                      <a:pt x="1940" y="509"/>
                    </a:cubicBezTo>
                    <a:cubicBezTo>
                      <a:pt x="2079" y="490"/>
                      <a:pt x="2177" y="360"/>
                      <a:pt x="2157" y="220"/>
                    </a:cubicBezTo>
                    <a:cubicBezTo>
                      <a:pt x="2140" y="93"/>
                      <a:pt x="2031" y="0"/>
                      <a:pt x="190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8167" name="Google Shape;8167;p74"/>
            <p:cNvGrpSpPr/>
            <p:nvPr/>
          </p:nvGrpSpPr>
          <p:grpSpPr>
            <a:xfrm>
              <a:off x="4356567" y="1191441"/>
              <a:ext cx="143690" cy="29488"/>
              <a:chOff x="4356567" y="1191441"/>
              <a:chExt cx="143690" cy="29488"/>
            </a:xfrm>
          </p:grpSpPr>
          <p:sp>
            <p:nvSpPr>
              <p:cNvPr id="8168" name="Google Shape;8168;p74"/>
              <p:cNvSpPr/>
              <p:nvPr/>
            </p:nvSpPr>
            <p:spPr>
              <a:xfrm>
                <a:off x="4448554" y="1195154"/>
                <a:ext cx="51704" cy="25775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020" extrusionOk="0">
                    <a:moveTo>
                      <a:pt x="272" y="1"/>
                    </a:moveTo>
                    <a:cubicBezTo>
                      <a:pt x="157" y="1"/>
                      <a:pt x="54" y="82"/>
                      <a:pt x="29" y="200"/>
                    </a:cubicBezTo>
                    <a:cubicBezTo>
                      <a:pt x="0" y="338"/>
                      <a:pt x="87" y="474"/>
                      <a:pt x="225" y="507"/>
                    </a:cubicBezTo>
                    <a:cubicBezTo>
                      <a:pt x="1077" y="719"/>
                      <a:pt x="1895" y="1049"/>
                      <a:pt x="2657" y="1486"/>
                    </a:cubicBezTo>
                    <a:lnTo>
                      <a:pt x="2505" y="1740"/>
                    </a:lnTo>
                    <a:cubicBezTo>
                      <a:pt x="2459" y="1819"/>
                      <a:pt x="2511" y="1918"/>
                      <a:pt x="2603" y="1926"/>
                    </a:cubicBezTo>
                    <a:lnTo>
                      <a:pt x="3887" y="2019"/>
                    </a:lnTo>
                    <a:cubicBezTo>
                      <a:pt x="3890" y="2019"/>
                      <a:pt x="3893" y="2019"/>
                      <a:pt x="3895" y="2019"/>
                    </a:cubicBezTo>
                    <a:cubicBezTo>
                      <a:pt x="3991" y="2019"/>
                      <a:pt x="4052" y="1913"/>
                      <a:pt x="3999" y="1830"/>
                    </a:cubicBezTo>
                    <a:lnTo>
                      <a:pt x="3302" y="746"/>
                    </a:lnTo>
                    <a:cubicBezTo>
                      <a:pt x="3278" y="709"/>
                      <a:pt x="3239" y="690"/>
                      <a:pt x="3200" y="690"/>
                    </a:cubicBezTo>
                    <a:cubicBezTo>
                      <a:pt x="3159" y="690"/>
                      <a:pt x="3118" y="711"/>
                      <a:pt x="3094" y="751"/>
                    </a:cubicBezTo>
                    <a:lnTo>
                      <a:pt x="2917" y="1047"/>
                    </a:lnTo>
                    <a:cubicBezTo>
                      <a:pt x="2108" y="581"/>
                      <a:pt x="1237" y="230"/>
                      <a:pt x="330" y="8"/>
                    </a:cubicBezTo>
                    <a:cubicBezTo>
                      <a:pt x="311" y="3"/>
                      <a:pt x="291" y="1"/>
                      <a:pt x="272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169" name="Google Shape;8169;p74"/>
              <p:cNvSpPr/>
              <p:nvPr/>
            </p:nvSpPr>
            <p:spPr>
              <a:xfrm>
                <a:off x="4412341" y="1191441"/>
                <a:ext cx="32206" cy="8013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628" extrusionOk="0">
                    <a:moveTo>
                      <a:pt x="787" y="1"/>
                    </a:moveTo>
                    <a:cubicBezTo>
                      <a:pt x="605" y="1"/>
                      <a:pt x="424" y="7"/>
                      <a:pt x="241" y="19"/>
                    </a:cubicBezTo>
                    <a:cubicBezTo>
                      <a:pt x="103" y="31"/>
                      <a:pt x="1" y="153"/>
                      <a:pt x="11" y="291"/>
                    </a:cubicBezTo>
                    <a:cubicBezTo>
                      <a:pt x="20" y="425"/>
                      <a:pt x="132" y="528"/>
                      <a:pt x="263" y="528"/>
                    </a:cubicBezTo>
                    <a:cubicBezTo>
                      <a:pt x="268" y="528"/>
                      <a:pt x="273" y="528"/>
                      <a:pt x="278" y="528"/>
                    </a:cubicBezTo>
                    <a:cubicBezTo>
                      <a:pt x="448" y="518"/>
                      <a:pt x="617" y="512"/>
                      <a:pt x="787" y="512"/>
                    </a:cubicBezTo>
                    <a:cubicBezTo>
                      <a:pt x="1261" y="512"/>
                      <a:pt x="1734" y="550"/>
                      <a:pt x="2203" y="624"/>
                    </a:cubicBezTo>
                    <a:cubicBezTo>
                      <a:pt x="2217" y="626"/>
                      <a:pt x="2231" y="627"/>
                      <a:pt x="2245" y="627"/>
                    </a:cubicBezTo>
                    <a:cubicBezTo>
                      <a:pt x="2363" y="627"/>
                      <a:pt x="2470" y="544"/>
                      <a:pt x="2494" y="424"/>
                    </a:cubicBezTo>
                    <a:cubicBezTo>
                      <a:pt x="2523" y="283"/>
                      <a:pt x="2430" y="145"/>
                      <a:pt x="2288" y="121"/>
                    </a:cubicBezTo>
                    <a:cubicBezTo>
                      <a:pt x="1791" y="43"/>
                      <a:pt x="1288" y="3"/>
                      <a:pt x="78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170" name="Google Shape;8170;p74"/>
              <p:cNvSpPr/>
              <p:nvPr/>
            </p:nvSpPr>
            <p:spPr>
              <a:xfrm>
                <a:off x="4356567" y="1201573"/>
                <a:ext cx="20212" cy="1327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040" extrusionOk="0">
                    <a:moveTo>
                      <a:pt x="1330" y="1"/>
                    </a:moveTo>
                    <a:cubicBezTo>
                      <a:pt x="1303" y="1"/>
                      <a:pt x="1276" y="6"/>
                      <a:pt x="1249" y="17"/>
                    </a:cubicBezTo>
                    <a:cubicBezTo>
                      <a:pt x="878" y="174"/>
                      <a:pt x="518" y="355"/>
                      <a:pt x="168" y="557"/>
                    </a:cubicBezTo>
                    <a:cubicBezTo>
                      <a:pt x="58" y="621"/>
                      <a:pt x="0" y="757"/>
                      <a:pt x="47" y="876"/>
                    </a:cubicBezTo>
                    <a:cubicBezTo>
                      <a:pt x="86" y="979"/>
                      <a:pt x="183" y="1040"/>
                      <a:pt x="284" y="1040"/>
                    </a:cubicBezTo>
                    <a:cubicBezTo>
                      <a:pt x="327" y="1040"/>
                      <a:pt x="371" y="1029"/>
                      <a:pt x="412" y="1005"/>
                    </a:cubicBezTo>
                    <a:cubicBezTo>
                      <a:pt x="727" y="823"/>
                      <a:pt x="1054" y="658"/>
                      <a:pt x="1389" y="512"/>
                    </a:cubicBezTo>
                    <a:cubicBezTo>
                      <a:pt x="1518" y="458"/>
                      <a:pt x="1584" y="312"/>
                      <a:pt x="1538" y="177"/>
                    </a:cubicBezTo>
                    <a:lnTo>
                      <a:pt x="1525" y="141"/>
                    </a:lnTo>
                    <a:cubicBezTo>
                      <a:pt x="1496" y="54"/>
                      <a:pt x="1415" y="1"/>
                      <a:pt x="133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171" name="Google Shape;8171;p74"/>
              <p:cNvSpPr/>
              <p:nvPr/>
            </p:nvSpPr>
            <p:spPr>
              <a:xfrm>
                <a:off x="4380084" y="1192832"/>
                <a:ext cx="27779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896" extrusionOk="0">
                    <a:moveTo>
                      <a:pt x="1906" y="0"/>
                    </a:moveTo>
                    <a:cubicBezTo>
                      <a:pt x="1894" y="0"/>
                      <a:pt x="1883" y="1"/>
                      <a:pt x="1871" y="2"/>
                    </a:cubicBezTo>
                    <a:cubicBezTo>
                      <a:pt x="1306" y="87"/>
                      <a:pt x="748" y="220"/>
                      <a:pt x="205" y="400"/>
                    </a:cubicBezTo>
                    <a:cubicBezTo>
                      <a:pt x="71" y="444"/>
                      <a:pt x="0" y="590"/>
                      <a:pt x="47" y="725"/>
                    </a:cubicBezTo>
                    <a:cubicBezTo>
                      <a:pt x="84" y="829"/>
                      <a:pt x="183" y="895"/>
                      <a:pt x="288" y="895"/>
                    </a:cubicBezTo>
                    <a:cubicBezTo>
                      <a:pt x="316" y="895"/>
                      <a:pt x="343" y="891"/>
                      <a:pt x="370" y="882"/>
                    </a:cubicBezTo>
                    <a:cubicBezTo>
                      <a:pt x="883" y="712"/>
                      <a:pt x="1408" y="587"/>
                      <a:pt x="1941" y="507"/>
                    </a:cubicBezTo>
                    <a:cubicBezTo>
                      <a:pt x="2081" y="488"/>
                      <a:pt x="2177" y="360"/>
                      <a:pt x="2157" y="220"/>
                    </a:cubicBezTo>
                    <a:cubicBezTo>
                      <a:pt x="2140" y="93"/>
                      <a:pt x="2031" y="0"/>
                      <a:pt x="190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8172" name="Google Shape;8172;p74"/>
            <p:cNvGrpSpPr/>
            <p:nvPr/>
          </p:nvGrpSpPr>
          <p:grpSpPr>
            <a:xfrm>
              <a:off x="4339009" y="1863727"/>
              <a:ext cx="143703" cy="29476"/>
              <a:chOff x="4339009" y="1863727"/>
              <a:chExt cx="143703" cy="29476"/>
            </a:xfrm>
          </p:grpSpPr>
          <p:sp>
            <p:nvSpPr>
              <p:cNvPr id="8173" name="Google Shape;8173;p74"/>
              <p:cNvSpPr/>
              <p:nvPr/>
            </p:nvSpPr>
            <p:spPr>
              <a:xfrm>
                <a:off x="4339009" y="1863727"/>
                <a:ext cx="51691" cy="25762"/>
              </a:xfrm>
              <a:custGeom>
                <a:avLst/>
                <a:gdLst/>
                <a:ahLst/>
                <a:cxnLst/>
                <a:rect l="l" t="t" r="r" b="b"/>
                <a:pathLst>
                  <a:path w="4051" h="2019" extrusionOk="0">
                    <a:moveTo>
                      <a:pt x="157" y="1"/>
                    </a:moveTo>
                    <a:cubicBezTo>
                      <a:pt x="61" y="1"/>
                      <a:pt x="1" y="107"/>
                      <a:pt x="54" y="190"/>
                    </a:cubicBezTo>
                    <a:lnTo>
                      <a:pt x="750" y="1274"/>
                    </a:lnTo>
                    <a:cubicBezTo>
                      <a:pt x="774" y="1311"/>
                      <a:pt x="813" y="1330"/>
                      <a:pt x="852" y="1330"/>
                    </a:cubicBezTo>
                    <a:cubicBezTo>
                      <a:pt x="893" y="1330"/>
                      <a:pt x="935" y="1309"/>
                      <a:pt x="958" y="1269"/>
                    </a:cubicBezTo>
                    <a:lnTo>
                      <a:pt x="1136" y="973"/>
                    </a:lnTo>
                    <a:cubicBezTo>
                      <a:pt x="1945" y="1439"/>
                      <a:pt x="2816" y="1788"/>
                      <a:pt x="3722" y="2012"/>
                    </a:cubicBezTo>
                    <a:cubicBezTo>
                      <a:pt x="3741" y="2017"/>
                      <a:pt x="3761" y="2019"/>
                      <a:pt x="3779" y="2019"/>
                    </a:cubicBezTo>
                    <a:cubicBezTo>
                      <a:pt x="3895" y="2019"/>
                      <a:pt x="3999" y="1938"/>
                      <a:pt x="4023" y="1820"/>
                    </a:cubicBezTo>
                    <a:cubicBezTo>
                      <a:pt x="4051" y="1682"/>
                      <a:pt x="3964" y="1546"/>
                      <a:pt x="3828" y="1512"/>
                    </a:cubicBezTo>
                    <a:cubicBezTo>
                      <a:pt x="2976" y="1301"/>
                      <a:pt x="2158" y="971"/>
                      <a:pt x="1396" y="534"/>
                    </a:cubicBezTo>
                    <a:lnTo>
                      <a:pt x="1548" y="279"/>
                    </a:lnTo>
                    <a:cubicBezTo>
                      <a:pt x="1594" y="201"/>
                      <a:pt x="1541" y="100"/>
                      <a:pt x="1450" y="94"/>
                    </a:cubicBezTo>
                    <a:lnTo>
                      <a:pt x="166" y="1"/>
                    </a:lnTo>
                    <a:cubicBezTo>
                      <a:pt x="163" y="1"/>
                      <a:pt x="160" y="1"/>
                      <a:pt x="15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174" name="Google Shape;8174;p74"/>
              <p:cNvSpPr/>
              <p:nvPr/>
            </p:nvSpPr>
            <p:spPr>
              <a:xfrm>
                <a:off x="4394732" y="1885202"/>
                <a:ext cx="32193" cy="8001"/>
              </a:xfrm>
              <a:custGeom>
                <a:avLst/>
                <a:gdLst/>
                <a:ahLst/>
                <a:cxnLst/>
                <a:rect l="l" t="t" r="r" b="b"/>
                <a:pathLst>
                  <a:path w="2523" h="627" extrusionOk="0">
                    <a:moveTo>
                      <a:pt x="279" y="1"/>
                    </a:moveTo>
                    <a:cubicBezTo>
                      <a:pt x="160" y="1"/>
                      <a:pt x="54" y="84"/>
                      <a:pt x="29" y="204"/>
                    </a:cubicBezTo>
                    <a:cubicBezTo>
                      <a:pt x="1" y="345"/>
                      <a:pt x="93" y="483"/>
                      <a:pt x="236" y="507"/>
                    </a:cubicBezTo>
                    <a:cubicBezTo>
                      <a:pt x="732" y="585"/>
                      <a:pt x="1235" y="625"/>
                      <a:pt x="1738" y="627"/>
                    </a:cubicBezTo>
                    <a:cubicBezTo>
                      <a:pt x="1919" y="627"/>
                      <a:pt x="2102" y="621"/>
                      <a:pt x="2282" y="609"/>
                    </a:cubicBezTo>
                    <a:cubicBezTo>
                      <a:pt x="2420" y="596"/>
                      <a:pt x="2523" y="475"/>
                      <a:pt x="2513" y="337"/>
                    </a:cubicBezTo>
                    <a:cubicBezTo>
                      <a:pt x="2504" y="203"/>
                      <a:pt x="2392" y="100"/>
                      <a:pt x="2260" y="100"/>
                    </a:cubicBezTo>
                    <a:cubicBezTo>
                      <a:pt x="2255" y="100"/>
                      <a:pt x="2251" y="100"/>
                      <a:pt x="2246" y="100"/>
                    </a:cubicBezTo>
                    <a:cubicBezTo>
                      <a:pt x="2076" y="110"/>
                      <a:pt x="1908" y="116"/>
                      <a:pt x="1738" y="116"/>
                    </a:cubicBezTo>
                    <a:cubicBezTo>
                      <a:pt x="1262" y="116"/>
                      <a:pt x="790" y="78"/>
                      <a:pt x="321" y="4"/>
                    </a:cubicBezTo>
                    <a:cubicBezTo>
                      <a:pt x="307" y="2"/>
                      <a:pt x="293" y="1"/>
                      <a:pt x="279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175" name="Google Shape;8175;p74"/>
              <p:cNvSpPr/>
              <p:nvPr/>
            </p:nvSpPr>
            <p:spPr>
              <a:xfrm>
                <a:off x="4462488" y="1869814"/>
                <a:ext cx="20225" cy="13258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039" extrusionOk="0">
                    <a:moveTo>
                      <a:pt x="1300" y="0"/>
                    </a:moveTo>
                    <a:cubicBezTo>
                      <a:pt x="1257" y="0"/>
                      <a:pt x="1213" y="11"/>
                      <a:pt x="1173" y="35"/>
                    </a:cubicBezTo>
                    <a:cubicBezTo>
                      <a:pt x="857" y="217"/>
                      <a:pt x="531" y="382"/>
                      <a:pt x="196" y="528"/>
                    </a:cubicBezTo>
                    <a:cubicBezTo>
                      <a:pt x="66" y="582"/>
                      <a:pt x="1" y="728"/>
                      <a:pt x="47" y="863"/>
                    </a:cubicBezTo>
                    <a:lnTo>
                      <a:pt x="60" y="899"/>
                    </a:lnTo>
                    <a:cubicBezTo>
                      <a:pt x="89" y="986"/>
                      <a:pt x="169" y="1039"/>
                      <a:pt x="255" y="1039"/>
                    </a:cubicBezTo>
                    <a:cubicBezTo>
                      <a:pt x="282" y="1039"/>
                      <a:pt x="309" y="1034"/>
                      <a:pt x="335" y="1023"/>
                    </a:cubicBezTo>
                    <a:cubicBezTo>
                      <a:pt x="707" y="866"/>
                      <a:pt x="1067" y="685"/>
                      <a:pt x="1416" y="483"/>
                    </a:cubicBezTo>
                    <a:cubicBezTo>
                      <a:pt x="1527" y="419"/>
                      <a:pt x="1584" y="283"/>
                      <a:pt x="1538" y="164"/>
                    </a:cubicBezTo>
                    <a:cubicBezTo>
                      <a:pt x="1499" y="61"/>
                      <a:pt x="1401" y="0"/>
                      <a:pt x="1300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176" name="Google Shape;8176;p74"/>
              <p:cNvSpPr/>
              <p:nvPr/>
            </p:nvSpPr>
            <p:spPr>
              <a:xfrm>
                <a:off x="4431392" y="1880392"/>
                <a:ext cx="27804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896" extrusionOk="0">
                    <a:moveTo>
                      <a:pt x="1890" y="1"/>
                    </a:moveTo>
                    <a:cubicBezTo>
                      <a:pt x="1863" y="1"/>
                      <a:pt x="1835" y="5"/>
                      <a:pt x="1808" y="14"/>
                    </a:cubicBezTo>
                    <a:cubicBezTo>
                      <a:pt x="1296" y="184"/>
                      <a:pt x="771" y="309"/>
                      <a:pt x="237" y="389"/>
                    </a:cubicBezTo>
                    <a:cubicBezTo>
                      <a:pt x="98" y="408"/>
                      <a:pt x="0" y="536"/>
                      <a:pt x="20" y="676"/>
                    </a:cubicBezTo>
                    <a:cubicBezTo>
                      <a:pt x="37" y="803"/>
                      <a:pt x="147" y="896"/>
                      <a:pt x="273" y="896"/>
                    </a:cubicBezTo>
                    <a:cubicBezTo>
                      <a:pt x="284" y="896"/>
                      <a:pt x="296" y="895"/>
                      <a:pt x="308" y="893"/>
                    </a:cubicBezTo>
                    <a:cubicBezTo>
                      <a:pt x="873" y="809"/>
                      <a:pt x="1430" y="676"/>
                      <a:pt x="1973" y="496"/>
                    </a:cubicBezTo>
                    <a:cubicBezTo>
                      <a:pt x="2106" y="451"/>
                      <a:pt x="2178" y="306"/>
                      <a:pt x="2132" y="171"/>
                    </a:cubicBezTo>
                    <a:cubicBezTo>
                      <a:pt x="2095" y="67"/>
                      <a:pt x="1996" y="1"/>
                      <a:pt x="189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8177" name="Google Shape;8177;p74"/>
            <p:cNvGrpSpPr/>
            <p:nvPr/>
          </p:nvGrpSpPr>
          <p:grpSpPr>
            <a:xfrm>
              <a:off x="4206459" y="1607315"/>
              <a:ext cx="29539" cy="142899"/>
              <a:chOff x="4206459" y="1607315"/>
              <a:chExt cx="29539" cy="142899"/>
            </a:xfrm>
          </p:grpSpPr>
          <p:sp>
            <p:nvSpPr>
              <p:cNvPr id="8178" name="Google Shape;8178;p74"/>
              <p:cNvSpPr/>
              <p:nvPr/>
            </p:nvSpPr>
            <p:spPr>
              <a:xfrm>
                <a:off x="4209840" y="1607315"/>
                <a:ext cx="26158" cy="50989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3996" extrusionOk="0">
                    <a:moveTo>
                      <a:pt x="1920" y="0"/>
                    </a:moveTo>
                    <a:cubicBezTo>
                      <a:pt x="1898" y="0"/>
                      <a:pt x="1876" y="6"/>
                      <a:pt x="1854" y="20"/>
                    </a:cubicBezTo>
                    <a:lnTo>
                      <a:pt x="772" y="717"/>
                    </a:lnTo>
                    <a:cubicBezTo>
                      <a:pt x="695" y="766"/>
                      <a:pt x="697" y="878"/>
                      <a:pt x="775" y="926"/>
                    </a:cubicBezTo>
                    <a:lnTo>
                      <a:pt x="1073" y="1102"/>
                    </a:lnTo>
                    <a:cubicBezTo>
                      <a:pt x="607" y="1911"/>
                      <a:pt x="256" y="2782"/>
                      <a:pt x="32" y="3689"/>
                    </a:cubicBezTo>
                    <a:cubicBezTo>
                      <a:pt x="0" y="3825"/>
                      <a:pt x="87" y="3962"/>
                      <a:pt x="224" y="3990"/>
                    </a:cubicBezTo>
                    <a:cubicBezTo>
                      <a:pt x="242" y="3993"/>
                      <a:pt x="260" y="3995"/>
                      <a:pt x="278" y="3995"/>
                    </a:cubicBezTo>
                    <a:cubicBezTo>
                      <a:pt x="397" y="3995"/>
                      <a:pt x="502" y="3914"/>
                      <a:pt x="532" y="3794"/>
                    </a:cubicBezTo>
                    <a:cubicBezTo>
                      <a:pt x="743" y="2942"/>
                      <a:pt x="1073" y="2124"/>
                      <a:pt x="1512" y="1363"/>
                    </a:cubicBezTo>
                    <a:lnTo>
                      <a:pt x="1765" y="1514"/>
                    </a:lnTo>
                    <a:cubicBezTo>
                      <a:pt x="1785" y="1526"/>
                      <a:pt x="1806" y="1531"/>
                      <a:pt x="1827" y="1531"/>
                    </a:cubicBezTo>
                    <a:cubicBezTo>
                      <a:pt x="1888" y="1531"/>
                      <a:pt x="1946" y="1484"/>
                      <a:pt x="1951" y="1416"/>
                    </a:cubicBezTo>
                    <a:lnTo>
                      <a:pt x="2043" y="134"/>
                    </a:lnTo>
                    <a:cubicBezTo>
                      <a:pt x="2049" y="57"/>
                      <a:pt x="1988" y="0"/>
                      <a:pt x="1920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179" name="Google Shape;8179;p74"/>
              <p:cNvSpPr/>
              <p:nvPr/>
            </p:nvSpPr>
            <p:spPr>
              <a:xfrm>
                <a:off x="4206459" y="1662910"/>
                <a:ext cx="8230" cy="3178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2491" extrusionOk="0">
                    <a:moveTo>
                      <a:pt x="371" y="1"/>
                    </a:moveTo>
                    <a:cubicBezTo>
                      <a:pt x="249" y="1"/>
                      <a:pt x="141" y="89"/>
                      <a:pt x="121" y="212"/>
                    </a:cubicBezTo>
                    <a:cubicBezTo>
                      <a:pt x="41" y="709"/>
                      <a:pt x="1" y="1212"/>
                      <a:pt x="1" y="1714"/>
                    </a:cubicBezTo>
                    <a:cubicBezTo>
                      <a:pt x="1" y="1895"/>
                      <a:pt x="7" y="2078"/>
                      <a:pt x="19" y="2259"/>
                    </a:cubicBezTo>
                    <a:cubicBezTo>
                      <a:pt x="31" y="2390"/>
                      <a:pt x="140" y="2490"/>
                      <a:pt x="270" y="2490"/>
                    </a:cubicBezTo>
                    <a:cubicBezTo>
                      <a:pt x="277" y="2490"/>
                      <a:pt x="284" y="2490"/>
                      <a:pt x="291" y="2489"/>
                    </a:cubicBezTo>
                    <a:cubicBezTo>
                      <a:pt x="428" y="2480"/>
                      <a:pt x="534" y="2361"/>
                      <a:pt x="526" y="2222"/>
                    </a:cubicBezTo>
                    <a:cubicBezTo>
                      <a:pt x="517" y="2054"/>
                      <a:pt x="510" y="1884"/>
                      <a:pt x="510" y="1714"/>
                    </a:cubicBezTo>
                    <a:cubicBezTo>
                      <a:pt x="512" y="1240"/>
                      <a:pt x="549" y="766"/>
                      <a:pt x="622" y="297"/>
                    </a:cubicBezTo>
                    <a:cubicBezTo>
                      <a:pt x="645" y="163"/>
                      <a:pt x="557" y="35"/>
                      <a:pt x="422" y="6"/>
                    </a:cubicBezTo>
                    <a:cubicBezTo>
                      <a:pt x="405" y="2"/>
                      <a:pt x="388" y="1"/>
                      <a:pt x="371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180" name="Google Shape;8180;p74"/>
              <p:cNvSpPr/>
              <p:nvPr/>
            </p:nvSpPr>
            <p:spPr>
              <a:xfrm>
                <a:off x="4216194" y="1730768"/>
                <a:ext cx="14227" cy="19446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1524" extrusionOk="0">
                    <a:moveTo>
                      <a:pt x="296" y="1"/>
                    </a:moveTo>
                    <a:cubicBezTo>
                      <a:pt x="267" y="1"/>
                      <a:pt x="237" y="5"/>
                      <a:pt x="208" y="15"/>
                    </a:cubicBezTo>
                    <a:lnTo>
                      <a:pt x="171" y="28"/>
                    </a:lnTo>
                    <a:cubicBezTo>
                      <a:pt x="58" y="67"/>
                      <a:pt x="0" y="193"/>
                      <a:pt x="47" y="304"/>
                    </a:cubicBezTo>
                    <a:cubicBezTo>
                      <a:pt x="205" y="675"/>
                      <a:pt x="384" y="1035"/>
                      <a:pt x="588" y="1385"/>
                    </a:cubicBezTo>
                    <a:cubicBezTo>
                      <a:pt x="637" y="1469"/>
                      <a:pt x="728" y="1524"/>
                      <a:pt x="822" y="1524"/>
                    </a:cubicBezTo>
                    <a:cubicBezTo>
                      <a:pt x="850" y="1524"/>
                      <a:pt x="879" y="1519"/>
                      <a:pt x="906" y="1508"/>
                    </a:cubicBezTo>
                    <a:cubicBezTo>
                      <a:pt x="1052" y="1450"/>
                      <a:pt x="1115" y="1277"/>
                      <a:pt x="1036" y="1141"/>
                    </a:cubicBezTo>
                    <a:cubicBezTo>
                      <a:pt x="852" y="826"/>
                      <a:pt x="687" y="499"/>
                      <a:pt x="543" y="164"/>
                    </a:cubicBezTo>
                    <a:cubicBezTo>
                      <a:pt x="499" y="63"/>
                      <a:pt x="400" y="1"/>
                      <a:pt x="296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181" name="Google Shape;8181;p74"/>
              <p:cNvSpPr/>
              <p:nvPr/>
            </p:nvSpPr>
            <p:spPr>
              <a:xfrm>
                <a:off x="4207607" y="1699506"/>
                <a:ext cx="12045" cy="27153"/>
              </a:xfrm>
              <a:custGeom>
                <a:avLst/>
                <a:gdLst/>
                <a:ahLst/>
                <a:cxnLst/>
                <a:rect l="l" t="t" r="r" b="b"/>
                <a:pathLst>
                  <a:path w="944" h="2128" extrusionOk="0">
                    <a:moveTo>
                      <a:pt x="273" y="0"/>
                    </a:moveTo>
                    <a:cubicBezTo>
                      <a:pt x="261" y="0"/>
                      <a:pt x="249" y="1"/>
                      <a:pt x="238" y="3"/>
                    </a:cubicBezTo>
                    <a:cubicBezTo>
                      <a:pt x="98" y="22"/>
                      <a:pt x="1" y="150"/>
                      <a:pt x="20" y="289"/>
                    </a:cubicBezTo>
                    <a:lnTo>
                      <a:pt x="21" y="289"/>
                    </a:lnTo>
                    <a:cubicBezTo>
                      <a:pt x="105" y="854"/>
                      <a:pt x="238" y="1412"/>
                      <a:pt x="417" y="1955"/>
                    </a:cubicBezTo>
                    <a:cubicBezTo>
                      <a:pt x="454" y="2061"/>
                      <a:pt x="553" y="2127"/>
                      <a:pt x="658" y="2127"/>
                    </a:cubicBezTo>
                    <a:cubicBezTo>
                      <a:pt x="686" y="2127"/>
                      <a:pt x="714" y="2123"/>
                      <a:pt x="742" y="2113"/>
                    </a:cubicBezTo>
                    <a:cubicBezTo>
                      <a:pt x="875" y="2067"/>
                      <a:pt x="944" y="1923"/>
                      <a:pt x="899" y="1790"/>
                    </a:cubicBezTo>
                    <a:cubicBezTo>
                      <a:pt x="731" y="1279"/>
                      <a:pt x="604" y="754"/>
                      <a:pt x="526" y="220"/>
                    </a:cubicBezTo>
                    <a:cubicBezTo>
                      <a:pt x="508" y="93"/>
                      <a:pt x="398" y="0"/>
                      <a:pt x="273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8182" name="Google Shape;8182;p74"/>
            <p:cNvSpPr/>
            <p:nvPr/>
          </p:nvSpPr>
          <p:spPr>
            <a:xfrm>
              <a:off x="4250519" y="1416170"/>
              <a:ext cx="26783" cy="52303"/>
            </a:xfrm>
            <a:custGeom>
              <a:avLst/>
              <a:gdLst/>
              <a:ahLst/>
              <a:cxnLst/>
              <a:rect l="l" t="t" r="r" b="b"/>
              <a:pathLst>
                <a:path w="2099" h="4099" extrusionOk="0">
                  <a:moveTo>
                    <a:pt x="412" y="1"/>
                  </a:moveTo>
                  <a:cubicBezTo>
                    <a:pt x="358" y="1"/>
                    <a:pt x="305" y="37"/>
                    <a:pt x="292" y="98"/>
                  </a:cubicBezTo>
                  <a:lnTo>
                    <a:pt x="18" y="1357"/>
                  </a:lnTo>
                  <a:cubicBezTo>
                    <a:pt x="1" y="1436"/>
                    <a:pt x="62" y="1506"/>
                    <a:pt x="139" y="1506"/>
                  </a:cubicBezTo>
                  <a:cubicBezTo>
                    <a:pt x="149" y="1506"/>
                    <a:pt x="158" y="1505"/>
                    <a:pt x="169" y="1502"/>
                  </a:cubicBezTo>
                  <a:lnTo>
                    <a:pt x="503" y="1416"/>
                  </a:lnTo>
                  <a:cubicBezTo>
                    <a:pt x="745" y="2317"/>
                    <a:pt x="1113" y="3181"/>
                    <a:pt x="1597" y="3981"/>
                  </a:cubicBezTo>
                  <a:cubicBezTo>
                    <a:pt x="1644" y="4057"/>
                    <a:pt x="1725" y="4099"/>
                    <a:pt x="1809" y="4099"/>
                  </a:cubicBezTo>
                  <a:cubicBezTo>
                    <a:pt x="1856" y="4099"/>
                    <a:pt x="1903" y="4086"/>
                    <a:pt x="1946" y="4058"/>
                  </a:cubicBezTo>
                  <a:cubicBezTo>
                    <a:pt x="2063" y="3980"/>
                    <a:pt x="2098" y="3823"/>
                    <a:pt x="2024" y="3703"/>
                  </a:cubicBezTo>
                  <a:cubicBezTo>
                    <a:pt x="1571" y="2950"/>
                    <a:pt x="1225" y="2138"/>
                    <a:pt x="998" y="1291"/>
                  </a:cubicBezTo>
                  <a:lnTo>
                    <a:pt x="1283" y="1217"/>
                  </a:lnTo>
                  <a:cubicBezTo>
                    <a:pt x="1373" y="1195"/>
                    <a:pt x="1406" y="1086"/>
                    <a:pt x="1347" y="1017"/>
                  </a:cubicBezTo>
                  <a:lnTo>
                    <a:pt x="505" y="44"/>
                  </a:lnTo>
                  <a:cubicBezTo>
                    <a:pt x="479" y="14"/>
                    <a:pt x="445" y="1"/>
                    <a:pt x="41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183" name="Google Shape;8183;p74"/>
            <p:cNvSpPr/>
            <p:nvPr/>
          </p:nvSpPr>
          <p:spPr>
            <a:xfrm>
              <a:off x="4276166" y="1471370"/>
              <a:ext cx="24359" cy="25290"/>
            </a:xfrm>
            <a:custGeom>
              <a:avLst/>
              <a:gdLst/>
              <a:ahLst/>
              <a:cxnLst/>
              <a:rect l="l" t="t" r="r" b="b"/>
              <a:pathLst>
                <a:path w="1909" h="1982" extrusionOk="0">
                  <a:moveTo>
                    <a:pt x="291" y="0"/>
                  </a:moveTo>
                  <a:cubicBezTo>
                    <a:pt x="243" y="0"/>
                    <a:pt x="195" y="14"/>
                    <a:pt x="152" y="41"/>
                  </a:cubicBezTo>
                  <a:cubicBezTo>
                    <a:pt x="30" y="121"/>
                    <a:pt x="0" y="285"/>
                    <a:pt x="85" y="403"/>
                  </a:cubicBezTo>
                  <a:cubicBezTo>
                    <a:pt x="380" y="810"/>
                    <a:pt x="706" y="1193"/>
                    <a:pt x="1062" y="1548"/>
                  </a:cubicBezTo>
                  <a:cubicBezTo>
                    <a:pt x="1190" y="1678"/>
                    <a:pt x="1323" y="1801"/>
                    <a:pt x="1459" y="1921"/>
                  </a:cubicBezTo>
                  <a:cubicBezTo>
                    <a:pt x="1507" y="1962"/>
                    <a:pt x="1566" y="1981"/>
                    <a:pt x="1624" y="1981"/>
                  </a:cubicBezTo>
                  <a:cubicBezTo>
                    <a:pt x="1695" y="1981"/>
                    <a:pt x="1766" y="1952"/>
                    <a:pt x="1816" y="1894"/>
                  </a:cubicBezTo>
                  <a:cubicBezTo>
                    <a:pt x="1909" y="1788"/>
                    <a:pt x="1898" y="1628"/>
                    <a:pt x="1794" y="1535"/>
                  </a:cubicBezTo>
                  <a:cubicBezTo>
                    <a:pt x="1665" y="1423"/>
                    <a:pt x="1542" y="1308"/>
                    <a:pt x="1422" y="1188"/>
                  </a:cubicBezTo>
                  <a:cubicBezTo>
                    <a:pt x="1087" y="851"/>
                    <a:pt x="778" y="490"/>
                    <a:pt x="500" y="107"/>
                  </a:cubicBezTo>
                  <a:cubicBezTo>
                    <a:pt x="449" y="38"/>
                    <a:pt x="371" y="0"/>
                    <a:pt x="29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184" name="Google Shape;8184;p74"/>
            <p:cNvSpPr/>
            <p:nvPr/>
          </p:nvSpPr>
          <p:spPr>
            <a:xfrm>
              <a:off x="4330231" y="1513121"/>
              <a:ext cx="21462" cy="10986"/>
            </a:xfrm>
            <a:custGeom>
              <a:avLst/>
              <a:gdLst/>
              <a:ahLst/>
              <a:cxnLst/>
              <a:rect l="l" t="t" r="r" b="b"/>
              <a:pathLst>
                <a:path w="1682" h="861" extrusionOk="0">
                  <a:moveTo>
                    <a:pt x="311" y="0"/>
                  </a:moveTo>
                  <a:cubicBezTo>
                    <a:pt x="211" y="0"/>
                    <a:pt x="116" y="56"/>
                    <a:pt x="69" y="151"/>
                  </a:cubicBezTo>
                  <a:lnTo>
                    <a:pt x="53" y="185"/>
                  </a:lnTo>
                  <a:cubicBezTo>
                    <a:pt x="0" y="292"/>
                    <a:pt x="48" y="423"/>
                    <a:pt x="160" y="468"/>
                  </a:cubicBezTo>
                  <a:cubicBezTo>
                    <a:pt x="533" y="619"/>
                    <a:pt x="916" y="747"/>
                    <a:pt x="1307" y="851"/>
                  </a:cubicBezTo>
                  <a:cubicBezTo>
                    <a:pt x="1331" y="857"/>
                    <a:pt x="1355" y="861"/>
                    <a:pt x="1379" y="861"/>
                  </a:cubicBezTo>
                  <a:cubicBezTo>
                    <a:pt x="1480" y="861"/>
                    <a:pt x="1576" y="806"/>
                    <a:pt x="1618" y="713"/>
                  </a:cubicBezTo>
                  <a:cubicBezTo>
                    <a:pt x="1682" y="569"/>
                    <a:pt x="1602" y="403"/>
                    <a:pt x="1451" y="363"/>
                  </a:cubicBezTo>
                  <a:cubicBezTo>
                    <a:pt x="1097" y="268"/>
                    <a:pt x="751" y="154"/>
                    <a:pt x="412" y="20"/>
                  </a:cubicBezTo>
                  <a:cubicBezTo>
                    <a:pt x="379" y="7"/>
                    <a:pt x="345" y="0"/>
                    <a:pt x="31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185" name="Google Shape;8185;p74"/>
            <p:cNvSpPr/>
            <p:nvPr/>
          </p:nvSpPr>
          <p:spPr>
            <a:xfrm>
              <a:off x="4302005" y="1497298"/>
              <a:ext cx="25469" cy="17647"/>
            </a:xfrm>
            <a:custGeom>
              <a:avLst/>
              <a:gdLst/>
              <a:ahLst/>
              <a:cxnLst/>
              <a:rect l="l" t="t" r="r" b="b"/>
              <a:pathLst>
                <a:path w="1996" h="1383" extrusionOk="0">
                  <a:moveTo>
                    <a:pt x="289" y="1"/>
                  </a:moveTo>
                  <a:cubicBezTo>
                    <a:pt x="212" y="1"/>
                    <a:pt x="136" y="36"/>
                    <a:pt x="86" y="102"/>
                  </a:cubicBezTo>
                  <a:cubicBezTo>
                    <a:pt x="1" y="214"/>
                    <a:pt x="23" y="374"/>
                    <a:pt x="135" y="459"/>
                  </a:cubicBezTo>
                  <a:cubicBezTo>
                    <a:pt x="595" y="800"/>
                    <a:pt x="1082" y="1100"/>
                    <a:pt x="1592" y="1356"/>
                  </a:cubicBezTo>
                  <a:cubicBezTo>
                    <a:pt x="1629" y="1374"/>
                    <a:pt x="1667" y="1382"/>
                    <a:pt x="1705" y="1382"/>
                  </a:cubicBezTo>
                  <a:cubicBezTo>
                    <a:pt x="1799" y="1382"/>
                    <a:pt x="1891" y="1329"/>
                    <a:pt x="1935" y="1239"/>
                  </a:cubicBezTo>
                  <a:cubicBezTo>
                    <a:pt x="1996" y="1113"/>
                    <a:pt x="1943" y="960"/>
                    <a:pt x="1817" y="898"/>
                  </a:cubicBezTo>
                  <a:cubicBezTo>
                    <a:pt x="1336" y="656"/>
                    <a:pt x="875" y="373"/>
                    <a:pt x="443" y="52"/>
                  </a:cubicBezTo>
                  <a:cubicBezTo>
                    <a:pt x="397" y="18"/>
                    <a:pt x="343" y="1"/>
                    <a:pt x="28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grpSp>
          <p:nvGrpSpPr>
            <p:cNvPr id="8186" name="Google Shape;8186;p74"/>
            <p:cNvGrpSpPr/>
            <p:nvPr/>
          </p:nvGrpSpPr>
          <p:grpSpPr>
            <a:xfrm>
              <a:off x="4889463" y="1423737"/>
              <a:ext cx="29552" cy="142899"/>
              <a:chOff x="4889463" y="1423737"/>
              <a:chExt cx="29552" cy="142899"/>
            </a:xfrm>
          </p:grpSpPr>
          <p:sp>
            <p:nvSpPr>
              <p:cNvPr id="8187" name="Google Shape;8187;p74"/>
              <p:cNvSpPr/>
              <p:nvPr/>
            </p:nvSpPr>
            <p:spPr>
              <a:xfrm>
                <a:off x="4889463" y="1515647"/>
                <a:ext cx="26158" cy="50989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3996" extrusionOk="0">
                    <a:moveTo>
                      <a:pt x="1772" y="0"/>
                    </a:moveTo>
                    <a:cubicBezTo>
                      <a:pt x="1653" y="0"/>
                      <a:pt x="1547" y="82"/>
                      <a:pt x="1518" y="201"/>
                    </a:cubicBezTo>
                    <a:cubicBezTo>
                      <a:pt x="1307" y="1053"/>
                      <a:pt x="977" y="1872"/>
                      <a:pt x="540" y="2634"/>
                    </a:cubicBezTo>
                    <a:lnTo>
                      <a:pt x="285" y="2482"/>
                    </a:lnTo>
                    <a:cubicBezTo>
                      <a:pt x="265" y="2470"/>
                      <a:pt x="244" y="2465"/>
                      <a:pt x="223" y="2465"/>
                    </a:cubicBezTo>
                    <a:cubicBezTo>
                      <a:pt x="162" y="2465"/>
                      <a:pt x="104" y="2511"/>
                      <a:pt x="99" y="2579"/>
                    </a:cubicBezTo>
                    <a:lnTo>
                      <a:pt x="6" y="3864"/>
                    </a:lnTo>
                    <a:cubicBezTo>
                      <a:pt x="0" y="3939"/>
                      <a:pt x="62" y="3995"/>
                      <a:pt x="129" y="3995"/>
                    </a:cubicBezTo>
                    <a:cubicBezTo>
                      <a:pt x="152" y="3995"/>
                      <a:pt x="174" y="3989"/>
                      <a:pt x="195" y="3976"/>
                    </a:cubicBezTo>
                    <a:lnTo>
                      <a:pt x="1278" y="3279"/>
                    </a:lnTo>
                    <a:cubicBezTo>
                      <a:pt x="1355" y="3229"/>
                      <a:pt x="1353" y="3117"/>
                      <a:pt x="1275" y="3071"/>
                    </a:cubicBezTo>
                    <a:lnTo>
                      <a:pt x="978" y="2893"/>
                    </a:lnTo>
                    <a:cubicBezTo>
                      <a:pt x="1444" y="2085"/>
                      <a:pt x="1794" y="1213"/>
                      <a:pt x="2018" y="307"/>
                    </a:cubicBezTo>
                    <a:cubicBezTo>
                      <a:pt x="2050" y="171"/>
                      <a:pt x="1963" y="35"/>
                      <a:pt x="1826" y="6"/>
                    </a:cubicBezTo>
                    <a:cubicBezTo>
                      <a:pt x="1808" y="2"/>
                      <a:pt x="1790" y="0"/>
                      <a:pt x="1772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188" name="Google Shape;8188;p74"/>
              <p:cNvSpPr/>
              <p:nvPr/>
            </p:nvSpPr>
            <p:spPr>
              <a:xfrm>
                <a:off x="4910772" y="1479256"/>
                <a:ext cx="8243" cy="31785"/>
              </a:xfrm>
              <a:custGeom>
                <a:avLst/>
                <a:gdLst/>
                <a:ahLst/>
                <a:cxnLst/>
                <a:rect l="l" t="t" r="r" b="b"/>
                <a:pathLst>
                  <a:path w="646" h="2491" extrusionOk="0">
                    <a:moveTo>
                      <a:pt x="375" y="0"/>
                    </a:moveTo>
                    <a:cubicBezTo>
                      <a:pt x="368" y="0"/>
                      <a:pt x="361" y="1"/>
                      <a:pt x="354" y="1"/>
                    </a:cubicBezTo>
                    <a:cubicBezTo>
                      <a:pt x="216" y="11"/>
                      <a:pt x="111" y="129"/>
                      <a:pt x="119" y="269"/>
                    </a:cubicBezTo>
                    <a:cubicBezTo>
                      <a:pt x="128" y="438"/>
                      <a:pt x="135" y="607"/>
                      <a:pt x="135" y="776"/>
                    </a:cubicBezTo>
                    <a:cubicBezTo>
                      <a:pt x="135" y="1252"/>
                      <a:pt x="96" y="1724"/>
                      <a:pt x="23" y="2193"/>
                    </a:cubicBezTo>
                    <a:cubicBezTo>
                      <a:pt x="0" y="2328"/>
                      <a:pt x="88" y="2458"/>
                      <a:pt x="223" y="2485"/>
                    </a:cubicBezTo>
                    <a:cubicBezTo>
                      <a:pt x="240" y="2488"/>
                      <a:pt x="257" y="2490"/>
                      <a:pt x="274" y="2490"/>
                    </a:cubicBezTo>
                    <a:cubicBezTo>
                      <a:pt x="396" y="2490"/>
                      <a:pt x="504" y="2403"/>
                      <a:pt x="526" y="2278"/>
                    </a:cubicBezTo>
                    <a:cubicBezTo>
                      <a:pt x="604" y="1782"/>
                      <a:pt x="644" y="1279"/>
                      <a:pt x="646" y="776"/>
                    </a:cubicBezTo>
                    <a:cubicBezTo>
                      <a:pt x="646" y="595"/>
                      <a:pt x="638" y="413"/>
                      <a:pt x="626" y="232"/>
                    </a:cubicBezTo>
                    <a:cubicBezTo>
                      <a:pt x="616" y="101"/>
                      <a:pt x="505" y="0"/>
                      <a:pt x="375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189" name="Google Shape;8189;p74"/>
              <p:cNvSpPr/>
              <p:nvPr/>
            </p:nvSpPr>
            <p:spPr>
              <a:xfrm>
                <a:off x="4895052" y="1423737"/>
                <a:ext cx="14215" cy="19446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524" extrusionOk="0">
                    <a:moveTo>
                      <a:pt x="293" y="1"/>
                    </a:moveTo>
                    <a:cubicBezTo>
                      <a:pt x="265" y="1"/>
                      <a:pt x="236" y="5"/>
                      <a:pt x="209" y="16"/>
                    </a:cubicBezTo>
                    <a:cubicBezTo>
                      <a:pt x="62" y="74"/>
                      <a:pt x="1" y="246"/>
                      <a:pt x="79" y="383"/>
                    </a:cubicBezTo>
                    <a:cubicBezTo>
                      <a:pt x="262" y="698"/>
                      <a:pt x="427" y="1025"/>
                      <a:pt x="573" y="1359"/>
                    </a:cubicBezTo>
                    <a:cubicBezTo>
                      <a:pt x="615" y="1461"/>
                      <a:pt x="714" y="1523"/>
                      <a:pt x="819" y="1523"/>
                    </a:cubicBezTo>
                    <a:cubicBezTo>
                      <a:pt x="848" y="1523"/>
                      <a:pt x="878" y="1518"/>
                      <a:pt x="907" y="1508"/>
                    </a:cubicBezTo>
                    <a:lnTo>
                      <a:pt x="942" y="1495"/>
                    </a:lnTo>
                    <a:cubicBezTo>
                      <a:pt x="1056" y="1457"/>
                      <a:pt x="1114" y="1331"/>
                      <a:pt x="1067" y="1220"/>
                    </a:cubicBezTo>
                    <a:cubicBezTo>
                      <a:pt x="910" y="849"/>
                      <a:pt x="729" y="488"/>
                      <a:pt x="528" y="139"/>
                    </a:cubicBezTo>
                    <a:cubicBezTo>
                      <a:pt x="478" y="54"/>
                      <a:pt x="387" y="1"/>
                      <a:pt x="293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190" name="Google Shape;8190;p74"/>
              <p:cNvSpPr/>
              <p:nvPr/>
            </p:nvSpPr>
            <p:spPr>
              <a:xfrm>
                <a:off x="4905783" y="1447292"/>
                <a:ext cx="12071" cy="27153"/>
              </a:xfrm>
              <a:custGeom>
                <a:avLst/>
                <a:gdLst/>
                <a:ahLst/>
                <a:cxnLst/>
                <a:rect l="l" t="t" r="r" b="b"/>
                <a:pathLst>
                  <a:path w="946" h="2128" extrusionOk="0">
                    <a:moveTo>
                      <a:pt x="288" y="0"/>
                    </a:moveTo>
                    <a:cubicBezTo>
                      <a:pt x="260" y="0"/>
                      <a:pt x="232" y="5"/>
                      <a:pt x="204" y="15"/>
                    </a:cubicBezTo>
                    <a:cubicBezTo>
                      <a:pt x="71" y="61"/>
                      <a:pt x="1" y="205"/>
                      <a:pt x="47" y="338"/>
                    </a:cubicBezTo>
                    <a:cubicBezTo>
                      <a:pt x="215" y="850"/>
                      <a:pt x="342" y="1376"/>
                      <a:pt x="420" y="1909"/>
                    </a:cubicBezTo>
                    <a:cubicBezTo>
                      <a:pt x="438" y="2036"/>
                      <a:pt x="548" y="2128"/>
                      <a:pt x="673" y="2128"/>
                    </a:cubicBezTo>
                    <a:cubicBezTo>
                      <a:pt x="685" y="2128"/>
                      <a:pt x="696" y="2127"/>
                      <a:pt x="708" y="2125"/>
                    </a:cubicBezTo>
                    <a:cubicBezTo>
                      <a:pt x="848" y="2106"/>
                      <a:pt x="945" y="1978"/>
                      <a:pt x="926" y="1839"/>
                    </a:cubicBezTo>
                    <a:lnTo>
                      <a:pt x="925" y="1839"/>
                    </a:lnTo>
                    <a:cubicBezTo>
                      <a:pt x="841" y="1273"/>
                      <a:pt x="708" y="716"/>
                      <a:pt x="529" y="173"/>
                    </a:cubicBezTo>
                    <a:cubicBezTo>
                      <a:pt x="492" y="67"/>
                      <a:pt x="393" y="0"/>
                      <a:pt x="288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8191" name="Google Shape;8191;p74"/>
            <p:cNvGrpSpPr/>
            <p:nvPr/>
          </p:nvGrpSpPr>
          <p:grpSpPr>
            <a:xfrm>
              <a:off x="4771663" y="1876896"/>
              <a:ext cx="108651" cy="100447"/>
              <a:chOff x="4771663" y="1876896"/>
              <a:chExt cx="108651" cy="100447"/>
            </a:xfrm>
          </p:grpSpPr>
          <p:sp>
            <p:nvSpPr>
              <p:cNvPr id="8192" name="Google Shape;8192;p74"/>
              <p:cNvSpPr/>
              <p:nvPr/>
            </p:nvSpPr>
            <p:spPr>
              <a:xfrm>
                <a:off x="4771663" y="1951210"/>
                <a:ext cx="53184" cy="26132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2048" extrusionOk="0">
                    <a:moveTo>
                      <a:pt x="3871" y="0"/>
                    </a:moveTo>
                    <a:cubicBezTo>
                      <a:pt x="3824" y="0"/>
                      <a:pt x="3777" y="13"/>
                      <a:pt x="3735" y="39"/>
                    </a:cubicBezTo>
                    <a:cubicBezTo>
                      <a:pt x="2982" y="492"/>
                      <a:pt x="2170" y="838"/>
                      <a:pt x="1323" y="1067"/>
                    </a:cubicBezTo>
                    <a:lnTo>
                      <a:pt x="1249" y="780"/>
                    </a:lnTo>
                    <a:cubicBezTo>
                      <a:pt x="1235" y="721"/>
                      <a:pt x="1183" y="687"/>
                      <a:pt x="1130" y="687"/>
                    </a:cubicBezTo>
                    <a:cubicBezTo>
                      <a:pt x="1102" y="687"/>
                      <a:pt x="1073" y="696"/>
                      <a:pt x="1049" y="717"/>
                    </a:cubicBezTo>
                    <a:lnTo>
                      <a:pt x="76" y="1560"/>
                    </a:lnTo>
                    <a:cubicBezTo>
                      <a:pt x="0" y="1625"/>
                      <a:pt x="32" y="1750"/>
                      <a:pt x="130" y="1773"/>
                    </a:cubicBezTo>
                    <a:lnTo>
                      <a:pt x="1389" y="2045"/>
                    </a:lnTo>
                    <a:cubicBezTo>
                      <a:pt x="1398" y="2047"/>
                      <a:pt x="1407" y="2048"/>
                      <a:pt x="1416" y="2048"/>
                    </a:cubicBezTo>
                    <a:cubicBezTo>
                      <a:pt x="1493" y="2048"/>
                      <a:pt x="1555" y="1975"/>
                      <a:pt x="1534" y="1894"/>
                    </a:cubicBezTo>
                    <a:lnTo>
                      <a:pt x="1450" y="1561"/>
                    </a:lnTo>
                    <a:cubicBezTo>
                      <a:pt x="2351" y="1318"/>
                      <a:pt x="3214" y="950"/>
                      <a:pt x="4013" y="466"/>
                    </a:cubicBezTo>
                    <a:cubicBezTo>
                      <a:pt x="4132" y="392"/>
                      <a:pt x="4167" y="235"/>
                      <a:pt x="4090" y="119"/>
                    </a:cubicBezTo>
                    <a:cubicBezTo>
                      <a:pt x="4039" y="42"/>
                      <a:pt x="3956" y="0"/>
                      <a:pt x="3871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193" name="Google Shape;8193;p74"/>
              <p:cNvSpPr/>
              <p:nvPr/>
            </p:nvSpPr>
            <p:spPr>
              <a:xfrm>
                <a:off x="4826850" y="1927897"/>
                <a:ext cx="26081" cy="23529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1844" extrusionOk="0">
                    <a:moveTo>
                      <a:pt x="1760" y="1"/>
                    </a:moveTo>
                    <a:cubicBezTo>
                      <a:pt x="1689" y="1"/>
                      <a:pt x="1619" y="31"/>
                      <a:pt x="1568" y="88"/>
                    </a:cubicBezTo>
                    <a:cubicBezTo>
                      <a:pt x="1456" y="215"/>
                      <a:pt x="1341" y="338"/>
                      <a:pt x="1221" y="458"/>
                    </a:cubicBezTo>
                    <a:cubicBezTo>
                      <a:pt x="885" y="793"/>
                      <a:pt x="524" y="1102"/>
                      <a:pt x="140" y="1380"/>
                    </a:cubicBezTo>
                    <a:cubicBezTo>
                      <a:pt x="29" y="1460"/>
                      <a:pt x="1" y="1612"/>
                      <a:pt x="74" y="1728"/>
                    </a:cubicBezTo>
                    <a:cubicBezTo>
                      <a:pt x="124" y="1803"/>
                      <a:pt x="205" y="1844"/>
                      <a:pt x="288" y="1844"/>
                    </a:cubicBezTo>
                    <a:cubicBezTo>
                      <a:pt x="339" y="1844"/>
                      <a:pt x="391" y="1828"/>
                      <a:pt x="436" y="1797"/>
                    </a:cubicBezTo>
                    <a:cubicBezTo>
                      <a:pt x="843" y="1500"/>
                      <a:pt x="1226" y="1174"/>
                      <a:pt x="1581" y="820"/>
                    </a:cubicBezTo>
                    <a:cubicBezTo>
                      <a:pt x="1711" y="690"/>
                      <a:pt x="1834" y="557"/>
                      <a:pt x="1954" y="421"/>
                    </a:cubicBezTo>
                    <a:cubicBezTo>
                      <a:pt x="2044" y="315"/>
                      <a:pt x="2033" y="155"/>
                      <a:pt x="1927" y="64"/>
                    </a:cubicBezTo>
                    <a:cubicBezTo>
                      <a:pt x="1879" y="22"/>
                      <a:pt x="1819" y="1"/>
                      <a:pt x="176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194" name="Google Shape;8194;p74"/>
              <p:cNvSpPr/>
              <p:nvPr/>
            </p:nvSpPr>
            <p:spPr>
              <a:xfrm>
                <a:off x="4868600" y="1876896"/>
                <a:ext cx="11714" cy="20531"/>
              </a:xfrm>
              <a:custGeom>
                <a:avLst/>
                <a:gdLst/>
                <a:ahLst/>
                <a:cxnLst/>
                <a:rect l="l" t="t" r="r" b="b"/>
                <a:pathLst>
                  <a:path w="918" h="1609" extrusionOk="0">
                    <a:moveTo>
                      <a:pt x="642" y="0"/>
                    </a:moveTo>
                    <a:cubicBezTo>
                      <a:pt x="531" y="0"/>
                      <a:pt x="426" y="74"/>
                      <a:pt x="396" y="189"/>
                    </a:cubicBezTo>
                    <a:cubicBezTo>
                      <a:pt x="301" y="543"/>
                      <a:pt x="187" y="889"/>
                      <a:pt x="53" y="1228"/>
                    </a:cubicBezTo>
                    <a:cubicBezTo>
                      <a:pt x="0" y="1360"/>
                      <a:pt x="58" y="1509"/>
                      <a:pt x="184" y="1571"/>
                    </a:cubicBezTo>
                    <a:lnTo>
                      <a:pt x="218" y="1587"/>
                    </a:lnTo>
                    <a:cubicBezTo>
                      <a:pt x="248" y="1602"/>
                      <a:pt x="280" y="1608"/>
                      <a:pt x="311" y="1608"/>
                    </a:cubicBezTo>
                    <a:cubicBezTo>
                      <a:pt x="392" y="1608"/>
                      <a:pt x="469" y="1561"/>
                      <a:pt x="501" y="1480"/>
                    </a:cubicBezTo>
                    <a:cubicBezTo>
                      <a:pt x="653" y="1107"/>
                      <a:pt x="780" y="724"/>
                      <a:pt x="886" y="333"/>
                    </a:cubicBezTo>
                    <a:cubicBezTo>
                      <a:pt x="918" y="210"/>
                      <a:pt x="862" y="74"/>
                      <a:pt x="746" y="22"/>
                    </a:cubicBezTo>
                    <a:cubicBezTo>
                      <a:pt x="712" y="7"/>
                      <a:pt x="677" y="0"/>
                      <a:pt x="642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195" name="Google Shape;8195;p74"/>
              <p:cNvSpPr/>
              <p:nvPr/>
            </p:nvSpPr>
            <p:spPr>
              <a:xfrm>
                <a:off x="4852804" y="1901038"/>
                <a:ext cx="18528" cy="24589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927" extrusionOk="0">
                    <a:moveTo>
                      <a:pt x="1159" y="1"/>
                    </a:moveTo>
                    <a:cubicBezTo>
                      <a:pt x="1064" y="1"/>
                      <a:pt x="974" y="53"/>
                      <a:pt x="931" y="143"/>
                    </a:cubicBezTo>
                    <a:cubicBezTo>
                      <a:pt x="689" y="625"/>
                      <a:pt x="405" y="1085"/>
                      <a:pt x="85" y="1519"/>
                    </a:cubicBezTo>
                    <a:cubicBezTo>
                      <a:pt x="0" y="1631"/>
                      <a:pt x="21" y="1790"/>
                      <a:pt x="135" y="1874"/>
                    </a:cubicBezTo>
                    <a:cubicBezTo>
                      <a:pt x="181" y="1909"/>
                      <a:pt x="235" y="1926"/>
                      <a:pt x="289" y="1926"/>
                    </a:cubicBezTo>
                    <a:cubicBezTo>
                      <a:pt x="366" y="1926"/>
                      <a:pt x="441" y="1892"/>
                      <a:pt x="492" y="1826"/>
                    </a:cubicBezTo>
                    <a:cubicBezTo>
                      <a:pt x="831" y="1367"/>
                      <a:pt x="1132" y="878"/>
                      <a:pt x="1389" y="368"/>
                    </a:cubicBezTo>
                    <a:cubicBezTo>
                      <a:pt x="1451" y="241"/>
                      <a:pt x="1398" y="87"/>
                      <a:pt x="1270" y="26"/>
                    </a:cubicBezTo>
                    <a:cubicBezTo>
                      <a:pt x="1234" y="9"/>
                      <a:pt x="1196" y="1"/>
                      <a:pt x="1159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</p:grpSp>
      <p:grpSp>
        <p:nvGrpSpPr>
          <p:cNvPr id="8196" name="Google Shape;8196;p74"/>
          <p:cNvGrpSpPr/>
          <p:nvPr/>
        </p:nvGrpSpPr>
        <p:grpSpPr>
          <a:xfrm>
            <a:off x="4023068" y="2115416"/>
            <a:ext cx="791287" cy="720350"/>
            <a:chOff x="267375" y="1071875"/>
            <a:chExt cx="470500" cy="428550"/>
          </a:xfrm>
        </p:grpSpPr>
        <p:sp>
          <p:nvSpPr>
            <p:cNvPr id="8197" name="Google Shape;8197;p74"/>
            <p:cNvSpPr/>
            <p:nvPr/>
          </p:nvSpPr>
          <p:spPr>
            <a:xfrm>
              <a:off x="288350" y="1290825"/>
              <a:ext cx="209600" cy="209600"/>
            </a:xfrm>
            <a:custGeom>
              <a:avLst/>
              <a:gdLst/>
              <a:ahLst/>
              <a:cxnLst/>
              <a:rect l="l" t="t" r="r" b="b"/>
              <a:pathLst>
                <a:path w="8384" h="8384" extrusionOk="0">
                  <a:moveTo>
                    <a:pt x="1" y="0"/>
                  </a:moveTo>
                  <a:cubicBezTo>
                    <a:pt x="23" y="1056"/>
                    <a:pt x="239" y="2096"/>
                    <a:pt x="641" y="3073"/>
                  </a:cubicBezTo>
                  <a:cubicBezTo>
                    <a:pt x="676" y="3072"/>
                    <a:pt x="710" y="3070"/>
                    <a:pt x="745" y="3070"/>
                  </a:cubicBezTo>
                  <a:cubicBezTo>
                    <a:pt x="1419" y="3070"/>
                    <a:pt x="2047" y="3416"/>
                    <a:pt x="2406" y="3988"/>
                  </a:cubicBezTo>
                  <a:cubicBezTo>
                    <a:pt x="2766" y="4558"/>
                    <a:pt x="2808" y="5272"/>
                    <a:pt x="2516" y="5880"/>
                  </a:cubicBezTo>
                  <a:cubicBezTo>
                    <a:pt x="4076" y="7440"/>
                    <a:pt x="6179" y="8337"/>
                    <a:pt x="8384" y="8383"/>
                  </a:cubicBezTo>
                  <a:lnTo>
                    <a:pt x="8384" y="3190"/>
                  </a:lnTo>
                  <a:cubicBezTo>
                    <a:pt x="6664" y="3094"/>
                    <a:pt x="5290" y="1720"/>
                    <a:pt x="519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198" name="Google Shape;8198;p74"/>
            <p:cNvSpPr/>
            <p:nvPr/>
          </p:nvSpPr>
          <p:spPr>
            <a:xfrm>
              <a:off x="267375" y="1377050"/>
              <a:ext cx="79225" cy="79200"/>
            </a:xfrm>
            <a:custGeom>
              <a:avLst/>
              <a:gdLst/>
              <a:ahLst/>
              <a:cxnLst/>
              <a:rect l="l" t="t" r="r" b="b"/>
              <a:pathLst>
                <a:path w="3169" h="3168" extrusionOk="0">
                  <a:moveTo>
                    <a:pt x="1584" y="0"/>
                  </a:moveTo>
                  <a:cubicBezTo>
                    <a:pt x="710" y="0"/>
                    <a:pt x="1" y="710"/>
                    <a:pt x="1" y="1584"/>
                  </a:cubicBezTo>
                  <a:cubicBezTo>
                    <a:pt x="1" y="2459"/>
                    <a:pt x="710" y="3168"/>
                    <a:pt x="1584" y="3168"/>
                  </a:cubicBezTo>
                  <a:cubicBezTo>
                    <a:pt x="2459" y="3168"/>
                    <a:pt x="3168" y="2459"/>
                    <a:pt x="3168" y="1584"/>
                  </a:cubicBezTo>
                  <a:cubicBezTo>
                    <a:pt x="3168" y="710"/>
                    <a:pt x="2459" y="0"/>
                    <a:pt x="158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199" name="Google Shape;8199;p74"/>
            <p:cNvSpPr/>
            <p:nvPr/>
          </p:nvSpPr>
          <p:spPr>
            <a:xfrm>
              <a:off x="507325" y="1290825"/>
              <a:ext cx="209600" cy="209600"/>
            </a:xfrm>
            <a:custGeom>
              <a:avLst/>
              <a:gdLst/>
              <a:ahLst/>
              <a:cxnLst/>
              <a:rect l="l" t="t" r="r" b="b"/>
              <a:pathLst>
                <a:path w="8384" h="8384" extrusionOk="0">
                  <a:moveTo>
                    <a:pt x="3189" y="0"/>
                  </a:moveTo>
                  <a:cubicBezTo>
                    <a:pt x="3093" y="1720"/>
                    <a:pt x="1721" y="3092"/>
                    <a:pt x="1" y="3190"/>
                  </a:cubicBezTo>
                  <a:lnTo>
                    <a:pt x="1" y="8383"/>
                  </a:lnTo>
                  <a:cubicBezTo>
                    <a:pt x="2206" y="8337"/>
                    <a:pt x="4309" y="7440"/>
                    <a:pt x="5868" y="5880"/>
                  </a:cubicBezTo>
                  <a:cubicBezTo>
                    <a:pt x="5577" y="5272"/>
                    <a:pt x="5618" y="4558"/>
                    <a:pt x="5979" y="3986"/>
                  </a:cubicBezTo>
                  <a:cubicBezTo>
                    <a:pt x="6337" y="3416"/>
                    <a:pt x="6965" y="3070"/>
                    <a:pt x="7639" y="3070"/>
                  </a:cubicBezTo>
                  <a:cubicBezTo>
                    <a:pt x="7675" y="3070"/>
                    <a:pt x="7710" y="3070"/>
                    <a:pt x="7743" y="3073"/>
                  </a:cubicBezTo>
                  <a:cubicBezTo>
                    <a:pt x="8145" y="2096"/>
                    <a:pt x="8362" y="1056"/>
                    <a:pt x="838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200" name="Google Shape;8200;p74"/>
            <p:cNvSpPr/>
            <p:nvPr/>
          </p:nvSpPr>
          <p:spPr>
            <a:xfrm>
              <a:off x="658700" y="1377050"/>
              <a:ext cx="79175" cy="79200"/>
            </a:xfrm>
            <a:custGeom>
              <a:avLst/>
              <a:gdLst/>
              <a:ahLst/>
              <a:cxnLst/>
              <a:rect l="l" t="t" r="r" b="b"/>
              <a:pathLst>
                <a:path w="3167" h="3168" extrusionOk="0">
                  <a:moveTo>
                    <a:pt x="1583" y="0"/>
                  </a:moveTo>
                  <a:cubicBezTo>
                    <a:pt x="708" y="0"/>
                    <a:pt x="1" y="710"/>
                    <a:pt x="1" y="1584"/>
                  </a:cubicBezTo>
                  <a:cubicBezTo>
                    <a:pt x="1" y="2459"/>
                    <a:pt x="708" y="3168"/>
                    <a:pt x="1583" y="3168"/>
                  </a:cubicBezTo>
                  <a:cubicBezTo>
                    <a:pt x="2457" y="3168"/>
                    <a:pt x="3166" y="2459"/>
                    <a:pt x="3166" y="1584"/>
                  </a:cubicBezTo>
                  <a:cubicBezTo>
                    <a:pt x="3166" y="710"/>
                    <a:pt x="2457" y="0"/>
                    <a:pt x="158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201" name="Google Shape;8201;p74"/>
            <p:cNvSpPr/>
            <p:nvPr/>
          </p:nvSpPr>
          <p:spPr>
            <a:xfrm>
              <a:off x="507325" y="1071875"/>
              <a:ext cx="209575" cy="209600"/>
            </a:xfrm>
            <a:custGeom>
              <a:avLst/>
              <a:gdLst/>
              <a:ahLst/>
              <a:cxnLst/>
              <a:rect l="l" t="t" r="r" b="b"/>
              <a:pathLst>
                <a:path w="8383" h="8384" extrusionOk="0">
                  <a:moveTo>
                    <a:pt x="1" y="1"/>
                  </a:moveTo>
                  <a:lnTo>
                    <a:pt x="1" y="5194"/>
                  </a:lnTo>
                  <a:cubicBezTo>
                    <a:pt x="1721" y="5290"/>
                    <a:pt x="3093" y="6662"/>
                    <a:pt x="3189" y="8384"/>
                  </a:cubicBezTo>
                  <a:lnTo>
                    <a:pt x="8382" y="8384"/>
                  </a:lnTo>
                  <a:cubicBezTo>
                    <a:pt x="8362" y="7328"/>
                    <a:pt x="8144" y="6286"/>
                    <a:pt x="7742" y="5311"/>
                  </a:cubicBezTo>
                  <a:cubicBezTo>
                    <a:pt x="7708" y="5312"/>
                    <a:pt x="7673" y="5314"/>
                    <a:pt x="7638" y="5314"/>
                  </a:cubicBezTo>
                  <a:cubicBezTo>
                    <a:pt x="6964" y="5312"/>
                    <a:pt x="6336" y="4966"/>
                    <a:pt x="5977" y="4396"/>
                  </a:cubicBezTo>
                  <a:cubicBezTo>
                    <a:pt x="5618" y="3825"/>
                    <a:pt x="5577" y="3110"/>
                    <a:pt x="5867" y="2502"/>
                  </a:cubicBezTo>
                  <a:cubicBezTo>
                    <a:pt x="4309" y="942"/>
                    <a:pt x="2206" y="45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202" name="Google Shape;8202;p74"/>
            <p:cNvSpPr/>
            <p:nvPr/>
          </p:nvSpPr>
          <p:spPr>
            <a:xfrm>
              <a:off x="658700" y="1116025"/>
              <a:ext cx="79175" cy="79175"/>
            </a:xfrm>
            <a:custGeom>
              <a:avLst/>
              <a:gdLst/>
              <a:ahLst/>
              <a:cxnLst/>
              <a:rect l="l" t="t" r="r" b="b"/>
              <a:pathLst>
                <a:path w="3167" h="3167" extrusionOk="0">
                  <a:moveTo>
                    <a:pt x="1583" y="1"/>
                  </a:moveTo>
                  <a:cubicBezTo>
                    <a:pt x="708" y="1"/>
                    <a:pt x="1" y="709"/>
                    <a:pt x="1" y="1583"/>
                  </a:cubicBezTo>
                  <a:cubicBezTo>
                    <a:pt x="1" y="2457"/>
                    <a:pt x="708" y="3167"/>
                    <a:pt x="1583" y="3167"/>
                  </a:cubicBezTo>
                  <a:cubicBezTo>
                    <a:pt x="2457" y="3167"/>
                    <a:pt x="3166" y="2457"/>
                    <a:pt x="3166" y="1583"/>
                  </a:cubicBezTo>
                  <a:cubicBezTo>
                    <a:pt x="3166" y="709"/>
                    <a:pt x="2457" y="1"/>
                    <a:pt x="158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203" name="Google Shape;8203;p74"/>
            <p:cNvSpPr/>
            <p:nvPr/>
          </p:nvSpPr>
          <p:spPr>
            <a:xfrm>
              <a:off x="288350" y="1071875"/>
              <a:ext cx="209600" cy="209550"/>
            </a:xfrm>
            <a:custGeom>
              <a:avLst/>
              <a:gdLst/>
              <a:ahLst/>
              <a:cxnLst/>
              <a:rect l="l" t="t" r="r" b="b"/>
              <a:pathLst>
                <a:path w="8384" h="8382" extrusionOk="0">
                  <a:moveTo>
                    <a:pt x="8384" y="1"/>
                  </a:moveTo>
                  <a:cubicBezTo>
                    <a:pt x="6179" y="45"/>
                    <a:pt x="4076" y="942"/>
                    <a:pt x="2516" y="2502"/>
                  </a:cubicBezTo>
                  <a:cubicBezTo>
                    <a:pt x="2808" y="3110"/>
                    <a:pt x="2766" y="3825"/>
                    <a:pt x="2406" y="4396"/>
                  </a:cubicBezTo>
                  <a:cubicBezTo>
                    <a:pt x="2047" y="4966"/>
                    <a:pt x="1419" y="5312"/>
                    <a:pt x="745" y="5312"/>
                  </a:cubicBezTo>
                  <a:cubicBezTo>
                    <a:pt x="710" y="5312"/>
                    <a:pt x="675" y="5312"/>
                    <a:pt x="641" y="5311"/>
                  </a:cubicBezTo>
                  <a:cubicBezTo>
                    <a:pt x="239" y="6286"/>
                    <a:pt x="23" y="7327"/>
                    <a:pt x="1" y="8382"/>
                  </a:cubicBezTo>
                  <a:lnTo>
                    <a:pt x="5194" y="8382"/>
                  </a:lnTo>
                  <a:cubicBezTo>
                    <a:pt x="5290" y="6662"/>
                    <a:pt x="6664" y="5290"/>
                    <a:pt x="8384" y="5194"/>
                  </a:cubicBezTo>
                  <a:lnTo>
                    <a:pt x="838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204" name="Google Shape;8204;p74"/>
            <p:cNvSpPr/>
            <p:nvPr/>
          </p:nvSpPr>
          <p:spPr>
            <a:xfrm>
              <a:off x="267375" y="1116025"/>
              <a:ext cx="79225" cy="79175"/>
            </a:xfrm>
            <a:custGeom>
              <a:avLst/>
              <a:gdLst/>
              <a:ahLst/>
              <a:cxnLst/>
              <a:rect l="l" t="t" r="r" b="b"/>
              <a:pathLst>
                <a:path w="3169" h="3167" extrusionOk="0">
                  <a:moveTo>
                    <a:pt x="1584" y="1"/>
                  </a:moveTo>
                  <a:cubicBezTo>
                    <a:pt x="710" y="1"/>
                    <a:pt x="1" y="709"/>
                    <a:pt x="1" y="1583"/>
                  </a:cubicBezTo>
                  <a:cubicBezTo>
                    <a:pt x="1" y="2457"/>
                    <a:pt x="710" y="3167"/>
                    <a:pt x="1584" y="3167"/>
                  </a:cubicBezTo>
                  <a:cubicBezTo>
                    <a:pt x="2459" y="3167"/>
                    <a:pt x="3168" y="2457"/>
                    <a:pt x="3168" y="1583"/>
                  </a:cubicBezTo>
                  <a:cubicBezTo>
                    <a:pt x="3168" y="709"/>
                    <a:pt x="2459" y="1"/>
                    <a:pt x="158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</p:grpSp>
      <p:grpSp>
        <p:nvGrpSpPr>
          <p:cNvPr id="8205" name="Google Shape;8205;p74"/>
          <p:cNvGrpSpPr/>
          <p:nvPr/>
        </p:nvGrpSpPr>
        <p:grpSpPr>
          <a:xfrm>
            <a:off x="723563" y="3760046"/>
            <a:ext cx="1408444" cy="673166"/>
            <a:chOff x="712664" y="3693287"/>
            <a:chExt cx="1460738" cy="698160"/>
          </a:xfrm>
        </p:grpSpPr>
        <p:grpSp>
          <p:nvGrpSpPr>
            <p:cNvPr id="8206" name="Google Shape;8206;p74"/>
            <p:cNvGrpSpPr/>
            <p:nvPr/>
          </p:nvGrpSpPr>
          <p:grpSpPr>
            <a:xfrm>
              <a:off x="1380079" y="4133090"/>
              <a:ext cx="234048" cy="258099"/>
              <a:chOff x="1380079" y="4133090"/>
              <a:chExt cx="234048" cy="258099"/>
            </a:xfrm>
          </p:grpSpPr>
          <p:sp>
            <p:nvSpPr>
              <p:cNvPr id="8207" name="Google Shape;8207;p74"/>
              <p:cNvSpPr/>
              <p:nvPr/>
            </p:nvSpPr>
            <p:spPr>
              <a:xfrm>
                <a:off x="1380079" y="4323114"/>
                <a:ext cx="13614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7160" h="13581" extrusionOk="0">
                    <a:moveTo>
                      <a:pt x="13580" y="1"/>
                    </a:moveTo>
                    <a:cubicBezTo>
                      <a:pt x="6083" y="1"/>
                      <a:pt x="0" y="6077"/>
                      <a:pt x="0" y="13580"/>
                    </a:cubicBezTo>
                    <a:lnTo>
                      <a:pt x="27159" y="13580"/>
                    </a:lnTo>
                    <a:cubicBezTo>
                      <a:pt x="27159" y="6077"/>
                      <a:pt x="21083" y="1"/>
                      <a:pt x="1358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208" name="Google Shape;8208;p74"/>
              <p:cNvSpPr/>
              <p:nvPr/>
            </p:nvSpPr>
            <p:spPr>
              <a:xfrm>
                <a:off x="1432589" y="4133090"/>
                <a:ext cx="29529" cy="191793"/>
              </a:xfrm>
              <a:custGeom>
                <a:avLst/>
                <a:gdLst/>
                <a:ahLst/>
                <a:cxnLst/>
                <a:rect l="l" t="t" r="r" b="b"/>
                <a:pathLst>
                  <a:path w="5891" h="38263" extrusionOk="0">
                    <a:moveTo>
                      <a:pt x="3276" y="0"/>
                    </a:moveTo>
                    <a:lnTo>
                      <a:pt x="0" y="38263"/>
                    </a:lnTo>
                    <a:lnTo>
                      <a:pt x="5890" y="38194"/>
                    </a:lnTo>
                    <a:lnTo>
                      <a:pt x="3276" y="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209" name="Google Shape;8209;p74"/>
              <p:cNvSpPr/>
              <p:nvPr/>
            </p:nvSpPr>
            <p:spPr>
              <a:xfrm>
                <a:off x="1492085" y="4253278"/>
                <a:ext cx="122041" cy="92186"/>
              </a:xfrm>
              <a:custGeom>
                <a:avLst/>
                <a:gdLst/>
                <a:ahLst/>
                <a:cxnLst/>
                <a:rect l="l" t="t" r="r" b="b"/>
                <a:pathLst>
                  <a:path w="33574" h="25222" extrusionOk="0">
                    <a:moveTo>
                      <a:pt x="32291" y="1"/>
                    </a:moveTo>
                    <a:lnTo>
                      <a:pt x="1" y="23463"/>
                    </a:lnTo>
                    <a:lnTo>
                      <a:pt x="1277" y="25222"/>
                    </a:lnTo>
                    <a:lnTo>
                      <a:pt x="33574" y="1759"/>
                    </a:lnTo>
                    <a:lnTo>
                      <a:pt x="32291" y="1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8210" name="Google Shape;8210;p74"/>
            <p:cNvGrpSpPr/>
            <p:nvPr/>
          </p:nvGrpSpPr>
          <p:grpSpPr>
            <a:xfrm>
              <a:off x="884610" y="3864082"/>
              <a:ext cx="1118566" cy="527275"/>
              <a:chOff x="890961" y="3865463"/>
              <a:chExt cx="1115221" cy="525698"/>
            </a:xfrm>
          </p:grpSpPr>
          <p:sp>
            <p:nvSpPr>
              <p:cNvPr id="8211" name="Google Shape;8211;p74"/>
              <p:cNvSpPr/>
              <p:nvPr/>
            </p:nvSpPr>
            <p:spPr>
              <a:xfrm>
                <a:off x="1070568" y="3865463"/>
                <a:ext cx="756474" cy="330074"/>
              </a:xfrm>
              <a:custGeom>
                <a:avLst/>
                <a:gdLst/>
                <a:ahLst/>
                <a:cxnLst/>
                <a:rect l="l" t="t" r="r" b="b"/>
                <a:pathLst>
                  <a:path w="148183" h="64657" extrusionOk="0">
                    <a:moveTo>
                      <a:pt x="74043" y="1"/>
                    </a:moveTo>
                    <a:cubicBezTo>
                      <a:pt x="45518" y="1"/>
                      <a:pt x="19504" y="10966"/>
                      <a:pt x="0" y="28932"/>
                    </a:cubicBezTo>
                    <a:lnTo>
                      <a:pt x="35732" y="64657"/>
                    </a:lnTo>
                    <a:cubicBezTo>
                      <a:pt x="45553" y="54774"/>
                      <a:pt x="59167" y="48663"/>
                      <a:pt x="74208" y="48663"/>
                    </a:cubicBezTo>
                    <a:cubicBezTo>
                      <a:pt x="89215" y="48663"/>
                      <a:pt x="102788" y="54739"/>
                      <a:pt x="112623" y="64567"/>
                    </a:cubicBezTo>
                    <a:lnTo>
                      <a:pt x="148182" y="29008"/>
                    </a:lnTo>
                    <a:cubicBezTo>
                      <a:pt x="128671" y="11008"/>
                      <a:pt x="102623" y="1"/>
                      <a:pt x="7404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212" name="Google Shape;8212;p74"/>
              <p:cNvSpPr/>
              <p:nvPr/>
            </p:nvSpPr>
            <p:spPr>
              <a:xfrm>
                <a:off x="890961" y="4013171"/>
                <a:ext cx="362006" cy="377990"/>
              </a:xfrm>
              <a:custGeom>
                <a:avLst/>
                <a:gdLst/>
                <a:ahLst/>
                <a:cxnLst/>
                <a:rect l="l" t="t" r="r" b="b"/>
                <a:pathLst>
                  <a:path w="70912" h="74043" extrusionOk="0">
                    <a:moveTo>
                      <a:pt x="35180" y="0"/>
                    </a:moveTo>
                    <a:cubicBezTo>
                      <a:pt x="14925" y="18642"/>
                      <a:pt x="1697" y="44814"/>
                      <a:pt x="0" y="74042"/>
                    </a:cubicBezTo>
                    <a:lnTo>
                      <a:pt x="55077" y="74042"/>
                    </a:lnTo>
                    <a:cubicBezTo>
                      <a:pt x="55077" y="59084"/>
                      <a:pt x="61118" y="45545"/>
                      <a:pt x="70912" y="35725"/>
                    </a:cubicBezTo>
                    <a:lnTo>
                      <a:pt x="3518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213" name="Google Shape;8213;p74"/>
              <p:cNvSpPr/>
              <p:nvPr/>
            </p:nvSpPr>
            <p:spPr>
              <a:xfrm>
                <a:off x="1645508" y="4013554"/>
                <a:ext cx="360673" cy="377607"/>
              </a:xfrm>
              <a:custGeom>
                <a:avLst/>
                <a:gdLst/>
                <a:ahLst/>
                <a:cxnLst/>
                <a:rect l="l" t="t" r="r" b="b"/>
                <a:pathLst>
                  <a:path w="70651" h="73968" extrusionOk="0">
                    <a:moveTo>
                      <a:pt x="35567" y="1"/>
                    </a:moveTo>
                    <a:lnTo>
                      <a:pt x="1" y="35560"/>
                    </a:lnTo>
                    <a:cubicBezTo>
                      <a:pt x="9836" y="45388"/>
                      <a:pt x="15912" y="58967"/>
                      <a:pt x="15912" y="73967"/>
                    </a:cubicBezTo>
                    <a:lnTo>
                      <a:pt x="70650" y="73967"/>
                    </a:lnTo>
                    <a:cubicBezTo>
                      <a:pt x="68954" y="44795"/>
                      <a:pt x="55767" y="18643"/>
                      <a:pt x="3556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8214" name="Google Shape;8214;p74"/>
            <p:cNvGrpSpPr/>
            <p:nvPr/>
          </p:nvGrpSpPr>
          <p:grpSpPr>
            <a:xfrm>
              <a:off x="712664" y="3693287"/>
              <a:ext cx="1460738" cy="698160"/>
              <a:chOff x="712664" y="3693025"/>
              <a:chExt cx="1460738" cy="698160"/>
            </a:xfrm>
          </p:grpSpPr>
          <p:sp>
            <p:nvSpPr>
              <p:cNvPr id="8215" name="Google Shape;8215;p74"/>
              <p:cNvSpPr/>
              <p:nvPr/>
            </p:nvSpPr>
            <p:spPr>
              <a:xfrm>
                <a:off x="1940752" y="4098034"/>
                <a:ext cx="232651" cy="293151"/>
              </a:xfrm>
              <a:custGeom>
                <a:avLst/>
                <a:gdLst/>
                <a:ahLst/>
                <a:cxnLst/>
                <a:rect l="l" t="t" r="r" b="b"/>
                <a:pathLst>
                  <a:path w="45484" h="57312" extrusionOk="0">
                    <a:moveTo>
                      <a:pt x="30704" y="0"/>
                    </a:moveTo>
                    <a:lnTo>
                      <a:pt x="0" y="13745"/>
                    </a:lnTo>
                    <a:cubicBezTo>
                      <a:pt x="6979" y="27270"/>
                      <a:pt x="11042" y="42111"/>
                      <a:pt x="11917" y="57311"/>
                    </a:cubicBezTo>
                    <a:lnTo>
                      <a:pt x="45484" y="57311"/>
                    </a:lnTo>
                    <a:cubicBezTo>
                      <a:pt x="44594" y="37118"/>
                      <a:pt x="39525" y="17683"/>
                      <a:pt x="307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216" name="Google Shape;8216;p74"/>
              <p:cNvSpPr/>
              <p:nvPr/>
            </p:nvSpPr>
            <p:spPr>
              <a:xfrm>
                <a:off x="1736852" y="3804671"/>
                <a:ext cx="360950" cy="363671"/>
              </a:xfrm>
              <a:custGeom>
                <a:avLst/>
                <a:gdLst/>
                <a:ahLst/>
                <a:cxnLst/>
                <a:rect l="l" t="t" r="r" b="b"/>
                <a:pathLst>
                  <a:path w="70567" h="71099" extrusionOk="0">
                    <a:moveTo>
                      <a:pt x="18573" y="1"/>
                    </a:moveTo>
                    <a:lnTo>
                      <a:pt x="0" y="28008"/>
                    </a:lnTo>
                    <a:cubicBezTo>
                      <a:pt x="16938" y="38505"/>
                      <a:pt x="30711" y="53395"/>
                      <a:pt x="39863" y="71098"/>
                    </a:cubicBezTo>
                    <a:lnTo>
                      <a:pt x="70567" y="57353"/>
                    </a:lnTo>
                    <a:cubicBezTo>
                      <a:pt x="63753" y="43719"/>
                      <a:pt x="54712" y="31125"/>
                      <a:pt x="43629" y="20042"/>
                    </a:cubicBezTo>
                    <a:cubicBezTo>
                      <a:pt x="36049" y="12449"/>
                      <a:pt x="27642" y="5725"/>
                      <a:pt x="1857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217" name="Google Shape;8217;p74"/>
              <p:cNvSpPr/>
              <p:nvPr/>
            </p:nvSpPr>
            <p:spPr>
              <a:xfrm>
                <a:off x="1443914" y="3693025"/>
                <a:ext cx="387937" cy="254911"/>
              </a:xfrm>
              <a:custGeom>
                <a:avLst/>
                <a:gdLst/>
                <a:ahLst/>
                <a:cxnLst/>
                <a:rect l="l" t="t" r="r" b="b"/>
                <a:pathLst>
                  <a:path w="75843" h="49836" extrusionOk="0">
                    <a:moveTo>
                      <a:pt x="0" y="0"/>
                    </a:moveTo>
                    <a:lnTo>
                      <a:pt x="0" y="33518"/>
                    </a:lnTo>
                    <a:cubicBezTo>
                      <a:pt x="20987" y="33552"/>
                      <a:pt x="40615" y="39518"/>
                      <a:pt x="57270" y="49835"/>
                    </a:cubicBezTo>
                    <a:lnTo>
                      <a:pt x="75843" y="21828"/>
                    </a:lnTo>
                    <a:cubicBezTo>
                      <a:pt x="53339" y="7641"/>
                      <a:pt x="27256" y="28"/>
                      <a:pt x="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218" name="Google Shape;8218;p74"/>
              <p:cNvSpPr/>
              <p:nvPr/>
            </p:nvSpPr>
            <p:spPr>
              <a:xfrm>
                <a:off x="1054844" y="3693025"/>
                <a:ext cx="389072" cy="254558"/>
              </a:xfrm>
              <a:custGeom>
                <a:avLst/>
                <a:gdLst/>
                <a:ahLst/>
                <a:cxnLst/>
                <a:rect l="l" t="t" r="r" b="b"/>
                <a:pathLst>
                  <a:path w="76065" h="49767" extrusionOk="0">
                    <a:moveTo>
                      <a:pt x="75892" y="0"/>
                    </a:moveTo>
                    <a:cubicBezTo>
                      <a:pt x="48629" y="0"/>
                      <a:pt x="22525" y="7579"/>
                      <a:pt x="1" y="21745"/>
                    </a:cubicBezTo>
                    <a:lnTo>
                      <a:pt x="18574" y="49766"/>
                    </a:lnTo>
                    <a:cubicBezTo>
                      <a:pt x="35250" y="39463"/>
                      <a:pt x="54898" y="33518"/>
                      <a:pt x="75892" y="33518"/>
                    </a:cubicBezTo>
                    <a:lnTo>
                      <a:pt x="76064" y="33518"/>
                    </a:lnTo>
                    <a:lnTo>
                      <a:pt x="7606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219" name="Google Shape;8219;p74"/>
              <p:cNvSpPr/>
              <p:nvPr/>
            </p:nvSpPr>
            <p:spPr>
              <a:xfrm>
                <a:off x="788438" y="3804252"/>
                <a:ext cx="361411" cy="363809"/>
              </a:xfrm>
              <a:custGeom>
                <a:avLst/>
                <a:gdLst/>
                <a:ahLst/>
                <a:cxnLst/>
                <a:rect l="l" t="t" r="r" b="b"/>
                <a:pathLst>
                  <a:path w="70657" h="71126" extrusionOk="0">
                    <a:moveTo>
                      <a:pt x="52084" y="0"/>
                    </a:moveTo>
                    <a:cubicBezTo>
                      <a:pt x="42959" y="5745"/>
                      <a:pt x="34518" y="12490"/>
                      <a:pt x="26904" y="20124"/>
                    </a:cubicBezTo>
                    <a:cubicBezTo>
                      <a:pt x="15828" y="31194"/>
                      <a:pt x="6800" y="43759"/>
                      <a:pt x="0" y="57373"/>
                    </a:cubicBezTo>
                    <a:lnTo>
                      <a:pt x="30704" y="71125"/>
                    </a:lnTo>
                    <a:cubicBezTo>
                      <a:pt x="39870" y="53401"/>
                      <a:pt x="53677" y="38504"/>
                      <a:pt x="70657" y="28021"/>
                    </a:cubicBezTo>
                    <a:lnTo>
                      <a:pt x="5208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220" name="Google Shape;8220;p74"/>
              <p:cNvSpPr/>
              <p:nvPr/>
            </p:nvSpPr>
            <p:spPr>
              <a:xfrm>
                <a:off x="712664" y="4097717"/>
                <a:ext cx="232830" cy="293432"/>
              </a:xfrm>
              <a:custGeom>
                <a:avLst/>
                <a:gdLst/>
                <a:ahLst/>
                <a:cxnLst/>
                <a:rect l="l" t="t" r="r" b="b"/>
                <a:pathLst>
                  <a:path w="45519" h="57367" extrusionOk="0">
                    <a:moveTo>
                      <a:pt x="14814" y="0"/>
                    </a:moveTo>
                    <a:cubicBezTo>
                      <a:pt x="5966" y="17697"/>
                      <a:pt x="890" y="37152"/>
                      <a:pt x="0" y="57366"/>
                    </a:cubicBezTo>
                    <a:lnTo>
                      <a:pt x="33566" y="57366"/>
                    </a:lnTo>
                    <a:cubicBezTo>
                      <a:pt x="34442" y="42152"/>
                      <a:pt x="38511" y="27283"/>
                      <a:pt x="45518" y="13745"/>
                    </a:cubicBezTo>
                    <a:lnTo>
                      <a:pt x="1481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</p:grpSp>
      <p:grpSp>
        <p:nvGrpSpPr>
          <p:cNvPr id="8221" name="Google Shape;8221;p74"/>
          <p:cNvGrpSpPr/>
          <p:nvPr/>
        </p:nvGrpSpPr>
        <p:grpSpPr>
          <a:xfrm>
            <a:off x="3161278" y="1232193"/>
            <a:ext cx="795485" cy="738831"/>
            <a:chOff x="3348603" y="1236445"/>
            <a:chExt cx="749256" cy="695894"/>
          </a:xfrm>
        </p:grpSpPr>
        <p:grpSp>
          <p:nvGrpSpPr>
            <p:cNvPr id="8222" name="Google Shape;8222;p74"/>
            <p:cNvGrpSpPr/>
            <p:nvPr/>
          </p:nvGrpSpPr>
          <p:grpSpPr>
            <a:xfrm>
              <a:off x="3583779" y="1236445"/>
              <a:ext cx="293795" cy="285811"/>
              <a:chOff x="3750225" y="1774000"/>
              <a:chExt cx="149575" cy="145525"/>
            </a:xfrm>
          </p:grpSpPr>
          <p:sp>
            <p:nvSpPr>
              <p:cNvPr id="8223" name="Google Shape;8223;p74"/>
              <p:cNvSpPr/>
              <p:nvPr/>
            </p:nvSpPr>
            <p:spPr>
              <a:xfrm>
                <a:off x="3750225" y="1774000"/>
                <a:ext cx="1495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3" h="5821" extrusionOk="0">
                    <a:moveTo>
                      <a:pt x="2652" y="1"/>
                    </a:moveTo>
                    <a:cubicBezTo>
                      <a:pt x="1473" y="1"/>
                      <a:pt x="333" y="843"/>
                      <a:pt x="176" y="2200"/>
                    </a:cubicBezTo>
                    <a:cubicBezTo>
                      <a:pt x="1" y="3763"/>
                      <a:pt x="1259" y="4955"/>
                      <a:pt x="2643" y="4955"/>
                    </a:cubicBezTo>
                    <a:cubicBezTo>
                      <a:pt x="3079" y="4955"/>
                      <a:pt x="3528" y="4836"/>
                      <a:pt x="3948" y="4573"/>
                    </a:cubicBezTo>
                    <a:lnTo>
                      <a:pt x="5203" y="5821"/>
                    </a:lnTo>
                    <a:lnTo>
                      <a:pt x="5982" y="5035"/>
                    </a:lnTo>
                    <a:lnTo>
                      <a:pt x="4735" y="3787"/>
                    </a:lnTo>
                    <a:cubicBezTo>
                      <a:pt x="5340" y="2813"/>
                      <a:pt x="5196" y="1544"/>
                      <a:pt x="4388" y="729"/>
                    </a:cubicBezTo>
                    <a:cubicBezTo>
                      <a:pt x="3888" y="228"/>
                      <a:pt x="3265" y="1"/>
                      <a:pt x="265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224" name="Google Shape;8224;p74"/>
              <p:cNvSpPr/>
              <p:nvPr/>
            </p:nvSpPr>
            <p:spPr>
              <a:xfrm>
                <a:off x="3776075" y="1794931"/>
                <a:ext cx="82600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3152" extrusionOk="0">
                    <a:moveTo>
                      <a:pt x="1658" y="1"/>
                    </a:moveTo>
                    <a:cubicBezTo>
                      <a:pt x="853" y="1"/>
                      <a:pt x="162" y="612"/>
                      <a:pt x="87" y="1428"/>
                    </a:cubicBezTo>
                    <a:cubicBezTo>
                      <a:pt x="1" y="2294"/>
                      <a:pt x="635" y="3058"/>
                      <a:pt x="1501" y="3145"/>
                    </a:cubicBezTo>
                    <a:cubicBezTo>
                      <a:pt x="1550" y="3149"/>
                      <a:pt x="1598" y="3151"/>
                      <a:pt x="1647" y="3151"/>
                    </a:cubicBezTo>
                    <a:cubicBezTo>
                      <a:pt x="2451" y="3151"/>
                      <a:pt x="3142" y="2540"/>
                      <a:pt x="3217" y="1724"/>
                    </a:cubicBezTo>
                    <a:cubicBezTo>
                      <a:pt x="3304" y="858"/>
                      <a:pt x="2669" y="94"/>
                      <a:pt x="1804" y="7"/>
                    </a:cubicBezTo>
                    <a:cubicBezTo>
                      <a:pt x="1755" y="3"/>
                      <a:pt x="1706" y="1"/>
                      <a:pt x="165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8225" name="Google Shape;8225;p74"/>
            <p:cNvGrpSpPr/>
            <p:nvPr/>
          </p:nvGrpSpPr>
          <p:grpSpPr>
            <a:xfrm>
              <a:off x="3775534" y="1462599"/>
              <a:ext cx="322325" cy="285958"/>
              <a:chOff x="3847850" y="1889150"/>
              <a:chExt cx="164100" cy="145600"/>
            </a:xfrm>
          </p:grpSpPr>
          <p:sp>
            <p:nvSpPr>
              <p:cNvPr id="8226" name="Google Shape;8226;p74"/>
              <p:cNvSpPr/>
              <p:nvPr/>
            </p:nvSpPr>
            <p:spPr>
              <a:xfrm>
                <a:off x="3847850" y="1889150"/>
                <a:ext cx="164100" cy="145600"/>
              </a:xfrm>
              <a:custGeom>
                <a:avLst/>
                <a:gdLst/>
                <a:ahLst/>
                <a:cxnLst/>
                <a:rect l="l" t="t" r="r" b="b"/>
                <a:pathLst>
                  <a:path w="6564" h="5824" extrusionOk="0">
                    <a:moveTo>
                      <a:pt x="3329" y="0"/>
                    </a:moveTo>
                    <a:cubicBezTo>
                      <a:pt x="1439" y="0"/>
                      <a:pt x="206" y="2117"/>
                      <a:pt x="1255" y="3790"/>
                    </a:cubicBezTo>
                    <a:lnTo>
                      <a:pt x="0" y="5038"/>
                    </a:lnTo>
                    <a:lnTo>
                      <a:pt x="786" y="5824"/>
                    </a:lnTo>
                    <a:lnTo>
                      <a:pt x="2034" y="4569"/>
                    </a:lnTo>
                    <a:cubicBezTo>
                      <a:pt x="2441" y="4823"/>
                      <a:pt x="2897" y="4947"/>
                      <a:pt x="3350" y="4947"/>
                    </a:cubicBezTo>
                    <a:cubicBezTo>
                      <a:pt x="3989" y="4947"/>
                      <a:pt x="4622" y="4700"/>
                      <a:pt x="5099" y="4223"/>
                    </a:cubicBezTo>
                    <a:cubicBezTo>
                      <a:pt x="6563" y="2758"/>
                      <a:pt x="5683" y="248"/>
                      <a:pt x="3628" y="18"/>
                    </a:cubicBezTo>
                    <a:cubicBezTo>
                      <a:pt x="3527" y="6"/>
                      <a:pt x="3427" y="0"/>
                      <a:pt x="332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227" name="Google Shape;8227;p74"/>
              <p:cNvSpPr/>
              <p:nvPr/>
            </p:nvSpPr>
            <p:spPr>
              <a:xfrm>
                <a:off x="3887875" y="1912456"/>
                <a:ext cx="89450" cy="78700"/>
              </a:xfrm>
              <a:custGeom>
                <a:avLst/>
                <a:gdLst/>
                <a:ahLst/>
                <a:cxnLst/>
                <a:rect l="l" t="t" r="r" b="b"/>
                <a:pathLst>
                  <a:path w="3578" h="3148" extrusionOk="0">
                    <a:moveTo>
                      <a:pt x="1788" y="0"/>
                    </a:moveTo>
                    <a:cubicBezTo>
                      <a:pt x="1172" y="0"/>
                      <a:pt x="587" y="366"/>
                      <a:pt x="332" y="968"/>
                    </a:cubicBezTo>
                    <a:cubicBezTo>
                      <a:pt x="0" y="1769"/>
                      <a:pt x="383" y="2692"/>
                      <a:pt x="1183" y="3024"/>
                    </a:cubicBezTo>
                    <a:cubicBezTo>
                      <a:pt x="1382" y="3108"/>
                      <a:pt x="1588" y="3147"/>
                      <a:pt x="1790" y="3147"/>
                    </a:cubicBezTo>
                    <a:cubicBezTo>
                      <a:pt x="2405" y="3147"/>
                      <a:pt x="2989" y="2782"/>
                      <a:pt x="3239" y="2180"/>
                    </a:cubicBezTo>
                    <a:cubicBezTo>
                      <a:pt x="3578" y="1379"/>
                      <a:pt x="3195" y="456"/>
                      <a:pt x="2395" y="124"/>
                    </a:cubicBezTo>
                    <a:cubicBezTo>
                      <a:pt x="2196" y="40"/>
                      <a:pt x="1990" y="0"/>
                      <a:pt x="1788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8228" name="Google Shape;8228;p74"/>
            <p:cNvGrpSpPr/>
            <p:nvPr/>
          </p:nvGrpSpPr>
          <p:grpSpPr>
            <a:xfrm>
              <a:off x="3545329" y="1646528"/>
              <a:ext cx="293746" cy="285811"/>
              <a:chOff x="3730650" y="1982800"/>
              <a:chExt cx="149550" cy="145525"/>
            </a:xfrm>
          </p:grpSpPr>
          <p:sp>
            <p:nvSpPr>
              <p:cNvPr id="8229" name="Google Shape;8229;p74"/>
              <p:cNvSpPr/>
              <p:nvPr/>
            </p:nvSpPr>
            <p:spPr>
              <a:xfrm>
                <a:off x="3730650" y="1982800"/>
                <a:ext cx="149550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2" h="5821" extrusionOk="0">
                    <a:moveTo>
                      <a:pt x="786" y="0"/>
                    </a:moveTo>
                    <a:lnTo>
                      <a:pt x="0" y="787"/>
                    </a:lnTo>
                    <a:lnTo>
                      <a:pt x="1255" y="2034"/>
                    </a:lnTo>
                    <a:cubicBezTo>
                      <a:pt x="642" y="3008"/>
                      <a:pt x="786" y="4277"/>
                      <a:pt x="1601" y="5092"/>
                    </a:cubicBezTo>
                    <a:cubicBezTo>
                      <a:pt x="2102" y="5593"/>
                      <a:pt x="2724" y="5821"/>
                      <a:pt x="3335" y="5821"/>
                    </a:cubicBezTo>
                    <a:cubicBezTo>
                      <a:pt x="4512" y="5821"/>
                      <a:pt x="5649" y="4979"/>
                      <a:pt x="5806" y="3621"/>
                    </a:cubicBezTo>
                    <a:cubicBezTo>
                      <a:pt x="5981" y="2058"/>
                      <a:pt x="4723" y="867"/>
                      <a:pt x="3339" y="867"/>
                    </a:cubicBezTo>
                    <a:cubicBezTo>
                      <a:pt x="2903" y="867"/>
                      <a:pt x="2454" y="985"/>
                      <a:pt x="2034" y="1248"/>
                    </a:cubicBezTo>
                    <a:lnTo>
                      <a:pt x="78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230" name="Google Shape;8230;p74"/>
              <p:cNvSpPr/>
              <p:nvPr/>
            </p:nvSpPr>
            <p:spPr>
              <a:xfrm>
                <a:off x="3771925" y="2027231"/>
                <a:ext cx="86575" cy="78750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3150" extrusionOk="0">
                    <a:moveTo>
                      <a:pt x="1740" y="0"/>
                    </a:moveTo>
                    <a:cubicBezTo>
                      <a:pt x="1022" y="0"/>
                      <a:pt x="376" y="485"/>
                      <a:pt x="203" y="1209"/>
                    </a:cubicBezTo>
                    <a:cubicBezTo>
                      <a:pt x="1" y="2060"/>
                      <a:pt x="527" y="2904"/>
                      <a:pt x="1371" y="3106"/>
                    </a:cubicBezTo>
                    <a:cubicBezTo>
                      <a:pt x="1493" y="3135"/>
                      <a:pt x="1615" y="3149"/>
                      <a:pt x="1735" y="3149"/>
                    </a:cubicBezTo>
                    <a:cubicBezTo>
                      <a:pt x="2447" y="3149"/>
                      <a:pt x="3095" y="2660"/>
                      <a:pt x="3268" y="1938"/>
                    </a:cubicBezTo>
                    <a:cubicBezTo>
                      <a:pt x="3463" y="1094"/>
                      <a:pt x="2943" y="243"/>
                      <a:pt x="2099" y="41"/>
                    </a:cubicBezTo>
                    <a:cubicBezTo>
                      <a:pt x="1979" y="13"/>
                      <a:pt x="1858" y="0"/>
                      <a:pt x="174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8231" name="Google Shape;8231;p74"/>
            <p:cNvGrpSpPr/>
            <p:nvPr/>
          </p:nvGrpSpPr>
          <p:grpSpPr>
            <a:xfrm>
              <a:off x="3348603" y="1415046"/>
              <a:ext cx="294384" cy="284387"/>
              <a:chOff x="3630494" y="1864938"/>
              <a:chExt cx="149875" cy="144800"/>
            </a:xfrm>
          </p:grpSpPr>
          <p:sp>
            <p:nvSpPr>
              <p:cNvPr id="8232" name="Google Shape;8232;p74"/>
              <p:cNvSpPr/>
              <p:nvPr/>
            </p:nvSpPr>
            <p:spPr>
              <a:xfrm>
                <a:off x="3630494" y="1864938"/>
                <a:ext cx="149875" cy="144800"/>
              </a:xfrm>
              <a:custGeom>
                <a:avLst/>
                <a:gdLst/>
                <a:ahLst/>
                <a:cxnLst/>
                <a:rect l="l" t="t" r="r" b="b"/>
                <a:pathLst>
                  <a:path w="5995" h="5792" extrusionOk="0">
                    <a:moveTo>
                      <a:pt x="5251" y="0"/>
                    </a:moveTo>
                    <a:lnTo>
                      <a:pt x="4025" y="1226"/>
                    </a:lnTo>
                    <a:cubicBezTo>
                      <a:pt x="3619" y="974"/>
                      <a:pt x="3165" y="852"/>
                      <a:pt x="2716" y="852"/>
                    </a:cubicBezTo>
                    <a:cubicBezTo>
                      <a:pt x="1986" y="852"/>
                      <a:pt x="1267" y="1174"/>
                      <a:pt x="780" y="1782"/>
                    </a:cubicBezTo>
                    <a:cubicBezTo>
                      <a:pt x="1" y="2770"/>
                      <a:pt x="80" y="4183"/>
                      <a:pt x="967" y="5070"/>
                    </a:cubicBezTo>
                    <a:cubicBezTo>
                      <a:pt x="1449" y="5548"/>
                      <a:pt x="2082" y="5792"/>
                      <a:pt x="2716" y="5792"/>
                    </a:cubicBezTo>
                    <a:cubicBezTo>
                      <a:pt x="3259" y="5792"/>
                      <a:pt x="3804" y="5613"/>
                      <a:pt x="4256" y="5251"/>
                    </a:cubicBezTo>
                    <a:cubicBezTo>
                      <a:pt x="5237" y="4472"/>
                      <a:pt x="5475" y="3073"/>
                      <a:pt x="4811" y="2012"/>
                    </a:cubicBezTo>
                    <a:lnTo>
                      <a:pt x="5994" y="822"/>
                    </a:lnTo>
                    <a:cubicBezTo>
                      <a:pt x="5872" y="736"/>
                      <a:pt x="5756" y="642"/>
                      <a:pt x="5655" y="541"/>
                    </a:cubicBezTo>
                    <a:cubicBezTo>
                      <a:pt x="5497" y="382"/>
                      <a:pt x="5360" y="202"/>
                      <a:pt x="525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233" name="Google Shape;8233;p74"/>
              <p:cNvSpPr/>
              <p:nvPr/>
            </p:nvSpPr>
            <p:spPr>
              <a:xfrm>
                <a:off x="3654119" y="1906594"/>
                <a:ext cx="86575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3152" extrusionOk="0">
                    <a:moveTo>
                      <a:pt x="1733" y="0"/>
                    </a:moveTo>
                    <a:cubicBezTo>
                      <a:pt x="1018" y="0"/>
                      <a:pt x="375" y="490"/>
                      <a:pt x="203" y="1212"/>
                    </a:cubicBezTo>
                    <a:cubicBezTo>
                      <a:pt x="1" y="2056"/>
                      <a:pt x="520" y="2907"/>
                      <a:pt x="1371" y="3109"/>
                    </a:cubicBezTo>
                    <a:cubicBezTo>
                      <a:pt x="1493" y="3138"/>
                      <a:pt x="1615" y="3152"/>
                      <a:pt x="1735" y="3152"/>
                    </a:cubicBezTo>
                    <a:cubicBezTo>
                      <a:pt x="2447" y="3152"/>
                      <a:pt x="3094" y="2662"/>
                      <a:pt x="3261" y="1940"/>
                    </a:cubicBezTo>
                    <a:cubicBezTo>
                      <a:pt x="3463" y="1096"/>
                      <a:pt x="2943" y="245"/>
                      <a:pt x="2099" y="43"/>
                    </a:cubicBezTo>
                    <a:cubicBezTo>
                      <a:pt x="1976" y="14"/>
                      <a:pt x="1854" y="0"/>
                      <a:pt x="173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</p:grpSp>
      <p:grpSp>
        <p:nvGrpSpPr>
          <p:cNvPr id="8234" name="Google Shape;8234;p74"/>
          <p:cNvGrpSpPr/>
          <p:nvPr/>
        </p:nvGrpSpPr>
        <p:grpSpPr>
          <a:xfrm>
            <a:off x="2282805" y="3755089"/>
            <a:ext cx="1324924" cy="678083"/>
            <a:chOff x="2413923" y="3711366"/>
            <a:chExt cx="1374117" cy="703260"/>
          </a:xfrm>
        </p:grpSpPr>
        <p:grpSp>
          <p:nvGrpSpPr>
            <p:cNvPr id="8235" name="Google Shape;8235;p74"/>
            <p:cNvGrpSpPr/>
            <p:nvPr/>
          </p:nvGrpSpPr>
          <p:grpSpPr>
            <a:xfrm>
              <a:off x="2413923" y="3711366"/>
              <a:ext cx="1374117" cy="703260"/>
              <a:chOff x="2413923" y="3711366"/>
              <a:chExt cx="1374117" cy="703260"/>
            </a:xfrm>
          </p:grpSpPr>
          <p:sp>
            <p:nvSpPr>
              <p:cNvPr id="8236" name="Google Shape;8236;p74"/>
              <p:cNvSpPr/>
              <p:nvPr/>
            </p:nvSpPr>
            <p:spPr>
              <a:xfrm>
                <a:off x="2484774" y="3827200"/>
                <a:ext cx="1231201" cy="587426"/>
              </a:xfrm>
              <a:custGeom>
                <a:avLst/>
                <a:gdLst/>
                <a:ahLst/>
                <a:cxnLst/>
                <a:rect l="l" t="t" r="r" b="b"/>
                <a:pathLst>
                  <a:path w="66087" h="33020" extrusionOk="0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grpSp>
            <p:nvGrpSpPr>
              <p:cNvPr id="8237" name="Google Shape;8237;p74"/>
              <p:cNvGrpSpPr/>
              <p:nvPr/>
            </p:nvGrpSpPr>
            <p:grpSpPr>
              <a:xfrm>
                <a:off x="2600284" y="3808654"/>
                <a:ext cx="234506" cy="138009"/>
                <a:chOff x="2600284" y="3808654"/>
                <a:chExt cx="234506" cy="138009"/>
              </a:xfrm>
            </p:grpSpPr>
            <p:sp>
              <p:nvSpPr>
                <p:cNvPr id="8238" name="Google Shape;8238;p74"/>
                <p:cNvSpPr/>
                <p:nvPr/>
              </p:nvSpPr>
              <p:spPr>
                <a:xfrm>
                  <a:off x="2767890" y="3879764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solidFill>
                    <a:srgbClr val="92D050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B050"/>
                    </a:solidFill>
                  </a:endParaRPr>
                </a:p>
              </p:txBody>
            </p:sp>
            <p:cxnSp>
              <p:nvCxnSpPr>
                <p:cNvPr id="8239" name="Google Shape;8239;p74"/>
                <p:cNvCxnSpPr/>
                <p:nvPr/>
              </p:nvCxnSpPr>
              <p:spPr>
                <a:xfrm rot="10800000">
                  <a:off x="2600284" y="3808654"/>
                  <a:ext cx="201000" cy="723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92D05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8240" name="Google Shape;8240;p74"/>
              <p:cNvGrpSpPr/>
              <p:nvPr/>
            </p:nvGrpSpPr>
            <p:grpSpPr>
              <a:xfrm>
                <a:off x="3359659" y="3805664"/>
                <a:ext cx="232294" cy="141000"/>
                <a:chOff x="3359659" y="3805664"/>
                <a:chExt cx="232294" cy="141000"/>
              </a:xfrm>
            </p:grpSpPr>
            <p:sp>
              <p:nvSpPr>
                <p:cNvPr id="8241" name="Google Shape;8241;p74"/>
                <p:cNvSpPr/>
                <p:nvPr/>
              </p:nvSpPr>
              <p:spPr>
                <a:xfrm>
                  <a:off x="3359659" y="3879764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solidFill>
                    <a:srgbClr val="92D050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B050"/>
                    </a:solidFill>
                  </a:endParaRPr>
                </a:p>
              </p:txBody>
            </p:sp>
            <p:cxnSp>
              <p:nvCxnSpPr>
                <p:cNvPr id="8242" name="Google Shape;8242;p74"/>
                <p:cNvCxnSpPr/>
                <p:nvPr/>
              </p:nvCxnSpPr>
              <p:spPr>
                <a:xfrm rot="10800000" flipH="1">
                  <a:off x="3393053" y="3805664"/>
                  <a:ext cx="198900" cy="780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92D05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8243" name="Google Shape;8243;p74"/>
              <p:cNvGrpSpPr/>
              <p:nvPr/>
            </p:nvGrpSpPr>
            <p:grpSpPr>
              <a:xfrm>
                <a:off x="3067316" y="3711366"/>
                <a:ext cx="66900" cy="166809"/>
                <a:chOff x="3067316" y="3711366"/>
                <a:chExt cx="66900" cy="166809"/>
              </a:xfrm>
            </p:grpSpPr>
            <p:sp>
              <p:nvSpPr>
                <p:cNvPr id="8244" name="Google Shape;8244;p74"/>
                <p:cNvSpPr/>
                <p:nvPr/>
              </p:nvSpPr>
              <p:spPr>
                <a:xfrm>
                  <a:off x="3067316" y="3811276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solidFill>
                    <a:srgbClr val="92D050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B050"/>
                    </a:solidFill>
                  </a:endParaRPr>
                </a:p>
              </p:txBody>
            </p:sp>
            <p:cxnSp>
              <p:nvCxnSpPr>
                <p:cNvPr id="8245" name="Google Shape;8245;p74"/>
                <p:cNvCxnSpPr/>
                <p:nvPr/>
              </p:nvCxnSpPr>
              <p:spPr>
                <a:xfrm rot="-5400000">
                  <a:off x="3050460" y="3761616"/>
                  <a:ext cx="101100" cy="6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92D05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8246" name="Google Shape;8246;p74"/>
              <p:cNvGrpSpPr/>
              <p:nvPr/>
            </p:nvGrpSpPr>
            <p:grpSpPr>
              <a:xfrm>
                <a:off x="2413923" y="4058666"/>
                <a:ext cx="224119" cy="66900"/>
                <a:chOff x="2413923" y="4058666"/>
                <a:chExt cx="224119" cy="66900"/>
              </a:xfrm>
            </p:grpSpPr>
            <p:sp>
              <p:nvSpPr>
                <p:cNvPr id="8247" name="Google Shape;8247;p74"/>
                <p:cNvSpPr/>
                <p:nvPr/>
              </p:nvSpPr>
              <p:spPr>
                <a:xfrm>
                  <a:off x="2571142" y="4058666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solidFill>
                    <a:srgbClr val="92D050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B050"/>
                    </a:solidFill>
                  </a:endParaRPr>
                </a:p>
              </p:txBody>
            </p:sp>
            <p:cxnSp>
              <p:nvCxnSpPr>
                <p:cNvPr id="8248" name="Google Shape;8248;p74"/>
                <p:cNvCxnSpPr/>
                <p:nvPr/>
              </p:nvCxnSpPr>
              <p:spPr>
                <a:xfrm flipH="1">
                  <a:off x="2413923" y="4092060"/>
                  <a:ext cx="159600" cy="6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92D05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8249" name="Google Shape;8249;p74"/>
              <p:cNvGrpSpPr/>
              <p:nvPr/>
            </p:nvGrpSpPr>
            <p:grpSpPr>
              <a:xfrm>
                <a:off x="3564643" y="4058666"/>
                <a:ext cx="223397" cy="66900"/>
                <a:chOff x="3564643" y="4058666"/>
                <a:chExt cx="223397" cy="66900"/>
              </a:xfrm>
            </p:grpSpPr>
            <p:sp>
              <p:nvSpPr>
                <p:cNvPr id="8250" name="Google Shape;8250;p74"/>
                <p:cNvSpPr/>
                <p:nvPr/>
              </p:nvSpPr>
              <p:spPr>
                <a:xfrm>
                  <a:off x="3564643" y="4058666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solidFill>
                    <a:srgbClr val="92D050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B050"/>
                    </a:solidFill>
                  </a:endParaRPr>
                </a:p>
              </p:txBody>
            </p:sp>
            <p:cxnSp>
              <p:nvCxnSpPr>
                <p:cNvPr id="8251" name="Google Shape;8251;p74"/>
                <p:cNvCxnSpPr/>
                <p:nvPr/>
              </p:nvCxnSpPr>
              <p:spPr>
                <a:xfrm>
                  <a:off x="3630240" y="4092060"/>
                  <a:ext cx="157800" cy="6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92D05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8252" name="Google Shape;8252;p74"/>
            <p:cNvGrpSpPr/>
            <p:nvPr/>
          </p:nvGrpSpPr>
          <p:grpSpPr>
            <a:xfrm>
              <a:off x="2633353" y="3965763"/>
              <a:ext cx="933975" cy="445687"/>
              <a:chOff x="2633353" y="3965763"/>
              <a:chExt cx="933975" cy="445687"/>
            </a:xfrm>
          </p:grpSpPr>
          <p:sp>
            <p:nvSpPr>
              <p:cNvPr id="8253" name="Google Shape;8253;p74"/>
              <p:cNvSpPr/>
              <p:nvPr/>
            </p:nvSpPr>
            <p:spPr>
              <a:xfrm>
                <a:off x="2633353" y="3965763"/>
                <a:ext cx="933975" cy="445687"/>
              </a:xfrm>
              <a:custGeom>
                <a:avLst/>
                <a:gdLst/>
                <a:ahLst/>
                <a:cxnLst/>
                <a:rect l="l" t="t" r="r" b="b"/>
                <a:pathLst>
                  <a:path w="66087" h="33020" extrusionOk="0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254" name="Google Shape;8254;p74"/>
              <p:cNvSpPr/>
              <p:nvPr/>
            </p:nvSpPr>
            <p:spPr>
              <a:xfrm>
                <a:off x="2702006" y="4030399"/>
                <a:ext cx="798496" cy="381051"/>
              </a:xfrm>
              <a:custGeom>
                <a:avLst/>
                <a:gdLst/>
                <a:ahLst/>
                <a:cxnLst/>
                <a:rect l="l" t="t" r="r" b="b"/>
                <a:pathLst>
                  <a:path w="66087" h="33020" extrusionOk="0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</p:grpSp>
      <p:grpSp>
        <p:nvGrpSpPr>
          <p:cNvPr id="8255" name="Google Shape;8255;p74"/>
          <p:cNvGrpSpPr/>
          <p:nvPr/>
        </p:nvGrpSpPr>
        <p:grpSpPr>
          <a:xfrm>
            <a:off x="6407077" y="1305637"/>
            <a:ext cx="1131087" cy="587383"/>
            <a:chOff x="238125" y="999450"/>
            <a:chExt cx="7140700" cy="3708225"/>
          </a:xfrm>
        </p:grpSpPr>
        <p:sp>
          <p:nvSpPr>
            <p:cNvPr id="8256" name="Google Shape;8256;p74"/>
            <p:cNvSpPr/>
            <p:nvPr/>
          </p:nvSpPr>
          <p:spPr>
            <a:xfrm>
              <a:off x="2171975" y="3872925"/>
              <a:ext cx="7900" cy="25"/>
            </a:xfrm>
            <a:custGeom>
              <a:avLst/>
              <a:gdLst/>
              <a:ahLst/>
              <a:cxnLst/>
              <a:rect l="l" t="t" r="r" b="b"/>
              <a:pathLst>
                <a:path w="316" h="1" extrusionOk="0">
                  <a:moveTo>
                    <a:pt x="316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257" name="Google Shape;8257;p74"/>
            <p:cNvSpPr/>
            <p:nvPr/>
          </p:nvSpPr>
          <p:spPr>
            <a:xfrm>
              <a:off x="2180300" y="999450"/>
              <a:ext cx="3256350" cy="3708225"/>
            </a:xfrm>
            <a:custGeom>
              <a:avLst/>
              <a:gdLst/>
              <a:ahLst/>
              <a:cxnLst/>
              <a:rect l="l" t="t" r="r" b="b"/>
              <a:pathLst>
                <a:path w="130254" h="148329" extrusionOk="0">
                  <a:moveTo>
                    <a:pt x="130254" y="0"/>
                  </a:moveTo>
                  <a:cubicBezTo>
                    <a:pt x="90641" y="0"/>
                    <a:pt x="69506" y="34788"/>
                    <a:pt x="50871" y="65485"/>
                  </a:cubicBezTo>
                  <a:cubicBezTo>
                    <a:pt x="32725" y="95360"/>
                    <a:pt x="19404" y="114939"/>
                    <a:pt x="0" y="114939"/>
                  </a:cubicBezTo>
                  <a:cubicBezTo>
                    <a:pt x="9213" y="114939"/>
                    <a:pt x="16695" y="122421"/>
                    <a:pt x="16695" y="131634"/>
                  </a:cubicBezTo>
                  <a:cubicBezTo>
                    <a:pt x="16695" y="140846"/>
                    <a:pt x="9213" y="148328"/>
                    <a:pt x="0" y="148328"/>
                  </a:cubicBezTo>
                  <a:cubicBezTo>
                    <a:pt x="39630" y="148328"/>
                    <a:pt x="60765" y="113541"/>
                    <a:pt x="79400" y="82844"/>
                  </a:cubicBezTo>
                  <a:cubicBezTo>
                    <a:pt x="97528" y="52951"/>
                    <a:pt x="110867" y="33372"/>
                    <a:pt x="130254" y="33372"/>
                  </a:cubicBezTo>
                  <a:cubicBezTo>
                    <a:pt x="121041" y="33075"/>
                    <a:pt x="113804" y="25383"/>
                    <a:pt x="114083" y="16170"/>
                  </a:cubicBezTo>
                  <a:cubicBezTo>
                    <a:pt x="114346" y="7360"/>
                    <a:pt x="121425" y="280"/>
                    <a:pt x="13025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258" name="Google Shape;8258;p74"/>
            <p:cNvSpPr/>
            <p:nvPr/>
          </p:nvSpPr>
          <p:spPr>
            <a:xfrm>
              <a:off x="238125" y="2853750"/>
              <a:ext cx="2358675" cy="1853475"/>
            </a:xfrm>
            <a:custGeom>
              <a:avLst/>
              <a:gdLst/>
              <a:ahLst/>
              <a:cxnLst/>
              <a:rect l="l" t="t" r="r" b="b"/>
              <a:pathLst>
                <a:path w="94347" h="74139" extrusionOk="0">
                  <a:moveTo>
                    <a:pt x="33354" y="1"/>
                  </a:moveTo>
                  <a:cubicBezTo>
                    <a:pt x="33354" y="9196"/>
                    <a:pt x="25872" y="16661"/>
                    <a:pt x="16642" y="16661"/>
                  </a:cubicBezTo>
                  <a:cubicBezTo>
                    <a:pt x="7482" y="16661"/>
                    <a:pt x="0" y="9196"/>
                    <a:pt x="0" y="1"/>
                  </a:cubicBezTo>
                  <a:lnTo>
                    <a:pt x="0" y="1"/>
                  </a:lnTo>
                  <a:cubicBezTo>
                    <a:pt x="0" y="40872"/>
                    <a:pt x="34858" y="74139"/>
                    <a:pt x="77670" y="74139"/>
                  </a:cubicBezTo>
                  <a:cubicBezTo>
                    <a:pt x="86882" y="74139"/>
                    <a:pt x="94347" y="66657"/>
                    <a:pt x="94347" y="57444"/>
                  </a:cubicBezTo>
                  <a:cubicBezTo>
                    <a:pt x="94347" y="48214"/>
                    <a:pt x="86882" y="40767"/>
                    <a:pt x="77670" y="40767"/>
                  </a:cubicBezTo>
                  <a:lnTo>
                    <a:pt x="77355" y="40767"/>
                  </a:lnTo>
                  <a:cubicBezTo>
                    <a:pt x="53073" y="40610"/>
                    <a:pt x="33354" y="22394"/>
                    <a:pt x="3335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259" name="Google Shape;8259;p74"/>
            <p:cNvSpPr/>
            <p:nvPr/>
          </p:nvSpPr>
          <p:spPr>
            <a:xfrm>
              <a:off x="238125" y="999450"/>
              <a:ext cx="1942200" cy="2270400"/>
            </a:xfrm>
            <a:custGeom>
              <a:avLst/>
              <a:gdLst/>
              <a:ahLst/>
              <a:cxnLst/>
              <a:rect l="l" t="t" r="r" b="b"/>
              <a:pathLst>
                <a:path w="77688" h="90816" extrusionOk="0">
                  <a:moveTo>
                    <a:pt x="77687" y="0"/>
                  </a:moveTo>
                  <a:cubicBezTo>
                    <a:pt x="34858" y="0"/>
                    <a:pt x="0" y="33249"/>
                    <a:pt x="0" y="74138"/>
                  </a:cubicBezTo>
                  <a:cubicBezTo>
                    <a:pt x="0" y="83368"/>
                    <a:pt x="7482" y="90815"/>
                    <a:pt x="16695" y="90815"/>
                  </a:cubicBezTo>
                  <a:cubicBezTo>
                    <a:pt x="25925" y="90815"/>
                    <a:pt x="33372" y="83351"/>
                    <a:pt x="33389" y="74138"/>
                  </a:cubicBezTo>
                  <a:lnTo>
                    <a:pt x="33389" y="74120"/>
                  </a:lnTo>
                  <a:cubicBezTo>
                    <a:pt x="33389" y="51654"/>
                    <a:pt x="53222" y="33378"/>
                    <a:pt x="77639" y="33354"/>
                  </a:cubicBezTo>
                  <a:lnTo>
                    <a:pt x="77639" y="33354"/>
                  </a:lnTo>
                  <a:cubicBezTo>
                    <a:pt x="77644" y="33354"/>
                    <a:pt x="77650" y="33354"/>
                    <a:pt x="77655" y="33354"/>
                  </a:cubicBezTo>
                  <a:cubicBezTo>
                    <a:pt x="77666" y="33354"/>
                    <a:pt x="77676" y="33354"/>
                    <a:pt x="77687" y="33354"/>
                  </a:cubicBezTo>
                  <a:cubicBezTo>
                    <a:pt x="77671" y="33354"/>
                    <a:pt x="77655" y="33354"/>
                    <a:pt x="77639" y="33354"/>
                  </a:cubicBezTo>
                  <a:lnTo>
                    <a:pt x="77639" y="33354"/>
                  </a:lnTo>
                  <a:cubicBezTo>
                    <a:pt x="68431" y="33346"/>
                    <a:pt x="60992" y="25874"/>
                    <a:pt x="60992" y="16695"/>
                  </a:cubicBezTo>
                  <a:cubicBezTo>
                    <a:pt x="60992" y="7482"/>
                    <a:pt x="68457" y="0"/>
                    <a:pt x="7768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260" name="Google Shape;8260;p74"/>
            <p:cNvSpPr/>
            <p:nvPr/>
          </p:nvSpPr>
          <p:spPr>
            <a:xfrm>
              <a:off x="3808250" y="2852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DB634B"/>
            </a:solidFill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261" name="Google Shape;8261;p74"/>
            <p:cNvSpPr/>
            <p:nvPr/>
          </p:nvSpPr>
          <p:spPr>
            <a:xfrm>
              <a:off x="1762475" y="999450"/>
              <a:ext cx="2386250" cy="2044875"/>
            </a:xfrm>
            <a:custGeom>
              <a:avLst/>
              <a:gdLst/>
              <a:ahLst/>
              <a:cxnLst/>
              <a:rect l="l" t="t" r="r" b="b"/>
              <a:pathLst>
                <a:path w="95450" h="81795" extrusionOk="0">
                  <a:moveTo>
                    <a:pt x="16696" y="0"/>
                  </a:moveTo>
                  <a:cubicBezTo>
                    <a:pt x="7465" y="0"/>
                    <a:pt x="1" y="7482"/>
                    <a:pt x="1" y="16695"/>
                  </a:cubicBezTo>
                  <a:cubicBezTo>
                    <a:pt x="1" y="25925"/>
                    <a:pt x="7465" y="33389"/>
                    <a:pt x="16696" y="33389"/>
                  </a:cubicBezTo>
                  <a:cubicBezTo>
                    <a:pt x="36030" y="33389"/>
                    <a:pt x="49473" y="53038"/>
                    <a:pt x="66325" y="80781"/>
                  </a:cubicBezTo>
                  <a:cubicBezTo>
                    <a:pt x="66552" y="81130"/>
                    <a:pt x="66762" y="81463"/>
                    <a:pt x="67007" y="81795"/>
                  </a:cubicBezTo>
                  <a:cubicBezTo>
                    <a:pt x="63021" y="74086"/>
                    <a:pt x="65643" y="64471"/>
                    <a:pt x="73178" y="59891"/>
                  </a:cubicBezTo>
                  <a:cubicBezTo>
                    <a:pt x="75886" y="58251"/>
                    <a:pt x="78874" y="57469"/>
                    <a:pt x="81824" y="57469"/>
                  </a:cubicBezTo>
                  <a:cubicBezTo>
                    <a:pt x="87083" y="57469"/>
                    <a:pt x="92224" y="59953"/>
                    <a:pt x="95449" y="64488"/>
                  </a:cubicBezTo>
                  <a:cubicBezTo>
                    <a:pt x="95274" y="64139"/>
                    <a:pt x="95064" y="63789"/>
                    <a:pt x="94855" y="63439"/>
                  </a:cubicBezTo>
                  <a:cubicBezTo>
                    <a:pt x="77653" y="35190"/>
                    <a:pt x="56291" y="0"/>
                    <a:pt x="1669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262" name="Google Shape;8262;p74"/>
            <p:cNvSpPr/>
            <p:nvPr/>
          </p:nvSpPr>
          <p:spPr>
            <a:xfrm>
              <a:off x="3338000" y="2435975"/>
              <a:ext cx="2101275" cy="2271250"/>
            </a:xfrm>
            <a:custGeom>
              <a:avLst/>
              <a:gdLst/>
              <a:ahLst/>
              <a:cxnLst/>
              <a:rect l="l" t="t" r="r" b="b"/>
              <a:pathLst>
                <a:path w="84051" h="90850" extrusionOk="0">
                  <a:moveTo>
                    <a:pt x="84011" y="57465"/>
                  </a:moveTo>
                  <a:cubicBezTo>
                    <a:pt x="83994" y="57465"/>
                    <a:pt x="83972" y="57469"/>
                    <a:pt x="83946" y="57478"/>
                  </a:cubicBezTo>
                  <a:lnTo>
                    <a:pt x="84050" y="57478"/>
                  </a:lnTo>
                  <a:cubicBezTo>
                    <a:pt x="84042" y="57469"/>
                    <a:pt x="84029" y="57465"/>
                    <a:pt x="84011" y="57465"/>
                  </a:cubicBezTo>
                  <a:close/>
                  <a:moveTo>
                    <a:pt x="18801" y="0"/>
                  </a:moveTo>
                  <a:cubicBezTo>
                    <a:pt x="15851" y="0"/>
                    <a:pt x="12864" y="784"/>
                    <a:pt x="10157" y="2430"/>
                  </a:cubicBezTo>
                  <a:cubicBezTo>
                    <a:pt x="2622" y="7027"/>
                    <a:pt x="0" y="16625"/>
                    <a:pt x="3986" y="24334"/>
                  </a:cubicBezTo>
                  <a:cubicBezTo>
                    <a:pt x="4161" y="24683"/>
                    <a:pt x="4370" y="25033"/>
                    <a:pt x="4563" y="25348"/>
                  </a:cubicBezTo>
                  <a:cubicBezTo>
                    <a:pt x="23198" y="56062"/>
                    <a:pt x="44333" y="90850"/>
                    <a:pt x="83963" y="90850"/>
                  </a:cubicBezTo>
                  <a:cubicBezTo>
                    <a:pt x="74750" y="90850"/>
                    <a:pt x="67268" y="83368"/>
                    <a:pt x="67268" y="74155"/>
                  </a:cubicBezTo>
                  <a:cubicBezTo>
                    <a:pt x="67268" y="64925"/>
                    <a:pt x="74750" y="57478"/>
                    <a:pt x="83946" y="57478"/>
                  </a:cubicBezTo>
                  <a:cubicBezTo>
                    <a:pt x="64541" y="57478"/>
                    <a:pt x="51220" y="37899"/>
                    <a:pt x="33075" y="8024"/>
                  </a:cubicBezTo>
                  <a:cubicBezTo>
                    <a:pt x="32865" y="7674"/>
                    <a:pt x="32638" y="7342"/>
                    <a:pt x="32428" y="7027"/>
                  </a:cubicBezTo>
                  <a:cubicBezTo>
                    <a:pt x="29202" y="2491"/>
                    <a:pt x="24061" y="0"/>
                    <a:pt x="1880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263" name="Google Shape;8263;p74"/>
            <p:cNvSpPr/>
            <p:nvPr/>
          </p:nvSpPr>
          <p:spPr>
            <a:xfrm>
              <a:off x="5019250" y="2852875"/>
              <a:ext cx="2359150" cy="1854350"/>
            </a:xfrm>
            <a:custGeom>
              <a:avLst/>
              <a:gdLst/>
              <a:ahLst/>
              <a:cxnLst/>
              <a:rect l="l" t="t" r="r" b="b"/>
              <a:pathLst>
                <a:path w="94366" h="74174" extrusionOk="0">
                  <a:moveTo>
                    <a:pt x="94365" y="18"/>
                  </a:moveTo>
                  <a:cubicBezTo>
                    <a:pt x="94365" y="47"/>
                    <a:pt x="94365" y="76"/>
                    <a:pt x="94365" y="105"/>
                  </a:cubicBezTo>
                  <a:lnTo>
                    <a:pt x="94365" y="105"/>
                  </a:lnTo>
                  <a:cubicBezTo>
                    <a:pt x="94365" y="76"/>
                    <a:pt x="94365" y="47"/>
                    <a:pt x="94365" y="18"/>
                  </a:cubicBezTo>
                  <a:close/>
                  <a:moveTo>
                    <a:pt x="60993" y="1"/>
                  </a:moveTo>
                  <a:cubicBezTo>
                    <a:pt x="60993" y="22447"/>
                    <a:pt x="41187" y="40715"/>
                    <a:pt x="16800" y="40785"/>
                  </a:cubicBezTo>
                  <a:lnTo>
                    <a:pt x="16696" y="40785"/>
                  </a:lnTo>
                  <a:cubicBezTo>
                    <a:pt x="7465" y="40785"/>
                    <a:pt x="1" y="48249"/>
                    <a:pt x="1" y="57479"/>
                  </a:cubicBezTo>
                  <a:cubicBezTo>
                    <a:pt x="1" y="66692"/>
                    <a:pt x="7483" y="74174"/>
                    <a:pt x="16696" y="74174"/>
                  </a:cubicBezTo>
                  <a:cubicBezTo>
                    <a:pt x="59495" y="74174"/>
                    <a:pt x="94316" y="40954"/>
                    <a:pt x="94365" y="105"/>
                  </a:cubicBezTo>
                  <a:lnTo>
                    <a:pt x="94365" y="105"/>
                  </a:lnTo>
                  <a:cubicBezTo>
                    <a:pt x="94336" y="9278"/>
                    <a:pt x="86872" y="16696"/>
                    <a:pt x="77688" y="16696"/>
                  </a:cubicBezTo>
                  <a:cubicBezTo>
                    <a:pt x="68458" y="16696"/>
                    <a:pt x="60993" y="9231"/>
                    <a:pt x="6099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264" name="Google Shape;8264;p74"/>
            <p:cNvSpPr/>
            <p:nvPr/>
          </p:nvSpPr>
          <p:spPr>
            <a:xfrm>
              <a:off x="5025375" y="999450"/>
              <a:ext cx="2353450" cy="2270825"/>
            </a:xfrm>
            <a:custGeom>
              <a:avLst/>
              <a:gdLst/>
              <a:ahLst/>
              <a:cxnLst/>
              <a:rect l="l" t="t" r="r" b="b"/>
              <a:pathLst>
                <a:path w="94138" h="90833" extrusionOk="0">
                  <a:moveTo>
                    <a:pt x="16451" y="0"/>
                  </a:moveTo>
                  <a:cubicBezTo>
                    <a:pt x="7640" y="280"/>
                    <a:pt x="560" y="7360"/>
                    <a:pt x="280" y="16170"/>
                  </a:cubicBezTo>
                  <a:cubicBezTo>
                    <a:pt x="1" y="25400"/>
                    <a:pt x="7238" y="33092"/>
                    <a:pt x="16451" y="33372"/>
                  </a:cubicBezTo>
                  <a:lnTo>
                    <a:pt x="16520" y="33372"/>
                  </a:lnTo>
                  <a:cubicBezTo>
                    <a:pt x="40907" y="33389"/>
                    <a:pt x="60748" y="51675"/>
                    <a:pt x="60748" y="74138"/>
                  </a:cubicBezTo>
                  <a:cubicBezTo>
                    <a:pt x="60748" y="83368"/>
                    <a:pt x="68213" y="90833"/>
                    <a:pt x="77443" y="90833"/>
                  </a:cubicBezTo>
                  <a:cubicBezTo>
                    <a:pt x="86656" y="90833"/>
                    <a:pt x="94138" y="83368"/>
                    <a:pt x="94138" y="74138"/>
                  </a:cubicBezTo>
                  <a:cubicBezTo>
                    <a:pt x="94138" y="33249"/>
                    <a:pt x="59280" y="0"/>
                    <a:pt x="1645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</p:grpSp>
      <p:grpSp>
        <p:nvGrpSpPr>
          <p:cNvPr id="8265" name="Google Shape;8265;p74"/>
          <p:cNvGrpSpPr/>
          <p:nvPr/>
        </p:nvGrpSpPr>
        <p:grpSpPr>
          <a:xfrm>
            <a:off x="3758528" y="3755131"/>
            <a:ext cx="1375854" cy="678131"/>
            <a:chOff x="3913765" y="3641905"/>
            <a:chExt cx="1522805" cy="750560"/>
          </a:xfrm>
        </p:grpSpPr>
        <p:grpSp>
          <p:nvGrpSpPr>
            <p:cNvPr id="8266" name="Google Shape;8266;p74"/>
            <p:cNvGrpSpPr/>
            <p:nvPr/>
          </p:nvGrpSpPr>
          <p:grpSpPr>
            <a:xfrm>
              <a:off x="3913765" y="3997002"/>
              <a:ext cx="1522805" cy="395463"/>
              <a:chOff x="3913765" y="3997002"/>
              <a:chExt cx="1522805" cy="395463"/>
            </a:xfrm>
          </p:grpSpPr>
          <p:grpSp>
            <p:nvGrpSpPr>
              <p:cNvPr id="8267" name="Google Shape;8267;p74"/>
              <p:cNvGrpSpPr/>
              <p:nvPr/>
            </p:nvGrpSpPr>
            <p:grpSpPr>
              <a:xfrm>
                <a:off x="3913765" y="4138659"/>
                <a:ext cx="507602" cy="253806"/>
                <a:chOff x="3913765" y="4138659"/>
                <a:chExt cx="507602" cy="253806"/>
              </a:xfrm>
            </p:grpSpPr>
            <p:sp>
              <p:nvSpPr>
                <p:cNvPr id="8268" name="Google Shape;8268;p74"/>
                <p:cNvSpPr/>
                <p:nvPr/>
              </p:nvSpPr>
              <p:spPr>
                <a:xfrm>
                  <a:off x="3913765" y="4138659"/>
                  <a:ext cx="507602" cy="50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2" h="9502" fill="none" extrusionOk="0">
                      <a:moveTo>
                        <a:pt x="95011" y="1"/>
                      </a:moveTo>
                      <a:lnTo>
                        <a:pt x="23755" y="1"/>
                      </a:lnTo>
                      <a:lnTo>
                        <a:pt x="1" y="9501"/>
                      </a:lnTo>
                      <a:lnTo>
                        <a:pt x="95011" y="950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92D05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8269" name="Google Shape;8269;p74"/>
                <p:cNvSpPr/>
                <p:nvPr/>
              </p:nvSpPr>
              <p:spPr>
                <a:xfrm>
                  <a:off x="3913765" y="4189418"/>
                  <a:ext cx="507602" cy="203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2" h="38006" fill="none" extrusionOk="0">
                      <a:moveTo>
                        <a:pt x="1" y="0"/>
                      </a:moveTo>
                      <a:lnTo>
                        <a:pt x="1" y="38005"/>
                      </a:lnTo>
                      <a:lnTo>
                        <a:pt x="95011" y="38005"/>
                      </a:lnTo>
                      <a:lnTo>
                        <a:pt x="95011" y="38005"/>
                      </a:lnTo>
                      <a:lnTo>
                        <a:pt x="95011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92D050"/>
                  </a:solidFill>
                  <a:prstDash val="solid"/>
                  <a:miter lim="267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>
                      <a:solidFill>
                        <a:srgbClr val="00B050"/>
                      </a:solidFill>
                    </a:rPr>
                    <a:t>     </a:t>
                  </a:r>
                  <a:endParaRPr>
                    <a:solidFill>
                      <a:srgbClr val="00B050"/>
                    </a:solidFill>
                  </a:endParaRPr>
                </a:p>
              </p:txBody>
            </p:sp>
          </p:grpSp>
          <p:grpSp>
            <p:nvGrpSpPr>
              <p:cNvPr id="8270" name="Google Shape;8270;p74"/>
              <p:cNvGrpSpPr/>
              <p:nvPr/>
            </p:nvGrpSpPr>
            <p:grpSpPr>
              <a:xfrm>
                <a:off x="4421361" y="3997002"/>
                <a:ext cx="507618" cy="395463"/>
                <a:chOff x="4421361" y="3997002"/>
                <a:chExt cx="507618" cy="395463"/>
              </a:xfrm>
            </p:grpSpPr>
            <p:sp>
              <p:nvSpPr>
                <p:cNvPr id="8271" name="Google Shape;8271;p74"/>
                <p:cNvSpPr/>
                <p:nvPr/>
              </p:nvSpPr>
              <p:spPr>
                <a:xfrm>
                  <a:off x="4421361" y="3997002"/>
                  <a:ext cx="507618" cy="50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5" h="9501" fill="none" extrusionOk="0">
                      <a:moveTo>
                        <a:pt x="71260" y="0"/>
                      </a:moveTo>
                      <a:lnTo>
                        <a:pt x="23755" y="0"/>
                      </a:lnTo>
                      <a:lnTo>
                        <a:pt x="0" y="9501"/>
                      </a:lnTo>
                      <a:lnTo>
                        <a:pt x="95014" y="9501"/>
                      </a:lnTo>
                      <a:close/>
                    </a:path>
                  </a:pathLst>
                </a:custGeom>
                <a:noFill/>
                <a:ln w="9525" cap="sq" cmpd="sng">
                  <a:solidFill>
                    <a:srgbClr val="92D05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8272" name="Google Shape;8272;p74"/>
                <p:cNvSpPr/>
                <p:nvPr/>
              </p:nvSpPr>
              <p:spPr>
                <a:xfrm>
                  <a:off x="4421361" y="4047756"/>
                  <a:ext cx="507618" cy="344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5" h="64522" fill="none" extrusionOk="0">
                      <a:moveTo>
                        <a:pt x="0" y="1"/>
                      </a:moveTo>
                      <a:lnTo>
                        <a:pt x="0" y="64521"/>
                      </a:lnTo>
                      <a:lnTo>
                        <a:pt x="95014" y="64521"/>
                      </a:lnTo>
                      <a:lnTo>
                        <a:pt x="95014" y="35846"/>
                      </a:lnTo>
                      <a:lnTo>
                        <a:pt x="95014" y="35846"/>
                      </a:lnTo>
                      <a:lnTo>
                        <a:pt x="95014" y="26286"/>
                      </a:lnTo>
                      <a:lnTo>
                        <a:pt x="95014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92D050"/>
                  </a:solidFill>
                  <a:prstDash val="solid"/>
                  <a:miter lim="267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B050"/>
                    </a:solidFill>
                  </a:endParaRPr>
                </a:p>
              </p:txBody>
            </p:sp>
          </p:grpSp>
          <p:grpSp>
            <p:nvGrpSpPr>
              <p:cNvPr id="8273" name="Google Shape;8273;p74"/>
              <p:cNvGrpSpPr/>
              <p:nvPr/>
            </p:nvGrpSpPr>
            <p:grpSpPr>
              <a:xfrm>
                <a:off x="4928973" y="4189418"/>
                <a:ext cx="507596" cy="203047"/>
                <a:chOff x="4928973" y="4189418"/>
                <a:chExt cx="507596" cy="203047"/>
              </a:xfrm>
            </p:grpSpPr>
            <p:sp>
              <p:nvSpPr>
                <p:cNvPr id="8274" name="Google Shape;8274;p74"/>
                <p:cNvSpPr/>
                <p:nvPr/>
              </p:nvSpPr>
              <p:spPr>
                <a:xfrm>
                  <a:off x="4928973" y="4189418"/>
                  <a:ext cx="507596" cy="50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1" h="9501" fill="none" extrusionOk="0">
                      <a:moveTo>
                        <a:pt x="95011" y="9501"/>
                      </a:moveTo>
                      <a:lnTo>
                        <a:pt x="71260" y="0"/>
                      </a:lnTo>
                      <a:lnTo>
                        <a:pt x="0" y="0"/>
                      </a:lnTo>
                      <a:lnTo>
                        <a:pt x="0" y="950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92D05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8275" name="Google Shape;8275;p74"/>
                <p:cNvSpPr/>
                <p:nvPr/>
              </p:nvSpPr>
              <p:spPr>
                <a:xfrm>
                  <a:off x="4928973" y="4240172"/>
                  <a:ext cx="507596" cy="152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1" h="28506" fill="none" extrusionOk="0">
                      <a:moveTo>
                        <a:pt x="0" y="28505"/>
                      </a:moveTo>
                      <a:lnTo>
                        <a:pt x="0" y="28505"/>
                      </a:lnTo>
                      <a:lnTo>
                        <a:pt x="95011" y="28505"/>
                      </a:lnTo>
                      <a:lnTo>
                        <a:pt x="95011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92D050"/>
                  </a:solidFill>
                  <a:prstDash val="solid"/>
                  <a:miter lim="267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B050"/>
                    </a:solidFill>
                  </a:endParaRPr>
                </a:p>
              </p:txBody>
            </p:sp>
          </p:grpSp>
        </p:grpSp>
        <p:grpSp>
          <p:nvGrpSpPr>
            <p:cNvPr id="8276" name="Google Shape;8276;p74"/>
            <p:cNvGrpSpPr/>
            <p:nvPr/>
          </p:nvGrpSpPr>
          <p:grpSpPr>
            <a:xfrm>
              <a:off x="4482186" y="3641905"/>
              <a:ext cx="397605" cy="349784"/>
              <a:chOff x="2906375" y="1159725"/>
              <a:chExt cx="1860575" cy="1636800"/>
            </a:xfrm>
          </p:grpSpPr>
          <p:sp>
            <p:nvSpPr>
              <p:cNvPr id="8277" name="Google Shape;8277;p74"/>
              <p:cNvSpPr/>
              <p:nvPr/>
            </p:nvSpPr>
            <p:spPr>
              <a:xfrm>
                <a:off x="2906375" y="1159725"/>
                <a:ext cx="1860575" cy="1320800"/>
              </a:xfrm>
              <a:custGeom>
                <a:avLst/>
                <a:gdLst/>
                <a:ahLst/>
                <a:cxnLst/>
                <a:rect l="l" t="t" r="r" b="b"/>
                <a:pathLst>
                  <a:path w="74423" h="52832" fill="none" extrusionOk="0">
                    <a:moveTo>
                      <a:pt x="74300" y="9469"/>
                    </a:moveTo>
                    <a:cubicBezTo>
                      <a:pt x="74046" y="6953"/>
                      <a:pt x="72972" y="4566"/>
                      <a:pt x="71233" y="2899"/>
                    </a:cubicBezTo>
                    <a:cubicBezTo>
                      <a:pt x="71029" y="2682"/>
                      <a:pt x="70807" y="2484"/>
                      <a:pt x="70569" y="2305"/>
                    </a:cubicBezTo>
                    <a:cubicBezTo>
                      <a:pt x="70326" y="2123"/>
                      <a:pt x="70133" y="1933"/>
                      <a:pt x="69847" y="1767"/>
                    </a:cubicBezTo>
                    <a:cubicBezTo>
                      <a:pt x="69576" y="1596"/>
                      <a:pt x="69301" y="1435"/>
                      <a:pt x="69030" y="1280"/>
                    </a:cubicBezTo>
                    <a:cubicBezTo>
                      <a:pt x="68792" y="1159"/>
                      <a:pt x="68599" y="1084"/>
                      <a:pt x="68385" y="985"/>
                    </a:cubicBezTo>
                    <a:cubicBezTo>
                      <a:pt x="67280" y="522"/>
                      <a:pt x="66290" y="276"/>
                      <a:pt x="65270" y="188"/>
                    </a:cubicBezTo>
                    <a:cubicBezTo>
                      <a:pt x="63260" y="1"/>
                      <a:pt x="61470" y="332"/>
                      <a:pt x="60001" y="803"/>
                    </a:cubicBezTo>
                    <a:cubicBezTo>
                      <a:pt x="58778" y="1194"/>
                      <a:pt x="57603" y="1727"/>
                      <a:pt x="56500" y="2385"/>
                    </a:cubicBezTo>
                    <a:cubicBezTo>
                      <a:pt x="56396" y="1617"/>
                      <a:pt x="56273" y="1012"/>
                      <a:pt x="56179" y="613"/>
                    </a:cubicBezTo>
                    <a:cubicBezTo>
                      <a:pt x="56104" y="298"/>
                      <a:pt x="55821" y="73"/>
                      <a:pt x="55497" y="78"/>
                    </a:cubicBezTo>
                    <a:lnTo>
                      <a:pt x="38984" y="255"/>
                    </a:lnTo>
                    <a:lnTo>
                      <a:pt x="35208" y="295"/>
                    </a:lnTo>
                    <a:lnTo>
                      <a:pt x="18696" y="472"/>
                    </a:lnTo>
                    <a:cubicBezTo>
                      <a:pt x="18370" y="474"/>
                      <a:pt x="18091" y="704"/>
                      <a:pt x="18027" y="1023"/>
                    </a:cubicBezTo>
                    <a:cubicBezTo>
                      <a:pt x="17941" y="1422"/>
                      <a:pt x="17829" y="2026"/>
                      <a:pt x="17741" y="2800"/>
                    </a:cubicBezTo>
                    <a:cubicBezTo>
                      <a:pt x="16625" y="2163"/>
                      <a:pt x="15439" y="1657"/>
                      <a:pt x="14211" y="1290"/>
                    </a:cubicBezTo>
                    <a:cubicBezTo>
                      <a:pt x="12731" y="854"/>
                      <a:pt x="10935" y="560"/>
                      <a:pt x="8931" y="790"/>
                    </a:cubicBezTo>
                    <a:cubicBezTo>
                      <a:pt x="7908" y="900"/>
                      <a:pt x="6923" y="1167"/>
                      <a:pt x="5832" y="1652"/>
                    </a:cubicBezTo>
                    <a:cubicBezTo>
                      <a:pt x="5620" y="1756"/>
                      <a:pt x="5427" y="1839"/>
                      <a:pt x="5192" y="1965"/>
                    </a:cubicBezTo>
                    <a:cubicBezTo>
                      <a:pt x="4924" y="2125"/>
                      <a:pt x="4651" y="2291"/>
                      <a:pt x="4384" y="2465"/>
                    </a:cubicBezTo>
                    <a:cubicBezTo>
                      <a:pt x="4103" y="2639"/>
                      <a:pt x="3915" y="2832"/>
                      <a:pt x="3675" y="3019"/>
                    </a:cubicBezTo>
                    <a:cubicBezTo>
                      <a:pt x="3439" y="3204"/>
                      <a:pt x="3222" y="3407"/>
                      <a:pt x="3022" y="3627"/>
                    </a:cubicBezTo>
                    <a:cubicBezTo>
                      <a:pt x="1319" y="5332"/>
                      <a:pt x="294" y="7743"/>
                      <a:pt x="99" y="10261"/>
                    </a:cubicBezTo>
                    <a:cubicBezTo>
                      <a:pt x="0" y="11524"/>
                      <a:pt x="104" y="12828"/>
                      <a:pt x="466" y="14096"/>
                    </a:cubicBezTo>
                    <a:cubicBezTo>
                      <a:pt x="653" y="14725"/>
                      <a:pt x="875" y="15354"/>
                      <a:pt x="1175" y="15953"/>
                    </a:cubicBezTo>
                    <a:lnTo>
                      <a:pt x="1282" y="16181"/>
                    </a:lnTo>
                    <a:lnTo>
                      <a:pt x="1362" y="16341"/>
                    </a:lnTo>
                    <a:lnTo>
                      <a:pt x="1416" y="16432"/>
                    </a:lnTo>
                    <a:lnTo>
                      <a:pt x="1622" y="16794"/>
                    </a:lnTo>
                    <a:cubicBezTo>
                      <a:pt x="1769" y="17040"/>
                      <a:pt x="1986" y="17377"/>
                      <a:pt x="2168" y="17639"/>
                    </a:cubicBezTo>
                    <a:cubicBezTo>
                      <a:pt x="3672" y="19764"/>
                      <a:pt x="5719" y="21389"/>
                      <a:pt x="7890" y="22556"/>
                    </a:cubicBezTo>
                    <a:cubicBezTo>
                      <a:pt x="10076" y="23744"/>
                      <a:pt x="12329" y="24512"/>
                      <a:pt x="14535" y="25184"/>
                    </a:cubicBezTo>
                    <a:cubicBezTo>
                      <a:pt x="16734" y="25847"/>
                      <a:pt x="18883" y="26377"/>
                      <a:pt x="20907" y="26937"/>
                    </a:cubicBezTo>
                    <a:cubicBezTo>
                      <a:pt x="23058" y="27539"/>
                      <a:pt x="25044" y="27884"/>
                      <a:pt x="26553" y="28569"/>
                    </a:cubicBezTo>
                    <a:cubicBezTo>
                      <a:pt x="27991" y="29155"/>
                      <a:pt x="29136" y="30359"/>
                      <a:pt x="29449" y="31218"/>
                    </a:cubicBezTo>
                    <a:cubicBezTo>
                      <a:pt x="29527" y="31433"/>
                      <a:pt x="29583" y="31620"/>
                      <a:pt x="29583" y="31813"/>
                    </a:cubicBezTo>
                    <a:cubicBezTo>
                      <a:pt x="29591" y="31992"/>
                      <a:pt x="29572" y="32171"/>
                      <a:pt x="29532" y="32345"/>
                    </a:cubicBezTo>
                    <a:cubicBezTo>
                      <a:pt x="29436" y="32680"/>
                      <a:pt x="29099" y="33060"/>
                      <a:pt x="28702" y="33263"/>
                    </a:cubicBezTo>
                    <a:cubicBezTo>
                      <a:pt x="27926" y="33729"/>
                      <a:pt x="26880" y="33477"/>
                      <a:pt x="26733" y="33049"/>
                    </a:cubicBezTo>
                    <a:cubicBezTo>
                      <a:pt x="26396" y="32372"/>
                      <a:pt x="26414" y="31582"/>
                      <a:pt x="26644" y="31256"/>
                    </a:cubicBezTo>
                    <a:cubicBezTo>
                      <a:pt x="26888" y="30884"/>
                      <a:pt x="27300" y="30937"/>
                      <a:pt x="27273" y="30911"/>
                    </a:cubicBezTo>
                    <a:lnTo>
                      <a:pt x="27067" y="30825"/>
                    </a:lnTo>
                    <a:cubicBezTo>
                      <a:pt x="26928" y="30782"/>
                      <a:pt x="26669" y="30745"/>
                      <a:pt x="26361" y="30897"/>
                    </a:cubicBezTo>
                    <a:cubicBezTo>
                      <a:pt x="26045" y="31044"/>
                      <a:pt x="25777" y="31390"/>
                      <a:pt x="25595" y="31815"/>
                    </a:cubicBezTo>
                    <a:cubicBezTo>
                      <a:pt x="25408" y="32246"/>
                      <a:pt x="25298" y="32765"/>
                      <a:pt x="25379" y="33410"/>
                    </a:cubicBezTo>
                    <a:cubicBezTo>
                      <a:pt x="25403" y="33702"/>
                      <a:pt x="25590" y="34208"/>
                      <a:pt x="25855" y="34499"/>
                    </a:cubicBezTo>
                    <a:cubicBezTo>
                      <a:pt x="26117" y="34807"/>
                      <a:pt x="26444" y="35061"/>
                      <a:pt x="26810" y="35241"/>
                    </a:cubicBezTo>
                    <a:cubicBezTo>
                      <a:pt x="27560" y="35613"/>
                      <a:pt x="28456" y="35736"/>
                      <a:pt x="29398" y="35551"/>
                    </a:cubicBezTo>
                    <a:cubicBezTo>
                      <a:pt x="30316" y="35353"/>
                      <a:pt x="31298" y="34882"/>
                      <a:pt x="32032" y="33889"/>
                    </a:cubicBezTo>
                    <a:cubicBezTo>
                      <a:pt x="32422" y="33325"/>
                      <a:pt x="32615" y="32803"/>
                      <a:pt x="32722" y="32177"/>
                    </a:cubicBezTo>
                    <a:cubicBezTo>
                      <a:pt x="32776" y="31882"/>
                      <a:pt x="32797" y="31582"/>
                      <a:pt x="32784" y="31283"/>
                    </a:cubicBezTo>
                    <a:cubicBezTo>
                      <a:pt x="34828" y="34499"/>
                      <a:pt x="34919" y="37103"/>
                      <a:pt x="34413" y="41899"/>
                    </a:cubicBezTo>
                    <a:cubicBezTo>
                      <a:pt x="33530" y="50222"/>
                      <a:pt x="29511" y="52831"/>
                      <a:pt x="29511" y="52831"/>
                    </a:cubicBezTo>
                    <a:lnTo>
                      <a:pt x="37547" y="52743"/>
                    </a:lnTo>
                    <a:lnTo>
                      <a:pt x="37764" y="52743"/>
                    </a:lnTo>
                    <a:lnTo>
                      <a:pt x="45801" y="52655"/>
                    </a:lnTo>
                    <a:cubicBezTo>
                      <a:pt x="45801" y="52655"/>
                      <a:pt x="41725" y="50137"/>
                      <a:pt x="40668" y="41835"/>
                    </a:cubicBezTo>
                    <a:cubicBezTo>
                      <a:pt x="40058" y="37050"/>
                      <a:pt x="40092" y="34443"/>
                      <a:pt x="42067" y="31186"/>
                    </a:cubicBezTo>
                    <a:cubicBezTo>
                      <a:pt x="42059" y="31486"/>
                      <a:pt x="42089" y="31786"/>
                      <a:pt x="42150" y="32080"/>
                    </a:cubicBezTo>
                    <a:cubicBezTo>
                      <a:pt x="42271" y="32704"/>
                      <a:pt x="42474" y="33220"/>
                      <a:pt x="42876" y="33777"/>
                    </a:cubicBezTo>
                    <a:cubicBezTo>
                      <a:pt x="43630" y="34754"/>
                      <a:pt x="44623" y="35203"/>
                      <a:pt x="45544" y="35380"/>
                    </a:cubicBezTo>
                    <a:cubicBezTo>
                      <a:pt x="46489" y="35546"/>
                      <a:pt x="47382" y="35404"/>
                      <a:pt x="48126" y="35013"/>
                    </a:cubicBezTo>
                    <a:cubicBezTo>
                      <a:pt x="48488" y="34826"/>
                      <a:pt x="48809" y="34566"/>
                      <a:pt x="49066" y="34251"/>
                    </a:cubicBezTo>
                    <a:cubicBezTo>
                      <a:pt x="49323" y="33954"/>
                      <a:pt x="49499" y="33445"/>
                      <a:pt x="49518" y="33153"/>
                    </a:cubicBezTo>
                    <a:cubicBezTo>
                      <a:pt x="49585" y="32508"/>
                      <a:pt x="49462" y="31992"/>
                      <a:pt x="49266" y="31564"/>
                    </a:cubicBezTo>
                    <a:cubicBezTo>
                      <a:pt x="49076" y="31143"/>
                      <a:pt x="48801" y="30801"/>
                      <a:pt x="48482" y="30662"/>
                    </a:cubicBezTo>
                    <a:cubicBezTo>
                      <a:pt x="48172" y="30517"/>
                      <a:pt x="47915" y="30560"/>
                      <a:pt x="47776" y="30606"/>
                    </a:cubicBezTo>
                    <a:lnTo>
                      <a:pt x="47570" y="30697"/>
                    </a:lnTo>
                    <a:cubicBezTo>
                      <a:pt x="47543" y="30721"/>
                      <a:pt x="47955" y="30662"/>
                      <a:pt x="48207" y="31028"/>
                    </a:cubicBezTo>
                    <a:cubicBezTo>
                      <a:pt x="48445" y="31347"/>
                      <a:pt x="48480" y="32136"/>
                      <a:pt x="48156" y="32821"/>
                    </a:cubicBezTo>
                    <a:cubicBezTo>
                      <a:pt x="48019" y="33250"/>
                      <a:pt x="46978" y="33525"/>
                      <a:pt x="46192" y="33078"/>
                    </a:cubicBezTo>
                    <a:cubicBezTo>
                      <a:pt x="45790" y="32883"/>
                      <a:pt x="45448" y="32508"/>
                      <a:pt x="45343" y="32177"/>
                    </a:cubicBezTo>
                    <a:cubicBezTo>
                      <a:pt x="45298" y="32005"/>
                      <a:pt x="45276" y="31826"/>
                      <a:pt x="45282" y="31647"/>
                    </a:cubicBezTo>
                    <a:cubicBezTo>
                      <a:pt x="45279" y="31454"/>
                      <a:pt x="45330" y="31264"/>
                      <a:pt x="45402" y="31047"/>
                    </a:cubicBezTo>
                    <a:cubicBezTo>
                      <a:pt x="45696" y="30183"/>
                      <a:pt x="46818" y="28954"/>
                      <a:pt x="48241" y="28339"/>
                    </a:cubicBezTo>
                    <a:cubicBezTo>
                      <a:pt x="49735" y="27622"/>
                      <a:pt x="51713" y="27234"/>
                      <a:pt x="53851" y="26586"/>
                    </a:cubicBezTo>
                    <a:cubicBezTo>
                      <a:pt x="55861" y="25984"/>
                      <a:pt x="57999" y="25408"/>
                      <a:pt x="60185" y="24699"/>
                    </a:cubicBezTo>
                    <a:cubicBezTo>
                      <a:pt x="62372" y="23979"/>
                      <a:pt x="64609" y="23163"/>
                      <a:pt x="66772" y="21929"/>
                    </a:cubicBezTo>
                    <a:cubicBezTo>
                      <a:pt x="68918" y="20717"/>
                      <a:pt x="70930" y="19047"/>
                      <a:pt x="72386" y="16890"/>
                    </a:cubicBezTo>
                    <a:cubicBezTo>
                      <a:pt x="72563" y="16622"/>
                      <a:pt x="72774" y="16283"/>
                      <a:pt x="72916" y="16034"/>
                    </a:cubicBezTo>
                    <a:lnTo>
                      <a:pt x="73117" y="15664"/>
                    </a:lnTo>
                    <a:lnTo>
                      <a:pt x="73165" y="15573"/>
                    </a:lnTo>
                    <a:lnTo>
                      <a:pt x="73243" y="15413"/>
                    </a:lnTo>
                    <a:lnTo>
                      <a:pt x="73347" y="15183"/>
                    </a:lnTo>
                    <a:cubicBezTo>
                      <a:pt x="73639" y="14578"/>
                      <a:pt x="73845" y="13944"/>
                      <a:pt x="74016" y="13309"/>
                    </a:cubicBezTo>
                    <a:cubicBezTo>
                      <a:pt x="74351" y="12035"/>
                      <a:pt x="74423" y="10729"/>
                      <a:pt x="74300" y="9469"/>
                    </a:cubicBezTo>
                    <a:close/>
                    <a:moveTo>
                      <a:pt x="21867" y="23527"/>
                    </a:moveTo>
                    <a:cubicBezTo>
                      <a:pt x="19791" y="22930"/>
                      <a:pt x="17668" y="22379"/>
                      <a:pt x="15594" y="21729"/>
                    </a:cubicBezTo>
                    <a:cubicBezTo>
                      <a:pt x="13531" y="21078"/>
                      <a:pt x="11470" y="20332"/>
                      <a:pt x="9675" y="19325"/>
                    </a:cubicBezTo>
                    <a:cubicBezTo>
                      <a:pt x="7876" y="18319"/>
                      <a:pt x="6273" y="17040"/>
                      <a:pt x="5176" y="15509"/>
                    </a:cubicBezTo>
                    <a:cubicBezTo>
                      <a:pt x="5042" y="15314"/>
                      <a:pt x="4948" y="15185"/>
                      <a:pt x="4807" y="14955"/>
                    </a:cubicBezTo>
                    <a:lnTo>
                      <a:pt x="4598" y="14597"/>
                    </a:lnTo>
                    <a:lnTo>
                      <a:pt x="4555" y="14522"/>
                    </a:lnTo>
                    <a:cubicBezTo>
                      <a:pt x="4574" y="14554"/>
                      <a:pt x="4536" y="14476"/>
                      <a:pt x="4536" y="14476"/>
                    </a:cubicBezTo>
                    <a:lnTo>
                      <a:pt x="4467" y="14326"/>
                    </a:lnTo>
                    <a:cubicBezTo>
                      <a:pt x="4263" y="13941"/>
                      <a:pt x="4116" y="13523"/>
                      <a:pt x="3988" y="13106"/>
                    </a:cubicBezTo>
                    <a:cubicBezTo>
                      <a:pt x="3739" y="12268"/>
                      <a:pt x="3661" y="11380"/>
                      <a:pt x="3723" y="10521"/>
                    </a:cubicBezTo>
                    <a:cubicBezTo>
                      <a:pt x="3843" y="8805"/>
                      <a:pt x="4526" y="7191"/>
                      <a:pt x="5593" y="6124"/>
                    </a:cubicBezTo>
                    <a:cubicBezTo>
                      <a:pt x="5832" y="5840"/>
                      <a:pt x="6158" y="5610"/>
                      <a:pt x="6412" y="5406"/>
                    </a:cubicBezTo>
                    <a:cubicBezTo>
                      <a:pt x="6543" y="5326"/>
                      <a:pt x="6667" y="5235"/>
                      <a:pt x="6790" y="5142"/>
                    </a:cubicBezTo>
                    <a:cubicBezTo>
                      <a:pt x="6961" y="5040"/>
                      <a:pt x="7194" y="4933"/>
                      <a:pt x="7392" y="4831"/>
                    </a:cubicBezTo>
                    <a:cubicBezTo>
                      <a:pt x="7967" y="4558"/>
                      <a:pt x="8703" y="4307"/>
                      <a:pt x="9380" y="4232"/>
                    </a:cubicBezTo>
                    <a:cubicBezTo>
                      <a:pt x="10761" y="4034"/>
                      <a:pt x="12126" y="4197"/>
                      <a:pt x="13298" y="4515"/>
                    </a:cubicBezTo>
                    <a:cubicBezTo>
                      <a:pt x="14478" y="4831"/>
                      <a:pt x="15474" y="5286"/>
                      <a:pt x="16269" y="5695"/>
                    </a:cubicBezTo>
                    <a:cubicBezTo>
                      <a:pt x="16732" y="5936"/>
                      <a:pt x="17179" y="6201"/>
                      <a:pt x="17612" y="6493"/>
                    </a:cubicBezTo>
                    <a:cubicBezTo>
                      <a:pt x="17800" y="10799"/>
                      <a:pt x="19221" y="16754"/>
                      <a:pt x="24573" y="22090"/>
                    </a:cubicBezTo>
                    <a:cubicBezTo>
                      <a:pt x="25753" y="23265"/>
                      <a:pt x="26805" y="24327"/>
                      <a:pt x="27742" y="25296"/>
                    </a:cubicBezTo>
                    <a:cubicBezTo>
                      <a:pt x="25753" y="24437"/>
                      <a:pt x="23725" y="24089"/>
                      <a:pt x="21867" y="23527"/>
                    </a:cubicBezTo>
                    <a:close/>
                    <a:moveTo>
                      <a:pt x="70470" y="12397"/>
                    </a:moveTo>
                    <a:cubicBezTo>
                      <a:pt x="70347" y="12817"/>
                      <a:pt x="70211" y="13234"/>
                      <a:pt x="70015" y="13628"/>
                    </a:cubicBezTo>
                    <a:lnTo>
                      <a:pt x="69948" y="13778"/>
                    </a:lnTo>
                    <a:cubicBezTo>
                      <a:pt x="69948" y="13778"/>
                      <a:pt x="69903" y="13874"/>
                      <a:pt x="69940" y="13807"/>
                    </a:cubicBezTo>
                    <a:lnTo>
                      <a:pt x="69889" y="13898"/>
                    </a:lnTo>
                    <a:lnTo>
                      <a:pt x="69689" y="14262"/>
                    </a:lnTo>
                    <a:cubicBezTo>
                      <a:pt x="69555" y="14498"/>
                      <a:pt x="69461" y="14626"/>
                      <a:pt x="69333" y="14827"/>
                    </a:cubicBezTo>
                    <a:cubicBezTo>
                      <a:pt x="68270" y="16379"/>
                      <a:pt x="66697" y="17688"/>
                      <a:pt x="64917" y="18737"/>
                    </a:cubicBezTo>
                    <a:cubicBezTo>
                      <a:pt x="63140" y="19786"/>
                      <a:pt x="61103" y="20572"/>
                      <a:pt x="59051" y="21268"/>
                    </a:cubicBezTo>
                    <a:cubicBezTo>
                      <a:pt x="56990" y="21961"/>
                      <a:pt x="54881" y="22556"/>
                      <a:pt x="52818" y="23198"/>
                    </a:cubicBezTo>
                    <a:cubicBezTo>
                      <a:pt x="50969" y="23800"/>
                      <a:pt x="48948" y="24193"/>
                      <a:pt x="46976" y="25095"/>
                    </a:cubicBezTo>
                    <a:cubicBezTo>
                      <a:pt x="47894" y="24105"/>
                      <a:pt x="48924" y="23021"/>
                      <a:pt x="50080" y="21817"/>
                    </a:cubicBezTo>
                    <a:cubicBezTo>
                      <a:pt x="55317" y="16368"/>
                      <a:pt x="56613" y="10387"/>
                      <a:pt x="56704" y="6078"/>
                    </a:cubicBezTo>
                    <a:cubicBezTo>
                      <a:pt x="57132" y="5776"/>
                      <a:pt x="57573" y="5500"/>
                      <a:pt x="58034" y="5251"/>
                    </a:cubicBezTo>
                    <a:cubicBezTo>
                      <a:pt x="58818" y="4826"/>
                      <a:pt x="59803" y="4349"/>
                      <a:pt x="60978" y="4009"/>
                    </a:cubicBezTo>
                    <a:cubicBezTo>
                      <a:pt x="62142" y="3664"/>
                      <a:pt x="63504" y="3474"/>
                      <a:pt x="64890" y="3640"/>
                    </a:cubicBezTo>
                    <a:cubicBezTo>
                      <a:pt x="65567" y="3702"/>
                      <a:pt x="66309" y="3937"/>
                      <a:pt x="66892" y="4197"/>
                    </a:cubicBezTo>
                    <a:cubicBezTo>
                      <a:pt x="67090" y="4296"/>
                      <a:pt x="67326" y="4398"/>
                      <a:pt x="67500" y="4497"/>
                    </a:cubicBezTo>
                    <a:cubicBezTo>
                      <a:pt x="67623" y="4585"/>
                      <a:pt x="67748" y="4673"/>
                      <a:pt x="67882" y="4753"/>
                    </a:cubicBezTo>
                    <a:cubicBezTo>
                      <a:pt x="68139" y="4949"/>
                      <a:pt x="68474" y="5174"/>
                      <a:pt x="68717" y="5452"/>
                    </a:cubicBezTo>
                    <a:cubicBezTo>
                      <a:pt x="69806" y="6496"/>
                      <a:pt x="70524" y="8096"/>
                      <a:pt x="70682" y="9809"/>
                    </a:cubicBezTo>
                    <a:cubicBezTo>
                      <a:pt x="70759" y="10663"/>
                      <a:pt x="70703" y="11551"/>
                      <a:pt x="70470" y="1239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278" name="Google Shape;8278;p74"/>
              <p:cNvSpPr/>
              <p:nvPr/>
            </p:nvSpPr>
            <p:spPr>
              <a:xfrm>
                <a:off x="3520750" y="2496900"/>
                <a:ext cx="656300" cy="214450"/>
              </a:xfrm>
              <a:custGeom>
                <a:avLst/>
                <a:gdLst/>
                <a:ahLst/>
                <a:cxnLst/>
                <a:rect l="l" t="t" r="r" b="b"/>
                <a:pathLst>
                  <a:path w="26252" h="8578" fill="none" extrusionOk="0">
                    <a:moveTo>
                      <a:pt x="26252" y="8347"/>
                    </a:moveTo>
                    <a:lnTo>
                      <a:pt x="108" y="8577"/>
                    </a:lnTo>
                    <a:lnTo>
                      <a:pt x="108" y="8577"/>
                    </a:lnTo>
                    <a:lnTo>
                      <a:pt x="1" y="281"/>
                    </a:lnTo>
                    <a:cubicBezTo>
                      <a:pt x="3" y="254"/>
                      <a:pt x="27" y="233"/>
                      <a:pt x="57" y="236"/>
                    </a:cubicBezTo>
                    <a:lnTo>
                      <a:pt x="57" y="236"/>
                    </a:lnTo>
                    <a:lnTo>
                      <a:pt x="26091" y="3"/>
                    </a:lnTo>
                    <a:cubicBezTo>
                      <a:pt x="26118" y="0"/>
                      <a:pt x="26142" y="22"/>
                      <a:pt x="26147" y="48"/>
                    </a:cubicBezTo>
                    <a:lnTo>
                      <a:pt x="26252" y="8345"/>
                    </a:lnTo>
                    <a:lnTo>
                      <a:pt x="26252" y="834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miter lim="26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279" name="Google Shape;8279;p74"/>
              <p:cNvSpPr/>
              <p:nvPr/>
            </p:nvSpPr>
            <p:spPr>
              <a:xfrm>
                <a:off x="3448300" y="2706900"/>
                <a:ext cx="803900" cy="89625"/>
              </a:xfrm>
              <a:custGeom>
                <a:avLst/>
                <a:gdLst/>
                <a:ahLst/>
                <a:cxnLst/>
                <a:rect l="l" t="t" r="r" b="b"/>
                <a:pathLst>
                  <a:path w="32156" h="3585" fill="none" extrusionOk="0">
                    <a:moveTo>
                      <a:pt x="32155" y="3244"/>
                    </a:moveTo>
                    <a:lnTo>
                      <a:pt x="35" y="3584"/>
                    </a:lnTo>
                    <a:lnTo>
                      <a:pt x="35" y="3584"/>
                    </a:lnTo>
                    <a:lnTo>
                      <a:pt x="3" y="399"/>
                    </a:lnTo>
                    <a:cubicBezTo>
                      <a:pt x="0" y="367"/>
                      <a:pt x="27" y="343"/>
                      <a:pt x="57" y="343"/>
                    </a:cubicBezTo>
                    <a:lnTo>
                      <a:pt x="32067" y="1"/>
                    </a:lnTo>
                    <a:cubicBezTo>
                      <a:pt x="32096" y="1"/>
                      <a:pt x="32120" y="25"/>
                      <a:pt x="32123" y="57"/>
                    </a:cubicBezTo>
                    <a:lnTo>
                      <a:pt x="32155" y="3244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miter lim="26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280" name="Google Shape;8280;p74"/>
              <p:cNvSpPr/>
              <p:nvPr/>
            </p:nvSpPr>
            <p:spPr>
              <a:xfrm>
                <a:off x="3674575" y="1339775"/>
                <a:ext cx="324050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2962" h="12327" fill="none" extrusionOk="0">
                    <a:moveTo>
                      <a:pt x="6479" y="0"/>
                    </a:moveTo>
                    <a:lnTo>
                      <a:pt x="8484" y="4060"/>
                    </a:lnTo>
                    <a:lnTo>
                      <a:pt x="12961" y="4710"/>
                    </a:lnTo>
                    <a:lnTo>
                      <a:pt x="9720" y="7868"/>
                    </a:lnTo>
                    <a:lnTo>
                      <a:pt x="10486" y="12327"/>
                    </a:lnTo>
                    <a:lnTo>
                      <a:pt x="6479" y="10221"/>
                    </a:lnTo>
                    <a:lnTo>
                      <a:pt x="2476" y="12327"/>
                    </a:lnTo>
                    <a:lnTo>
                      <a:pt x="3241" y="7868"/>
                    </a:lnTo>
                    <a:lnTo>
                      <a:pt x="0" y="4710"/>
                    </a:lnTo>
                    <a:lnTo>
                      <a:pt x="4478" y="406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miter lim="26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</p:grpSp>
      <p:grpSp>
        <p:nvGrpSpPr>
          <p:cNvPr id="8281" name="Google Shape;8281;p74"/>
          <p:cNvGrpSpPr/>
          <p:nvPr/>
        </p:nvGrpSpPr>
        <p:grpSpPr>
          <a:xfrm>
            <a:off x="6543237" y="2115058"/>
            <a:ext cx="940737" cy="721067"/>
            <a:chOff x="6599718" y="2068734"/>
            <a:chExt cx="940737" cy="721067"/>
          </a:xfrm>
        </p:grpSpPr>
        <p:sp>
          <p:nvSpPr>
            <p:cNvPr id="8282" name="Google Shape;8282;p74"/>
            <p:cNvSpPr/>
            <p:nvPr/>
          </p:nvSpPr>
          <p:spPr>
            <a:xfrm>
              <a:off x="7138953" y="2569473"/>
              <a:ext cx="366935" cy="115933"/>
            </a:xfrm>
            <a:custGeom>
              <a:avLst/>
              <a:gdLst/>
              <a:ahLst/>
              <a:cxnLst/>
              <a:rect l="l" t="t" r="r" b="b"/>
              <a:pathLst>
                <a:path w="105517" h="33338" fill="none" extrusionOk="0">
                  <a:moveTo>
                    <a:pt x="8231" y="0"/>
                  </a:moveTo>
                  <a:cubicBezTo>
                    <a:pt x="6610" y="2526"/>
                    <a:pt x="5253" y="5215"/>
                    <a:pt x="4198" y="8042"/>
                  </a:cubicBezTo>
                  <a:cubicBezTo>
                    <a:pt x="3205" y="10656"/>
                    <a:pt x="2803" y="13182"/>
                    <a:pt x="2803" y="14991"/>
                  </a:cubicBezTo>
                  <a:cubicBezTo>
                    <a:pt x="2790" y="18636"/>
                    <a:pt x="2840" y="21274"/>
                    <a:pt x="1" y="23008"/>
                  </a:cubicBezTo>
                  <a:cubicBezTo>
                    <a:pt x="164" y="23549"/>
                    <a:pt x="239" y="24114"/>
                    <a:pt x="227" y="24667"/>
                  </a:cubicBezTo>
                  <a:lnTo>
                    <a:pt x="227" y="33338"/>
                  </a:lnTo>
                  <a:lnTo>
                    <a:pt x="105517" y="33338"/>
                  </a:lnTo>
                  <a:lnTo>
                    <a:pt x="10551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283" name="Google Shape;8283;p74"/>
            <p:cNvSpPr/>
            <p:nvPr/>
          </p:nvSpPr>
          <p:spPr>
            <a:xfrm>
              <a:off x="6650497" y="2579172"/>
              <a:ext cx="346397" cy="118079"/>
            </a:xfrm>
            <a:custGeom>
              <a:avLst/>
              <a:gdLst/>
              <a:ahLst/>
              <a:cxnLst/>
              <a:rect l="l" t="t" r="r" b="b"/>
              <a:pathLst>
                <a:path w="99611" h="33955" fill="none" extrusionOk="0">
                  <a:moveTo>
                    <a:pt x="99372" y="21891"/>
                  </a:moveTo>
                  <a:cubicBezTo>
                    <a:pt x="99359" y="21325"/>
                    <a:pt x="99435" y="20760"/>
                    <a:pt x="99611" y="20219"/>
                  </a:cubicBezTo>
                  <a:cubicBezTo>
                    <a:pt x="96758" y="18485"/>
                    <a:pt x="96808" y="15847"/>
                    <a:pt x="96796" y="12215"/>
                  </a:cubicBezTo>
                  <a:cubicBezTo>
                    <a:pt x="96796" y="10405"/>
                    <a:pt x="96394" y="7880"/>
                    <a:pt x="95414" y="5253"/>
                  </a:cubicBezTo>
                  <a:cubicBezTo>
                    <a:pt x="94735" y="3444"/>
                    <a:pt x="93931" y="1697"/>
                    <a:pt x="93014" y="1"/>
                  </a:cubicBezTo>
                  <a:lnTo>
                    <a:pt x="0" y="1"/>
                  </a:lnTo>
                  <a:lnTo>
                    <a:pt x="0" y="33954"/>
                  </a:lnTo>
                  <a:lnTo>
                    <a:pt x="99372" y="33954"/>
                  </a:ln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284" name="Google Shape;8284;p74"/>
            <p:cNvSpPr/>
            <p:nvPr/>
          </p:nvSpPr>
          <p:spPr>
            <a:xfrm>
              <a:off x="7236268" y="2370428"/>
              <a:ext cx="304187" cy="115978"/>
            </a:xfrm>
            <a:custGeom>
              <a:avLst/>
              <a:gdLst/>
              <a:ahLst/>
              <a:cxnLst/>
              <a:rect l="l" t="t" r="r" b="b"/>
              <a:pathLst>
                <a:path w="87473" h="33351" fill="none" extrusionOk="0">
                  <a:moveTo>
                    <a:pt x="15181" y="0"/>
                  </a:moveTo>
                  <a:cubicBezTo>
                    <a:pt x="12114" y="11913"/>
                    <a:pt x="6975" y="23210"/>
                    <a:pt x="1" y="33350"/>
                  </a:cubicBezTo>
                  <a:lnTo>
                    <a:pt x="87472" y="33350"/>
                  </a:lnTo>
                  <a:lnTo>
                    <a:pt x="8747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285" name="Google Shape;8285;p74"/>
            <p:cNvSpPr/>
            <p:nvPr/>
          </p:nvSpPr>
          <p:spPr>
            <a:xfrm>
              <a:off x="7252744" y="2161243"/>
              <a:ext cx="271454" cy="115982"/>
            </a:xfrm>
            <a:custGeom>
              <a:avLst/>
              <a:gdLst/>
              <a:ahLst/>
              <a:cxnLst/>
              <a:rect l="l" t="t" r="r" b="b"/>
              <a:pathLst>
                <a:path w="78060" h="33352" fill="none" extrusionOk="0">
                  <a:moveTo>
                    <a:pt x="0" y="1"/>
                  </a:moveTo>
                  <a:cubicBezTo>
                    <a:pt x="7288" y="9714"/>
                    <a:pt x="11762" y="21250"/>
                    <a:pt x="12918" y="33351"/>
                  </a:cubicBezTo>
                  <a:lnTo>
                    <a:pt x="78060" y="33351"/>
                  </a:lnTo>
                  <a:lnTo>
                    <a:pt x="7806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286" name="Google Shape;8286;p74"/>
            <p:cNvSpPr/>
            <p:nvPr/>
          </p:nvSpPr>
          <p:spPr>
            <a:xfrm>
              <a:off x="6599718" y="2199610"/>
              <a:ext cx="260051" cy="115978"/>
            </a:xfrm>
            <a:custGeom>
              <a:avLst/>
              <a:gdLst/>
              <a:ahLst/>
              <a:cxnLst/>
              <a:rect l="l" t="t" r="r" b="b"/>
              <a:pathLst>
                <a:path w="74781" h="33351" fill="none" extrusionOk="0">
                  <a:moveTo>
                    <a:pt x="68246" y="28752"/>
                  </a:moveTo>
                  <a:cubicBezTo>
                    <a:pt x="68234" y="18800"/>
                    <a:pt x="70471" y="8973"/>
                    <a:pt x="74781" y="1"/>
                  </a:cubicBezTo>
                  <a:lnTo>
                    <a:pt x="1" y="1"/>
                  </a:lnTo>
                  <a:lnTo>
                    <a:pt x="1" y="33351"/>
                  </a:lnTo>
                  <a:lnTo>
                    <a:pt x="68397" y="33351"/>
                  </a:lnTo>
                  <a:cubicBezTo>
                    <a:pt x="68284" y="31818"/>
                    <a:pt x="68221" y="30285"/>
                    <a:pt x="68246" y="2875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287" name="Google Shape;8287;p74"/>
            <p:cNvSpPr/>
            <p:nvPr/>
          </p:nvSpPr>
          <p:spPr>
            <a:xfrm>
              <a:off x="6605967" y="2389697"/>
              <a:ext cx="307727" cy="116023"/>
            </a:xfrm>
            <a:custGeom>
              <a:avLst/>
              <a:gdLst/>
              <a:ahLst/>
              <a:cxnLst/>
              <a:rect l="l" t="t" r="r" b="b"/>
              <a:pathLst>
                <a:path w="88491" h="33364" fill="none" extrusionOk="0">
                  <a:moveTo>
                    <a:pt x="70835" y="1"/>
                  </a:moveTo>
                  <a:lnTo>
                    <a:pt x="1" y="1"/>
                  </a:lnTo>
                  <a:lnTo>
                    <a:pt x="1" y="33363"/>
                  </a:lnTo>
                  <a:lnTo>
                    <a:pt x="88490" y="33363"/>
                  </a:lnTo>
                  <a:cubicBezTo>
                    <a:pt x="80662" y="23386"/>
                    <a:pt x="74680" y="12089"/>
                    <a:pt x="7083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grpSp>
          <p:nvGrpSpPr>
            <p:cNvPr id="8288" name="Google Shape;8288;p74"/>
            <p:cNvGrpSpPr/>
            <p:nvPr/>
          </p:nvGrpSpPr>
          <p:grpSpPr>
            <a:xfrm>
              <a:off x="6836957" y="2068734"/>
              <a:ext cx="461892" cy="721067"/>
              <a:chOff x="6836957" y="2068734"/>
              <a:chExt cx="461892" cy="721067"/>
            </a:xfrm>
          </p:grpSpPr>
          <p:sp>
            <p:nvSpPr>
              <p:cNvPr id="8289" name="Google Shape;8289;p74"/>
              <p:cNvSpPr/>
              <p:nvPr/>
            </p:nvSpPr>
            <p:spPr>
              <a:xfrm>
                <a:off x="7080441" y="2287271"/>
                <a:ext cx="187336" cy="123319"/>
              </a:xfrm>
              <a:custGeom>
                <a:avLst/>
                <a:gdLst/>
                <a:ahLst/>
                <a:cxnLst/>
                <a:rect l="l" t="t" r="r" b="b"/>
                <a:pathLst>
                  <a:path w="53871" h="35462" fill="none" extrusionOk="0">
                    <a:moveTo>
                      <a:pt x="1" y="35461"/>
                    </a:moveTo>
                    <a:lnTo>
                      <a:pt x="47249" y="35461"/>
                    </a:lnTo>
                    <a:cubicBezTo>
                      <a:pt x="51018" y="26213"/>
                      <a:pt x="52665" y="18083"/>
                      <a:pt x="53368" y="12453"/>
                    </a:cubicBezTo>
                    <a:lnTo>
                      <a:pt x="53368" y="12415"/>
                    </a:lnTo>
                    <a:cubicBezTo>
                      <a:pt x="53381" y="12315"/>
                      <a:pt x="53381" y="12227"/>
                      <a:pt x="53393" y="12139"/>
                    </a:cubicBezTo>
                    <a:lnTo>
                      <a:pt x="53419" y="11950"/>
                    </a:lnTo>
                    <a:lnTo>
                      <a:pt x="53469" y="11548"/>
                    </a:lnTo>
                    <a:cubicBezTo>
                      <a:pt x="53506" y="11171"/>
                      <a:pt x="53544" y="10807"/>
                      <a:pt x="53582" y="10455"/>
                    </a:cubicBezTo>
                    <a:cubicBezTo>
                      <a:pt x="53620" y="10091"/>
                      <a:pt x="53645" y="9789"/>
                      <a:pt x="53670" y="9487"/>
                    </a:cubicBezTo>
                    <a:lnTo>
                      <a:pt x="53682" y="9362"/>
                    </a:lnTo>
                    <a:lnTo>
                      <a:pt x="53682" y="9324"/>
                    </a:lnTo>
                    <a:cubicBezTo>
                      <a:pt x="53871" y="6899"/>
                      <a:pt x="53846" y="5441"/>
                      <a:pt x="53846" y="5253"/>
                    </a:cubicBezTo>
                    <a:lnTo>
                      <a:pt x="53833" y="5077"/>
                    </a:lnTo>
                    <a:lnTo>
                      <a:pt x="53833" y="4951"/>
                    </a:lnTo>
                    <a:cubicBezTo>
                      <a:pt x="53833" y="3280"/>
                      <a:pt x="53758" y="1634"/>
                      <a:pt x="5362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290" name="Google Shape;8290;p74"/>
              <p:cNvSpPr/>
              <p:nvPr/>
            </p:nvSpPr>
            <p:spPr>
              <a:xfrm>
                <a:off x="7080441" y="2105091"/>
                <a:ext cx="182750" cy="157141"/>
              </a:xfrm>
              <a:custGeom>
                <a:avLst/>
                <a:gdLst/>
                <a:ahLst/>
                <a:cxnLst/>
                <a:rect l="l" t="t" r="r" b="b"/>
                <a:pathLst>
                  <a:path w="52552" h="45188" fill="none" extrusionOk="0">
                    <a:moveTo>
                      <a:pt x="1" y="45188"/>
                    </a:moveTo>
                    <a:lnTo>
                      <a:pt x="52551" y="45188"/>
                    </a:lnTo>
                    <a:cubicBezTo>
                      <a:pt x="47211" y="20458"/>
                      <a:pt x="25899" y="1609"/>
                      <a:pt x="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291" name="Google Shape;8291;p74"/>
              <p:cNvSpPr/>
              <p:nvPr/>
            </p:nvSpPr>
            <p:spPr>
              <a:xfrm>
                <a:off x="6872702" y="2287006"/>
                <a:ext cx="187378" cy="123364"/>
              </a:xfrm>
              <a:custGeom>
                <a:avLst/>
                <a:gdLst/>
                <a:ahLst/>
                <a:cxnLst/>
                <a:rect l="l" t="t" r="r" b="b"/>
                <a:pathLst>
                  <a:path w="53883" h="35475" fill="none" extrusionOk="0">
                    <a:moveTo>
                      <a:pt x="53883" y="1"/>
                    </a:moveTo>
                    <a:lnTo>
                      <a:pt x="239" y="1"/>
                    </a:lnTo>
                    <a:cubicBezTo>
                      <a:pt x="101" y="1634"/>
                      <a:pt x="13" y="3293"/>
                      <a:pt x="13" y="4964"/>
                    </a:cubicBezTo>
                    <a:lnTo>
                      <a:pt x="13" y="5266"/>
                    </a:lnTo>
                    <a:cubicBezTo>
                      <a:pt x="13" y="5454"/>
                      <a:pt x="0" y="6912"/>
                      <a:pt x="189" y="9312"/>
                    </a:cubicBezTo>
                    <a:lnTo>
                      <a:pt x="189" y="9375"/>
                    </a:lnTo>
                    <a:lnTo>
                      <a:pt x="189" y="9488"/>
                    </a:lnTo>
                    <a:lnTo>
                      <a:pt x="189" y="9488"/>
                    </a:lnTo>
                    <a:cubicBezTo>
                      <a:pt x="214" y="9802"/>
                      <a:pt x="252" y="10116"/>
                      <a:pt x="277" y="10443"/>
                    </a:cubicBezTo>
                    <a:cubicBezTo>
                      <a:pt x="314" y="10820"/>
                      <a:pt x="352" y="11185"/>
                      <a:pt x="390" y="11536"/>
                    </a:cubicBezTo>
                    <a:lnTo>
                      <a:pt x="440" y="11964"/>
                    </a:lnTo>
                    <a:lnTo>
                      <a:pt x="465" y="12140"/>
                    </a:lnTo>
                    <a:lnTo>
                      <a:pt x="503" y="12416"/>
                    </a:lnTo>
                    <a:lnTo>
                      <a:pt x="503" y="12466"/>
                    </a:lnTo>
                    <a:cubicBezTo>
                      <a:pt x="1194" y="18083"/>
                      <a:pt x="2840" y="26226"/>
                      <a:pt x="6610" y="35475"/>
                    </a:cubicBezTo>
                    <a:lnTo>
                      <a:pt x="53883" y="3547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292" name="Google Shape;8292;p74"/>
              <p:cNvSpPr/>
              <p:nvPr/>
            </p:nvSpPr>
            <p:spPr>
              <a:xfrm>
                <a:off x="6902504" y="2430686"/>
                <a:ext cx="152902" cy="185984"/>
              </a:xfrm>
              <a:custGeom>
                <a:avLst/>
                <a:gdLst/>
                <a:ahLst/>
                <a:cxnLst/>
                <a:rect l="l" t="t" r="r" b="b"/>
                <a:pathLst>
                  <a:path w="43969" h="53482" fill="none" extrusionOk="0">
                    <a:moveTo>
                      <a:pt x="43968" y="1"/>
                    </a:moveTo>
                    <a:lnTo>
                      <a:pt x="0" y="1"/>
                    </a:lnTo>
                    <a:cubicBezTo>
                      <a:pt x="4235" y="8319"/>
                      <a:pt x="10254" y="17191"/>
                      <a:pt x="18837" y="25723"/>
                    </a:cubicBezTo>
                    <a:cubicBezTo>
                      <a:pt x="24454" y="31315"/>
                      <a:pt x="28638" y="37724"/>
                      <a:pt x="31302" y="44823"/>
                    </a:cubicBezTo>
                    <a:cubicBezTo>
                      <a:pt x="31792" y="46130"/>
                      <a:pt x="32194" y="47462"/>
                      <a:pt x="32508" y="48819"/>
                    </a:cubicBezTo>
                    <a:cubicBezTo>
                      <a:pt x="33111" y="51534"/>
                      <a:pt x="35524" y="53469"/>
                      <a:pt x="38301" y="53481"/>
                    </a:cubicBezTo>
                    <a:lnTo>
                      <a:pt x="43968" y="5348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293" name="Google Shape;8293;p74"/>
              <p:cNvSpPr/>
              <p:nvPr/>
            </p:nvSpPr>
            <p:spPr>
              <a:xfrm>
                <a:off x="6877289" y="2104831"/>
                <a:ext cx="182791" cy="157141"/>
              </a:xfrm>
              <a:custGeom>
                <a:avLst/>
                <a:gdLst/>
                <a:ahLst/>
                <a:cxnLst/>
                <a:rect l="l" t="t" r="r" b="b"/>
                <a:pathLst>
                  <a:path w="52564" h="45188" fill="none" extrusionOk="0">
                    <a:moveTo>
                      <a:pt x="52564" y="45187"/>
                    </a:moveTo>
                    <a:lnTo>
                      <a:pt x="52564" y="0"/>
                    </a:lnTo>
                    <a:cubicBezTo>
                      <a:pt x="26653" y="1621"/>
                      <a:pt x="5354" y="20470"/>
                      <a:pt x="1" y="4518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294" name="Google Shape;8294;p74"/>
              <p:cNvSpPr/>
              <p:nvPr/>
            </p:nvSpPr>
            <p:spPr>
              <a:xfrm>
                <a:off x="7080441" y="2430686"/>
                <a:ext cx="152860" cy="185938"/>
              </a:xfrm>
              <a:custGeom>
                <a:avLst/>
                <a:gdLst/>
                <a:ahLst/>
                <a:cxnLst/>
                <a:rect l="l" t="t" r="r" b="b"/>
                <a:pathLst>
                  <a:path w="43957" h="53469" fill="none" extrusionOk="0">
                    <a:moveTo>
                      <a:pt x="1" y="1"/>
                    </a:moveTo>
                    <a:lnTo>
                      <a:pt x="1" y="53469"/>
                    </a:lnTo>
                    <a:lnTo>
                      <a:pt x="5668" y="53469"/>
                    </a:lnTo>
                    <a:cubicBezTo>
                      <a:pt x="8445" y="53456"/>
                      <a:pt x="10845" y="51521"/>
                      <a:pt x="11448" y="48819"/>
                    </a:cubicBezTo>
                    <a:cubicBezTo>
                      <a:pt x="11762" y="47450"/>
                      <a:pt x="12165" y="46118"/>
                      <a:pt x="12655" y="44811"/>
                    </a:cubicBezTo>
                    <a:cubicBezTo>
                      <a:pt x="15319" y="37724"/>
                      <a:pt x="19503" y="31302"/>
                      <a:pt x="25120" y="25723"/>
                    </a:cubicBezTo>
                    <a:cubicBezTo>
                      <a:pt x="33703" y="17191"/>
                      <a:pt x="39722" y="8319"/>
                      <a:pt x="43956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grpSp>
            <p:nvGrpSpPr>
              <p:cNvPr id="8295" name="Google Shape;8295;p74"/>
              <p:cNvGrpSpPr/>
              <p:nvPr/>
            </p:nvGrpSpPr>
            <p:grpSpPr>
              <a:xfrm>
                <a:off x="6836957" y="2068734"/>
                <a:ext cx="461892" cy="721067"/>
                <a:chOff x="6836957" y="2068734"/>
                <a:chExt cx="461892" cy="721067"/>
              </a:xfrm>
            </p:grpSpPr>
            <p:sp>
              <p:nvSpPr>
                <p:cNvPr id="8296" name="Google Shape;8296;p74"/>
                <p:cNvSpPr/>
                <p:nvPr/>
              </p:nvSpPr>
              <p:spPr>
                <a:xfrm>
                  <a:off x="6996059" y="2711098"/>
                  <a:ext cx="143729" cy="7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31" h="22632" fill="none" extrusionOk="0">
                      <a:moveTo>
                        <a:pt x="20659" y="22632"/>
                      </a:moveTo>
                      <a:lnTo>
                        <a:pt x="20659" y="22632"/>
                      </a:lnTo>
                      <a:cubicBezTo>
                        <a:pt x="19252" y="22632"/>
                        <a:pt x="1" y="15658"/>
                        <a:pt x="1" y="5253"/>
                      </a:cubicBezTo>
                      <a:lnTo>
                        <a:pt x="1" y="0"/>
                      </a:lnTo>
                      <a:lnTo>
                        <a:pt x="41318" y="0"/>
                      </a:lnTo>
                      <a:lnTo>
                        <a:pt x="41318" y="5253"/>
                      </a:lnTo>
                      <a:cubicBezTo>
                        <a:pt x="41330" y="14125"/>
                        <a:pt x="22079" y="22632"/>
                        <a:pt x="20659" y="22632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92D050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8297" name="Google Shape;8297;p74"/>
                <p:cNvSpPr/>
                <p:nvPr/>
              </p:nvSpPr>
              <p:spPr>
                <a:xfrm>
                  <a:off x="6996059" y="2647693"/>
                  <a:ext cx="143683" cy="88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18" h="25522" fill="none" extrusionOk="0">
                      <a:moveTo>
                        <a:pt x="667" y="0"/>
                      </a:moveTo>
                      <a:lnTo>
                        <a:pt x="40652" y="0"/>
                      </a:lnTo>
                      <a:cubicBezTo>
                        <a:pt x="41016" y="0"/>
                        <a:pt x="41318" y="980"/>
                        <a:pt x="41318" y="2199"/>
                      </a:cubicBezTo>
                      <a:lnTo>
                        <a:pt x="41318" y="23323"/>
                      </a:lnTo>
                      <a:cubicBezTo>
                        <a:pt x="41318" y="24542"/>
                        <a:pt x="41016" y="25522"/>
                        <a:pt x="40652" y="25522"/>
                      </a:cubicBezTo>
                      <a:lnTo>
                        <a:pt x="667" y="25522"/>
                      </a:lnTo>
                      <a:cubicBezTo>
                        <a:pt x="302" y="25522"/>
                        <a:pt x="1" y="24542"/>
                        <a:pt x="1" y="23323"/>
                      </a:cubicBezTo>
                      <a:lnTo>
                        <a:pt x="1" y="2187"/>
                      </a:lnTo>
                      <a:cubicBezTo>
                        <a:pt x="1" y="980"/>
                        <a:pt x="302" y="0"/>
                        <a:pt x="667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92D050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8298" name="Google Shape;8298;p74"/>
                <p:cNvSpPr/>
                <p:nvPr/>
              </p:nvSpPr>
              <p:spPr>
                <a:xfrm>
                  <a:off x="6990467" y="2723683"/>
                  <a:ext cx="154870" cy="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58" fill="none" extrusionOk="0">
                      <a:moveTo>
                        <a:pt x="327" y="0"/>
                      </a:moveTo>
                      <a:lnTo>
                        <a:pt x="44207" y="0"/>
                      </a:lnTo>
                      <a:cubicBezTo>
                        <a:pt x="44383" y="0"/>
                        <a:pt x="44534" y="139"/>
                        <a:pt x="44534" y="327"/>
                      </a:cubicBezTo>
                      <a:lnTo>
                        <a:pt x="44534" y="3343"/>
                      </a:lnTo>
                      <a:cubicBezTo>
                        <a:pt x="44534" y="3519"/>
                        <a:pt x="44383" y="3657"/>
                        <a:pt x="44207" y="3657"/>
                      </a:cubicBezTo>
                      <a:lnTo>
                        <a:pt x="327" y="3657"/>
                      </a:lnTo>
                      <a:cubicBezTo>
                        <a:pt x="151" y="3657"/>
                        <a:pt x="0" y="3519"/>
                        <a:pt x="0" y="3343"/>
                      </a:cubicBezTo>
                      <a:lnTo>
                        <a:pt x="0" y="327"/>
                      </a:lnTo>
                      <a:cubicBezTo>
                        <a:pt x="0" y="139"/>
                        <a:pt x="151" y="0"/>
                        <a:pt x="327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92D050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8299" name="Google Shape;8299;p74"/>
                <p:cNvSpPr/>
                <p:nvPr/>
              </p:nvSpPr>
              <p:spPr>
                <a:xfrm>
                  <a:off x="6990467" y="2698339"/>
                  <a:ext cx="154870" cy="12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70" fill="none" extrusionOk="0">
                      <a:moveTo>
                        <a:pt x="42700" y="3669"/>
                      </a:moveTo>
                      <a:lnTo>
                        <a:pt x="1835" y="3669"/>
                      </a:lnTo>
                      <a:cubicBezTo>
                        <a:pt x="830" y="3657"/>
                        <a:pt x="13" y="2840"/>
                        <a:pt x="0" y="1835"/>
                      </a:cubicBezTo>
                      <a:lnTo>
                        <a:pt x="0" y="1835"/>
                      </a:lnTo>
                      <a:cubicBezTo>
                        <a:pt x="13" y="817"/>
                        <a:pt x="830" y="0"/>
                        <a:pt x="1835" y="0"/>
                      </a:cubicBezTo>
                      <a:lnTo>
                        <a:pt x="42700" y="0"/>
                      </a:lnTo>
                      <a:cubicBezTo>
                        <a:pt x="43717" y="0"/>
                        <a:pt x="44534" y="817"/>
                        <a:pt x="44534" y="1835"/>
                      </a:cubicBezTo>
                      <a:lnTo>
                        <a:pt x="44534" y="1835"/>
                      </a:lnTo>
                      <a:cubicBezTo>
                        <a:pt x="44534" y="2840"/>
                        <a:pt x="43717" y="3657"/>
                        <a:pt x="42700" y="3669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92D050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8300" name="Google Shape;8300;p74"/>
                <p:cNvSpPr/>
                <p:nvPr/>
              </p:nvSpPr>
              <p:spPr>
                <a:xfrm>
                  <a:off x="6990467" y="2647648"/>
                  <a:ext cx="154870" cy="12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70" fill="none" extrusionOk="0">
                      <a:moveTo>
                        <a:pt x="42700" y="3670"/>
                      </a:moveTo>
                      <a:lnTo>
                        <a:pt x="1835" y="3670"/>
                      </a:lnTo>
                      <a:cubicBezTo>
                        <a:pt x="830" y="3670"/>
                        <a:pt x="13" y="2853"/>
                        <a:pt x="0" y="1835"/>
                      </a:cubicBezTo>
                      <a:lnTo>
                        <a:pt x="0" y="1835"/>
                      </a:lnTo>
                      <a:cubicBezTo>
                        <a:pt x="13" y="830"/>
                        <a:pt x="830" y="13"/>
                        <a:pt x="1835" y="1"/>
                      </a:cubicBezTo>
                      <a:lnTo>
                        <a:pt x="42700" y="1"/>
                      </a:lnTo>
                      <a:cubicBezTo>
                        <a:pt x="43717" y="13"/>
                        <a:pt x="44534" y="830"/>
                        <a:pt x="44534" y="1835"/>
                      </a:cubicBezTo>
                      <a:lnTo>
                        <a:pt x="44534" y="1835"/>
                      </a:lnTo>
                      <a:cubicBezTo>
                        <a:pt x="44534" y="2853"/>
                        <a:pt x="43717" y="3670"/>
                        <a:pt x="42700" y="36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92D050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8301" name="Google Shape;8301;p74"/>
                <p:cNvSpPr/>
                <p:nvPr/>
              </p:nvSpPr>
              <p:spPr>
                <a:xfrm>
                  <a:off x="6990467" y="2672992"/>
                  <a:ext cx="154870" cy="12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71" fill="none" extrusionOk="0">
                      <a:moveTo>
                        <a:pt x="42700" y="3670"/>
                      </a:moveTo>
                      <a:lnTo>
                        <a:pt x="1835" y="3670"/>
                      </a:lnTo>
                      <a:cubicBezTo>
                        <a:pt x="817" y="3670"/>
                        <a:pt x="0" y="2841"/>
                        <a:pt x="0" y="1836"/>
                      </a:cubicBezTo>
                      <a:lnTo>
                        <a:pt x="0" y="1836"/>
                      </a:lnTo>
                      <a:cubicBezTo>
                        <a:pt x="13" y="818"/>
                        <a:pt x="830" y="1"/>
                        <a:pt x="1835" y="1"/>
                      </a:cubicBezTo>
                      <a:lnTo>
                        <a:pt x="42700" y="1"/>
                      </a:lnTo>
                      <a:cubicBezTo>
                        <a:pt x="43717" y="1"/>
                        <a:pt x="44534" y="818"/>
                        <a:pt x="44534" y="1836"/>
                      </a:cubicBezTo>
                      <a:lnTo>
                        <a:pt x="44534" y="1836"/>
                      </a:lnTo>
                      <a:cubicBezTo>
                        <a:pt x="44534" y="2841"/>
                        <a:pt x="43717" y="3670"/>
                        <a:pt x="42700" y="36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92D050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8302" name="Google Shape;8302;p74"/>
                <p:cNvSpPr/>
                <p:nvPr/>
              </p:nvSpPr>
              <p:spPr>
                <a:xfrm>
                  <a:off x="6836957" y="2068734"/>
                  <a:ext cx="461892" cy="589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823" h="169592" fill="none" extrusionOk="0">
                      <a:moveTo>
                        <a:pt x="132307" y="74442"/>
                      </a:moveTo>
                      <a:cubicBezTo>
                        <a:pt x="132332" y="74278"/>
                        <a:pt x="132345" y="74127"/>
                        <a:pt x="132357" y="73977"/>
                      </a:cubicBezTo>
                      <a:cubicBezTo>
                        <a:pt x="132408" y="73562"/>
                        <a:pt x="132458" y="73135"/>
                        <a:pt x="132496" y="72720"/>
                      </a:cubicBezTo>
                      <a:cubicBezTo>
                        <a:pt x="132533" y="72343"/>
                        <a:pt x="132558" y="71991"/>
                        <a:pt x="132584" y="71639"/>
                      </a:cubicBezTo>
                      <a:cubicBezTo>
                        <a:pt x="132584" y="71577"/>
                        <a:pt x="132596" y="71501"/>
                        <a:pt x="132609" y="71438"/>
                      </a:cubicBezTo>
                      <a:cubicBezTo>
                        <a:pt x="132759" y="69754"/>
                        <a:pt x="132822" y="68071"/>
                        <a:pt x="132797" y="66387"/>
                      </a:cubicBezTo>
                      <a:cubicBezTo>
                        <a:pt x="132797" y="29719"/>
                        <a:pt x="103079" y="1"/>
                        <a:pt x="66411" y="1"/>
                      </a:cubicBezTo>
                      <a:cubicBezTo>
                        <a:pt x="29744" y="1"/>
                        <a:pt x="25" y="29719"/>
                        <a:pt x="25" y="66387"/>
                      </a:cubicBezTo>
                      <a:cubicBezTo>
                        <a:pt x="0" y="68071"/>
                        <a:pt x="63" y="69754"/>
                        <a:pt x="214" y="71438"/>
                      </a:cubicBezTo>
                      <a:cubicBezTo>
                        <a:pt x="214" y="71501"/>
                        <a:pt x="226" y="71577"/>
                        <a:pt x="239" y="71639"/>
                      </a:cubicBezTo>
                      <a:cubicBezTo>
                        <a:pt x="264" y="71991"/>
                        <a:pt x="289" y="72343"/>
                        <a:pt x="327" y="72720"/>
                      </a:cubicBezTo>
                      <a:cubicBezTo>
                        <a:pt x="365" y="73135"/>
                        <a:pt x="415" y="73562"/>
                        <a:pt x="465" y="73977"/>
                      </a:cubicBezTo>
                      <a:cubicBezTo>
                        <a:pt x="478" y="74127"/>
                        <a:pt x="490" y="74278"/>
                        <a:pt x="515" y="74442"/>
                      </a:cubicBezTo>
                      <a:cubicBezTo>
                        <a:pt x="528" y="74617"/>
                        <a:pt x="553" y="74806"/>
                        <a:pt x="578" y="74994"/>
                      </a:cubicBezTo>
                      <a:cubicBezTo>
                        <a:pt x="2187" y="87887"/>
                        <a:pt x="8306" y="113182"/>
                        <a:pt x="31390" y="136140"/>
                      </a:cubicBezTo>
                      <a:cubicBezTo>
                        <a:pt x="35926" y="140652"/>
                        <a:pt x="39545" y="146030"/>
                        <a:pt x="41782" y="152036"/>
                      </a:cubicBezTo>
                      <a:cubicBezTo>
                        <a:pt x="42775" y="154650"/>
                        <a:pt x="43164" y="157176"/>
                        <a:pt x="43177" y="158985"/>
                      </a:cubicBezTo>
                      <a:cubicBezTo>
                        <a:pt x="43202" y="166299"/>
                        <a:pt x="42976" y="169591"/>
                        <a:pt x="66411" y="169591"/>
                      </a:cubicBezTo>
                      <a:cubicBezTo>
                        <a:pt x="89834" y="169591"/>
                        <a:pt x="89621" y="166286"/>
                        <a:pt x="89646" y="158985"/>
                      </a:cubicBezTo>
                      <a:cubicBezTo>
                        <a:pt x="89646" y="157176"/>
                        <a:pt x="90048" y="154650"/>
                        <a:pt x="91041" y="152036"/>
                      </a:cubicBezTo>
                      <a:cubicBezTo>
                        <a:pt x="93277" y="146042"/>
                        <a:pt x="96896" y="140652"/>
                        <a:pt x="101433" y="136140"/>
                      </a:cubicBezTo>
                      <a:cubicBezTo>
                        <a:pt x="124516" y="113182"/>
                        <a:pt x="130636" y="87887"/>
                        <a:pt x="132244" y="74994"/>
                      </a:cubicBezTo>
                      <a:cubicBezTo>
                        <a:pt x="132269" y="74806"/>
                        <a:pt x="132295" y="74617"/>
                        <a:pt x="132307" y="74442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92D050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B050"/>
                    </a:solidFill>
                  </a:endParaRPr>
                </a:p>
              </p:txBody>
            </p:sp>
          </p:grpSp>
        </p:grpSp>
      </p:grpSp>
      <p:grpSp>
        <p:nvGrpSpPr>
          <p:cNvPr id="8303" name="Google Shape;8303;p74"/>
          <p:cNvGrpSpPr/>
          <p:nvPr/>
        </p:nvGrpSpPr>
        <p:grpSpPr>
          <a:xfrm>
            <a:off x="2426555" y="2119404"/>
            <a:ext cx="712577" cy="712374"/>
            <a:chOff x="2559249" y="2069323"/>
            <a:chExt cx="685566" cy="685634"/>
          </a:xfrm>
        </p:grpSpPr>
        <p:sp>
          <p:nvSpPr>
            <p:cNvPr id="8304" name="Google Shape;8304;p74"/>
            <p:cNvSpPr/>
            <p:nvPr/>
          </p:nvSpPr>
          <p:spPr>
            <a:xfrm>
              <a:off x="2637836" y="2532965"/>
              <a:ext cx="376180" cy="221993"/>
            </a:xfrm>
            <a:custGeom>
              <a:avLst/>
              <a:gdLst/>
              <a:ahLst/>
              <a:cxnLst/>
              <a:rect l="l" t="t" r="r" b="b"/>
              <a:pathLst>
                <a:path w="114864" h="67784" extrusionOk="0">
                  <a:moveTo>
                    <a:pt x="106357" y="13065"/>
                  </a:moveTo>
                  <a:cubicBezTo>
                    <a:pt x="104189" y="14178"/>
                    <a:pt x="101932" y="15164"/>
                    <a:pt x="99610" y="15997"/>
                  </a:cubicBezTo>
                  <a:cubicBezTo>
                    <a:pt x="99509" y="16034"/>
                    <a:pt x="99407" y="16071"/>
                    <a:pt x="99307" y="16108"/>
                  </a:cubicBezTo>
                  <a:lnTo>
                    <a:pt x="99307" y="16108"/>
                  </a:lnTo>
                  <a:cubicBezTo>
                    <a:pt x="101716" y="15259"/>
                    <a:pt x="104072" y="14244"/>
                    <a:pt x="106357" y="13065"/>
                  </a:cubicBezTo>
                  <a:close/>
                  <a:moveTo>
                    <a:pt x="28508" y="0"/>
                  </a:moveTo>
                  <a:cubicBezTo>
                    <a:pt x="24492" y="0"/>
                    <a:pt x="20462" y="1024"/>
                    <a:pt x="16807" y="3134"/>
                  </a:cubicBezTo>
                  <a:lnTo>
                    <a:pt x="16196" y="3489"/>
                  </a:lnTo>
                  <a:cubicBezTo>
                    <a:pt x="1800" y="11798"/>
                    <a:pt x="1" y="31827"/>
                    <a:pt x="12628" y="42646"/>
                  </a:cubicBezTo>
                  <a:cubicBezTo>
                    <a:pt x="28344" y="56100"/>
                    <a:pt x="48088" y="64977"/>
                    <a:pt x="69813" y="67214"/>
                  </a:cubicBezTo>
                  <a:cubicBezTo>
                    <a:pt x="70015" y="67229"/>
                    <a:pt x="70217" y="67254"/>
                    <a:pt x="70424" y="67273"/>
                  </a:cubicBezTo>
                  <a:cubicBezTo>
                    <a:pt x="70803" y="67313"/>
                    <a:pt x="71193" y="67347"/>
                    <a:pt x="71572" y="67377"/>
                  </a:cubicBezTo>
                  <a:cubicBezTo>
                    <a:pt x="72085" y="67421"/>
                    <a:pt x="72592" y="67465"/>
                    <a:pt x="73100" y="67500"/>
                  </a:cubicBezTo>
                  <a:lnTo>
                    <a:pt x="73445" y="67525"/>
                  </a:lnTo>
                  <a:cubicBezTo>
                    <a:pt x="75888" y="67697"/>
                    <a:pt x="78340" y="67783"/>
                    <a:pt x="80797" y="67783"/>
                  </a:cubicBezTo>
                  <a:cubicBezTo>
                    <a:pt x="92212" y="67783"/>
                    <a:pt x="103723" y="65913"/>
                    <a:pt x="114864" y="62044"/>
                  </a:cubicBezTo>
                  <a:lnTo>
                    <a:pt x="114864" y="62044"/>
                  </a:lnTo>
                  <a:cubicBezTo>
                    <a:pt x="112427" y="62820"/>
                    <a:pt x="109978" y="63185"/>
                    <a:pt x="107581" y="63185"/>
                  </a:cubicBezTo>
                  <a:cubicBezTo>
                    <a:pt x="94740" y="63185"/>
                    <a:pt x="83396" y="52710"/>
                    <a:pt x="83396" y="38875"/>
                  </a:cubicBezTo>
                  <a:cubicBezTo>
                    <a:pt x="83396" y="28688"/>
                    <a:pt x="89785" y="19663"/>
                    <a:pt x="99307" y="16108"/>
                  </a:cubicBezTo>
                  <a:lnTo>
                    <a:pt x="99307" y="16108"/>
                  </a:lnTo>
                  <a:cubicBezTo>
                    <a:pt x="93355" y="18205"/>
                    <a:pt x="87080" y="19284"/>
                    <a:pt x="80750" y="19284"/>
                  </a:cubicBezTo>
                  <a:cubicBezTo>
                    <a:pt x="79680" y="19284"/>
                    <a:pt x="78608" y="19253"/>
                    <a:pt x="77536" y="19191"/>
                  </a:cubicBezTo>
                  <a:cubicBezTo>
                    <a:pt x="77230" y="19171"/>
                    <a:pt x="76920" y="19146"/>
                    <a:pt x="76609" y="19127"/>
                  </a:cubicBezTo>
                  <a:cubicBezTo>
                    <a:pt x="76077" y="19092"/>
                    <a:pt x="75554" y="19048"/>
                    <a:pt x="75022" y="18999"/>
                  </a:cubicBezTo>
                  <a:cubicBezTo>
                    <a:pt x="74948" y="18994"/>
                    <a:pt x="74869" y="18979"/>
                    <a:pt x="74795" y="18974"/>
                  </a:cubicBezTo>
                  <a:cubicBezTo>
                    <a:pt x="73346" y="18821"/>
                    <a:pt x="71912" y="18609"/>
                    <a:pt x="70483" y="18353"/>
                  </a:cubicBezTo>
                  <a:cubicBezTo>
                    <a:pt x="70414" y="18338"/>
                    <a:pt x="70340" y="18333"/>
                    <a:pt x="70276" y="18323"/>
                  </a:cubicBezTo>
                  <a:cubicBezTo>
                    <a:pt x="60651" y="16515"/>
                    <a:pt x="51671" y="12222"/>
                    <a:pt x="44234" y="5859"/>
                  </a:cubicBezTo>
                  <a:cubicBezTo>
                    <a:pt x="39736" y="2011"/>
                    <a:pt x="34136" y="0"/>
                    <a:pt x="2850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305" name="Google Shape;8305;p74"/>
            <p:cNvSpPr/>
            <p:nvPr/>
          </p:nvSpPr>
          <p:spPr>
            <a:xfrm>
              <a:off x="2910955" y="2421038"/>
              <a:ext cx="327385" cy="318821"/>
            </a:xfrm>
            <a:custGeom>
              <a:avLst/>
              <a:gdLst/>
              <a:ahLst/>
              <a:cxnLst/>
              <a:rect l="l" t="t" r="r" b="b"/>
              <a:pathLst>
                <a:path w="99965" h="97350" extrusionOk="0">
                  <a:moveTo>
                    <a:pt x="53376" y="1"/>
                  </a:moveTo>
                  <a:lnTo>
                    <a:pt x="53376" y="6"/>
                  </a:lnTo>
                  <a:cubicBezTo>
                    <a:pt x="52883" y="9853"/>
                    <a:pt x="49823" y="19400"/>
                    <a:pt x="44500" y="27694"/>
                  </a:cubicBezTo>
                  <a:lnTo>
                    <a:pt x="44495" y="27689"/>
                  </a:lnTo>
                  <a:cubicBezTo>
                    <a:pt x="39162" y="35945"/>
                    <a:pt x="31740" y="42706"/>
                    <a:pt x="22962" y="47236"/>
                  </a:cubicBezTo>
                  <a:cubicBezTo>
                    <a:pt x="20794" y="48354"/>
                    <a:pt x="18537" y="49335"/>
                    <a:pt x="16215" y="50168"/>
                  </a:cubicBezTo>
                  <a:cubicBezTo>
                    <a:pt x="6526" y="53643"/>
                    <a:pt x="1" y="62751"/>
                    <a:pt x="1" y="73041"/>
                  </a:cubicBezTo>
                  <a:cubicBezTo>
                    <a:pt x="1" y="86877"/>
                    <a:pt x="11338" y="97350"/>
                    <a:pt x="24179" y="97350"/>
                  </a:cubicBezTo>
                  <a:cubicBezTo>
                    <a:pt x="26579" y="97350"/>
                    <a:pt x="29032" y="96984"/>
                    <a:pt x="31474" y="96205"/>
                  </a:cubicBezTo>
                  <a:cubicBezTo>
                    <a:pt x="31730" y="96126"/>
                    <a:pt x="31977" y="96043"/>
                    <a:pt x="32223" y="95954"/>
                  </a:cubicBezTo>
                  <a:cubicBezTo>
                    <a:pt x="49305" y="89907"/>
                    <a:pt x="64347" y="79542"/>
                    <a:pt x="76047" y="66176"/>
                  </a:cubicBezTo>
                  <a:cubicBezTo>
                    <a:pt x="76333" y="65870"/>
                    <a:pt x="76609" y="65575"/>
                    <a:pt x="76880" y="65254"/>
                  </a:cubicBezTo>
                  <a:cubicBezTo>
                    <a:pt x="88664" y="51450"/>
                    <a:pt x="96520" y="34919"/>
                    <a:pt x="99965" y="17468"/>
                  </a:cubicBezTo>
                  <a:lnTo>
                    <a:pt x="99965" y="17468"/>
                  </a:lnTo>
                  <a:cubicBezTo>
                    <a:pt x="97249" y="28811"/>
                    <a:pt x="87103" y="36062"/>
                    <a:pt x="76340" y="36062"/>
                  </a:cubicBezTo>
                  <a:cubicBezTo>
                    <a:pt x="72278" y="36062"/>
                    <a:pt x="68129" y="35030"/>
                    <a:pt x="64258" y="32795"/>
                  </a:cubicBezTo>
                  <a:cubicBezTo>
                    <a:pt x="55426" y="27694"/>
                    <a:pt x="50641" y="17596"/>
                    <a:pt x="52509" y="7571"/>
                  </a:cubicBezTo>
                  <a:cubicBezTo>
                    <a:pt x="52977" y="5067"/>
                    <a:pt x="53268" y="2534"/>
                    <a:pt x="5339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306" name="Google Shape;8306;p74"/>
            <p:cNvSpPr/>
            <p:nvPr/>
          </p:nvSpPr>
          <p:spPr>
            <a:xfrm>
              <a:off x="3122726" y="2149918"/>
              <a:ext cx="10490" cy="10015"/>
            </a:xfrm>
            <a:custGeom>
              <a:avLst/>
              <a:gdLst/>
              <a:ahLst/>
              <a:cxnLst/>
              <a:rect l="l" t="t" r="r" b="b"/>
              <a:pathLst>
                <a:path w="3203" h="3058" extrusionOk="0">
                  <a:moveTo>
                    <a:pt x="21" y="0"/>
                  </a:moveTo>
                  <a:cubicBezTo>
                    <a:pt x="0" y="0"/>
                    <a:pt x="1234" y="1124"/>
                    <a:pt x="3203" y="3058"/>
                  </a:cubicBezTo>
                  <a:cubicBezTo>
                    <a:pt x="2429" y="2170"/>
                    <a:pt x="1576" y="1328"/>
                    <a:pt x="645" y="529"/>
                  </a:cubicBezTo>
                  <a:cubicBezTo>
                    <a:pt x="227" y="170"/>
                    <a:pt x="29" y="0"/>
                    <a:pt x="21" y="0"/>
                  </a:cubicBez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307" name="Google Shape;8307;p74"/>
            <p:cNvSpPr/>
            <p:nvPr/>
          </p:nvSpPr>
          <p:spPr>
            <a:xfrm>
              <a:off x="3022956" y="2159929"/>
              <a:ext cx="221858" cy="379216"/>
            </a:xfrm>
            <a:custGeom>
              <a:avLst/>
              <a:gdLst/>
              <a:ahLst/>
              <a:cxnLst/>
              <a:rect l="l" t="t" r="r" b="b"/>
              <a:pathLst>
                <a:path w="67743" h="115791" extrusionOk="0">
                  <a:moveTo>
                    <a:pt x="33667" y="1"/>
                  </a:moveTo>
                  <a:cubicBezTo>
                    <a:pt x="43405" y="11169"/>
                    <a:pt x="40882" y="28926"/>
                    <a:pt x="27541" y="36624"/>
                  </a:cubicBezTo>
                  <a:lnTo>
                    <a:pt x="26934" y="36974"/>
                  </a:lnTo>
                  <a:cubicBezTo>
                    <a:pt x="23278" y="39085"/>
                    <a:pt x="19248" y="40109"/>
                    <a:pt x="15233" y="40109"/>
                  </a:cubicBezTo>
                  <a:cubicBezTo>
                    <a:pt x="9809" y="40109"/>
                    <a:pt x="4413" y="38242"/>
                    <a:pt x="0" y="34668"/>
                  </a:cubicBezTo>
                  <a:lnTo>
                    <a:pt x="0" y="34668"/>
                  </a:lnTo>
                  <a:cubicBezTo>
                    <a:pt x="4658" y="38719"/>
                    <a:pt x="8625" y="43529"/>
                    <a:pt x="11725" y="48916"/>
                  </a:cubicBezTo>
                  <a:cubicBezTo>
                    <a:pt x="12179" y="49709"/>
                    <a:pt x="12617" y="50513"/>
                    <a:pt x="13026" y="51316"/>
                  </a:cubicBezTo>
                  <a:cubicBezTo>
                    <a:pt x="13090" y="51439"/>
                    <a:pt x="13150" y="51568"/>
                    <a:pt x="13219" y="51691"/>
                  </a:cubicBezTo>
                  <a:cubicBezTo>
                    <a:pt x="13460" y="52169"/>
                    <a:pt x="13692" y="52642"/>
                    <a:pt x="13913" y="53125"/>
                  </a:cubicBezTo>
                  <a:cubicBezTo>
                    <a:pt x="14047" y="53396"/>
                    <a:pt x="14175" y="53672"/>
                    <a:pt x="14298" y="53948"/>
                  </a:cubicBezTo>
                  <a:cubicBezTo>
                    <a:pt x="14569" y="54544"/>
                    <a:pt x="14835" y="55151"/>
                    <a:pt x="15081" y="55752"/>
                  </a:cubicBezTo>
                  <a:cubicBezTo>
                    <a:pt x="15165" y="55964"/>
                    <a:pt x="15244" y="56171"/>
                    <a:pt x="15328" y="56383"/>
                  </a:cubicBezTo>
                  <a:cubicBezTo>
                    <a:pt x="15525" y="56880"/>
                    <a:pt x="15712" y="57378"/>
                    <a:pt x="15900" y="57886"/>
                  </a:cubicBezTo>
                  <a:cubicBezTo>
                    <a:pt x="18438" y="64904"/>
                    <a:pt x="19547" y="72326"/>
                    <a:pt x="19187" y="79729"/>
                  </a:cubicBezTo>
                  <a:cubicBezTo>
                    <a:pt x="19064" y="82262"/>
                    <a:pt x="18778" y="84795"/>
                    <a:pt x="18310" y="87304"/>
                  </a:cubicBezTo>
                  <a:cubicBezTo>
                    <a:pt x="16442" y="97324"/>
                    <a:pt x="21227" y="107422"/>
                    <a:pt x="30054" y="112523"/>
                  </a:cubicBezTo>
                  <a:cubicBezTo>
                    <a:pt x="33927" y="114758"/>
                    <a:pt x="38077" y="115790"/>
                    <a:pt x="42139" y="115790"/>
                  </a:cubicBezTo>
                  <a:cubicBezTo>
                    <a:pt x="52903" y="115790"/>
                    <a:pt x="63049" y="108539"/>
                    <a:pt x="65761" y="97196"/>
                  </a:cubicBezTo>
                  <a:cubicBezTo>
                    <a:pt x="66717" y="92366"/>
                    <a:pt x="67328" y="87462"/>
                    <a:pt x="67594" y="82533"/>
                  </a:cubicBezTo>
                  <a:cubicBezTo>
                    <a:pt x="67644" y="81602"/>
                    <a:pt x="67678" y="80665"/>
                    <a:pt x="67703" y="79739"/>
                  </a:cubicBezTo>
                  <a:cubicBezTo>
                    <a:pt x="67728" y="78832"/>
                    <a:pt x="67742" y="77920"/>
                    <a:pt x="67742" y="77013"/>
                  </a:cubicBezTo>
                  <a:cubicBezTo>
                    <a:pt x="67737" y="58916"/>
                    <a:pt x="63144" y="41893"/>
                    <a:pt x="55061" y="27043"/>
                  </a:cubicBezTo>
                  <a:lnTo>
                    <a:pt x="55047" y="27058"/>
                  </a:lnTo>
                  <a:cubicBezTo>
                    <a:pt x="54613" y="26255"/>
                    <a:pt x="54169" y="25461"/>
                    <a:pt x="53716" y="24673"/>
                  </a:cubicBezTo>
                  <a:cubicBezTo>
                    <a:pt x="47915" y="14623"/>
                    <a:pt x="38541" y="4811"/>
                    <a:pt x="3366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308" name="Google Shape;8308;p74"/>
            <p:cNvSpPr/>
            <p:nvPr/>
          </p:nvSpPr>
          <p:spPr>
            <a:xfrm>
              <a:off x="3001649" y="2257452"/>
              <a:ext cx="4395" cy="2908"/>
            </a:xfrm>
            <a:custGeom>
              <a:avLst/>
              <a:gdLst/>
              <a:ahLst/>
              <a:cxnLst/>
              <a:rect l="l" t="t" r="r" b="b"/>
              <a:pathLst>
                <a:path w="1342" h="888" extrusionOk="0">
                  <a:moveTo>
                    <a:pt x="1" y="1"/>
                  </a:moveTo>
                  <a:cubicBezTo>
                    <a:pt x="449" y="291"/>
                    <a:pt x="898" y="587"/>
                    <a:pt x="1341" y="888"/>
                  </a:cubicBezTo>
                  <a:cubicBezTo>
                    <a:pt x="898" y="587"/>
                    <a:pt x="449" y="291"/>
                    <a:pt x="1" y="1"/>
                  </a:cubicBez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309" name="Google Shape;8309;p74"/>
            <p:cNvSpPr/>
            <p:nvPr/>
          </p:nvSpPr>
          <p:spPr>
            <a:xfrm>
              <a:off x="3006814" y="2260907"/>
              <a:ext cx="504" cy="373"/>
            </a:xfrm>
            <a:custGeom>
              <a:avLst/>
              <a:gdLst/>
              <a:ahLst/>
              <a:cxnLst/>
              <a:rect l="l" t="t" r="r" b="b"/>
              <a:pathLst>
                <a:path w="154" h="114" extrusionOk="0">
                  <a:moveTo>
                    <a:pt x="1" y="0"/>
                  </a:moveTo>
                  <a:lnTo>
                    <a:pt x="1" y="0"/>
                  </a:lnTo>
                  <a:cubicBezTo>
                    <a:pt x="50" y="40"/>
                    <a:pt x="104" y="74"/>
                    <a:pt x="154" y="114"/>
                  </a:cubicBezTo>
                  <a:cubicBezTo>
                    <a:pt x="104" y="74"/>
                    <a:pt x="55" y="40"/>
                    <a:pt x="1" y="0"/>
                  </a:cubicBez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310" name="Google Shape;8310;p74"/>
            <p:cNvSpPr/>
            <p:nvPr/>
          </p:nvSpPr>
          <p:spPr>
            <a:xfrm>
              <a:off x="3007315" y="2261277"/>
              <a:ext cx="15645" cy="12190"/>
            </a:xfrm>
            <a:custGeom>
              <a:avLst/>
              <a:gdLst/>
              <a:ahLst/>
              <a:cxnLst/>
              <a:rect l="l" t="t" r="r" b="b"/>
              <a:pathLst>
                <a:path w="4777" h="3722" extrusionOk="0">
                  <a:moveTo>
                    <a:pt x="1" y="1"/>
                  </a:moveTo>
                  <a:lnTo>
                    <a:pt x="1" y="1"/>
                  </a:lnTo>
                  <a:cubicBezTo>
                    <a:pt x="1479" y="1026"/>
                    <a:pt x="2908" y="2135"/>
                    <a:pt x="4283" y="3313"/>
                  </a:cubicBezTo>
                  <a:cubicBezTo>
                    <a:pt x="4441" y="3456"/>
                    <a:pt x="4609" y="3589"/>
                    <a:pt x="4776" y="3722"/>
                  </a:cubicBezTo>
                  <a:cubicBezTo>
                    <a:pt x="3253" y="2396"/>
                    <a:pt x="1666" y="1149"/>
                    <a:pt x="1" y="1"/>
                  </a:cubicBezTo>
                  <a:close/>
                </a:path>
              </a:pathLst>
            </a:custGeom>
            <a:solidFill>
              <a:srgbClr val="CFD9E0"/>
            </a:solidFill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311" name="Google Shape;8311;p74"/>
            <p:cNvSpPr/>
            <p:nvPr/>
          </p:nvSpPr>
          <p:spPr>
            <a:xfrm>
              <a:off x="3006025" y="2260357"/>
              <a:ext cx="793" cy="553"/>
            </a:xfrm>
            <a:custGeom>
              <a:avLst/>
              <a:gdLst/>
              <a:ahLst/>
              <a:cxnLst/>
              <a:rect l="l" t="t" r="r" b="b"/>
              <a:pathLst>
                <a:path w="242" h="169" extrusionOk="0">
                  <a:moveTo>
                    <a:pt x="0" y="1"/>
                  </a:moveTo>
                  <a:lnTo>
                    <a:pt x="201" y="140"/>
                  </a:lnTo>
                  <a:lnTo>
                    <a:pt x="201" y="140"/>
                  </a:lnTo>
                  <a:cubicBezTo>
                    <a:pt x="137" y="95"/>
                    <a:pt x="74" y="50"/>
                    <a:pt x="0" y="1"/>
                  </a:cubicBezTo>
                  <a:close/>
                  <a:moveTo>
                    <a:pt x="201" y="140"/>
                  </a:moveTo>
                  <a:cubicBezTo>
                    <a:pt x="215" y="150"/>
                    <a:pt x="228" y="159"/>
                    <a:pt x="242" y="168"/>
                  </a:cubicBezTo>
                  <a:lnTo>
                    <a:pt x="201" y="140"/>
                  </a:lnTo>
                  <a:close/>
                </a:path>
              </a:pathLst>
            </a:custGeom>
            <a:solidFill>
              <a:srgbClr val="CFD9E0"/>
            </a:solidFill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312" name="Google Shape;8312;p74"/>
            <p:cNvSpPr/>
            <p:nvPr/>
          </p:nvSpPr>
          <p:spPr>
            <a:xfrm>
              <a:off x="2790124" y="2069323"/>
              <a:ext cx="376068" cy="221963"/>
            </a:xfrm>
            <a:custGeom>
              <a:avLst/>
              <a:gdLst/>
              <a:ahLst/>
              <a:cxnLst/>
              <a:rect l="l" t="t" r="r" b="b"/>
              <a:pathLst>
                <a:path w="114830" h="67775" extrusionOk="0">
                  <a:moveTo>
                    <a:pt x="15387" y="51713"/>
                  </a:moveTo>
                  <a:cubicBezTo>
                    <a:pt x="13025" y="52552"/>
                    <a:pt x="10715" y="53552"/>
                    <a:pt x="8473" y="54709"/>
                  </a:cubicBezTo>
                  <a:lnTo>
                    <a:pt x="8473" y="54709"/>
                  </a:lnTo>
                  <a:cubicBezTo>
                    <a:pt x="10647" y="53591"/>
                    <a:pt x="12899" y="52605"/>
                    <a:pt x="15225" y="51772"/>
                  </a:cubicBezTo>
                  <a:cubicBezTo>
                    <a:pt x="15279" y="51753"/>
                    <a:pt x="15333" y="51733"/>
                    <a:pt x="15387" y="51713"/>
                  </a:cubicBezTo>
                  <a:close/>
                  <a:moveTo>
                    <a:pt x="34032" y="1"/>
                  </a:moveTo>
                  <a:cubicBezTo>
                    <a:pt x="22630" y="1"/>
                    <a:pt x="11132" y="1868"/>
                    <a:pt x="1" y="5720"/>
                  </a:cubicBezTo>
                  <a:cubicBezTo>
                    <a:pt x="2428" y="4951"/>
                    <a:pt x="4866" y="4589"/>
                    <a:pt x="7253" y="4589"/>
                  </a:cubicBezTo>
                  <a:cubicBezTo>
                    <a:pt x="20092" y="4589"/>
                    <a:pt x="31430" y="15063"/>
                    <a:pt x="31430" y="28899"/>
                  </a:cubicBezTo>
                  <a:cubicBezTo>
                    <a:pt x="31430" y="39137"/>
                    <a:pt x="24982" y="48196"/>
                    <a:pt x="15387" y="51713"/>
                  </a:cubicBezTo>
                  <a:lnTo>
                    <a:pt x="15387" y="51713"/>
                  </a:lnTo>
                  <a:cubicBezTo>
                    <a:pt x="21370" y="49588"/>
                    <a:pt x="27683" y="48494"/>
                    <a:pt x="34053" y="48494"/>
                  </a:cubicBezTo>
                  <a:cubicBezTo>
                    <a:pt x="35131" y="48494"/>
                    <a:pt x="36210" y="48525"/>
                    <a:pt x="37290" y="48588"/>
                  </a:cubicBezTo>
                  <a:cubicBezTo>
                    <a:pt x="37605" y="48608"/>
                    <a:pt x="37911" y="48632"/>
                    <a:pt x="38221" y="48647"/>
                  </a:cubicBezTo>
                  <a:cubicBezTo>
                    <a:pt x="38749" y="48687"/>
                    <a:pt x="39276" y="48731"/>
                    <a:pt x="39803" y="48780"/>
                  </a:cubicBezTo>
                  <a:cubicBezTo>
                    <a:pt x="39877" y="48785"/>
                    <a:pt x="39956" y="48795"/>
                    <a:pt x="40030" y="48805"/>
                  </a:cubicBezTo>
                  <a:cubicBezTo>
                    <a:pt x="41479" y="48958"/>
                    <a:pt x="42913" y="49165"/>
                    <a:pt x="44343" y="49426"/>
                  </a:cubicBezTo>
                  <a:cubicBezTo>
                    <a:pt x="44412" y="49436"/>
                    <a:pt x="44485" y="49446"/>
                    <a:pt x="44554" y="49456"/>
                  </a:cubicBezTo>
                  <a:cubicBezTo>
                    <a:pt x="51706" y="50801"/>
                    <a:pt x="58507" y="53517"/>
                    <a:pt x="64584" y="57440"/>
                  </a:cubicBezTo>
                  <a:cubicBezTo>
                    <a:pt x="65032" y="57730"/>
                    <a:pt x="65481" y="58026"/>
                    <a:pt x="65924" y="58332"/>
                  </a:cubicBezTo>
                  <a:lnTo>
                    <a:pt x="66166" y="58499"/>
                  </a:lnTo>
                  <a:cubicBezTo>
                    <a:pt x="66215" y="58539"/>
                    <a:pt x="66269" y="58573"/>
                    <a:pt x="66319" y="58613"/>
                  </a:cubicBezTo>
                  <a:cubicBezTo>
                    <a:pt x="67975" y="59771"/>
                    <a:pt x="69571" y="61008"/>
                    <a:pt x="71094" y="62334"/>
                  </a:cubicBezTo>
                  <a:cubicBezTo>
                    <a:pt x="75504" y="65908"/>
                    <a:pt x="80901" y="67775"/>
                    <a:pt x="86325" y="67775"/>
                  </a:cubicBezTo>
                  <a:cubicBezTo>
                    <a:pt x="90341" y="67775"/>
                    <a:pt x="94372" y="66751"/>
                    <a:pt x="98028" y="64640"/>
                  </a:cubicBezTo>
                  <a:lnTo>
                    <a:pt x="98640" y="64290"/>
                  </a:lnTo>
                  <a:cubicBezTo>
                    <a:pt x="113036" y="55981"/>
                    <a:pt x="114830" y="35951"/>
                    <a:pt x="102203" y="25138"/>
                  </a:cubicBezTo>
                  <a:cubicBezTo>
                    <a:pt x="98028" y="21560"/>
                    <a:pt x="93563" y="18307"/>
                    <a:pt x="88857" y="15419"/>
                  </a:cubicBezTo>
                  <a:cubicBezTo>
                    <a:pt x="75850" y="7435"/>
                    <a:pt x="60966" y="2216"/>
                    <a:pt x="45018" y="570"/>
                  </a:cubicBezTo>
                  <a:cubicBezTo>
                    <a:pt x="44811" y="555"/>
                    <a:pt x="44609" y="530"/>
                    <a:pt x="44407" y="511"/>
                  </a:cubicBezTo>
                  <a:cubicBezTo>
                    <a:pt x="44022" y="471"/>
                    <a:pt x="43643" y="437"/>
                    <a:pt x="43253" y="407"/>
                  </a:cubicBezTo>
                  <a:cubicBezTo>
                    <a:pt x="42741" y="363"/>
                    <a:pt x="42238" y="318"/>
                    <a:pt x="41726" y="284"/>
                  </a:cubicBezTo>
                  <a:lnTo>
                    <a:pt x="41381" y="259"/>
                  </a:lnTo>
                  <a:cubicBezTo>
                    <a:pt x="38938" y="87"/>
                    <a:pt x="36487" y="1"/>
                    <a:pt x="3403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313" name="Google Shape;8313;p74"/>
            <p:cNvSpPr/>
            <p:nvPr/>
          </p:nvSpPr>
          <p:spPr>
            <a:xfrm>
              <a:off x="2559328" y="2381300"/>
              <a:ext cx="1294" cy="21877"/>
            </a:xfrm>
            <a:custGeom>
              <a:avLst/>
              <a:gdLst/>
              <a:ahLst/>
              <a:cxnLst/>
              <a:rect l="l" t="t" r="r" b="b"/>
              <a:pathLst>
                <a:path w="395" h="6680" extrusionOk="0">
                  <a:moveTo>
                    <a:pt x="395" y="1"/>
                  </a:moveTo>
                  <a:cubicBezTo>
                    <a:pt x="193" y="2219"/>
                    <a:pt x="65" y="4447"/>
                    <a:pt x="1" y="6679"/>
                  </a:cubicBezTo>
                  <a:lnTo>
                    <a:pt x="15" y="6679"/>
                  </a:lnTo>
                  <a:cubicBezTo>
                    <a:pt x="70" y="4447"/>
                    <a:pt x="198" y="2224"/>
                    <a:pt x="395" y="1"/>
                  </a:cubicBezTo>
                  <a:close/>
                </a:path>
              </a:pathLst>
            </a:custGeom>
            <a:solidFill>
              <a:srgbClr val="A5B7C5"/>
            </a:solidFill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314" name="Google Shape;8314;p74"/>
            <p:cNvSpPr/>
            <p:nvPr/>
          </p:nvSpPr>
          <p:spPr>
            <a:xfrm>
              <a:off x="2565429" y="2084349"/>
              <a:ext cx="327628" cy="318828"/>
            </a:xfrm>
            <a:custGeom>
              <a:avLst/>
              <a:gdLst/>
              <a:ahLst/>
              <a:cxnLst/>
              <a:rect l="l" t="t" r="r" b="b"/>
              <a:pathLst>
                <a:path w="100039" h="97352" extrusionOk="0">
                  <a:moveTo>
                    <a:pt x="75862" y="1"/>
                  </a:moveTo>
                  <a:cubicBezTo>
                    <a:pt x="73475" y="1"/>
                    <a:pt x="71037" y="363"/>
                    <a:pt x="68610" y="1132"/>
                  </a:cubicBezTo>
                  <a:cubicBezTo>
                    <a:pt x="68344" y="1221"/>
                    <a:pt x="68088" y="1304"/>
                    <a:pt x="67821" y="1398"/>
                  </a:cubicBezTo>
                  <a:cubicBezTo>
                    <a:pt x="50739" y="7450"/>
                    <a:pt x="35693" y="17810"/>
                    <a:pt x="23992" y="31181"/>
                  </a:cubicBezTo>
                  <a:cubicBezTo>
                    <a:pt x="23712" y="31482"/>
                    <a:pt x="23436" y="31782"/>
                    <a:pt x="23164" y="32098"/>
                  </a:cubicBezTo>
                  <a:cubicBezTo>
                    <a:pt x="11277" y="46021"/>
                    <a:pt x="3391" y="62709"/>
                    <a:pt x="1" y="80328"/>
                  </a:cubicBezTo>
                  <a:cubicBezTo>
                    <a:pt x="2554" y="68739"/>
                    <a:pt x="12822" y="61297"/>
                    <a:pt x="23723" y="61297"/>
                  </a:cubicBezTo>
                  <a:cubicBezTo>
                    <a:pt x="27782" y="61297"/>
                    <a:pt x="31928" y="62329"/>
                    <a:pt x="35796" y="64562"/>
                  </a:cubicBezTo>
                  <a:cubicBezTo>
                    <a:pt x="44628" y="69658"/>
                    <a:pt x="49414" y="79756"/>
                    <a:pt x="47546" y="89781"/>
                  </a:cubicBezTo>
                  <a:cubicBezTo>
                    <a:pt x="47077" y="92285"/>
                    <a:pt x="46787" y="94818"/>
                    <a:pt x="46663" y="97351"/>
                  </a:cubicBezTo>
                  <a:lnTo>
                    <a:pt x="46673" y="97351"/>
                  </a:lnTo>
                  <a:cubicBezTo>
                    <a:pt x="47166" y="87504"/>
                    <a:pt x="50227" y="77957"/>
                    <a:pt x="55550" y="69663"/>
                  </a:cubicBezTo>
                  <a:lnTo>
                    <a:pt x="55554" y="69673"/>
                  </a:lnTo>
                  <a:cubicBezTo>
                    <a:pt x="60882" y="61417"/>
                    <a:pt x="68309" y="54651"/>
                    <a:pt x="77082" y="50131"/>
                  </a:cubicBezTo>
                  <a:cubicBezTo>
                    <a:pt x="79251" y="49007"/>
                    <a:pt x="81503" y="48027"/>
                    <a:pt x="83834" y="47189"/>
                  </a:cubicBezTo>
                  <a:cubicBezTo>
                    <a:pt x="93523" y="43714"/>
                    <a:pt x="100039" y="34611"/>
                    <a:pt x="100039" y="24316"/>
                  </a:cubicBezTo>
                  <a:cubicBezTo>
                    <a:pt x="100039" y="10476"/>
                    <a:pt x="88701" y="1"/>
                    <a:pt x="7586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315" name="Google Shape;8315;p74"/>
            <p:cNvSpPr/>
            <p:nvPr/>
          </p:nvSpPr>
          <p:spPr>
            <a:xfrm>
              <a:off x="2560618" y="2347407"/>
              <a:ext cx="4814" cy="33896"/>
            </a:xfrm>
            <a:custGeom>
              <a:avLst/>
              <a:gdLst/>
              <a:ahLst/>
              <a:cxnLst/>
              <a:rect l="l" t="t" r="r" b="b"/>
              <a:pathLst>
                <a:path w="1470" h="10350" extrusionOk="0">
                  <a:moveTo>
                    <a:pt x="1470" y="0"/>
                  </a:moveTo>
                  <a:lnTo>
                    <a:pt x="1470" y="0"/>
                  </a:lnTo>
                  <a:cubicBezTo>
                    <a:pt x="1401" y="306"/>
                    <a:pt x="1337" y="611"/>
                    <a:pt x="1282" y="917"/>
                  </a:cubicBezTo>
                  <a:cubicBezTo>
                    <a:pt x="711" y="4042"/>
                    <a:pt x="287" y="7191"/>
                    <a:pt x="1" y="10350"/>
                  </a:cubicBezTo>
                  <a:cubicBezTo>
                    <a:pt x="316" y="6875"/>
                    <a:pt x="809" y="3421"/>
                    <a:pt x="1470" y="0"/>
                  </a:cubicBez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316" name="Google Shape;8316;p74"/>
            <p:cNvSpPr/>
            <p:nvPr/>
          </p:nvSpPr>
          <p:spPr>
            <a:xfrm>
              <a:off x="2559249" y="2285083"/>
              <a:ext cx="222808" cy="417520"/>
            </a:xfrm>
            <a:custGeom>
              <a:avLst/>
              <a:gdLst/>
              <a:ahLst/>
              <a:cxnLst/>
              <a:rect l="l" t="t" r="r" b="b"/>
              <a:pathLst>
                <a:path w="68033" h="127487" extrusionOk="0">
                  <a:moveTo>
                    <a:pt x="25602" y="1"/>
                  </a:moveTo>
                  <a:cubicBezTo>
                    <a:pt x="14703" y="1"/>
                    <a:pt x="4439" y="7441"/>
                    <a:pt x="1883" y="19035"/>
                  </a:cubicBezTo>
                  <a:cubicBezTo>
                    <a:pt x="1227" y="22455"/>
                    <a:pt x="734" y="25910"/>
                    <a:pt x="419" y="29385"/>
                  </a:cubicBezTo>
                  <a:cubicBezTo>
                    <a:pt x="222" y="31603"/>
                    <a:pt x="94" y="33835"/>
                    <a:pt x="35" y="36063"/>
                  </a:cubicBezTo>
                  <a:cubicBezTo>
                    <a:pt x="10" y="36975"/>
                    <a:pt x="0" y="37887"/>
                    <a:pt x="0" y="38798"/>
                  </a:cubicBezTo>
                  <a:cubicBezTo>
                    <a:pt x="0" y="56881"/>
                    <a:pt x="4588" y="73904"/>
                    <a:pt x="12671" y="88749"/>
                  </a:cubicBezTo>
                  <a:lnTo>
                    <a:pt x="12691" y="88739"/>
                  </a:lnTo>
                  <a:cubicBezTo>
                    <a:pt x="13125" y="89537"/>
                    <a:pt x="13568" y="90331"/>
                    <a:pt x="14022" y="91119"/>
                  </a:cubicBezTo>
                  <a:cubicBezTo>
                    <a:pt x="22883" y="106467"/>
                    <a:pt x="35042" y="118709"/>
                    <a:pt x="49088" y="127487"/>
                  </a:cubicBezTo>
                  <a:cubicBezTo>
                    <a:pt x="44716" y="124746"/>
                    <a:pt x="40552" y="121676"/>
                    <a:pt x="36624" y="118320"/>
                  </a:cubicBezTo>
                  <a:cubicBezTo>
                    <a:pt x="23997" y="107507"/>
                    <a:pt x="25796" y="87482"/>
                    <a:pt x="40192" y="79163"/>
                  </a:cubicBezTo>
                  <a:lnTo>
                    <a:pt x="40803" y="78813"/>
                  </a:lnTo>
                  <a:cubicBezTo>
                    <a:pt x="44454" y="76704"/>
                    <a:pt x="48478" y="75683"/>
                    <a:pt x="52488" y="75683"/>
                  </a:cubicBezTo>
                  <a:cubicBezTo>
                    <a:pt x="58037" y="75683"/>
                    <a:pt x="63561" y="77639"/>
                    <a:pt x="68033" y="81376"/>
                  </a:cubicBezTo>
                  <a:cubicBezTo>
                    <a:pt x="63232" y="77255"/>
                    <a:pt x="59166" y="72352"/>
                    <a:pt x="56012" y="66871"/>
                  </a:cubicBezTo>
                  <a:cubicBezTo>
                    <a:pt x="55559" y="66078"/>
                    <a:pt x="55120" y="65279"/>
                    <a:pt x="54706" y="64471"/>
                  </a:cubicBezTo>
                  <a:cubicBezTo>
                    <a:pt x="54642" y="64348"/>
                    <a:pt x="54583" y="64220"/>
                    <a:pt x="54514" y="64096"/>
                  </a:cubicBezTo>
                  <a:cubicBezTo>
                    <a:pt x="54272" y="63618"/>
                    <a:pt x="54041" y="63145"/>
                    <a:pt x="53819" y="62667"/>
                  </a:cubicBezTo>
                  <a:cubicBezTo>
                    <a:pt x="53691" y="62396"/>
                    <a:pt x="53558" y="62115"/>
                    <a:pt x="53435" y="61839"/>
                  </a:cubicBezTo>
                  <a:cubicBezTo>
                    <a:pt x="53164" y="61243"/>
                    <a:pt x="52902" y="60637"/>
                    <a:pt x="52656" y="60035"/>
                  </a:cubicBezTo>
                  <a:cubicBezTo>
                    <a:pt x="52567" y="59823"/>
                    <a:pt x="52488" y="59616"/>
                    <a:pt x="52409" y="59399"/>
                  </a:cubicBezTo>
                  <a:cubicBezTo>
                    <a:pt x="52212" y="58902"/>
                    <a:pt x="52020" y="58404"/>
                    <a:pt x="51843" y="57901"/>
                  </a:cubicBezTo>
                  <a:cubicBezTo>
                    <a:pt x="49305" y="50888"/>
                    <a:pt x="48196" y="43461"/>
                    <a:pt x="48550" y="36058"/>
                  </a:cubicBezTo>
                  <a:cubicBezTo>
                    <a:pt x="48674" y="33525"/>
                    <a:pt x="48964" y="30992"/>
                    <a:pt x="49433" y="28488"/>
                  </a:cubicBezTo>
                  <a:cubicBezTo>
                    <a:pt x="51301" y="18463"/>
                    <a:pt x="46510" y="8365"/>
                    <a:pt x="37683" y="3269"/>
                  </a:cubicBezTo>
                  <a:cubicBezTo>
                    <a:pt x="33812" y="1033"/>
                    <a:pt x="29663" y="1"/>
                    <a:pt x="2560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</p:grpSp>
      <p:grpSp>
        <p:nvGrpSpPr>
          <p:cNvPr id="8317" name="Google Shape;8317;p74"/>
          <p:cNvGrpSpPr/>
          <p:nvPr/>
        </p:nvGrpSpPr>
        <p:grpSpPr>
          <a:xfrm>
            <a:off x="7608993" y="1232193"/>
            <a:ext cx="845645" cy="711911"/>
            <a:chOff x="951975" y="315800"/>
            <a:chExt cx="5860325" cy="4933550"/>
          </a:xfrm>
        </p:grpSpPr>
        <p:sp>
          <p:nvSpPr>
            <p:cNvPr id="8318" name="Google Shape;8318;p74"/>
            <p:cNvSpPr/>
            <p:nvPr/>
          </p:nvSpPr>
          <p:spPr>
            <a:xfrm>
              <a:off x="6501500" y="3684025"/>
              <a:ext cx="310800" cy="261200"/>
            </a:xfrm>
            <a:custGeom>
              <a:avLst/>
              <a:gdLst/>
              <a:ahLst/>
              <a:cxnLst/>
              <a:rect l="l" t="t" r="r" b="b"/>
              <a:pathLst>
                <a:path w="12432" h="10448" extrusionOk="0">
                  <a:moveTo>
                    <a:pt x="4963" y="0"/>
                  </a:moveTo>
                  <a:cubicBezTo>
                    <a:pt x="2239" y="0"/>
                    <a:pt x="0" y="2356"/>
                    <a:pt x="0" y="5120"/>
                  </a:cubicBezTo>
                  <a:cubicBezTo>
                    <a:pt x="0" y="8227"/>
                    <a:pt x="2220" y="10447"/>
                    <a:pt x="5328" y="10447"/>
                  </a:cubicBezTo>
                  <a:cubicBezTo>
                    <a:pt x="9989" y="10447"/>
                    <a:pt x="12431" y="4898"/>
                    <a:pt x="8879" y="1568"/>
                  </a:cubicBezTo>
                  <a:cubicBezTo>
                    <a:pt x="7991" y="458"/>
                    <a:pt x="6660" y="14"/>
                    <a:pt x="5328" y="14"/>
                  </a:cubicBezTo>
                  <a:cubicBezTo>
                    <a:pt x="5205" y="5"/>
                    <a:pt x="5084" y="0"/>
                    <a:pt x="496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319" name="Google Shape;8319;p74"/>
            <p:cNvSpPr/>
            <p:nvPr/>
          </p:nvSpPr>
          <p:spPr>
            <a:xfrm>
              <a:off x="6501500" y="2945200"/>
              <a:ext cx="310800" cy="261925"/>
            </a:xfrm>
            <a:custGeom>
              <a:avLst/>
              <a:gdLst/>
              <a:ahLst/>
              <a:cxnLst/>
              <a:rect l="l" t="t" r="r" b="b"/>
              <a:pathLst>
                <a:path w="12432" h="10477" extrusionOk="0">
                  <a:moveTo>
                    <a:pt x="5852" y="1"/>
                  </a:moveTo>
                  <a:cubicBezTo>
                    <a:pt x="5678" y="1"/>
                    <a:pt x="5503" y="15"/>
                    <a:pt x="5328" y="44"/>
                  </a:cubicBezTo>
                  <a:cubicBezTo>
                    <a:pt x="5205" y="34"/>
                    <a:pt x="5084" y="30"/>
                    <a:pt x="4963" y="30"/>
                  </a:cubicBezTo>
                  <a:cubicBezTo>
                    <a:pt x="2239" y="30"/>
                    <a:pt x="0" y="2386"/>
                    <a:pt x="0" y="5149"/>
                  </a:cubicBezTo>
                  <a:cubicBezTo>
                    <a:pt x="0" y="8035"/>
                    <a:pt x="2220" y="10477"/>
                    <a:pt x="5328" y="10477"/>
                  </a:cubicBezTo>
                  <a:cubicBezTo>
                    <a:pt x="9989" y="10477"/>
                    <a:pt x="12431" y="4705"/>
                    <a:pt x="8879" y="1376"/>
                  </a:cubicBezTo>
                  <a:cubicBezTo>
                    <a:pt x="8108" y="604"/>
                    <a:pt x="7002" y="1"/>
                    <a:pt x="585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320" name="Google Shape;8320;p74"/>
            <p:cNvSpPr/>
            <p:nvPr/>
          </p:nvSpPr>
          <p:spPr>
            <a:xfrm>
              <a:off x="6501500" y="2202650"/>
              <a:ext cx="310800" cy="266400"/>
            </a:xfrm>
            <a:custGeom>
              <a:avLst/>
              <a:gdLst/>
              <a:ahLst/>
              <a:cxnLst/>
              <a:rect l="l" t="t" r="r" b="b"/>
              <a:pathLst>
                <a:path w="12432" h="10656" extrusionOk="0">
                  <a:moveTo>
                    <a:pt x="5328" y="0"/>
                  </a:moveTo>
                  <a:cubicBezTo>
                    <a:pt x="2442" y="0"/>
                    <a:pt x="0" y="2442"/>
                    <a:pt x="0" y="5328"/>
                  </a:cubicBezTo>
                  <a:cubicBezTo>
                    <a:pt x="0" y="8214"/>
                    <a:pt x="2220" y="10655"/>
                    <a:pt x="5328" y="10655"/>
                  </a:cubicBezTo>
                  <a:cubicBezTo>
                    <a:pt x="9989" y="10655"/>
                    <a:pt x="12431" y="4884"/>
                    <a:pt x="8879" y="1554"/>
                  </a:cubicBezTo>
                  <a:cubicBezTo>
                    <a:pt x="7991" y="444"/>
                    <a:pt x="6660" y="0"/>
                    <a:pt x="532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321" name="Google Shape;8321;p74"/>
            <p:cNvSpPr/>
            <p:nvPr/>
          </p:nvSpPr>
          <p:spPr>
            <a:xfrm>
              <a:off x="951975" y="3495675"/>
              <a:ext cx="5460750" cy="1753675"/>
            </a:xfrm>
            <a:custGeom>
              <a:avLst/>
              <a:gdLst/>
              <a:ahLst/>
              <a:cxnLst/>
              <a:rect l="l" t="t" r="r" b="b"/>
              <a:pathLst>
                <a:path w="218430" h="70147" fill="none" extrusionOk="0">
                  <a:moveTo>
                    <a:pt x="29746" y="1"/>
                  </a:moveTo>
                  <a:lnTo>
                    <a:pt x="0" y="14430"/>
                  </a:lnTo>
                  <a:lnTo>
                    <a:pt x="109215" y="70147"/>
                  </a:lnTo>
                  <a:lnTo>
                    <a:pt x="218429" y="14430"/>
                  </a:lnTo>
                  <a:lnTo>
                    <a:pt x="188684" y="1"/>
                  </a:lnTo>
                  <a:lnTo>
                    <a:pt x="109215" y="40623"/>
                  </a:ln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322" name="Google Shape;8322;p74"/>
            <p:cNvSpPr/>
            <p:nvPr/>
          </p:nvSpPr>
          <p:spPr>
            <a:xfrm>
              <a:off x="951975" y="2757600"/>
              <a:ext cx="5460750" cy="1753675"/>
            </a:xfrm>
            <a:custGeom>
              <a:avLst/>
              <a:gdLst/>
              <a:ahLst/>
              <a:cxnLst/>
              <a:rect l="l" t="t" r="r" b="b"/>
              <a:pathLst>
                <a:path w="218430" h="70147" fill="none" extrusionOk="0">
                  <a:moveTo>
                    <a:pt x="188684" y="0"/>
                  </a:moveTo>
                  <a:lnTo>
                    <a:pt x="158939" y="15095"/>
                  </a:lnTo>
                  <a:lnTo>
                    <a:pt x="109215" y="40623"/>
                  </a:lnTo>
                  <a:lnTo>
                    <a:pt x="59491" y="15095"/>
                  </a:lnTo>
                  <a:lnTo>
                    <a:pt x="29746" y="0"/>
                  </a:lnTo>
                  <a:lnTo>
                    <a:pt x="0" y="14429"/>
                  </a:lnTo>
                  <a:lnTo>
                    <a:pt x="29746" y="29524"/>
                  </a:lnTo>
                  <a:lnTo>
                    <a:pt x="109215" y="70146"/>
                  </a:lnTo>
                  <a:lnTo>
                    <a:pt x="188684" y="29524"/>
                  </a:lnTo>
                  <a:lnTo>
                    <a:pt x="218429" y="14429"/>
                  </a:ln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323" name="Google Shape;8323;p74"/>
            <p:cNvSpPr/>
            <p:nvPr/>
          </p:nvSpPr>
          <p:spPr>
            <a:xfrm>
              <a:off x="951975" y="2019500"/>
              <a:ext cx="5460750" cy="1753675"/>
            </a:xfrm>
            <a:custGeom>
              <a:avLst/>
              <a:gdLst/>
              <a:ahLst/>
              <a:cxnLst/>
              <a:rect l="l" t="t" r="r" b="b"/>
              <a:pathLst>
                <a:path w="218430" h="70147" fill="none" extrusionOk="0">
                  <a:moveTo>
                    <a:pt x="188684" y="1"/>
                  </a:moveTo>
                  <a:lnTo>
                    <a:pt x="158939" y="15096"/>
                  </a:lnTo>
                  <a:lnTo>
                    <a:pt x="129193" y="30190"/>
                  </a:lnTo>
                  <a:lnTo>
                    <a:pt x="109215" y="40623"/>
                  </a:lnTo>
                  <a:lnTo>
                    <a:pt x="89237" y="30190"/>
                  </a:lnTo>
                  <a:lnTo>
                    <a:pt x="59491" y="15096"/>
                  </a:lnTo>
                  <a:lnTo>
                    <a:pt x="29746" y="1"/>
                  </a:lnTo>
                  <a:lnTo>
                    <a:pt x="0" y="14208"/>
                  </a:lnTo>
                  <a:lnTo>
                    <a:pt x="29746" y="29524"/>
                  </a:lnTo>
                  <a:lnTo>
                    <a:pt x="59491" y="44619"/>
                  </a:lnTo>
                  <a:lnTo>
                    <a:pt x="109215" y="70147"/>
                  </a:lnTo>
                  <a:lnTo>
                    <a:pt x="158939" y="44619"/>
                  </a:lnTo>
                  <a:lnTo>
                    <a:pt x="188684" y="29524"/>
                  </a:lnTo>
                  <a:lnTo>
                    <a:pt x="218429" y="14208"/>
                  </a:ln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324" name="Google Shape;8324;p74"/>
            <p:cNvSpPr/>
            <p:nvPr/>
          </p:nvSpPr>
          <p:spPr>
            <a:xfrm>
              <a:off x="951975" y="315800"/>
              <a:ext cx="5460750" cy="2719300"/>
            </a:xfrm>
            <a:custGeom>
              <a:avLst/>
              <a:gdLst/>
              <a:ahLst/>
              <a:cxnLst/>
              <a:rect l="l" t="t" r="r" b="b"/>
              <a:pathLst>
                <a:path w="218430" h="108772" fill="none" extrusionOk="0">
                  <a:moveTo>
                    <a:pt x="109215" y="1"/>
                  </a:moveTo>
                  <a:lnTo>
                    <a:pt x="0" y="52832"/>
                  </a:lnTo>
                  <a:lnTo>
                    <a:pt x="109215" y="108771"/>
                  </a:lnTo>
                  <a:lnTo>
                    <a:pt x="218429" y="52832"/>
                  </a:ln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325" name="Google Shape;8325;p74"/>
            <p:cNvSpPr/>
            <p:nvPr/>
          </p:nvSpPr>
          <p:spPr>
            <a:xfrm>
              <a:off x="6501500" y="1464200"/>
              <a:ext cx="310800" cy="261550"/>
            </a:xfrm>
            <a:custGeom>
              <a:avLst/>
              <a:gdLst/>
              <a:ahLst/>
              <a:cxnLst/>
              <a:rect l="l" t="t" r="r" b="b"/>
              <a:pathLst>
                <a:path w="12432" h="10462" extrusionOk="0">
                  <a:moveTo>
                    <a:pt x="4963" y="1"/>
                  </a:moveTo>
                  <a:cubicBezTo>
                    <a:pt x="2239" y="1"/>
                    <a:pt x="0" y="2357"/>
                    <a:pt x="0" y="5120"/>
                  </a:cubicBezTo>
                  <a:cubicBezTo>
                    <a:pt x="0" y="8097"/>
                    <a:pt x="2036" y="10462"/>
                    <a:pt x="4938" y="10462"/>
                  </a:cubicBezTo>
                  <a:cubicBezTo>
                    <a:pt x="5066" y="10462"/>
                    <a:pt x="5196" y="10457"/>
                    <a:pt x="5328" y="10448"/>
                  </a:cubicBezTo>
                  <a:cubicBezTo>
                    <a:pt x="9989" y="10448"/>
                    <a:pt x="12431" y="4898"/>
                    <a:pt x="8879" y="1569"/>
                  </a:cubicBezTo>
                  <a:cubicBezTo>
                    <a:pt x="7991" y="459"/>
                    <a:pt x="6660" y="15"/>
                    <a:pt x="5328" y="15"/>
                  </a:cubicBezTo>
                  <a:cubicBezTo>
                    <a:pt x="5205" y="5"/>
                    <a:pt x="5084" y="1"/>
                    <a:pt x="496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</p:grpSp>
      <p:grpSp>
        <p:nvGrpSpPr>
          <p:cNvPr id="8326" name="Google Shape;8326;p74"/>
          <p:cNvGrpSpPr/>
          <p:nvPr/>
        </p:nvGrpSpPr>
        <p:grpSpPr>
          <a:xfrm>
            <a:off x="3706122" y="2968302"/>
            <a:ext cx="1617932" cy="621724"/>
            <a:chOff x="3862800" y="3038525"/>
            <a:chExt cx="1329006" cy="510698"/>
          </a:xfrm>
        </p:grpSpPr>
        <p:sp>
          <p:nvSpPr>
            <p:cNvPr id="8327" name="Google Shape;8327;p74"/>
            <p:cNvSpPr/>
            <p:nvPr/>
          </p:nvSpPr>
          <p:spPr>
            <a:xfrm>
              <a:off x="4185913" y="3040337"/>
              <a:ext cx="71107" cy="143789"/>
            </a:xfrm>
            <a:custGeom>
              <a:avLst/>
              <a:gdLst/>
              <a:ahLst/>
              <a:cxnLst/>
              <a:rect l="l" t="t" r="r" b="b"/>
              <a:pathLst>
                <a:path w="14722" h="29770" extrusionOk="0">
                  <a:moveTo>
                    <a:pt x="0" y="1"/>
                  </a:moveTo>
                  <a:cubicBezTo>
                    <a:pt x="0" y="11614"/>
                    <a:pt x="5398" y="22573"/>
                    <a:pt x="14721" y="29770"/>
                  </a:cubicBezTo>
                  <a:cubicBezTo>
                    <a:pt x="5562" y="22573"/>
                    <a:pt x="164" y="11614"/>
                    <a:pt x="164" y="1"/>
                  </a:cubicBezTo>
                  <a:close/>
                </a:path>
              </a:pathLst>
            </a:custGeom>
            <a:solidFill>
              <a:srgbClr val="CFD9E0"/>
            </a:solidFill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328" name="Google Shape;8328;p74"/>
            <p:cNvSpPr/>
            <p:nvPr/>
          </p:nvSpPr>
          <p:spPr>
            <a:xfrm>
              <a:off x="3967075" y="3045080"/>
              <a:ext cx="403706" cy="397383"/>
            </a:xfrm>
            <a:custGeom>
              <a:avLst/>
              <a:gdLst/>
              <a:ahLst/>
              <a:cxnLst/>
              <a:rect l="l" t="t" r="r" b="b"/>
              <a:pathLst>
                <a:path w="83583" h="82274" extrusionOk="0">
                  <a:moveTo>
                    <a:pt x="83583" y="82273"/>
                  </a:moveTo>
                  <a:cubicBezTo>
                    <a:pt x="37948" y="82273"/>
                    <a:pt x="655" y="45635"/>
                    <a:pt x="0" y="0"/>
                  </a:cubicBezTo>
                  <a:cubicBezTo>
                    <a:pt x="655" y="45635"/>
                    <a:pt x="37948" y="82273"/>
                    <a:pt x="83583" y="82273"/>
                  </a:cubicBezTo>
                  <a:close/>
                </a:path>
              </a:pathLst>
            </a:custGeom>
            <a:solidFill>
              <a:srgbClr val="445D73"/>
            </a:solidFill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grpSp>
          <p:nvGrpSpPr>
            <p:cNvPr id="8329" name="Google Shape;8329;p74"/>
            <p:cNvGrpSpPr/>
            <p:nvPr/>
          </p:nvGrpSpPr>
          <p:grpSpPr>
            <a:xfrm>
              <a:off x="3967075" y="3040337"/>
              <a:ext cx="1019927" cy="402126"/>
              <a:chOff x="3967075" y="3040337"/>
              <a:chExt cx="1019927" cy="402126"/>
            </a:xfrm>
          </p:grpSpPr>
          <p:sp>
            <p:nvSpPr>
              <p:cNvPr id="8330" name="Google Shape;8330;p74"/>
              <p:cNvSpPr/>
              <p:nvPr/>
            </p:nvSpPr>
            <p:spPr>
              <a:xfrm>
                <a:off x="4369197" y="3335999"/>
                <a:ext cx="617805" cy="105869"/>
              </a:xfrm>
              <a:custGeom>
                <a:avLst/>
                <a:gdLst/>
                <a:ahLst/>
                <a:cxnLst/>
                <a:rect l="l" t="t" r="r" b="b"/>
                <a:pathLst>
                  <a:path w="127910" h="21919" fill="none" extrusionOk="0">
                    <a:moveTo>
                      <a:pt x="1" y="21918"/>
                    </a:moveTo>
                    <a:lnTo>
                      <a:pt x="127909" y="21918"/>
                    </a:lnTo>
                    <a:lnTo>
                      <a:pt x="127909" y="1"/>
                    </a:lnTo>
                    <a:lnTo>
                      <a:pt x="164" y="164"/>
                    </a:lnTo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331" name="Google Shape;8331;p74"/>
              <p:cNvSpPr/>
              <p:nvPr/>
            </p:nvSpPr>
            <p:spPr>
              <a:xfrm>
                <a:off x="3967075" y="3040337"/>
                <a:ext cx="403706" cy="402126"/>
              </a:xfrm>
              <a:custGeom>
                <a:avLst/>
                <a:gdLst/>
                <a:ahLst/>
                <a:cxnLst/>
                <a:rect l="l" t="t" r="r" b="b"/>
                <a:pathLst>
                  <a:path w="83583" h="83256" fill="none" extrusionOk="0">
                    <a:moveTo>
                      <a:pt x="83419" y="61501"/>
                    </a:moveTo>
                    <a:cubicBezTo>
                      <a:pt x="49397" y="61501"/>
                      <a:pt x="21755" y="34022"/>
                      <a:pt x="21755" y="1"/>
                    </a:cubicBezTo>
                    <a:lnTo>
                      <a:pt x="0" y="1"/>
                    </a:lnTo>
                    <a:lnTo>
                      <a:pt x="0" y="982"/>
                    </a:lnTo>
                    <a:cubicBezTo>
                      <a:pt x="818" y="46617"/>
                      <a:pt x="37948" y="83255"/>
                      <a:pt x="83583" y="83255"/>
                    </a:cubicBezTo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8332" name="Google Shape;8332;p74"/>
            <p:cNvGrpSpPr/>
            <p:nvPr/>
          </p:nvGrpSpPr>
          <p:grpSpPr>
            <a:xfrm>
              <a:off x="4186700" y="3040337"/>
              <a:ext cx="390475" cy="183289"/>
              <a:chOff x="4186700" y="3040337"/>
              <a:chExt cx="390475" cy="183289"/>
            </a:xfrm>
          </p:grpSpPr>
          <p:sp>
            <p:nvSpPr>
              <p:cNvPr id="8333" name="Google Shape;8333;p74"/>
              <p:cNvSpPr/>
              <p:nvPr/>
            </p:nvSpPr>
            <p:spPr>
              <a:xfrm>
                <a:off x="4370181" y="3120129"/>
                <a:ext cx="206994" cy="103497"/>
              </a:xfrm>
              <a:custGeom>
                <a:avLst/>
                <a:gdLst/>
                <a:ahLst/>
                <a:cxnLst/>
                <a:rect l="l" t="t" r="r" b="b"/>
                <a:pathLst>
                  <a:path w="42856" h="21428" fill="none" extrusionOk="0">
                    <a:moveTo>
                      <a:pt x="1" y="21428"/>
                    </a:moveTo>
                    <a:lnTo>
                      <a:pt x="42855" y="21428"/>
                    </a:lnTo>
                    <a:lnTo>
                      <a:pt x="42855" y="1"/>
                    </a:ln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334" name="Google Shape;8334;p74"/>
              <p:cNvSpPr/>
              <p:nvPr/>
            </p:nvSpPr>
            <p:spPr>
              <a:xfrm>
                <a:off x="4186700" y="3040337"/>
                <a:ext cx="184081" cy="183289"/>
              </a:xfrm>
              <a:custGeom>
                <a:avLst/>
                <a:gdLst/>
                <a:ahLst/>
                <a:cxnLst/>
                <a:rect l="l" t="t" r="r" b="b"/>
                <a:pathLst>
                  <a:path w="38112" h="37948" fill="none" extrusionOk="0">
                    <a:moveTo>
                      <a:pt x="38112" y="16521"/>
                    </a:moveTo>
                    <a:cubicBezTo>
                      <a:pt x="28789" y="16521"/>
                      <a:pt x="21264" y="9160"/>
                      <a:pt x="21264" y="1"/>
                    </a:cubicBezTo>
                    <a:lnTo>
                      <a:pt x="1" y="1"/>
                    </a:lnTo>
                    <a:cubicBezTo>
                      <a:pt x="1" y="11614"/>
                      <a:pt x="5399" y="22573"/>
                      <a:pt x="14558" y="29770"/>
                    </a:cubicBezTo>
                    <a:cubicBezTo>
                      <a:pt x="21264" y="35004"/>
                      <a:pt x="29606" y="37948"/>
                      <a:pt x="38112" y="37948"/>
                    </a:cubicBezTo>
                    <a:lnTo>
                      <a:pt x="38112" y="37948"/>
                    </a:lnTo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8335" name="Google Shape;8335;p74"/>
            <p:cNvGrpSpPr/>
            <p:nvPr/>
          </p:nvGrpSpPr>
          <p:grpSpPr>
            <a:xfrm>
              <a:off x="4073727" y="3040337"/>
              <a:ext cx="697794" cy="296263"/>
              <a:chOff x="4073727" y="3040337"/>
              <a:chExt cx="697794" cy="296263"/>
            </a:xfrm>
          </p:grpSpPr>
          <p:sp>
            <p:nvSpPr>
              <p:cNvPr id="8336" name="Google Shape;8336;p74"/>
              <p:cNvSpPr/>
              <p:nvPr/>
            </p:nvSpPr>
            <p:spPr>
              <a:xfrm>
                <a:off x="4370181" y="3223621"/>
                <a:ext cx="401339" cy="112979"/>
              </a:xfrm>
              <a:custGeom>
                <a:avLst/>
                <a:gdLst/>
                <a:ahLst/>
                <a:cxnLst/>
                <a:rect l="l" t="t" r="r" b="b"/>
                <a:pathLst>
                  <a:path w="83093" h="23391" fill="none" extrusionOk="0">
                    <a:moveTo>
                      <a:pt x="1" y="23391"/>
                    </a:moveTo>
                    <a:lnTo>
                      <a:pt x="83092" y="23391"/>
                    </a:lnTo>
                    <a:lnTo>
                      <a:pt x="83092" y="1"/>
                    </a:ln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337" name="Google Shape;8337;p74"/>
              <p:cNvSpPr/>
              <p:nvPr/>
            </p:nvSpPr>
            <p:spPr>
              <a:xfrm>
                <a:off x="4073727" y="3040337"/>
                <a:ext cx="297055" cy="296263"/>
              </a:xfrm>
              <a:custGeom>
                <a:avLst/>
                <a:gdLst/>
                <a:ahLst/>
                <a:cxnLst/>
                <a:rect l="l" t="t" r="r" b="b"/>
                <a:pathLst>
                  <a:path w="61502" h="61338" fill="none" extrusionOk="0">
                    <a:moveTo>
                      <a:pt x="61502" y="37948"/>
                    </a:moveTo>
                    <a:lnTo>
                      <a:pt x="61502" y="37948"/>
                    </a:lnTo>
                    <a:cubicBezTo>
                      <a:pt x="52833" y="37948"/>
                      <a:pt x="44654" y="35004"/>
                      <a:pt x="37948" y="29770"/>
                    </a:cubicBezTo>
                    <a:cubicBezTo>
                      <a:pt x="28789" y="22573"/>
                      <a:pt x="23391" y="11614"/>
                      <a:pt x="23227" y="1"/>
                    </a:cubicBezTo>
                    <a:lnTo>
                      <a:pt x="1" y="1"/>
                    </a:lnTo>
                    <a:cubicBezTo>
                      <a:pt x="1" y="33859"/>
                      <a:pt x="27480" y="61338"/>
                      <a:pt x="61502" y="61338"/>
                    </a:cubicBezTo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8338" name="Google Shape;8338;p74"/>
            <p:cNvGrpSpPr/>
            <p:nvPr/>
          </p:nvGrpSpPr>
          <p:grpSpPr>
            <a:xfrm>
              <a:off x="3862800" y="3038525"/>
              <a:ext cx="1329006" cy="510698"/>
              <a:chOff x="3862800" y="3038525"/>
              <a:chExt cx="1329006" cy="510698"/>
            </a:xfrm>
          </p:grpSpPr>
          <p:sp>
            <p:nvSpPr>
              <p:cNvPr id="8339" name="Google Shape;8339;p74"/>
              <p:cNvSpPr/>
              <p:nvPr/>
            </p:nvSpPr>
            <p:spPr>
              <a:xfrm>
                <a:off x="4370175" y="3441875"/>
                <a:ext cx="821631" cy="107348"/>
              </a:xfrm>
              <a:custGeom>
                <a:avLst/>
                <a:gdLst/>
                <a:ahLst/>
                <a:cxnLst/>
                <a:rect l="l" t="t" r="r" b="b"/>
                <a:pathLst>
                  <a:path w="170110" h="21919" fill="none" extrusionOk="0">
                    <a:moveTo>
                      <a:pt x="1" y="21918"/>
                    </a:moveTo>
                    <a:lnTo>
                      <a:pt x="170110" y="21918"/>
                    </a:lnTo>
                    <a:lnTo>
                      <a:pt x="170110" y="0"/>
                    </a:lnTo>
                    <a:lnTo>
                      <a:pt x="1" y="0"/>
                    </a:lnTo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340" name="Google Shape;8340;p74"/>
              <p:cNvSpPr/>
              <p:nvPr/>
            </p:nvSpPr>
            <p:spPr>
              <a:xfrm>
                <a:off x="3862800" y="3038525"/>
                <a:ext cx="507990" cy="510620"/>
              </a:xfrm>
              <a:custGeom>
                <a:avLst/>
                <a:gdLst/>
                <a:ahLst/>
                <a:cxnLst/>
                <a:rect l="l" t="t" r="r" b="b"/>
                <a:pathLst>
                  <a:path w="105174" h="105500" fill="none" extrusionOk="0">
                    <a:moveTo>
                      <a:pt x="105174" y="83418"/>
                    </a:moveTo>
                    <a:cubicBezTo>
                      <a:pt x="59539" y="83418"/>
                      <a:pt x="22246" y="46780"/>
                      <a:pt x="21591" y="1145"/>
                    </a:cubicBezTo>
                    <a:lnTo>
                      <a:pt x="21591" y="0"/>
                    </a:lnTo>
                    <a:lnTo>
                      <a:pt x="1" y="0"/>
                    </a:lnTo>
                    <a:cubicBezTo>
                      <a:pt x="1" y="58229"/>
                      <a:pt x="46944" y="105336"/>
                      <a:pt x="105174" y="105500"/>
                    </a:cubicBezTo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</p:grpSp>
      <p:grpSp>
        <p:nvGrpSpPr>
          <p:cNvPr id="8341" name="Google Shape;8341;p74"/>
          <p:cNvGrpSpPr/>
          <p:nvPr/>
        </p:nvGrpSpPr>
        <p:grpSpPr>
          <a:xfrm>
            <a:off x="714444" y="1232193"/>
            <a:ext cx="883205" cy="775176"/>
            <a:chOff x="649648" y="271400"/>
            <a:chExt cx="6215377" cy="5455143"/>
          </a:xfrm>
        </p:grpSpPr>
        <p:sp>
          <p:nvSpPr>
            <p:cNvPr id="8342" name="Google Shape;8342;p74"/>
            <p:cNvSpPr/>
            <p:nvPr/>
          </p:nvSpPr>
          <p:spPr>
            <a:xfrm>
              <a:off x="2641907" y="3717593"/>
              <a:ext cx="3573900" cy="2008950"/>
            </a:xfrm>
            <a:custGeom>
              <a:avLst/>
              <a:gdLst/>
              <a:ahLst/>
              <a:cxnLst/>
              <a:rect l="l" t="t" r="r" b="b"/>
              <a:pathLst>
                <a:path w="142956" h="80358" fill="none" extrusionOk="0">
                  <a:moveTo>
                    <a:pt x="0" y="50612"/>
                  </a:moveTo>
                  <a:cubicBezTo>
                    <a:pt x="53053" y="80357"/>
                    <a:pt x="120314" y="56605"/>
                    <a:pt x="142956" y="0"/>
                  </a:cubicBezTo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343" name="Google Shape;8343;p74"/>
            <p:cNvSpPr/>
            <p:nvPr/>
          </p:nvSpPr>
          <p:spPr>
            <a:xfrm>
              <a:off x="1359875" y="2446825"/>
              <a:ext cx="338550" cy="1598275"/>
            </a:xfrm>
            <a:custGeom>
              <a:avLst/>
              <a:gdLst/>
              <a:ahLst/>
              <a:cxnLst/>
              <a:rect l="l" t="t" r="r" b="b"/>
              <a:pathLst>
                <a:path w="13542" h="63931" fill="none" extrusionOk="0">
                  <a:moveTo>
                    <a:pt x="888" y="0"/>
                  </a:moveTo>
                  <a:cubicBezTo>
                    <a:pt x="223" y="4440"/>
                    <a:pt x="1" y="9102"/>
                    <a:pt x="1" y="13763"/>
                  </a:cubicBezTo>
                  <a:cubicBezTo>
                    <a:pt x="1" y="31300"/>
                    <a:pt x="4662" y="48614"/>
                    <a:pt x="13541" y="63931"/>
                  </a:cubicBezTo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344" name="Google Shape;8344;p74"/>
            <p:cNvSpPr/>
            <p:nvPr/>
          </p:nvSpPr>
          <p:spPr>
            <a:xfrm>
              <a:off x="1709500" y="271400"/>
              <a:ext cx="5149975" cy="2519525"/>
            </a:xfrm>
            <a:custGeom>
              <a:avLst/>
              <a:gdLst/>
              <a:ahLst/>
              <a:cxnLst/>
              <a:rect l="l" t="t" r="r" b="b"/>
              <a:pathLst>
                <a:path w="205999" h="100781" fill="none" extrusionOk="0">
                  <a:moveTo>
                    <a:pt x="187352" y="100780"/>
                  </a:moveTo>
                  <a:cubicBezTo>
                    <a:pt x="187352" y="77694"/>
                    <a:pt x="179361" y="55496"/>
                    <a:pt x="165154" y="37738"/>
                  </a:cubicBezTo>
                  <a:lnTo>
                    <a:pt x="187352" y="37738"/>
                  </a:lnTo>
                  <a:cubicBezTo>
                    <a:pt x="197563" y="37738"/>
                    <a:pt x="205998" y="29302"/>
                    <a:pt x="205998" y="18869"/>
                  </a:cubicBezTo>
                  <a:cubicBezTo>
                    <a:pt x="205998" y="8436"/>
                    <a:pt x="197563" y="1"/>
                    <a:pt x="187352" y="1"/>
                  </a:cubicBezTo>
                  <a:lnTo>
                    <a:pt x="91012" y="1"/>
                  </a:lnTo>
                  <a:lnTo>
                    <a:pt x="89681" y="1"/>
                  </a:lnTo>
                  <a:lnTo>
                    <a:pt x="86573" y="1"/>
                  </a:lnTo>
                  <a:cubicBezTo>
                    <a:pt x="51056" y="1"/>
                    <a:pt x="17981" y="18869"/>
                    <a:pt x="0" y="49725"/>
                  </a:cubicBezTo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345" name="Google Shape;8345;p74"/>
            <p:cNvSpPr/>
            <p:nvPr/>
          </p:nvSpPr>
          <p:spPr>
            <a:xfrm>
              <a:off x="5965975" y="415700"/>
              <a:ext cx="754750" cy="754750"/>
            </a:xfrm>
            <a:custGeom>
              <a:avLst/>
              <a:gdLst/>
              <a:ahLst/>
              <a:cxnLst/>
              <a:rect l="l" t="t" r="r" b="b"/>
              <a:pathLst>
                <a:path w="30190" h="30190" fill="none" extrusionOk="0">
                  <a:moveTo>
                    <a:pt x="17315" y="0"/>
                  </a:moveTo>
                  <a:cubicBezTo>
                    <a:pt x="5772" y="0"/>
                    <a:pt x="0" y="13763"/>
                    <a:pt x="7992" y="21977"/>
                  </a:cubicBezTo>
                  <a:cubicBezTo>
                    <a:pt x="16205" y="30190"/>
                    <a:pt x="30190" y="24418"/>
                    <a:pt x="30190" y="12875"/>
                  </a:cubicBezTo>
                  <a:cubicBezTo>
                    <a:pt x="30190" y="5772"/>
                    <a:pt x="24418" y="0"/>
                    <a:pt x="1731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346" name="Google Shape;8346;p74"/>
            <p:cNvSpPr/>
            <p:nvPr/>
          </p:nvSpPr>
          <p:spPr>
            <a:xfrm>
              <a:off x="699475" y="2457925"/>
              <a:ext cx="5183275" cy="2647150"/>
            </a:xfrm>
            <a:custGeom>
              <a:avLst/>
              <a:gdLst/>
              <a:ahLst/>
              <a:cxnLst/>
              <a:rect l="l" t="t" r="r" b="b"/>
              <a:pathLst>
                <a:path w="207331" h="105886" fill="none" extrusionOk="0">
                  <a:moveTo>
                    <a:pt x="39513" y="0"/>
                  </a:moveTo>
                  <a:cubicBezTo>
                    <a:pt x="38847" y="4440"/>
                    <a:pt x="38404" y="8880"/>
                    <a:pt x="38626" y="13319"/>
                  </a:cubicBezTo>
                  <a:cubicBezTo>
                    <a:pt x="38404" y="31300"/>
                    <a:pt x="43953" y="48836"/>
                    <a:pt x="54164" y="63487"/>
                  </a:cubicBezTo>
                  <a:lnTo>
                    <a:pt x="18869" y="63487"/>
                  </a:lnTo>
                  <a:cubicBezTo>
                    <a:pt x="8436" y="63487"/>
                    <a:pt x="1" y="71922"/>
                    <a:pt x="1" y="82355"/>
                  </a:cubicBezTo>
                  <a:cubicBezTo>
                    <a:pt x="1" y="92566"/>
                    <a:pt x="8436" y="101002"/>
                    <a:pt x="18869" y="101002"/>
                  </a:cubicBezTo>
                  <a:lnTo>
                    <a:pt x="116097" y="101002"/>
                  </a:lnTo>
                  <a:cubicBezTo>
                    <a:pt x="154277" y="105885"/>
                    <a:pt x="191126" y="85463"/>
                    <a:pt x="207331" y="50390"/>
                  </a:cubicBezTo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347" name="Google Shape;8347;p74"/>
            <p:cNvSpPr/>
            <p:nvPr/>
          </p:nvSpPr>
          <p:spPr>
            <a:xfrm>
              <a:off x="2075775" y="387950"/>
              <a:ext cx="4012325" cy="2402975"/>
            </a:xfrm>
            <a:custGeom>
              <a:avLst/>
              <a:gdLst/>
              <a:ahLst/>
              <a:cxnLst/>
              <a:rect l="l" t="t" r="r" b="b"/>
              <a:pathLst>
                <a:path w="160493" h="96119" fill="none" extrusionOk="0">
                  <a:moveTo>
                    <a:pt x="160492" y="96118"/>
                  </a:moveTo>
                  <a:cubicBezTo>
                    <a:pt x="160492" y="57494"/>
                    <a:pt x="135630" y="23530"/>
                    <a:pt x="99003" y="11765"/>
                  </a:cubicBezTo>
                  <a:cubicBezTo>
                    <a:pt x="62377" y="0"/>
                    <a:pt x="22420" y="13097"/>
                    <a:pt x="0" y="44397"/>
                  </a:cubicBezTo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348" name="Google Shape;8348;p74"/>
            <p:cNvSpPr/>
            <p:nvPr/>
          </p:nvSpPr>
          <p:spPr>
            <a:xfrm>
              <a:off x="649648" y="670971"/>
              <a:ext cx="5183118" cy="4298214"/>
            </a:xfrm>
            <a:custGeom>
              <a:avLst/>
              <a:gdLst/>
              <a:ahLst/>
              <a:cxnLst/>
              <a:rect l="l" t="t" r="r" b="b"/>
              <a:pathLst>
                <a:path w="205333" h="170260" fill="none" extrusionOk="0">
                  <a:moveTo>
                    <a:pt x="205333" y="84575"/>
                  </a:moveTo>
                  <a:cubicBezTo>
                    <a:pt x="205333" y="51944"/>
                    <a:pt x="185133" y="22865"/>
                    <a:pt x="154721" y="11322"/>
                  </a:cubicBezTo>
                  <a:cubicBezTo>
                    <a:pt x="124088" y="1"/>
                    <a:pt x="89681" y="8880"/>
                    <a:pt x="68371" y="33520"/>
                  </a:cubicBezTo>
                  <a:lnTo>
                    <a:pt x="18869" y="33520"/>
                  </a:lnTo>
                  <a:cubicBezTo>
                    <a:pt x="8436" y="33520"/>
                    <a:pt x="1" y="41955"/>
                    <a:pt x="1" y="52388"/>
                  </a:cubicBezTo>
                  <a:cubicBezTo>
                    <a:pt x="1" y="62599"/>
                    <a:pt x="8436" y="71034"/>
                    <a:pt x="18869" y="71034"/>
                  </a:cubicBezTo>
                  <a:lnTo>
                    <a:pt x="50612" y="71034"/>
                  </a:lnTo>
                  <a:cubicBezTo>
                    <a:pt x="44175" y="108549"/>
                    <a:pt x="65929" y="145176"/>
                    <a:pt x="101668" y="157607"/>
                  </a:cubicBezTo>
                  <a:cubicBezTo>
                    <a:pt x="137629" y="170260"/>
                    <a:pt x="177363" y="155165"/>
                    <a:pt x="195788" y="121868"/>
                  </a:cubicBezTo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349" name="Google Shape;8349;p74"/>
            <p:cNvSpPr/>
            <p:nvPr/>
          </p:nvSpPr>
          <p:spPr>
            <a:xfrm>
              <a:off x="1731700" y="1059450"/>
              <a:ext cx="5133325" cy="3762600"/>
            </a:xfrm>
            <a:custGeom>
              <a:avLst/>
              <a:gdLst/>
              <a:ahLst/>
              <a:cxnLst/>
              <a:rect l="l" t="t" r="r" b="b"/>
              <a:pathLst>
                <a:path w="205333" h="150504" fill="none" extrusionOk="0">
                  <a:moveTo>
                    <a:pt x="85685" y="0"/>
                  </a:moveTo>
                  <a:cubicBezTo>
                    <a:pt x="33297" y="222"/>
                    <a:pt x="0" y="56383"/>
                    <a:pt x="25306" y="102333"/>
                  </a:cubicBezTo>
                  <a:cubicBezTo>
                    <a:pt x="50390" y="148283"/>
                    <a:pt x="115652" y="150503"/>
                    <a:pt x="144066" y="106551"/>
                  </a:cubicBezTo>
                  <a:lnTo>
                    <a:pt x="186464" y="106551"/>
                  </a:lnTo>
                  <a:cubicBezTo>
                    <a:pt x="196897" y="106551"/>
                    <a:pt x="205332" y="98116"/>
                    <a:pt x="205332" y="87683"/>
                  </a:cubicBezTo>
                  <a:cubicBezTo>
                    <a:pt x="205332" y="77250"/>
                    <a:pt x="196897" y="68814"/>
                    <a:pt x="186464" y="68814"/>
                  </a:cubicBezTo>
                  <a:lnTo>
                    <a:pt x="154943" y="68814"/>
                  </a:lnTo>
                  <a:cubicBezTo>
                    <a:pt x="154721" y="30856"/>
                    <a:pt x="123865" y="0"/>
                    <a:pt x="8568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350" name="Google Shape;8350;p74"/>
            <p:cNvSpPr/>
            <p:nvPr/>
          </p:nvSpPr>
          <p:spPr>
            <a:xfrm>
              <a:off x="5965975" y="2912975"/>
              <a:ext cx="754750" cy="754775"/>
            </a:xfrm>
            <a:custGeom>
              <a:avLst/>
              <a:gdLst/>
              <a:ahLst/>
              <a:cxnLst/>
              <a:rect l="l" t="t" r="r" b="b"/>
              <a:pathLst>
                <a:path w="30190" h="30191" fill="none" extrusionOk="0">
                  <a:moveTo>
                    <a:pt x="17315" y="1"/>
                  </a:moveTo>
                  <a:cubicBezTo>
                    <a:pt x="5772" y="1"/>
                    <a:pt x="0" y="13764"/>
                    <a:pt x="7992" y="21977"/>
                  </a:cubicBezTo>
                  <a:cubicBezTo>
                    <a:pt x="16205" y="30190"/>
                    <a:pt x="30190" y="24419"/>
                    <a:pt x="30190" y="12876"/>
                  </a:cubicBezTo>
                  <a:cubicBezTo>
                    <a:pt x="30190" y="5772"/>
                    <a:pt x="24418" y="1"/>
                    <a:pt x="1731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351" name="Google Shape;8351;p74"/>
            <p:cNvSpPr/>
            <p:nvPr/>
          </p:nvSpPr>
          <p:spPr>
            <a:xfrm>
              <a:off x="2453125" y="1464550"/>
              <a:ext cx="2874675" cy="2785900"/>
            </a:xfrm>
            <a:custGeom>
              <a:avLst/>
              <a:gdLst/>
              <a:ahLst/>
              <a:cxnLst/>
              <a:rect l="l" t="t" r="r" b="b"/>
              <a:pathLst>
                <a:path w="114987" h="111436" fill="none" extrusionOk="0">
                  <a:moveTo>
                    <a:pt x="56828" y="1"/>
                  </a:moveTo>
                  <a:cubicBezTo>
                    <a:pt x="31744" y="1"/>
                    <a:pt x="9990" y="17759"/>
                    <a:pt x="4884" y="42621"/>
                  </a:cubicBezTo>
                  <a:cubicBezTo>
                    <a:pt x="1" y="67483"/>
                    <a:pt x="13320" y="92123"/>
                    <a:pt x="36628" y="101890"/>
                  </a:cubicBezTo>
                  <a:cubicBezTo>
                    <a:pt x="59936" y="111435"/>
                    <a:pt x="87017" y="103444"/>
                    <a:pt x="101002" y="82356"/>
                  </a:cubicBezTo>
                  <a:cubicBezTo>
                    <a:pt x="114987" y="61268"/>
                    <a:pt x="112323" y="33298"/>
                    <a:pt x="94343" y="15539"/>
                  </a:cubicBezTo>
                  <a:cubicBezTo>
                    <a:pt x="84353" y="5550"/>
                    <a:pt x="71035" y="1"/>
                    <a:pt x="5682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352" name="Google Shape;8352;p74"/>
            <p:cNvSpPr/>
            <p:nvPr/>
          </p:nvSpPr>
          <p:spPr>
            <a:xfrm>
              <a:off x="732775" y="4183825"/>
              <a:ext cx="754775" cy="760300"/>
            </a:xfrm>
            <a:custGeom>
              <a:avLst/>
              <a:gdLst/>
              <a:ahLst/>
              <a:cxnLst/>
              <a:rect l="l" t="t" r="r" b="b"/>
              <a:pathLst>
                <a:path w="30191" h="30412" fill="none" extrusionOk="0">
                  <a:moveTo>
                    <a:pt x="17315" y="0"/>
                  </a:moveTo>
                  <a:cubicBezTo>
                    <a:pt x="5772" y="0"/>
                    <a:pt x="1" y="13985"/>
                    <a:pt x="7992" y="22199"/>
                  </a:cubicBezTo>
                  <a:cubicBezTo>
                    <a:pt x="16205" y="30412"/>
                    <a:pt x="30190" y="24640"/>
                    <a:pt x="30190" y="13097"/>
                  </a:cubicBezTo>
                  <a:cubicBezTo>
                    <a:pt x="30190" y="5772"/>
                    <a:pt x="24419" y="0"/>
                    <a:pt x="1731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353" name="Google Shape;8353;p74"/>
            <p:cNvSpPr/>
            <p:nvPr/>
          </p:nvSpPr>
          <p:spPr>
            <a:xfrm>
              <a:off x="732775" y="1669900"/>
              <a:ext cx="754775" cy="754750"/>
            </a:xfrm>
            <a:custGeom>
              <a:avLst/>
              <a:gdLst/>
              <a:ahLst/>
              <a:cxnLst/>
              <a:rect l="l" t="t" r="r" b="b"/>
              <a:pathLst>
                <a:path w="30191" h="30190" fill="none" extrusionOk="0">
                  <a:moveTo>
                    <a:pt x="17315" y="0"/>
                  </a:moveTo>
                  <a:cubicBezTo>
                    <a:pt x="5772" y="0"/>
                    <a:pt x="1" y="13985"/>
                    <a:pt x="8214" y="22198"/>
                  </a:cubicBezTo>
                  <a:cubicBezTo>
                    <a:pt x="16205" y="30189"/>
                    <a:pt x="30190" y="24418"/>
                    <a:pt x="30190" y="12875"/>
                  </a:cubicBezTo>
                  <a:cubicBezTo>
                    <a:pt x="30190" y="5772"/>
                    <a:pt x="24419" y="0"/>
                    <a:pt x="1731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</p:grpSp>
      <p:grpSp>
        <p:nvGrpSpPr>
          <p:cNvPr id="8354" name="Google Shape;8354;p74"/>
          <p:cNvGrpSpPr/>
          <p:nvPr/>
        </p:nvGrpSpPr>
        <p:grpSpPr>
          <a:xfrm>
            <a:off x="2322745" y="1232193"/>
            <a:ext cx="767704" cy="815489"/>
            <a:chOff x="2499700" y="1135950"/>
            <a:chExt cx="732402" cy="777990"/>
          </a:xfrm>
        </p:grpSpPr>
        <p:grpSp>
          <p:nvGrpSpPr>
            <p:cNvPr id="8355" name="Google Shape;8355;p74"/>
            <p:cNvGrpSpPr/>
            <p:nvPr/>
          </p:nvGrpSpPr>
          <p:grpSpPr>
            <a:xfrm>
              <a:off x="2499700" y="1135950"/>
              <a:ext cx="732402" cy="694705"/>
              <a:chOff x="2499700" y="1135950"/>
              <a:chExt cx="732402" cy="694705"/>
            </a:xfrm>
          </p:grpSpPr>
          <p:sp>
            <p:nvSpPr>
              <p:cNvPr id="8356" name="Google Shape;8356;p74"/>
              <p:cNvSpPr/>
              <p:nvPr/>
            </p:nvSpPr>
            <p:spPr>
              <a:xfrm>
                <a:off x="2721907" y="1135950"/>
                <a:ext cx="288719" cy="199571"/>
              </a:xfrm>
              <a:custGeom>
                <a:avLst/>
                <a:gdLst/>
                <a:ahLst/>
                <a:cxnLst/>
                <a:rect l="l" t="t" r="r" b="b"/>
                <a:pathLst>
                  <a:path w="81559" h="56376" extrusionOk="0">
                    <a:moveTo>
                      <a:pt x="40780" y="1"/>
                    </a:moveTo>
                    <a:cubicBezTo>
                      <a:pt x="38862" y="1"/>
                      <a:pt x="36944" y="556"/>
                      <a:pt x="35329" y="1666"/>
                    </a:cubicBezTo>
                    <a:cubicBezTo>
                      <a:pt x="24427" y="9338"/>
                      <a:pt x="1211" y="28718"/>
                      <a:pt x="0" y="51329"/>
                    </a:cubicBezTo>
                    <a:lnTo>
                      <a:pt x="1211" y="51732"/>
                    </a:lnTo>
                    <a:cubicBezTo>
                      <a:pt x="4845" y="52944"/>
                      <a:pt x="8479" y="54357"/>
                      <a:pt x="12113" y="56174"/>
                    </a:cubicBezTo>
                    <a:lnTo>
                      <a:pt x="12113" y="53145"/>
                    </a:lnTo>
                    <a:cubicBezTo>
                      <a:pt x="12113" y="36591"/>
                      <a:pt x="29071" y="22662"/>
                      <a:pt x="36944" y="17009"/>
                    </a:cubicBezTo>
                    <a:cubicBezTo>
                      <a:pt x="38155" y="16202"/>
                      <a:pt x="39467" y="15798"/>
                      <a:pt x="40780" y="15798"/>
                    </a:cubicBezTo>
                    <a:cubicBezTo>
                      <a:pt x="42092" y="15798"/>
                      <a:pt x="43404" y="16202"/>
                      <a:pt x="44615" y="17009"/>
                    </a:cubicBezTo>
                    <a:cubicBezTo>
                      <a:pt x="52489" y="22662"/>
                      <a:pt x="69446" y="36591"/>
                      <a:pt x="69446" y="53145"/>
                    </a:cubicBezTo>
                    <a:lnTo>
                      <a:pt x="69446" y="56376"/>
                    </a:lnTo>
                    <a:cubicBezTo>
                      <a:pt x="72878" y="54559"/>
                      <a:pt x="76512" y="53145"/>
                      <a:pt x="80146" y="51934"/>
                    </a:cubicBezTo>
                    <a:lnTo>
                      <a:pt x="81559" y="51530"/>
                    </a:lnTo>
                    <a:cubicBezTo>
                      <a:pt x="80751" y="28920"/>
                      <a:pt x="57132" y="9540"/>
                      <a:pt x="46230" y="1666"/>
                    </a:cubicBezTo>
                    <a:cubicBezTo>
                      <a:pt x="44615" y="556"/>
                      <a:pt x="42697" y="1"/>
                      <a:pt x="4078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357" name="Google Shape;8357;p74"/>
              <p:cNvSpPr/>
              <p:nvPr/>
            </p:nvSpPr>
            <p:spPr>
              <a:xfrm>
                <a:off x="2499700" y="1313180"/>
                <a:ext cx="225119" cy="278853"/>
              </a:xfrm>
              <a:custGeom>
                <a:avLst/>
                <a:gdLst/>
                <a:ahLst/>
                <a:cxnLst/>
                <a:rect l="l" t="t" r="r" b="b"/>
                <a:pathLst>
                  <a:path w="63593" h="78772" extrusionOk="0">
                    <a:moveTo>
                      <a:pt x="53819" y="1"/>
                    </a:moveTo>
                    <a:cubicBezTo>
                      <a:pt x="53376" y="1"/>
                      <a:pt x="52933" y="13"/>
                      <a:pt x="52489" y="39"/>
                    </a:cubicBezTo>
                    <a:cubicBezTo>
                      <a:pt x="33311" y="39"/>
                      <a:pt x="13527" y="12758"/>
                      <a:pt x="4442" y="19420"/>
                    </a:cubicBezTo>
                    <a:cubicBezTo>
                      <a:pt x="1212" y="21842"/>
                      <a:pt x="1" y="26082"/>
                      <a:pt x="1212" y="29917"/>
                    </a:cubicBezTo>
                    <a:cubicBezTo>
                      <a:pt x="5048" y="42434"/>
                      <a:pt x="16353" y="70697"/>
                      <a:pt x="37550" y="78772"/>
                    </a:cubicBezTo>
                    <a:cubicBezTo>
                      <a:pt x="37752" y="78368"/>
                      <a:pt x="37954" y="77964"/>
                      <a:pt x="38156" y="77561"/>
                    </a:cubicBezTo>
                    <a:cubicBezTo>
                      <a:pt x="40377" y="74533"/>
                      <a:pt x="43001" y="71504"/>
                      <a:pt x="45827" y="68678"/>
                    </a:cubicBezTo>
                    <a:cubicBezTo>
                      <a:pt x="44818" y="68476"/>
                      <a:pt x="43809" y="68072"/>
                      <a:pt x="42799" y="67871"/>
                    </a:cubicBezTo>
                    <a:cubicBezTo>
                      <a:pt x="27255" y="62824"/>
                      <a:pt x="19179" y="42232"/>
                      <a:pt x="16151" y="32946"/>
                    </a:cubicBezTo>
                    <a:cubicBezTo>
                      <a:pt x="15344" y="30321"/>
                      <a:pt x="16353" y="27293"/>
                      <a:pt x="18574" y="25678"/>
                    </a:cubicBezTo>
                    <a:cubicBezTo>
                      <a:pt x="25034" y="20833"/>
                      <a:pt x="38963" y="11748"/>
                      <a:pt x="52489" y="11748"/>
                    </a:cubicBezTo>
                    <a:cubicBezTo>
                      <a:pt x="55316" y="11748"/>
                      <a:pt x="57940" y="12152"/>
                      <a:pt x="60564" y="12960"/>
                    </a:cubicBezTo>
                    <a:cubicBezTo>
                      <a:pt x="61574" y="13363"/>
                      <a:pt x="62583" y="13767"/>
                      <a:pt x="63593" y="14171"/>
                    </a:cubicBezTo>
                    <a:cubicBezTo>
                      <a:pt x="62987" y="10335"/>
                      <a:pt x="62785" y="6701"/>
                      <a:pt x="62785" y="2866"/>
                    </a:cubicBezTo>
                    <a:lnTo>
                      <a:pt x="62785" y="1452"/>
                    </a:lnTo>
                    <a:cubicBezTo>
                      <a:pt x="59796" y="573"/>
                      <a:pt x="56808" y="1"/>
                      <a:pt x="5381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358" name="Google Shape;8358;p74"/>
              <p:cNvSpPr/>
              <p:nvPr/>
            </p:nvSpPr>
            <p:spPr>
              <a:xfrm>
                <a:off x="2721907" y="1317604"/>
                <a:ext cx="53599" cy="72899"/>
              </a:xfrm>
              <a:custGeom>
                <a:avLst/>
                <a:gdLst/>
                <a:ahLst/>
                <a:cxnLst/>
                <a:rect l="l" t="t" r="r" b="b"/>
                <a:pathLst>
                  <a:path w="15141" h="20593" extrusionOk="0">
                    <a:moveTo>
                      <a:pt x="0" y="1"/>
                    </a:moveTo>
                    <a:lnTo>
                      <a:pt x="0" y="1414"/>
                    </a:lnTo>
                    <a:cubicBezTo>
                      <a:pt x="0" y="5249"/>
                      <a:pt x="202" y="9085"/>
                      <a:pt x="808" y="12921"/>
                    </a:cubicBezTo>
                    <a:cubicBezTo>
                      <a:pt x="5653" y="14738"/>
                      <a:pt x="9892" y="17362"/>
                      <a:pt x="13930" y="20592"/>
                    </a:cubicBezTo>
                    <a:cubicBezTo>
                      <a:pt x="14333" y="20188"/>
                      <a:pt x="14737" y="19785"/>
                      <a:pt x="15141" y="19583"/>
                    </a:cubicBezTo>
                    <a:cubicBezTo>
                      <a:pt x="13324" y="14738"/>
                      <a:pt x="12315" y="9893"/>
                      <a:pt x="12113" y="4846"/>
                    </a:cubicBezTo>
                    <a:cubicBezTo>
                      <a:pt x="8681" y="3029"/>
                      <a:pt x="5047" y="1414"/>
                      <a:pt x="1211" y="404"/>
                    </a:cubicBezTo>
                    <a:lnTo>
                      <a:pt x="0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359" name="Google Shape;8359;p74"/>
              <p:cNvSpPr/>
              <p:nvPr/>
            </p:nvSpPr>
            <p:spPr>
              <a:xfrm>
                <a:off x="2764773" y="1334751"/>
                <a:ext cx="47171" cy="52173"/>
              </a:xfrm>
              <a:custGeom>
                <a:avLst/>
                <a:gdLst/>
                <a:ahLst/>
                <a:cxnLst/>
                <a:rect l="l" t="t" r="r" b="b"/>
                <a:pathLst>
                  <a:path w="13325" h="14738" extrusionOk="0">
                    <a:moveTo>
                      <a:pt x="1" y="1"/>
                    </a:moveTo>
                    <a:cubicBezTo>
                      <a:pt x="203" y="5048"/>
                      <a:pt x="1212" y="9893"/>
                      <a:pt x="3029" y="14738"/>
                    </a:cubicBezTo>
                    <a:cubicBezTo>
                      <a:pt x="6259" y="12315"/>
                      <a:pt x="9691" y="10498"/>
                      <a:pt x="13325" y="9085"/>
                    </a:cubicBezTo>
                    <a:cubicBezTo>
                      <a:pt x="9287" y="5451"/>
                      <a:pt x="4846" y="2423"/>
                      <a:pt x="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360" name="Google Shape;8360;p74"/>
              <p:cNvSpPr/>
              <p:nvPr/>
            </p:nvSpPr>
            <p:spPr>
              <a:xfrm>
                <a:off x="2554001" y="1354757"/>
                <a:ext cx="187956" cy="201536"/>
              </a:xfrm>
              <a:custGeom>
                <a:avLst/>
                <a:gdLst/>
                <a:ahLst/>
                <a:cxnLst/>
                <a:rect l="l" t="t" r="r" b="b"/>
                <a:pathLst>
                  <a:path w="53095" h="56931" extrusionOk="0">
                    <a:moveTo>
                      <a:pt x="37146" y="0"/>
                    </a:moveTo>
                    <a:cubicBezTo>
                      <a:pt x="23620" y="0"/>
                      <a:pt x="9489" y="9085"/>
                      <a:pt x="3231" y="13930"/>
                    </a:cubicBezTo>
                    <a:cubicBezTo>
                      <a:pt x="808" y="15545"/>
                      <a:pt x="1" y="18573"/>
                      <a:pt x="808" y="21198"/>
                    </a:cubicBezTo>
                    <a:cubicBezTo>
                      <a:pt x="3634" y="30282"/>
                      <a:pt x="11710" y="51076"/>
                      <a:pt x="27456" y="56123"/>
                    </a:cubicBezTo>
                    <a:cubicBezTo>
                      <a:pt x="28466" y="56324"/>
                      <a:pt x="29273" y="56728"/>
                      <a:pt x="30282" y="56930"/>
                    </a:cubicBezTo>
                    <a:cubicBezTo>
                      <a:pt x="34926" y="52287"/>
                      <a:pt x="40174" y="48249"/>
                      <a:pt x="46029" y="45221"/>
                    </a:cubicBezTo>
                    <a:cubicBezTo>
                      <a:pt x="46029" y="44414"/>
                      <a:pt x="46029" y="43404"/>
                      <a:pt x="46029" y="42395"/>
                    </a:cubicBezTo>
                    <a:cubicBezTo>
                      <a:pt x="45827" y="34118"/>
                      <a:pt x="48452" y="25841"/>
                      <a:pt x="53095" y="18977"/>
                    </a:cubicBezTo>
                    <a:cubicBezTo>
                      <a:pt x="50672" y="13728"/>
                      <a:pt x="49057" y="8075"/>
                      <a:pt x="48250" y="2423"/>
                    </a:cubicBezTo>
                    <a:cubicBezTo>
                      <a:pt x="47240" y="2019"/>
                      <a:pt x="46231" y="1615"/>
                      <a:pt x="45221" y="1413"/>
                    </a:cubicBezTo>
                    <a:cubicBezTo>
                      <a:pt x="42597" y="404"/>
                      <a:pt x="39771" y="0"/>
                      <a:pt x="37146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361" name="Google Shape;8361;p74"/>
              <p:cNvSpPr/>
              <p:nvPr/>
            </p:nvSpPr>
            <p:spPr>
              <a:xfrm>
                <a:off x="2724763" y="1363329"/>
                <a:ext cx="46455" cy="58605"/>
              </a:xfrm>
              <a:custGeom>
                <a:avLst/>
                <a:gdLst/>
                <a:ahLst/>
                <a:cxnLst/>
                <a:rect l="l" t="t" r="r" b="b"/>
                <a:pathLst>
                  <a:path w="13123" h="1655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010" y="5653"/>
                      <a:pt x="2625" y="11306"/>
                      <a:pt x="4846" y="16555"/>
                    </a:cubicBezTo>
                    <a:cubicBezTo>
                      <a:pt x="6461" y="14334"/>
                      <a:pt x="8076" y="12315"/>
                      <a:pt x="10095" y="10297"/>
                    </a:cubicBezTo>
                    <a:cubicBezTo>
                      <a:pt x="10902" y="9489"/>
                      <a:pt x="12113" y="8480"/>
                      <a:pt x="13123" y="7672"/>
                    </a:cubicBezTo>
                    <a:cubicBezTo>
                      <a:pt x="9085" y="4442"/>
                      <a:pt x="4846" y="1818"/>
                      <a:pt x="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362" name="Google Shape;8362;p74"/>
              <p:cNvSpPr/>
              <p:nvPr/>
            </p:nvSpPr>
            <p:spPr>
              <a:xfrm>
                <a:off x="2587581" y="1591246"/>
                <a:ext cx="277288" cy="238695"/>
              </a:xfrm>
              <a:custGeom>
                <a:avLst/>
                <a:gdLst/>
                <a:ahLst/>
                <a:cxnLst/>
                <a:rect l="l" t="t" r="r" b="b"/>
                <a:pathLst>
                  <a:path w="78330" h="67428" extrusionOk="0">
                    <a:moveTo>
                      <a:pt x="12719" y="0"/>
                    </a:moveTo>
                    <a:cubicBezTo>
                      <a:pt x="1" y="18977"/>
                      <a:pt x="7672" y="48451"/>
                      <a:pt x="11912" y="61169"/>
                    </a:cubicBezTo>
                    <a:cubicBezTo>
                      <a:pt x="13123" y="64803"/>
                      <a:pt x="16555" y="67428"/>
                      <a:pt x="20593" y="67428"/>
                    </a:cubicBezTo>
                    <a:lnTo>
                      <a:pt x="22006" y="67428"/>
                    </a:lnTo>
                    <a:cubicBezTo>
                      <a:pt x="35935" y="67428"/>
                      <a:pt x="64602" y="65207"/>
                      <a:pt x="78330" y="48047"/>
                    </a:cubicBezTo>
                    <a:cubicBezTo>
                      <a:pt x="78128" y="47643"/>
                      <a:pt x="77724" y="47442"/>
                      <a:pt x="77522" y="47038"/>
                    </a:cubicBezTo>
                    <a:cubicBezTo>
                      <a:pt x="75302" y="43808"/>
                      <a:pt x="73283" y="40578"/>
                      <a:pt x="71466" y="37146"/>
                    </a:cubicBezTo>
                    <a:cubicBezTo>
                      <a:pt x="70860" y="37953"/>
                      <a:pt x="70457" y="38761"/>
                      <a:pt x="69851" y="39568"/>
                    </a:cubicBezTo>
                    <a:cubicBezTo>
                      <a:pt x="60363" y="52489"/>
                      <a:pt x="39367" y="54104"/>
                      <a:pt x="29273" y="54104"/>
                    </a:cubicBezTo>
                    <a:lnTo>
                      <a:pt x="28466" y="54104"/>
                    </a:lnTo>
                    <a:cubicBezTo>
                      <a:pt x="25640" y="54104"/>
                      <a:pt x="23015" y="52287"/>
                      <a:pt x="22208" y="49662"/>
                    </a:cubicBezTo>
                    <a:cubicBezTo>
                      <a:pt x="19179" y="40578"/>
                      <a:pt x="13527" y="18977"/>
                      <a:pt x="23217" y="5855"/>
                    </a:cubicBezTo>
                    <a:cubicBezTo>
                      <a:pt x="23823" y="4845"/>
                      <a:pt x="24428" y="4038"/>
                      <a:pt x="25236" y="3230"/>
                    </a:cubicBezTo>
                    <a:cubicBezTo>
                      <a:pt x="21400" y="2625"/>
                      <a:pt x="17766" y="1817"/>
                      <a:pt x="14132" y="606"/>
                    </a:cubicBezTo>
                    <a:cubicBezTo>
                      <a:pt x="13527" y="404"/>
                      <a:pt x="13123" y="202"/>
                      <a:pt x="1271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363" name="Google Shape;8363;p74"/>
              <p:cNvSpPr/>
              <p:nvPr/>
            </p:nvSpPr>
            <p:spPr>
              <a:xfrm>
                <a:off x="2631881" y="1556237"/>
                <a:ext cx="95768" cy="46455"/>
              </a:xfrm>
              <a:custGeom>
                <a:avLst/>
                <a:gdLst/>
                <a:ahLst/>
                <a:cxnLst/>
                <a:rect l="l" t="t" r="r" b="b"/>
                <a:pathLst>
                  <a:path w="27053" h="13123" extrusionOk="0">
                    <a:moveTo>
                      <a:pt x="8277" y="0"/>
                    </a:moveTo>
                    <a:cubicBezTo>
                      <a:pt x="5451" y="2826"/>
                      <a:pt x="3029" y="5653"/>
                      <a:pt x="808" y="8883"/>
                    </a:cubicBezTo>
                    <a:cubicBezTo>
                      <a:pt x="404" y="9286"/>
                      <a:pt x="202" y="9690"/>
                      <a:pt x="0" y="9892"/>
                    </a:cubicBezTo>
                    <a:cubicBezTo>
                      <a:pt x="606" y="10094"/>
                      <a:pt x="1010" y="10296"/>
                      <a:pt x="1414" y="10498"/>
                    </a:cubicBezTo>
                    <a:cubicBezTo>
                      <a:pt x="5047" y="11709"/>
                      <a:pt x="8883" y="12517"/>
                      <a:pt x="12719" y="13122"/>
                    </a:cubicBezTo>
                    <a:cubicBezTo>
                      <a:pt x="16554" y="8277"/>
                      <a:pt x="21601" y="4240"/>
                      <a:pt x="27052" y="1211"/>
                    </a:cubicBezTo>
                    <a:lnTo>
                      <a:pt x="27052" y="1211"/>
                    </a:lnTo>
                    <a:cubicBezTo>
                      <a:pt x="25033" y="1615"/>
                      <a:pt x="23015" y="1615"/>
                      <a:pt x="20996" y="1615"/>
                    </a:cubicBezTo>
                    <a:cubicBezTo>
                      <a:pt x="16756" y="1615"/>
                      <a:pt x="12517" y="1009"/>
                      <a:pt x="8277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364" name="Google Shape;8364;p74"/>
              <p:cNvSpPr/>
              <p:nvPr/>
            </p:nvSpPr>
            <p:spPr>
              <a:xfrm>
                <a:off x="2661889" y="1514798"/>
                <a:ext cx="66467" cy="47170"/>
              </a:xfrm>
              <a:custGeom>
                <a:avLst/>
                <a:gdLst/>
                <a:ahLst/>
                <a:cxnLst/>
                <a:rect l="l" t="t" r="r" b="b"/>
                <a:pathLst>
                  <a:path w="18776" h="13325" extrusionOk="0">
                    <a:moveTo>
                      <a:pt x="15747" y="0"/>
                    </a:moveTo>
                    <a:cubicBezTo>
                      <a:pt x="9892" y="3028"/>
                      <a:pt x="4644" y="7066"/>
                      <a:pt x="0" y="11709"/>
                    </a:cubicBezTo>
                    <a:cubicBezTo>
                      <a:pt x="4038" y="12718"/>
                      <a:pt x="8277" y="13324"/>
                      <a:pt x="12517" y="13324"/>
                    </a:cubicBezTo>
                    <a:cubicBezTo>
                      <a:pt x="14536" y="13324"/>
                      <a:pt x="16756" y="13122"/>
                      <a:pt x="18775" y="12920"/>
                    </a:cubicBezTo>
                    <a:cubicBezTo>
                      <a:pt x="16958" y="8883"/>
                      <a:pt x="16151" y="4441"/>
                      <a:pt x="15747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365" name="Google Shape;8365;p74"/>
              <p:cNvSpPr/>
              <p:nvPr/>
            </p:nvSpPr>
            <p:spPr>
              <a:xfrm>
                <a:off x="2635452" y="1602677"/>
                <a:ext cx="205108" cy="180094"/>
              </a:xfrm>
              <a:custGeom>
                <a:avLst/>
                <a:gdLst/>
                <a:ahLst/>
                <a:cxnLst/>
                <a:rect l="l" t="t" r="r" b="b"/>
                <a:pathLst>
                  <a:path w="57940" h="50874" extrusionOk="0">
                    <a:moveTo>
                      <a:pt x="11710" y="0"/>
                    </a:moveTo>
                    <a:cubicBezTo>
                      <a:pt x="10902" y="808"/>
                      <a:pt x="10297" y="1615"/>
                      <a:pt x="9691" y="2625"/>
                    </a:cubicBezTo>
                    <a:cubicBezTo>
                      <a:pt x="1" y="15949"/>
                      <a:pt x="5653" y="37348"/>
                      <a:pt x="8682" y="46432"/>
                    </a:cubicBezTo>
                    <a:cubicBezTo>
                      <a:pt x="9489" y="49057"/>
                      <a:pt x="12114" y="50874"/>
                      <a:pt x="14940" y="50874"/>
                    </a:cubicBezTo>
                    <a:lnTo>
                      <a:pt x="15747" y="50874"/>
                    </a:lnTo>
                    <a:cubicBezTo>
                      <a:pt x="25841" y="50874"/>
                      <a:pt x="46837" y="49259"/>
                      <a:pt x="56325" y="36338"/>
                    </a:cubicBezTo>
                    <a:cubicBezTo>
                      <a:pt x="56931" y="35531"/>
                      <a:pt x="57334" y="34723"/>
                      <a:pt x="57940" y="33916"/>
                    </a:cubicBezTo>
                    <a:cubicBezTo>
                      <a:pt x="54508" y="27052"/>
                      <a:pt x="52085" y="19582"/>
                      <a:pt x="51278" y="11911"/>
                    </a:cubicBezTo>
                    <a:cubicBezTo>
                      <a:pt x="45222" y="9892"/>
                      <a:pt x="39771" y="6460"/>
                      <a:pt x="35330" y="2019"/>
                    </a:cubicBezTo>
                    <a:cubicBezTo>
                      <a:pt x="34522" y="1413"/>
                      <a:pt x="33916" y="606"/>
                      <a:pt x="33311" y="0"/>
                    </a:cubicBezTo>
                    <a:cubicBezTo>
                      <a:pt x="29677" y="606"/>
                      <a:pt x="26043" y="808"/>
                      <a:pt x="22409" y="808"/>
                    </a:cubicBezTo>
                    <a:cubicBezTo>
                      <a:pt x="18776" y="808"/>
                      <a:pt x="15142" y="606"/>
                      <a:pt x="1171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366" name="Google Shape;8366;p74"/>
              <p:cNvSpPr/>
              <p:nvPr/>
            </p:nvSpPr>
            <p:spPr>
              <a:xfrm>
                <a:off x="2676892" y="1560523"/>
                <a:ext cx="76471" cy="45025"/>
              </a:xfrm>
              <a:custGeom>
                <a:avLst/>
                <a:gdLst/>
                <a:ahLst/>
                <a:cxnLst/>
                <a:rect l="l" t="t" r="r" b="b"/>
                <a:pathLst>
                  <a:path w="21602" h="12719" extrusionOk="0">
                    <a:moveTo>
                      <a:pt x="14334" y="0"/>
                    </a:moveTo>
                    <a:cubicBezTo>
                      <a:pt x="8883" y="3029"/>
                      <a:pt x="3836" y="7066"/>
                      <a:pt x="1" y="11911"/>
                    </a:cubicBezTo>
                    <a:cubicBezTo>
                      <a:pt x="3433" y="12517"/>
                      <a:pt x="7067" y="12719"/>
                      <a:pt x="10700" y="12719"/>
                    </a:cubicBezTo>
                    <a:cubicBezTo>
                      <a:pt x="14334" y="12719"/>
                      <a:pt x="17968" y="12517"/>
                      <a:pt x="21602" y="11911"/>
                    </a:cubicBezTo>
                    <a:cubicBezTo>
                      <a:pt x="18574" y="8277"/>
                      <a:pt x="16151" y="4240"/>
                      <a:pt x="1433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367" name="Google Shape;8367;p74"/>
              <p:cNvSpPr/>
              <p:nvPr/>
            </p:nvSpPr>
            <p:spPr>
              <a:xfrm>
                <a:off x="2864801" y="1592672"/>
                <a:ext cx="278003" cy="237984"/>
              </a:xfrm>
              <a:custGeom>
                <a:avLst/>
                <a:gdLst/>
                <a:ahLst/>
                <a:cxnLst/>
                <a:rect l="l" t="t" r="r" b="b"/>
                <a:pathLst>
                  <a:path w="78532" h="67227" extrusionOk="0">
                    <a:moveTo>
                      <a:pt x="66015" y="1"/>
                    </a:moveTo>
                    <a:cubicBezTo>
                      <a:pt x="65611" y="203"/>
                      <a:pt x="65208" y="405"/>
                      <a:pt x="64804" y="405"/>
                    </a:cubicBezTo>
                    <a:cubicBezTo>
                      <a:pt x="61170" y="1616"/>
                      <a:pt x="57334" y="2625"/>
                      <a:pt x="53499" y="3231"/>
                    </a:cubicBezTo>
                    <a:cubicBezTo>
                      <a:pt x="54104" y="4038"/>
                      <a:pt x="54710" y="4644"/>
                      <a:pt x="55315" y="5653"/>
                    </a:cubicBezTo>
                    <a:cubicBezTo>
                      <a:pt x="65006" y="18977"/>
                      <a:pt x="59555" y="40377"/>
                      <a:pt x="56325" y="49461"/>
                    </a:cubicBezTo>
                    <a:cubicBezTo>
                      <a:pt x="55517" y="52086"/>
                      <a:pt x="52893" y="53902"/>
                      <a:pt x="50269" y="53902"/>
                    </a:cubicBezTo>
                    <a:lnTo>
                      <a:pt x="49259" y="53902"/>
                    </a:lnTo>
                    <a:cubicBezTo>
                      <a:pt x="39165" y="53902"/>
                      <a:pt x="18170" y="52287"/>
                      <a:pt x="8883" y="39367"/>
                    </a:cubicBezTo>
                    <a:cubicBezTo>
                      <a:pt x="8076" y="38560"/>
                      <a:pt x="7470" y="37550"/>
                      <a:pt x="7067" y="36743"/>
                    </a:cubicBezTo>
                    <a:cubicBezTo>
                      <a:pt x="5250" y="40175"/>
                      <a:pt x="3231" y="43405"/>
                      <a:pt x="1010" y="46433"/>
                    </a:cubicBezTo>
                    <a:cubicBezTo>
                      <a:pt x="808" y="46837"/>
                      <a:pt x="405" y="47240"/>
                      <a:pt x="1" y="47644"/>
                    </a:cubicBezTo>
                    <a:cubicBezTo>
                      <a:pt x="13729" y="65006"/>
                      <a:pt x="42597" y="67226"/>
                      <a:pt x="56527" y="67226"/>
                    </a:cubicBezTo>
                    <a:lnTo>
                      <a:pt x="57738" y="67226"/>
                    </a:lnTo>
                    <a:cubicBezTo>
                      <a:pt x="61776" y="67226"/>
                      <a:pt x="65409" y="64602"/>
                      <a:pt x="66621" y="60968"/>
                    </a:cubicBezTo>
                    <a:cubicBezTo>
                      <a:pt x="70860" y="48250"/>
                      <a:pt x="78532" y="18977"/>
                      <a:pt x="6601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368" name="Google Shape;8368;p74"/>
              <p:cNvSpPr/>
              <p:nvPr/>
            </p:nvSpPr>
            <p:spPr>
              <a:xfrm>
                <a:off x="2840508" y="1660548"/>
                <a:ext cx="49316" cy="100770"/>
              </a:xfrm>
              <a:custGeom>
                <a:avLst/>
                <a:gdLst/>
                <a:ahLst/>
                <a:cxnLst/>
                <a:rect l="l" t="t" r="r" b="b"/>
                <a:pathLst>
                  <a:path w="13931" h="28466" extrusionOk="0">
                    <a:moveTo>
                      <a:pt x="6865" y="0"/>
                    </a:moveTo>
                    <a:cubicBezTo>
                      <a:pt x="5855" y="6259"/>
                      <a:pt x="3433" y="12113"/>
                      <a:pt x="1" y="17564"/>
                    </a:cubicBezTo>
                    <a:cubicBezTo>
                      <a:pt x="1818" y="20996"/>
                      <a:pt x="3837" y="24428"/>
                      <a:pt x="6057" y="27658"/>
                    </a:cubicBezTo>
                    <a:cubicBezTo>
                      <a:pt x="6259" y="27860"/>
                      <a:pt x="6663" y="28263"/>
                      <a:pt x="6865" y="28465"/>
                    </a:cubicBezTo>
                    <a:cubicBezTo>
                      <a:pt x="7269" y="28061"/>
                      <a:pt x="7470" y="27860"/>
                      <a:pt x="7874" y="27456"/>
                    </a:cubicBezTo>
                    <a:cubicBezTo>
                      <a:pt x="10095" y="24226"/>
                      <a:pt x="12114" y="20996"/>
                      <a:pt x="13931" y="17564"/>
                    </a:cubicBezTo>
                    <a:cubicBezTo>
                      <a:pt x="10297" y="12113"/>
                      <a:pt x="8076" y="6259"/>
                      <a:pt x="6865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369" name="Google Shape;8369;p74"/>
              <p:cNvSpPr/>
              <p:nvPr/>
            </p:nvSpPr>
            <p:spPr>
              <a:xfrm>
                <a:off x="2816930" y="1644831"/>
                <a:ext cx="47886" cy="77898"/>
              </a:xfrm>
              <a:custGeom>
                <a:avLst/>
                <a:gdLst/>
                <a:ahLst/>
                <a:cxnLst/>
                <a:rect l="l" t="t" r="r" b="b"/>
                <a:pathLst>
                  <a:path w="13527" h="2200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808" y="7671"/>
                      <a:pt x="3231" y="15141"/>
                      <a:pt x="6663" y="22005"/>
                    </a:cubicBezTo>
                    <a:cubicBezTo>
                      <a:pt x="10095" y="16554"/>
                      <a:pt x="12517" y="10700"/>
                      <a:pt x="13527" y="4441"/>
                    </a:cubicBezTo>
                    <a:cubicBezTo>
                      <a:pt x="13527" y="3836"/>
                      <a:pt x="13325" y="3028"/>
                      <a:pt x="13325" y="2221"/>
                    </a:cubicBezTo>
                    <a:cubicBezTo>
                      <a:pt x="8682" y="2221"/>
                      <a:pt x="4240" y="1413"/>
                      <a:pt x="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370" name="Google Shape;8370;p74"/>
              <p:cNvSpPr/>
              <p:nvPr/>
            </p:nvSpPr>
            <p:spPr>
              <a:xfrm>
                <a:off x="2889093" y="1602677"/>
                <a:ext cx="205823" cy="180809"/>
              </a:xfrm>
              <a:custGeom>
                <a:avLst/>
                <a:gdLst/>
                <a:ahLst/>
                <a:cxnLst/>
                <a:rect l="l" t="t" r="r" b="b"/>
                <a:pathLst>
                  <a:path w="58142" h="51076" extrusionOk="0">
                    <a:moveTo>
                      <a:pt x="24428" y="0"/>
                    </a:moveTo>
                    <a:cubicBezTo>
                      <a:pt x="23822" y="808"/>
                      <a:pt x="23419" y="1413"/>
                      <a:pt x="22813" y="2019"/>
                    </a:cubicBezTo>
                    <a:cubicBezTo>
                      <a:pt x="18170" y="6460"/>
                      <a:pt x="12719" y="9892"/>
                      <a:pt x="6865" y="11911"/>
                    </a:cubicBezTo>
                    <a:cubicBezTo>
                      <a:pt x="5855" y="19582"/>
                      <a:pt x="3634" y="27052"/>
                      <a:pt x="1" y="33916"/>
                    </a:cubicBezTo>
                    <a:cubicBezTo>
                      <a:pt x="606" y="34723"/>
                      <a:pt x="1212" y="35733"/>
                      <a:pt x="1818" y="36540"/>
                    </a:cubicBezTo>
                    <a:cubicBezTo>
                      <a:pt x="11306" y="49460"/>
                      <a:pt x="32301" y="51075"/>
                      <a:pt x="42395" y="51075"/>
                    </a:cubicBezTo>
                    <a:lnTo>
                      <a:pt x="43203" y="51075"/>
                    </a:lnTo>
                    <a:cubicBezTo>
                      <a:pt x="46029" y="51075"/>
                      <a:pt x="48451" y="49259"/>
                      <a:pt x="49461" y="46634"/>
                    </a:cubicBezTo>
                    <a:cubicBezTo>
                      <a:pt x="52489" y="37550"/>
                      <a:pt x="58142" y="15949"/>
                      <a:pt x="48451" y="2826"/>
                    </a:cubicBezTo>
                    <a:cubicBezTo>
                      <a:pt x="47846" y="1817"/>
                      <a:pt x="47240" y="1211"/>
                      <a:pt x="46433" y="404"/>
                    </a:cubicBezTo>
                    <a:cubicBezTo>
                      <a:pt x="43001" y="808"/>
                      <a:pt x="39569" y="1211"/>
                      <a:pt x="35935" y="1211"/>
                    </a:cubicBezTo>
                    <a:cubicBezTo>
                      <a:pt x="32099" y="1211"/>
                      <a:pt x="28264" y="808"/>
                      <a:pt x="24428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371" name="Google Shape;8371;p74"/>
              <p:cNvSpPr/>
              <p:nvPr/>
            </p:nvSpPr>
            <p:spPr>
              <a:xfrm>
                <a:off x="2864801" y="1644831"/>
                <a:ext cx="48601" cy="77898"/>
              </a:xfrm>
              <a:custGeom>
                <a:avLst/>
                <a:gdLst/>
                <a:ahLst/>
                <a:cxnLst/>
                <a:rect l="l" t="t" r="r" b="b"/>
                <a:pathLst>
                  <a:path w="13729" h="22005" extrusionOk="0">
                    <a:moveTo>
                      <a:pt x="13729" y="0"/>
                    </a:moveTo>
                    <a:cubicBezTo>
                      <a:pt x="9287" y="1413"/>
                      <a:pt x="4846" y="2221"/>
                      <a:pt x="405" y="2221"/>
                    </a:cubicBezTo>
                    <a:cubicBezTo>
                      <a:pt x="405" y="3028"/>
                      <a:pt x="203" y="3836"/>
                      <a:pt x="1" y="4441"/>
                    </a:cubicBezTo>
                    <a:cubicBezTo>
                      <a:pt x="1212" y="10700"/>
                      <a:pt x="3433" y="16554"/>
                      <a:pt x="7067" y="22005"/>
                    </a:cubicBezTo>
                    <a:cubicBezTo>
                      <a:pt x="10498" y="15141"/>
                      <a:pt x="12719" y="7671"/>
                      <a:pt x="1372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372" name="Google Shape;8372;p74"/>
              <p:cNvSpPr/>
              <p:nvPr/>
            </p:nvSpPr>
            <p:spPr>
              <a:xfrm>
                <a:off x="2864086" y="1653402"/>
                <a:ext cx="2149" cy="7151"/>
              </a:xfrm>
              <a:custGeom>
                <a:avLst/>
                <a:gdLst/>
                <a:ahLst/>
                <a:cxnLst/>
                <a:rect l="l" t="t" r="r" b="b"/>
                <a:pathLst>
                  <a:path w="607" h="2020" extrusionOk="0">
                    <a:moveTo>
                      <a:pt x="1" y="1"/>
                    </a:moveTo>
                    <a:cubicBezTo>
                      <a:pt x="1" y="606"/>
                      <a:pt x="203" y="1414"/>
                      <a:pt x="203" y="2019"/>
                    </a:cubicBezTo>
                    <a:cubicBezTo>
                      <a:pt x="405" y="1414"/>
                      <a:pt x="405" y="606"/>
                      <a:pt x="6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373" name="Google Shape;8373;p74"/>
              <p:cNvSpPr/>
              <p:nvPr/>
            </p:nvSpPr>
            <p:spPr>
              <a:xfrm>
                <a:off x="3006983" y="1313318"/>
                <a:ext cx="225119" cy="279430"/>
              </a:xfrm>
              <a:custGeom>
                <a:avLst/>
                <a:gdLst/>
                <a:ahLst/>
                <a:cxnLst/>
                <a:rect l="l" t="t" r="r" b="b"/>
                <a:pathLst>
                  <a:path w="63593" h="78935" extrusionOk="0">
                    <a:moveTo>
                      <a:pt x="11104" y="0"/>
                    </a:moveTo>
                    <a:cubicBezTo>
                      <a:pt x="7672" y="0"/>
                      <a:pt x="4240" y="606"/>
                      <a:pt x="1010" y="1413"/>
                    </a:cubicBezTo>
                    <a:lnTo>
                      <a:pt x="1010" y="2625"/>
                    </a:lnTo>
                    <a:cubicBezTo>
                      <a:pt x="1010" y="6662"/>
                      <a:pt x="606" y="10498"/>
                      <a:pt x="1" y="14334"/>
                    </a:cubicBezTo>
                    <a:cubicBezTo>
                      <a:pt x="1010" y="13930"/>
                      <a:pt x="1818" y="13728"/>
                      <a:pt x="2827" y="13324"/>
                    </a:cubicBezTo>
                    <a:cubicBezTo>
                      <a:pt x="5451" y="12517"/>
                      <a:pt x="8278" y="12113"/>
                      <a:pt x="11104" y="12113"/>
                    </a:cubicBezTo>
                    <a:cubicBezTo>
                      <a:pt x="24630" y="12113"/>
                      <a:pt x="38559" y="21198"/>
                      <a:pt x="45020" y="25841"/>
                    </a:cubicBezTo>
                    <a:cubicBezTo>
                      <a:pt x="47240" y="27456"/>
                      <a:pt x="48048" y="30484"/>
                      <a:pt x="47240" y="33108"/>
                    </a:cubicBezTo>
                    <a:cubicBezTo>
                      <a:pt x="44414" y="42395"/>
                      <a:pt x="36339" y="62986"/>
                      <a:pt x="20592" y="68033"/>
                    </a:cubicBezTo>
                    <a:cubicBezTo>
                      <a:pt x="19583" y="68235"/>
                      <a:pt x="18573" y="68639"/>
                      <a:pt x="17564" y="68841"/>
                    </a:cubicBezTo>
                    <a:cubicBezTo>
                      <a:pt x="20188" y="71667"/>
                      <a:pt x="22813" y="74494"/>
                      <a:pt x="25034" y="77522"/>
                    </a:cubicBezTo>
                    <a:cubicBezTo>
                      <a:pt x="25235" y="77925"/>
                      <a:pt x="25639" y="78531"/>
                      <a:pt x="25841" y="78935"/>
                    </a:cubicBezTo>
                    <a:cubicBezTo>
                      <a:pt x="47240" y="71062"/>
                      <a:pt x="58343" y="42799"/>
                      <a:pt x="62381" y="30080"/>
                    </a:cubicBezTo>
                    <a:cubicBezTo>
                      <a:pt x="63592" y="26245"/>
                      <a:pt x="62179" y="22005"/>
                      <a:pt x="58949" y="19583"/>
                    </a:cubicBezTo>
                    <a:cubicBezTo>
                      <a:pt x="49865" y="12921"/>
                      <a:pt x="30081" y="0"/>
                      <a:pt x="111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374" name="Google Shape;8374;p74"/>
              <p:cNvSpPr/>
              <p:nvPr/>
            </p:nvSpPr>
            <p:spPr>
              <a:xfrm>
                <a:off x="2956256" y="1319034"/>
                <a:ext cx="54314" cy="72184"/>
              </a:xfrm>
              <a:custGeom>
                <a:avLst/>
                <a:gdLst/>
                <a:ahLst/>
                <a:cxnLst/>
                <a:rect l="l" t="t" r="r" b="b"/>
                <a:pathLst>
                  <a:path w="15343" h="20391" extrusionOk="0">
                    <a:moveTo>
                      <a:pt x="15343" y="0"/>
                    </a:moveTo>
                    <a:lnTo>
                      <a:pt x="13930" y="404"/>
                    </a:lnTo>
                    <a:cubicBezTo>
                      <a:pt x="10094" y="1413"/>
                      <a:pt x="6662" y="2827"/>
                      <a:pt x="3230" y="4644"/>
                    </a:cubicBezTo>
                    <a:cubicBezTo>
                      <a:pt x="2827" y="9691"/>
                      <a:pt x="1817" y="14737"/>
                      <a:pt x="0" y="19583"/>
                    </a:cubicBezTo>
                    <a:lnTo>
                      <a:pt x="1010" y="20390"/>
                    </a:lnTo>
                    <a:cubicBezTo>
                      <a:pt x="5047" y="17160"/>
                      <a:pt x="9489" y="14737"/>
                      <a:pt x="14334" y="12921"/>
                    </a:cubicBezTo>
                    <a:cubicBezTo>
                      <a:pt x="14939" y="9085"/>
                      <a:pt x="15343" y="5047"/>
                      <a:pt x="15343" y="1212"/>
                    </a:cubicBezTo>
                    <a:lnTo>
                      <a:pt x="15343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375" name="Google Shape;8375;p74"/>
              <p:cNvSpPr/>
              <p:nvPr/>
            </p:nvSpPr>
            <p:spPr>
              <a:xfrm>
                <a:off x="2919817" y="1335466"/>
                <a:ext cx="47886" cy="52888"/>
              </a:xfrm>
              <a:custGeom>
                <a:avLst/>
                <a:gdLst/>
                <a:ahLst/>
                <a:cxnLst/>
                <a:rect l="l" t="t" r="r" b="b"/>
                <a:pathLst>
                  <a:path w="13527" h="14940" extrusionOk="0">
                    <a:moveTo>
                      <a:pt x="13526" y="1"/>
                    </a:moveTo>
                    <a:cubicBezTo>
                      <a:pt x="8681" y="2423"/>
                      <a:pt x="4038" y="5451"/>
                      <a:pt x="0" y="9085"/>
                    </a:cubicBezTo>
                    <a:cubicBezTo>
                      <a:pt x="3634" y="10498"/>
                      <a:pt x="7066" y="12517"/>
                      <a:pt x="10296" y="14940"/>
                    </a:cubicBezTo>
                    <a:cubicBezTo>
                      <a:pt x="12113" y="10094"/>
                      <a:pt x="13123" y="5048"/>
                      <a:pt x="13526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376" name="Google Shape;8376;p74"/>
              <p:cNvSpPr/>
              <p:nvPr/>
            </p:nvSpPr>
            <p:spPr>
              <a:xfrm>
                <a:off x="3002697" y="1557663"/>
                <a:ext cx="95053" cy="46455"/>
              </a:xfrm>
              <a:custGeom>
                <a:avLst/>
                <a:gdLst/>
                <a:ahLst/>
                <a:cxnLst/>
                <a:rect l="l" t="t" r="r" b="b"/>
                <a:pathLst>
                  <a:path w="26851" h="13123" extrusionOk="0">
                    <a:moveTo>
                      <a:pt x="18775" y="1"/>
                    </a:moveTo>
                    <a:cubicBezTo>
                      <a:pt x="14737" y="1010"/>
                      <a:pt x="10700" y="1414"/>
                      <a:pt x="6460" y="1616"/>
                    </a:cubicBezTo>
                    <a:cubicBezTo>
                      <a:pt x="4240" y="1616"/>
                      <a:pt x="2019" y="1414"/>
                      <a:pt x="0" y="1010"/>
                    </a:cubicBezTo>
                    <a:lnTo>
                      <a:pt x="0" y="1010"/>
                    </a:lnTo>
                    <a:cubicBezTo>
                      <a:pt x="5451" y="4038"/>
                      <a:pt x="10498" y="8076"/>
                      <a:pt x="14334" y="13123"/>
                    </a:cubicBezTo>
                    <a:cubicBezTo>
                      <a:pt x="18169" y="12517"/>
                      <a:pt x="22005" y="11508"/>
                      <a:pt x="25841" y="10297"/>
                    </a:cubicBezTo>
                    <a:cubicBezTo>
                      <a:pt x="26245" y="10297"/>
                      <a:pt x="26648" y="10095"/>
                      <a:pt x="26850" y="9893"/>
                    </a:cubicBezTo>
                    <a:cubicBezTo>
                      <a:pt x="26648" y="9489"/>
                      <a:pt x="26446" y="9085"/>
                      <a:pt x="26043" y="8682"/>
                    </a:cubicBezTo>
                    <a:cubicBezTo>
                      <a:pt x="23822" y="5452"/>
                      <a:pt x="21399" y="2625"/>
                      <a:pt x="1877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377" name="Google Shape;8377;p74"/>
              <p:cNvSpPr/>
              <p:nvPr/>
            </p:nvSpPr>
            <p:spPr>
              <a:xfrm>
                <a:off x="2975545" y="1561238"/>
                <a:ext cx="78616" cy="45740"/>
              </a:xfrm>
              <a:custGeom>
                <a:avLst/>
                <a:gdLst/>
                <a:ahLst/>
                <a:cxnLst/>
                <a:rect l="l" t="t" r="r" b="b"/>
                <a:pathLst>
                  <a:path w="22208" h="12921" extrusionOk="0">
                    <a:moveTo>
                      <a:pt x="7672" y="0"/>
                    </a:moveTo>
                    <a:cubicBezTo>
                      <a:pt x="5654" y="4442"/>
                      <a:pt x="3231" y="8277"/>
                      <a:pt x="1" y="11709"/>
                    </a:cubicBezTo>
                    <a:cubicBezTo>
                      <a:pt x="3837" y="12517"/>
                      <a:pt x="7672" y="12920"/>
                      <a:pt x="11508" y="12920"/>
                    </a:cubicBezTo>
                    <a:cubicBezTo>
                      <a:pt x="15142" y="12920"/>
                      <a:pt x="18574" y="12517"/>
                      <a:pt x="22208" y="12113"/>
                    </a:cubicBezTo>
                    <a:cubicBezTo>
                      <a:pt x="18170" y="7066"/>
                      <a:pt x="13123" y="3028"/>
                      <a:pt x="7672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378" name="Google Shape;8378;p74"/>
              <p:cNvSpPr/>
              <p:nvPr/>
            </p:nvSpPr>
            <p:spPr>
              <a:xfrm>
                <a:off x="2959827" y="1364044"/>
                <a:ext cx="47171" cy="60035"/>
              </a:xfrm>
              <a:custGeom>
                <a:avLst/>
                <a:gdLst/>
                <a:ahLst/>
                <a:cxnLst/>
                <a:rect l="l" t="t" r="r" b="b"/>
                <a:pathLst>
                  <a:path w="13325" h="16959" extrusionOk="0">
                    <a:moveTo>
                      <a:pt x="13325" y="1"/>
                    </a:moveTo>
                    <a:lnTo>
                      <a:pt x="13325" y="1"/>
                    </a:lnTo>
                    <a:cubicBezTo>
                      <a:pt x="8480" y="1818"/>
                      <a:pt x="4038" y="4442"/>
                      <a:pt x="1" y="7672"/>
                    </a:cubicBezTo>
                    <a:cubicBezTo>
                      <a:pt x="1010" y="8480"/>
                      <a:pt x="2019" y="9287"/>
                      <a:pt x="2827" y="10095"/>
                    </a:cubicBezTo>
                    <a:cubicBezTo>
                      <a:pt x="4846" y="12315"/>
                      <a:pt x="6663" y="14536"/>
                      <a:pt x="8278" y="16959"/>
                    </a:cubicBezTo>
                    <a:cubicBezTo>
                      <a:pt x="10700" y="11508"/>
                      <a:pt x="12315" y="5855"/>
                      <a:pt x="1332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379" name="Google Shape;8379;p74"/>
              <p:cNvSpPr/>
              <p:nvPr/>
            </p:nvSpPr>
            <p:spPr>
              <a:xfrm>
                <a:off x="3002697" y="1515509"/>
                <a:ext cx="67179" cy="47170"/>
              </a:xfrm>
              <a:custGeom>
                <a:avLst/>
                <a:gdLst/>
                <a:ahLst/>
                <a:cxnLst/>
                <a:rect l="l" t="t" r="r" b="b"/>
                <a:pathLst>
                  <a:path w="18977" h="13325" extrusionOk="0">
                    <a:moveTo>
                      <a:pt x="2827" y="1"/>
                    </a:moveTo>
                    <a:cubicBezTo>
                      <a:pt x="2625" y="4442"/>
                      <a:pt x="1615" y="8682"/>
                      <a:pt x="0" y="12921"/>
                    </a:cubicBezTo>
                    <a:cubicBezTo>
                      <a:pt x="2221" y="13123"/>
                      <a:pt x="4442" y="13325"/>
                      <a:pt x="6460" y="13325"/>
                    </a:cubicBezTo>
                    <a:cubicBezTo>
                      <a:pt x="10700" y="13325"/>
                      <a:pt x="14939" y="12719"/>
                      <a:pt x="18977" y="11710"/>
                    </a:cubicBezTo>
                    <a:cubicBezTo>
                      <a:pt x="14132" y="7067"/>
                      <a:pt x="8883" y="3029"/>
                      <a:pt x="282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380" name="Google Shape;8380;p74"/>
              <p:cNvSpPr/>
              <p:nvPr/>
            </p:nvSpPr>
            <p:spPr>
              <a:xfrm>
                <a:off x="3001982" y="1561238"/>
                <a:ext cx="719" cy="4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202" y="0"/>
                    </a:moveTo>
                    <a:lnTo>
                      <a:pt x="2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381" name="Google Shape;8381;p74"/>
              <p:cNvSpPr/>
              <p:nvPr/>
            </p:nvSpPr>
            <p:spPr>
              <a:xfrm>
                <a:off x="2727622" y="1560523"/>
                <a:ext cx="4" cy="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382" name="Google Shape;8382;p74"/>
              <p:cNvSpPr/>
              <p:nvPr/>
            </p:nvSpPr>
            <p:spPr>
              <a:xfrm>
                <a:off x="2706186" y="1356898"/>
                <a:ext cx="321598" cy="311591"/>
              </a:xfrm>
              <a:custGeom>
                <a:avLst/>
                <a:gdLst/>
                <a:ahLst/>
                <a:cxnLst/>
                <a:rect l="l" t="t" r="r" b="b"/>
                <a:pathLst>
                  <a:path w="90847" h="88020" fill="none" extrusionOk="0">
                    <a:moveTo>
                      <a:pt x="44818" y="1"/>
                    </a:moveTo>
                    <a:cubicBezTo>
                      <a:pt x="24832" y="1"/>
                      <a:pt x="7672" y="13931"/>
                      <a:pt x="3836" y="33715"/>
                    </a:cubicBezTo>
                    <a:cubicBezTo>
                      <a:pt x="1" y="53297"/>
                      <a:pt x="10297" y="72879"/>
                      <a:pt x="28869" y="80550"/>
                    </a:cubicBezTo>
                    <a:cubicBezTo>
                      <a:pt x="47240" y="88020"/>
                      <a:pt x="68639" y="81560"/>
                      <a:pt x="79743" y="65006"/>
                    </a:cubicBezTo>
                    <a:cubicBezTo>
                      <a:pt x="90846" y="48452"/>
                      <a:pt x="88625" y="26245"/>
                      <a:pt x="74494" y="12114"/>
                    </a:cubicBezTo>
                    <a:cubicBezTo>
                      <a:pt x="66621" y="4240"/>
                      <a:pt x="55921" y="1"/>
                      <a:pt x="4481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miter lim="20187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8383" name="Google Shape;8383;p74"/>
            <p:cNvGrpSpPr/>
            <p:nvPr/>
          </p:nvGrpSpPr>
          <p:grpSpPr>
            <a:xfrm>
              <a:off x="2517909" y="1188726"/>
              <a:ext cx="702702" cy="725214"/>
              <a:chOff x="2517909" y="1188726"/>
              <a:chExt cx="702702" cy="725214"/>
            </a:xfrm>
          </p:grpSpPr>
          <p:sp>
            <p:nvSpPr>
              <p:cNvPr id="8384" name="Google Shape;8384;p74"/>
              <p:cNvSpPr/>
              <p:nvPr/>
            </p:nvSpPr>
            <p:spPr>
              <a:xfrm>
                <a:off x="2621966" y="1188726"/>
                <a:ext cx="114832" cy="86149"/>
              </a:xfrm>
              <a:custGeom>
                <a:avLst/>
                <a:gdLst/>
                <a:ahLst/>
                <a:cxnLst/>
                <a:rect l="l" t="t" r="r" b="b"/>
                <a:pathLst>
                  <a:path w="10285" h="7716" extrusionOk="0">
                    <a:moveTo>
                      <a:pt x="10284" y="1"/>
                    </a:moveTo>
                    <a:lnTo>
                      <a:pt x="7413" y="282"/>
                    </a:lnTo>
                    <a:lnTo>
                      <a:pt x="7949" y="1144"/>
                    </a:lnTo>
                    <a:cubicBezTo>
                      <a:pt x="4966" y="2788"/>
                      <a:pt x="2280" y="4920"/>
                      <a:pt x="0" y="7451"/>
                    </a:cubicBezTo>
                    <a:lnTo>
                      <a:pt x="294" y="7716"/>
                    </a:lnTo>
                    <a:cubicBezTo>
                      <a:pt x="2547" y="5212"/>
                      <a:pt x="5206" y="3102"/>
                      <a:pt x="8156" y="1479"/>
                    </a:cubicBezTo>
                    <a:lnTo>
                      <a:pt x="8760" y="245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385" name="Google Shape;8385;p74"/>
              <p:cNvSpPr/>
              <p:nvPr/>
            </p:nvSpPr>
            <p:spPr>
              <a:xfrm>
                <a:off x="2517909" y="1543306"/>
                <a:ext cx="54396" cy="134951"/>
              </a:xfrm>
              <a:custGeom>
                <a:avLst/>
                <a:gdLst/>
                <a:ahLst/>
                <a:cxnLst/>
                <a:rect l="l" t="t" r="r" b="b"/>
                <a:pathLst>
                  <a:path w="4872" h="12087" extrusionOk="0">
                    <a:moveTo>
                      <a:pt x="4871" y="11889"/>
                    </a:moveTo>
                    <a:cubicBezTo>
                      <a:pt x="3186" y="8971"/>
                      <a:pt x="2004" y="5793"/>
                      <a:pt x="1370" y="2482"/>
                    </a:cubicBezTo>
                    <a:lnTo>
                      <a:pt x="2481" y="2209"/>
                    </a:lnTo>
                    <a:lnTo>
                      <a:pt x="620" y="0"/>
                    </a:lnTo>
                    <a:lnTo>
                      <a:pt x="1" y="2820"/>
                    </a:lnTo>
                    <a:lnTo>
                      <a:pt x="987" y="2578"/>
                    </a:lnTo>
                    <a:cubicBezTo>
                      <a:pt x="1629" y="5923"/>
                      <a:pt x="2827" y="9136"/>
                      <a:pt x="4530" y="12087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386" name="Google Shape;8386;p74"/>
              <p:cNvSpPr/>
              <p:nvPr/>
            </p:nvSpPr>
            <p:spPr>
              <a:xfrm>
                <a:off x="3174265" y="1556894"/>
                <a:ext cx="46346" cy="135275"/>
              </a:xfrm>
              <a:custGeom>
                <a:avLst/>
                <a:gdLst/>
                <a:ahLst/>
                <a:cxnLst/>
                <a:rect l="l" t="t" r="r" b="b"/>
                <a:pathLst>
                  <a:path w="4151" h="12116" extrusionOk="0">
                    <a:moveTo>
                      <a:pt x="4150" y="41"/>
                    </a:moveTo>
                    <a:lnTo>
                      <a:pt x="3759" y="0"/>
                    </a:lnTo>
                    <a:cubicBezTo>
                      <a:pt x="3405" y="3350"/>
                      <a:pt x="2494" y="6618"/>
                      <a:pt x="1059" y="9668"/>
                    </a:cubicBezTo>
                    <a:lnTo>
                      <a:pt x="0" y="9237"/>
                    </a:lnTo>
                    <a:lnTo>
                      <a:pt x="208" y="12116"/>
                    </a:lnTo>
                    <a:lnTo>
                      <a:pt x="2367" y="10200"/>
                    </a:lnTo>
                    <a:lnTo>
                      <a:pt x="1426" y="9817"/>
                    </a:lnTo>
                    <a:cubicBezTo>
                      <a:pt x="2873" y="6733"/>
                      <a:pt x="3793" y="3429"/>
                      <a:pt x="4150" y="4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387" name="Google Shape;8387;p74"/>
              <p:cNvSpPr/>
              <p:nvPr/>
            </p:nvSpPr>
            <p:spPr>
              <a:xfrm>
                <a:off x="3023194" y="1197200"/>
                <a:ext cx="116417" cy="8352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7481" extrusionOk="0">
                    <a:moveTo>
                      <a:pt x="10427" y="7480"/>
                    </a:moveTo>
                    <a:lnTo>
                      <a:pt x="9270" y="4835"/>
                    </a:lnTo>
                    <a:lnTo>
                      <a:pt x="8616" y="5611"/>
                    </a:lnTo>
                    <a:cubicBezTo>
                      <a:pt x="6131" y="3282"/>
                      <a:pt x="3273" y="1386"/>
                      <a:pt x="160" y="1"/>
                    </a:cubicBezTo>
                    <a:lnTo>
                      <a:pt x="0" y="361"/>
                    </a:lnTo>
                    <a:cubicBezTo>
                      <a:pt x="3078" y="1731"/>
                      <a:pt x="5904" y="3608"/>
                      <a:pt x="8362" y="5913"/>
                    </a:cubicBezTo>
                    <a:lnTo>
                      <a:pt x="7624" y="6787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388" name="Google Shape;8388;p74"/>
              <p:cNvSpPr/>
              <p:nvPr/>
            </p:nvSpPr>
            <p:spPr>
              <a:xfrm rot="8660313">
                <a:off x="2818264" y="1804296"/>
                <a:ext cx="116433" cy="83536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7481" extrusionOk="0">
                    <a:moveTo>
                      <a:pt x="10427" y="7480"/>
                    </a:moveTo>
                    <a:lnTo>
                      <a:pt x="9270" y="4835"/>
                    </a:lnTo>
                    <a:lnTo>
                      <a:pt x="8616" y="5611"/>
                    </a:lnTo>
                    <a:cubicBezTo>
                      <a:pt x="6131" y="3282"/>
                      <a:pt x="3273" y="1386"/>
                      <a:pt x="160" y="1"/>
                    </a:cubicBezTo>
                    <a:lnTo>
                      <a:pt x="0" y="361"/>
                    </a:lnTo>
                    <a:cubicBezTo>
                      <a:pt x="3078" y="1731"/>
                      <a:pt x="5904" y="3608"/>
                      <a:pt x="8362" y="5913"/>
                    </a:cubicBezTo>
                    <a:lnTo>
                      <a:pt x="7624" y="6787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</p:grpSp>
      <p:grpSp>
        <p:nvGrpSpPr>
          <p:cNvPr id="8389" name="Google Shape;8389;p74"/>
          <p:cNvGrpSpPr/>
          <p:nvPr/>
        </p:nvGrpSpPr>
        <p:grpSpPr>
          <a:xfrm>
            <a:off x="1668477" y="1232193"/>
            <a:ext cx="583439" cy="870229"/>
            <a:chOff x="1716825" y="1121550"/>
            <a:chExt cx="622800" cy="928938"/>
          </a:xfrm>
        </p:grpSpPr>
        <p:grpSp>
          <p:nvGrpSpPr>
            <p:cNvPr id="8390" name="Google Shape;8390;p74"/>
            <p:cNvGrpSpPr/>
            <p:nvPr/>
          </p:nvGrpSpPr>
          <p:grpSpPr>
            <a:xfrm>
              <a:off x="1716825" y="1121550"/>
              <a:ext cx="622800" cy="928938"/>
              <a:chOff x="1716825" y="1121550"/>
              <a:chExt cx="622800" cy="928938"/>
            </a:xfrm>
          </p:grpSpPr>
          <p:cxnSp>
            <p:nvCxnSpPr>
              <p:cNvPr id="8391" name="Google Shape;8391;p74"/>
              <p:cNvCxnSpPr/>
              <p:nvPr/>
            </p:nvCxnSpPr>
            <p:spPr>
              <a:xfrm>
                <a:off x="1954750" y="1738188"/>
                <a:ext cx="0" cy="312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392" name="Google Shape;8392;p74"/>
              <p:cNvSpPr/>
              <p:nvPr/>
            </p:nvSpPr>
            <p:spPr>
              <a:xfrm>
                <a:off x="1716825" y="1121550"/>
                <a:ext cx="622800" cy="622800"/>
              </a:xfrm>
              <a:prstGeom prst="ellipse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8393" name="Google Shape;8393;p74"/>
            <p:cNvGrpSpPr/>
            <p:nvPr/>
          </p:nvGrpSpPr>
          <p:grpSpPr>
            <a:xfrm>
              <a:off x="1768050" y="1172775"/>
              <a:ext cx="520200" cy="832000"/>
              <a:chOff x="1768050" y="1172775"/>
              <a:chExt cx="520200" cy="832000"/>
            </a:xfrm>
          </p:grpSpPr>
          <p:cxnSp>
            <p:nvCxnSpPr>
              <p:cNvPr id="8394" name="Google Shape;8394;p74"/>
              <p:cNvCxnSpPr/>
              <p:nvPr/>
            </p:nvCxnSpPr>
            <p:spPr>
              <a:xfrm>
                <a:off x="2003025" y="1692475"/>
                <a:ext cx="0" cy="312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395" name="Google Shape;8395;p74"/>
              <p:cNvSpPr/>
              <p:nvPr/>
            </p:nvSpPr>
            <p:spPr>
              <a:xfrm>
                <a:off x="1768050" y="1172775"/>
                <a:ext cx="520200" cy="520200"/>
              </a:xfrm>
              <a:prstGeom prst="ellipse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8396" name="Google Shape;8396;p74"/>
            <p:cNvGrpSpPr/>
            <p:nvPr/>
          </p:nvGrpSpPr>
          <p:grpSpPr>
            <a:xfrm>
              <a:off x="1820100" y="1225475"/>
              <a:ext cx="416400" cy="729575"/>
              <a:chOff x="1820100" y="1225475"/>
              <a:chExt cx="416400" cy="729575"/>
            </a:xfrm>
          </p:grpSpPr>
          <p:cxnSp>
            <p:nvCxnSpPr>
              <p:cNvPr id="8397" name="Google Shape;8397;p74"/>
              <p:cNvCxnSpPr/>
              <p:nvPr/>
            </p:nvCxnSpPr>
            <p:spPr>
              <a:xfrm>
                <a:off x="2051300" y="1642750"/>
                <a:ext cx="0" cy="312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398" name="Google Shape;8398;p74"/>
              <p:cNvSpPr/>
              <p:nvPr/>
            </p:nvSpPr>
            <p:spPr>
              <a:xfrm>
                <a:off x="1820100" y="1225475"/>
                <a:ext cx="416400" cy="416400"/>
              </a:xfrm>
              <a:prstGeom prst="ellipse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8399" name="Google Shape;8399;p74"/>
            <p:cNvGrpSpPr/>
            <p:nvPr/>
          </p:nvGrpSpPr>
          <p:grpSpPr>
            <a:xfrm>
              <a:off x="1874250" y="1278825"/>
              <a:ext cx="308100" cy="605275"/>
              <a:chOff x="1874250" y="1278825"/>
              <a:chExt cx="308100" cy="605275"/>
            </a:xfrm>
          </p:grpSpPr>
          <p:cxnSp>
            <p:nvCxnSpPr>
              <p:cNvPr id="8400" name="Google Shape;8400;p74"/>
              <p:cNvCxnSpPr/>
              <p:nvPr/>
            </p:nvCxnSpPr>
            <p:spPr>
              <a:xfrm>
                <a:off x="2099575" y="1571800"/>
                <a:ext cx="0" cy="312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401" name="Google Shape;8401;p74"/>
              <p:cNvSpPr/>
              <p:nvPr/>
            </p:nvSpPr>
            <p:spPr>
              <a:xfrm>
                <a:off x="1874250" y="1278825"/>
                <a:ext cx="308100" cy="308100"/>
              </a:xfrm>
              <a:prstGeom prst="ellipse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8402" name="Google Shape;8402;p74"/>
            <p:cNvSpPr/>
            <p:nvPr/>
          </p:nvSpPr>
          <p:spPr>
            <a:xfrm>
              <a:off x="1920625" y="1326000"/>
              <a:ext cx="215400" cy="215400"/>
            </a:xfrm>
            <a:prstGeom prst="ellipse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</p:grpSp>
      <p:grpSp>
        <p:nvGrpSpPr>
          <p:cNvPr id="8403" name="Google Shape;8403;p74"/>
          <p:cNvGrpSpPr/>
          <p:nvPr/>
        </p:nvGrpSpPr>
        <p:grpSpPr>
          <a:xfrm>
            <a:off x="1588300" y="2118515"/>
            <a:ext cx="739072" cy="714152"/>
            <a:chOff x="4334725" y="1355875"/>
            <a:chExt cx="3106650" cy="3001900"/>
          </a:xfrm>
        </p:grpSpPr>
        <p:grpSp>
          <p:nvGrpSpPr>
            <p:cNvPr id="8404" name="Google Shape;8404;p74"/>
            <p:cNvGrpSpPr/>
            <p:nvPr/>
          </p:nvGrpSpPr>
          <p:grpSpPr>
            <a:xfrm>
              <a:off x="4516050" y="1724875"/>
              <a:ext cx="2693725" cy="2632900"/>
              <a:chOff x="4516050" y="1724875"/>
              <a:chExt cx="2693725" cy="2632900"/>
            </a:xfrm>
          </p:grpSpPr>
          <p:sp>
            <p:nvSpPr>
              <p:cNvPr id="8405" name="Google Shape;8405;p74"/>
              <p:cNvSpPr/>
              <p:nvPr/>
            </p:nvSpPr>
            <p:spPr>
              <a:xfrm>
                <a:off x="6227525" y="1737400"/>
                <a:ext cx="982250" cy="1548550"/>
              </a:xfrm>
              <a:custGeom>
                <a:avLst/>
                <a:gdLst/>
                <a:ahLst/>
                <a:cxnLst/>
                <a:rect l="l" t="t" r="r" b="b"/>
                <a:pathLst>
                  <a:path w="39290" h="61942" extrusionOk="0">
                    <a:moveTo>
                      <a:pt x="2948" y="0"/>
                    </a:moveTo>
                    <a:lnTo>
                      <a:pt x="2948" y="0"/>
                    </a:lnTo>
                    <a:cubicBezTo>
                      <a:pt x="2963" y="140"/>
                      <a:pt x="2988" y="275"/>
                      <a:pt x="2997" y="415"/>
                    </a:cubicBezTo>
                    <a:cubicBezTo>
                      <a:pt x="3257" y="4251"/>
                      <a:pt x="2198" y="8060"/>
                      <a:pt x="0" y="11214"/>
                    </a:cubicBezTo>
                    <a:cubicBezTo>
                      <a:pt x="16180" y="17156"/>
                      <a:pt x="27723" y="32699"/>
                      <a:pt x="27723" y="50939"/>
                    </a:cubicBezTo>
                    <a:cubicBezTo>
                      <a:pt x="27725" y="53819"/>
                      <a:pt x="27433" y="56688"/>
                      <a:pt x="26854" y="59506"/>
                    </a:cubicBezTo>
                    <a:cubicBezTo>
                      <a:pt x="27615" y="59401"/>
                      <a:pt x="28380" y="59330"/>
                      <a:pt x="29155" y="59330"/>
                    </a:cubicBezTo>
                    <a:cubicBezTo>
                      <a:pt x="32030" y="59330"/>
                      <a:pt x="34946" y="60066"/>
                      <a:pt x="37619" y="61594"/>
                    </a:cubicBezTo>
                    <a:cubicBezTo>
                      <a:pt x="37808" y="61702"/>
                      <a:pt x="37980" y="61827"/>
                      <a:pt x="38161" y="61942"/>
                    </a:cubicBezTo>
                    <a:cubicBezTo>
                      <a:pt x="38912" y="58322"/>
                      <a:pt x="39289" y="54635"/>
                      <a:pt x="39289" y="50939"/>
                    </a:cubicBezTo>
                    <a:cubicBezTo>
                      <a:pt x="39289" y="27328"/>
                      <a:pt x="24090" y="7277"/>
                      <a:pt x="2948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406" name="Google Shape;8406;p74"/>
              <p:cNvSpPr/>
              <p:nvPr/>
            </p:nvSpPr>
            <p:spPr>
              <a:xfrm>
                <a:off x="4516050" y="1724875"/>
                <a:ext cx="1010900" cy="1581800"/>
              </a:xfrm>
              <a:custGeom>
                <a:avLst/>
                <a:gdLst/>
                <a:ahLst/>
                <a:cxnLst/>
                <a:rect l="l" t="t" r="r" b="b"/>
                <a:pathLst>
                  <a:path w="40436" h="63272" extrusionOk="0">
                    <a:moveTo>
                      <a:pt x="37823" y="1"/>
                    </a:moveTo>
                    <a:lnTo>
                      <a:pt x="37823" y="1"/>
                    </a:lnTo>
                    <a:cubicBezTo>
                      <a:pt x="15908" y="6831"/>
                      <a:pt x="0" y="27279"/>
                      <a:pt x="0" y="51443"/>
                    </a:cubicBezTo>
                    <a:cubicBezTo>
                      <a:pt x="3" y="55421"/>
                      <a:pt x="444" y="59389"/>
                      <a:pt x="1318" y="63272"/>
                    </a:cubicBezTo>
                    <a:cubicBezTo>
                      <a:pt x="1575" y="63078"/>
                      <a:pt x="1825" y="62880"/>
                      <a:pt x="2093" y="62700"/>
                    </a:cubicBezTo>
                    <a:cubicBezTo>
                      <a:pt x="5004" y="60760"/>
                      <a:pt x="8236" y="59853"/>
                      <a:pt x="11420" y="59853"/>
                    </a:cubicBezTo>
                    <a:cubicBezTo>
                      <a:pt x="11754" y="59853"/>
                      <a:pt x="12085" y="59912"/>
                      <a:pt x="12418" y="59931"/>
                    </a:cubicBezTo>
                    <a:cubicBezTo>
                      <a:pt x="11849" y="57138"/>
                      <a:pt x="11565" y="54293"/>
                      <a:pt x="11565" y="51440"/>
                    </a:cubicBezTo>
                    <a:cubicBezTo>
                      <a:pt x="11565" y="32776"/>
                      <a:pt x="23659" y="16944"/>
                      <a:pt x="40435" y="11325"/>
                    </a:cubicBezTo>
                    <a:cubicBezTo>
                      <a:pt x="38630" y="8592"/>
                      <a:pt x="37671" y="5392"/>
                      <a:pt x="37676" y="2117"/>
                    </a:cubicBezTo>
                    <a:cubicBezTo>
                      <a:pt x="37681" y="1409"/>
                      <a:pt x="37730" y="702"/>
                      <a:pt x="3782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407" name="Google Shape;8407;p74"/>
              <p:cNvSpPr/>
              <p:nvPr/>
            </p:nvSpPr>
            <p:spPr>
              <a:xfrm>
                <a:off x="4977525" y="3800325"/>
                <a:ext cx="1782050" cy="557450"/>
              </a:xfrm>
              <a:custGeom>
                <a:avLst/>
                <a:gdLst/>
                <a:ahLst/>
                <a:cxnLst/>
                <a:rect l="l" t="t" r="r" b="b"/>
                <a:pathLst>
                  <a:path w="71282" h="22298" extrusionOk="0">
                    <a:moveTo>
                      <a:pt x="63561" y="0"/>
                    </a:moveTo>
                    <a:cubicBezTo>
                      <a:pt x="56083" y="6671"/>
                      <a:pt x="46226" y="10731"/>
                      <a:pt x="35414" y="10731"/>
                    </a:cubicBezTo>
                    <a:cubicBezTo>
                      <a:pt x="25098" y="10731"/>
                      <a:pt x="15646" y="7034"/>
                      <a:pt x="8302" y="898"/>
                    </a:cubicBezTo>
                    <a:cubicBezTo>
                      <a:pt x="6892" y="3910"/>
                      <a:pt x="4587" y="6522"/>
                      <a:pt x="1428" y="8290"/>
                    </a:cubicBezTo>
                    <a:cubicBezTo>
                      <a:pt x="962" y="8562"/>
                      <a:pt x="481" y="8778"/>
                      <a:pt x="0" y="9001"/>
                    </a:cubicBezTo>
                    <a:cubicBezTo>
                      <a:pt x="9472" y="17274"/>
                      <a:pt x="21853" y="22297"/>
                      <a:pt x="35414" y="22297"/>
                    </a:cubicBezTo>
                    <a:cubicBezTo>
                      <a:pt x="49193" y="22297"/>
                      <a:pt x="61756" y="17117"/>
                      <a:pt x="71282" y="8609"/>
                    </a:cubicBezTo>
                    <a:cubicBezTo>
                      <a:pt x="67593" y="6654"/>
                      <a:pt x="64981" y="3559"/>
                      <a:pt x="6356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8408" name="Google Shape;8408;p74"/>
            <p:cNvGrpSpPr/>
            <p:nvPr/>
          </p:nvGrpSpPr>
          <p:grpSpPr>
            <a:xfrm>
              <a:off x="4334725" y="1355875"/>
              <a:ext cx="3106650" cy="2709650"/>
              <a:chOff x="4334725" y="1355875"/>
              <a:chExt cx="3106650" cy="2709650"/>
            </a:xfrm>
          </p:grpSpPr>
          <p:sp>
            <p:nvSpPr>
              <p:cNvPr id="8409" name="Google Shape;8409;p74"/>
              <p:cNvSpPr/>
              <p:nvPr/>
            </p:nvSpPr>
            <p:spPr>
              <a:xfrm>
                <a:off x="5427950" y="1355875"/>
                <a:ext cx="904575" cy="1665925"/>
              </a:xfrm>
              <a:custGeom>
                <a:avLst/>
                <a:gdLst/>
                <a:ahLst/>
                <a:cxnLst/>
                <a:rect l="l" t="t" r="r" b="b"/>
                <a:pathLst>
                  <a:path w="36183" h="66637" fill="none" extrusionOk="0">
                    <a:moveTo>
                      <a:pt x="25479" y="47040"/>
                    </a:moveTo>
                    <a:cubicBezTo>
                      <a:pt x="22352" y="45966"/>
                      <a:pt x="20318" y="42954"/>
                      <a:pt x="20318" y="39712"/>
                    </a:cubicBezTo>
                    <a:lnTo>
                      <a:pt x="20318" y="39474"/>
                    </a:lnTo>
                    <a:cubicBezTo>
                      <a:pt x="20318" y="36347"/>
                      <a:pt x="22239" y="33578"/>
                      <a:pt x="25000" y="32260"/>
                    </a:cubicBezTo>
                    <a:cubicBezTo>
                      <a:pt x="27831" y="31007"/>
                      <a:pt x="30234" y="28986"/>
                      <a:pt x="31983" y="26475"/>
                    </a:cubicBezTo>
                    <a:cubicBezTo>
                      <a:pt x="34181" y="23321"/>
                      <a:pt x="35240" y="19512"/>
                      <a:pt x="34980" y="15676"/>
                    </a:cubicBezTo>
                    <a:cubicBezTo>
                      <a:pt x="34971" y="15536"/>
                      <a:pt x="34944" y="15398"/>
                      <a:pt x="34931" y="15261"/>
                    </a:cubicBezTo>
                    <a:cubicBezTo>
                      <a:pt x="34134" y="7155"/>
                      <a:pt x="27505" y="636"/>
                      <a:pt x="19357" y="47"/>
                    </a:cubicBezTo>
                    <a:cubicBezTo>
                      <a:pt x="18930" y="18"/>
                      <a:pt x="18513" y="1"/>
                      <a:pt x="18094" y="1"/>
                    </a:cubicBezTo>
                    <a:cubicBezTo>
                      <a:pt x="9517" y="1"/>
                      <a:pt x="2397" y="6439"/>
                      <a:pt x="1347" y="14761"/>
                    </a:cubicBezTo>
                    <a:cubicBezTo>
                      <a:pt x="1254" y="15462"/>
                      <a:pt x="1205" y="16169"/>
                      <a:pt x="1200" y="16875"/>
                    </a:cubicBezTo>
                    <a:cubicBezTo>
                      <a:pt x="1195" y="20149"/>
                      <a:pt x="2154" y="23352"/>
                      <a:pt x="3959" y="26085"/>
                    </a:cubicBezTo>
                    <a:cubicBezTo>
                      <a:pt x="5703" y="28734"/>
                      <a:pt x="8168" y="30872"/>
                      <a:pt x="11057" y="32260"/>
                    </a:cubicBezTo>
                    <a:cubicBezTo>
                      <a:pt x="13944" y="33580"/>
                      <a:pt x="15864" y="36464"/>
                      <a:pt x="15864" y="39714"/>
                    </a:cubicBezTo>
                    <a:cubicBezTo>
                      <a:pt x="15864" y="42954"/>
                      <a:pt x="13829" y="45963"/>
                      <a:pt x="10817" y="47040"/>
                    </a:cubicBezTo>
                    <a:cubicBezTo>
                      <a:pt x="6250" y="48725"/>
                      <a:pt x="2404" y="51975"/>
                      <a:pt x="0" y="56176"/>
                    </a:cubicBezTo>
                    <a:lnTo>
                      <a:pt x="18155" y="66637"/>
                    </a:lnTo>
                    <a:lnTo>
                      <a:pt x="36182" y="56176"/>
                    </a:lnTo>
                    <a:cubicBezTo>
                      <a:pt x="33781" y="51972"/>
                      <a:pt x="29930" y="48723"/>
                      <a:pt x="25479" y="4704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miter lim="24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410" name="Google Shape;8410;p74"/>
              <p:cNvSpPr/>
              <p:nvPr/>
            </p:nvSpPr>
            <p:spPr>
              <a:xfrm>
                <a:off x="4334725" y="2760325"/>
                <a:ext cx="1547125" cy="1304775"/>
              </a:xfrm>
              <a:custGeom>
                <a:avLst/>
                <a:gdLst/>
                <a:ahLst/>
                <a:cxnLst/>
                <a:rect l="l" t="t" r="r" b="b"/>
                <a:pathLst>
                  <a:path w="61885" h="52191" fill="none" extrusionOk="0">
                    <a:moveTo>
                      <a:pt x="43727" y="1"/>
                    </a:moveTo>
                    <a:cubicBezTo>
                      <a:pt x="41323" y="4212"/>
                      <a:pt x="40487" y="9019"/>
                      <a:pt x="41208" y="13829"/>
                    </a:cubicBezTo>
                    <a:cubicBezTo>
                      <a:pt x="41804" y="17069"/>
                      <a:pt x="40247" y="20321"/>
                      <a:pt x="37362" y="21878"/>
                    </a:cubicBezTo>
                    <a:lnTo>
                      <a:pt x="37237" y="22004"/>
                    </a:lnTo>
                    <a:cubicBezTo>
                      <a:pt x="35989" y="22712"/>
                      <a:pt x="34579" y="23085"/>
                      <a:pt x="33144" y="23090"/>
                    </a:cubicBezTo>
                    <a:cubicBezTo>
                      <a:pt x="31510" y="23095"/>
                      <a:pt x="29914" y="22587"/>
                      <a:pt x="28582" y="21638"/>
                    </a:cubicBezTo>
                    <a:cubicBezTo>
                      <a:pt x="25950" y="19752"/>
                      <a:pt x="22852" y="18705"/>
                      <a:pt x="19671" y="18513"/>
                    </a:cubicBezTo>
                    <a:cubicBezTo>
                      <a:pt x="19338" y="18494"/>
                      <a:pt x="19007" y="18435"/>
                      <a:pt x="18673" y="18435"/>
                    </a:cubicBezTo>
                    <a:cubicBezTo>
                      <a:pt x="15489" y="18435"/>
                      <a:pt x="12257" y="19345"/>
                      <a:pt x="9348" y="21282"/>
                    </a:cubicBezTo>
                    <a:cubicBezTo>
                      <a:pt x="9078" y="21462"/>
                      <a:pt x="8828" y="21663"/>
                      <a:pt x="8573" y="21856"/>
                    </a:cubicBezTo>
                    <a:cubicBezTo>
                      <a:pt x="2203" y="26681"/>
                      <a:pt x="1" y="35395"/>
                      <a:pt x="3579" y="42679"/>
                    </a:cubicBezTo>
                    <a:cubicBezTo>
                      <a:pt x="6535" y="48755"/>
                      <a:pt x="12519" y="52191"/>
                      <a:pt x="18698" y="52191"/>
                    </a:cubicBezTo>
                    <a:cubicBezTo>
                      <a:pt x="21064" y="52191"/>
                      <a:pt x="23448" y="51656"/>
                      <a:pt x="25712" y="50604"/>
                    </a:cubicBezTo>
                    <a:cubicBezTo>
                      <a:pt x="26193" y="50381"/>
                      <a:pt x="26674" y="50165"/>
                      <a:pt x="27140" y="49893"/>
                    </a:cubicBezTo>
                    <a:cubicBezTo>
                      <a:pt x="30299" y="48122"/>
                      <a:pt x="32604" y="45510"/>
                      <a:pt x="34014" y="42498"/>
                    </a:cubicBezTo>
                    <a:cubicBezTo>
                      <a:pt x="35307" y="39741"/>
                      <a:pt x="35837" y="36690"/>
                      <a:pt x="35552" y="33659"/>
                    </a:cubicBezTo>
                    <a:cubicBezTo>
                      <a:pt x="35312" y="30534"/>
                      <a:pt x="36882" y="27409"/>
                      <a:pt x="39641" y="25852"/>
                    </a:cubicBezTo>
                    <a:cubicBezTo>
                      <a:pt x="40902" y="25114"/>
                      <a:pt x="42282" y="24748"/>
                      <a:pt x="43641" y="24748"/>
                    </a:cubicBezTo>
                    <a:cubicBezTo>
                      <a:pt x="45392" y="24748"/>
                      <a:pt x="47119" y="25356"/>
                      <a:pt x="48534" y="26573"/>
                    </a:cubicBezTo>
                    <a:cubicBezTo>
                      <a:pt x="52382" y="29572"/>
                      <a:pt x="57074" y="31255"/>
                      <a:pt x="61884" y="31255"/>
                    </a:cubicBezTo>
                    <a:lnTo>
                      <a:pt x="61884" y="10461"/>
                    </a:lnTo>
                    <a:lnTo>
                      <a:pt x="61884" y="1046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miter lim="24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411" name="Google Shape;8411;p74"/>
              <p:cNvSpPr/>
              <p:nvPr/>
            </p:nvSpPr>
            <p:spPr>
              <a:xfrm>
                <a:off x="5881825" y="2760325"/>
                <a:ext cx="1559550" cy="1305200"/>
              </a:xfrm>
              <a:custGeom>
                <a:avLst/>
                <a:gdLst/>
                <a:ahLst/>
                <a:cxnLst/>
                <a:rect l="l" t="t" r="r" b="b"/>
                <a:pathLst>
                  <a:path w="62382" h="52208" fill="none" extrusionOk="0">
                    <a:moveTo>
                      <a:pt x="51989" y="21025"/>
                    </a:moveTo>
                    <a:cubicBezTo>
                      <a:pt x="51805" y="20912"/>
                      <a:pt x="51636" y="20785"/>
                      <a:pt x="51447" y="20677"/>
                    </a:cubicBezTo>
                    <a:cubicBezTo>
                      <a:pt x="48774" y="19149"/>
                      <a:pt x="45855" y="18413"/>
                      <a:pt x="42981" y="18413"/>
                    </a:cubicBezTo>
                    <a:cubicBezTo>
                      <a:pt x="42208" y="18413"/>
                      <a:pt x="41443" y="18484"/>
                      <a:pt x="40682" y="18589"/>
                    </a:cubicBezTo>
                    <a:cubicBezTo>
                      <a:pt x="38034" y="18957"/>
                      <a:pt x="35488" y="19938"/>
                      <a:pt x="33290" y="21523"/>
                    </a:cubicBezTo>
                    <a:cubicBezTo>
                      <a:pt x="31924" y="22519"/>
                      <a:pt x="30276" y="23056"/>
                      <a:pt x="28586" y="23056"/>
                    </a:cubicBezTo>
                    <a:cubicBezTo>
                      <a:pt x="27107" y="23053"/>
                      <a:pt x="25657" y="22646"/>
                      <a:pt x="24394" y="21876"/>
                    </a:cubicBezTo>
                    <a:cubicBezTo>
                      <a:pt x="21510" y="20319"/>
                      <a:pt x="19952" y="17066"/>
                      <a:pt x="20548" y="13829"/>
                    </a:cubicBezTo>
                    <a:cubicBezTo>
                      <a:pt x="21270" y="9019"/>
                      <a:pt x="20433" y="4212"/>
                      <a:pt x="18030" y="1"/>
                    </a:cubicBezTo>
                    <a:lnTo>
                      <a:pt x="0" y="10461"/>
                    </a:lnTo>
                    <a:lnTo>
                      <a:pt x="0" y="10461"/>
                    </a:lnTo>
                    <a:lnTo>
                      <a:pt x="0" y="31250"/>
                    </a:lnTo>
                    <a:cubicBezTo>
                      <a:pt x="4805" y="31250"/>
                      <a:pt x="9489" y="29570"/>
                      <a:pt x="13220" y="26568"/>
                    </a:cubicBezTo>
                    <a:cubicBezTo>
                      <a:pt x="15719" y="24434"/>
                      <a:pt x="19307" y="24142"/>
                      <a:pt x="22116" y="25849"/>
                    </a:cubicBezTo>
                    <a:lnTo>
                      <a:pt x="22356" y="25965"/>
                    </a:lnTo>
                    <a:cubicBezTo>
                      <a:pt x="25003" y="27532"/>
                      <a:pt x="26560" y="30534"/>
                      <a:pt x="26204" y="33659"/>
                    </a:cubicBezTo>
                    <a:cubicBezTo>
                      <a:pt x="25959" y="36371"/>
                      <a:pt x="26391" y="39091"/>
                      <a:pt x="27389" y="41600"/>
                    </a:cubicBezTo>
                    <a:cubicBezTo>
                      <a:pt x="28807" y="45159"/>
                      <a:pt x="31421" y="48254"/>
                      <a:pt x="35110" y="50209"/>
                    </a:cubicBezTo>
                    <a:cubicBezTo>
                      <a:pt x="35274" y="50295"/>
                      <a:pt x="35412" y="50403"/>
                      <a:pt x="35578" y="50484"/>
                    </a:cubicBezTo>
                    <a:cubicBezTo>
                      <a:pt x="37877" y="51619"/>
                      <a:pt x="40405" y="52208"/>
                      <a:pt x="42968" y="52208"/>
                    </a:cubicBezTo>
                    <a:cubicBezTo>
                      <a:pt x="48435" y="52208"/>
                      <a:pt x="53753" y="49542"/>
                      <a:pt x="56975" y="44840"/>
                    </a:cubicBezTo>
                    <a:cubicBezTo>
                      <a:pt x="62381" y="36727"/>
                      <a:pt x="59960" y="25994"/>
                      <a:pt x="51989" y="2102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miter lim="24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</p:grpSp>
      <p:grpSp>
        <p:nvGrpSpPr>
          <p:cNvPr id="8412" name="Google Shape;8412;p74"/>
          <p:cNvGrpSpPr/>
          <p:nvPr/>
        </p:nvGrpSpPr>
        <p:grpSpPr>
          <a:xfrm>
            <a:off x="7705249" y="3749286"/>
            <a:ext cx="312074" cy="684173"/>
            <a:chOff x="7645573" y="3754300"/>
            <a:chExt cx="293855" cy="644170"/>
          </a:xfrm>
        </p:grpSpPr>
        <p:sp>
          <p:nvSpPr>
            <p:cNvPr id="8413" name="Google Shape;8413;p74"/>
            <p:cNvSpPr/>
            <p:nvPr/>
          </p:nvSpPr>
          <p:spPr>
            <a:xfrm>
              <a:off x="7645895" y="3855521"/>
              <a:ext cx="293533" cy="164134"/>
            </a:xfrm>
            <a:custGeom>
              <a:avLst/>
              <a:gdLst/>
              <a:ahLst/>
              <a:cxnLst/>
              <a:rect l="l" t="t" r="r" b="b"/>
              <a:pathLst>
                <a:path w="19132" h="10698" extrusionOk="0">
                  <a:moveTo>
                    <a:pt x="1" y="1"/>
                  </a:moveTo>
                  <a:lnTo>
                    <a:pt x="1" y="10698"/>
                  </a:lnTo>
                  <a:lnTo>
                    <a:pt x="19132" y="10698"/>
                  </a:lnTo>
                  <a:lnTo>
                    <a:pt x="1913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414" name="Google Shape;8414;p74"/>
            <p:cNvSpPr/>
            <p:nvPr/>
          </p:nvSpPr>
          <p:spPr>
            <a:xfrm>
              <a:off x="7645573" y="3754300"/>
              <a:ext cx="293303" cy="644170"/>
            </a:xfrm>
            <a:custGeom>
              <a:avLst/>
              <a:gdLst/>
              <a:ahLst/>
              <a:cxnLst/>
              <a:rect l="l" t="t" r="r" b="b"/>
              <a:pathLst>
                <a:path w="19117" h="41986" extrusionOk="0">
                  <a:moveTo>
                    <a:pt x="1155" y="1"/>
                  </a:moveTo>
                  <a:cubicBezTo>
                    <a:pt x="516" y="1"/>
                    <a:pt x="1" y="516"/>
                    <a:pt x="1" y="1152"/>
                  </a:cubicBezTo>
                  <a:lnTo>
                    <a:pt x="1" y="35706"/>
                  </a:lnTo>
                  <a:cubicBezTo>
                    <a:pt x="1" y="36344"/>
                    <a:pt x="9559" y="41985"/>
                    <a:pt x="9559" y="41985"/>
                  </a:cubicBezTo>
                  <a:cubicBezTo>
                    <a:pt x="9559" y="41985"/>
                    <a:pt x="19117" y="36344"/>
                    <a:pt x="19117" y="35706"/>
                  </a:cubicBezTo>
                  <a:lnTo>
                    <a:pt x="19117" y="1152"/>
                  </a:lnTo>
                  <a:cubicBezTo>
                    <a:pt x="19117" y="516"/>
                    <a:pt x="18601" y="1"/>
                    <a:pt x="1796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</p:grpSp>
      <p:grpSp>
        <p:nvGrpSpPr>
          <p:cNvPr id="8415" name="Google Shape;8415;p74"/>
          <p:cNvGrpSpPr/>
          <p:nvPr/>
        </p:nvGrpSpPr>
        <p:grpSpPr>
          <a:xfrm>
            <a:off x="5627237" y="1232193"/>
            <a:ext cx="709011" cy="739359"/>
            <a:chOff x="5830645" y="1256617"/>
            <a:chExt cx="530340" cy="553040"/>
          </a:xfrm>
        </p:grpSpPr>
        <p:grpSp>
          <p:nvGrpSpPr>
            <p:cNvPr id="8416" name="Google Shape;8416;p74"/>
            <p:cNvGrpSpPr/>
            <p:nvPr/>
          </p:nvGrpSpPr>
          <p:grpSpPr>
            <a:xfrm>
              <a:off x="5830645" y="1256617"/>
              <a:ext cx="259743" cy="269909"/>
              <a:chOff x="5830645" y="1256617"/>
              <a:chExt cx="259743" cy="269909"/>
            </a:xfrm>
          </p:grpSpPr>
          <p:sp>
            <p:nvSpPr>
              <p:cNvPr id="8417" name="Google Shape;8417;p74"/>
              <p:cNvSpPr/>
              <p:nvPr/>
            </p:nvSpPr>
            <p:spPr>
              <a:xfrm>
                <a:off x="5830645" y="1294145"/>
                <a:ext cx="259743" cy="232380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9121" extrusionOk="0">
                    <a:moveTo>
                      <a:pt x="7470" y="1"/>
                    </a:moveTo>
                    <a:cubicBezTo>
                      <a:pt x="7469" y="1"/>
                      <a:pt x="7468" y="1"/>
                      <a:pt x="7467" y="1"/>
                    </a:cubicBezTo>
                    <a:lnTo>
                      <a:pt x="7044" y="1"/>
                    </a:lnTo>
                    <a:cubicBezTo>
                      <a:pt x="7044" y="1075"/>
                      <a:pt x="6172" y="1946"/>
                      <a:pt x="5097" y="1946"/>
                    </a:cubicBezTo>
                    <a:cubicBezTo>
                      <a:pt x="4021" y="1946"/>
                      <a:pt x="3150" y="1075"/>
                      <a:pt x="3150" y="1"/>
                    </a:cubicBezTo>
                    <a:lnTo>
                      <a:pt x="0" y="1"/>
                    </a:lnTo>
                    <a:lnTo>
                      <a:pt x="0" y="6393"/>
                    </a:lnTo>
                    <a:cubicBezTo>
                      <a:pt x="0" y="7900"/>
                      <a:pt x="1220" y="9120"/>
                      <a:pt x="2727" y="9120"/>
                    </a:cubicBezTo>
                    <a:lnTo>
                      <a:pt x="6018" y="9120"/>
                    </a:lnTo>
                    <a:cubicBezTo>
                      <a:pt x="6148" y="6883"/>
                      <a:pt x="7951" y="5095"/>
                      <a:pt x="10194" y="4987"/>
                    </a:cubicBezTo>
                    <a:lnTo>
                      <a:pt x="10194" y="2726"/>
                    </a:lnTo>
                    <a:cubicBezTo>
                      <a:pt x="10194" y="1222"/>
                      <a:pt x="8974" y="1"/>
                      <a:pt x="747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418" name="Google Shape;8418;p74"/>
              <p:cNvSpPr/>
              <p:nvPr/>
            </p:nvSpPr>
            <p:spPr>
              <a:xfrm>
                <a:off x="5922950" y="1256617"/>
                <a:ext cx="75057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2946" extrusionOk="0">
                    <a:moveTo>
                      <a:pt x="1474" y="1"/>
                    </a:moveTo>
                    <a:cubicBezTo>
                      <a:pt x="661" y="1"/>
                      <a:pt x="1" y="660"/>
                      <a:pt x="1" y="1472"/>
                    </a:cubicBezTo>
                    <a:cubicBezTo>
                      <a:pt x="1" y="2286"/>
                      <a:pt x="661" y="2945"/>
                      <a:pt x="1474" y="2945"/>
                    </a:cubicBezTo>
                    <a:cubicBezTo>
                      <a:pt x="2288" y="2945"/>
                      <a:pt x="2946" y="2286"/>
                      <a:pt x="2946" y="1472"/>
                    </a:cubicBezTo>
                    <a:cubicBezTo>
                      <a:pt x="2946" y="660"/>
                      <a:pt x="2288" y="1"/>
                      <a:pt x="1474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8419" name="Google Shape;8419;p74"/>
            <p:cNvGrpSpPr/>
            <p:nvPr/>
          </p:nvGrpSpPr>
          <p:grpSpPr>
            <a:xfrm>
              <a:off x="6101293" y="1256617"/>
              <a:ext cx="259692" cy="269909"/>
              <a:chOff x="6101293" y="1256617"/>
              <a:chExt cx="259692" cy="269909"/>
            </a:xfrm>
          </p:grpSpPr>
          <p:sp>
            <p:nvSpPr>
              <p:cNvPr id="8420" name="Google Shape;8420;p74"/>
              <p:cNvSpPr/>
              <p:nvPr/>
            </p:nvSpPr>
            <p:spPr>
              <a:xfrm>
                <a:off x="6101293" y="1294145"/>
                <a:ext cx="259692" cy="232380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1" extrusionOk="0">
                    <a:moveTo>
                      <a:pt x="2726" y="1"/>
                    </a:moveTo>
                    <a:cubicBezTo>
                      <a:pt x="1220" y="1"/>
                      <a:pt x="0" y="1221"/>
                      <a:pt x="0" y="2726"/>
                    </a:cubicBezTo>
                    <a:lnTo>
                      <a:pt x="0" y="4987"/>
                    </a:lnTo>
                    <a:cubicBezTo>
                      <a:pt x="2244" y="5095"/>
                      <a:pt x="4045" y="6883"/>
                      <a:pt x="4177" y="9120"/>
                    </a:cubicBezTo>
                    <a:lnTo>
                      <a:pt x="7467" y="9120"/>
                    </a:lnTo>
                    <a:cubicBezTo>
                      <a:pt x="8973" y="9120"/>
                      <a:pt x="10193" y="7900"/>
                      <a:pt x="10193" y="6393"/>
                    </a:cubicBezTo>
                    <a:lnTo>
                      <a:pt x="10193" y="1"/>
                    </a:lnTo>
                    <a:lnTo>
                      <a:pt x="7043" y="1"/>
                    </a:lnTo>
                    <a:cubicBezTo>
                      <a:pt x="7043" y="1075"/>
                      <a:pt x="6172" y="1946"/>
                      <a:pt x="5097" y="1946"/>
                    </a:cubicBezTo>
                    <a:cubicBezTo>
                      <a:pt x="4021" y="1946"/>
                      <a:pt x="3150" y="1075"/>
                      <a:pt x="315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421" name="Google Shape;8421;p74"/>
              <p:cNvSpPr/>
              <p:nvPr/>
            </p:nvSpPr>
            <p:spPr>
              <a:xfrm>
                <a:off x="6193623" y="1256617"/>
                <a:ext cx="75031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2946" extrusionOk="0">
                    <a:moveTo>
                      <a:pt x="1473" y="1"/>
                    </a:moveTo>
                    <a:cubicBezTo>
                      <a:pt x="660" y="1"/>
                      <a:pt x="0" y="660"/>
                      <a:pt x="0" y="1472"/>
                    </a:cubicBezTo>
                    <a:cubicBezTo>
                      <a:pt x="0" y="2286"/>
                      <a:pt x="660" y="2945"/>
                      <a:pt x="1473" y="2945"/>
                    </a:cubicBezTo>
                    <a:cubicBezTo>
                      <a:pt x="2285" y="2945"/>
                      <a:pt x="2945" y="2286"/>
                      <a:pt x="2945" y="1472"/>
                    </a:cubicBezTo>
                    <a:cubicBezTo>
                      <a:pt x="2945" y="660"/>
                      <a:pt x="2285" y="1"/>
                      <a:pt x="147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8422" name="Google Shape;8422;p74"/>
            <p:cNvGrpSpPr/>
            <p:nvPr/>
          </p:nvGrpSpPr>
          <p:grpSpPr>
            <a:xfrm>
              <a:off x="5830645" y="1539749"/>
              <a:ext cx="259692" cy="269909"/>
              <a:chOff x="5830645" y="1539749"/>
              <a:chExt cx="259692" cy="269909"/>
            </a:xfrm>
          </p:grpSpPr>
          <p:sp>
            <p:nvSpPr>
              <p:cNvPr id="8423" name="Google Shape;8423;p74"/>
              <p:cNvSpPr/>
              <p:nvPr/>
            </p:nvSpPr>
            <p:spPr>
              <a:xfrm>
                <a:off x="5830645" y="1539749"/>
                <a:ext cx="259692" cy="232406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2" extrusionOk="0">
                    <a:moveTo>
                      <a:pt x="2727" y="1"/>
                    </a:moveTo>
                    <a:cubicBezTo>
                      <a:pt x="1220" y="1"/>
                      <a:pt x="0" y="1223"/>
                      <a:pt x="0" y="2728"/>
                    </a:cubicBezTo>
                    <a:lnTo>
                      <a:pt x="0" y="9122"/>
                    </a:lnTo>
                    <a:lnTo>
                      <a:pt x="3150" y="9122"/>
                    </a:lnTo>
                    <a:cubicBezTo>
                      <a:pt x="3150" y="8046"/>
                      <a:pt x="4021" y="7175"/>
                      <a:pt x="5097" y="7175"/>
                    </a:cubicBezTo>
                    <a:cubicBezTo>
                      <a:pt x="6172" y="7175"/>
                      <a:pt x="7044" y="8046"/>
                      <a:pt x="7044" y="9122"/>
                    </a:cubicBezTo>
                    <a:lnTo>
                      <a:pt x="7467" y="9122"/>
                    </a:lnTo>
                    <a:cubicBezTo>
                      <a:pt x="8972" y="9122"/>
                      <a:pt x="10192" y="7900"/>
                      <a:pt x="10192" y="6395"/>
                    </a:cubicBezTo>
                    <a:lnTo>
                      <a:pt x="10192" y="4135"/>
                    </a:lnTo>
                    <a:cubicBezTo>
                      <a:pt x="7951" y="4028"/>
                      <a:pt x="6148" y="2239"/>
                      <a:pt x="601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424" name="Google Shape;8424;p74"/>
              <p:cNvSpPr/>
              <p:nvPr/>
            </p:nvSpPr>
            <p:spPr>
              <a:xfrm>
                <a:off x="5922950" y="1734600"/>
                <a:ext cx="75057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2946" extrusionOk="0">
                    <a:moveTo>
                      <a:pt x="1474" y="1"/>
                    </a:moveTo>
                    <a:cubicBezTo>
                      <a:pt x="661" y="1"/>
                      <a:pt x="1" y="660"/>
                      <a:pt x="1" y="1474"/>
                    </a:cubicBezTo>
                    <a:cubicBezTo>
                      <a:pt x="1" y="2287"/>
                      <a:pt x="661" y="2946"/>
                      <a:pt x="1474" y="2946"/>
                    </a:cubicBezTo>
                    <a:cubicBezTo>
                      <a:pt x="2288" y="2946"/>
                      <a:pt x="2946" y="2287"/>
                      <a:pt x="2946" y="1474"/>
                    </a:cubicBezTo>
                    <a:cubicBezTo>
                      <a:pt x="2946" y="660"/>
                      <a:pt x="2288" y="1"/>
                      <a:pt x="1474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8425" name="Google Shape;8425;p74"/>
            <p:cNvGrpSpPr/>
            <p:nvPr/>
          </p:nvGrpSpPr>
          <p:grpSpPr>
            <a:xfrm>
              <a:off x="6101293" y="1539749"/>
              <a:ext cx="259692" cy="269909"/>
              <a:chOff x="6101293" y="1539749"/>
              <a:chExt cx="259692" cy="269909"/>
            </a:xfrm>
          </p:grpSpPr>
          <p:sp>
            <p:nvSpPr>
              <p:cNvPr id="8426" name="Google Shape;8426;p74"/>
              <p:cNvSpPr/>
              <p:nvPr/>
            </p:nvSpPr>
            <p:spPr>
              <a:xfrm>
                <a:off x="6101293" y="1539749"/>
                <a:ext cx="259692" cy="232406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2" extrusionOk="0">
                    <a:moveTo>
                      <a:pt x="4177" y="1"/>
                    </a:moveTo>
                    <a:cubicBezTo>
                      <a:pt x="4045" y="2239"/>
                      <a:pt x="2244" y="4027"/>
                      <a:pt x="0" y="4135"/>
                    </a:cubicBezTo>
                    <a:lnTo>
                      <a:pt x="0" y="6395"/>
                    </a:lnTo>
                    <a:cubicBezTo>
                      <a:pt x="0" y="7902"/>
                      <a:pt x="1220" y="9122"/>
                      <a:pt x="2726" y="9122"/>
                    </a:cubicBezTo>
                    <a:lnTo>
                      <a:pt x="3148" y="9122"/>
                    </a:lnTo>
                    <a:cubicBezTo>
                      <a:pt x="3148" y="8046"/>
                      <a:pt x="4020" y="7175"/>
                      <a:pt x="5096" y="7175"/>
                    </a:cubicBezTo>
                    <a:cubicBezTo>
                      <a:pt x="6170" y="7175"/>
                      <a:pt x="7043" y="8046"/>
                      <a:pt x="7043" y="9122"/>
                    </a:cubicBezTo>
                    <a:lnTo>
                      <a:pt x="10193" y="9122"/>
                    </a:lnTo>
                    <a:lnTo>
                      <a:pt x="10193" y="2728"/>
                    </a:lnTo>
                    <a:cubicBezTo>
                      <a:pt x="10193" y="1223"/>
                      <a:pt x="8973" y="2"/>
                      <a:pt x="746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427" name="Google Shape;8427;p74"/>
              <p:cNvSpPr/>
              <p:nvPr/>
            </p:nvSpPr>
            <p:spPr>
              <a:xfrm>
                <a:off x="6193623" y="1734600"/>
                <a:ext cx="75031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2946" extrusionOk="0">
                    <a:moveTo>
                      <a:pt x="1473" y="1"/>
                    </a:moveTo>
                    <a:cubicBezTo>
                      <a:pt x="660" y="1"/>
                      <a:pt x="0" y="660"/>
                      <a:pt x="0" y="1474"/>
                    </a:cubicBezTo>
                    <a:cubicBezTo>
                      <a:pt x="0" y="2287"/>
                      <a:pt x="660" y="2946"/>
                      <a:pt x="1473" y="2946"/>
                    </a:cubicBezTo>
                    <a:cubicBezTo>
                      <a:pt x="2285" y="2946"/>
                      <a:pt x="2945" y="2287"/>
                      <a:pt x="2945" y="1474"/>
                    </a:cubicBezTo>
                    <a:cubicBezTo>
                      <a:pt x="2945" y="660"/>
                      <a:pt x="2285" y="1"/>
                      <a:pt x="147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8428" name="Google Shape;8428;p74"/>
            <p:cNvSpPr/>
            <p:nvPr/>
          </p:nvSpPr>
          <p:spPr>
            <a:xfrm>
              <a:off x="5999148" y="1436800"/>
              <a:ext cx="192625" cy="192690"/>
            </a:xfrm>
            <a:custGeom>
              <a:avLst/>
              <a:gdLst/>
              <a:ahLst/>
              <a:cxnLst/>
              <a:rect l="l" t="t" r="r" b="b"/>
              <a:pathLst>
                <a:path w="2945" h="2946" extrusionOk="0">
                  <a:moveTo>
                    <a:pt x="1473" y="1"/>
                  </a:moveTo>
                  <a:cubicBezTo>
                    <a:pt x="660" y="1"/>
                    <a:pt x="0" y="660"/>
                    <a:pt x="0" y="1472"/>
                  </a:cubicBezTo>
                  <a:cubicBezTo>
                    <a:pt x="0" y="2286"/>
                    <a:pt x="660" y="2945"/>
                    <a:pt x="1473" y="2945"/>
                  </a:cubicBezTo>
                  <a:cubicBezTo>
                    <a:pt x="2285" y="2945"/>
                    <a:pt x="2945" y="2286"/>
                    <a:pt x="2945" y="1472"/>
                  </a:cubicBezTo>
                  <a:cubicBezTo>
                    <a:pt x="2945" y="660"/>
                    <a:pt x="2285" y="1"/>
                    <a:pt x="147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</p:grpSp>
      <p:grpSp>
        <p:nvGrpSpPr>
          <p:cNvPr id="8429" name="Google Shape;8429;p74"/>
          <p:cNvGrpSpPr/>
          <p:nvPr/>
        </p:nvGrpSpPr>
        <p:grpSpPr>
          <a:xfrm>
            <a:off x="728732" y="2968309"/>
            <a:ext cx="1452955" cy="621360"/>
            <a:chOff x="732422" y="2990152"/>
            <a:chExt cx="1337773" cy="572102"/>
          </a:xfrm>
        </p:grpSpPr>
        <p:sp>
          <p:nvSpPr>
            <p:cNvPr id="8430" name="Google Shape;8430;p74"/>
            <p:cNvSpPr/>
            <p:nvPr/>
          </p:nvSpPr>
          <p:spPr>
            <a:xfrm>
              <a:off x="923705" y="3182595"/>
              <a:ext cx="380762" cy="379464"/>
            </a:xfrm>
            <a:custGeom>
              <a:avLst/>
              <a:gdLst/>
              <a:ahLst/>
              <a:cxnLst/>
              <a:rect l="l" t="t" r="r" b="b"/>
              <a:pathLst>
                <a:path w="33153" h="33040" extrusionOk="0">
                  <a:moveTo>
                    <a:pt x="16576" y="1"/>
                  </a:moveTo>
                  <a:cubicBezTo>
                    <a:pt x="16428" y="1"/>
                    <a:pt x="16280" y="57"/>
                    <a:pt x="16167" y="170"/>
                  </a:cubicBezTo>
                  <a:lnTo>
                    <a:pt x="9658" y="6680"/>
                  </a:lnTo>
                  <a:cubicBezTo>
                    <a:pt x="9434" y="6906"/>
                    <a:pt x="9434" y="7272"/>
                    <a:pt x="9658" y="7495"/>
                  </a:cubicBezTo>
                  <a:lnTo>
                    <a:pt x="9729" y="7566"/>
                  </a:lnTo>
                  <a:cubicBezTo>
                    <a:pt x="9955" y="7789"/>
                    <a:pt x="10395" y="8000"/>
                    <a:pt x="10712" y="8032"/>
                  </a:cubicBezTo>
                  <a:cubicBezTo>
                    <a:pt x="10712" y="8032"/>
                    <a:pt x="11595" y="8116"/>
                    <a:pt x="12145" y="8663"/>
                  </a:cubicBezTo>
                  <a:cubicBezTo>
                    <a:pt x="13090" y="9608"/>
                    <a:pt x="13090" y="11141"/>
                    <a:pt x="12142" y="12089"/>
                  </a:cubicBezTo>
                  <a:cubicBezTo>
                    <a:pt x="11670" y="12562"/>
                    <a:pt x="11050" y="12798"/>
                    <a:pt x="10431" y="12798"/>
                  </a:cubicBezTo>
                  <a:cubicBezTo>
                    <a:pt x="9811" y="12798"/>
                    <a:pt x="9192" y="12562"/>
                    <a:pt x="8719" y="12089"/>
                  </a:cubicBezTo>
                  <a:cubicBezTo>
                    <a:pt x="8173" y="11539"/>
                    <a:pt x="8085" y="10656"/>
                    <a:pt x="8085" y="10656"/>
                  </a:cubicBezTo>
                  <a:cubicBezTo>
                    <a:pt x="8053" y="10339"/>
                    <a:pt x="7846" y="9899"/>
                    <a:pt x="7623" y="9672"/>
                  </a:cubicBezTo>
                  <a:lnTo>
                    <a:pt x="7551" y="9604"/>
                  </a:lnTo>
                  <a:cubicBezTo>
                    <a:pt x="7438" y="9491"/>
                    <a:pt x="7290" y="9435"/>
                    <a:pt x="7143" y="9435"/>
                  </a:cubicBezTo>
                  <a:cubicBezTo>
                    <a:pt x="6995" y="9435"/>
                    <a:pt x="6848" y="9491"/>
                    <a:pt x="6736" y="9604"/>
                  </a:cubicBezTo>
                  <a:lnTo>
                    <a:pt x="223" y="16111"/>
                  </a:lnTo>
                  <a:cubicBezTo>
                    <a:pt x="0" y="16337"/>
                    <a:pt x="0" y="16703"/>
                    <a:pt x="223" y="16929"/>
                  </a:cubicBezTo>
                  <a:lnTo>
                    <a:pt x="6733" y="23439"/>
                  </a:lnTo>
                  <a:cubicBezTo>
                    <a:pt x="6846" y="23550"/>
                    <a:pt x="6994" y="23606"/>
                    <a:pt x="7142" y="23606"/>
                  </a:cubicBezTo>
                  <a:cubicBezTo>
                    <a:pt x="7290" y="23606"/>
                    <a:pt x="7438" y="23550"/>
                    <a:pt x="7551" y="23439"/>
                  </a:cubicBezTo>
                  <a:lnTo>
                    <a:pt x="7623" y="23364"/>
                  </a:lnTo>
                  <a:cubicBezTo>
                    <a:pt x="7849" y="23141"/>
                    <a:pt x="8056" y="22698"/>
                    <a:pt x="8088" y="22381"/>
                  </a:cubicBezTo>
                  <a:cubicBezTo>
                    <a:pt x="8088" y="22381"/>
                    <a:pt x="8173" y="21497"/>
                    <a:pt x="8719" y="20951"/>
                  </a:cubicBezTo>
                  <a:cubicBezTo>
                    <a:pt x="9194" y="20469"/>
                    <a:pt x="9820" y="20228"/>
                    <a:pt x="10446" y="20228"/>
                  </a:cubicBezTo>
                  <a:cubicBezTo>
                    <a:pt x="11066" y="20228"/>
                    <a:pt x="11685" y="20465"/>
                    <a:pt x="12158" y="20938"/>
                  </a:cubicBezTo>
                  <a:cubicBezTo>
                    <a:pt x="13110" y="21889"/>
                    <a:pt x="13103" y="23432"/>
                    <a:pt x="12145" y="24374"/>
                  </a:cubicBezTo>
                  <a:cubicBezTo>
                    <a:pt x="11599" y="24924"/>
                    <a:pt x="10715" y="25008"/>
                    <a:pt x="10715" y="25008"/>
                  </a:cubicBezTo>
                  <a:cubicBezTo>
                    <a:pt x="10398" y="25040"/>
                    <a:pt x="9955" y="25250"/>
                    <a:pt x="9732" y="25474"/>
                  </a:cubicBezTo>
                  <a:lnTo>
                    <a:pt x="9658" y="25545"/>
                  </a:lnTo>
                  <a:cubicBezTo>
                    <a:pt x="9434" y="25771"/>
                    <a:pt x="9434" y="26137"/>
                    <a:pt x="9658" y="26363"/>
                  </a:cubicBezTo>
                  <a:lnTo>
                    <a:pt x="16167" y="32869"/>
                  </a:lnTo>
                  <a:cubicBezTo>
                    <a:pt x="16280" y="32983"/>
                    <a:pt x="16428" y="33039"/>
                    <a:pt x="16576" y="33039"/>
                  </a:cubicBezTo>
                  <a:cubicBezTo>
                    <a:pt x="16724" y="33039"/>
                    <a:pt x="16872" y="32983"/>
                    <a:pt x="16985" y="32869"/>
                  </a:cubicBezTo>
                  <a:lnTo>
                    <a:pt x="23492" y="26363"/>
                  </a:lnTo>
                  <a:cubicBezTo>
                    <a:pt x="23605" y="26252"/>
                    <a:pt x="23753" y="26196"/>
                    <a:pt x="23901" y="26196"/>
                  </a:cubicBezTo>
                  <a:cubicBezTo>
                    <a:pt x="24049" y="26196"/>
                    <a:pt x="24197" y="26252"/>
                    <a:pt x="24310" y="26363"/>
                  </a:cubicBezTo>
                  <a:lnTo>
                    <a:pt x="24313" y="26370"/>
                  </a:lnTo>
                  <a:cubicBezTo>
                    <a:pt x="24540" y="26593"/>
                    <a:pt x="24750" y="27036"/>
                    <a:pt x="24779" y="27353"/>
                  </a:cubicBezTo>
                  <a:cubicBezTo>
                    <a:pt x="24779" y="27353"/>
                    <a:pt x="24867" y="28237"/>
                    <a:pt x="25413" y="28783"/>
                  </a:cubicBezTo>
                  <a:cubicBezTo>
                    <a:pt x="25888" y="29265"/>
                    <a:pt x="26514" y="29506"/>
                    <a:pt x="27140" y="29506"/>
                  </a:cubicBezTo>
                  <a:cubicBezTo>
                    <a:pt x="27759" y="29506"/>
                    <a:pt x="28378" y="29269"/>
                    <a:pt x="28849" y="28796"/>
                  </a:cubicBezTo>
                  <a:cubicBezTo>
                    <a:pt x="29800" y="27845"/>
                    <a:pt x="29797" y="26302"/>
                    <a:pt x="28840" y="25357"/>
                  </a:cubicBezTo>
                  <a:cubicBezTo>
                    <a:pt x="28290" y="24810"/>
                    <a:pt x="27406" y="24726"/>
                    <a:pt x="27406" y="24726"/>
                  </a:cubicBezTo>
                  <a:cubicBezTo>
                    <a:pt x="27089" y="24694"/>
                    <a:pt x="26646" y="24487"/>
                    <a:pt x="26423" y="24260"/>
                  </a:cubicBezTo>
                  <a:lnTo>
                    <a:pt x="26420" y="24257"/>
                  </a:lnTo>
                  <a:cubicBezTo>
                    <a:pt x="26193" y="24031"/>
                    <a:pt x="26193" y="23665"/>
                    <a:pt x="26420" y="23439"/>
                  </a:cubicBezTo>
                  <a:lnTo>
                    <a:pt x="32926" y="16929"/>
                  </a:lnTo>
                  <a:cubicBezTo>
                    <a:pt x="33152" y="16703"/>
                    <a:pt x="33152" y="16337"/>
                    <a:pt x="32926" y="16111"/>
                  </a:cubicBezTo>
                  <a:lnTo>
                    <a:pt x="26420" y="9604"/>
                  </a:lnTo>
                  <a:cubicBezTo>
                    <a:pt x="26193" y="9378"/>
                    <a:pt x="26193" y="9012"/>
                    <a:pt x="26420" y="8786"/>
                  </a:cubicBezTo>
                  <a:lnTo>
                    <a:pt x="26533" y="8669"/>
                  </a:lnTo>
                  <a:cubicBezTo>
                    <a:pt x="26759" y="8446"/>
                    <a:pt x="27202" y="8236"/>
                    <a:pt x="27516" y="8207"/>
                  </a:cubicBezTo>
                  <a:cubicBezTo>
                    <a:pt x="27516" y="8207"/>
                    <a:pt x="28403" y="8119"/>
                    <a:pt x="28950" y="7573"/>
                  </a:cubicBezTo>
                  <a:cubicBezTo>
                    <a:pt x="29894" y="6628"/>
                    <a:pt x="29894" y="5094"/>
                    <a:pt x="28950" y="4147"/>
                  </a:cubicBezTo>
                  <a:cubicBezTo>
                    <a:pt x="28477" y="3674"/>
                    <a:pt x="27858" y="3438"/>
                    <a:pt x="27238" y="3438"/>
                  </a:cubicBezTo>
                  <a:cubicBezTo>
                    <a:pt x="26618" y="3438"/>
                    <a:pt x="25997" y="3674"/>
                    <a:pt x="25523" y="4147"/>
                  </a:cubicBezTo>
                  <a:cubicBezTo>
                    <a:pt x="24977" y="4697"/>
                    <a:pt x="24892" y="5580"/>
                    <a:pt x="24892" y="5580"/>
                  </a:cubicBezTo>
                  <a:cubicBezTo>
                    <a:pt x="24860" y="5894"/>
                    <a:pt x="24650" y="6337"/>
                    <a:pt x="24427" y="6563"/>
                  </a:cubicBezTo>
                  <a:lnTo>
                    <a:pt x="24310" y="6680"/>
                  </a:lnTo>
                  <a:cubicBezTo>
                    <a:pt x="24197" y="6791"/>
                    <a:pt x="24049" y="6847"/>
                    <a:pt x="23901" y="6847"/>
                  </a:cubicBezTo>
                  <a:cubicBezTo>
                    <a:pt x="23753" y="6847"/>
                    <a:pt x="23605" y="6791"/>
                    <a:pt x="23492" y="6680"/>
                  </a:cubicBezTo>
                  <a:lnTo>
                    <a:pt x="16985" y="170"/>
                  </a:lnTo>
                  <a:cubicBezTo>
                    <a:pt x="16872" y="57"/>
                    <a:pt x="16724" y="1"/>
                    <a:pt x="1657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431" name="Google Shape;8431;p74"/>
            <p:cNvSpPr/>
            <p:nvPr/>
          </p:nvSpPr>
          <p:spPr>
            <a:xfrm>
              <a:off x="1309210" y="3183709"/>
              <a:ext cx="378534" cy="377248"/>
            </a:xfrm>
            <a:custGeom>
              <a:avLst/>
              <a:gdLst/>
              <a:ahLst/>
              <a:cxnLst/>
              <a:rect l="l" t="t" r="r" b="b"/>
              <a:pathLst>
                <a:path w="32959" h="32847" extrusionOk="0">
                  <a:moveTo>
                    <a:pt x="16480" y="1"/>
                  </a:moveTo>
                  <a:cubicBezTo>
                    <a:pt x="16334" y="1"/>
                    <a:pt x="16186" y="57"/>
                    <a:pt x="16073" y="170"/>
                  </a:cubicBezTo>
                  <a:lnTo>
                    <a:pt x="9603" y="6641"/>
                  </a:lnTo>
                  <a:cubicBezTo>
                    <a:pt x="9491" y="6753"/>
                    <a:pt x="9345" y="6808"/>
                    <a:pt x="9198" y="6808"/>
                  </a:cubicBezTo>
                  <a:cubicBezTo>
                    <a:pt x="9051" y="6808"/>
                    <a:pt x="8904" y="6753"/>
                    <a:pt x="8791" y="6641"/>
                  </a:cubicBezTo>
                  <a:lnTo>
                    <a:pt x="8677" y="6525"/>
                  </a:lnTo>
                  <a:cubicBezTo>
                    <a:pt x="8454" y="6301"/>
                    <a:pt x="8244" y="5861"/>
                    <a:pt x="8215" y="5547"/>
                  </a:cubicBezTo>
                  <a:cubicBezTo>
                    <a:pt x="8215" y="5547"/>
                    <a:pt x="8127" y="4667"/>
                    <a:pt x="7584" y="4124"/>
                  </a:cubicBezTo>
                  <a:cubicBezTo>
                    <a:pt x="7113" y="3653"/>
                    <a:pt x="6497" y="3418"/>
                    <a:pt x="5880" y="3418"/>
                  </a:cubicBezTo>
                  <a:cubicBezTo>
                    <a:pt x="5264" y="3418"/>
                    <a:pt x="4648" y="3653"/>
                    <a:pt x="4177" y="4124"/>
                  </a:cubicBezTo>
                  <a:cubicBezTo>
                    <a:pt x="3236" y="5065"/>
                    <a:pt x="3236" y="6589"/>
                    <a:pt x="4177" y="7531"/>
                  </a:cubicBezTo>
                  <a:cubicBezTo>
                    <a:pt x="4721" y="8074"/>
                    <a:pt x="5601" y="8158"/>
                    <a:pt x="5601" y="8158"/>
                  </a:cubicBezTo>
                  <a:cubicBezTo>
                    <a:pt x="5914" y="8191"/>
                    <a:pt x="6354" y="8398"/>
                    <a:pt x="6578" y="8621"/>
                  </a:cubicBezTo>
                  <a:lnTo>
                    <a:pt x="6694" y="8737"/>
                  </a:lnTo>
                  <a:cubicBezTo>
                    <a:pt x="6917" y="8961"/>
                    <a:pt x="6917" y="9323"/>
                    <a:pt x="6694" y="9550"/>
                  </a:cubicBezTo>
                  <a:lnTo>
                    <a:pt x="223" y="16020"/>
                  </a:lnTo>
                  <a:cubicBezTo>
                    <a:pt x="0" y="16243"/>
                    <a:pt x="0" y="16606"/>
                    <a:pt x="223" y="16832"/>
                  </a:cubicBezTo>
                  <a:lnTo>
                    <a:pt x="6694" y="23300"/>
                  </a:lnTo>
                  <a:cubicBezTo>
                    <a:pt x="6807" y="23411"/>
                    <a:pt x="6954" y="23467"/>
                    <a:pt x="7102" y="23467"/>
                  </a:cubicBezTo>
                  <a:cubicBezTo>
                    <a:pt x="7249" y="23467"/>
                    <a:pt x="7396" y="23411"/>
                    <a:pt x="7509" y="23300"/>
                  </a:cubicBezTo>
                  <a:lnTo>
                    <a:pt x="7577" y="23232"/>
                  </a:lnTo>
                  <a:cubicBezTo>
                    <a:pt x="7801" y="23008"/>
                    <a:pt x="8008" y="22568"/>
                    <a:pt x="8040" y="22255"/>
                  </a:cubicBezTo>
                  <a:cubicBezTo>
                    <a:pt x="8040" y="22255"/>
                    <a:pt x="8124" y="21375"/>
                    <a:pt x="8668" y="20831"/>
                  </a:cubicBezTo>
                  <a:cubicBezTo>
                    <a:pt x="9138" y="20360"/>
                    <a:pt x="9755" y="20125"/>
                    <a:pt x="10371" y="20125"/>
                  </a:cubicBezTo>
                  <a:cubicBezTo>
                    <a:pt x="10987" y="20125"/>
                    <a:pt x="11604" y="20360"/>
                    <a:pt x="12074" y="20831"/>
                  </a:cubicBezTo>
                  <a:cubicBezTo>
                    <a:pt x="13013" y="21769"/>
                    <a:pt x="13013" y="23296"/>
                    <a:pt x="12074" y="24235"/>
                  </a:cubicBezTo>
                  <a:cubicBezTo>
                    <a:pt x="11528" y="24781"/>
                    <a:pt x="10651" y="24865"/>
                    <a:pt x="10651" y="24865"/>
                  </a:cubicBezTo>
                  <a:cubicBezTo>
                    <a:pt x="10337" y="24895"/>
                    <a:pt x="9897" y="25105"/>
                    <a:pt x="9674" y="25328"/>
                  </a:cubicBezTo>
                  <a:lnTo>
                    <a:pt x="9603" y="25396"/>
                  </a:lnTo>
                  <a:cubicBezTo>
                    <a:pt x="9379" y="25619"/>
                    <a:pt x="9379" y="25985"/>
                    <a:pt x="9603" y="26208"/>
                  </a:cubicBezTo>
                  <a:lnTo>
                    <a:pt x="16073" y="32679"/>
                  </a:lnTo>
                  <a:cubicBezTo>
                    <a:pt x="16186" y="32790"/>
                    <a:pt x="16334" y="32846"/>
                    <a:pt x="16480" y="32846"/>
                  </a:cubicBezTo>
                  <a:cubicBezTo>
                    <a:pt x="16627" y="32846"/>
                    <a:pt x="16774" y="32790"/>
                    <a:pt x="16885" y="32679"/>
                  </a:cubicBezTo>
                  <a:lnTo>
                    <a:pt x="23356" y="26208"/>
                  </a:lnTo>
                  <a:cubicBezTo>
                    <a:pt x="23582" y="25985"/>
                    <a:pt x="23582" y="25619"/>
                    <a:pt x="23356" y="25396"/>
                  </a:cubicBezTo>
                  <a:lnTo>
                    <a:pt x="23285" y="25325"/>
                  </a:lnTo>
                  <a:cubicBezTo>
                    <a:pt x="23061" y="25102"/>
                    <a:pt x="22621" y="24895"/>
                    <a:pt x="22308" y="24862"/>
                  </a:cubicBezTo>
                  <a:cubicBezTo>
                    <a:pt x="22308" y="24862"/>
                    <a:pt x="21428" y="24778"/>
                    <a:pt x="20884" y="24235"/>
                  </a:cubicBezTo>
                  <a:cubicBezTo>
                    <a:pt x="19962" y="23290"/>
                    <a:pt x="19972" y="21779"/>
                    <a:pt x="20903" y="20847"/>
                  </a:cubicBezTo>
                  <a:cubicBezTo>
                    <a:pt x="21375" y="20378"/>
                    <a:pt x="21991" y="20142"/>
                    <a:pt x="22608" y="20142"/>
                  </a:cubicBezTo>
                  <a:cubicBezTo>
                    <a:pt x="23215" y="20142"/>
                    <a:pt x="23822" y="20370"/>
                    <a:pt x="24291" y="20828"/>
                  </a:cubicBezTo>
                  <a:cubicBezTo>
                    <a:pt x="24834" y="21371"/>
                    <a:pt x="24918" y="22251"/>
                    <a:pt x="24918" y="22251"/>
                  </a:cubicBezTo>
                  <a:cubicBezTo>
                    <a:pt x="24951" y="22565"/>
                    <a:pt x="25158" y="23005"/>
                    <a:pt x="25381" y="23228"/>
                  </a:cubicBezTo>
                  <a:lnTo>
                    <a:pt x="25452" y="23300"/>
                  </a:lnTo>
                  <a:cubicBezTo>
                    <a:pt x="25565" y="23411"/>
                    <a:pt x="25713" y="23467"/>
                    <a:pt x="25859" y="23467"/>
                  </a:cubicBezTo>
                  <a:cubicBezTo>
                    <a:pt x="26006" y="23467"/>
                    <a:pt x="26153" y="23411"/>
                    <a:pt x="26264" y="23300"/>
                  </a:cubicBezTo>
                  <a:lnTo>
                    <a:pt x="32735" y="16829"/>
                  </a:lnTo>
                  <a:cubicBezTo>
                    <a:pt x="32958" y="16606"/>
                    <a:pt x="32958" y="16243"/>
                    <a:pt x="32735" y="16017"/>
                  </a:cubicBezTo>
                  <a:lnTo>
                    <a:pt x="26264" y="9546"/>
                  </a:lnTo>
                  <a:cubicBezTo>
                    <a:pt x="26041" y="9323"/>
                    <a:pt x="26041" y="8961"/>
                    <a:pt x="26264" y="8734"/>
                  </a:cubicBezTo>
                  <a:lnTo>
                    <a:pt x="26271" y="8731"/>
                  </a:lnTo>
                  <a:cubicBezTo>
                    <a:pt x="26494" y="8508"/>
                    <a:pt x="26934" y="8301"/>
                    <a:pt x="27248" y="8268"/>
                  </a:cubicBezTo>
                  <a:cubicBezTo>
                    <a:pt x="27248" y="8268"/>
                    <a:pt x="28125" y="8184"/>
                    <a:pt x="28671" y="7641"/>
                  </a:cubicBezTo>
                  <a:cubicBezTo>
                    <a:pt x="29593" y="6696"/>
                    <a:pt x="29584" y="5185"/>
                    <a:pt x="28652" y="4253"/>
                  </a:cubicBezTo>
                  <a:cubicBezTo>
                    <a:pt x="28181" y="3784"/>
                    <a:pt x="27564" y="3548"/>
                    <a:pt x="26947" y="3548"/>
                  </a:cubicBezTo>
                  <a:cubicBezTo>
                    <a:pt x="26340" y="3548"/>
                    <a:pt x="25733" y="3777"/>
                    <a:pt x="25265" y="4234"/>
                  </a:cubicBezTo>
                  <a:cubicBezTo>
                    <a:pt x="24721" y="4777"/>
                    <a:pt x="24637" y="5657"/>
                    <a:pt x="24637" y="5657"/>
                  </a:cubicBezTo>
                  <a:cubicBezTo>
                    <a:pt x="24605" y="5971"/>
                    <a:pt x="24398" y="6411"/>
                    <a:pt x="24174" y="6635"/>
                  </a:cubicBezTo>
                  <a:lnTo>
                    <a:pt x="24168" y="6641"/>
                  </a:lnTo>
                  <a:cubicBezTo>
                    <a:pt x="24056" y="6753"/>
                    <a:pt x="23910" y="6808"/>
                    <a:pt x="23763" y="6808"/>
                  </a:cubicBezTo>
                  <a:cubicBezTo>
                    <a:pt x="23616" y="6808"/>
                    <a:pt x="23469" y="6753"/>
                    <a:pt x="23356" y="6641"/>
                  </a:cubicBezTo>
                  <a:lnTo>
                    <a:pt x="16885" y="170"/>
                  </a:lnTo>
                  <a:cubicBezTo>
                    <a:pt x="16774" y="57"/>
                    <a:pt x="16627" y="1"/>
                    <a:pt x="1648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432" name="Google Shape;8432;p74"/>
            <p:cNvSpPr/>
            <p:nvPr/>
          </p:nvSpPr>
          <p:spPr>
            <a:xfrm>
              <a:off x="732422" y="2990152"/>
              <a:ext cx="380716" cy="379441"/>
            </a:xfrm>
            <a:custGeom>
              <a:avLst/>
              <a:gdLst/>
              <a:ahLst/>
              <a:cxnLst/>
              <a:rect l="l" t="t" r="r" b="b"/>
              <a:pathLst>
                <a:path w="33149" h="33038" extrusionOk="0">
                  <a:moveTo>
                    <a:pt x="16573" y="0"/>
                  </a:moveTo>
                  <a:cubicBezTo>
                    <a:pt x="16426" y="0"/>
                    <a:pt x="16278" y="56"/>
                    <a:pt x="16167" y="168"/>
                  </a:cubicBezTo>
                  <a:lnTo>
                    <a:pt x="9657" y="6677"/>
                  </a:lnTo>
                  <a:cubicBezTo>
                    <a:pt x="9431" y="6903"/>
                    <a:pt x="9431" y="7269"/>
                    <a:pt x="9657" y="7492"/>
                  </a:cubicBezTo>
                  <a:lnTo>
                    <a:pt x="9725" y="7563"/>
                  </a:lnTo>
                  <a:cubicBezTo>
                    <a:pt x="9952" y="7787"/>
                    <a:pt x="10395" y="7997"/>
                    <a:pt x="10709" y="8026"/>
                  </a:cubicBezTo>
                  <a:cubicBezTo>
                    <a:pt x="10709" y="8026"/>
                    <a:pt x="11592" y="8113"/>
                    <a:pt x="12142" y="8660"/>
                  </a:cubicBezTo>
                  <a:cubicBezTo>
                    <a:pt x="13087" y="9605"/>
                    <a:pt x="13087" y="11142"/>
                    <a:pt x="12142" y="12086"/>
                  </a:cubicBezTo>
                  <a:cubicBezTo>
                    <a:pt x="11669" y="12561"/>
                    <a:pt x="11049" y="12798"/>
                    <a:pt x="10429" y="12798"/>
                  </a:cubicBezTo>
                  <a:cubicBezTo>
                    <a:pt x="9809" y="12798"/>
                    <a:pt x="9189" y="12562"/>
                    <a:pt x="8716" y="12090"/>
                  </a:cubicBezTo>
                  <a:cubicBezTo>
                    <a:pt x="8169" y="11540"/>
                    <a:pt x="8082" y="10656"/>
                    <a:pt x="8082" y="10656"/>
                  </a:cubicBezTo>
                  <a:cubicBezTo>
                    <a:pt x="8053" y="10339"/>
                    <a:pt x="7842" y="9899"/>
                    <a:pt x="7619" y="9673"/>
                  </a:cubicBezTo>
                  <a:lnTo>
                    <a:pt x="7548" y="9605"/>
                  </a:lnTo>
                  <a:cubicBezTo>
                    <a:pt x="7435" y="9492"/>
                    <a:pt x="7287" y="9435"/>
                    <a:pt x="7140" y="9435"/>
                  </a:cubicBezTo>
                  <a:cubicBezTo>
                    <a:pt x="6993" y="9435"/>
                    <a:pt x="6846" y="9492"/>
                    <a:pt x="6733" y="9605"/>
                  </a:cubicBezTo>
                  <a:lnTo>
                    <a:pt x="223" y="16111"/>
                  </a:lnTo>
                  <a:cubicBezTo>
                    <a:pt x="0" y="16338"/>
                    <a:pt x="0" y="16700"/>
                    <a:pt x="223" y="16926"/>
                  </a:cubicBezTo>
                  <a:lnTo>
                    <a:pt x="6733" y="23436"/>
                  </a:lnTo>
                  <a:cubicBezTo>
                    <a:pt x="6956" y="23662"/>
                    <a:pt x="6956" y="24028"/>
                    <a:pt x="6733" y="24254"/>
                  </a:cubicBezTo>
                  <a:lnTo>
                    <a:pt x="6616" y="24368"/>
                  </a:lnTo>
                  <a:cubicBezTo>
                    <a:pt x="6390" y="24594"/>
                    <a:pt x="5950" y="24804"/>
                    <a:pt x="5633" y="24833"/>
                  </a:cubicBezTo>
                  <a:cubicBezTo>
                    <a:pt x="5633" y="24833"/>
                    <a:pt x="4749" y="24921"/>
                    <a:pt x="4199" y="25468"/>
                  </a:cubicBezTo>
                  <a:cubicBezTo>
                    <a:pt x="3255" y="26412"/>
                    <a:pt x="3255" y="27946"/>
                    <a:pt x="4199" y="28890"/>
                  </a:cubicBezTo>
                  <a:cubicBezTo>
                    <a:pt x="4673" y="29364"/>
                    <a:pt x="5294" y="29601"/>
                    <a:pt x="5914" y="29601"/>
                  </a:cubicBezTo>
                  <a:cubicBezTo>
                    <a:pt x="6534" y="29601"/>
                    <a:pt x="7153" y="29364"/>
                    <a:pt x="7626" y="28890"/>
                  </a:cubicBezTo>
                  <a:cubicBezTo>
                    <a:pt x="8172" y="28344"/>
                    <a:pt x="8260" y="27460"/>
                    <a:pt x="8260" y="27460"/>
                  </a:cubicBezTo>
                  <a:cubicBezTo>
                    <a:pt x="8289" y="27143"/>
                    <a:pt x="8499" y="26700"/>
                    <a:pt x="8726" y="26477"/>
                  </a:cubicBezTo>
                  <a:lnTo>
                    <a:pt x="8839" y="26360"/>
                  </a:lnTo>
                  <a:cubicBezTo>
                    <a:pt x="8952" y="26249"/>
                    <a:pt x="9100" y="26193"/>
                    <a:pt x="9248" y="26193"/>
                  </a:cubicBezTo>
                  <a:cubicBezTo>
                    <a:pt x="9396" y="26193"/>
                    <a:pt x="9544" y="26249"/>
                    <a:pt x="9657" y="26360"/>
                  </a:cubicBezTo>
                  <a:lnTo>
                    <a:pt x="16167" y="32870"/>
                  </a:lnTo>
                  <a:cubicBezTo>
                    <a:pt x="16278" y="32982"/>
                    <a:pt x="16426" y="33037"/>
                    <a:pt x="16573" y="33037"/>
                  </a:cubicBezTo>
                  <a:cubicBezTo>
                    <a:pt x="16721" y="33037"/>
                    <a:pt x="16869" y="32982"/>
                    <a:pt x="16982" y="32870"/>
                  </a:cubicBezTo>
                  <a:lnTo>
                    <a:pt x="23491" y="26360"/>
                  </a:lnTo>
                  <a:cubicBezTo>
                    <a:pt x="23605" y="26247"/>
                    <a:pt x="23752" y="26191"/>
                    <a:pt x="23899" y="26191"/>
                  </a:cubicBezTo>
                  <a:cubicBezTo>
                    <a:pt x="24046" y="26191"/>
                    <a:pt x="24193" y="26247"/>
                    <a:pt x="24307" y="26360"/>
                  </a:cubicBezTo>
                  <a:lnTo>
                    <a:pt x="24313" y="26364"/>
                  </a:lnTo>
                  <a:cubicBezTo>
                    <a:pt x="24536" y="26590"/>
                    <a:pt x="24747" y="27033"/>
                    <a:pt x="24776" y="27350"/>
                  </a:cubicBezTo>
                  <a:cubicBezTo>
                    <a:pt x="24776" y="27350"/>
                    <a:pt x="24863" y="28234"/>
                    <a:pt x="25410" y="28780"/>
                  </a:cubicBezTo>
                  <a:cubicBezTo>
                    <a:pt x="25885" y="29262"/>
                    <a:pt x="26511" y="29503"/>
                    <a:pt x="27137" y="29503"/>
                  </a:cubicBezTo>
                  <a:cubicBezTo>
                    <a:pt x="27756" y="29503"/>
                    <a:pt x="28376" y="29267"/>
                    <a:pt x="28849" y="28793"/>
                  </a:cubicBezTo>
                  <a:cubicBezTo>
                    <a:pt x="29800" y="27842"/>
                    <a:pt x="29794" y="26299"/>
                    <a:pt x="28836" y="25354"/>
                  </a:cubicBezTo>
                  <a:cubicBezTo>
                    <a:pt x="28289" y="24808"/>
                    <a:pt x="27403" y="24720"/>
                    <a:pt x="27403" y="24720"/>
                  </a:cubicBezTo>
                  <a:cubicBezTo>
                    <a:pt x="27089" y="24691"/>
                    <a:pt x="26646" y="24484"/>
                    <a:pt x="26419" y="24258"/>
                  </a:cubicBezTo>
                  <a:lnTo>
                    <a:pt x="26416" y="24254"/>
                  </a:lnTo>
                  <a:cubicBezTo>
                    <a:pt x="26190" y="24028"/>
                    <a:pt x="26190" y="23662"/>
                    <a:pt x="26416" y="23436"/>
                  </a:cubicBezTo>
                  <a:lnTo>
                    <a:pt x="32925" y="16926"/>
                  </a:lnTo>
                  <a:cubicBezTo>
                    <a:pt x="33149" y="16700"/>
                    <a:pt x="33149" y="16338"/>
                    <a:pt x="32925" y="16111"/>
                  </a:cubicBezTo>
                  <a:lnTo>
                    <a:pt x="26416" y="9602"/>
                  </a:lnTo>
                  <a:cubicBezTo>
                    <a:pt x="26303" y="9490"/>
                    <a:pt x="26155" y="9434"/>
                    <a:pt x="26007" y="9434"/>
                  </a:cubicBezTo>
                  <a:cubicBezTo>
                    <a:pt x="25859" y="9434"/>
                    <a:pt x="25711" y="9490"/>
                    <a:pt x="25598" y="9602"/>
                  </a:cubicBezTo>
                  <a:lnTo>
                    <a:pt x="25526" y="9673"/>
                  </a:lnTo>
                  <a:cubicBezTo>
                    <a:pt x="25303" y="9899"/>
                    <a:pt x="25093" y="10339"/>
                    <a:pt x="25064" y="10656"/>
                  </a:cubicBezTo>
                  <a:cubicBezTo>
                    <a:pt x="25064" y="10656"/>
                    <a:pt x="24976" y="11540"/>
                    <a:pt x="24430" y="12090"/>
                  </a:cubicBezTo>
                  <a:cubicBezTo>
                    <a:pt x="23953" y="12577"/>
                    <a:pt x="23323" y="12822"/>
                    <a:pt x="22693" y="12822"/>
                  </a:cubicBezTo>
                  <a:cubicBezTo>
                    <a:pt x="22073" y="12822"/>
                    <a:pt x="21454" y="12585"/>
                    <a:pt x="20981" y="12112"/>
                  </a:cubicBezTo>
                  <a:cubicBezTo>
                    <a:pt x="20026" y="11158"/>
                    <a:pt x="20036" y="9605"/>
                    <a:pt x="21003" y="8663"/>
                  </a:cubicBezTo>
                  <a:cubicBezTo>
                    <a:pt x="21550" y="8117"/>
                    <a:pt x="22437" y="8029"/>
                    <a:pt x="22437" y="8029"/>
                  </a:cubicBezTo>
                  <a:cubicBezTo>
                    <a:pt x="22750" y="8000"/>
                    <a:pt x="23194" y="7790"/>
                    <a:pt x="23420" y="7567"/>
                  </a:cubicBezTo>
                  <a:lnTo>
                    <a:pt x="23491" y="7492"/>
                  </a:lnTo>
                  <a:cubicBezTo>
                    <a:pt x="23715" y="7269"/>
                    <a:pt x="23715" y="6903"/>
                    <a:pt x="23491" y="6677"/>
                  </a:cubicBezTo>
                  <a:lnTo>
                    <a:pt x="16982" y="168"/>
                  </a:lnTo>
                  <a:cubicBezTo>
                    <a:pt x="16869" y="56"/>
                    <a:pt x="16721" y="0"/>
                    <a:pt x="1657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433" name="Google Shape;8433;p74"/>
            <p:cNvSpPr/>
            <p:nvPr/>
          </p:nvSpPr>
          <p:spPr>
            <a:xfrm>
              <a:off x="1115837" y="2990152"/>
              <a:ext cx="380728" cy="379430"/>
            </a:xfrm>
            <a:custGeom>
              <a:avLst/>
              <a:gdLst/>
              <a:ahLst/>
              <a:cxnLst/>
              <a:rect l="l" t="t" r="r" b="b"/>
              <a:pathLst>
                <a:path w="33150" h="33037" extrusionOk="0">
                  <a:moveTo>
                    <a:pt x="16576" y="0"/>
                  </a:moveTo>
                  <a:cubicBezTo>
                    <a:pt x="16429" y="0"/>
                    <a:pt x="16281" y="56"/>
                    <a:pt x="16168" y="168"/>
                  </a:cubicBezTo>
                  <a:lnTo>
                    <a:pt x="9661" y="6677"/>
                  </a:lnTo>
                  <a:cubicBezTo>
                    <a:pt x="9548" y="6789"/>
                    <a:pt x="9400" y="6844"/>
                    <a:pt x="9252" y="6844"/>
                  </a:cubicBezTo>
                  <a:cubicBezTo>
                    <a:pt x="9104" y="6844"/>
                    <a:pt x="8956" y="6789"/>
                    <a:pt x="8843" y="6677"/>
                  </a:cubicBezTo>
                  <a:lnTo>
                    <a:pt x="8836" y="6670"/>
                  </a:lnTo>
                  <a:cubicBezTo>
                    <a:pt x="8613" y="6447"/>
                    <a:pt x="8403" y="6004"/>
                    <a:pt x="8374" y="5687"/>
                  </a:cubicBezTo>
                  <a:cubicBezTo>
                    <a:pt x="8374" y="5687"/>
                    <a:pt x="8286" y="4804"/>
                    <a:pt x="7740" y="4257"/>
                  </a:cubicBezTo>
                  <a:cubicBezTo>
                    <a:pt x="7263" y="3757"/>
                    <a:pt x="6626" y="3507"/>
                    <a:pt x="5987" y="3507"/>
                  </a:cubicBezTo>
                  <a:cubicBezTo>
                    <a:pt x="5368" y="3507"/>
                    <a:pt x="4749" y="3742"/>
                    <a:pt x="4275" y="4215"/>
                  </a:cubicBezTo>
                  <a:cubicBezTo>
                    <a:pt x="3314" y="5176"/>
                    <a:pt x="3330" y="6742"/>
                    <a:pt x="4313" y="7680"/>
                  </a:cubicBezTo>
                  <a:cubicBezTo>
                    <a:pt x="4860" y="8227"/>
                    <a:pt x="5747" y="8314"/>
                    <a:pt x="5747" y="8314"/>
                  </a:cubicBezTo>
                  <a:cubicBezTo>
                    <a:pt x="6061" y="8343"/>
                    <a:pt x="6504" y="8553"/>
                    <a:pt x="6730" y="8777"/>
                  </a:cubicBezTo>
                  <a:lnTo>
                    <a:pt x="6733" y="8783"/>
                  </a:lnTo>
                  <a:cubicBezTo>
                    <a:pt x="6960" y="9010"/>
                    <a:pt x="6960" y="9372"/>
                    <a:pt x="6733" y="9598"/>
                  </a:cubicBezTo>
                  <a:lnTo>
                    <a:pt x="224" y="16111"/>
                  </a:lnTo>
                  <a:cubicBezTo>
                    <a:pt x="1" y="16338"/>
                    <a:pt x="1" y="16700"/>
                    <a:pt x="224" y="16926"/>
                  </a:cubicBezTo>
                  <a:lnTo>
                    <a:pt x="6733" y="23436"/>
                  </a:lnTo>
                  <a:cubicBezTo>
                    <a:pt x="6847" y="23547"/>
                    <a:pt x="6995" y="23603"/>
                    <a:pt x="7143" y="23603"/>
                  </a:cubicBezTo>
                  <a:cubicBezTo>
                    <a:pt x="7291" y="23603"/>
                    <a:pt x="7439" y="23547"/>
                    <a:pt x="7552" y="23436"/>
                  </a:cubicBezTo>
                  <a:lnTo>
                    <a:pt x="7623" y="23365"/>
                  </a:lnTo>
                  <a:cubicBezTo>
                    <a:pt x="7846" y="23138"/>
                    <a:pt x="8057" y="22698"/>
                    <a:pt x="8086" y="22381"/>
                  </a:cubicBezTo>
                  <a:cubicBezTo>
                    <a:pt x="8086" y="22381"/>
                    <a:pt x="8173" y="21498"/>
                    <a:pt x="8720" y="20948"/>
                  </a:cubicBezTo>
                  <a:cubicBezTo>
                    <a:pt x="9195" y="20467"/>
                    <a:pt x="9821" y="20226"/>
                    <a:pt x="10447" y="20226"/>
                  </a:cubicBezTo>
                  <a:cubicBezTo>
                    <a:pt x="11066" y="20226"/>
                    <a:pt x="11686" y="20462"/>
                    <a:pt x="12159" y="20935"/>
                  </a:cubicBezTo>
                  <a:cubicBezTo>
                    <a:pt x="13110" y="21886"/>
                    <a:pt x="13104" y="23429"/>
                    <a:pt x="12146" y="24374"/>
                  </a:cubicBezTo>
                  <a:cubicBezTo>
                    <a:pt x="11599" y="24921"/>
                    <a:pt x="10716" y="25008"/>
                    <a:pt x="10716" y="25008"/>
                  </a:cubicBezTo>
                  <a:cubicBezTo>
                    <a:pt x="10399" y="25037"/>
                    <a:pt x="9956" y="25248"/>
                    <a:pt x="9733" y="25471"/>
                  </a:cubicBezTo>
                  <a:lnTo>
                    <a:pt x="9658" y="25542"/>
                  </a:lnTo>
                  <a:cubicBezTo>
                    <a:pt x="9435" y="25768"/>
                    <a:pt x="9435" y="26134"/>
                    <a:pt x="9658" y="26360"/>
                  </a:cubicBezTo>
                  <a:lnTo>
                    <a:pt x="16168" y="32867"/>
                  </a:lnTo>
                  <a:cubicBezTo>
                    <a:pt x="16281" y="32980"/>
                    <a:pt x="16429" y="33037"/>
                    <a:pt x="16577" y="33037"/>
                  </a:cubicBezTo>
                  <a:cubicBezTo>
                    <a:pt x="16725" y="33037"/>
                    <a:pt x="16873" y="32980"/>
                    <a:pt x="16986" y="32867"/>
                  </a:cubicBezTo>
                  <a:lnTo>
                    <a:pt x="23492" y="26360"/>
                  </a:lnTo>
                  <a:cubicBezTo>
                    <a:pt x="23715" y="26134"/>
                    <a:pt x="23715" y="25768"/>
                    <a:pt x="23492" y="25542"/>
                  </a:cubicBezTo>
                  <a:lnTo>
                    <a:pt x="23421" y="25474"/>
                  </a:lnTo>
                  <a:cubicBezTo>
                    <a:pt x="23198" y="25251"/>
                    <a:pt x="22755" y="25040"/>
                    <a:pt x="22438" y="25011"/>
                  </a:cubicBezTo>
                  <a:cubicBezTo>
                    <a:pt x="22438" y="25011"/>
                    <a:pt x="21554" y="24924"/>
                    <a:pt x="21004" y="24377"/>
                  </a:cubicBezTo>
                  <a:cubicBezTo>
                    <a:pt x="20073" y="23429"/>
                    <a:pt x="20076" y="21905"/>
                    <a:pt x="21017" y="20964"/>
                  </a:cubicBezTo>
                  <a:cubicBezTo>
                    <a:pt x="21490" y="20491"/>
                    <a:pt x="22111" y="20254"/>
                    <a:pt x="22731" y="20254"/>
                  </a:cubicBezTo>
                  <a:cubicBezTo>
                    <a:pt x="23345" y="20254"/>
                    <a:pt x="23959" y="20486"/>
                    <a:pt x="24430" y="20951"/>
                  </a:cubicBezTo>
                  <a:cubicBezTo>
                    <a:pt x="24977" y="21498"/>
                    <a:pt x="25065" y="22381"/>
                    <a:pt x="25065" y="22381"/>
                  </a:cubicBezTo>
                  <a:cubicBezTo>
                    <a:pt x="25097" y="22698"/>
                    <a:pt x="25304" y="23141"/>
                    <a:pt x="25530" y="23365"/>
                  </a:cubicBezTo>
                  <a:lnTo>
                    <a:pt x="25598" y="23436"/>
                  </a:lnTo>
                  <a:cubicBezTo>
                    <a:pt x="25712" y="23547"/>
                    <a:pt x="25860" y="23603"/>
                    <a:pt x="26007" y="23603"/>
                  </a:cubicBezTo>
                  <a:cubicBezTo>
                    <a:pt x="26155" y="23603"/>
                    <a:pt x="26302" y="23547"/>
                    <a:pt x="26414" y="23436"/>
                  </a:cubicBezTo>
                  <a:lnTo>
                    <a:pt x="32923" y="16926"/>
                  </a:lnTo>
                  <a:cubicBezTo>
                    <a:pt x="33150" y="16700"/>
                    <a:pt x="33150" y="16338"/>
                    <a:pt x="32923" y="16111"/>
                  </a:cubicBezTo>
                  <a:lnTo>
                    <a:pt x="26417" y="9602"/>
                  </a:lnTo>
                  <a:cubicBezTo>
                    <a:pt x="26194" y="9375"/>
                    <a:pt x="26194" y="9010"/>
                    <a:pt x="26417" y="8783"/>
                  </a:cubicBezTo>
                  <a:lnTo>
                    <a:pt x="26533" y="8670"/>
                  </a:lnTo>
                  <a:cubicBezTo>
                    <a:pt x="26760" y="8443"/>
                    <a:pt x="27203" y="8233"/>
                    <a:pt x="27517" y="8204"/>
                  </a:cubicBezTo>
                  <a:cubicBezTo>
                    <a:pt x="27517" y="8204"/>
                    <a:pt x="28400" y="8117"/>
                    <a:pt x="28950" y="7570"/>
                  </a:cubicBezTo>
                  <a:cubicBezTo>
                    <a:pt x="29918" y="6628"/>
                    <a:pt x="29927" y="5079"/>
                    <a:pt x="28973" y="4124"/>
                  </a:cubicBezTo>
                  <a:cubicBezTo>
                    <a:pt x="28500" y="3650"/>
                    <a:pt x="27879" y="3413"/>
                    <a:pt x="27259" y="3413"/>
                  </a:cubicBezTo>
                  <a:cubicBezTo>
                    <a:pt x="26629" y="3413"/>
                    <a:pt x="25999" y="3658"/>
                    <a:pt x="25524" y="4144"/>
                  </a:cubicBezTo>
                  <a:lnTo>
                    <a:pt x="25524" y="4147"/>
                  </a:lnTo>
                  <a:cubicBezTo>
                    <a:pt x="24977" y="4694"/>
                    <a:pt x="24890" y="5577"/>
                    <a:pt x="24890" y="5577"/>
                  </a:cubicBezTo>
                  <a:cubicBezTo>
                    <a:pt x="24861" y="5894"/>
                    <a:pt x="24650" y="6337"/>
                    <a:pt x="24427" y="6560"/>
                  </a:cubicBezTo>
                  <a:lnTo>
                    <a:pt x="24311" y="6677"/>
                  </a:lnTo>
                  <a:cubicBezTo>
                    <a:pt x="24198" y="6789"/>
                    <a:pt x="24050" y="6844"/>
                    <a:pt x="23901" y="6844"/>
                  </a:cubicBezTo>
                  <a:cubicBezTo>
                    <a:pt x="23753" y="6844"/>
                    <a:pt x="23605" y="6789"/>
                    <a:pt x="23492" y="6677"/>
                  </a:cubicBezTo>
                  <a:lnTo>
                    <a:pt x="16983" y="168"/>
                  </a:lnTo>
                  <a:cubicBezTo>
                    <a:pt x="16871" y="56"/>
                    <a:pt x="16724" y="0"/>
                    <a:pt x="1657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434" name="Google Shape;8434;p74"/>
            <p:cNvSpPr/>
            <p:nvPr/>
          </p:nvSpPr>
          <p:spPr>
            <a:xfrm>
              <a:off x="1691707" y="3184996"/>
              <a:ext cx="378488" cy="377259"/>
            </a:xfrm>
            <a:custGeom>
              <a:avLst/>
              <a:gdLst/>
              <a:ahLst/>
              <a:cxnLst/>
              <a:rect l="l" t="t" r="r" b="b"/>
              <a:pathLst>
                <a:path w="32955" h="32848" extrusionOk="0">
                  <a:moveTo>
                    <a:pt x="16478" y="1"/>
                  </a:moveTo>
                  <a:cubicBezTo>
                    <a:pt x="16331" y="1"/>
                    <a:pt x="16185" y="57"/>
                    <a:pt x="16073" y="168"/>
                  </a:cubicBezTo>
                  <a:lnTo>
                    <a:pt x="9603" y="6639"/>
                  </a:lnTo>
                  <a:cubicBezTo>
                    <a:pt x="9489" y="6752"/>
                    <a:pt x="9342" y="6809"/>
                    <a:pt x="9195" y="6809"/>
                  </a:cubicBezTo>
                  <a:cubicBezTo>
                    <a:pt x="9048" y="6809"/>
                    <a:pt x="8900" y="6752"/>
                    <a:pt x="8787" y="6639"/>
                  </a:cubicBezTo>
                  <a:lnTo>
                    <a:pt x="8674" y="6526"/>
                  </a:lnTo>
                  <a:cubicBezTo>
                    <a:pt x="8451" y="6303"/>
                    <a:pt x="8244" y="5863"/>
                    <a:pt x="8211" y="5545"/>
                  </a:cubicBezTo>
                  <a:cubicBezTo>
                    <a:pt x="8211" y="5545"/>
                    <a:pt x="8127" y="4669"/>
                    <a:pt x="7581" y="4125"/>
                  </a:cubicBezTo>
                  <a:cubicBezTo>
                    <a:pt x="7109" y="3646"/>
                    <a:pt x="6488" y="3407"/>
                    <a:pt x="5867" y="3407"/>
                  </a:cubicBezTo>
                  <a:cubicBezTo>
                    <a:pt x="5251" y="3407"/>
                    <a:pt x="4634" y="3642"/>
                    <a:pt x="4164" y="4112"/>
                  </a:cubicBezTo>
                  <a:cubicBezTo>
                    <a:pt x="3219" y="5057"/>
                    <a:pt x="3226" y="6590"/>
                    <a:pt x="4177" y="7529"/>
                  </a:cubicBezTo>
                  <a:cubicBezTo>
                    <a:pt x="4721" y="8075"/>
                    <a:pt x="5601" y="8160"/>
                    <a:pt x="5601" y="8160"/>
                  </a:cubicBezTo>
                  <a:cubicBezTo>
                    <a:pt x="5914" y="8189"/>
                    <a:pt x="6354" y="8399"/>
                    <a:pt x="6578" y="8622"/>
                  </a:cubicBezTo>
                  <a:lnTo>
                    <a:pt x="6694" y="8735"/>
                  </a:lnTo>
                  <a:cubicBezTo>
                    <a:pt x="6914" y="8962"/>
                    <a:pt x="6914" y="9324"/>
                    <a:pt x="6694" y="9548"/>
                  </a:cubicBezTo>
                  <a:lnTo>
                    <a:pt x="223" y="16018"/>
                  </a:lnTo>
                  <a:cubicBezTo>
                    <a:pt x="0" y="16245"/>
                    <a:pt x="0" y="16607"/>
                    <a:pt x="223" y="16830"/>
                  </a:cubicBezTo>
                  <a:lnTo>
                    <a:pt x="6694" y="23301"/>
                  </a:lnTo>
                  <a:cubicBezTo>
                    <a:pt x="6917" y="23527"/>
                    <a:pt x="6917" y="23890"/>
                    <a:pt x="6694" y="24113"/>
                  </a:cubicBezTo>
                  <a:lnTo>
                    <a:pt x="6688" y="24119"/>
                  </a:lnTo>
                  <a:cubicBezTo>
                    <a:pt x="6464" y="24343"/>
                    <a:pt x="6024" y="24550"/>
                    <a:pt x="5711" y="24579"/>
                  </a:cubicBezTo>
                  <a:cubicBezTo>
                    <a:pt x="5711" y="24579"/>
                    <a:pt x="4831" y="24666"/>
                    <a:pt x="4287" y="25210"/>
                  </a:cubicBezTo>
                  <a:cubicBezTo>
                    <a:pt x="3346" y="26151"/>
                    <a:pt x="3346" y="27675"/>
                    <a:pt x="4287" y="28616"/>
                  </a:cubicBezTo>
                  <a:cubicBezTo>
                    <a:pt x="4756" y="29085"/>
                    <a:pt x="5372" y="29320"/>
                    <a:pt x="5989" y="29320"/>
                  </a:cubicBezTo>
                  <a:cubicBezTo>
                    <a:pt x="6605" y="29320"/>
                    <a:pt x="7221" y="29085"/>
                    <a:pt x="7691" y="28616"/>
                  </a:cubicBezTo>
                  <a:cubicBezTo>
                    <a:pt x="8237" y="28070"/>
                    <a:pt x="8321" y="27193"/>
                    <a:pt x="8321" y="27193"/>
                  </a:cubicBezTo>
                  <a:cubicBezTo>
                    <a:pt x="8354" y="26876"/>
                    <a:pt x="8561" y="26436"/>
                    <a:pt x="8784" y="26213"/>
                  </a:cubicBezTo>
                  <a:lnTo>
                    <a:pt x="8787" y="26209"/>
                  </a:lnTo>
                  <a:cubicBezTo>
                    <a:pt x="8900" y="26098"/>
                    <a:pt x="9048" y="26042"/>
                    <a:pt x="9195" y="26042"/>
                  </a:cubicBezTo>
                  <a:cubicBezTo>
                    <a:pt x="9341" y="26042"/>
                    <a:pt x="9488" y="26098"/>
                    <a:pt x="9599" y="26209"/>
                  </a:cubicBezTo>
                  <a:lnTo>
                    <a:pt x="16070" y="32680"/>
                  </a:lnTo>
                  <a:cubicBezTo>
                    <a:pt x="16183" y="32792"/>
                    <a:pt x="16330" y="32847"/>
                    <a:pt x="16478" y="32847"/>
                  </a:cubicBezTo>
                  <a:cubicBezTo>
                    <a:pt x="16625" y="32847"/>
                    <a:pt x="16772" y="32792"/>
                    <a:pt x="16885" y="32680"/>
                  </a:cubicBezTo>
                  <a:lnTo>
                    <a:pt x="23356" y="26209"/>
                  </a:lnTo>
                  <a:cubicBezTo>
                    <a:pt x="23579" y="25983"/>
                    <a:pt x="23579" y="25620"/>
                    <a:pt x="23356" y="25397"/>
                  </a:cubicBezTo>
                  <a:lnTo>
                    <a:pt x="23281" y="25326"/>
                  </a:lnTo>
                  <a:cubicBezTo>
                    <a:pt x="23058" y="25103"/>
                    <a:pt x="22618" y="24893"/>
                    <a:pt x="22304" y="24863"/>
                  </a:cubicBezTo>
                  <a:cubicBezTo>
                    <a:pt x="22304" y="24863"/>
                    <a:pt x="21428" y="24779"/>
                    <a:pt x="20881" y="24233"/>
                  </a:cubicBezTo>
                  <a:cubicBezTo>
                    <a:pt x="19939" y="23294"/>
                    <a:pt x="19943" y="21767"/>
                    <a:pt x="20881" y="20829"/>
                  </a:cubicBezTo>
                  <a:cubicBezTo>
                    <a:pt x="21351" y="20358"/>
                    <a:pt x="21968" y="20123"/>
                    <a:pt x="22584" y="20123"/>
                  </a:cubicBezTo>
                  <a:cubicBezTo>
                    <a:pt x="23200" y="20123"/>
                    <a:pt x="23817" y="20358"/>
                    <a:pt x="24287" y="20829"/>
                  </a:cubicBezTo>
                  <a:cubicBezTo>
                    <a:pt x="24831" y="21373"/>
                    <a:pt x="24918" y="22253"/>
                    <a:pt x="24918" y="22253"/>
                  </a:cubicBezTo>
                  <a:cubicBezTo>
                    <a:pt x="24947" y="22566"/>
                    <a:pt x="25155" y="23006"/>
                    <a:pt x="25378" y="23230"/>
                  </a:cubicBezTo>
                  <a:lnTo>
                    <a:pt x="25449" y="23301"/>
                  </a:lnTo>
                  <a:cubicBezTo>
                    <a:pt x="25562" y="23412"/>
                    <a:pt x="25709" y="23468"/>
                    <a:pt x="25856" y="23468"/>
                  </a:cubicBezTo>
                  <a:cubicBezTo>
                    <a:pt x="26003" y="23468"/>
                    <a:pt x="26149" y="23412"/>
                    <a:pt x="26261" y="23301"/>
                  </a:cubicBezTo>
                  <a:lnTo>
                    <a:pt x="32732" y="16830"/>
                  </a:lnTo>
                  <a:cubicBezTo>
                    <a:pt x="32955" y="16607"/>
                    <a:pt x="32955" y="16245"/>
                    <a:pt x="32732" y="16018"/>
                  </a:cubicBezTo>
                  <a:lnTo>
                    <a:pt x="26261" y="9548"/>
                  </a:lnTo>
                  <a:cubicBezTo>
                    <a:pt x="26149" y="9436"/>
                    <a:pt x="26003" y="9380"/>
                    <a:pt x="25856" y="9380"/>
                  </a:cubicBezTo>
                  <a:cubicBezTo>
                    <a:pt x="25709" y="9380"/>
                    <a:pt x="25562" y="9436"/>
                    <a:pt x="25449" y="9548"/>
                  </a:cubicBezTo>
                  <a:lnTo>
                    <a:pt x="25381" y="9615"/>
                  </a:lnTo>
                  <a:cubicBezTo>
                    <a:pt x="25158" y="9839"/>
                    <a:pt x="24951" y="10279"/>
                    <a:pt x="24918" y="10596"/>
                  </a:cubicBezTo>
                  <a:cubicBezTo>
                    <a:pt x="24918" y="10596"/>
                    <a:pt x="24834" y="11473"/>
                    <a:pt x="24291" y="12019"/>
                  </a:cubicBezTo>
                  <a:cubicBezTo>
                    <a:pt x="23820" y="12488"/>
                    <a:pt x="23204" y="12723"/>
                    <a:pt x="22587" y="12723"/>
                  </a:cubicBezTo>
                  <a:cubicBezTo>
                    <a:pt x="21971" y="12723"/>
                    <a:pt x="21355" y="12488"/>
                    <a:pt x="20884" y="12019"/>
                  </a:cubicBezTo>
                  <a:cubicBezTo>
                    <a:pt x="19946" y="11078"/>
                    <a:pt x="19946" y="9554"/>
                    <a:pt x="20884" y="8613"/>
                  </a:cubicBezTo>
                  <a:cubicBezTo>
                    <a:pt x="21428" y="8069"/>
                    <a:pt x="22308" y="7985"/>
                    <a:pt x="22308" y="7985"/>
                  </a:cubicBezTo>
                  <a:cubicBezTo>
                    <a:pt x="22621" y="7953"/>
                    <a:pt x="23061" y="7745"/>
                    <a:pt x="23285" y="7522"/>
                  </a:cubicBezTo>
                  <a:lnTo>
                    <a:pt x="23356" y="7454"/>
                  </a:lnTo>
                  <a:cubicBezTo>
                    <a:pt x="23579" y="7228"/>
                    <a:pt x="23579" y="6865"/>
                    <a:pt x="23356" y="6639"/>
                  </a:cubicBezTo>
                  <a:lnTo>
                    <a:pt x="16885" y="168"/>
                  </a:lnTo>
                  <a:cubicBezTo>
                    <a:pt x="16772" y="57"/>
                    <a:pt x="16625" y="1"/>
                    <a:pt x="1647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435" name="Google Shape;8435;p74"/>
            <p:cNvSpPr/>
            <p:nvPr/>
          </p:nvSpPr>
          <p:spPr>
            <a:xfrm>
              <a:off x="1499792" y="2993162"/>
              <a:ext cx="378523" cy="377213"/>
            </a:xfrm>
            <a:custGeom>
              <a:avLst/>
              <a:gdLst/>
              <a:ahLst/>
              <a:cxnLst/>
              <a:rect l="l" t="t" r="r" b="b"/>
              <a:pathLst>
                <a:path w="32958" h="32844" extrusionOk="0">
                  <a:moveTo>
                    <a:pt x="16479" y="0"/>
                  </a:moveTo>
                  <a:cubicBezTo>
                    <a:pt x="16332" y="0"/>
                    <a:pt x="16185" y="56"/>
                    <a:pt x="16073" y="168"/>
                  </a:cubicBezTo>
                  <a:lnTo>
                    <a:pt x="9602" y="6638"/>
                  </a:lnTo>
                  <a:cubicBezTo>
                    <a:pt x="9489" y="6750"/>
                    <a:pt x="9342" y="6806"/>
                    <a:pt x="9195" y="6806"/>
                  </a:cubicBezTo>
                  <a:cubicBezTo>
                    <a:pt x="9048" y="6806"/>
                    <a:pt x="8902" y="6750"/>
                    <a:pt x="8790" y="6638"/>
                  </a:cubicBezTo>
                  <a:lnTo>
                    <a:pt x="8784" y="6632"/>
                  </a:lnTo>
                  <a:cubicBezTo>
                    <a:pt x="8561" y="6408"/>
                    <a:pt x="8354" y="5968"/>
                    <a:pt x="8324" y="5655"/>
                  </a:cubicBezTo>
                  <a:cubicBezTo>
                    <a:pt x="8324" y="5655"/>
                    <a:pt x="8237" y="4775"/>
                    <a:pt x="7694" y="4231"/>
                  </a:cubicBezTo>
                  <a:cubicBezTo>
                    <a:pt x="7222" y="3753"/>
                    <a:pt x="6600" y="3514"/>
                    <a:pt x="5978" y="3514"/>
                  </a:cubicBezTo>
                  <a:cubicBezTo>
                    <a:pt x="5362" y="3514"/>
                    <a:pt x="4745" y="3748"/>
                    <a:pt x="4274" y="4218"/>
                  </a:cubicBezTo>
                  <a:cubicBezTo>
                    <a:pt x="3329" y="5163"/>
                    <a:pt x="3336" y="6696"/>
                    <a:pt x="4287" y="7635"/>
                  </a:cubicBezTo>
                  <a:cubicBezTo>
                    <a:pt x="4834" y="8181"/>
                    <a:pt x="5710" y="8269"/>
                    <a:pt x="5710" y="8269"/>
                  </a:cubicBezTo>
                  <a:cubicBezTo>
                    <a:pt x="6024" y="8298"/>
                    <a:pt x="6464" y="8505"/>
                    <a:pt x="6687" y="8728"/>
                  </a:cubicBezTo>
                  <a:lnTo>
                    <a:pt x="6694" y="8735"/>
                  </a:lnTo>
                  <a:cubicBezTo>
                    <a:pt x="6917" y="8958"/>
                    <a:pt x="6917" y="9320"/>
                    <a:pt x="6694" y="9547"/>
                  </a:cubicBezTo>
                  <a:lnTo>
                    <a:pt x="223" y="16017"/>
                  </a:lnTo>
                  <a:cubicBezTo>
                    <a:pt x="0" y="16241"/>
                    <a:pt x="0" y="16603"/>
                    <a:pt x="223" y="16829"/>
                  </a:cubicBezTo>
                  <a:lnTo>
                    <a:pt x="6694" y="23300"/>
                  </a:lnTo>
                  <a:cubicBezTo>
                    <a:pt x="6805" y="23412"/>
                    <a:pt x="6952" y="23467"/>
                    <a:pt x="7099" y="23467"/>
                  </a:cubicBezTo>
                  <a:cubicBezTo>
                    <a:pt x="7245" y="23467"/>
                    <a:pt x="7393" y="23412"/>
                    <a:pt x="7506" y="23300"/>
                  </a:cubicBezTo>
                  <a:lnTo>
                    <a:pt x="7577" y="23229"/>
                  </a:lnTo>
                  <a:cubicBezTo>
                    <a:pt x="7800" y="23006"/>
                    <a:pt x="8007" y="22566"/>
                    <a:pt x="8040" y="22248"/>
                  </a:cubicBezTo>
                  <a:cubicBezTo>
                    <a:pt x="8040" y="22248"/>
                    <a:pt x="8124" y="21372"/>
                    <a:pt x="8667" y="20825"/>
                  </a:cubicBezTo>
                  <a:cubicBezTo>
                    <a:pt x="9138" y="20347"/>
                    <a:pt x="9760" y="20108"/>
                    <a:pt x="10383" y="20108"/>
                  </a:cubicBezTo>
                  <a:cubicBezTo>
                    <a:pt x="11000" y="20108"/>
                    <a:pt x="11617" y="20343"/>
                    <a:pt x="12087" y="20815"/>
                  </a:cubicBezTo>
                  <a:cubicBezTo>
                    <a:pt x="13032" y="21760"/>
                    <a:pt x="13025" y="23293"/>
                    <a:pt x="12074" y="24232"/>
                  </a:cubicBezTo>
                  <a:cubicBezTo>
                    <a:pt x="11531" y="24775"/>
                    <a:pt x="10651" y="24863"/>
                    <a:pt x="10651" y="24863"/>
                  </a:cubicBezTo>
                  <a:cubicBezTo>
                    <a:pt x="10337" y="24892"/>
                    <a:pt x="9897" y="25099"/>
                    <a:pt x="9674" y="25322"/>
                  </a:cubicBezTo>
                  <a:lnTo>
                    <a:pt x="9602" y="25393"/>
                  </a:lnTo>
                  <a:cubicBezTo>
                    <a:pt x="9376" y="25620"/>
                    <a:pt x="9376" y="25982"/>
                    <a:pt x="9602" y="26205"/>
                  </a:cubicBezTo>
                  <a:lnTo>
                    <a:pt x="16073" y="32676"/>
                  </a:lnTo>
                  <a:cubicBezTo>
                    <a:pt x="16185" y="32787"/>
                    <a:pt x="16331" y="32843"/>
                    <a:pt x="16478" y="32843"/>
                  </a:cubicBezTo>
                  <a:cubicBezTo>
                    <a:pt x="16625" y="32843"/>
                    <a:pt x="16772" y="32787"/>
                    <a:pt x="16885" y="32676"/>
                  </a:cubicBezTo>
                  <a:lnTo>
                    <a:pt x="23356" y="26205"/>
                  </a:lnTo>
                  <a:cubicBezTo>
                    <a:pt x="23579" y="25982"/>
                    <a:pt x="23579" y="25620"/>
                    <a:pt x="23356" y="25393"/>
                  </a:cubicBezTo>
                  <a:lnTo>
                    <a:pt x="23288" y="25325"/>
                  </a:lnTo>
                  <a:cubicBezTo>
                    <a:pt x="23061" y="25102"/>
                    <a:pt x="22621" y="24895"/>
                    <a:pt x="22307" y="24866"/>
                  </a:cubicBezTo>
                  <a:cubicBezTo>
                    <a:pt x="22307" y="24866"/>
                    <a:pt x="21431" y="24778"/>
                    <a:pt x="20884" y="24235"/>
                  </a:cubicBezTo>
                  <a:cubicBezTo>
                    <a:pt x="19942" y="23293"/>
                    <a:pt x="19942" y="21770"/>
                    <a:pt x="20884" y="20828"/>
                  </a:cubicBezTo>
                  <a:cubicBezTo>
                    <a:pt x="21354" y="20359"/>
                    <a:pt x="21971" y="20125"/>
                    <a:pt x="22587" y="20125"/>
                  </a:cubicBezTo>
                  <a:cubicBezTo>
                    <a:pt x="23203" y="20125"/>
                    <a:pt x="23820" y="20359"/>
                    <a:pt x="24291" y="20828"/>
                  </a:cubicBezTo>
                  <a:cubicBezTo>
                    <a:pt x="24834" y="21372"/>
                    <a:pt x="24918" y="22252"/>
                    <a:pt x="24918" y="22252"/>
                  </a:cubicBezTo>
                  <a:cubicBezTo>
                    <a:pt x="24951" y="22566"/>
                    <a:pt x="25158" y="23006"/>
                    <a:pt x="25381" y="23229"/>
                  </a:cubicBezTo>
                  <a:lnTo>
                    <a:pt x="25452" y="23300"/>
                  </a:lnTo>
                  <a:cubicBezTo>
                    <a:pt x="25564" y="23412"/>
                    <a:pt x="25710" y="23467"/>
                    <a:pt x="25857" y="23467"/>
                  </a:cubicBezTo>
                  <a:cubicBezTo>
                    <a:pt x="26004" y="23467"/>
                    <a:pt x="26151" y="23412"/>
                    <a:pt x="26264" y="23300"/>
                  </a:cubicBezTo>
                  <a:lnTo>
                    <a:pt x="32735" y="16829"/>
                  </a:lnTo>
                  <a:cubicBezTo>
                    <a:pt x="32958" y="16603"/>
                    <a:pt x="32958" y="16241"/>
                    <a:pt x="32735" y="16017"/>
                  </a:cubicBezTo>
                  <a:lnTo>
                    <a:pt x="26264" y="9547"/>
                  </a:lnTo>
                  <a:cubicBezTo>
                    <a:pt x="26041" y="9320"/>
                    <a:pt x="26041" y="8958"/>
                    <a:pt x="26264" y="8735"/>
                  </a:cubicBezTo>
                  <a:lnTo>
                    <a:pt x="26377" y="8618"/>
                  </a:lnTo>
                  <a:cubicBezTo>
                    <a:pt x="26600" y="8395"/>
                    <a:pt x="27044" y="8188"/>
                    <a:pt x="27358" y="8156"/>
                  </a:cubicBezTo>
                  <a:cubicBezTo>
                    <a:pt x="27358" y="8156"/>
                    <a:pt x="28234" y="8071"/>
                    <a:pt x="28781" y="7528"/>
                  </a:cubicBezTo>
                  <a:cubicBezTo>
                    <a:pt x="29732" y="6590"/>
                    <a:pt x="29739" y="5056"/>
                    <a:pt x="28791" y="4108"/>
                  </a:cubicBezTo>
                  <a:cubicBezTo>
                    <a:pt x="28321" y="3638"/>
                    <a:pt x="27705" y="3404"/>
                    <a:pt x="27090" y="3404"/>
                  </a:cubicBezTo>
                  <a:cubicBezTo>
                    <a:pt x="26468" y="3404"/>
                    <a:pt x="25846" y="3643"/>
                    <a:pt x="25374" y="4121"/>
                  </a:cubicBezTo>
                  <a:cubicBezTo>
                    <a:pt x="24831" y="4665"/>
                    <a:pt x="24743" y="5545"/>
                    <a:pt x="24743" y="5545"/>
                  </a:cubicBezTo>
                  <a:cubicBezTo>
                    <a:pt x="24714" y="5858"/>
                    <a:pt x="24507" y="6298"/>
                    <a:pt x="24284" y="6522"/>
                  </a:cubicBezTo>
                  <a:lnTo>
                    <a:pt x="24168" y="6638"/>
                  </a:lnTo>
                  <a:cubicBezTo>
                    <a:pt x="24056" y="6750"/>
                    <a:pt x="23909" y="6806"/>
                    <a:pt x="23762" y="6806"/>
                  </a:cubicBezTo>
                  <a:cubicBezTo>
                    <a:pt x="23614" y="6806"/>
                    <a:pt x="23467" y="6750"/>
                    <a:pt x="23356" y="6638"/>
                  </a:cubicBezTo>
                  <a:lnTo>
                    <a:pt x="16885" y="168"/>
                  </a:lnTo>
                  <a:cubicBezTo>
                    <a:pt x="16773" y="56"/>
                    <a:pt x="16626" y="0"/>
                    <a:pt x="1647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</p:grpSp>
      <p:sp>
        <p:nvSpPr>
          <p:cNvPr id="2" name="Google Shape;1529;p70">
            <a:extLst>
              <a:ext uri="{FF2B5EF4-FFF2-40B4-BE49-F238E27FC236}">
                <a16:creationId xmlns:a16="http://schemas.microsoft.com/office/drawing/2014/main" id="{7ADDA8D3-5239-87FC-6B32-D24F2191C39E}"/>
              </a:ext>
            </a:extLst>
          </p:cNvPr>
          <p:cNvSpPr txBox="1">
            <a:spLocks/>
          </p:cNvSpPr>
          <p:nvPr/>
        </p:nvSpPr>
        <p:spPr>
          <a:xfrm>
            <a:off x="714444" y="299998"/>
            <a:ext cx="77106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fa-IR" sz="2400" dirty="0">
                <a:solidFill>
                  <a:srgbClr val="00B050"/>
                </a:solidFill>
                <a:cs typeface="B Nazanin" panose="00000700000000000000" pitchFamily="2" charset="-78"/>
              </a:rPr>
              <a:t>انواع نمودارهای خلاقانه: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40" name="Google Shape;8440;p75"/>
          <p:cNvGrpSpPr/>
          <p:nvPr/>
        </p:nvGrpSpPr>
        <p:grpSpPr>
          <a:xfrm>
            <a:off x="716261" y="1207172"/>
            <a:ext cx="1636117" cy="1526144"/>
            <a:chOff x="729238" y="1179665"/>
            <a:chExt cx="1636117" cy="1526144"/>
          </a:xfrm>
        </p:grpSpPr>
        <p:grpSp>
          <p:nvGrpSpPr>
            <p:cNvPr id="8441" name="Google Shape;8441;p75"/>
            <p:cNvGrpSpPr/>
            <p:nvPr/>
          </p:nvGrpSpPr>
          <p:grpSpPr>
            <a:xfrm>
              <a:off x="729238" y="1179665"/>
              <a:ext cx="80700" cy="1526144"/>
              <a:chOff x="729238" y="1179665"/>
              <a:chExt cx="80700" cy="1526144"/>
            </a:xfrm>
          </p:grpSpPr>
          <p:sp>
            <p:nvSpPr>
              <p:cNvPr id="8442" name="Google Shape;8442;p75"/>
              <p:cNvSpPr/>
              <p:nvPr/>
            </p:nvSpPr>
            <p:spPr>
              <a:xfrm>
                <a:off x="729238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443" name="Google Shape;8443;p75"/>
              <p:cNvSpPr/>
              <p:nvPr/>
            </p:nvSpPr>
            <p:spPr>
              <a:xfrm>
                <a:off x="729238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444" name="Google Shape;8444;p75"/>
              <p:cNvSpPr/>
              <p:nvPr/>
            </p:nvSpPr>
            <p:spPr>
              <a:xfrm>
                <a:off x="729238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445" name="Google Shape;8445;p75"/>
              <p:cNvSpPr/>
              <p:nvPr/>
            </p:nvSpPr>
            <p:spPr>
              <a:xfrm>
                <a:off x="729238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446" name="Google Shape;8446;p75"/>
              <p:cNvSpPr/>
              <p:nvPr/>
            </p:nvSpPr>
            <p:spPr>
              <a:xfrm>
                <a:off x="729238" y="1821630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447" name="Google Shape;8447;p75"/>
              <p:cNvSpPr/>
              <p:nvPr/>
            </p:nvSpPr>
            <p:spPr>
              <a:xfrm>
                <a:off x="729238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448" name="Google Shape;8448;p75"/>
              <p:cNvSpPr/>
              <p:nvPr/>
            </p:nvSpPr>
            <p:spPr>
              <a:xfrm>
                <a:off x="729238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449" name="Google Shape;8449;p75"/>
              <p:cNvSpPr/>
              <p:nvPr/>
            </p:nvSpPr>
            <p:spPr>
              <a:xfrm>
                <a:off x="729238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450" name="Google Shape;8450;p75"/>
              <p:cNvSpPr/>
              <p:nvPr/>
            </p:nvSpPr>
            <p:spPr>
              <a:xfrm>
                <a:off x="729238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451" name="Google Shape;8451;p75"/>
              <p:cNvSpPr/>
              <p:nvPr/>
            </p:nvSpPr>
            <p:spPr>
              <a:xfrm>
                <a:off x="729238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8452" name="Google Shape;8452;p75"/>
            <p:cNvGrpSpPr/>
            <p:nvPr/>
          </p:nvGrpSpPr>
          <p:grpSpPr>
            <a:xfrm>
              <a:off x="903098" y="1179665"/>
              <a:ext cx="80700" cy="1526144"/>
              <a:chOff x="903098" y="1179665"/>
              <a:chExt cx="80700" cy="1526144"/>
            </a:xfrm>
          </p:grpSpPr>
          <p:sp>
            <p:nvSpPr>
              <p:cNvPr id="8453" name="Google Shape;8453;p75"/>
              <p:cNvSpPr/>
              <p:nvPr/>
            </p:nvSpPr>
            <p:spPr>
              <a:xfrm>
                <a:off x="903098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454" name="Google Shape;8454;p75"/>
              <p:cNvSpPr/>
              <p:nvPr/>
            </p:nvSpPr>
            <p:spPr>
              <a:xfrm>
                <a:off x="903098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455" name="Google Shape;8455;p75"/>
              <p:cNvSpPr/>
              <p:nvPr/>
            </p:nvSpPr>
            <p:spPr>
              <a:xfrm>
                <a:off x="903098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456" name="Google Shape;8456;p75"/>
              <p:cNvSpPr/>
              <p:nvPr/>
            </p:nvSpPr>
            <p:spPr>
              <a:xfrm>
                <a:off x="903098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457" name="Google Shape;8457;p75"/>
              <p:cNvSpPr/>
              <p:nvPr/>
            </p:nvSpPr>
            <p:spPr>
              <a:xfrm>
                <a:off x="903098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458" name="Google Shape;8458;p75"/>
              <p:cNvSpPr/>
              <p:nvPr/>
            </p:nvSpPr>
            <p:spPr>
              <a:xfrm>
                <a:off x="903098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459" name="Google Shape;8459;p75"/>
              <p:cNvSpPr/>
              <p:nvPr/>
            </p:nvSpPr>
            <p:spPr>
              <a:xfrm>
                <a:off x="903098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460" name="Google Shape;8460;p75"/>
              <p:cNvSpPr/>
              <p:nvPr/>
            </p:nvSpPr>
            <p:spPr>
              <a:xfrm>
                <a:off x="903098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461" name="Google Shape;8461;p75"/>
              <p:cNvSpPr/>
              <p:nvPr/>
            </p:nvSpPr>
            <p:spPr>
              <a:xfrm>
                <a:off x="903098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462" name="Google Shape;8462;p75"/>
              <p:cNvSpPr/>
              <p:nvPr/>
            </p:nvSpPr>
            <p:spPr>
              <a:xfrm>
                <a:off x="903098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8463" name="Google Shape;8463;p75"/>
            <p:cNvGrpSpPr/>
            <p:nvPr/>
          </p:nvGrpSpPr>
          <p:grpSpPr>
            <a:xfrm>
              <a:off x="1076958" y="1179665"/>
              <a:ext cx="80700" cy="1526144"/>
              <a:chOff x="1076958" y="1179665"/>
              <a:chExt cx="80700" cy="1526144"/>
            </a:xfrm>
          </p:grpSpPr>
          <p:sp>
            <p:nvSpPr>
              <p:cNvPr id="8464" name="Google Shape;8464;p75"/>
              <p:cNvSpPr/>
              <p:nvPr/>
            </p:nvSpPr>
            <p:spPr>
              <a:xfrm>
                <a:off x="1076958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465" name="Google Shape;8465;p75"/>
              <p:cNvSpPr/>
              <p:nvPr/>
            </p:nvSpPr>
            <p:spPr>
              <a:xfrm>
                <a:off x="1076958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466" name="Google Shape;8466;p75"/>
              <p:cNvSpPr/>
              <p:nvPr/>
            </p:nvSpPr>
            <p:spPr>
              <a:xfrm>
                <a:off x="1076958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467" name="Google Shape;8467;p75"/>
              <p:cNvSpPr/>
              <p:nvPr/>
            </p:nvSpPr>
            <p:spPr>
              <a:xfrm>
                <a:off x="1076958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468" name="Google Shape;8468;p75"/>
              <p:cNvSpPr/>
              <p:nvPr/>
            </p:nvSpPr>
            <p:spPr>
              <a:xfrm>
                <a:off x="1076958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469" name="Google Shape;8469;p75"/>
              <p:cNvSpPr/>
              <p:nvPr/>
            </p:nvSpPr>
            <p:spPr>
              <a:xfrm>
                <a:off x="1076958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470" name="Google Shape;8470;p75"/>
              <p:cNvSpPr/>
              <p:nvPr/>
            </p:nvSpPr>
            <p:spPr>
              <a:xfrm>
                <a:off x="1076958" y="214302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471" name="Google Shape;8471;p75"/>
              <p:cNvSpPr/>
              <p:nvPr/>
            </p:nvSpPr>
            <p:spPr>
              <a:xfrm>
                <a:off x="1076958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472" name="Google Shape;8472;p75"/>
              <p:cNvSpPr/>
              <p:nvPr/>
            </p:nvSpPr>
            <p:spPr>
              <a:xfrm>
                <a:off x="1076958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473" name="Google Shape;8473;p75"/>
              <p:cNvSpPr/>
              <p:nvPr/>
            </p:nvSpPr>
            <p:spPr>
              <a:xfrm>
                <a:off x="1076958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8474" name="Google Shape;8474;p75"/>
            <p:cNvGrpSpPr/>
            <p:nvPr/>
          </p:nvGrpSpPr>
          <p:grpSpPr>
            <a:xfrm>
              <a:off x="1247707" y="1179665"/>
              <a:ext cx="80700" cy="1526144"/>
              <a:chOff x="1247707" y="1179665"/>
              <a:chExt cx="80700" cy="1526144"/>
            </a:xfrm>
          </p:grpSpPr>
          <p:sp>
            <p:nvSpPr>
              <p:cNvPr id="8475" name="Google Shape;8475;p75"/>
              <p:cNvSpPr/>
              <p:nvPr/>
            </p:nvSpPr>
            <p:spPr>
              <a:xfrm>
                <a:off x="1247707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476" name="Google Shape;8476;p75"/>
              <p:cNvSpPr/>
              <p:nvPr/>
            </p:nvSpPr>
            <p:spPr>
              <a:xfrm>
                <a:off x="1247707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477" name="Google Shape;8477;p75"/>
              <p:cNvSpPr/>
              <p:nvPr/>
            </p:nvSpPr>
            <p:spPr>
              <a:xfrm>
                <a:off x="1247707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478" name="Google Shape;8478;p75"/>
              <p:cNvSpPr/>
              <p:nvPr/>
            </p:nvSpPr>
            <p:spPr>
              <a:xfrm>
                <a:off x="1247707" y="166175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479" name="Google Shape;8479;p75"/>
              <p:cNvSpPr/>
              <p:nvPr/>
            </p:nvSpPr>
            <p:spPr>
              <a:xfrm>
                <a:off x="1247707" y="1821630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480" name="Google Shape;8480;p75"/>
              <p:cNvSpPr/>
              <p:nvPr/>
            </p:nvSpPr>
            <p:spPr>
              <a:xfrm>
                <a:off x="1247707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481" name="Google Shape;8481;p75"/>
              <p:cNvSpPr/>
              <p:nvPr/>
            </p:nvSpPr>
            <p:spPr>
              <a:xfrm>
                <a:off x="1247707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482" name="Google Shape;8482;p75"/>
              <p:cNvSpPr/>
              <p:nvPr/>
            </p:nvSpPr>
            <p:spPr>
              <a:xfrm>
                <a:off x="1247707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483" name="Google Shape;8483;p75"/>
              <p:cNvSpPr/>
              <p:nvPr/>
            </p:nvSpPr>
            <p:spPr>
              <a:xfrm>
                <a:off x="1247707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484" name="Google Shape;8484;p75"/>
              <p:cNvSpPr/>
              <p:nvPr/>
            </p:nvSpPr>
            <p:spPr>
              <a:xfrm>
                <a:off x="124770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8485" name="Google Shape;8485;p75"/>
            <p:cNvGrpSpPr/>
            <p:nvPr/>
          </p:nvGrpSpPr>
          <p:grpSpPr>
            <a:xfrm>
              <a:off x="1421567" y="1179665"/>
              <a:ext cx="80700" cy="1526144"/>
              <a:chOff x="1421567" y="1179665"/>
              <a:chExt cx="80700" cy="1526144"/>
            </a:xfrm>
          </p:grpSpPr>
          <p:sp>
            <p:nvSpPr>
              <p:cNvPr id="8486" name="Google Shape;8486;p75"/>
              <p:cNvSpPr/>
              <p:nvPr/>
            </p:nvSpPr>
            <p:spPr>
              <a:xfrm>
                <a:off x="1421567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487" name="Google Shape;8487;p75"/>
              <p:cNvSpPr/>
              <p:nvPr/>
            </p:nvSpPr>
            <p:spPr>
              <a:xfrm>
                <a:off x="1421567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488" name="Google Shape;8488;p75"/>
              <p:cNvSpPr/>
              <p:nvPr/>
            </p:nvSpPr>
            <p:spPr>
              <a:xfrm>
                <a:off x="1421567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489" name="Google Shape;8489;p75"/>
              <p:cNvSpPr/>
              <p:nvPr/>
            </p:nvSpPr>
            <p:spPr>
              <a:xfrm>
                <a:off x="1421567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490" name="Google Shape;8490;p75"/>
              <p:cNvSpPr/>
              <p:nvPr/>
            </p:nvSpPr>
            <p:spPr>
              <a:xfrm>
                <a:off x="1421567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491" name="Google Shape;8491;p75"/>
              <p:cNvSpPr/>
              <p:nvPr/>
            </p:nvSpPr>
            <p:spPr>
              <a:xfrm>
                <a:off x="1421567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492" name="Google Shape;8492;p75"/>
              <p:cNvSpPr/>
              <p:nvPr/>
            </p:nvSpPr>
            <p:spPr>
              <a:xfrm>
                <a:off x="1421567" y="214302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493" name="Google Shape;8493;p75"/>
              <p:cNvSpPr/>
              <p:nvPr/>
            </p:nvSpPr>
            <p:spPr>
              <a:xfrm>
                <a:off x="1421567" y="2303717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494" name="Google Shape;8494;p75"/>
              <p:cNvSpPr/>
              <p:nvPr/>
            </p:nvSpPr>
            <p:spPr>
              <a:xfrm>
                <a:off x="1421567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495" name="Google Shape;8495;p75"/>
              <p:cNvSpPr/>
              <p:nvPr/>
            </p:nvSpPr>
            <p:spPr>
              <a:xfrm>
                <a:off x="142156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8496" name="Google Shape;8496;p75"/>
            <p:cNvGrpSpPr/>
            <p:nvPr/>
          </p:nvGrpSpPr>
          <p:grpSpPr>
            <a:xfrm>
              <a:off x="1592327" y="1179665"/>
              <a:ext cx="80700" cy="1526144"/>
              <a:chOff x="1592327" y="1179665"/>
              <a:chExt cx="80700" cy="1526144"/>
            </a:xfrm>
          </p:grpSpPr>
          <p:sp>
            <p:nvSpPr>
              <p:cNvPr id="8497" name="Google Shape;8497;p75"/>
              <p:cNvSpPr/>
              <p:nvPr/>
            </p:nvSpPr>
            <p:spPr>
              <a:xfrm>
                <a:off x="1592327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498" name="Google Shape;8498;p75"/>
              <p:cNvSpPr/>
              <p:nvPr/>
            </p:nvSpPr>
            <p:spPr>
              <a:xfrm>
                <a:off x="1592327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499" name="Google Shape;8499;p75"/>
              <p:cNvSpPr/>
              <p:nvPr/>
            </p:nvSpPr>
            <p:spPr>
              <a:xfrm>
                <a:off x="1592327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500" name="Google Shape;8500;p75"/>
              <p:cNvSpPr/>
              <p:nvPr/>
            </p:nvSpPr>
            <p:spPr>
              <a:xfrm>
                <a:off x="1592327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501" name="Google Shape;8501;p75"/>
              <p:cNvSpPr/>
              <p:nvPr/>
            </p:nvSpPr>
            <p:spPr>
              <a:xfrm>
                <a:off x="1592327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502" name="Google Shape;8502;p75"/>
              <p:cNvSpPr/>
              <p:nvPr/>
            </p:nvSpPr>
            <p:spPr>
              <a:xfrm>
                <a:off x="1592327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503" name="Google Shape;8503;p75"/>
              <p:cNvSpPr/>
              <p:nvPr/>
            </p:nvSpPr>
            <p:spPr>
              <a:xfrm>
                <a:off x="1592327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504" name="Google Shape;8504;p75"/>
              <p:cNvSpPr/>
              <p:nvPr/>
            </p:nvSpPr>
            <p:spPr>
              <a:xfrm>
                <a:off x="1592327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505" name="Google Shape;8505;p75"/>
              <p:cNvSpPr/>
              <p:nvPr/>
            </p:nvSpPr>
            <p:spPr>
              <a:xfrm>
                <a:off x="1592327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506" name="Google Shape;8506;p75"/>
              <p:cNvSpPr/>
              <p:nvPr/>
            </p:nvSpPr>
            <p:spPr>
              <a:xfrm>
                <a:off x="159232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8507" name="Google Shape;8507;p75"/>
            <p:cNvGrpSpPr/>
            <p:nvPr/>
          </p:nvGrpSpPr>
          <p:grpSpPr>
            <a:xfrm>
              <a:off x="1766187" y="1179665"/>
              <a:ext cx="80700" cy="1526144"/>
              <a:chOff x="1766187" y="1179665"/>
              <a:chExt cx="80700" cy="1526144"/>
            </a:xfrm>
          </p:grpSpPr>
          <p:sp>
            <p:nvSpPr>
              <p:cNvPr id="8508" name="Google Shape;8508;p75"/>
              <p:cNvSpPr/>
              <p:nvPr/>
            </p:nvSpPr>
            <p:spPr>
              <a:xfrm>
                <a:off x="1766187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509" name="Google Shape;8509;p75"/>
              <p:cNvSpPr/>
              <p:nvPr/>
            </p:nvSpPr>
            <p:spPr>
              <a:xfrm>
                <a:off x="1766187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510" name="Google Shape;8510;p75"/>
              <p:cNvSpPr/>
              <p:nvPr/>
            </p:nvSpPr>
            <p:spPr>
              <a:xfrm>
                <a:off x="1766187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511" name="Google Shape;8511;p75"/>
              <p:cNvSpPr/>
              <p:nvPr/>
            </p:nvSpPr>
            <p:spPr>
              <a:xfrm>
                <a:off x="1766187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512" name="Google Shape;8512;p75"/>
              <p:cNvSpPr/>
              <p:nvPr/>
            </p:nvSpPr>
            <p:spPr>
              <a:xfrm>
                <a:off x="1766187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513" name="Google Shape;8513;p75"/>
              <p:cNvSpPr/>
              <p:nvPr/>
            </p:nvSpPr>
            <p:spPr>
              <a:xfrm>
                <a:off x="1766187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514" name="Google Shape;8514;p75"/>
              <p:cNvSpPr/>
              <p:nvPr/>
            </p:nvSpPr>
            <p:spPr>
              <a:xfrm>
                <a:off x="1766187" y="214302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515" name="Google Shape;8515;p75"/>
              <p:cNvSpPr/>
              <p:nvPr/>
            </p:nvSpPr>
            <p:spPr>
              <a:xfrm>
                <a:off x="1766187" y="2303717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516" name="Google Shape;8516;p75"/>
              <p:cNvSpPr/>
              <p:nvPr/>
            </p:nvSpPr>
            <p:spPr>
              <a:xfrm>
                <a:off x="1766187" y="2464413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517" name="Google Shape;8517;p75"/>
              <p:cNvSpPr/>
              <p:nvPr/>
            </p:nvSpPr>
            <p:spPr>
              <a:xfrm>
                <a:off x="1766187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8518" name="Google Shape;8518;p75"/>
            <p:cNvGrpSpPr/>
            <p:nvPr/>
          </p:nvGrpSpPr>
          <p:grpSpPr>
            <a:xfrm>
              <a:off x="1936935" y="1179665"/>
              <a:ext cx="80700" cy="1526144"/>
              <a:chOff x="1936935" y="1179665"/>
              <a:chExt cx="80700" cy="1526144"/>
            </a:xfrm>
          </p:grpSpPr>
          <p:sp>
            <p:nvSpPr>
              <p:cNvPr id="8519" name="Google Shape;8519;p75"/>
              <p:cNvSpPr/>
              <p:nvPr/>
            </p:nvSpPr>
            <p:spPr>
              <a:xfrm>
                <a:off x="1936935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520" name="Google Shape;8520;p75"/>
              <p:cNvSpPr/>
              <p:nvPr/>
            </p:nvSpPr>
            <p:spPr>
              <a:xfrm>
                <a:off x="1936935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521" name="Google Shape;8521;p75"/>
              <p:cNvSpPr/>
              <p:nvPr/>
            </p:nvSpPr>
            <p:spPr>
              <a:xfrm>
                <a:off x="1936935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522" name="Google Shape;8522;p75"/>
              <p:cNvSpPr/>
              <p:nvPr/>
            </p:nvSpPr>
            <p:spPr>
              <a:xfrm>
                <a:off x="1936935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523" name="Google Shape;8523;p75"/>
              <p:cNvSpPr/>
              <p:nvPr/>
            </p:nvSpPr>
            <p:spPr>
              <a:xfrm>
                <a:off x="1936935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524" name="Google Shape;8524;p75"/>
              <p:cNvSpPr/>
              <p:nvPr/>
            </p:nvSpPr>
            <p:spPr>
              <a:xfrm>
                <a:off x="1936935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525" name="Google Shape;8525;p75"/>
              <p:cNvSpPr/>
              <p:nvPr/>
            </p:nvSpPr>
            <p:spPr>
              <a:xfrm>
                <a:off x="1936935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526" name="Google Shape;8526;p75"/>
              <p:cNvSpPr/>
              <p:nvPr/>
            </p:nvSpPr>
            <p:spPr>
              <a:xfrm>
                <a:off x="1936935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527" name="Google Shape;8527;p75"/>
              <p:cNvSpPr/>
              <p:nvPr/>
            </p:nvSpPr>
            <p:spPr>
              <a:xfrm>
                <a:off x="1936935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528" name="Google Shape;8528;p75"/>
              <p:cNvSpPr/>
              <p:nvPr/>
            </p:nvSpPr>
            <p:spPr>
              <a:xfrm>
                <a:off x="1936935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8529" name="Google Shape;8529;p75"/>
            <p:cNvGrpSpPr/>
            <p:nvPr/>
          </p:nvGrpSpPr>
          <p:grpSpPr>
            <a:xfrm>
              <a:off x="2110795" y="1179665"/>
              <a:ext cx="80700" cy="1526144"/>
              <a:chOff x="2110795" y="1179665"/>
              <a:chExt cx="80700" cy="1526144"/>
            </a:xfrm>
          </p:grpSpPr>
          <p:sp>
            <p:nvSpPr>
              <p:cNvPr id="8530" name="Google Shape;8530;p75"/>
              <p:cNvSpPr/>
              <p:nvPr/>
            </p:nvSpPr>
            <p:spPr>
              <a:xfrm>
                <a:off x="2110795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531" name="Google Shape;8531;p75"/>
              <p:cNvSpPr/>
              <p:nvPr/>
            </p:nvSpPr>
            <p:spPr>
              <a:xfrm>
                <a:off x="2110795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532" name="Google Shape;8532;p75"/>
              <p:cNvSpPr/>
              <p:nvPr/>
            </p:nvSpPr>
            <p:spPr>
              <a:xfrm>
                <a:off x="2110795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533" name="Google Shape;8533;p75"/>
              <p:cNvSpPr/>
              <p:nvPr/>
            </p:nvSpPr>
            <p:spPr>
              <a:xfrm>
                <a:off x="2110795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534" name="Google Shape;8534;p75"/>
              <p:cNvSpPr/>
              <p:nvPr/>
            </p:nvSpPr>
            <p:spPr>
              <a:xfrm>
                <a:off x="2110795" y="1821630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535" name="Google Shape;8535;p75"/>
              <p:cNvSpPr/>
              <p:nvPr/>
            </p:nvSpPr>
            <p:spPr>
              <a:xfrm>
                <a:off x="2110795" y="1982326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536" name="Google Shape;8536;p75"/>
              <p:cNvSpPr/>
              <p:nvPr/>
            </p:nvSpPr>
            <p:spPr>
              <a:xfrm>
                <a:off x="2110795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537" name="Google Shape;8537;p75"/>
              <p:cNvSpPr/>
              <p:nvPr/>
            </p:nvSpPr>
            <p:spPr>
              <a:xfrm>
                <a:off x="2110795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538" name="Google Shape;8538;p75"/>
              <p:cNvSpPr/>
              <p:nvPr/>
            </p:nvSpPr>
            <p:spPr>
              <a:xfrm>
                <a:off x="2110795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539" name="Google Shape;8539;p75"/>
              <p:cNvSpPr/>
              <p:nvPr/>
            </p:nvSpPr>
            <p:spPr>
              <a:xfrm>
                <a:off x="2110795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8540" name="Google Shape;8540;p75"/>
            <p:cNvGrpSpPr/>
            <p:nvPr/>
          </p:nvGrpSpPr>
          <p:grpSpPr>
            <a:xfrm>
              <a:off x="2284655" y="1179665"/>
              <a:ext cx="80700" cy="1526144"/>
              <a:chOff x="2284655" y="1179665"/>
              <a:chExt cx="80700" cy="1526144"/>
            </a:xfrm>
          </p:grpSpPr>
          <p:sp>
            <p:nvSpPr>
              <p:cNvPr id="8541" name="Google Shape;8541;p75"/>
              <p:cNvSpPr/>
              <p:nvPr/>
            </p:nvSpPr>
            <p:spPr>
              <a:xfrm>
                <a:off x="2284655" y="1179665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542" name="Google Shape;8542;p75"/>
              <p:cNvSpPr/>
              <p:nvPr/>
            </p:nvSpPr>
            <p:spPr>
              <a:xfrm>
                <a:off x="2284655" y="134036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543" name="Google Shape;8543;p75"/>
              <p:cNvSpPr/>
              <p:nvPr/>
            </p:nvSpPr>
            <p:spPr>
              <a:xfrm>
                <a:off x="2284655" y="150105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544" name="Google Shape;8544;p75"/>
              <p:cNvSpPr/>
              <p:nvPr/>
            </p:nvSpPr>
            <p:spPr>
              <a:xfrm>
                <a:off x="2284655" y="1661752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545" name="Google Shape;8545;p75"/>
              <p:cNvSpPr/>
              <p:nvPr/>
            </p:nvSpPr>
            <p:spPr>
              <a:xfrm>
                <a:off x="2284655" y="1821630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546" name="Google Shape;8546;p75"/>
              <p:cNvSpPr/>
              <p:nvPr/>
            </p:nvSpPr>
            <p:spPr>
              <a:xfrm>
                <a:off x="2284655" y="1982326"/>
                <a:ext cx="80700" cy="80700"/>
              </a:xfrm>
              <a:prstGeom prst="rect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547" name="Google Shape;8547;p75"/>
              <p:cNvSpPr/>
              <p:nvPr/>
            </p:nvSpPr>
            <p:spPr>
              <a:xfrm>
                <a:off x="2284655" y="2143022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548" name="Google Shape;8548;p75"/>
              <p:cNvSpPr/>
              <p:nvPr/>
            </p:nvSpPr>
            <p:spPr>
              <a:xfrm>
                <a:off x="2284655" y="2303717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549" name="Google Shape;8549;p75"/>
              <p:cNvSpPr/>
              <p:nvPr/>
            </p:nvSpPr>
            <p:spPr>
              <a:xfrm>
                <a:off x="2284655" y="2464413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550" name="Google Shape;8550;p75"/>
              <p:cNvSpPr/>
              <p:nvPr/>
            </p:nvSpPr>
            <p:spPr>
              <a:xfrm>
                <a:off x="2284655" y="2625109"/>
                <a:ext cx="80700" cy="80700"/>
              </a:xfrm>
              <a:prstGeom prst="rect">
                <a:avLst/>
              </a:prstGeom>
              <a:solidFill>
                <a:srgbClr val="657E93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</p:grpSp>
      <p:grpSp>
        <p:nvGrpSpPr>
          <p:cNvPr id="8551" name="Google Shape;8551;p75"/>
          <p:cNvGrpSpPr/>
          <p:nvPr/>
        </p:nvGrpSpPr>
        <p:grpSpPr>
          <a:xfrm>
            <a:off x="2610927" y="1226311"/>
            <a:ext cx="1364248" cy="1102133"/>
            <a:chOff x="2623904" y="1198803"/>
            <a:chExt cx="1364248" cy="1102133"/>
          </a:xfrm>
        </p:grpSpPr>
        <p:grpSp>
          <p:nvGrpSpPr>
            <p:cNvPr id="8552" name="Google Shape;8552;p75"/>
            <p:cNvGrpSpPr/>
            <p:nvPr/>
          </p:nvGrpSpPr>
          <p:grpSpPr>
            <a:xfrm>
              <a:off x="2623907" y="1198803"/>
              <a:ext cx="1364245" cy="273000"/>
              <a:chOff x="2623907" y="1198803"/>
              <a:chExt cx="1364245" cy="273000"/>
            </a:xfrm>
          </p:grpSpPr>
          <p:sp>
            <p:nvSpPr>
              <p:cNvPr id="8553" name="Google Shape;8553;p75"/>
              <p:cNvSpPr/>
              <p:nvPr/>
            </p:nvSpPr>
            <p:spPr>
              <a:xfrm>
                <a:off x="3715152" y="1198803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554" name="Google Shape;8554;p75"/>
              <p:cNvSpPr/>
              <p:nvPr/>
            </p:nvSpPr>
            <p:spPr>
              <a:xfrm>
                <a:off x="2623907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555" name="Google Shape;8555;p75"/>
              <p:cNvSpPr/>
              <p:nvPr/>
            </p:nvSpPr>
            <p:spPr>
              <a:xfrm>
                <a:off x="2896718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556" name="Google Shape;8556;p75"/>
              <p:cNvSpPr/>
              <p:nvPr/>
            </p:nvSpPr>
            <p:spPr>
              <a:xfrm>
                <a:off x="3169529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557" name="Google Shape;8557;p75"/>
              <p:cNvSpPr/>
              <p:nvPr/>
            </p:nvSpPr>
            <p:spPr>
              <a:xfrm>
                <a:off x="3442341" y="1198803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8558" name="Google Shape;8558;p75"/>
            <p:cNvGrpSpPr/>
            <p:nvPr/>
          </p:nvGrpSpPr>
          <p:grpSpPr>
            <a:xfrm>
              <a:off x="2623904" y="1476964"/>
              <a:ext cx="1364245" cy="273000"/>
              <a:chOff x="2623904" y="1476964"/>
              <a:chExt cx="1364245" cy="273000"/>
            </a:xfrm>
          </p:grpSpPr>
          <p:sp>
            <p:nvSpPr>
              <p:cNvPr id="8559" name="Google Shape;8559;p75"/>
              <p:cNvSpPr/>
              <p:nvPr/>
            </p:nvSpPr>
            <p:spPr>
              <a:xfrm>
                <a:off x="3169527" y="1476964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560" name="Google Shape;8560;p75"/>
              <p:cNvSpPr/>
              <p:nvPr/>
            </p:nvSpPr>
            <p:spPr>
              <a:xfrm>
                <a:off x="3442338" y="1476964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561" name="Google Shape;8561;p75"/>
              <p:cNvSpPr/>
              <p:nvPr/>
            </p:nvSpPr>
            <p:spPr>
              <a:xfrm>
                <a:off x="3715149" y="1476964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562" name="Google Shape;8562;p75"/>
              <p:cNvSpPr/>
              <p:nvPr/>
            </p:nvSpPr>
            <p:spPr>
              <a:xfrm>
                <a:off x="2623904" y="1476964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563" name="Google Shape;8563;p75"/>
              <p:cNvSpPr/>
              <p:nvPr/>
            </p:nvSpPr>
            <p:spPr>
              <a:xfrm>
                <a:off x="2896716" y="1476964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8564" name="Google Shape;8564;p75"/>
            <p:cNvGrpSpPr/>
            <p:nvPr/>
          </p:nvGrpSpPr>
          <p:grpSpPr>
            <a:xfrm>
              <a:off x="2623907" y="1749775"/>
              <a:ext cx="1364245" cy="273000"/>
              <a:chOff x="2623907" y="1749775"/>
              <a:chExt cx="1364245" cy="273000"/>
            </a:xfrm>
          </p:grpSpPr>
          <p:sp>
            <p:nvSpPr>
              <p:cNvPr id="8565" name="Google Shape;8565;p75"/>
              <p:cNvSpPr/>
              <p:nvPr/>
            </p:nvSpPr>
            <p:spPr>
              <a:xfrm>
                <a:off x="3442341" y="1749775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566" name="Google Shape;8566;p75"/>
              <p:cNvSpPr/>
              <p:nvPr/>
            </p:nvSpPr>
            <p:spPr>
              <a:xfrm>
                <a:off x="3715152" y="1749775"/>
                <a:ext cx="273000" cy="273000"/>
              </a:xfrm>
              <a:prstGeom prst="diamond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567" name="Google Shape;8567;p75"/>
              <p:cNvSpPr/>
              <p:nvPr/>
            </p:nvSpPr>
            <p:spPr>
              <a:xfrm>
                <a:off x="2623907" y="1749775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568" name="Google Shape;8568;p75"/>
              <p:cNvSpPr/>
              <p:nvPr/>
            </p:nvSpPr>
            <p:spPr>
              <a:xfrm>
                <a:off x="2896718" y="1749775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569" name="Google Shape;8569;p75"/>
              <p:cNvSpPr/>
              <p:nvPr/>
            </p:nvSpPr>
            <p:spPr>
              <a:xfrm>
                <a:off x="3169529" y="1749775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8570" name="Google Shape;8570;p75"/>
            <p:cNvGrpSpPr/>
            <p:nvPr/>
          </p:nvGrpSpPr>
          <p:grpSpPr>
            <a:xfrm>
              <a:off x="2623904" y="2027936"/>
              <a:ext cx="1364245" cy="273000"/>
              <a:chOff x="2623904" y="2027936"/>
              <a:chExt cx="1364245" cy="273000"/>
            </a:xfrm>
          </p:grpSpPr>
          <p:sp>
            <p:nvSpPr>
              <p:cNvPr id="8571" name="Google Shape;8571;p75"/>
              <p:cNvSpPr/>
              <p:nvPr/>
            </p:nvSpPr>
            <p:spPr>
              <a:xfrm>
                <a:off x="2623904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572" name="Google Shape;8572;p75"/>
              <p:cNvSpPr/>
              <p:nvPr/>
            </p:nvSpPr>
            <p:spPr>
              <a:xfrm>
                <a:off x="2896716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573" name="Google Shape;8573;p75"/>
              <p:cNvSpPr/>
              <p:nvPr/>
            </p:nvSpPr>
            <p:spPr>
              <a:xfrm>
                <a:off x="3169527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574" name="Google Shape;8574;p75"/>
              <p:cNvSpPr/>
              <p:nvPr/>
            </p:nvSpPr>
            <p:spPr>
              <a:xfrm>
                <a:off x="3442338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575" name="Google Shape;8575;p75"/>
              <p:cNvSpPr/>
              <p:nvPr/>
            </p:nvSpPr>
            <p:spPr>
              <a:xfrm>
                <a:off x="3715149" y="2027936"/>
                <a:ext cx="273000" cy="273000"/>
              </a:xfrm>
              <a:prstGeom prst="diamond">
                <a:avLst/>
              </a:prstGeom>
              <a:solidFill>
                <a:srgbClr val="5F7D95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</p:grpSp>
      <p:grpSp>
        <p:nvGrpSpPr>
          <p:cNvPr id="8576" name="Google Shape;8576;p75"/>
          <p:cNvGrpSpPr/>
          <p:nvPr/>
        </p:nvGrpSpPr>
        <p:grpSpPr>
          <a:xfrm>
            <a:off x="2600388" y="2685493"/>
            <a:ext cx="1387541" cy="159124"/>
            <a:chOff x="3200660" y="2180272"/>
            <a:chExt cx="2563824" cy="378237"/>
          </a:xfrm>
        </p:grpSpPr>
        <p:sp>
          <p:nvSpPr>
            <p:cNvPr id="8577" name="Google Shape;8577;p75"/>
            <p:cNvSpPr/>
            <p:nvPr/>
          </p:nvSpPr>
          <p:spPr>
            <a:xfrm>
              <a:off x="3200660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6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22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22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578" name="Google Shape;8578;p75"/>
            <p:cNvSpPr/>
            <p:nvPr/>
          </p:nvSpPr>
          <p:spPr>
            <a:xfrm>
              <a:off x="3345104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2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579" name="Google Shape;8579;p75"/>
            <p:cNvSpPr/>
            <p:nvPr/>
          </p:nvSpPr>
          <p:spPr>
            <a:xfrm>
              <a:off x="3489548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21" y="1"/>
                  </a:moveTo>
                  <a:cubicBezTo>
                    <a:pt x="276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21" y="37890"/>
                  </a:cubicBezTo>
                  <a:lnTo>
                    <a:pt x="7937" y="37890"/>
                  </a:lnTo>
                  <a:cubicBezTo>
                    <a:pt x="8281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81" y="1"/>
                    <a:pt x="7937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580" name="Google Shape;8580;p75"/>
            <p:cNvSpPr/>
            <p:nvPr/>
          </p:nvSpPr>
          <p:spPr>
            <a:xfrm>
              <a:off x="3633992" y="2180272"/>
              <a:ext cx="108252" cy="378237"/>
            </a:xfrm>
            <a:custGeom>
              <a:avLst/>
              <a:gdLst/>
              <a:ahLst/>
              <a:cxnLst/>
              <a:rect l="l" t="t" r="r" b="b"/>
              <a:pathLst>
                <a:path w="8544" h="37890" extrusionOk="0">
                  <a:moveTo>
                    <a:pt x="621" y="1"/>
                  </a:moveTo>
                  <a:cubicBezTo>
                    <a:pt x="277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7" y="37890"/>
                    <a:pt x="621" y="37890"/>
                  </a:cubicBezTo>
                  <a:lnTo>
                    <a:pt x="7937" y="37890"/>
                  </a:lnTo>
                  <a:cubicBezTo>
                    <a:pt x="8268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8" y="1"/>
                    <a:pt x="7937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581" name="Google Shape;8581;p75"/>
            <p:cNvSpPr/>
            <p:nvPr/>
          </p:nvSpPr>
          <p:spPr>
            <a:xfrm>
              <a:off x="3778448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06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06" y="37876"/>
                  </a:cubicBezTo>
                  <a:lnTo>
                    <a:pt x="7936" y="37876"/>
                  </a:lnTo>
                  <a:cubicBezTo>
                    <a:pt x="8267" y="37876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582" name="Google Shape;8582;p75"/>
            <p:cNvSpPr/>
            <p:nvPr/>
          </p:nvSpPr>
          <p:spPr>
            <a:xfrm>
              <a:off x="3922892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583" name="Google Shape;8583;p75"/>
            <p:cNvSpPr/>
            <p:nvPr/>
          </p:nvSpPr>
          <p:spPr>
            <a:xfrm>
              <a:off x="4067336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2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584" name="Google Shape;8584;p75"/>
            <p:cNvSpPr/>
            <p:nvPr/>
          </p:nvSpPr>
          <p:spPr>
            <a:xfrm>
              <a:off x="4211780" y="2180272"/>
              <a:ext cx="108252" cy="378237"/>
            </a:xfrm>
            <a:custGeom>
              <a:avLst/>
              <a:gdLst/>
              <a:ahLst/>
              <a:cxnLst/>
              <a:rect l="l" t="t" r="r" b="b"/>
              <a:pathLst>
                <a:path w="8544" h="37890" extrusionOk="0">
                  <a:moveTo>
                    <a:pt x="621" y="1"/>
                  </a:moveTo>
                  <a:cubicBezTo>
                    <a:pt x="276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21" y="37890"/>
                  </a:cubicBezTo>
                  <a:lnTo>
                    <a:pt x="7937" y="37890"/>
                  </a:lnTo>
                  <a:cubicBezTo>
                    <a:pt x="8281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81" y="1"/>
                    <a:pt x="7937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585" name="Google Shape;8585;p75"/>
            <p:cNvSpPr/>
            <p:nvPr/>
          </p:nvSpPr>
          <p:spPr>
            <a:xfrm>
              <a:off x="4356236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20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20" y="37876"/>
                  </a:cubicBezTo>
                  <a:lnTo>
                    <a:pt x="7936" y="37876"/>
                  </a:lnTo>
                  <a:cubicBezTo>
                    <a:pt x="8267" y="37876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586" name="Google Shape;8586;p75"/>
            <p:cNvSpPr/>
            <p:nvPr/>
          </p:nvSpPr>
          <p:spPr>
            <a:xfrm>
              <a:off x="4500680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6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06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587" name="Google Shape;8587;p75"/>
            <p:cNvSpPr/>
            <p:nvPr/>
          </p:nvSpPr>
          <p:spPr>
            <a:xfrm>
              <a:off x="4645124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07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76"/>
                    <a:pt x="607" y="37876"/>
                  </a:cubicBezTo>
                  <a:lnTo>
                    <a:pt x="7936" y="37876"/>
                  </a:lnTo>
                  <a:cubicBezTo>
                    <a:pt x="8267" y="37876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36" y="1"/>
                  </a:cubicBezTo>
                  <a:close/>
                </a:path>
              </a:pathLst>
            </a:custGeom>
            <a:solidFill>
              <a:srgbClr val="869FB2"/>
            </a:solidFill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588" name="Google Shape;8588;p75"/>
            <p:cNvSpPr/>
            <p:nvPr/>
          </p:nvSpPr>
          <p:spPr>
            <a:xfrm>
              <a:off x="4789568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2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2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2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589" name="Google Shape;8589;p75"/>
            <p:cNvSpPr/>
            <p:nvPr/>
          </p:nvSpPr>
          <p:spPr>
            <a:xfrm>
              <a:off x="4934012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63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3" y="37890"/>
                    <a:pt x="607" y="37890"/>
                  </a:cubicBezTo>
                  <a:lnTo>
                    <a:pt x="7923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590" name="Google Shape;8590;p75"/>
            <p:cNvSpPr/>
            <p:nvPr/>
          </p:nvSpPr>
          <p:spPr>
            <a:xfrm>
              <a:off x="5078456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20" y="1"/>
                  </a:moveTo>
                  <a:cubicBezTo>
                    <a:pt x="276" y="1"/>
                    <a:pt x="0" y="277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20" y="37890"/>
                  </a:cubicBezTo>
                  <a:lnTo>
                    <a:pt x="7936" y="37890"/>
                  </a:lnTo>
                  <a:cubicBezTo>
                    <a:pt x="8267" y="37890"/>
                    <a:pt x="8542" y="37614"/>
                    <a:pt x="8542" y="37270"/>
                  </a:cubicBezTo>
                  <a:lnTo>
                    <a:pt x="8542" y="607"/>
                  </a:lnTo>
                  <a:cubicBezTo>
                    <a:pt x="8542" y="277"/>
                    <a:pt x="8267" y="1"/>
                    <a:pt x="793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591" name="Google Shape;8591;p75"/>
            <p:cNvSpPr/>
            <p:nvPr/>
          </p:nvSpPr>
          <p:spPr>
            <a:xfrm>
              <a:off x="5222900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20" y="1"/>
                  </a:moveTo>
                  <a:cubicBezTo>
                    <a:pt x="276" y="1"/>
                    <a:pt x="0" y="263"/>
                    <a:pt x="0" y="607"/>
                  </a:cubicBezTo>
                  <a:lnTo>
                    <a:pt x="0" y="37270"/>
                  </a:lnTo>
                  <a:cubicBezTo>
                    <a:pt x="0" y="37614"/>
                    <a:pt x="276" y="37890"/>
                    <a:pt x="620" y="37890"/>
                  </a:cubicBezTo>
                  <a:lnTo>
                    <a:pt x="7936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3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592" name="Google Shape;8592;p75"/>
            <p:cNvSpPr/>
            <p:nvPr/>
          </p:nvSpPr>
          <p:spPr>
            <a:xfrm>
              <a:off x="5367343" y="2180272"/>
              <a:ext cx="108240" cy="378237"/>
            </a:xfrm>
            <a:custGeom>
              <a:avLst/>
              <a:gdLst/>
              <a:ahLst/>
              <a:cxnLst/>
              <a:rect l="l" t="t" r="r" b="b"/>
              <a:pathLst>
                <a:path w="8543" h="37890" extrusionOk="0">
                  <a:moveTo>
                    <a:pt x="607" y="1"/>
                  </a:moveTo>
                  <a:cubicBezTo>
                    <a:pt x="276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90"/>
                    <a:pt x="607" y="37890"/>
                  </a:cubicBezTo>
                  <a:lnTo>
                    <a:pt x="7937" y="37890"/>
                  </a:lnTo>
                  <a:cubicBezTo>
                    <a:pt x="8267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7" y="1"/>
                    <a:pt x="793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593" name="Google Shape;8593;p75"/>
            <p:cNvSpPr/>
            <p:nvPr/>
          </p:nvSpPr>
          <p:spPr>
            <a:xfrm>
              <a:off x="5511787" y="2180272"/>
              <a:ext cx="108240" cy="378097"/>
            </a:xfrm>
            <a:custGeom>
              <a:avLst/>
              <a:gdLst/>
              <a:ahLst/>
              <a:cxnLst/>
              <a:rect l="l" t="t" r="r" b="b"/>
              <a:pathLst>
                <a:path w="8543" h="37876" extrusionOk="0">
                  <a:moveTo>
                    <a:pt x="607" y="1"/>
                  </a:moveTo>
                  <a:cubicBezTo>
                    <a:pt x="276" y="1"/>
                    <a:pt x="1" y="263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76" y="37876"/>
                    <a:pt x="607" y="37876"/>
                  </a:cubicBezTo>
                  <a:lnTo>
                    <a:pt x="7923" y="37876"/>
                  </a:lnTo>
                  <a:cubicBezTo>
                    <a:pt x="8267" y="37876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63"/>
                    <a:pt x="8267" y="1"/>
                    <a:pt x="792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594" name="Google Shape;8594;p75"/>
            <p:cNvSpPr/>
            <p:nvPr/>
          </p:nvSpPr>
          <p:spPr>
            <a:xfrm>
              <a:off x="5656231" y="2180272"/>
              <a:ext cx="108252" cy="378237"/>
            </a:xfrm>
            <a:custGeom>
              <a:avLst/>
              <a:gdLst/>
              <a:ahLst/>
              <a:cxnLst/>
              <a:rect l="l" t="t" r="r" b="b"/>
              <a:pathLst>
                <a:path w="8544" h="37890" extrusionOk="0">
                  <a:moveTo>
                    <a:pt x="607" y="1"/>
                  </a:moveTo>
                  <a:cubicBezTo>
                    <a:pt x="263" y="1"/>
                    <a:pt x="1" y="277"/>
                    <a:pt x="1" y="607"/>
                  </a:cubicBezTo>
                  <a:lnTo>
                    <a:pt x="1" y="37270"/>
                  </a:lnTo>
                  <a:cubicBezTo>
                    <a:pt x="1" y="37614"/>
                    <a:pt x="263" y="37890"/>
                    <a:pt x="607" y="37890"/>
                  </a:cubicBezTo>
                  <a:lnTo>
                    <a:pt x="7923" y="37890"/>
                  </a:lnTo>
                  <a:cubicBezTo>
                    <a:pt x="8268" y="37890"/>
                    <a:pt x="8543" y="37614"/>
                    <a:pt x="8543" y="37270"/>
                  </a:cubicBezTo>
                  <a:lnTo>
                    <a:pt x="8543" y="607"/>
                  </a:lnTo>
                  <a:cubicBezTo>
                    <a:pt x="8543" y="277"/>
                    <a:pt x="8268" y="1"/>
                    <a:pt x="792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</p:grpSp>
      <p:grpSp>
        <p:nvGrpSpPr>
          <p:cNvPr id="8595" name="Google Shape;8595;p75"/>
          <p:cNvGrpSpPr/>
          <p:nvPr/>
        </p:nvGrpSpPr>
        <p:grpSpPr>
          <a:xfrm>
            <a:off x="2596913" y="2963318"/>
            <a:ext cx="1390502" cy="159625"/>
            <a:chOff x="3530150" y="2790075"/>
            <a:chExt cx="1962600" cy="225300"/>
          </a:xfrm>
        </p:grpSpPr>
        <p:sp>
          <p:nvSpPr>
            <p:cNvPr id="8596" name="Google Shape;8596;p75"/>
            <p:cNvSpPr/>
            <p:nvPr/>
          </p:nvSpPr>
          <p:spPr>
            <a:xfrm>
              <a:off x="3530150" y="2790075"/>
              <a:ext cx="1962600" cy="225300"/>
            </a:xfrm>
            <a:prstGeom prst="rect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597" name="Google Shape;8597;p75"/>
            <p:cNvSpPr/>
            <p:nvPr/>
          </p:nvSpPr>
          <p:spPr>
            <a:xfrm>
              <a:off x="3535069" y="2794464"/>
              <a:ext cx="1104900" cy="216900"/>
            </a:xfrm>
            <a:prstGeom prst="rect">
              <a:avLst/>
            </a:prstGeom>
            <a:solidFill>
              <a:srgbClr val="5F7D95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</p:grpSp>
      <p:grpSp>
        <p:nvGrpSpPr>
          <p:cNvPr id="8598" name="Google Shape;8598;p75"/>
          <p:cNvGrpSpPr/>
          <p:nvPr/>
        </p:nvGrpSpPr>
        <p:grpSpPr>
          <a:xfrm>
            <a:off x="2597566" y="3241644"/>
            <a:ext cx="1411629" cy="153761"/>
            <a:chOff x="3558802" y="4011427"/>
            <a:chExt cx="1866000" cy="111300"/>
          </a:xfrm>
        </p:grpSpPr>
        <p:sp>
          <p:nvSpPr>
            <p:cNvPr id="8599" name="Google Shape;8599;p75"/>
            <p:cNvSpPr/>
            <p:nvPr/>
          </p:nvSpPr>
          <p:spPr>
            <a:xfrm rot="5400000" flipH="1">
              <a:off x="4436152" y="3134077"/>
              <a:ext cx="111300" cy="18660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600" name="Google Shape;8600;p75"/>
            <p:cNvSpPr/>
            <p:nvPr/>
          </p:nvSpPr>
          <p:spPr>
            <a:xfrm rot="5400000" flipH="1">
              <a:off x="4162472" y="3415277"/>
              <a:ext cx="104700" cy="13047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5F7D95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</p:grpSp>
      <p:grpSp>
        <p:nvGrpSpPr>
          <p:cNvPr id="8601" name="Google Shape;8601;p75"/>
          <p:cNvGrpSpPr/>
          <p:nvPr/>
        </p:nvGrpSpPr>
        <p:grpSpPr>
          <a:xfrm>
            <a:off x="2597258" y="2447044"/>
            <a:ext cx="1383503" cy="119749"/>
            <a:chOff x="3465975" y="2270276"/>
            <a:chExt cx="1986364" cy="171929"/>
          </a:xfrm>
        </p:grpSpPr>
        <p:sp>
          <p:nvSpPr>
            <p:cNvPr id="8602" name="Google Shape;8602;p75"/>
            <p:cNvSpPr/>
            <p:nvPr/>
          </p:nvSpPr>
          <p:spPr>
            <a:xfrm rot="-5400000">
              <a:off x="3725184" y="2270305"/>
              <a:ext cx="171900" cy="171900"/>
            </a:xfrm>
            <a:prstGeom prst="ellipse">
              <a:avLst/>
            </a:prstGeom>
            <a:solidFill>
              <a:srgbClr val="5F7D95"/>
            </a:solidFill>
            <a:ln w="19050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603" name="Google Shape;8603;p75"/>
            <p:cNvSpPr/>
            <p:nvPr/>
          </p:nvSpPr>
          <p:spPr>
            <a:xfrm rot="-5400000">
              <a:off x="3984394" y="2270305"/>
              <a:ext cx="171900" cy="171900"/>
            </a:xfrm>
            <a:prstGeom prst="ellipse">
              <a:avLst/>
            </a:prstGeom>
            <a:solidFill>
              <a:srgbClr val="5F7D95"/>
            </a:solidFill>
            <a:ln w="19050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604" name="Google Shape;8604;p75"/>
            <p:cNvSpPr/>
            <p:nvPr/>
          </p:nvSpPr>
          <p:spPr>
            <a:xfrm rot="-5400000">
              <a:off x="4243603" y="2270305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605" name="Google Shape;8605;p75"/>
            <p:cNvSpPr/>
            <p:nvPr/>
          </p:nvSpPr>
          <p:spPr>
            <a:xfrm rot="-5400000">
              <a:off x="4502812" y="2270305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606" name="Google Shape;8606;p75"/>
            <p:cNvSpPr/>
            <p:nvPr/>
          </p:nvSpPr>
          <p:spPr>
            <a:xfrm rot="-5400000">
              <a:off x="4762021" y="2270305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607" name="Google Shape;8607;p75"/>
            <p:cNvSpPr/>
            <p:nvPr/>
          </p:nvSpPr>
          <p:spPr>
            <a:xfrm rot="-5400000">
              <a:off x="3465975" y="2270305"/>
              <a:ext cx="171900" cy="171900"/>
            </a:xfrm>
            <a:prstGeom prst="ellipse">
              <a:avLst/>
            </a:prstGeom>
            <a:solidFill>
              <a:srgbClr val="5F7D95"/>
            </a:solidFill>
            <a:ln w="19050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608" name="Google Shape;8608;p75"/>
            <p:cNvSpPr/>
            <p:nvPr/>
          </p:nvSpPr>
          <p:spPr>
            <a:xfrm rot="-5400000">
              <a:off x="5021230" y="2270276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609" name="Google Shape;8609;p75"/>
            <p:cNvSpPr/>
            <p:nvPr/>
          </p:nvSpPr>
          <p:spPr>
            <a:xfrm rot="-5400000">
              <a:off x="5280440" y="2270276"/>
              <a:ext cx="171900" cy="171900"/>
            </a:xfrm>
            <a:prstGeom prst="ellipse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</p:grpSp>
      <p:grpSp>
        <p:nvGrpSpPr>
          <p:cNvPr id="8610" name="Google Shape;8610;p75"/>
          <p:cNvGrpSpPr/>
          <p:nvPr/>
        </p:nvGrpSpPr>
        <p:grpSpPr>
          <a:xfrm>
            <a:off x="2608266" y="3810694"/>
            <a:ext cx="1369531" cy="195460"/>
            <a:chOff x="723300" y="4253549"/>
            <a:chExt cx="2276482" cy="324900"/>
          </a:xfrm>
        </p:grpSpPr>
        <p:sp>
          <p:nvSpPr>
            <p:cNvPr id="8611" name="Google Shape;8611;p75"/>
            <p:cNvSpPr/>
            <p:nvPr/>
          </p:nvSpPr>
          <p:spPr>
            <a:xfrm>
              <a:off x="723300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612" name="Google Shape;8612;p75"/>
            <p:cNvSpPr/>
            <p:nvPr/>
          </p:nvSpPr>
          <p:spPr>
            <a:xfrm>
              <a:off x="1206995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613" name="Google Shape;8613;p75"/>
            <p:cNvSpPr/>
            <p:nvPr/>
          </p:nvSpPr>
          <p:spPr>
            <a:xfrm>
              <a:off x="1690691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614" name="Google Shape;8614;p75"/>
            <p:cNvSpPr/>
            <p:nvPr/>
          </p:nvSpPr>
          <p:spPr>
            <a:xfrm>
              <a:off x="2174386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869FB1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615" name="Google Shape;8615;p75"/>
            <p:cNvSpPr/>
            <p:nvPr/>
          </p:nvSpPr>
          <p:spPr>
            <a:xfrm>
              <a:off x="2658082" y="4253549"/>
              <a:ext cx="341700" cy="32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</p:grpSp>
      <p:grpSp>
        <p:nvGrpSpPr>
          <p:cNvPr id="8616" name="Google Shape;8616;p75"/>
          <p:cNvGrpSpPr/>
          <p:nvPr/>
        </p:nvGrpSpPr>
        <p:grpSpPr>
          <a:xfrm>
            <a:off x="2597827" y="3511874"/>
            <a:ext cx="1389066" cy="180119"/>
            <a:chOff x="705948" y="3788465"/>
            <a:chExt cx="2308953" cy="299400"/>
          </a:xfrm>
        </p:grpSpPr>
        <p:sp>
          <p:nvSpPr>
            <p:cNvPr id="8617" name="Google Shape;8617;p75"/>
            <p:cNvSpPr/>
            <p:nvPr/>
          </p:nvSpPr>
          <p:spPr>
            <a:xfrm>
              <a:off x="705948" y="3788465"/>
              <a:ext cx="335400" cy="299400"/>
            </a:xfrm>
            <a:prstGeom prst="heart">
              <a:avLst/>
            </a:prstGeom>
            <a:solidFill>
              <a:srgbClr val="869FB1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618" name="Google Shape;8618;p75"/>
            <p:cNvSpPr/>
            <p:nvPr/>
          </p:nvSpPr>
          <p:spPr>
            <a:xfrm>
              <a:off x="1209923" y="3788465"/>
              <a:ext cx="335400" cy="299400"/>
            </a:xfrm>
            <a:prstGeom prst="heart">
              <a:avLst/>
            </a:prstGeom>
            <a:solidFill>
              <a:srgbClr val="869FB1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619" name="Google Shape;8619;p75"/>
            <p:cNvSpPr/>
            <p:nvPr/>
          </p:nvSpPr>
          <p:spPr>
            <a:xfrm>
              <a:off x="1713905" y="3788465"/>
              <a:ext cx="335400" cy="299400"/>
            </a:xfrm>
            <a:prstGeom prst="heart">
              <a:avLst/>
            </a:prstGeom>
            <a:solidFill>
              <a:srgbClr val="869FB1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620" name="Google Shape;8620;p75"/>
            <p:cNvSpPr/>
            <p:nvPr/>
          </p:nvSpPr>
          <p:spPr>
            <a:xfrm>
              <a:off x="2189639" y="3788465"/>
              <a:ext cx="335400" cy="299400"/>
            </a:xfrm>
            <a:prstGeom prst="heart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621" name="Google Shape;8621;p75"/>
            <p:cNvSpPr/>
            <p:nvPr/>
          </p:nvSpPr>
          <p:spPr>
            <a:xfrm>
              <a:off x="2679500" y="3788465"/>
              <a:ext cx="335400" cy="299400"/>
            </a:xfrm>
            <a:prstGeom prst="heart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</p:grpSp>
      <p:grpSp>
        <p:nvGrpSpPr>
          <p:cNvPr id="8622" name="Google Shape;8622;p75"/>
          <p:cNvGrpSpPr/>
          <p:nvPr/>
        </p:nvGrpSpPr>
        <p:grpSpPr>
          <a:xfrm>
            <a:off x="2645764" y="4124854"/>
            <a:ext cx="1304609" cy="294074"/>
            <a:chOff x="2658741" y="4097347"/>
            <a:chExt cx="1304609" cy="294074"/>
          </a:xfrm>
        </p:grpSpPr>
        <p:grpSp>
          <p:nvGrpSpPr>
            <p:cNvPr id="8623" name="Google Shape;8623;p75"/>
            <p:cNvGrpSpPr/>
            <p:nvPr/>
          </p:nvGrpSpPr>
          <p:grpSpPr>
            <a:xfrm>
              <a:off x="2658741" y="4097347"/>
              <a:ext cx="118572" cy="294074"/>
              <a:chOff x="3343310" y="4475555"/>
              <a:chExt cx="127717" cy="316753"/>
            </a:xfrm>
          </p:grpSpPr>
          <p:sp>
            <p:nvSpPr>
              <p:cNvPr id="8624" name="Google Shape;8624;p75"/>
              <p:cNvSpPr/>
              <p:nvPr/>
            </p:nvSpPr>
            <p:spPr>
              <a:xfrm>
                <a:off x="3343310" y="4535967"/>
                <a:ext cx="127717" cy="256341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156544" extrusionOk="0">
                    <a:moveTo>
                      <a:pt x="18496" y="1"/>
                    </a:moveTo>
                    <a:cubicBezTo>
                      <a:pt x="8514" y="1"/>
                      <a:pt x="359" y="8123"/>
                      <a:pt x="327" y="18105"/>
                    </a:cubicBezTo>
                    <a:lnTo>
                      <a:pt x="33" y="74537"/>
                    </a:lnTo>
                    <a:cubicBezTo>
                      <a:pt x="0" y="78778"/>
                      <a:pt x="3425" y="82235"/>
                      <a:pt x="7666" y="82268"/>
                    </a:cubicBezTo>
                    <a:lnTo>
                      <a:pt x="7731" y="82268"/>
                    </a:lnTo>
                    <a:cubicBezTo>
                      <a:pt x="11939" y="82268"/>
                      <a:pt x="15364" y="78843"/>
                      <a:pt x="15397" y="74635"/>
                    </a:cubicBezTo>
                    <a:lnTo>
                      <a:pt x="15691" y="18170"/>
                    </a:lnTo>
                    <a:cubicBezTo>
                      <a:pt x="15691" y="17341"/>
                      <a:pt x="16344" y="16668"/>
                      <a:pt x="17166" y="16668"/>
                    </a:cubicBezTo>
                    <a:cubicBezTo>
                      <a:pt x="17185" y="16668"/>
                      <a:pt x="17204" y="16669"/>
                      <a:pt x="17224" y="16669"/>
                    </a:cubicBezTo>
                    <a:cubicBezTo>
                      <a:pt x="18039" y="16669"/>
                      <a:pt x="18724" y="17355"/>
                      <a:pt x="18724" y="18170"/>
                    </a:cubicBezTo>
                    <a:lnTo>
                      <a:pt x="18724" y="147345"/>
                    </a:lnTo>
                    <a:cubicBezTo>
                      <a:pt x="18724" y="152433"/>
                      <a:pt x="22867" y="156543"/>
                      <a:pt x="27956" y="156543"/>
                    </a:cubicBezTo>
                    <a:cubicBezTo>
                      <a:pt x="33044" y="156543"/>
                      <a:pt x="37187" y="152433"/>
                      <a:pt x="37187" y="147345"/>
                    </a:cubicBezTo>
                    <a:lnTo>
                      <a:pt x="37187" y="73656"/>
                    </a:lnTo>
                    <a:lnTo>
                      <a:pt x="41167" y="73656"/>
                    </a:lnTo>
                    <a:lnTo>
                      <a:pt x="41167" y="147345"/>
                    </a:lnTo>
                    <a:cubicBezTo>
                      <a:pt x="41167" y="152433"/>
                      <a:pt x="45277" y="156543"/>
                      <a:pt x="50365" y="156543"/>
                    </a:cubicBezTo>
                    <a:cubicBezTo>
                      <a:pt x="55454" y="156543"/>
                      <a:pt x="59597" y="152433"/>
                      <a:pt x="59597" y="147345"/>
                    </a:cubicBezTo>
                    <a:cubicBezTo>
                      <a:pt x="59597" y="25477"/>
                      <a:pt x="59434" y="95153"/>
                      <a:pt x="59434" y="18300"/>
                    </a:cubicBezTo>
                    <a:cubicBezTo>
                      <a:pt x="59434" y="17420"/>
                      <a:pt x="60119" y="16702"/>
                      <a:pt x="60967" y="16669"/>
                    </a:cubicBezTo>
                    <a:cubicBezTo>
                      <a:pt x="60988" y="16669"/>
                      <a:pt x="61009" y="16668"/>
                      <a:pt x="61030" y="16668"/>
                    </a:cubicBezTo>
                    <a:cubicBezTo>
                      <a:pt x="61882" y="16668"/>
                      <a:pt x="62567" y="17310"/>
                      <a:pt x="62631" y="18170"/>
                    </a:cubicBezTo>
                    <a:lnTo>
                      <a:pt x="62598" y="74570"/>
                    </a:lnTo>
                    <a:cubicBezTo>
                      <a:pt x="62598" y="78810"/>
                      <a:pt x="66023" y="82268"/>
                      <a:pt x="70264" y="82268"/>
                    </a:cubicBezTo>
                    <a:cubicBezTo>
                      <a:pt x="74504" y="82268"/>
                      <a:pt x="77962" y="78843"/>
                      <a:pt x="77962" y="74602"/>
                    </a:cubicBezTo>
                    <a:lnTo>
                      <a:pt x="77994" y="18137"/>
                    </a:lnTo>
                    <a:cubicBezTo>
                      <a:pt x="77994" y="18137"/>
                      <a:pt x="77994" y="18105"/>
                      <a:pt x="77994" y="18105"/>
                    </a:cubicBezTo>
                    <a:cubicBezTo>
                      <a:pt x="77962" y="8123"/>
                      <a:pt x="69807" y="1"/>
                      <a:pt x="59825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625" name="Google Shape;8625;p75"/>
              <p:cNvSpPr/>
              <p:nvPr/>
            </p:nvSpPr>
            <p:spPr>
              <a:xfrm>
                <a:off x="3381341" y="4475555"/>
                <a:ext cx="52189" cy="52135"/>
              </a:xfrm>
              <a:custGeom>
                <a:avLst/>
                <a:gdLst/>
                <a:ahLst/>
                <a:cxnLst/>
                <a:rect l="l" t="t" r="r" b="b"/>
                <a:pathLst>
                  <a:path w="31871" h="31838" extrusionOk="0">
                    <a:moveTo>
                      <a:pt x="15952" y="1"/>
                    </a:moveTo>
                    <a:cubicBezTo>
                      <a:pt x="7144" y="1"/>
                      <a:pt x="1" y="7112"/>
                      <a:pt x="1" y="15919"/>
                    </a:cubicBezTo>
                    <a:cubicBezTo>
                      <a:pt x="1" y="24694"/>
                      <a:pt x="7144" y="31838"/>
                      <a:pt x="15952" y="31838"/>
                    </a:cubicBezTo>
                    <a:cubicBezTo>
                      <a:pt x="24727" y="31838"/>
                      <a:pt x="31870" y="24694"/>
                      <a:pt x="31870" y="15919"/>
                    </a:cubicBezTo>
                    <a:cubicBezTo>
                      <a:pt x="31870" y="7112"/>
                      <a:pt x="24727" y="1"/>
                      <a:pt x="15952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8626" name="Google Shape;8626;p75"/>
            <p:cNvGrpSpPr/>
            <p:nvPr/>
          </p:nvGrpSpPr>
          <p:grpSpPr>
            <a:xfrm>
              <a:off x="3815519" y="4098388"/>
              <a:ext cx="147831" cy="291991"/>
              <a:chOff x="3527539" y="4476677"/>
              <a:chExt cx="159232" cy="314510"/>
            </a:xfrm>
          </p:grpSpPr>
          <p:sp>
            <p:nvSpPr>
              <p:cNvPr id="8627" name="Google Shape;8627;p75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628" name="Google Shape;8628;p75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8629" name="Google Shape;8629;p75"/>
            <p:cNvGrpSpPr/>
            <p:nvPr/>
          </p:nvGrpSpPr>
          <p:grpSpPr>
            <a:xfrm>
              <a:off x="3511696" y="4098388"/>
              <a:ext cx="147831" cy="291991"/>
              <a:chOff x="3527539" y="4476677"/>
              <a:chExt cx="159232" cy="314510"/>
            </a:xfrm>
          </p:grpSpPr>
          <p:sp>
            <p:nvSpPr>
              <p:cNvPr id="8630" name="Google Shape;8630;p75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631" name="Google Shape;8631;p75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8632" name="Google Shape;8632;p75"/>
            <p:cNvGrpSpPr/>
            <p:nvPr/>
          </p:nvGrpSpPr>
          <p:grpSpPr>
            <a:xfrm>
              <a:off x="3207874" y="4098388"/>
              <a:ext cx="147831" cy="291991"/>
              <a:chOff x="3527539" y="4476677"/>
              <a:chExt cx="159232" cy="314510"/>
            </a:xfrm>
          </p:grpSpPr>
          <p:sp>
            <p:nvSpPr>
              <p:cNvPr id="8633" name="Google Shape;8633;p75"/>
              <p:cNvSpPr/>
              <p:nvPr/>
            </p:nvSpPr>
            <p:spPr>
              <a:xfrm>
                <a:off x="3527539" y="4536716"/>
                <a:ext cx="159232" cy="254471"/>
              </a:xfrm>
              <a:custGeom>
                <a:avLst/>
                <a:gdLst/>
                <a:ahLst/>
                <a:cxnLst/>
                <a:rect l="l" t="t" r="r" b="b"/>
                <a:pathLst>
                  <a:path w="97241" h="155402" extrusionOk="0">
                    <a:moveTo>
                      <a:pt x="35360" y="0"/>
                    </a:moveTo>
                    <a:cubicBezTo>
                      <a:pt x="27173" y="0"/>
                      <a:pt x="21268" y="5220"/>
                      <a:pt x="17713" y="15527"/>
                    </a:cubicBezTo>
                    <a:cubicBezTo>
                      <a:pt x="15527" y="21921"/>
                      <a:pt x="1533" y="61750"/>
                      <a:pt x="1403" y="62174"/>
                    </a:cubicBezTo>
                    <a:cubicBezTo>
                      <a:pt x="0" y="66121"/>
                      <a:pt x="2088" y="70492"/>
                      <a:pt x="6068" y="71895"/>
                    </a:cubicBezTo>
                    <a:cubicBezTo>
                      <a:pt x="6895" y="72179"/>
                      <a:pt x="7739" y="72315"/>
                      <a:pt x="8570" y="72315"/>
                    </a:cubicBezTo>
                    <a:cubicBezTo>
                      <a:pt x="11735" y="72315"/>
                      <a:pt x="14703" y="70350"/>
                      <a:pt x="15788" y="67197"/>
                    </a:cubicBezTo>
                    <a:cubicBezTo>
                      <a:pt x="16245" y="65925"/>
                      <a:pt x="24661" y="42569"/>
                      <a:pt x="29358" y="29130"/>
                    </a:cubicBezTo>
                    <a:lnTo>
                      <a:pt x="29358" y="29130"/>
                    </a:lnTo>
                    <a:cubicBezTo>
                      <a:pt x="28869" y="33142"/>
                      <a:pt x="30272" y="24824"/>
                      <a:pt x="18431" y="85856"/>
                    </a:cubicBezTo>
                    <a:cubicBezTo>
                      <a:pt x="17941" y="88498"/>
                      <a:pt x="19964" y="90912"/>
                      <a:pt x="22606" y="90912"/>
                    </a:cubicBezTo>
                    <a:lnTo>
                      <a:pt x="28412" y="90912"/>
                    </a:lnTo>
                    <a:lnTo>
                      <a:pt x="28412" y="146235"/>
                    </a:lnTo>
                    <a:cubicBezTo>
                      <a:pt x="28412" y="151291"/>
                      <a:pt x="32522" y="155401"/>
                      <a:pt x="37578" y="155401"/>
                    </a:cubicBezTo>
                    <a:cubicBezTo>
                      <a:pt x="42634" y="155401"/>
                      <a:pt x="46745" y="151291"/>
                      <a:pt x="46745" y="146235"/>
                    </a:cubicBezTo>
                    <a:lnTo>
                      <a:pt x="46745" y="90912"/>
                    </a:lnTo>
                    <a:lnTo>
                      <a:pt x="50692" y="90912"/>
                    </a:lnTo>
                    <a:lnTo>
                      <a:pt x="50692" y="146235"/>
                    </a:lnTo>
                    <a:cubicBezTo>
                      <a:pt x="50692" y="151291"/>
                      <a:pt x="54769" y="155401"/>
                      <a:pt x="59825" y="155401"/>
                    </a:cubicBezTo>
                    <a:cubicBezTo>
                      <a:pt x="64881" y="155401"/>
                      <a:pt x="68991" y="151291"/>
                      <a:pt x="68991" y="146235"/>
                    </a:cubicBezTo>
                    <a:lnTo>
                      <a:pt x="68991" y="90912"/>
                    </a:lnTo>
                    <a:lnTo>
                      <a:pt x="74798" y="90912"/>
                    </a:lnTo>
                    <a:cubicBezTo>
                      <a:pt x="77472" y="90912"/>
                      <a:pt x="79462" y="88498"/>
                      <a:pt x="78973" y="85856"/>
                    </a:cubicBezTo>
                    <a:cubicBezTo>
                      <a:pt x="67262" y="25379"/>
                      <a:pt x="68535" y="32392"/>
                      <a:pt x="68143" y="29130"/>
                    </a:cubicBezTo>
                    <a:lnTo>
                      <a:pt x="68143" y="29130"/>
                    </a:lnTo>
                    <a:cubicBezTo>
                      <a:pt x="72873" y="42667"/>
                      <a:pt x="81028" y="65958"/>
                      <a:pt x="81485" y="67197"/>
                    </a:cubicBezTo>
                    <a:cubicBezTo>
                      <a:pt x="82570" y="70350"/>
                      <a:pt x="85538" y="72315"/>
                      <a:pt x="88687" y="72315"/>
                    </a:cubicBezTo>
                    <a:cubicBezTo>
                      <a:pt x="89513" y="72315"/>
                      <a:pt x="90352" y="72179"/>
                      <a:pt x="91173" y="71895"/>
                    </a:cubicBezTo>
                    <a:cubicBezTo>
                      <a:pt x="95152" y="70492"/>
                      <a:pt x="97240" y="66121"/>
                      <a:pt x="95870" y="62174"/>
                    </a:cubicBezTo>
                    <a:cubicBezTo>
                      <a:pt x="95707" y="61750"/>
                      <a:pt x="81746" y="21921"/>
                      <a:pt x="79560" y="15527"/>
                    </a:cubicBezTo>
                    <a:cubicBezTo>
                      <a:pt x="76005" y="5220"/>
                      <a:pt x="70068" y="0"/>
                      <a:pt x="61913" y="0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634" name="Google Shape;8634;p75"/>
              <p:cNvSpPr/>
              <p:nvPr/>
            </p:nvSpPr>
            <p:spPr>
              <a:xfrm>
                <a:off x="3581381" y="4476677"/>
                <a:ext cx="51814" cy="51761"/>
              </a:xfrm>
              <a:custGeom>
                <a:avLst/>
                <a:gdLst/>
                <a:ahLst/>
                <a:cxnLst/>
                <a:rect l="l" t="t" r="r" b="b"/>
                <a:pathLst>
                  <a:path w="31642" h="31610" extrusionOk="0">
                    <a:moveTo>
                      <a:pt x="15821" y="1"/>
                    </a:moveTo>
                    <a:cubicBezTo>
                      <a:pt x="7079" y="1"/>
                      <a:pt x="0" y="7079"/>
                      <a:pt x="0" y="15821"/>
                    </a:cubicBezTo>
                    <a:cubicBezTo>
                      <a:pt x="0" y="24531"/>
                      <a:pt x="7079" y="31609"/>
                      <a:pt x="15821" y="31609"/>
                    </a:cubicBezTo>
                    <a:cubicBezTo>
                      <a:pt x="24563" y="31609"/>
                      <a:pt x="31641" y="24531"/>
                      <a:pt x="31641" y="15821"/>
                    </a:cubicBezTo>
                    <a:cubicBezTo>
                      <a:pt x="31641" y="7079"/>
                      <a:pt x="24563" y="1"/>
                      <a:pt x="15821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8635" name="Google Shape;8635;p75"/>
            <p:cNvGrpSpPr/>
            <p:nvPr/>
          </p:nvGrpSpPr>
          <p:grpSpPr>
            <a:xfrm>
              <a:off x="2933305" y="4097347"/>
              <a:ext cx="118572" cy="294074"/>
              <a:chOff x="3343310" y="4475555"/>
              <a:chExt cx="127717" cy="316753"/>
            </a:xfrm>
          </p:grpSpPr>
          <p:sp>
            <p:nvSpPr>
              <p:cNvPr id="8636" name="Google Shape;8636;p75"/>
              <p:cNvSpPr/>
              <p:nvPr/>
            </p:nvSpPr>
            <p:spPr>
              <a:xfrm>
                <a:off x="3343310" y="4535967"/>
                <a:ext cx="127717" cy="256341"/>
              </a:xfrm>
              <a:custGeom>
                <a:avLst/>
                <a:gdLst/>
                <a:ahLst/>
                <a:cxnLst/>
                <a:rect l="l" t="t" r="r" b="b"/>
                <a:pathLst>
                  <a:path w="77995" h="156544" extrusionOk="0">
                    <a:moveTo>
                      <a:pt x="18496" y="1"/>
                    </a:moveTo>
                    <a:cubicBezTo>
                      <a:pt x="8514" y="1"/>
                      <a:pt x="359" y="8123"/>
                      <a:pt x="327" y="18105"/>
                    </a:cubicBezTo>
                    <a:lnTo>
                      <a:pt x="33" y="74537"/>
                    </a:lnTo>
                    <a:cubicBezTo>
                      <a:pt x="0" y="78778"/>
                      <a:pt x="3425" y="82235"/>
                      <a:pt x="7666" y="82268"/>
                    </a:cubicBezTo>
                    <a:lnTo>
                      <a:pt x="7731" y="82268"/>
                    </a:lnTo>
                    <a:cubicBezTo>
                      <a:pt x="11939" y="82268"/>
                      <a:pt x="15364" y="78843"/>
                      <a:pt x="15397" y="74635"/>
                    </a:cubicBezTo>
                    <a:lnTo>
                      <a:pt x="15691" y="18170"/>
                    </a:lnTo>
                    <a:cubicBezTo>
                      <a:pt x="15691" y="17341"/>
                      <a:pt x="16344" y="16668"/>
                      <a:pt x="17166" y="16668"/>
                    </a:cubicBezTo>
                    <a:cubicBezTo>
                      <a:pt x="17185" y="16668"/>
                      <a:pt x="17204" y="16669"/>
                      <a:pt x="17224" y="16669"/>
                    </a:cubicBezTo>
                    <a:cubicBezTo>
                      <a:pt x="18039" y="16669"/>
                      <a:pt x="18724" y="17355"/>
                      <a:pt x="18724" y="18170"/>
                    </a:cubicBezTo>
                    <a:lnTo>
                      <a:pt x="18724" y="147345"/>
                    </a:lnTo>
                    <a:cubicBezTo>
                      <a:pt x="18724" y="152433"/>
                      <a:pt x="22867" y="156543"/>
                      <a:pt x="27956" y="156543"/>
                    </a:cubicBezTo>
                    <a:cubicBezTo>
                      <a:pt x="33044" y="156543"/>
                      <a:pt x="37187" y="152433"/>
                      <a:pt x="37187" y="147345"/>
                    </a:cubicBezTo>
                    <a:lnTo>
                      <a:pt x="37187" y="73656"/>
                    </a:lnTo>
                    <a:lnTo>
                      <a:pt x="41167" y="73656"/>
                    </a:lnTo>
                    <a:lnTo>
                      <a:pt x="41167" y="147345"/>
                    </a:lnTo>
                    <a:cubicBezTo>
                      <a:pt x="41167" y="152433"/>
                      <a:pt x="45277" y="156543"/>
                      <a:pt x="50365" y="156543"/>
                    </a:cubicBezTo>
                    <a:cubicBezTo>
                      <a:pt x="55454" y="156543"/>
                      <a:pt x="59597" y="152433"/>
                      <a:pt x="59597" y="147345"/>
                    </a:cubicBezTo>
                    <a:cubicBezTo>
                      <a:pt x="59597" y="25477"/>
                      <a:pt x="59434" y="95153"/>
                      <a:pt x="59434" y="18300"/>
                    </a:cubicBezTo>
                    <a:cubicBezTo>
                      <a:pt x="59434" y="17420"/>
                      <a:pt x="60119" y="16702"/>
                      <a:pt x="60967" y="16669"/>
                    </a:cubicBezTo>
                    <a:cubicBezTo>
                      <a:pt x="60988" y="16669"/>
                      <a:pt x="61009" y="16668"/>
                      <a:pt x="61030" y="16668"/>
                    </a:cubicBezTo>
                    <a:cubicBezTo>
                      <a:pt x="61882" y="16668"/>
                      <a:pt x="62567" y="17310"/>
                      <a:pt x="62631" y="18170"/>
                    </a:cubicBezTo>
                    <a:lnTo>
                      <a:pt x="62598" y="74570"/>
                    </a:lnTo>
                    <a:cubicBezTo>
                      <a:pt x="62598" y="78810"/>
                      <a:pt x="66023" y="82268"/>
                      <a:pt x="70264" y="82268"/>
                    </a:cubicBezTo>
                    <a:cubicBezTo>
                      <a:pt x="74504" y="82268"/>
                      <a:pt x="77962" y="78843"/>
                      <a:pt x="77962" y="74602"/>
                    </a:cubicBezTo>
                    <a:lnTo>
                      <a:pt x="77994" y="18137"/>
                    </a:lnTo>
                    <a:cubicBezTo>
                      <a:pt x="77994" y="18137"/>
                      <a:pt x="77994" y="18105"/>
                      <a:pt x="77994" y="18105"/>
                    </a:cubicBezTo>
                    <a:cubicBezTo>
                      <a:pt x="77962" y="8123"/>
                      <a:pt x="69807" y="1"/>
                      <a:pt x="59825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637" name="Google Shape;8637;p75"/>
              <p:cNvSpPr/>
              <p:nvPr/>
            </p:nvSpPr>
            <p:spPr>
              <a:xfrm>
                <a:off x="3381341" y="4475555"/>
                <a:ext cx="52189" cy="52135"/>
              </a:xfrm>
              <a:custGeom>
                <a:avLst/>
                <a:gdLst/>
                <a:ahLst/>
                <a:cxnLst/>
                <a:rect l="l" t="t" r="r" b="b"/>
                <a:pathLst>
                  <a:path w="31871" h="31838" extrusionOk="0">
                    <a:moveTo>
                      <a:pt x="15952" y="1"/>
                    </a:moveTo>
                    <a:cubicBezTo>
                      <a:pt x="7144" y="1"/>
                      <a:pt x="1" y="7112"/>
                      <a:pt x="1" y="15919"/>
                    </a:cubicBezTo>
                    <a:cubicBezTo>
                      <a:pt x="1" y="24694"/>
                      <a:pt x="7144" y="31838"/>
                      <a:pt x="15952" y="31838"/>
                    </a:cubicBezTo>
                    <a:cubicBezTo>
                      <a:pt x="24727" y="31838"/>
                      <a:pt x="31870" y="24694"/>
                      <a:pt x="31870" y="15919"/>
                    </a:cubicBezTo>
                    <a:cubicBezTo>
                      <a:pt x="31870" y="7112"/>
                      <a:pt x="24727" y="1"/>
                      <a:pt x="15952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</p:grpSp>
      <p:grpSp>
        <p:nvGrpSpPr>
          <p:cNvPr id="8638" name="Google Shape;8638;p75"/>
          <p:cNvGrpSpPr/>
          <p:nvPr/>
        </p:nvGrpSpPr>
        <p:grpSpPr>
          <a:xfrm>
            <a:off x="4264594" y="2107976"/>
            <a:ext cx="1433821" cy="191501"/>
            <a:chOff x="4273350" y="2080469"/>
            <a:chExt cx="1433821" cy="191501"/>
          </a:xfrm>
        </p:grpSpPr>
        <p:grpSp>
          <p:nvGrpSpPr>
            <p:cNvPr id="8639" name="Google Shape;8639;p75"/>
            <p:cNvGrpSpPr/>
            <p:nvPr/>
          </p:nvGrpSpPr>
          <p:grpSpPr>
            <a:xfrm>
              <a:off x="4273350" y="2080469"/>
              <a:ext cx="1433821" cy="0"/>
              <a:chOff x="5224975" y="2962250"/>
              <a:chExt cx="1544400" cy="0"/>
            </a:xfrm>
          </p:grpSpPr>
          <p:cxnSp>
            <p:nvCxnSpPr>
              <p:cNvPr id="8640" name="Google Shape;8640;p75"/>
              <p:cNvCxnSpPr/>
              <p:nvPr/>
            </p:nvCxnSpPr>
            <p:spPr>
              <a:xfrm>
                <a:off x="5224975" y="2962250"/>
                <a:ext cx="1544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41" name="Google Shape;8641;p75"/>
              <p:cNvCxnSpPr/>
              <p:nvPr/>
            </p:nvCxnSpPr>
            <p:spPr>
              <a:xfrm>
                <a:off x="5225150" y="2962250"/>
                <a:ext cx="453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grpSp>
          <p:nvGrpSpPr>
            <p:cNvPr id="8642" name="Google Shape;8642;p75"/>
            <p:cNvGrpSpPr/>
            <p:nvPr/>
          </p:nvGrpSpPr>
          <p:grpSpPr>
            <a:xfrm>
              <a:off x="4273350" y="2271969"/>
              <a:ext cx="1433821" cy="0"/>
              <a:chOff x="5224975" y="2962250"/>
              <a:chExt cx="1544400" cy="0"/>
            </a:xfrm>
          </p:grpSpPr>
          <p:cxnSp>
            <p:nvCxnSpPr>
              <p:cNvPr id="8643" name="Google Shape;8643;p75"/>
              <p:cNvCxnSpPr/>
              <p:nvPr/>
            </p:nvCxnSpPr>
            <p:spPr>
              <a:xfrm>
                <a:off x="5224975" y="2962250"/>
                <a:ext cx="1544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44" name="Google Shape;8644;p75"/>
              <p:cNvCxnSpPr/>
              <p:nvPr/>
            </p:nvCxnSpPr>
            <p:spPr>
              <a:xfrm>
                <a:off x="5225150" y="2962250"/>
                <a:ext cx="998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</p:grpSp>
      <p:grpSp>
        <p:nvGrpSpPr>
          <p:cNvPr id="8645" name="Google Shape;8645;p75"/>
          <p:cNvGrpSpPr/>
          <p:nvPr/>
        </p:nvGrpSpPr>
        <p:grpSpPr>
          <a:xfrm>
            <a:off x="4266149" y="1210544"/>
            <a:ext cx="1430711" cy="743389"/>
            <a:chOff x="5159450" y="1919950"/>
            <a:chExt cx="1541050" cy="862500"/>
          </a:xfrm>
        </p:grpSpPr>
        <p:sp>
          <p:nvSpPr>
            <p:cNvPr id="8646" name="Google Shape;8646;p75"/>
            <p:cNvSpPr/>
            <p:nvPr/>
          </p:nvSpPr>
          <p:spPr>
            <a:xfrm>
              <a:off x="5216414" y="2060033"/>
              <a:ext cx="1436820" cy="600250"/>
            </a:xfrm>
            <a:custGeom>
              <a:avLst/>
              <a:gdLst/>
              <a:ahLst/>
              <a:cxnLst/>
              <a:rect l="l" t="t" r="r" b="b"/>
              <a:pathLst>
                <a:path w="165771" h="69253" extrusionOk="0">
                  <a:moveTo>
                    <a:pt x="0" y="62158"/>
                  </a:moveTo>
                  <a:cubicBezTo>
                    <a:pt x="3093" y="59686"/>
                    <a:pt x="11731" y="46368"/>
                    <a:pt x="18559" y="47324"/>
                  </a:cubicBezTo>
                  <a:cubicBezTo>
                    <a:pt x="25388" y="48280"/>
                    <a:pt x="34933" y="75569"/>
                    <a:pt x="40971" y="67894"/>
                  </a:cubicBezTo>
                  <a:cubicBezTo>
                    <a:pt x="47009" y="60219"/>
                    <a:pt x="49466" y="8743"/>
                    <a:pt x="54788" y="1272"/>
                  </a:cubicBezTo>
                  <a:cubicBezTo>
                    <a:pt x="60110" y="-6199"/>
                    <a:pt x="66121" y="21612"/>
                    <a:pt x="72901" y="23070"/>
                  </a:cubicBezTo>
                  <a:cubicBezTo>
                    <a:pt x="79681" y="24528"/>
                    <a:pt x="89301" y="7131"/>
                    <a:pt x="95467" y="10022"/>
                  </a:cubicBezTo>
                  <a:cubicBezTo>
                    <a:pt x="101633" y="12913"/>
                    <a:pt x="104182" y="34714"/>
                    <a:pt x="109898" y="40416"/>
                  </a:cubicBezTo>
                  <a:cubicBezTo>
                    <a:pt x="115614" y="46118"/>
                    <a:pt x="123315" y="40320"/>
                    <a:pt x="129762" y="44234"/>
                  </a:cubicBezTo>
                  <a:cubicBezTo>
                    <a:pt x="136209" y="48148"/>
                    <a:pt x="142580" y="65416"/>
                    <a:pt x="148581" y="63902"/>
                  </a:cubicBezTo>
                  <a:cubicBezTo>
                    <a:pt x="154583" y="62388"/>
                    <a:pt x="162906" y="39942"/>
                    <a:pt x="165771" y="35150"/>
                  </a:cubicBezTo>
                </a:path>
              </a:pathLst>
            </a:custGeom>
            <a:noFill/>
            <a:ln w="19050" cap="flat" cmpd="sng">
              <a:solidFill>
                <a:srgbClr val="92D050"/>
              </a:solidFill>
              <a:prstDash val="solid"/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>
                <a:solidFill>
                  <a:srgbClr val="00B050"/>
                </a:solidFill>
              </a:endParaRPr>
            </a:p>
          </p:txBody>
        </p:sp>
        <p:grpSp>
          <p:nvGrpSpPr>
            <p:cNvPr id="8647" name="Google Shape;8647;p75"/>
            <p:cNvGrpSpPr/>
            <p:nvPr/>
          </p:nvGrpSpPr>
          <p:grpSpPr>
            <a:xfrm>
              <a:off x="5159450" y="1919950"/>
              <a:ext cx="1541050" cy="862500"/>
              <a:chOff x="5159450" y="1919950"/>
              <a:chExt cx="1541050" cy="862500"/>
            </a:xfrm>
          </p:grpSpPr>
          <p:cxnSp>
            <p:nvCxnSpPr>
              <p:cNvPr id="8648" name="Google Shape;8648;p75"/>
              <p:cNvCxnSpPr/>
              <p:nvPr/>
            </p:nvCxnSpPr>
            <p:spPr>
              <a:xfrm>
                <a:off x="5159450" y="1919950"/>
                <a:ext cx="0" cy="862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49" name="Google Shape;8649;p75"/>
              <p:cNvCxnSpPr/>
              <p:nvPr/>
            </p:nvCxnSpPr>
            <p:spPr>
              <a:xfrm>
                <a:off x="5161200" y="2778975"/>
                <a:ext cx="1539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8650" name="Google Shape;8650;p75"/>
          <p:cNvGrpSpPr/>
          <p:nvPr/>
        </p:nvGrpSpPr>
        <p:grpSpPr>
          <a:xfrm>
            <a:off x="4256263" y="2433871"/>
            <a:ext cx="1450484" cy="1052087"/>
            <a:chOff x="5230575" y="1554475"/>
            <a:chExt cx="2137150" cy="1550150"/>
          </a:xfrm>
        </p:grpSpPr>
        <p:sp>
          <p:nvSpPr>
            <p:cNvPr id="8651" name="Google Shape;8651;p75"/>
            <p:cNvSpPr/>
            <p:nvPr/>
          </p:nvSpPr>
          <p:spPr>
            <a:xfrm>
              <a:off x="6296450" y="2863325"/>
              <a:ext cx="1071275" cy="157150"/>
            </a:xfrm>
            <a:custGeom>
              <a:avLst/>
              <a:gdLst/>
              <a:ahLst/>
              <a:cxnLst/>
              <a:rect l="l" t="t" r="r" b="b"/>
              <a:pathLst>
                <a:path w="42851" h="6286" extrusionOk="0">
                  <a:moveTo>
                    <a:pt x="0" y="1"/>
                  </a:moveTo>
                  <a:lnTo>
                    <a:pt x="0" y="6286"/>
                  </a:lnTo>
                  <a:lnTo>
                    <a:pt x="42851" y="6286"/>
                  </a:lnTo>
                  <a:lnTo>
                    <a:pt x="4285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652" name="Google Shape;8652;p75"/>
            <p:cNvSpPr/>
            <p:nvPr/>
          </p:nvSpPr>
          <p:spPr>
            <a:xfrm>
              <a:off x="5230575" y="2863325"/>
              <a:ext cx="1071350" cy="157150"/>
            </a:xfrm>
            <a:custGeom>
              <a:avLst/>
              <a:gdLst/>
              <a:ahLst/>
              <a:cxnLst/>
              <a:rect l="l" t="t" r="r" b="b"/>
              <a:pathLst>
                <a:path w="42854" h="6286" extrusionOk="0">
                  <a:moveTo>
                    <a:pt x="0" y="1"/>
                  </a:moveTo>
                  <a:lnTo>
                    <a:pt x="0" y="6286"/>
                  </a:lnTo>
                  <a:lnTo>
                    <a:pt x="42854" y="6286"/>
                  </a:lnTo>
                  <a:lnTo>
                    <a:pt x="4285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653" name="Google Shape;8653;p75"/>
            <p:cNvSpPr/>
            <p:nvPr/>
          </p:nvSpPr>
          <p:spPr>
            <a:xfrm>
              <a:off x="6296450" y="2611125"/>
              <a:ext cx="1071275" cy="157150"/>
            </a:xfrm>
            <a:custGeom>
              <a:avLst/>
              <a:gdLst/>
              <a:ahLst/>
              <a:cxnLst/>
              <a:rect l="l" t="t" r="r" b="b"/>
              <a:pathLst>
                <a:path w="42851" h="6286" extrusionOk="0">
                  <a:moveTo>
                    <a:pt x="0" y="0"/>
                  </a:moveTo>
                  <a:lnTo>
                    <a:pt x="0" y="6285"/>
                  </a:lnTo>
                  <a:lnTo>
                    <a:pt x="42851" y="6285"/>
                  </a:lnTo>
                  <a:lnTo>
                    <a:pt x="4285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654" name="Google Shape;8654;p75"/>
            <p:cNvSpPr/>
            <p:nvPr/>
          </p:nvSpPr>
          <p:spPr>
            <a:xfrm>
              <a:off x="5230575" y="2611125"/>
              <a:ext cx="1071350" cy="157150"/>
            </a:xfrm>
            <a:custGeom>
              <a:avLst/>
              <a:gdLst/>
              <a:ahLst/>
              <a:cxnLst/>
              <a:rect l="l" t="t" r="r" b="b"/>
              <a:pathLst>
                <a:path w="42854" h="6286" extrusionOk="0">
                  <a:moveTo>
                    <a:pt x="0" y="0"/>
                  </a:moveTo>
                  <a:lnTo>
                    <a:pt x="0" y="6285"/>
                  </a:lnTo>
                  <a:lnTo>
                    <a:pt x="42854" y="6285"/>
                  </a:lnTo>
                  <a:lnTo>
                    <a:pt x="4285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655" name="Google Shape;8655;p75"/>
            <p:cNvSpPr/>
            <p:nvPr/>
          </p:nvSpPr>
          <p:spPr>
            <a:xfrm>
              <a:off x="6296450" y="2358900"/>
              <a:ext cx="1071275" cy="157150"/>
            </a:xfrm>
            <a:custGeom>
              <a:avLst/>
              <a:gdLst/>
              <a:ahLst/>
              <a:cxnLst/>
              <a:rect l="l" t="t" r="r" b="b"/>
              <a:pathLst>
                <a:path w="42851" h="6286" extrusionOk="0">
                  <a:moveTo>
                    <a:pt x="0" y="1"/>
                  </a:moveTo>
                  <a:lnTo>
                    <a:pt x="0" y="6286"/>
                  </a:lnTo>
                  <a:lnTo>
                    <a:pt x="42851" y="6286"/>
                  </a:lnTo>
                  <a:lnTo>
                    <a:pt x="4285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656" name="Google Shape;8656;p75"/>
            <p:cNvSpPr/>
            <p:nvPr/>
          </p:nvSpPr>
          <p:spPr>
            <a:xfrm>
              <a:off x="5230575" y="2358900"/>
              <a:ext cx="1071350" cy="157150"/>
            </a:xfrm>
            <a:custGeom>
              <a:avLst/>
              <a:gdLst/>
              <a:ahLst/>
              <a:cxnLst/>
              <a:rect l="l" t="t" r="r" b="b"/>
              <a:pathLst>
                <a:path w="42854" h="6286" extrusionOk="0">
                  <a:moveTo>
                    <a:pt x="0" y="1"/>
                  </a:moveTo>
                  <a:lnTo>
                    <a:pt x="0" y="6286"/>
                  </a:lnTo>
                  <a:lnTo>
                    <a:pt x="42854" y="6286"/>
                  </a:lnTo>
                  <a:lnTo>
                    <a:pt x="4285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657" name="Google Shape;8657;p75"/>
            <p:cNvSpPr/>
            <p:nvPr/>
          </p:nvSpPr>
          <p:spPr>
            <a:xfrm>
              <a:off x="6296450" y="2106700"/>
              <a:ext cx="989900" cy="157150"/>
            </a:xfrm>
            <a:custGeom>
              <a:avLst/>
              <a:gdLst/>
              <a:ahLst/>
              <a:cxnLst/>
              <a:rect l="l" t="t" r="r" b="b"/>
              <a:pathLst>
                <a:path w="39596" h="6286" extrusionOk="0">
                  <a:moveTo>
                    <a:pt x="0" y="0"/>
                  </a:moveTo>
                  <a:lnTo>
                    <a:pt x="0" y="6285"/>
                  </a:lnTo>
                  <a:lnTo>
                    <a:pt x="39596" y="6285"/>
                  </a:lnTo>
                  <a:lnTo>
                    <a:pt x="3959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658" name="Google Shape;8658;p75"/>
            <p:cNvSpPr/>
            <p:nvPr/>
          </p:nvSpPr>
          <p:spPr>
            <a:xfrm>
              <a:off x="5474700" y="2106700"/>
              <a:ext cx="827225" cy="157150"/>
            </a:xfrm>
            <a:custGeom>
              <a:avLst/>
              <a:gdLst/>
              <a:ahLst/>
              <a:cxnLst/>
              <a:rect l="l" t="t" r="r" b="b"/>
              <a:pathLst>
                <a:path w="33089" h="6286" extrusionOk="0">
                  <a:moveTo>
                    <a:pt x="0" y="0"/>
                  </a:moveTo>
                  <a:lnTo>
                    <a:pt x="0" y="6285"/>
                  </a:lnTo>
                  <a:lnTo>
                    <a:pt x="33089" y="6285"/>
                  </a:lnTo>
                  <a:lnTo>
                    <a:pt x="3308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659" name="Google Shape;8659;p75"/>
            <p:cNvSpPr/>
            <p:nvPr/>
          </p:nvSpPr>
          <p:spPr>
            <a:xfrm>
              <a:off x="6296450" y="1854475"/>
              <a:ext cx="827225" cy="157175"/>
            </a:xfrm>
            <a:custGeom>
              <a:avLst/>
              <a:gdLst/>
              <a:ahLst/>
              <a:cxnLst/>
              <a:rect l="l" t="t" r="r" b="b"/>
              <a:pathLst>
                <a:path w="33089" h="6287" extrusionOk="0">
                  <a:moveTo>
                    <a:pt x="0" y="1"/>
                  </a:moveTo>
                  <a:lnTo>
                    <a:pt x="0" y="6286"/>
                  </a:lnTo>
                  <a:lnTo>
                    <a:pt x="33089" y="6286"/>
                  </a:lnTo>
                  <a:lnTo>
                    <a:pt x="33089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660" name="Google Shape;8660;p75"/>
            <p:cNvSpPr/>
            <p:nvPr/>
          </p:nvSpPr>
          <p:spPr>
            <a:xfrm>
              <a:off x="5637425" y="1854475"/>
              <a:ext cx="664500" cy="157175"/>
            </a:xfrm>
            <a:custGeom>
              <a:avLst/>
              <a:gdLst/>
              <a:ahLst/>
              <a:cxnLst/>
              <a:rect l="l" t="t" r="r" b="b"/>
              <a:pathLst>
                <a:path w="26580" h="6287" extrusionOk="0">
                  <a:moveTo>
                    <a:pt x="1" y="1"/>
                  </a:moveTo>
                  <a:lnTo>
                    <a:pt x="1" y="6286"/>
                  </a:lnTo>
                  <a:lnTo>
                    <a:pt x="26580" y="6286"/>
                  </a:lnTo>
                  <a:lnTo>
                    <a:pt x="2658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661" name="Google Shape;8661;p75"/>
            <p:cNvSpPr/>
            <p:nvPr/>
          </p:nvSpPr>
          <p:spPr>
            <a:xfrm>
              <a:off x="6296450" y="1602275"/>
              <a:ext cx="501750" cy="157075"/>
            </a:xfrm>
            <a:custGeom>
              <a:avLst/>
              <a:gdLst/>
              <a:ahLst/>
              <a:cxnLst/>
              <a:rect l="l" t="t" r="r" b="b"/>
              <a:pathLst>
                <a:path w="20070" h="6283" extrusionOk="0">
                  <a:moveTo>
                    <a:pt x="0" y="1"/>
                  </a:moveTo>
                  <a:lnTo>
                    <a:pt x="0" y="6283"/>
                  </a:lnTo>
                  <a:lnTo>
                    <a:pt x="20069" y="6283"/>
                  </a:lnTo>
                  <a:lnTo>
                    <a:pt x="20069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662" name="Google Shape;8662;p75"/>
            <p:cNvSpPr/>
            <p:nvPr/>
          </p:nvSpPr>
          <p:spPr>
            <a:xfrm>
              <a:off x="5800100" y="1602275"/>
              <a:ext cx="501825" cy="157075"/>
            </a:xfrm>
            <a:custGeom>
              <a:avLst/>
              <a:gdLst/>
              <a:ahLst/>
              <a:cxnLst/>
              <a:rect l="l" t="t" r="r" b="b"/>
              <a:pathLst>
                <a:path w="20073" h="6283" extrusionOk="0">
                  <a:moveTo>
                    <a:pt x="1" y="1"/>
                  </a:moveTo>
                  <a:lnTo>
                    <a:pt x="1" y="6283"/>
                  </a:lnTo>
                  <a:lnTo>
                    <a:pt x="20073" y="6283"/>
                  </a:lnTo>
                  <a:lnTo>
                    <a:pt x="20073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663" name="Google Shape;8663;p75"/>
            <p:cNvSpPr/>
            <p:nvPr/>
          </p:nvSpPr>
          <p:spPr>
            <a:xfrm>
              <a:off x="6301225" y="1554475"/>
              <a:ext cx="25" cy="1550150"/>
            </a:xfrm>
            <a:custGeom>
              <a:avLst/>
              <a:gdLst/>
              <a:ahLst/>
              <a:cxnLst/>
              <a:rect l="l" t="t" r="r" b="b"/>
              <a:pathLst>
                <a:path w="1" h="62006" fill="none" extrusionOk="0">
                  <a:moveTo>
                    <a:pt x="1" y="0"/>
                  </a:moveTo>
                  <a:lnTo>
                    <a:pt x="1" y="62006"/>
                  </a:lnTo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miter lim="2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</p:grpSp>
      <p:grpSp>
        <p:nvGrpSpPr>
          <p:cNvPr id="8664" name="Google Shape;8664;p75"/>
          <p:cNvGrpSpPr/>
          <p:nvPr/>
        </p:nvGrpSpPr>
        <p:grpSpPr>
          <a:xfrm rot="10800000">
            <a:off x="4272813" y="3526061"/>
            <a:ext cx="1417383" cy="887946"/>
            <a:chOff x="5645403" y="2920021"/>
            <a:chExt cx="2650800" cy="2180614"/>
          </a:xfrm>
        </p:grpSpPr>
        <p:sp>
          <p:nvSpPr>
            <p:cNvPr id="8665" name="Google Shape;8665;p75"/>
            <p:cNvSpPr/>
            <p:nvPr/>
          </p:nvSpPr>
          <p:spPr>
            <a:xfrm>
              <a:off x="5772903" y="2920021"/>
              <a:ext cx="2523300" cy="469200"/>
            </a:xfrm>
            <a:prstGeom prst="rect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cxnSp>
          <p:nvCxnSpPr>
            <p:cNvPr id="8666" name="Google Shape;8666;p75"/>
            <p:cNvCxnSpPr>
              <a:stCxn id="8665" idx="1"/>
            </p:cNvCxnSpPr>
            <p:nvPr/>
          </p:nvCxnSpPr>
          <p:spPr>
            <a:xfrm rot="10800000">
              <a:off x="5645403" y="3154021"/>
              <a:ext cx="127500" cy="600"/>
            </a:xfrm>
            <a:prstGeom prst="straightConnector1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667" name="Google Shape;8667;p75"/>
            <p:cNvSpPr/>
            <p:nvPr/>
          </p:nvSpPr>
          <p:spPr>
            <a:xfrm>
              <a:off x="6010040" y="3500932"/>
              <a:ext cx="2049000" cy="469200"/>
            </a:xfrm>
            <a:prstGeom prst="rect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cxnSp>
          <p:nvCxnSpPr>
            <p:cNvPr id="8668" name="Google Shape;8668;p75"/>
            <p:cNvCxnSpPr>
              <a:endCxn id="8667" idx="3"/>
            </p:cNvCxnSpPr>
            <p:nvPr/>
          </p:nvCxnSpPr>
          <p:spPr>
            <a:xfrm rot="10800000">
              <a:off x="8059040" y="3735532"/>
              <a:ext cx="135300" cy="0"/>
            </a:xfrm>
            <a:prstGeom prst="straightConnector1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669" name="Google Shape;8669;p75"/>
            <p:cNvSpPr/>
            <p:nvPr/>
          </p:nvSpPr>
          <p:spPr>
            <a:xfrm>
              <a:off x="6299123" y="4066183"/>
              <a:ext cx="1470600" cy="469200"/>
            </a:xfrm>
            <a:prstGeom prst="rect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cxnSp>
          <p:nvCxnSpPr>
            <p:cNvPr id="8670" name="Google Shape;8670;p75"/>
            <p:cNvCxnSpPr>
              <a:stCxn id="8669" idx="1"/>
            </p:cNvCxnSpPr>
            <p:nvPr/>
          </p:nvCxnSpPr>
          <p:spPr>
            <a:xfrm rot="10800000">
              <a:off x="6175223" y="4300183"/>
              <a:ext cx="123900" cy="600"/>
            </a:xfrm>
            <a:prstGeom prst="straightConnector1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671" name="Google Shape;8671;p75"/>
            <p:cNvSpPr/>
            <p:nvPr/>
          </p:nvSpPr>
          <p:spPr>
            <a:xfrm>
              <a:off x="6629161" y="4631435"/>
              <a:ext cx="810600" cy="469200"/>
            </a:xfrm>
            <a:prstGeom prst="rect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cxnSp>
          <p:nvCxnSpPr>
            <p:cNvPr id="8672" name="Google Shape;8672;p75"/>
            <p:cNvCxnSpPr>
              <a:endCxn id="8671" idx="3"/>
            </p:cNvCxnSpPr>
            <p:nvPr/>
          </p:nvCxnSpPr>
          <p:spPr>
            <a:xfrm flipH="1">
              <a:off x="7439761" y="4864535"/>
              <a:ext cx="104400" cy="1500"/>
            </a:xfrm>
            <a:prstGeom prst="straightConnector1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673" name="Google Shape;8673;p75"/>
          <p:cNvGrpSpPr/>
          <p:nvPr/>
        </p:nvGrpSpPr>
        <p:grpSpPr>
          <a:xfrm>
            <a:off x="7373173" y="2429416"/>
            <a:ext cx="1071743" cy="1021579"/>
            <a:chOff x="7189833" y="2022667"/>
            <a:chExt cx="1251159" cy="1192597"/>
          </a:xfrm>
        </p:grpSpPr>
        <p:sp>
          <p:nvSpPr>
            <p:cNvPr id="8674" name="Google Shape;8674;p75"/>
            <p:cNvSpPr/>
            <p:nvPr/>
          </p:nvSpPr>
          <p:spPr>
            <a:xfrm>
              <a:off x="7474366" y="2461318"/>
              <a:ext cx="682343" cy="220186"/>
            </a:xfrm>
            <a:custGeom>
              <a:avLst/>
              <a:gdLst/>
              <a:ahLst/>
              <a:cxnLst/>
              <a:rect l="l" t="t" r="r" b="b"/>
              <a:pathLst>
                <a:path w="125546" h="40494" extrusionOk="0">
                  <a:moveTo>
                    <a:pt x="22196" y="1"/>
                  </a:moveTo>
                  <a:lnTo>
                    <a:pt x="8133" y="25661"/>
                  </a:lnTo>
                  <a:lnTo>
                    <a:pt x="1" y="40494"/>
                  </a:lnTo>
                  <a:lnTo>
                    <a:pt x="125545" y="40494"/>
                  </a:lnTo>
                  <a:lnTo>
                    <a:pt x="117413" y="25661"/>
                  </a:lnTo>
                  <a:lnTo>
                    <a:pt x="10335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675" name="Google Shape;8675;p75"/>
            <p:cNvSpPr/>
            <p:nvPr/>
          </p:nvSpPr>
          <p:spPr>
            <a:xfrm>
              <a:off x="7602697" y="2022667"/>
              <a:ext cx="426517" cy="402424"/>
            </a:xfrm>
            <a:custGeom>
              <a:avLst/>
              <a:gdLst/>
              <a:ahLst/>
              <a:cxnLst/>
              <a:rect l="l" t="t" r="r" b="b"/>
              <a:pathLst>
                <a:path w="78476" h="74009" extrusionOk="0">
                  <a:moveTo>
                    <a:pt x="39246" y="0"/>
                  </a:moveTo>
                  <a:lnTo>
                    <a:pt x="1" y="74009"/>
                  </a:lnTo>
                  <a:lnTo>
                    <a:pt x="78476" y="74009"/>
                  </a:lnTo>
                  <a:lnTo>
                    <a:pt x="3924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676" name="Google Shape;8676;p75"/>
            <p:cNvSpPr/>
            <p:nvPr/>
          </p:nvSpPr>
          <p:spPr>
            <a:xfrm>
              <a:off x="7189833" y="2972969"/>
              <a:ext cx="1251159" cy="242295"/>
            </a:xfrm>
            <a:custGeom>
              <a:avLst/>
              <a:gdLst/>
              <a:ahLst/>
              <a:cxnLst/>
              <a:rect l="l" t="t" r="r" b="b"/>
              <a:pathLst>
                <a:path w="230204" h="44560" extrusionOk="0">
                  <a:moveTo>
                    <a:pt x="25737" y="1"/>
                  </a:moveTo>
                  <a:lnTo>
                    <a:pt x="0" y="44560"/>
                  </a:lnTo>
                  <a:lnTo>
                    <a:pt x="230204" y="44560"/>
                  </a:lnTo>
                  <a:lnTo>
                    <a:pt x="20446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677" name="Google Shape;8677;p75"/>
            <p:cNvSpPr/>
            <p:nvPr/>
          </p:nvSpPr>
          <p:spPr>
            <a:xfrm>
              <a:off x="7340931" y="2717730"/>
              <a:ext cx="950049" cy="219012"/>
            </a:xfrm>
            <a:custGeom>
              <a:avLst/>
              <a:gdLst/>
              <a:ahLst/>
              <a:cxnLst/>
              <a:rect l="l" t="t" r="r" b="b"/>
              <a:pathLst>
                <a:path w="174802" h="40278" extrusionOk="0">
                  <a:moveTo>
                    <a:pt x="22750" y="1"/>
                  </a:moveTo>
                  <a:lnTo>
                    <a:pt x="0" y="40278"/>
                  </a:lnTo>
                  <a:lnTo>
                    <a:pt x="174802" y="40278"/>
                  </a:lnTo>
                  <a:lnTo>
                    <a:pt x="152053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</p:grpSp>
      <p:grpSp>
        <p:nvGrpSpPr>
          <p:cNvPr id="8678" name="Google Shape;8678;p75"/>
          <p:cNvGrpSpPr/>
          <p:nvPr/>
        </p:nvGrpSpPr>
        <p:grpSpPr>
          <a:xfrm>
            <a:off x="714444" y="2855823"/>
            <a:ext cx="1695374" cy="1560837"/>
            <a:chOff x="727421" y="2828315"/>
            <a:chExt cx="1695374" cy="1560837"/>
          </a:xfrm>
        </p:grpSpPr>
        <p:grpSp>
          <p:nvGrpSpPr>
            <p:cNvPr id="8679" name="Google Shape;8679;p75"/>
            <p:cNvGrpSpPr/>
            <p:nvPr/>
          </p:nvGrpSpPr>
          <p:grpSpPr>
            <a:xfrm>
              <a:off x="819108" y="2882501"/>
              <a:ext cx="103104" cy="1426186"/>
              <a:chOff x="4674013" y="3100904"/>
              <a:chExt cx="122758" cy="1698043"/>
            </a:xfrm>
          </p:grpSpPr>
          <p:sp>
            <p:nvSpPr>
              <p:cNvPr id="8680" name="Google Shape;8680;p75"/>
              <p:cNvSpPr/>
              <p:nvPr/>
            </p:nvSpPr>
            <p:spPr>
              <a:xfrm>
                <a:off x="467401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681" name="Google Shape;8681;p75"/>
              <p:cNvSpPr/>
              <p:nvPr/>
            </p:nvSpPr>
            <p:spPr>
              <a:xfrm>
                <a:off x="467401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682" name="Google Shape;8682;p75"/>
              <p:cNvSpPr/>
              <p:nvPr/>
            </p:nvSpPr>
            <p:spPr>
              <a:xfrm>
                <a:off x="467401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683" name="Google Shape;8683;p75"/>
              <p:cNvSpPr/>
              <p:nvPr/>
            </p:nvSpPr>
            <p:spPr>
              <a:xfrm>
                <a:off x="467401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684" name="Google Shape;8684;p75"/>
              <p:cNvSpPr/>
              <p:nvPr/>
            </p:nvSpPr>
            <p:spPr>
              <a:xfrm>
                <a:off x="467401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685" name="Google Shape;8685;p75"/>
              <p:cNvSpPr/>
              <p:nvPr/>
            </p:nvSpPr>
            <p:spPr>
              <a:xfrm>
                <a:off x="467401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686" name="Google Shape;8686;p75"/>
              <p:cNvSpPr/>
              <p:nvPr/>
            </p:nvSpPr>
            <p:spPr>
              <a:xfrm>
                <a:off x="467401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8687" name="Google Shape;8687;p75"/>
            <p:cNvGrpSpPr/>
            <p:nvPr/>
          </p:nvGrpSpPr>
          <p:grpSpPr>
            <a:xfrm>
              <a:off x="1062475" y="2882501"/>
              <a:ext cx="103104" cy="1426186"/>
              <a:chOff x="4940438" y="3100904"/>
              <a:chExt cx="122758" cy="1698043"/>
            </a:xfrm>
          </p:grpSpPr>
          <p:sp>
            <p:nvSpPr>
              <p:cNvPr id="8688" name="Google Shape;8688;p75"/>
              <p:cNvSpPr/>
              <p:nvPr/>
            </p:nvSpPr>
            <p:spPr>
              <a:xfrm>
                <a:off x="4940438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689" name="Google Shape;8689;p75"/>
              <p:cNvSpPr/>
              <p:nvPr/>
            </p:nvSpPr>
            <p:spPr>
              <a:xfrm>
                <a:off x="4940438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690" name="Google Shape;8690;p75"/>
              <p:cNvSpPr/>
              <p:nvPr/>
            </p:nvSpPr>
            <p:spPr>
              <a:xfrm>
                <a:off x="4940438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691" name="Google Shape;8691;p75"/>
              <p:cNvSpPr/>
              <p:nvPr/>
            </p:nvSpPr>
            <p:spPr>
              <a:xfrm>
                <a:off x="4940438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692" name="Google Shape;8692;p75"/>
              <p:cNvSpPr/>
              <p:nvPr/>
            </p:nvSpPr>
            <p:spPr>
              <a:xfrm>
                <a:off x="4940438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693" name="Google Shape;8693;p75"/>
              <p:cNvSpPr/>
              <p:nvPr/>
            </p:nvSpPr>
            <p:spPr>
              <a:xfrm>
                <a:off x="4940438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694" name="Google Shape;8694;p75"/>
              <p:cNvSpPr/>
              <p:nvPr/>
            </p:nvSpPr>
            <p:spPr>
              <a:xfrm>
                <a:off x="4940438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8695" name="Google Shape;8695;p75"/>
            <p:cNvGrpSpPr/>
            <p:nvPr/>
          </p:nvGrpSpPr>
          <p:grpSpPr>
            <a:xfrm>
              <a:off x="1299324" y="2882501"/>
              <a:ext cx="103104" cy="1426186"/>
              <a:chOff x="5206863" y="3100904"/>
              <a:chExt cx="122758" cy="1698043"/>
            </a:xfrm>
          </p:grpSpPr>
          <p:sp>
            <p:nvSpPr>
              <p:cNvPr id="8696" name="Google Shape;8696;p75"/>
              <p:cNvSpPr/>
              <p:nvPr/>
            </p:nvSpPr>
            <p:spPr>
              <a:xfrm>
                <a:off x="520686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697" name="Google Shape;8697;p75"/>
              <p:cNvSpPr/>
              <p:nvPr/>
            </p:nvSpPr>
            <p:spPr>
              <a:xfrm>
                <a:off x="520686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698" name="Google Shape;8698;p75"/>
              <p:cNvSpPr/>
              <p:nvPr/>
            </p:nvSpPr>
            <p:spPr>
              <a:xfrm>
                <a:off x="520686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699" name="Google Shape;8699;p75"/>
              <p:cNvSpPr/>
              <p:nvPr/>
            </p:nvSpPr>
            <p:spPr>
              <a:xfrm>
                <a:off x="520686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700" name="Google Shape;8700;p75"/>
              <p:cNvSpPr/>
              <p:nvPr/>
            </p:nvSpPr>
            <p:spPr>
              <a:xfrm>
                <a:off x="520686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701" name="Google Shape;8701;p75"/>
              <p:cNvSpPr/>
              <p:nvPr/>
            </p:nvSpPr>
            <p:spPr>
              <a:xfrm>
                <a:off x="520686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702" name="Google Shape;8702;p75"/>
              <p:cNvSpPr/>
              <p:nvPr/>
            </p:nvSpPr>
            <p:spPr>
              <a:xfrm>
                <a:off x="520686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8703" name="Google Shape;8703;p75"/>
            <p:cNvGrpSpPr/>
            <p:nvPr/>
          </p:nvGrpSpPr>
          <p:grpSpPr>
            <a:xfrm>
              <a:off x="1786057" y="2882501"/>
              <a:ext cx="103104" cy="1426186"/>
              <a:chOff x="6006138" y="3143629"/>
              <a:chExt cx="122758" cy="1698043"/>
            </a:xfrm>
          </p:grpSpPr>
          <p:sp>
            <p:nvSpPr>
              <p:cNvPr id="8704" name="Google Shape;8704;p75"/>
              <p:cNvSpPr/>
              <p:nvPr/>
            </p:nvSpPr>
            <p:spPr>
              <a:xfrm>
                <a:off x="6006138" y="3143629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705" name="Google Shape;8705;p75"/>
              <p:cNvSpPr/>
              <p:nvPr/>
            </p:nvSpPr>
            <p:spPr>
              <a:xfrm>
                <a:off x="6006138" y="3406178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706" name="Google Shape;8706;p75"/>
              <p:cNvSpPr/>
              <p:nvPr/>
            </p:nvSpPr>
            <p:spPr>
              <a:xfrm>
                <a:off x="6006138" y="3668717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707" name="Google Shape;8707;p75"/>
              <p:cNvSpPr/>
              <p:nvPr/>
            </p:nvSpPr>
            <p:spPr>
              <a:xfrm>
                <a:off x="6006138" y="3931286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708" name="Google Shape;8708;p75"/>
              <p:cNvSpPr/>
              <p:nvPr/>
            </p:nvSpPr>
            <p:spPr>
              <a:xfrm>
                <a:off x="6006138" y="4193825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709" name="Google Shape;8709;p75"/>
              <p:cNvSpPr/>
              <p:nvPr/>
            </p:nvSpPr>
            <p:spPr>
              <a:xfrm>
                <a:off x="6006138" y="4456375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710" name="Google Shape;8710;p75"/>
              <p:cNvSpPr/>
              <p:nvPr/>
            </p:nvSpPr>
            <p:spPr>
              <a:xfrm>
                <a:off x="6006138" y="4718934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8711" name="Google Shape;8711;p75"/>
            <p:cNvGrpSpPr/>
            <p:nvPr/>
          </p:nvGrpSpPr>
          <p:grpSpPr>
            <a:xfrm>
              <a:off x="2029422" y="2882501"/>
              <a:ext cx="103104" cy="1426186"/>
              <a:chOff x="6805413" y="3100904"/>
              <a:chExt cx="122758" cy="1698043"/>
            </a:xfrm>
          </p:grpSpPr>
          <p:sp>
            <p:nvSpPr>
              <p:cNvPr id="8712" name="Google Shape;8712;p75"/>
              <p:cNvSpPr/>
              <p:nvPr/>
            </p:nvSpPr>
            <p:spPr>
              <a:xfrm>
                <a:off x="680541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713" name="Google Shape;8713;p75"/>
              <p:cNvSpPr/>
              <p:nvPr/>
            </p:nvSpPr>
            <p:spPr>
              <a:xfrm>
                <a:off x="680541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714" name="Google Shape;8714;p75"/>
              <p:cNvSpPr/>
              <p:nvPr/>
            </p:nvSpPr>
            <p:spPr>
              <a:xfrm>
                <a:off x="680541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715" name="Google Shape;8715;p75"/>
              <p:cNvSpPr/>
              <p:nvPr/>
            </p:nvSpPr>
            <p:spPr>
              <a:xfrm>
                <a:off x="680541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716" name="Google Shape;8716;p75"/>
              <p:cNvSpPr/>
              <p:nvPr/>
            </p:nvSpPr>
            <p:spPr>
              <a:xfrm>
                <a:off x="680541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717" name="Google Shape;8717;p75"/>
              <p:cNvSpPr/>
              <p:nvPr/>
            </p:nvSpPr>
            <p:spPr>
              <a:xfrm>
                <a:off x="680541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718" name="Google Shape;8718;p75"/>
              <p:cNvSpPr/>
              <p:nvPr/>
            </p:nvSpPr>
            <p:spPr>
              <a:xfrm>
                <a:off x="680541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8719" name="Google Shape;8719;p75"/>
            <p:cNvGrpSpPr/>
            <p:nvPr/>
          </p:nvGrpSpPr>
          <p:grpSpPr>
            <a:xfrm>
              <a:off x="727421" y="2828315"/>
              <a:ext cx="1695374" cy="1560837"/>
              <a:chOff x="734799" y="2782450"/>
              <a:chExt cx="1571100" cy="1577400"/>
            </a:xfrm>
          </p:grpSpPr>
          <p:cxnSp>
            <p:nvCxnSpPr>
              <p:cNvPr id="8720" name="Google Shape;8720;p75"/>
              <p:cNvCxnSpPr/>
              <p:nvPr/>
            </p:nvCxnSpPr>
            <p:spPr>
              <a:xfrm>
                <a:off x="743025" y="2782450"/>
                <a:ext cx="0" cy="1577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21" name="Google Shape;8721;p75"/>
              <p:cNvCxnSpPr/>
              <p:nvPr/>
            </p:nvCxnSpPr>
            <p:spPr>
              <a:xfrm rot="10800000">
                <a:off x="734799" y="4359850"/>
                <a:ext cx="15711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722" name="Google Shape;8722;p75"/>
            <p:cNvGrpSpPr/>
            <p:nvPr/>
          </p:nvGrpSpPr>
          <p:grpSpPr>
            <a:xfrm>
              <a:off x="2272795" y="2882501"/>
              <a:ext cx="103104" cy="1426186"/>
              <a:chOff x="5206863" y="3100904"/>
              <a:chExt cx="122758" cy="1698043"/>
            </a:xfrm>
          </p:grpSpPr>
          <p:sp>
            <p:nvSpPr>
              <p:cNvPr id="8723" name="Google Shape;8723;p75"/>
              <p:cNvSpPr/>
              <p:nvPr/>
            </p:nvSpPr>
            <p:spPr>
              <a:xfrm>
                <a:off x="5206863" y="3100904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724" name="Google Shape;8724;p75"/>
              <p:cNvSpPr/>
              <p:nvPr/>
            </p:nvSpPr>
            <p:spPr>
              <a:xfrm>
                <a:off x="5206863" y="3363453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725" name="Google Shape;8725;p75"/>
              <p:cNvSpPr/>
              <p:nvPr/>
            </p:nvSpPr>
            <p:spPr>
              <a:xfrm>
                <a:off x="5206863" y="3625992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726" name="Google Shape;8726;p75"/>
              <p:cNvSpPr/>
              <p:nvPr/>
            </p:nvSpPr>
            <p:spPr>
              <a:xfrm>
                <a:off x="5206863" y="3888561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727" name="Google Shape;8727;p75"/>
              <p:cNvSpPr/>
              <p:nvPr/>
            </p:nvSpPr>
            <p:spPr>
              <a:xfrm>
                <a:off x="5206863" y="4151100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728" name="Google Shape;8728;p75"/>
              <p:cNvSpPr/>
              <p:nvPr/>
            </p:nvSpPr>
            <p:spPr>
              <a:xfrm>
                <a:off x="5206863" y="4413650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729" name="Google Shape;8729;p75"/>
              <p:cNvSpPr/>
              <p:nvPr/>
            </p:nvSpPr>
            <p:spPr>
              <a:xfrm>
                <a:off x="5206863" y="4676209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 w="19050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8730" name="Google Shape;8730;p75"/>
            <p:cNvGrpSpPr/>
            <p:nvPr/>
          </p:nvGrpSpPr>
          <p:grpSpPr>
            <a:xfrm>
              <a:off x="1542694" y="2882501"/>
              <a:ext cx="103104" cy="1426186"/>
              <a:chOff x="6006138" y="3143629"/>
              <a:chExt cx="122758" cy="1698043"/>
            </a:xfrm>
          </p:grpSpPr>
          <p:sp>
            <p:nvSpPr>
              <p:cNvPr id="8731" name="Google Shape;8731;p75"/>
              <p:cNvSpPr/>
              <p:nvPr/>
            </p:nvSpPr>
            <p:spPr>
              <a:xfrm>
                <a:off x="6006138" y="3143629"/>
                <a:ext cx="12275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0" extrusionOk="0">
                    <a:moveTo>
                      <a:pt x="6191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1" y="12379"/>
                    </a:cubicBezTo>
                    <a:cubicBezTo>
                      <a:pt x="9610" y="12379"/>
                      <a:pt x="12381" y="9608"/>
                      <a:pt x="12381" y="6190"/>
                    </a:cubicBezTo>
                    <a:cubicBezTo>
                      <a:pt x="12381" y="2772"/>
                      <a:pt x="9610" y="1"/>
                      <a:pt x="619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732" name="Google Shape;8732;p75"/>
              <p:cNvSpPr/>
              <p:nvPr/>
            </p:nvSpPr>
            <p:spPr>
              <a:xfrm>
                <a:off x="6006138" y="3406178"/>
                <a:ext cx="12275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81" h="12381" extrusionOk="0">
                    <a:moveTo>
                      <a:pt x="6191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10"/>
                      <a:pt x="2771" y="12381"/>
                      <a:pt x="6191" y="12381"/>
                    </a:cubicBezTo>
                    <a:cubicBezTo>
                      <a:pt x="9610" y="12381"/>
                      <a:pt x="12381" y="9610"/>
                      <a:pt x="12381" y="6191"/>
                    </a:cubicBezTo>
                    <a:cubicBezTo>
                      <a:pt x="12381" y="2771"/>
                      <a:pt x="9610" y="0"/>
                      <a:pt x="619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733" name="Google Shape;8733;p75"/>
              <p:cNvSpPr/>
              <p:nvPr/>
            </p:nvSpPr>
            <p:spPr>
              <a:xfrm>
                <a:off x="6006138" y="3668717"/>
                <a:ext cx="122738" cy="12276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2" extrusionOk="0">
                    <a:moveTo>
                      <a:pt x="6190" y="1"/>
                    </a:moveTo>
                    <a:cubicBezTo>
                      <a:pt x="2771" y="1"/>
                      <a:pt x="0" y="2774"/>
                      <a:pt x="0" y="6192"/>
                    </a:cubicBezTo>
                    <a:cubicBezTo>
                      <a:pt x="0" y="9610"/>
                      <a:pt x="2771" y="12381"/>
                      <a:pt x="6190" y="12381"/>
                    </a:cubicBezTo>
                    <a:cubicBezTo>
                      <a:pt x="9608" y="12381"/>
                      <a:pt x="12379" y="9610"/>
                      <a:pt x="12379" y="6192"/>
                    </a:cubicBezTo>
                    <a:cubicBezTo>
                      <a:pt x="12379" y="2774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734" name="Google Shape;8734;p75"/>
              <p:cNvSpPr/>
              <p:nvPr/>
            </p:nvSpPr>
            <p:spPr>
              <a:xfrm>
                <a:off x="6006138" y="3931286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735" name="Google Shape;8735;p75"/>
              <p:cNvSpPr/>
              <p:nvPr/>
            </p:nvSpPr>
            <p:spPr>
              <a:xfrm>
                <a:off x="6006138" y="4193825"/>
                <a:ext cx="122738" cy="12274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0" extrusionOk="0">
                    <a:moveTo>
                      <a:pt x="6190" y="1"/>
                    </a:moveTo>
                    <a:cubicBezTo>
                      <a:pt x="2771" y="1"/>
                      <a:pt x="0" y="2772"/>
                      <a:pt x="0" y="6190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90"/>
                    </a:cubicBezTo>
                    <a:cubicBezTo>
                      <a:pt x="12379" y="2772"/>
                      <a:pt x="9608" y="1"/>
                      <a:pt x="6190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736" name="Google Shape;8736;p75"/>
              <p:cNvSpPr/>
              <p:nvPr/>
            </p:nvSpPr>
            <p:spPr>
              <a:xfrm>
                <a:off x="6006138" y="4456375"/>
                <a:ext cx="122738" cy="12275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81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91"/>
                    </a:cubicBezTo>
                    <a:cubicBezTo>
                      <a:pt x="0" y="9609"/>
                      <a:pt x="2771" y="12380"/>
                      <a:pt x="6190" y="12380"/>
                    </a:cubicBezTo>
                    <a:cubicBezTo>
                      <a:pt x="9608" y="12380"/>
                      <a:pt x="12379" y="9609"/>
                      <a:pt x="12379" y="6191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sp>
            <p:nvSpPr>
              <p:cNvPr id="8737" name="Google Shape;8737;p75"/>
              <p:cNvSpPr/>
              <p:nvPr/>
            </p:nvSpPr>
            <p:spPr>
              <a:xfrm>
                <a:off x="6006138" y="4718934"/>
                <a:ext cx="122738" cy="122738"/>
              </a:xfrm>
              <a:custGeom>
                <a:avLst/>
                <a:gdLst/>
                <a:ahLst/>
                <a:cxnLst/>
                <a:rect l="l" t="t" r="r" b="b"/>
                <a:pathLst>
                  <a:path w="12379" h="12379" extrusionOk="0">
                    <a:moveTo>
                      <a:pt x="6190" y="0"/>
                    </a:moveTo>
                    <a:cubicBezTo>
                      <a:pt x="2771" y="0"/>
                      <a:pt x="0" y="2771"/>
                      <a:pt x="0" y="6189"/>
                    </a:cubicBezTo>
                    <a:cubicBezTo>
                      <a:pt x="0" y="9608"/>
                      <a:pt x="2771" y="12379"/>
                      <a:pt x="6190" y="12379"/>
                    </a:cubicBezTo>
                    <a:cubicBezTo>
                      <a:pt x="9608" y="12379"/>
                      <a:pt x="12379" y="9608"/>
                      <a:pt x="12379" y="6189"/>
                    </a:cubicBezTo>
                    <a:cubicBezTo>
                      <a:pt x="12379" y="2771"/>
                      <a:pt x="9608" y="0"/>
                      <a:pt x="619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</p:grpSp>
      </p:grpSp>
      <p:grpSp>
        <p:nvGrpSpPr>
          <p:cNvPr id="8738" name="Google Shape;8738;p75"/>
          <p:cNvGrpSpPr/>
          <p:nvPr/>
        </p:nvGrpSpPr>
        <p:grpSpPr>
          <a:xfrm>
            <a:off x="5923023" y="2433394"/>
            <a:ext cx="1248543" cy="1025319"/>
            <a:chOff x="5183758" y="1210600"/>
            <a:chExt cx="3605380" cy="2960783"/>
          </a:xfrm>
        </p:grpSpPr>
        <p:sp>
          <p:nvSpPr>
            <p:cNvPr id="8739" name="Google Shape;8739;p75"/>
            <p:cNvSpPr/>
            <p:nvPr/>
          </p:nvSpPr>
          <p:spPr>
            <a:xfrm>
              <a:off x="5479658" y="1210600"/>
              <a:ext cx="3108190" cy="632425"/>
            </a:xfrm>
            <a:custGeom>
              <a:avLst/>
              <a:gdLst/>
              <a:ahLst/>
              <a:cxnLst/>
              <a:rect l="l" t="t" r="r" b="b"/>
              <a:pathLst>
                <a:path w="117257" h="25297" extrusionOk="0">
                  <a:moveTo>
                    <a:pt x="1" y="0"/>
                  </a:moveTo>
                  <a:lnTo>
                    <a:pt x="14647" y="25297"/>
                  </a:lnTo>
                  <a:lnTo>
                    <a:pt x="102066" y="25297"/>
                  </a:lnTo>
                  <a:lnTo>
                    <a:pt x="11725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740" name="Google Shape;8740;p75"/>
            <p:cNvSpPr/>
            <p:nvPr/>
          </p:nvSpPr>
          <p:spPr>
            <a:xfrm>
              <a:off x="5769162" y="1842998"/>
              <a:ext cx="2424880" cy="631925"/>
            </a:xfrm>
            <a:custGeom>
              <a:avLst/>
              <a:gdLst/>
              <a:ahLst/>
              <a:cxnLst/>
              <a:rect l="l" t="t" r="r" b="b"/>
              <a:pathLst>
                <a:path w="91479" h="25277" extrusionOk="0">
                  <a:moveTo>
                    <a:pt x="1" y="1"/>
                  </a:moveTo>
                  <a:lnTo>
                    <a:pt x="14647" y="25276"/>
                  </a:lnTo>
                  <a:lnTo>
                    <a:pt x="76602" y="25276"/>
                  </a:lnTo>
                  <a:lnTo>
                    <a:pt x="91479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741" name="Google Shape;8741;p75"/>
            <p:cNvSpPr/>
            <p:nvPr/>
          </p:nvSpPr>
          <p:spPr>
            <a:xfrm>
              <a:off x="6065319" y="2474896"/>
              <a:ext cx="1739369" cy="632450"/>
            </a:xfrm>
            <a:custGeom>
              <a:avLst/>
              <a:gdLst/>
              <a:ahLst/>
              <a:cxnLst/>
              <a:rect l="l" t="t" r="r" b="b"/>
              <a:pathLst>
                <a:path w="65618" h="25298" extrusionOk="0">
                  <a:moveTo>
                    <a:pt x="1" y="0"/>
                  </a:moveTo>
                  <a:lnTo>
                    <a:pt x="14417" y="25297"/>
                  </a:lnTo>
                  <a:lnTo>
                    <a:pt x="50887" y="25297"/>
                  </a:lnTo>
                  <a:lnTo>
                    <a:pt x="6561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742" name="Google Shape;8742;p75"/>
            <p:cNvSpPr/>
            <p:nvPr/>
          </p:nvSpPr>
          <p:spPr>
            <a:xfrm>
              <a:off x="6354293" y="3107319"/>
              <a:ext cx="1061572" cy="632425"/>
            </a:xfrm>
            <a:custGeom>
              <a:avLst/>
              <a:gdLst/>
              <a:ahLst/>
              <a:cxnLst/>
              <a:rect l="l" t="t" r="r" b="b"/>
              <a:pathLst>
                <a:path w="40048" h="25297" extrusionOk="0">
                  <a:moveTo>
                    <a:pt x="0" y="0"/>
                  </a:moveTo>
                  <a:lnTo>
                    <a:pt x="14668" y="25297"/>
                  </a:lnTo>
                  <a:lnTo>
                    <a:pt x="25360" y="25297"/>
                  </a:lnTo>
                  <a:lnTo>
                    <a:pt x="4004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cxnSp>
          <p:nvCxnSpPr>
            <p:cNvPr id="8743" name="Google Shape;8743;p75"/>
            <p:cNvCxnSpPr/>
            <p:nvPr/>
          </p:nvCxnSpPr>
          <p:spPr>
            <a:xfrm>
              <a:off x="5183758" y="2382654"/>
              <a:ext cx="922800" cy="0"/>
            </a:xfrm>
            <a:prstGeom prst="straightConnector1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8744" name="Google Shape;8744;p75"/>
            <p:cNvCxnSpPr/>
            <p:nvPr/>
          </p:nvCxnSpPr>
          <p:spPr>
            <a:xfrm rot="10800000">
              <a:off x="8225195" y="1765431"/>
              <a:ext cx="559200" cy="0"/>
            </a:xfrm>
            <a:prstGeom prst="straightConnector1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8745" name="Google Shape;8745;p75"/>
            <p:cNvCxnSpPr/>
            <p:nvPr/>
          </p:nvCxnSpPr>
          <p:spPr>
            <a:xfrm rot="10800000">
              <a:off x="7504838" y="2943528"/>
              <a:ext cx="1284300" cy="0"/>
            </a:xfrm>
            <a:prstGeom prst="straightConnector1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8746" name="Google Shape;8746;p75"/>
            <p:cNvCxnSpPr/>
            <p:nvPr/>
          </p:nvCxnSpPr>
          <p:spPr>
            <a:xfrm>
              <a:off x="5759284" y="3630350"/>
              <a:ext cx="922800" cy="0"/>
            </a:xfrm>
            <a:prstGeom prst="straightConnector1">
              <a:avLst/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8747" name="Google Shape;8747;p75"/>
            <p:cNvSpPr/>
            <p:nvPr/>
          </p:nvSpPr>
          <p:spPr>
            <a:xfrm>
              <a:off x="6601902" y="3746583"/>
              <a:ext cx="566400" cy="424800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</p:grpSp>
      <p:grpSp>
        <p:nvGrpSpPr>
          <p:cNvPr id="8748" name="Google Shape;8748;p75"/>
          <p:cNvGrpSpPr/>
          <p:nvPr/>
        </p:nvGrpSpPr>
        <p:grpSpPr>
          <a:xfrm>
            <a:off x="5780085" y="3571711"/>
            <a:ext cx="2664831" cy="843440"/>
            <a:chOff x="5916567" y="1099697"/>
            <a:chExt cx="2556683" cy="809211"/>
          </a:xfrm>
        </p:grpSpPr>
        <p:sp>
          <p:nvSpPr>
            <p:cNvPr id="8749" name="Google Shape;8749;p75"/>
            <p:cNvSpPr/>
            <p:nvPr/>
          </p:nvSpPr>
          <p:spPr>
            <a:xfrm>
              <a:off x="5916567" y="1105515"/>
              <a:ext cx="2329202" cy="797642"/>
            </a:xfrm>
            <a:custGeom>
              <a:avLst/>
              <a:gdLst/>
              <a:ahLst/>
              <a:cxnLst/>
              <a:rect l="l" t="t" r="r" b="b"/>
              <a:pathLst>
                <a:path w="260246" h="89122" extrusionOk="0">
                  <a:moveTo>
                    <a:pt x="260246" y="1"/>
                  </a:moveTo>
                  <a:lnTo>
                    <a:pt x="0" y="44559"/>
                  </a:lnTo>
                  <a:lnTo>
                    <a:pt x="260241" y="89121"/>
                  </a:lnTo>
                  <a:cubicBezTo>
                    <a:pt x="250030" y="85482"/>
                    <a:pt x="242259" y="66921"/>
                    <a:pt x="242259" y="44559"/>
                  </a:cubicBezTo>
                  <a:cubicBezTo>
                    <a:pt x="242259" y="22201"/>
                    <a:pt x="250039" y="3626"/>
                    <a:pt x="26024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750" name="Google Shape;8750;p75"/>
            <p:cNvSpPr/>
            <p:nvPr/>
          </p:nvSpPr>
          <p:spPr>
            <a:xfrm>
              <a:off x="6719328" y="1353967"/>
              <a:ext cx="156983" cy="301221"/>
            </a:xfrm>
            <a:custGeom>
              <a:avLst/>
              <a:gdLst/>
              <a:ahLst/>
              <a:cxnLst/>
              <a:rect l="l" t="t" r="r" b="b"/>
              <a:pathLst>
                <a:path w="17540" h="33656" extrusionOk="0">
                  <a:moveTo>
                    <a:pt x="8770" y="1"/>
                  </a:moveTo>
                  <a:cubicBezTo>
                    <a:pt x="3929" y="1"/>
                    <a:pt x="0" y="7536"/>
                    <a:pt x="0" y="16826"/>
                  </a:cubicBezTo>
                  <a:cubicBezTo>
                    <a:pt x="0" y="26120"/>
                    <a:pt x="3929" y="33655"/>
                    <a:pt x="8770" y="33655"/>
                  </a:cubicBezTo>
                  <a:cubicBezTo>
                    <a:pt x="13616" y="33655"/>
                    <a:pt x="17540" y="26120"/>
                    <a:pt x="17540" y="16826"/>
                  </a:cubicBezTo>
                  <a:cubicBezTo>
                    <a:pt x="17540" y="7536"/>
                    <a:pt x="13616" y="1"/>
                    <a:pt x="877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751" name="Google Shape;8751;p75"/>
            <p:cNvSpPr/>
            <p:nvPr/>
          </p:nvSpPr>
          <p:spPr>
            <a:xfrm>
              <a:off x="7142762" y="1276612"/>
              <a:ext cx="217467" cy="455564"/>
            </a:xfrm>
            <a:custGeom>
              <a:avLst/>
              <a:gdLst/>
              <a:ahLst/>
              <a:cxnLst/>
              <a:rect l="l" t="t" r="r" b="b"/>
              <a:pathLst>
                <a:path w="24298" h="50901" extrusionOk="0">
                  <a:moveTo>
                    <a:pt x="12147" y="1"/>
                  </a:moveTo>
                  <a:cubicBezTo>
                    <a:pt x="8924" y="1"/>
                    <a:pt x="5836" y="2681"/>
                    <a:pt x="3558" y="7450"/>
                  </a:cubicBezTo>
                  <a:cubicBezTo>
                    <a:pt x="1280" y="12224"/>
                    <a:pt x="0" y="18697"/>
                    <a:pt x="0" y="25451"/>
                  </a:cubicBezTo>
                  <a:cubicBezTo>
                    <a:pt x="0" y="32200"/>
                    <a:pt x="1280" y="38673"/>
                    <a:pt x="3558" y="43447"/>
                  </a:cubicBezTo>
                  <a:cubicBezTo>
                    <a:pt x="5836" y="48216"/>
                    <a:pt x="8924" y="50901"/>
                    <a:pt x="12147" y="50901"/>
                  </a:cubicBezTo>
                  <a:cubicBezTo>
                    <a:pt x="15370" y="50901"/>
                    <a:pt x="18457" y="48216"/>
                    <a:pt x="20735" y="43447"/>
                  </a:cubicBezTo>
                  <a:cubicBezTo>
                    <a:pt x="23014" y="38673"/>
                    <a:pt x="24298" y="32200"/>
                    <a:pt x="24298" y="25451"/>
                  </a:cubicBezTo>
                  <a:cubicBezTo>
                    <a:pt x="24298" y="18697"/>
                    <a:pt x="23014" y="12224"/>
                    <a:pt x="20735" y="7450"/>
                  </a:cubicBezTo>
                  <a:cubicBezTo>
                    <a:pt x="18457" y="2681"/>
                    <a:pt x="15370" y="1"/>
                    <a:pt x="1214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752" name="Google Shape;8752;p75"/>
            <p:cNvSpPr/>
            <p:nvPr/>
          </p:nvSpPr>
          <p:spPr>
            <a:xfrm>
              <a:off x="7621211" y="1188419"/>
              <a:ext cx="293739" cy="631637"/>
            </a:xfrm>
            <a:custGeom>
              <a:avLst/>
              <a:gdLst/>
              <a:ahLst/>
              <a:cxnLst/>
              <a:rect l="l" t="t" r="r" b="b"/>
              <a:pathLst>
                <a:path w="32820" h="70574" extrusionOk="0">
                  <a:moveTo>
                    <a:pt x="16410" y="0"/>
                  </a:moveTo>
                  <a:cubicBezTo>
                    <a:pt x="12057" y="0"/>
                    <a:pt x="7884" y="3716"/>
                    <a:pt x="4806" y="10334"/>
                  </a:cubicBezTo>
                  <a:cubicBezTo>
                    <a:pt x="1728" y="16952"/>
                    <a:pt x="1" y="25925"/>
                    <a:pt x="1" y="35287"/>
                  </a:cubicBezTo>
                  <a:cubicBezTo>
                    <a:pt x="1" y="44644"/>
                    <a:pt x="1728" y="53622"/>
                    <a:pt x="4806" y="60239"/>
                  </a:cubicBezTo>
                  <a:cubicBezTo>
                    <a:pt x="7884" y="66857"/>
                    <a:pt x="12057" y="70573"/>
                    <a:pt x="16410" y="70573"/>
                  </a:cubicBezTo>
                  <a:cubicBezTo>
                    <a:pt x="20759" y="70573"/>
                    <a:pt x="24936" y="66857"/>
                    <a:pt x="28014" y="60239"/>
                  </a:cubicBezTo>
                  <a:cubicBezTo>
                    <a:pt x="31088" y="53622"/>
                    <a:pt x="32819" y="44644"/>
                    <a:pt x="32819" y="35287"/>
                  </a:cubicBezTo>
                  <a:cubicBezTo>
                    <a:pt x="32819" y="25925"/>
                    <a:pt x="31088" y="16952"/>
                    <a:pt x="28014" y="10334"/>
                  </a:cubicBezTo>
                  <a:cubicBezTo>
                    <a:pt x="24936" y="3716"/>
                    <a:pt x="20759" y="0"/>
                    <a:pt x="1641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753" name="Google Shape;8753;p75"/>
            <p:cNvSpPr/>
            <p:nvPr/>
          </p:nvSpPr>
          <p:spPr>
            <a:xfrm>
              <a:off x="8279421" y="1099697"/>
              <a:ext cx="54" cy="0"/>
            </a:xfrm>
            <a:custGeom>
              <a:avLst/>
              <a:gdLst/>
              <a:ahLst/>
              <a:cxnLst/>
              <a:rect l="l" t="t" r="r" b="b"/>
              <a:pathLst>
                <a:path w="6" extrusionOk="0">
                  <a:moveTo>
                    <a:pt x="5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3E9ED"/>
            </a:solidFill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754" name="Google Shape;8754;p75"/>
            <p:cNvSpPr/>
            <p:nvPr/>
          </p:nvSpPr>
          <p:spPr>
            <a:xfrm>
              <a:off x="8245760" y="1099697"/>
              <a:ext cx="33670" cy="5791"/>
            </a:xfrm>
            <a:custGeom>
              <a:avLst/>
              <a:gdLst/>
              <a:ahLst/>
              <a:cxnLst/>
              <a:rect l="l" t="t" r="r" b="b"/>
              <a:pathLst>
                <a:path w="3762" h="647" extrusionOk="0">
                  <a:moveTo>
                    <a:pt x="3662" y="0"/>
                  </a:moveTo>
                  <a:cubicBezTo>
                    <a:pt x="2415" y="0"/>
                    <a:pt x="1194" y="222"/>
                    <a:pt x="1" y="646"/>
                  </a:cubicBezTo>
                  <a:lnTo>
                    <a:pt x="3762" y="0"/>
                  </a:lnTo>
                  <a:close/>
                </a:path>
              </a:pathLst>
            </a:custGeom>
            <a:solidFill>
              <a:srgbClr val="CFD9E0"/>
            </a:solidFill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755" name="Google Shape;8755;p75"/>
            <p:cNvSpPr/>
            <p:nvPr/>
          </p:nvSpPr>
          <p:spPr>
            <a:xfrm>
              <a:off x="8085689" y="1099747"/>
              <a:ext cx="387562" cy="809161"/>
            </a:xfrm>
            <a:custGeom>
              <a:avLst/>
              <a:gdLst/>
              <a:ahLst/>
              <a:cxnLst/>
              <a:rect l="l" t="t" r="r" b="b"/>
              <a:pathLst>
                <a:path w="43303" h="90409" extrusionOk="0">
                  <a:moveTo>
                    <a:pt x="21749" y="0"/>
                  </a:moveTo>
                  <a:lnTo>
                    <a:pt x="17988" y="646"/>
                  </a:lnTo>
                  <a:cubicBezTo>
                    <a:pt x="7781" y="4276"/>
                    <a:pt x="1" y="22846"/>
                    <a:pt x="1" y="45204"/>
                  </a:cubicBezTo>
                  <a:cubicBezTo>
                    <a:pt x="1" y="67562"/>
                    <a:pt x="7781" y="86132"/>
                    <a:pt x="17988" y="89766"/>
                  </a:cubicBezTo>
                  <a:lnTo>
                    <a:pt x="21753" y="90408"/>
                  </a:lnTo>
                  <a:lnTo>
                    <a:pt x="21758" y="90408"/>
                  </a:lnTo>
                  <a:cubicBezTo>
                    <a:pt x="33665" y="90291"/>
                    <a:pt x="43302" y="70094"/>
                    <a:pt x="43302" y="45204"/>
                  </a:cubicBezTo>
                  <a:cubicBezTo>
                    <a:pt x="43302" y="20315"/>
                    <a:pt x="33665" y="118"/>
                    <a:pt x="2175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8756" name="Google Shape;8756;p75"/>
            <p:cNvSpPr/>
            <p:nvPr/>
          </p:nvSpPr>
          <p:spPr>
            <a:xfrm>
              <a:off x="6372480" y="1417485"/>
              <a:ext cx="104679" cy="173370"/>
            </a:xfrm>
            <a:custGeom>
              <a:avLst/>
              <a:gdLst/>
              <a:ahLst/>
              <a:cxnLst/>
              <a:rect l="l" t="t" r="r" b="b"/>
              <a:pathLst>
                <a:path w="11696" h="19371" extrusionOk="0">
                  <a:moveTo>
                    <a:pt x="5850" y="1"/>
                  </a:moveTo>
                  <a:cubicBezTo>
                    <a:pt x="2618" y="1"/>
                    <a:pt x="1" y="4336"/>
                    <a:pt x="1" y="9684"/>
                  </a:cubicBezTo>
                  <a:cubicBezTo>
                    <a:pt x="1" y="15036"/>
                    <a:pt x="2618" y="19371"/>
                    <a:pt x="5850" y="19371"/>
                  </a:cubicBezTo>
                  <a:cubicBezTo>
                    <a:pt x="9078" y="19371"/>
                    <a:pt x="11695" y="15036"/>
                    <a:pt x="11695" y="9684"/>
                  </a:cubicBezTo>
                  <a:cubicBezTo>
                    <a:pt x="11695" y="4336"/>
                    <a:pt x="9078" y="1"/>
                    <a:pt x="585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B050"/>
                </a:solidFill>
              </a:endParaRPr>
            </a:p>
          </p:txBody>
        </p:sp>
      </p:grpSp>
      <p:grpSp>
        <p:nvGrpSpPr>
          <p:cNvPr id="8757" name="Google Shape;8757;p75"/>
          <p:cNvGrpSpPr/>
          <p:nvPr/>
        </p:nvGrpSpPr>
        <p:grpSpPr>
          <a:xfrm>
            <a:off x="5887625" y="1220570"/>
            <a:ext cx="1299851" cy="1023338"/>
            <a:chOff x="5900602" y="1193063"/>
            <a:chExt cx="1299851" cy="1023338"/>
          </a:xfrm>
        </p:grpSpPr>
        <p:grpSp>
          <p:nvGrpSpPr>
            <p:cNvPr id="8758" name="Google Shape;8758;p75"/>
            <p:cNvGrpSpPr/>
            <p:nvPr/>
          </p:nvGrpSpPr>
          <p:grpSpPr>
            <a:xfrm>
              <a:off x="6743564" y="1193063"/>
              <a:ext cx="456889" cy="700379"/>
              <a:chOff x="6743564" y="1193063"/>
              <a:chExt cx="456889" cy="700379"/>
            </a:xfrm>
          </p:grpSpPr>
          <p:grpSp>
            <p:nvGrpSpPr>
              <p:cNvPr id="8759" name="Google Shape;8759;p75"/>
              <p:cNvGrpSpPr/>
              <p:nvPr/>
            </p:nvGrpSpPr>
            <p:grpSpPr>
              <a:xfrm>
                <a:off x="6743564" y="1690731"/>
                <a:ext cx="214402" cy="202710"/>
                <a:chOff x="6743564" y="1690731"/>
                <a:chExt cx="214402" cy="202710"/>
              </a:xfrm>
            </p:grpSpPr>
            <p:sp>
              <p:nvSpPr>
                <p:cNvPr id="8760" name="Google Shape;8760;p75"/>
                <p:cNvSpPr/>
                <p:nvPr/>
              </p:nvSpPr>
              <p:spPr>
                <a:xfrm rot="-5400000">
                  <a:off x="6796932" y="1637364"/>
                  <a:ext cx="107666" cy="214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9" h="24651" extrusionOk="0">
                      <a:moveTo>
                        <a:pt x="727" y="0"/>
                      </a:moveTo>
                      <a:cubicBezTo>
                        <a:pt x="483" y="0"/>
                        <a:pt x="243" y="4"/>
                        <a:pt x="1" y="7"/>
                      </a:cubicBezTo>
                      <a:lnTo>
                        <a:pt x="1" y="23223"/>
                      </a:lnTo>
                      <a:lnTo>
                        <a:pt x="727" y="24650"/>
                      </a:lnTo>
                      <a:lnTo>
                        <a:pt x="12378" y="1737"/>
                      </a:lnTo>
                      <a:cubicBezTo>
                        <a:pt x="8795" y="619"/>
                        <a:pt x="4857" y="0"/>
                        <a:pt x="727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92D05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8761" name="Google Shape;8761;p75"/>
                <p:cNvSpPr/>
                <p:nvPr/>
              </p:nvSpPr>
              <p:spPr>
                <a:xfrm rot="-5400000">
                  <a:off x="6797058" y="1744962"/>
                  <a:ext cx="95046" cy="201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8" h="23215" extrusionOk="0">
                      <a:moveTo>
                        <a:pt x="10928" y="0"/>
                      </a:moveTo>
                      <a:cubicBezTo>
                        <a:pt x="8679" y="38"/>
                        <a:pt x="6494" y="261"/>
                        <a:pt x="4395" y="647"/>
                      </a:cubicBezTo>
                      <a:lnTo>
                        <a:pt x="4395" y="648"/>
                      </a:lnTo>
                      <a:cubicBezTo>
                        <a:pt x="3153" y="875"/>
                        <a:pt x="1943" y="1159"/>
                        <a:pt x="769" y="1499"/>
                      </a:cubicBezTo>
                      <a:cubicBezTo>
                        <a:pt x="691" y="1522"/>
                        <a:pt x="612" y="1544"/>
                        <a:pt x="535" y="1567"/>
                      </a:cubicBezTo>
                      <a:cubicBezTo>
                        <a:pt x="501" y="1576"/>
                        <a:pt x="469" y="1588"/>
                        <a:pt x="436" y="1596"/>
                      </a:cubicBezTo>
                      <a:cubicBezTo>
                        <a:pt x="404" y="1606"/>
                        <a:pt x="370" y="1617"/>
                        <a:pt x="338" y="1625"/>
                      </a:cubicBezTo>
                      <a:cubicBezTo>
                        <a:pt x="303" y="1637"/>
                        <a:pt x="270" y="1646"/>
                        <a:pt x="238" y="1657"/>
                      </a:cubicBezTo>
                      <a:cubicBezTo>
                        <a:pt x="159" y="1681"/>
                        <a:pt x="79" y="1704"/>
                        <a:pt x="1" y="1730"/>
                      </a:cubicBezTo>
                      <a:lnTo>
                        <a:pt x="10928" y="23215"/>
                      </a:lnTo>
                      <a:lnTo>
                        <a:pt x="10928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92D05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B050"/>
                    </a:solidFill>
                  </a:endParaRPr>
                </a:p>
              </p:txBody>
            </p:sp>
          </p:grpSp>
          <p:grpSp>
            <p:nvGrpSpPr>
              <p:cNvPr id="8762" name="Google Shape;8762;p75"/>
              <p:cNvGrpSpPr/>
              <p:nvPr/>
            </p:nvGrpSpPr>
            <p:grpSpPr>
              <a:xfrm>
                <a:off x="6915505" y="1193063"/>
                <a:ext cx="284947" cy="589637"/>
                <a:chOff x="6915505" y="1193063"/>
                <a:chExt cx="284947" cy="589637"/>
              </a:xfrm>
            </p:grpSpPr>
            <p:sp>
              <p:nvSpPr>
                <p:cNvPr id="8763" name="Google Shape;8763;p75"/>
                <p:cNvSpPr/>
                <p:nvPr/>
              </p:nvSpPr>
              <p:spPr>
                <a:xfrm>
                  <a:off x="6915505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1"/>
                      </a:moveTo>
                      <a:lnTo>
                        <a:pt x="0" y="7318"/>
                      </a:lnTo>
                      <a:lnTo>
                        <a:pt x="32762" y="7318"/>
                      </a:lnTo>
                      <a:lnTo>
                        <a:pt x="32762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92D05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B050"/>
                    </a:solidFill>
                  </a:endParaRPr>
                </a:p>
              </p:txBody>
            </p:sp>
            <p:cxnSp>
              <p:nvCxnSpPr>
                <p:cNvPr id="8764" name="Google Shape;8764;p75"/>
                <p:cNvCxnSpPr/>
                <p:nvPr/>
              </p:nvCxnSpPr>
              <p:spPr>
                <a:xfrm rot="10800000">
                  <a:off x="6938275" y="1279600"/>
                  <a:ext cx="0" cy="5031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92D050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8765" name="Google Shape;8765;p75"/>
            <p:cNvGrpSpPr/>
            <p:nvPr/>
          </p:nvGrpSpPr>
          <p:grpSpPr>
            <a:xfrm>
              <a:off x="6520337" y="1193063"/>
              <a:ext cx="341815" cy="801589"/>
              <a:chOff x="6520337" y="1193063"/>
              <a:chExt cx="341815" cy="801589"/>
            </a:xfrm>
          </p:grpSpPr>
          <p:grpSp>
            <p:nvGrpSpPr>
              <p:cNvPr id="8766" name="Google Shape;8766;p75"/>
              <p:cNvGrpSpPr/>
              <p:nvPr/>
            </p:nvGrpSpPr>
            <p:grpSpPr>
              <a:xfrm>
                <a:off x="6520337" y="1589527"/>
                <a:ext cx="213950" cy="405125"/>
                <a:chOff x="6520337" y="1589527"/>
                <a:chExt cx="213950" cy="405125"/>
              </a:xfrm>
            </p:grpSpPr>
            <p:sp>
              <p:nvSpPr>
                <p:cNvPr id="8767" name="Google Shape;8767;p75"/>
                <p:cNvSpPr/>
                <p:nvPr/>
              </p:nvSpPr>
              <p:spPr>
                <a:xfrm rot="-5400000">
                  <a:off x="6522864" y="1587001"/>
                  <a:ext cx="208853" cy="213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13" h="24594" extrusionOk="0">
                      <a:moveTo>
                        <a:pt x="725" y="0"/>
                      </a:moveTo>
                      <a:cubicBezTo>
                        <a:pt x="482" y="0"/>
                        <a:pt x="241" y="3"/>
                        <a:pt x="0" y="5"/>
                      </a:cubicBezTo>
                      <a:lnTo>
                        <a:pt x="0" y="22597"/>
                      </a:lnTo>
                      <a:cubicBezTo>
                        <a:pt x="118" y="22596"/>
                        <a:pt x="222" y="22595"/>
                        <a:pt x="312" y="22595"/>
                      </a:cubicBezTo>
                      <a:cubicBezTo>
                        <a:pt x="582" y="22595"/>
                        <a:pt x="725" y="22600"/>
                        <a:pt x="725" y="22600"/>
                      </a:cubicBezTo>
                      <a:cubicBezTo>
                        <a:pt x="725" y="22600"/>
                        <a:pt x="872" y="22595"/>
                        <a:pt x="1149" y="22595"/>
                      </a:cubicBezTo>
                      <a:cubicBezTo>
                        <a:pt x="2638" y="22595"/>
                        <a:pt x="7882" y="22740"/>
                        <a:pt x="14103" y="24594"/>
                      </a:cubicBezTo>
                      <a:lnTo>
                        <a:pt x="24013" y="5327"/>
                      </a:lnTo>
                      <a:cubicBezTo>
                        <a:pt x="24013" y="5327"/>
                        <a:pt x="16917" y="0"/>
                        <a:pt x="725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92D05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8768" name="Google Shape;8768;p75"/>
                <p:cNvSpPr/>
                <p:nvPr/>
              </p:nvSpPr>
              <p:spPr>
                <a:xfrm rot="-5400000">
                  <a:off x="6529204" y="1789569"/>
                  <a:ext cx="196250" cy="213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4" h="24595" extrusionOk="0">
                      <a:moveTo>
                        <a:pt x="22564" y="1"/>
                      </a:moveTo>
                      <a:cubicBezTo>
                        <a:pt x="15114" y="73"/>
                        <a:pt x="9649" y="1280"/>
                        <a:pt x="5965" y="2527"/>
                      </a:cubicBezTo>
                      <a:lnTo>
                        <a:pt x="5965" y="2528"/>
                      </a:lnTo>
                      <a:cubicBezTo>
                        <a:pt x="2949" y="3548"/>
                        <a:pt x="1124" y="4595"/>
                        <a:pt x="385" y="5067"/>
                      </a:cubicBezTo>
                      <a:cubicBezTo>
                        <a:pt x="382" y="5067"/>
                        <a:pt x="382" y="5068"/>
                        <a:pt x="380" y="5068"/>
                      </a:cubicBezTo>
                      <a:cubicBezTo>
                        <a:pt x="373" y="5074"/>
                        <a:pt x="366" y="5078"/>
                        <a:pt x="358" y="5083"/>
                      </a:cubicBezTo>
                      <a:cubicBezTo>
                        <a:pt x="344" y="5091"/>
                        <a:pt x="329" y="5100"/>
                        <a:pt x="316" y="5110"/>
                      </a:cubicBezTo>
                      <a:cubicBezTo>
                        <a:pt x="315" y="5112"/>
                        <a:pt x="313" y="5113"/>
                        <a:pt x="312" y="5113"/>
                      </a:cubicBezTo>
                      <a:cubicBezTo>
                        <a:pt x="293" y="5125"/>
                        <a:pt x="275" y="5136"/>
                        <a:pt x="258" y="5148"/>
                      </a:cubicBezTo>
                      <a:cubicBezTo>
                        <a:pt x="255" y="5150"/>
                        <a:pt x="251" y="5152"/>
                        <a:pt x="248" y="5155"/>
                      </a:cubicBezTo>
                      <a:cubicBezTo>
                        <a:pt x="240" y="5160"/>
                        <a:pt x="232" y="5166"/>
                        <a:pt x="224" y="5171"/>
                      </a:cubicBezTo>
                      <a:lnTo>
                        <a:pt x="191" y="5193"/>
                      </a:lnTo>
                      <a:cubicBezTo>
                        <a:pt x="189" y="5193"/>
                        <a:pt x="189" y="5195"/>
                        <a:pt x="188" y="5195"/>
                      </a:cubicBezTo>
                      <a:lnTo>
                        <a:pt x="171" y="5206"/>
                      </a:lnTo>
                      <a:cubicBezTo>
                        <a:pt x="162" y="5211"/>
                        <a:pt x="153" y="5217"/>
                        <a:pt x="146" y="5222"/>
                      </a:cubicBezTo>
                      <a:cubicBezTo>
                        <a:pt x="144" y="5224"/>
                        <a:pt x="144" y="5225"/>
                        <a:pt x="141" y="5225"/>
                      </a:cubicBezTo>
                      <a:cubicBezTo>
                        <a:pt x="137" y="5230"/>
                        <a:pt x="131" y="5231"/>
                        <a:pt x="127" y="5236"/>
                      </a:cubicBezTo>
                      <a:cubicBezTo>
                        <a:pt x="118" y="5243"/>
                        <a:pt x="109" y="5247"/>
                        <a:pt x="102" y="5253"/>
                      </a:cubicBezTo>
                      <a:cubicBezTo>
                        <a:pt x="95" y="5260"/>
                        <a:pt x="88" y="5265"/>
                        <a:pt x="80" y="5269"/>
                      </a:cubicBezTo>
                      <a:cubicBezTo>
                        <a:pt x="39" y="5297"/>
                        <a:pt x="15" y="5316"/>
                        <a:pt x="6" y="5323"/>
                      </a:cubicBezTo>
                      <a:lnTo>
                        <a:pt x="3" y="5324"/>
                      </a:lnTo>
                      <a:lnTo>
                        <a:pt x="0" y="5326"/>
                      </a:lnTo>
                      <a:lnTo>
                        <a:pt x="9910" y="24594"/>
                      </a:lnTo>
                      <a:cubicBezTo>
                        <a:pt x="10017" y="24561"/>
                        <a:pt x="10124" y="24530"/>
                        <a:pt x="10231" y="24499"/>
                      </a:cubicBezTo>
                      <a:cubicBezTo>
                        <a:pt x="10284" y="24482"/>
                        <a:pt x="10339" y="24466"/>
                        <a:pt x="10392" y="24451"/>
                      </a:cubicBezTo>
                      <a:cubicBezTo>
                        <a:pt x="10473" y="24428"/>
                        <a:pt x="10553" y="24403"/>
                        <a:pt x="10633" y="24381"/>
                      </a:cubicBezTo>
                      <a:cubicBezTo>
                        <a:pt x="10664" y="24373"/>
                        <a:pt x="10691" y="24364"/>
                        <a:pt x="10721" y="24357"/>
                      </a:cubicBezTo>
                      <a:cubicBezTo>
                        <a:pt x="10786" y="24339"/>
                        <a:pt x="10855" y="24320"/>
                        <a:pt x="10920" y="24303"/>
                      </a:cubicBezTo>
                      <a:cubicBezTo>
                        <a:pt x="10930" y="24298"/>
                        <a:pt x="10943" y="24297"/>
                        <a:pt x="10955" y="24293"/>
                      </a:cubicBezTo>
                      <a:cubicBezTo>
                        <a:pt x="11032" y="24274"/>
                        <a:pt x="11111" y="24252"/>
                        <a:pt x="11188" y="24231"/>
                      </a:cubicBezTo>
                      <a:cubicBezTo>
                        <a:pt x="11192" y="24230"/>
                        <a:pt x="11200" y="24227"/>
                        <a:pt x="11206" y="24226"/>
                      </a:cubicBezTo>
                      <a:cubicBezTo>
                        <a:pt x="11307" y="24198"/>
                        <a:pt x="11409" y="24172"/>
                        <a:pt x="11511" y="24146"/>
                      </a:cubicBezTo>
                      <a:cubicBezTo>
                        <a:pt x="11613" y="24118"/>
                        <a:pt x="11715" y="24093"/>
                        <a:pt x="11816" y="24067"/>
                      </a:cubicBezTo>
                      <a:cubicBezTo>
                        <a:pt x="11877" y="24052"/>
                        <a:pt x="11938" y="24036"/>
                        <a:pt x="11998" y="24022"/>
                      </a:cubicBezTo>
                      <a:cubicBezTo>
                        <a:pt x="12071" y="24004"/>
                        <a:pt x="12143" y="23987"/>
                        <a:pt x="12216" y="23969"/>
                      </a:cubicBezTo>
                      <a:cubicBezTo>
                        <a:pt x="17046" y="22790"/>
                        <a:pt x="20998" y="22614"/>
                        <a:pt x="22564" y="22595"/>
                      </a:cubicBezTo>
                      <a:lnTo>
                        <a:pt x="22564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92D05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B050"/>
                    </a:solidFill>
                  </a:endParaRPr>
                </a:p>
              </p:txBody>
            </p:sp>
          </p:grpSp>
          <p:grpSp>
            <p:nvGrpSpPr>
              <p:cNvPr id="8769" name="Google Shape;8769;p75"/>
              <p:cNvGrpSpPr/>
              <p:nvPr/>
            </p:nvGrpSpPr>
            <p:grpSpPr>
              <a:xfrm>
                <a:off x="6577204" y="1193063"/>
                <a:ext cx="284947" cy="453562"/>
                <a:chOff x="6577204" y="1193063"/>
                <a:chExt cx="284947" cy="453562"/>
              </a:xfrm>
            </p:grpSpPr>
            <p:sp>
              <p:nvSpPr>
                <p:cNvPr id="8770" name="Google Shape;8770;p75"/>
                <p:cNvSpPr/>
                <p:nvPr/>
              </p:nvSpPr>
              <p:spPr>
                <a:xfrm>
                  <a:off x="6577204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1"/>
                      </a:moveTo>
                      <a:lnTo>
                        <a:pt x="0" y="7318"/>
                      </a:lnTo>
                      <a:lnTo>
                        <a:pt x="32762" y="7318"/>
                      </a:lnTo>
                      <a:lnTo>
                        <a:pt x="32762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92D05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B050"/>
                    </a:solidFill>
                  </a:endParaRPr>
                </a:p>
              </p:txBody>
            </p:sp>
            <p:cxnSp>
              <p:nvCxnSpPr>
                <p:cNvPr id="8771" name="Google Shape;8771;p75"/>
                <p:cNvCxnSpPr/>
                <p:nvPr/>
              </p:nvCxnSpPr>
              <p:spPr>
                <a:xfrm rot="10800000">
                  <a:off x="6677825" y="1279425"/>
                  <a:ext cx="0" cy="3672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92D050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8772" name="Google Shape;8772;p75"/>
            <p:cNvGrpSpPr/>
            <p:nvPr/>
          </p:nvGrpSpPr>
          <p:grpSpPr>
            <a:xfrm>
              <a:off x="6238903" y="1193063"/>
              <a:ext cx="300475" cy="901782"/>
              <a:chOff x="6238903" y="1193063"/>
              <a:chExt cx="300475" cy="901782"/>
            </a:xfrm>
          </p:grpSpPr>
          <p:grpSp>
            <p:nvGrpSpPr>
              <p:cNvPr id="8773" name="Google Shape;8773;p75"/>
              <p:cNvGrpSpPr/>
              <p:nvPr/>
            </p:nvGrpSpPr>
            <p:grpSpPr>
              <a:xfrm>
                <a:off x="6290865" y="1489315"/>
                <a:ext cx="248514" cy="605530"/>
                <a:chOff x="6290865" y="1489315"/>
                <a:chExt cx="248514" cy="605530"/>
              </a:xfrm>
            </p:grpSpPr>
            <p:sp>
              <p:nvSpPr>
                <p:cNvPr id="8774" name="Google Shape;8774;p75"/>
                <p:cNvSpPr/>
                <p:nvPr/>
              </p:nvSpPr>
              <p:spPr>
                <a:xfrm rot="-5400000">
                  <a:off x="6260589" y="1519591"/>
                  <a:ext cx="309066" cy="24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35" h="28573" extrusionOk="0">
                      <a:moveTo>
                        <a:pt x="727" y="0"/>
                      </a:moveTo>
                      <a:cubicBezTo>
                        <a:pt x="484" y="0"/>
                        <a:pt x="241" y="2"/>
                        <a:pt x="0" y="3"/>
                      </a:cubicBezTo>
                      <a:lnTo>
                        <a:pt x="0" y="22994"/>
                      </a:lnTo>
                      <a:cubicBezTo>
                        <a:pt x="259" y="22992"/>
                        <a:pt x="501" y="22989"/>
                        <a:pt x="727" y="22989"/>
                      </a:cubicBezTo>
                      <a:cubicBezTo>
                        <a:pt x="5078" y="22989"/>
                        <a:pt x="15152" y="23439"/>
                        <a:pt x="25134" y="28572"/>
                      </a:cubicBezTo>
                      <a:lnTo>
                        <a:pt x="35534" y="9632"/>
                      </a:lnTo>
                      <a:cubicBezTo>
                        <a:pt x="35534" y="9632"/>
                        <a:pt x="21952" y="0"/>
                        <a:pt x="727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92D05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8775" name="Google Shape;8775;p75"/>
                <p:cNvSpPr/>
                <p:nvPr/>
              </p:nvSpPr>
              <p:spPr>
                <a:xfrm rot="-5400000">
                  <a:off x="6266916" y="1822383"/>
                  <a:ext cx="296437" cy="248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83" h="28570" extrusionOk="0">
                      <a:moveTo>
                        <a:pt x="34083" y="0"/>
                      </a:moveTo>
                      <a:cubicBezTo>
                        <a:pt x="22684" y="120"/>
                        <a:pt x="13548" y="2997"/>
                        <a:pt x="7617" y="5579"/>
                      </a:cubicBezTo>
                      <a:cubicBezTo>
                        <a:pt x="5629" y="6444"/>
                        <a:pt x="3999" y="7274"/>
                        <a:pt x="2767" y="7955"/>
                      </a:cubicBezTo>
                      <a:cubicBezTo>
                        <a:pt x="2743" y="7970"/>
                        <a:pt x="2717" y="7985"/>
                        <a:pt x="2693" y="7996"/>
                      </a:cubicBezTo>
                      <a:cubicBezTo>
                        <a:pt x="2692" y="7996"/>
                        <a:pt x="2689" y="7999"/>
                        <a:pt x="2687" y="7999"/>
                      </a:cubicBezTo>
                      <a:cubicBezTo>
                        <a:pt x="2454" y="8127"/>
                        <a:pt x="2237" y="8251"/>
                        <a:pt x="2034" y="8368"/>
                      </a:cubicBezTo>
                      <a:lnTo>
                        <a:pt x="1958" y="8411"/>
                      </a:lnTo>
                      <a:cubicBezTo>
                        <a:pt x="1952" y="8416"/>
                        <a:pt x="1949" y="8418"/>
                        <a:pt x="1943" y="8421"/>
                      </a:cubicBezTo>
                      <a:cubicBezTo>
                        <a:pt x="1913" y="8437"/>
                        <a:pt x="1884" y="8455"/>
                        <a:pt x="1854" y="8472"/>
                      </a:cubicBezTo>
                      <a:cubicBezTo>
                        <a:pt x="1844" y="8478"/>
                        <a:pt x="1834" y="8483"/>
                        <a:pt x="1825" y="8488"/>
                      </a:cubicBezTo>
                      <a:cubicBezTo>
                        <a:pt x="1718" y="8552"/>
                        <a:pt x="1616" y="8612"/>
                        <a:pt x="1517" y="8670"/>
                      </a:cubicBezTo>
                      <a:cubicBezTo>
                        <a:pt x="1476" y="8697"/>
                        <a:pt x="1435" y="8720"/>
                        <a:pt x="1396" y="8743"/>
                      </a:cubicBezTo>
                      <a:cubicBezTo>
                        <a:pt x="1349" y="8771"/>
                        <a:pt x="1305" y="8799"/>
                        <a:pt x="1262" y="8823"/>
                      </a:cubicBezTo>
                      <a:cubicBezTo>
                        <a:pt x="1246" y="8832"/>
                        <a:pt x="1230" y="8844"/>
                        <a:pt x="1214" y="8852"/>
                      </a:cubicBezTo>
                      <a:cubicBezTo>
                        <a:pt x="1166" y="8882"/>
                        <a:pt x="1119" y="8911"/>
                        <a:pt x="1072" y="8938"/>
                      </a:cubicBezTo>
                      <a:cubicBezTo>
                        <a:pt x="1042" y="8956"/>
                        <a:pt x="1013" y="8973"/>
                        <a:pt x="985" y="8991"/>
                      </a:cubicBezTo>
                      <a:cubicBezTo>
                        <a:pt x="941" y="9018"/>
                        <a:pt x="901" y="9043"/>
                        <a:pt x="860" y="9069"/>
                      </a:cubicBezTo>
                      <a:cubicBezTo>
                        <a:pt x="845" y="9078"/>
                        <a:pt x="832" y="9087"/>
                        <a:pt x="821" y="9094"/>
                      </a:cubicBezTo>
                      <a:cubicBezTo>
                        <a:pt x="794" y="9112"/>
                        <a:pt x="771" y="9126"/>
                        <a:pt x="748" y="9141"/>
                      </a:cubicBezTo>
                      <a:cubicBezTo>
                        <a:pt x="733" y="9148"/>
                        <a:pt x="720" y="9157"/>
                        <a:pt x="706" y="9166"/>
                      </a:cubicBezTo>
                      <a:cubicBezTo>
                        <a:pt x="692" y="9174"/>
                        <a:pt x="678" y="9182"/>
                        <a:pt x="665" y="9192"/>
                      </a:cubicBezTo>
                      <a:cubicBezTo>
                        <a:pt x="643" y="9206"/>
                        <a:pt x="621" y="9218"/>
                        <a:pt x="599" y="9233"/>
                      </a:cubicBezTo>
                      <a:cubicBezTo>
                        <a:pt x="582" y="9244"/>
                        <a:pt x="567" y="9254"/>
                        <a:pt x="551" y="9265"/>
                      </a:cubicBezTo>
                      <a:cubicBezTo>
                        <a:pt x="534" y="9275"/>
                        <a:pt x="518" y="9283"/>
                        <a:pt x="502" y="9295"/>
                      </a:cubicBezTo>
                      <a:cubicBezTo>
                        <a:pt x="483" y="9305"/>
                        <a:pt x="465" y="9318"/>
                        <a:pt x="446" y="9330"/>
                      </a:cubicBezTo>
                      <a:cubicBezTo>
                        <a:pt x="305" y="9422"/>
                        <a:pt x="196" y="9493"/>
                        <a:pt x="122" y="9544"/>
                      </a:cubicBezTo>
                      <a:lnTo>
                        <a:pt x="104" y="9556"/>
                      </a:lnTo>
                      <a:cubicBezTo>
                        <a:pt x="72" y="9578"/>
                        <a:pt x="46" y="9595"/>
                        <a:pt x="30" y="9607"/>
                      </a:cubicBezTo>
                      <a:cubicBezTo>
                        <a:pt x="28" y="9608"/>
                        <a:pt x="24" y="9610"/>
                        <a:pt x="23" y="9611"/>
                      </a:cubicBezTo>
                      <a:cubicBezTo>
                        <a:pt x="17" y="9615"/>
                        <a:pt x="14" y="9618"/>
                        <a:pt x="9" y="9621"/>
                      </a:cubicBezTo>
                      <a:cubicBezTo>
                        <a:pt x="8" y="9623"/>
                        <a:pt x="7" y="9624"/>
                        <a:pt x="5" y="9624"/>
                      </a:cubicBezTo>
                      <a:lnTo>
                        <a:pt x="1" y="9629"/>
                      </a:lnTo>
                      <a:lnTo>
                        <a:pt x="10402" y="28569"/>
                      </a:lnTo>
                      <a:lnTo>
                        <a:pt x="10669" y="28432"/>
                      </a:lnTo>
                      <a:cubicBezTo>
                        <a:pt x="10734" y="28399"/>
                        <a:pt x="10803" y="28365"/>
                        <a:pt x="10868" y="28333"/>
                      </a:cubicBezTo>
                      <a:cubicBezTo>
                        <a:pt x="10913" y="28309"/>
                        <a:pt x="10960" y="28287"/>
                        <a:pt x="11007" y="28263"/>
                      </a:cubicBezTo>
                      <a:cubicBezTo>
                        <a:pt x="11052" y="28242"/>
                        <a:pt x="11095" y="28220"/>
                        <a:pt x="11141" y="28198"/>
                      </a:cubicBezTo>
                      <a:cubicBezTo>
                        <a:pt x="11264" y="28138"/>
                        <a:pt x="11387" y="28079"/>
                        <a:pt x="11510" y="28020"/>
                      </a:cubicBezTo>
                      <a:cubicBezTo>
                        <a:pt x="11570" y="27991"/>
                        <a:pt x="11633" y="27962"/>
                        <a:pt x="11694" y="27933"/>
                      </a:cubicBezTo>
                      <a:cubicBezTo>
                        <a:pt x="11754" y="27904"/>
                        <a:pt x="11816" y="27875"/>
                        <a:pt x="11877" y="27846"/>
                      </a:cubicBezTo>
                      <a:cubicBezTo>
                        <a:pt x="20843" y="23637"/>
                        <a:pt x="29650" y="23043"/>
                        <a:pt x="34083" y="22991"/>
                      </a:cubicBezTo>
                      <a:lnTo>
                        <a:pt x="34083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92D05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B050"/>
                    </a:solidFill>
                  </a:endParaRPr>
                </a:p>
              </p:txBody>
            </p:sp>
          </p:grpSp>
          <p:grpSp>
            <p:nvGrpSpPr>
              <p:cNvPr id="8776" name="Google Shape;8776;p75"/>
              <p:cNvGrpSpPr/>
              <p:nvPr/>
            </p:nvGrpSpPr>
            <p:grpSpPr>
              <a:xfrm>
                <a:off x="6238903" y="1193063"/>
                <a:ext cx="284947" cy="327512"/>
                <a:chOff x="6238903" y="1193063"/>
                <a:chExt cx="284947" cy="327512"/>
              </a:xfrm>
            </p:grpSpPr>
            <p:sp>
              <p:nvSpPr>
                <p:cNvPr id="8777" name="Google Shape;8777;p75"/>
                <p:cNvSpPr/>
                <p:nvPr/>
              </p:nvSpPr>
              <p:spPr>
                <a:xfrm>
                  <a:off x="6238903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0"/>
                      </a:moveTo>
                      <a:lnTo>
                        <a:pt x="0" y="7317"/>
                      </a:lnTo>
                      <a:lnTo>
                        <a:pt x="32762" y="7317"/>
                      </a:lnTo>
                      <a:lnTo>
                        <a:pt x="32762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92D05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B050"/>
                    </a:solidFill>
                  </a:endParaRPr>
                </a:p>
              </p:txBody>
            </p:sp>
            <p:cxnSp>
              <p:nvCxnSpPr>
                <p:cNvPr id="8778" name="Google Shape;8778;p75"/>
                <p:cNvCxnSpPr/>
                <p:nvPr/>
              </p:nvCxnSpPr>
              <p:spPr>
                <a:xfrm rot="10800000">
                  <a:off x="6431250" y="1279375"/>
                  <a:ext cx="0" cy="2412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92D050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8779" name="Google Shape;8779;p75"/>
            <p:cNvGrpSpPr/>
            <p:nvPr/>
          </p:nvGrpSpPr>
          <p:grpSpPr>
            <a:xfrm>
              <a:off x="5900602" y="1193063"/>
              <a:ext cx="444345" cy="1023338"/>
              <a:chOff x="5900602" y="1193063"/>
              <a:chExt cx="444345" cy="1023338"/>
            </a:xfrm>
          </p:grpSpPr>
          <p:grpSp>
            <p:nvGrpSpPr>
              <p:cNvPr id="8780" name="Google Shape;8780;p75"/>
              <p:cNvGrpSpPr/>
              <p:nvPr/>
            </p:nvGrpSpPr>
            <p:grpSpPr>
              <a:xfrm>
                <a:off x="6046501" y="1367785"/>
                <a:ext cx="298446" cy="848616"/>
                <a:chOff x="6046501" y="1367785"/>
                <a:chExt cx="298446" cy="848616"/>
              </a:xfrm>
            </p:grpSpPr>
            <p:sp>
              <p:nvSpPr>
                <p:cNvPr id="8781" name="Google Shape;8781;p75"/>
                <p:cNvSpPr/>
                <p:nvPr/>
              </p:nvSpPr>
              <p:spPr>
                <a:xfrm rot="-5400000">
                  <a:off x="5980418" y="1433868"/>
                  <a:ext cx="430613" cy="298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10" h="34314" extrusionOk="0">
                      <a:moveTo>
                        <a:pt x="722" y="0"/>
                      </a:moveTo>
                      <a:cubicBezTo>
                        <a:pt x="481" y="0"/>
                        <a:pt x="241" y="0"/>
                        <a:pt x="1" y="3"/>
                      </a:cubicBezTo>
                      <a:lnTo>
                        <a:pt x="1" y="24234"/>
                      </a:lnTo>
                      <a:cubicBezTo>
                        <a:pt x="243" y="24230"/>
                        <a:pt x="428" y="24229"/>
                        <a:pt x="550" y="24229"/>
                      </a:cubicBezTo>
                      <a:cubicBezTo>
                        <a:pt x="648" y="24229"/>
                        <a:pt x="706" y="24230"/>
                        <a:pt x="722" y="24230"/>
                      </a:cubicBezTo>
                      <a:lnTo>
                        <a:pt x="729" y="24230"/>
                      </a:lnTo>
                      <a:cubicBezTo>
                        <a:pt x="773" y="24230"/>
                        <a:pt x="1173" y="24214"/>
                        <a:pt x="1871" y="24214"/>
                      </a:cubicBezTo>
                      <a:cubicBezTo>
                        <a:pt x="6340" y="24214"/>
                        <a:pt x="23046" y="24853"/>
                        <a:pt x="37171" y="34314"/>
                      </a:cubicBezTo>
                      <a:lnTo>
                        <a:pt x="49510" y="11872"/>
                      </a:lnTo>
                      <a:cubicBezTo>
                        <a:pt x="49510" y="11872"/>
                        <a:pt x="31299" y="3"/>
                        <a:pt x="729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92D05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8782" name="Google Shape;8782;p75"/>
                <p:cNvSpPr/>
                <p:nvPr/>
              </p:nvSpPr>
              <p:spPr>
                <a:xfrm rot="-5400000">
                  <a:off x="5986745" y="1858198"/>
                  <a:ext cx="417984" cy="29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58" h="34311" extrusionOk="0">
                      <a:moveTo>
                        <a:pt x="48058" y="0"/>
                      </a:moveTo>
                      <a:cubicBezTo>
                        <a:pt x="40706" y="47"/>
                        <a:pt x="34078" y="776"/>
                        <a:pt x="28261" y="1849"/>
                      </a:cubicBezTo>
                      <a:cubicBezTo>
                        <a:pt x="20919" y="3208"/>
                        <a:pt x="14865" y="5126"/>
                        <a:pt x="10271" y="6917"/>
                      </a:cubicBezTo>
                      <a:cubicBezTo>
                        <a:pt x="5004" y="8972"/>
                        <a:pt x="1653" y="10865"/>
                        <a:pt x="474" y="11571"/>
                      </a:cubicBezTo>
                      <a:cubicBezTo>
                        <a:pt x="462" y="11578"/>
                        <a:pt x="449" y="11585"/>
                        <a:pt x="439" y="11593"/>
                      </a:cubicBezTo>
                      <a:cubicBezTo>
                        <a:pt x="427" y="11600"/>
                        <a:pt x="417" y="11606"/>
                        <a:pt x="406" y="11613"/>
                      </a:cubicBezTo>
                      <a:cubicBezTo>
                        <a:pt x="384" y="11628"/>
                        <a:pt x="365" y="11638"/>
                        <a:pt x="344" y="11651"/>
                      </a:cubicBezTo>
                      <a:cubicBezTo>
                        <a:pt x="328" y="11661"/>
                        <a:pt x="311" y="11671"/>
                        <a:pt x="296" y="11680"/>
                      </a:cubicBezTo>
                      <a:cubicBezTo>
                        <a:pt x="285" y="11689"/>
                        <a:pt x="273" y="11696"/>
                        <a:pt x="260" y="11703"/>
                      </a:cubicBezTo>
                      <a:cubicBezTo>
                        <a:pt x="251" y="11709"/>
                        <a:pt x="242" y="11715"/>
                        <a:pt x="235" y="11719"/>
                      </a:cubicBezTo>
                      <a:cubicBezTo>
                        <a:pt x="126" y="11788"/>
                        <a:pt x="53" y="11833"/>
                        <a:pt x="20" y="11855"/>
                      </a:cubicBezTo>
                      <a:cubicBezTo>
                        <a:pt x="18" y="11856"/>
                        <a:pt x="14" y="11858"/>
                        <a:pt x="12" y="11861"/>
                      </a:cubicBezTo>
                      <a:cubicBezTo>
                        <a:pt x="4" y="11865"/>
                        <a:pt x="1" y="11869"/>
                        <a:pt x="1" y="11869"/>
                      </a:cubicBezTo>
                      <a:lnTo>
                        <a:pt x="12338" y="34311"/>
                      </a:lnTo>
                      <a:cubicBezTo>
                        <a:pt x="12429" y="34252"/>
                        <a:pt x="12518" y="34194"/>
                        <a:pt x="12608" y="34136"/>
                      </a:cubicBezTo>
                      <a:cubicBezTo>
                        <a:pt x="12655" y="34107"/>
                        <a:pt x="12700" y="34076"/>
                        <a:pt x="12747" y="34047"/>
                      </a:cubicBezTo>
                      <a:cubicBezTo>
                        <a:pt x="12789" y="34021"/>
                        <a:pt x="12830" y="33996"/>
                        <a:pt x="12869" y="33970"/>
                      </a:cubicBezTo>
                      <a:cubicBezTo>
                        <a:pt x="12927" y="33932"/>
                        <a:pt x="12986" y="33896"/>
                        <a:pt x="13045" y="33858"/>
                      </a:cubicBezTo>
                      <a:cubicBezTo>
                        <a:pt x="13124" y="33808"/>
                        <a:pt x="13204" y="33759"/>
                        <a:pt x="13283" y="33709"/>
                      </a:cubicBezTo>
                      <a:cubicBezTo>
                        <a:pt x="13363" y="33661"/>
                        <a:pt x="13441" y="33612"/>
                        <a:pt x="13521" y="33562"/>
                      </a:cubicBezTo>
                      <a:cubicBezTo>
                        <a:pt x="13601" y="33513"/>
                        <a:pt x="13679" y="33465"/>
                        <a:pt x="13759" y="33417"/>
                      </a:cubicBezTo>
                      <a:cubicBezTo>
                        <a:pt x="13842" y="33367"/>
                        <a:pt x="13922" y="33319"/>
                        <a:pt x="14003" y="33270"/>
                      </a:cubicBezTo>
                      <a:cubicBezTo>
                        <a:pt x="14082" y="33222"/>
                        <a:pt x="14159" y="33175"/>
                        <a:pt x="14238" y="33130"/>
                      </a:cubicBezTo>
                      <a:cubicBezTo>
                        <a:pt x="14318" y="33082"/>
                        <a:pt x="14398" y="33037"/>
                        <a:pt x="14478" y="32990"/>
                      </a:cubicBezTo>
                      <a:cubicBezTo>
                        <a:pt x="14558" y="32943"/>
                        <a:pt x="14638" y="32897"/>
                        <a:pt x="14718" y="32852"/>
                      </a:cubicBezTo>
                      <a:cubicBezTo>
                        <a:pt x="14798" y="32804"/>
                        <a:pt x="14879" y="32758"/>
                        <a:pt x="14959" y="32713"/>
                      </a:cubicBezTo>
                      <a:cubicBezTo>
                        <a:pt x="15120" y="32622"/>
                        <a:pt x="15280" y="32531"/>
                        <a:pt x="15444" y="32441"/>
                      </a:cubicBezTo>
                      <a:cubicBezTo>
                        <a:pt x="15521" y="32397"/>
                        <a:pt x="15598" y="32357"/>
                        <a:pt x="15674" y="32314"/>
                      </a:cubicBezTo>
                      <a:cubicBezTo>
                        <a:pt x="15698" y="32301"/>
                        <a:pt x="15723" y="32287"/>
                        <a:pt x="15746" y="32274"/>
                      </a:cubicBezTo>
                      <a:cubicBezTo>
                        <a:pt x="15888" y="32196"/>
                        <a:pt x="16029" y="32119"/>
                        <a:pt x="16172" y="32045"/>
                      </a:cubicBezTo>
                      <a:cubicBezTo>
                        <a:pt x="29547" y="24910"/>
                        <a:pt x="44618" y="24279"/>
                        <a:pt x="48058" y="24228"/>
                      </a:cubicBezTo>
                      <a:lnTo>
                        <a:pt x="48058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92D05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B050"/>
                    </a:solidFill>
                  </a:endParaRPr>
                </a:p>
              </p:txBody>
            </p:sp>
          </p:grpSp>
          <p:grpSp>
            <p:nvGrpSpPr>
              <p:cNvPr id="8783" name="Google Shape;8783;p75"/>
              <p:cNvGrpSpPr/>
              <p:nvPr/>
            </p:nvGrpSpPr>
            <p:grpSpPr>
              <a:xfrm>
                <a:off x="5900602" y="1193063"/>
                <a:ext cx="284947" cy="182312"/>
                <a:chOff x="5900602" y="1193063"/>
                <a:chExt cx="284947" cy="182312"/>
              </a:xfrm>
            </p:grpSpPr>
            <p:sp>
              <p:nvSpPr>
                <p:cNvPr id="8784" name="Google Shape;8784;p75"/>
                <p:cNvSpPr/>
                <p:nvPr/>
              </p:nvSpPr>
              <p:spPr>
                <a:xfrm>
                  <a:off x="5900602" y="1193063"/>
                  <a:ext cx="284947" cy="6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2" h="7318" extrusionOk="0">
                      <a:moveTo>
                        <a:pt x="0" y="0"/>
                      </a:moveTo>
                      <a:lnTo>
                        <a:pt x="0" y="7318"/>
                      </a:lnTo>
                      <a:lnTo>
                        <a:pt x="32762" y="7318"/>
                      </a:lnTo>
                      <a:lnTo>
                        <a:pt x="32762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92D05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B050"/>
                    </a:solidFill>
                  </a:endParaRPr>
                </a:p>
              </p:txBody>
            </p:sp>
            <p:cxnSp>
              <p:nvCxnSpPr>
                <p:cNvPr id="8785" name="Google Shape;8785;p75"/>
                <p:cNvCxnSpPr/>
                <p:nvPr/>
              </p:nvCxnSpPr>
              <p:spPr>
                <a:xfrm rot="10800000">
                  <a:off x="6156950" y="1279675"/>
                  <a:ext cx="0" cy="95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92D050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</p:grpSp>
      <p:grpSp>
        <p:nvGrpSpPr>
          <p:cNvPr id="8786" name="Google Shape;8786;p75"/>
          <p:cNvGrpSpPr/>
          <p:nvPr/>
        </p:nvGrpSpPr>
        <p:grpSpPr>
          <a:xfrm>
            <a:off x="7225507" y="1220715"/>
            <a:ext cx="1219413" cy="1051365"/>
            <a:chOff x="7287122" y="1165658"/>
            <a:chExt cx="1219413" cy="1051365"/>
          </a:xfrm>
        </p:grpSpPr>
        <p:grpSp>
          <p:nvGrpSpPr>
            <p:cNvPr id="8787" name="Google Shape;8787;p75"/>
            <p:cNvGrpSpPr/>
            <p:nvPr/>
          </p:nvGrpSpPr>
          <p:grpSpPr>
            <a:xfrm>
              <a:off x="7287122" y="1969723"/>
              <a:ext cx="1219413" cy="247300"/>
              <a:chOff x="7287122" y="1969723"/>
              <a:chExt cx="1219413" cy="247300"/>
            </a:xfrm>
          </p:grpSpPr>
          <p:sp>
            <p:nvSpPr>
              <p:cNvPr id="8788" name="Google Shape;8788;p75"/>
              <p:cNvSpPr/>
              <p:nvPr/>
            </p:nvSpPr>
            <p:spPr>
              <a:xfrm flipH="1">
                <a:off x="8366247" y="1969723"/>
                <a:ext cx="140288" cy="247300"/>
              </a:xfrm>
              <a:custGeom>
                <a:avLst/>
                <a:gdLst/>
                <a:ahLst/>
                <a:cxnLst/>
                <a:rect l="l" t="t" r="r" b="b"/>
                <a:pathLst>
                  <a:path w="14992" h="26428" extrusionOk="0">
                    <a:moveTo>
                      <a:pt x="31" y="0"/>
                    </a:moveTo>
                    <a:cubicBezTo>
                      <a:pt x="25" y="0"/>
                      <a:pt x="19" y="0"/>
                      <a:pt x="13" y="0"/>
                    </a:cubicBezTo>
                    <a:lnTo>
                      <a:pt x="0" y="0"/>
                    </a:lnTo>
                    <a:lnTo>
                      <a:pt x="0" y="26407"/>
                    </a:lnTo>
                    <a:lnTo>
                      <a:pt x="13" y="26427"/>
                    </a:lnTo>
                    <a:lnTo>
                      <a:pt x="14992" y="1860"/>
                    </a:lnTo>
                    <a:cubicBezTo>
                      <a:pt x="10391" y="663"/>
                      <a:pt x="5335" y="0"/>
                      <a:pt x="3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grpSp>
            <p:nvGrpSpPr>
              <p:cNvPr id="8789" name="Google Shape;8789;p75"/>
              <p:cNvGrpSpPr/>
              <p:nvPr/>
            </p:nvGrpSpPr>
            <p:grpSpPr>
              <a:xfrm>
                <a:off x="7287122" y="2063892"/>
                <a:ext cx="1151753" cy="73428"/>
                <a:chOff x="7287122" y="2063892"/>
                <a:chExt cx="1151753" cy="73428"/>
              </a:xfrm>
            </p:grpSpPr>
            <p:sp>
              <p:nvSpPr>
                <p:cNvPr id="8790" name="Google Shape;8790;p75"/>
                <p:cNvSpPr/>
                <p:nvPr/>
              </p:nvSpPr>
              <p:spPr>
                <a:xfrm flipH="1">
                  <a:off x="7287122" y="2063892"/>
                  <a:ext cx="507103" cy="73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7" extrusionOk="0">
                      <a:moveTo>
                        <a:pt x="0" y="1"/>
                      </a:moveTo>
                      <a:lnTo>
                        <a:pt x="0" y="7847"/>
                      </a:lnTo>
                      <a:lnTo>
                        <a:pt x="35123" y="7847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92D05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B050"/>
                    </a:solidFill>
                  </a:endParaRPr>
                </a:p>
              </p:txBody>
            </p:sp>
            <p:cxnSp>
              <p:nvCxnSpPr>
                <p:cNvPr id="8791" name="Google Shape;8791;p75"/>
                <p:cNvCxnSpPr/>
                <p:nvPr/>
              </p:nvCxnSpPr>
              <p:spPr>
                <a:xfrm rot="10800000">
                  <a:off x="7818475" y="2100600"/>
                  <a:ext cx="620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92D050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8792" name="Google Shape;8792;p75"/>
            <p:cNvGrpSpPr/>
            <p:nvPr/>
          </p:nvGrpSpPr>
          <p:grpSpPr>
            <a:xfrm>
              <a:off x="7287122" y="1712201"/>
              <a:ext cx="1219403" cy="246767"/>
              <a:chOff x="7287122" y="1712201"/>
              <a:chExt cx="1219403" cy="246767"/>
            </a:xfrm>
          </p:grpSpPr>
          <p:sp>
            <p:nvSpPr>
              <p:cNvPr id="8793" name="Google Shape;8793;p75"/>
              <p:cNvSpPr/>
              <p:nvPr/>
            </p:nvSpPr>
            <p:spPr>
              <a:xfrm flipH="1">
                <a:off x="8226249" y="1712201"/>
                <a:ext cx="280276" cy="246767"/>
              </a:xfrm>
              <a:custGeom>
                <a:avLst/>
                <a:gdLst/>
                <a:ahLst/>
                <a:cxnLst/>
                <a:rect l="l" t="t" r="r" b="b"/>
                <a:pathLst>
                  <a:path w="29952" h="26371" extrusionOk="0">
                    <a:moveTo>
                      <a:pt x="1" y="0"/>
                    </a:moveTo>
                    <a:lnTo>
                      <a:pt x="1" y="24234"/>
                    </a:lnTo>
                    <a:lnTo>
                      <a:pt x="14" y="24234"/>
                    </a:lnTo>
                    <a:cubicBezTo>
                      <a:pt x="14" y="24234"/>
                      <a:pt x="203" y="24229"/>
                      <a:pt x="558" y="24229"/>
                    </a:cubicBezTo>
                    <a:cubicBezTo>
                      <a:pt x="2473" y="24229"/>
                      <a:pt x="9215" y="24384"/>
                      <a:pt x="17213" y="26370"/>
                    </a:cubicBezTo>
                    <a:lnTo>
                      <a:pt x="29952" y="5713"/>
                    </a:lnTo>
                    <a:cubicBezTo>
                      <a:pt x="29952" y="5713"/>
                      <a:pt x="20827" y="0"/>
                      <a:pt x="1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grpSp>
            <p:nvGrpSpPr>
              <p:cNvPr id="8794" name="Google Shape;8794;p75"/>
              <p:cNvGrpSpPr/>
              <p:nvPr/>
            </p:nvGrpSpPr>
            <p:grpSpPr>
              <a:xfrm>
                <a:off x="7287122" y="1842861"/>
                <a:ext cx="1005303" cy="73419"/>
                <a:chOff x="7287122" y="1842861"/>
                <a:chExt cx="1005303" cy="73419"/>
              </a:xfrm>
            </p:grpSpPr>
            <p:sp>
              <p:nvSpPr>
                <p:cNvPr id="8795" name="Google Shape;8795;p75"/>
                <p:cNvSpPr/>
                <p:nvPr/>
              </p:nvSpPr>
              <p:spPr>
                <a:xfrm flipH="1">
                  <a:off x="7287122" y="1842861"/>
                  <a:ext cx="507103" cy="73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6" extrusionOk="0">
                      <a:moveTo>
                        <a:pt x="0" y="1"/>
                      </a:moveTo>
                      <a:lnTo>
                        <a:pt x="0" y="7845"/>
                      </a:lnTo>
                      <a:lnTo>
                        <a:pt x="35123" y="7845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92D05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B050"/>
                    </a:solidFill>
                  </a:endParaRPr>
                </a:p>
              </p:txBody>
            </p:sp>
            <p:cxnSp>
              <p:nvCxnSpPr>
                <p:cNvPr id="8796" name="Google Shape;8796;p75"/>
                <p:cNvCxnSpPr/>
                <p:nvPr/>
              </p:nvCxnSpPr>
              <p:spPr>
                <a:xfrm rot="10800000">
                  <a:off x="7818425" y="1879575"/>
                  <a:ext cx="47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92D050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8797" name="Google Shape;8797;p75"/>
            <p:cNvGrpSpPr/>
            <p:nvPr/>
          </p:nvGrpSpPr>
          <p:grpSpPr>
            <a:xfrm>
              <a:off x="7287122" y="1447520"/>
              <a:ext cx="1219403" cy="286667"/>
              <a:chOff x="7287122" y="1447520"/>
              <a:chExt cx="1219403" cy="286667"/>
            </a:xfrm>
          </p:grpSpPr>
          <p:sp>
            <p:nvSpPr>
              <p:cNvPr id="8798" name="Google Shape;8798;p75"/>
              <p:cNvSpPr/>
              <p:nvPr/>
            </p:nvSpPr>
            <p:spPr>
              <a:xfrm flipH="1">
                <a:off x="8087665" y="1447520"/>
                <a:ext cx="418860" cy="286667"/>
              </a:xfrm>
              <a:custGeom>
                <a:avLst/>
                <a:gdLst/>
                <a:ahLst/>
                <a:cxnLst/>
                <a:rect l="l" t="t" r="r" b="b"/>
                <a:pathLst>
                  <a:path w="44762" h="30635" extrusionOk="0">
                    <a:moveTo>
                      <a:pt x="1" y="1"/>
                    </a:moveTo>
                    <a:lnTo>
                      <a:pt x="1" y="24648"/>
                    </a:lnTo>
                    <a:lnTo>
                      <a:pt x="14" y="24648"/>
                    </a:lnTo>
                    <a:cubicBezTo>
                      <a:pt x="5607" y="24648"/>
                      <a:pt x="18560" y="25130"/>
                      <a:pt x="31390" y="30635"/>
                    </a:cubicBezTo>
                    <a:lnTo>
                      <a:pt x="44761" y="10327"/>
                    </a:lnTo>
                    <a:cubicBezTo>
                      <a:pt x="44761" y="10327"/>
                      <a:pt x="27304" y="1"/>
                      <a:pt x="14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grpSp>
            <p:nvGrpSpPr>
              <p:cNvPr id="8799" name="Google Shape;8799;p75"/>
              <p:cNvGrpSpPr/>
              <p:nvPr/>
            </p:nvGrpSpPr>
            <p:grpSpPr>
              <a:xfrm>
                <a:off x="7287122" y="1581977"/>
                <a:ext cx="852803" cy="73428"/>
                <a:chOff x="7287122" y="1581977"/>
                <a:chExt cx="852803" cy="73428"/>
              </a:xfrm>
            </p:grpSpPr>
            <p:sp>
              <p:nvSpPr>
                <p:cNvPr id="8800" name="Google Shape;8800;p75"/>
                <p:cNvSpPr/>
                <p:nvPr/>
              </p:nvSpPr>
              <p:spPr>
                <a:xfrm flipH="1">
                  <a:off x="7287122" y="1581977"/>
                  <a:ext cx="507103" cy="73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7" extrusionOk="0">
                      <a:moveTo>
                        <a:pt x="0" y="1"/>
                      </a:moveTo>
                      <a:lnTo>
                        <a:pt x="0" y="7847"/>
                      </a:lnTo>
                      <a:lnTo>
                        <a:pt x="35123" y="7847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92D05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B050"/>
                    </a:solidFill>
                  </a:endParaRPr>
                </a:p>
              </p:txBody>
            </p:sp>
            <p:cxnSp>
              <p:nvCxnSpPr>
                <p:cNvPr id="8801" name="Google Shape;8801;p75"/>
                <p:cNvCxnSpPr/>
                <p:nvPr/>
              </p:nvCxnSpPr>
              <p:spPr>
                <a:xfrm rot="10800000">
                  <a:off x="7818325" y="1618700"/>
                  <a:ext cx="321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92D050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  <p:grpSp>
          <p:nvGrpSpPr>
            <p:cNvPr id="8802" name="Google Shape;8802;p75"/>
            <p:cNvGrpSpPr/>
            <p:nvPr/>
          </p:nvGrpSpPr>
          <p:grpSpPr>
            <a:xfrm>
              <a:off x="7287122" y="1165658"/>
              <a:ext cx="1219403" cy="344253"/>
              <a:chOff x="7287122" y="1165658"/>
              <a:chExt cx="1219403" cy="344253"/>
            </a:xfrm>
          </p:grpSpPr>
          <p:sp>
            <p:nvSpPr>
              <p:cNvPr id="8803" name="Google Shape;8803;p75"/>
              <p:cNvSpPr/>
              <p:nvPr/>
            </p:nvSpPr>
            <p:spPr>
              <a:xfrm flipH="1">
                <a:off x="7919557" y="1165658"/>
                <a:ext cx="586968" cy="344253"/>
              </a:xfrm>
              <a:custGeom>
                <a:avLst/>
                <a:gdLst/>
                <a:ahLst/>
                <a:cxnLst/>
                <a:rect l="l" t="t" r="r" b="b"/>
                <a:pathLst>
                  <a:path w="62727" h="36789" extrusionOk="0">
                    <a:moveTo>
                      <a:pt x="1" y="1"/>
                    </a:moveTo>
                    <a:lnTo>
                      <a:pt x="1" y="25976"/>
                    </a:lnTo>
                    <a:lnTo>
                      <a:pt x="17" y="25976"/>
                    </a:lnTo>
                    <a:cubicBezTo>
                      <a:pt x="74" y="25976"/>
                      <a:pt x="588" y="25960"/>
                      <a:pt x="1487" y="25960"/>
                    </a:cubicBezTo>
                    <a:cubicBezTo>
                      <a:pt x="7235" y="25960"/>
                      <a:pt x="28709" y="26646"/>
                      <a:pt x="46867" y="36789"/>
                    </a:cubicBezTo>
                    <a:lnTo>
                      <a:pt x="62726" y="12728"/>
                    </a:lnTo>
                    <a:cubicBezTo>
                      <a:pt x="62726" y="12728"/>
                      <a:pt x="39312" y="2"/>
                      <a:pt x="1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B050"/>
                  </a:solidFill>
                </a:endParaRPr>
              </a:p>
            </p:txBody>
          </p:sp>
          <p:grpSp>
            <p:nvGrpSpPr>
              <p:cNvPr id="8804" name="Google Shape;8804;p75"/>
              <p:cNvGrpSpPr/>
              <p:nvPr/>
            </p:nvGrpSpPr>
            <p:grpSpPr>
              <a:xfrm>
                <a:off x="7287122" y="1341025"/>
                <a:ext cx="695703" cy="73419"/>
                <a:chOff x="7287122" y="1341025"/>
                <a:chExt cx="695703" cy="73419"/>
              </a:xfrm>
            </p:grpSpPr>
            <p:sp>
              <p:nvSpPr>
                <p:cNvPr id="8805" name="Google Shape;8805;p75"/>
                <p:cNvSpPr/>
                <p:nvPr/>
              </p:nvSpPr>
              <p:spPr>
                <a:xfrm flipH="1">
                  <a:off x="7287122" y="1341025"/>
                  <a:ext cx="507103" cy="73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4" h="7846" extrusionOk="0">
                      <a:moveTo>
                        <a:pt x="0" y="1"/>
                      </a:moveTo>
                      <a:lnTo>
                        <a:pt x="0" y="7845"/>
                      </a:lnTo>
                      <a:lnTo>
                        <a:pt x="35123" y="7845"/>
                      </a:lnTo>
                      <a:lnTo>
                        <a:pt x="35123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92D05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00B050"/>
                    </a:solidFill>
                  </a:endParaRPr>
                </a:p>
              </p:txBody>
            </p:sp>
            <p:cxnSp>
              <p:nvCxnSpPr>
                <p:cNvPr id="8806" name="Google Shape;8806;p75"/>
                <p:cNvCxnSpPr/>
                <p:nvPr/>
              </p:nvCxnSpPr>
              <p:spPr>
                <a:xfrm rot="10800000">
                  <a:off x="7818425" y="1377750"/>
                  <a:ext cx="16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92D050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</p:grpSp>
        </p:grpSp>
      </p:grpSp>
      <p:sp>
        <p:nvSpPr>
          <p:cNvPr id="2" name="Google Shape;1529;p70">
            <a:extLst>
              <a:ext uri="{FF2B5EF4-FFF2-40B4-BE49-F238E27FC236}">
                <a16:creationId xmlns:a16="http://schemas.microsoft.com/office/drawing/2014/main" id="{5487E090-3726-A1D2-31C4-F2C099393C4A}"/>
              </a:ext>
            </a:extLst>
          </p:cNvPr>
          <p:cNvSpPr txBox="1">
            <a:spLocks/>
          </p:cNvSpPr>
          <p:nvPr/>
        </p:nvSpPr>
        <p:spPr>
          <a:xfrm>
            <a:off x="714444" y="299998"/>
            <a:ext cx="77106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fa-IR" sz="2400" dirty="0">
                <a:solidFill>
                  <a:srgbClr val="00B050"/>
                </a:solidFill>
                <a:cs typeface="B Nazanin" panose="00000700000000000000" pitchFamily="2" charset="-78"/>
              </a:rPr>
              <a:t>انواع نمودارهای خلاقانه: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400050" y="683075"/>
            <a:ext cx="2374187" cy="2738475"/>
            <a:chOff x="884237" y="1516734"/>
            <a:chExt cx="6331165" cy="7302600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884237" y="1516734"/>
              <a:ext cx="5751224" cy="2902866"/>
              <a:chOff x="808037" y="1288134"/>
              <a:chExt cx="5751224" cy="2902866"/>
            </a:xfrm>
          </p:grpSpPr>
          <p:sp>
            <p:nvSpPr>
              <p:cNvPr id="494" name="TextBox 493"/>
              <p:cNvSpPr txBox="1"/>
              <p:nvPr/>
            </p:nvSpPr>
            <p:spPr>
              <a:xfrm>
                <a:off x="808037" y="1532659"/>
                <a:ext cx="3886200" cy="160043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r"/>
                <a:r>
                  <a:rPr lang="fa-IR" sz="3300" dirty="0">
                    <a:solidFill>
                      <a:srgbClr val="00B050"/>
                    </a:solidFill>
                    <a:latin typeface="Lato Black" pitchFamily="34" charset="0"/>
                    <a:ea typeface="Lato Black" pitchFamily="34" charset="0"/>
                    <a:cs typeface="B Nazanin" panose="00000700000000000000" pitchFamily="2" charset="-78"/>
                  </a:rPr>
                  <a:t>نمادها</a:t>
                </a:r>
                <a:endParaRPr lang="en-US" sz="3300" dirty="0">
                  <a:solidFill>
                    <a:srgbClr val="00B050"/>
                  </a:solidFill>
                  <a:latin typeface="Lato Black" pitchFamily="34" charset="0"/>
                  <a:ea typeface="Lato Black" pitchFamily="34" charset="0"/>
                  <a:cs typeface="B Nazanin" panose="00000700000000000000" pitchFamily="2" charset="-78"/>
                </a:endParaRPr>
              </a:p>
            </p:txBody>
          </p:sp>
          <p:grpSp>
            <p:nvGrpSpPr>
              <p:cNvPr id="18" name="กลุ่ม 17"/>
              <p:cNvGrpSpPr/>
              <p:nvPr/>
            </p:nvGrpSpPr>
            <p:grpSpPr>
              <a:xfrm>
                <a:off x="3656395" y="1288134"/>
                <a:ext cx="2902866" cy="2902866"/>
                <a:chOff x="13526171" y="7470804"/>
                <a:chExt cx="2902866" cy="2902866"/>
              </a:xfrm>
              <a:solidFill>
                <a:schemeClr val="tx1"/>
              </a:solidFill>
            </p:grpSpPr>
            <p:sp>
              <p:nvSpPr>
                <p:cNvPr id="498" name="Rectangle 35"/>
                <p:cNvSpPr/>
                <p:nvPr/>
              </p:nvSpPr>
              <p:spPr>
                <a:xfrm rot="16200000">
                  <a:off x="14507630" y="8851545"/>
                  <a:ext cx="2902866" cy="14138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34252" tIns="17127" rIns="34252" bIns="17127" anchor="ctr"/>
                <a:lstStyle/>
                <a:p>
                  <a:pPr algn="ctr" defTabSz="407792">
                    <a:defRPr/>
                  </a:pPr>
                  <a:endParaRPr lang="en-US" sz="525" dirty="0">
                    <a:solidFill>
                      <a:srgbClr val="00B050"/>
                    </a:solidFill>
                    <a:latin typeface="Open Sans Light"/>
                    <a:cs typeface="B Nazanin" panose="00000700000000000000" pitchFamily="2" charset="-78"/>
                  </a:endParaRPr>
                </a:p>
              </p:txBody>
            </p:sp>
            <p:sp>
              <p:nvSpPr>
                <p:cNvPr id="499" name="Rectangle 35"/>
                <p:cNvSpPr/>
                <p:nvPr/>
              </p:nvSpPr>
              <p:spPr>
                <a:xfrm>
                  <a:off x="13526171" y="9528204"/>
                  <a:ext cx="2902866" cy="14138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34252" tIns="17127" rIns="34252" bIns="17127" anchor="ctr"/>
                <a:lstStyle/>
                <a:p>
                  <a:pPr algn="ctr" defTabSz="407792">
                    <a:defRPr/>
                  </a:pPr>
                  <a:endParaRPr lang="en-US" sz="525" dirty="0">
                    <a:solidFill>
                      <a:srgbClr val="00B050"/>
                    </a:solidFill>
                    <a:latin typeface="Open Sans Light"/>
                    <a:cs typeface="B Nazanin" panose="00000700000000000000" pitchFamily="2" charset="-78"/>
                  </a:endParaRPr>
                </a:p>
              </p:txBody>
            </p:sp>
          </p:grpSp>
        </p:grpSp>
        <p:grpSp>
          <p:nvGrpSpPr>
            <p:cNvPr id="4" name="กลุ่ม 3"/>
            <p:cNvGrpSpPr/>
            <p:nvPr/>
          </p:nvGrpSpPr>
          <p:grpSpPr>
            <a:xfrm>
              <a:off x="1112837" y="6062993"/>
              <a:ext cx="6102565" cy="2756341"/>
              <a:chOff x="960437" y="4996193"/>
              <a:chExt cx="6102565" cy="2756341"/>
            </a:xfrm>
          </p:grpSpPr>
          <p:sp>
            <p:nvSpPr>
              <p:cNvPr id="273" name="Title 20"/>
              <p:cNvSpPr txBox="1">
                <a:spLocks/>
              </p:cNvSpPr>
              <p:nvPr/>
            </p:nvSpPr>
            <p:spPr bwMode="auto">
              <a:xfrm>
                <a:off x="960437" y="7080715"/>
                <a:ext cx="5943600" cy="6718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5" tIns="45722" rIns="91445" bIns="45722" anchor="ctr">
                <a:spAutoFit/>
              </a:bodyPr>
              <a:lstStyle>
                <a:lvl1pPr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thaiDist" rtl="1">
                  <a:lnSpc>
                    <a:spcPct val="130000"/>
                  </a:lnSpc>
                </a:pPr>
                <a:endParaRPr lang="en-US" sz="900" dirty="0">
                  <a:solidFill>
                    <a:srgbClr val="00B050"/>
                  </a:solidFill>
                  <a:latin typeface="Lato" pitchFamily="34" charset="0"/>
                  <a:ea typeface="Lato" pitchFamily="34" charset="0"/>
                  <a:cs typeface="B Nazanin" panose="00000700000000000000" pitchFamily="2" charset="-78"/>
                </a:endParaRPr>
              </a:p>
            </p:txBody>
          </p:sp>
          <p:sp>
            <p:nvSpPr>
              <p:cNvPr id="274" name="TextBox 273"/>
              <p:cNvSpPr txBox="1"/>
              <p:nvPr/>
            </p:nvSpPr>
            <p:spPr>
              <a:xfrm>
                <a:off x="1119402" y="4996193"/>
                <a:ext cx="594360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a-IR" sz="1350" b="1" dirty="0">
                    <a:solidFill>
                      <a:srgbClr val="00B050"/>
                    </a:solidFill>
                    <a:latin typeface="Lato Black" charset="0"/>
                    <a:ea typeface="Lato Black" charset="0"/>
                    <a:cs typeface="B Nazanin" panose="00000700000000000000" pitchFamily="2" charset="-78"/>
                  </a:rPr>
                  <a:t>مجموعه آیکون های اجتماعی</a:t>
                </a:r>
                <a:endParaRPr lang="en-US" sz="1350" b="1" dirty="0">
                  <a:solidFill>
                    <a:srgbClr val="00B050"/>
                  </a:solidFill>
                  <a:latin typeface="Lato Black" charset="0"/>
                  <a:ea typeface="Lato Black" charset="0"/>
                  <a:cs typeface="B Nazanin" panose="00000700000000000000" pitchFamily="2" charset="-78"/>
                </a:endParaRPr>
              </a:p>
            </p:txBody>
          </p:sp>
        </p:grpSp>
      </p:grpSp>
      <p:grpSp>
        <p:nvGrpSpPr>
          <p:cNvPr id="661" name="กลุ่ม 660"/>
          <p:cNvGrpSpPr/>
          <p:nvPr/>
        </p:nvGrpSpPr>
        <p:grpSpPr>
          <a:xfrm>
            <a:off x="3686176" y="789385"/>
            <a:ext cx="493514" cy="488156"/>
            <a:chOff x="9799638" y="2105025"/>
            <a:chExt cx="1316037" cy="1301750"/>
          </a:xfrm>
        </p:grpSpPr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9799638" y="2105025"/>
              <a:ext cx="1316037" cy="1301750"/>
            </a:xfrm>
            <a:prstGeom prst="ellipse">
              <a:avLst/>
            </a:prstGeom>
            <a:solidFill>
              <a:srgbClr val="4F7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0304463" y="2473325"/>
              <a:ext cx="290512" cy="565150"/>
            </a:xfrm>
            <a:custGeom>
              <a:avLst/>
              <a:gdLst>
                <a:gd name="T0" fmla="*/ 16 w 19"/>
                <a:gd name="T1" fmla="*/ 6 h 37"/>
                <a:gd name="T2" fmla="*/ 19 w 19"/>
                <a:gd name="T3" fmla="*/ 6 h 37"/>
                <a:gd name="T4" fmla="*/ 19 w 19"/>
                <a:gd name="T5" fmla="*/ 6 h 37"/>
                <a:gd name="T6" fmla="*/ 19 w 19"/>
                <a:gd name="T7" fmla="*/ 0 h 37"/>
                <a:gd name="T8" fmla="*/ 18 w 19"/>
                <a:gd name="T9" fmla="*/ 0 h 37"/>
                <a:gd name="T10" fmla="*/ 14 w 19"/>
                <a:gd name="T11" fmla="*/ 0 h 37"/>
                <a:gd name="T12" fmla="*/ 9 w 19"/>
                <a:gd name="T13" fmla="*/ 2 h 37"/>
                <a:gd name="T14" fmla="*/ 6 w 19"/>
                <a:gd name="T15" fmla="*/ 7 h 37"/>
                <a:gd name="T16" fmla="*/ 6 w 19"/>
                <a:gd name="T17" fmla="*/ 9 h 37"/>
                <a:gd name="T18" fmla="*/ 6 w 19"/>
                <a:gd name="T19" fmla="*/ 13 h 37"/>
                <a:gd name="T20" fmla="*/ 6 w 19"/>
                <a:gd name="T21" fmla="*/ 14 h 37"/>
                <a:gd name="T22" fmla="*/ 0 w 19"/>
                <a:gd name="T23" fmla="*/ 14 h 37"/>
                <a:gd name="T24" fmla="*/ 0 w 19"/>
                <a:gd name="T25" fmla="*/ 20 h 37"/>
                <a:gd name="T26" fmla="*/ 6 w 19"/>
                <a:gd name="T27" fmla="*/ 20 h 37"/>
                <a:gd name="T28" fmla="*/ 6 w 19"/>
                <a:gd name="T29" fmla="*/ 37 h 37"/>
                <a:gd name="T30" fmla="*/ 13 w 19"/>
                <a:gd name="T31" fmla="*/ 37 h 37"/>
                <a:gd name="T32" fmla="*/ 13 w 19"/>
                <a:gd name="T33" fmla="*/ 20 h 37"/>
                <a:gd name="T34" fmla="*/ 18 w 19"/>
                <a:gd name="T35" fmla="*/ 20 h 37"/>
                <a:gd name="T36" fmla="*/ 19 w 19"/>
                <a:gd name="T37" fmla="*/ 14 h 37"/>
                <a:gd name="T38" fmla="*/ 18 w 19"/>
                <a:gd name="T39" fmla="*/ 14 h 37"/>
                <a:gd name="T40" fmla="*/ 13 w 19"/>
                <a:gd name="T41" fmla="*/ 14 h 37"/>
                <a:gd name="T42" fmla="*/ 13 w 19"/>
                <a:gd name="T43" fmla="*/ 9 h 37"/>
                <a:gd name="T44" fmla="*/ 16 w 19"/>
                <a:gd name="T45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7">
                  <a:moveTo>
                    <a:pt x="16" y="6"/>
                  </a:moveTo>
                  <a:cubicBezTo>
                    <a:pt x="17" y="6"/>
                    <a:pt x="18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6" y="0"/>
                    <a:pt x="15" y="0"/>
                    <a:pt x="14" y="0"/>
                  </a:cubicBezTo>
                  <a:cubicBezTo>
                    <a:pt x="12" y="0"/>
                    <a:pt x="10" y="1"/>
                    <a:pt x="9" y="2"/>
                  </a:cubicBezTo>
                  <a:cubicBezTo>
                    <a:pt x="7" y="3"/>
                    <a:pt x="6" y="5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ubicBezTo>
                    <a:pt x="6" y="11"/>
                    <a:pt x="6" y="12"/>
                    <a:pt x="6" y="1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18"/>
                    <a:pt x="19" y="16"/>
                    <a:pt x="19" y="14"/>
                  </a:cubicBezTo>
                  <a:cubicBezTo>
                    <a:pt x="19" y="14"/>
                    <a:pt x="18" y="14"/>
                    <a:pt x="18" y="14"/>
                  </a:cubicBezTo>
                  <a:cubicBezTo>
                    <a:pt x="16" y="14"/>
                    <a:pt x="13" y="14"/>
                    <a:pt x="13" y="14"/>
                  </a:cubicBezTo>
                  <a:cubicBezTo>
                    <a:pt x="13" y="14"/>
                    <a:pt x="13" y="10"/>
                    <a:pt x="13" y="9"/>
                  </a:cubicBezTo>
                  <a:cubicBezTo>
                    <a:pt x="13" y="7"/>
                    <a:pt x="14" y="6"/>
                    <a:pt x="1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</p:grpSp>
      <p:grpSp>
        <p:nvGrpSpPr>
          <p:cNvPr id="662" name="กลุ่ม 661"/>
          <p:cNvGrpSpPr/>
          <p:nvPr/>
        </p:nvGrpSpPr>
        <p:grpSpPr>
          <a:xfrm>
            <a:off x="4472583" y="789385"/>
            <a:ext cx="494109" cy="488156"/>
            <a:chOff x="11896725" y="2105025"/>
            <a:chExt cx="1317625" cy="1301750"/>
          </a:xfrm>
        </p:grpSpPr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11896725" y="2105025"/>
              <a:ext cx="1317625" cy="1301750"/>
            </a:xfrm>
            <a:prstGeom prst="ellipse">
              <a:avLst/>
            </a:prstGeom>
            <a:solidFill>
              <a:srgbClr val="34C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12279313" y="2519363"/>
              <a:ext cx="582612" cy="474663"/>
            </a:xfrm>
            <a:custGeom>
              <a:avLst/>
              <a:gdLst>
                <a:gd name="T0" fmla="*/ 11 w 38"/>
                <a:gd name="T1" fmla="*/ 24 h 31"/>
                <a:gd name="T2" fmla="*/ 4 w 38"/>
                <a:gd name="T3" fmla="*/ 19 h 31"/>
                <a:gd name="T4" fmla="*/ 8 w 38"/>
                <a:gd name="T5" fmla="*/ 19 h 31"/>
                <a:gd name="T6" fmla="*/ 8 w 38"/>
                <a:gd name="T7" fmla="*/ 19 h 31"/>
                <a:gd name="T8" fmla="*/ 3 w 38"/>
                <a:gd name="T9" fmla="*/ 15 h 31"/>
                <a:gd name="T10" fmla="*/ 1 w 38"/>
                <a:gd name="T11" fmla="*/ 11 h 31"/>
                <a:gd name="T12" fmla="*/ 5 w 38"/>
                <a:gd name="T13" fmla="*/ 12 h 31"/>
                <a:gd name="T14" fmla="*/ 2 w 38"/>
                <a:gd name="T15" fmla="*/ 7 h 31"/>
                <a:gd name="T16" fmla="*/ 3 w 38"/>
                <a:gd name="T17" fmla="*/ 2 h 31"/>
                <a:gd name="T18" fmla="*/ 19 w 38"/>
                <a:gd name="T19" fmla="*/ 10 h 31"/>
                <a:gd name="T20" fmla="*/ 18 w 38"/>
                <a:gd name="T21" fmla="*/ 9 h 31"/>
                <a:gd name="T22" fmla="*/ 20 w 38"/>
                <a:gd name="T23" fmla="*/ 4 h 31"/>
                <a:gd name="T24" fmla="*/ 25 w 38"/>
                <a:gd name="T25" fmla="*/ 0 h 31"/>
                <a:gd name="T26" fmla="*/ 32 w 38"/>
                <a:gd name="T27" fmla="*/ 2 h 31"/>
                <a:gd name="T28" fmla="*/ 32 w 38"/>
                <a:gd name="T29" fmla="*/ 3 h 31"/>
                <a:gd name="T30" fmla="*/ 37 w 38"/>
                <a:gd name="T31" fmla="*/ 1 h 31"/>
                <a:gd name="T32" fmla="*/ 37 w 38"/>
                <a:gd name="T33" fmla="*/ 1 h 31"/>
                <a:gd name="T34" fmla="*/ 37 w 38"/>
                <a:gd name="T35" fmla="*/ 1 h 31"/>
                <a:gd name="T36" fmla="*/ 33 w 38"/>
                <a:gd name="T37" fmla="*/ 5 h 31"/>
                <a:gd name="T38" fmla="*/ 38 w 38"/>
                <a:gd name="T39" fmla="*/ 4 h 31"/>
                <a:gd name="T40" fmla="*/ 38 w 38"/>
                <a:gd name="T41" fmla="*/ 4 h 31"/>
                <a:gd name="T42" fmla="*/ 37 w 38"/>
                <a:gd name="T43" fmla="*/ 5 h 31"/>
                <a:gd name="T44" fmla="*/ 34 w 38"/>
                <a:gd name="T45" fmla="*/ 8 h 31"/>
                <a:gd name="T46" fmla="*/ 34 w 38"/>
                <a:gd name="T47" fmla="*/ 8 h 31"/>
                <a:gd name="T48" fmla="*/ 34 w 38"/>
                <a:gd name="T49" fmla="*/ 11 h 31"/>
                <a:gd name="T50" fmla="*/ 32 w 38"/>
                <a:gd name="T51" fmla="*/ 18 h 31"/>
                <a:gd name="T52" fmla="*/ 28 w 38"/>
                <a:gd name="T53" fmla="*/ 25 h 31"/>
                <a:gd name="T54" fmla="*/ 17 w 38"/>
                <a:gd name="T55" fmla="*/ 30 h 31"/>
                <a:gd name="T56" fmla="*/ 13 w 38"/>
                <a:gd name="T57" fmla="*/ 31 h 31"/>
                <a:gd name="T58" fmla="*/ 0 w 38"/>
                <a:gd name="T59" fmla="*/ 28 h 31"/>
                <a:gd name="T60" fmla="*/ 0 w 38"/>
                <a:gd name="T61" fmla="*/ 28 h 31"/>
                <a:gd name="T62" fmla="*/ 8 w 38"/>
                <a:gd name="T63" fmla="*/ 26 h 31"/>
                <a:gd name="T64" fmla="*/ 11 w 38"/>
                <a:gd name="T6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" h="31">
                  <a:moveTo>
                    <a:pt x="11" y="24"/>
                  </a:moveTo>
                  <a:cubicBezTo>
                    <a:pt x="7" y="24"/>
                    <a:pt x="5" y="21"/>
                    <a:pt x="4" y="19"/>
                  </a:cubicBezTo>
                  <a:cubicBezTo>
                    <a:pt x="5" y="19"/>
                    <a:pt x="6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8"/>
                    <a:pt x="4" y="17"/>
                    <a:pt x="3" y="15"/>
                  </a:cubicBezTo>
                  <a:cubicBezTo>
                    <a:pt x="2" y="14"/>
                    <a:pt x="1" y="13"/>
                    <a:pt x="1" y="11"/>
                  </a:cubicBezTo>
                  <a:cubicBezTo>
                    <a:pt x="3" y="12"/>
                    <a:pt x="4" y="12"/>
                    <a:pt x="5" y="12"/>
                  </a:cubicBezTo>
                  <a:cubicBezTo>
                    <a:pt x="3" y="11"/>
                    <a:pt x="2" y="9"/>
                    <a:pt x="2" y="7"/>
                  </a:cubicBezTo>
                  <a:cubicBezTo>
                    <a:pt x="1" y="5"/>
                    <a:pt x="2" y="3"/>
                    <a:pt x="3" y="2"/>
                  </a:cubicBezTo>
                  <a:cubicBezTo>
                    <a:pt x="7" y="7"/>
                    <a:pt x="12" y="9"/>
                    <a:pt x="19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8" y="7"/>
                    <a:pt x="19" y="5"/>
                    <a:pt x="20" y="4"/>
                  </a:cubicBezTo>
                  <a:cubicBezTo>
                    <a:pt x="21" y="2"/>
                    <a:pt x="23" y="1"/>
                    <a:pt x="25" y="0"/>
                  </a:cubicBezTo>
                  <a:cubicBezTo>
                    <a:pt x="27" y="0"/>
                    <a:pt x="30" y="1"/>
                    <a:pt x="32" y="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4" y="2"/>
                    <a:pt x="35" y="2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3"/>
                    <a:pt x="35" y="4"/>
                    <a:pt x="33" y="5"/>
                  </a:cubicBezTo>
                  <a:cubicBezTo>
                    <a:pt x="35" y="5"/>
                    <a:pt x="36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4"/>
                    <a:pt x="37" y="5"/>
                    <a:pt x="37" y="5"/>
                  </a:cubicBezTo>
                  <a:cubicBezTo>
                    <a:pt x="36" y="6"/>
                    <a:pt x="35" y="7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9"/>
                    <a:pt x="34" y="10"/>
                    <a:pt x="34" y="11"/>
                  </a:cubicBezTo>
                  <a:cubicBezTo>
                    <a:pt x="33" y="14"/>
                    <a:pt x="33" y="16"/>
                    <a:pt x="32" y="18"/>
                  </a:cubicBezTo>
                  <a:cubicBezTo>
                    <a:pt x="31" y="21"/>
                    <a:pt x="29" y="23"/>
                    <a:pt x="28" y="25"/>
                  </a:cubicBezTo>
                  <a:cubicBezTo>
                    <a:pt x="25" y="28"/>
                    <a:pt x="21" y="30"/>
                    <a:pt x="17" y="30"/>
                  </a:cubicBezTo>
                  <a:cubicBezTo>
                    <a:pt x="15" y="31"/>
                    <a:pt x="14" y="31"/>
                    <a:pt x="13" y="31"/>
                  </a:cubicBezTo>
                  <a:cubicBezTo>
                    <a:pt x="8" y="31"/>
                    <a:pt x="4" y="30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28"/>
                    <a:pt x="5" y="27"/>
                    <a:pt x="8" y="26"/>
                  </a:cubicBezTo>
                  <a:cubicBezTo>
                    <a:pt x="9" y="26"/>
                    <a:pt x="10" y="25"/>
                    <a:pt x="11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</p:grpSp>
      <p:grpSp>
        <p:nvGrpSpPr>
          <p:cNvPr id="2086" name="กลุ่ม 2085"/>
          <p:cNvGrpSpPr/>
          <p:nvPr/>
        </p:nvGrpSpPr>
        <p:grpSpPr>
          <a:xfrm>
            <a:off x="5259586" y="2977158"/>
            <a:ext cx="493514" cy="494109"/>
            <a:chOff x="13995400" y="7939088"/>
            <a:chExt cx="1316037" cy="1317625"/>
          </a:xfrm>
        </p:grpSpPr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13995400" y="7939088"/>
              <a:ext cx="1316037" cy="1317625"/>
            </a:xfrm>
            <a:prstGeom prst="ellipse">
              <a:avLst/>
            </a:prstGeom>
            <a:solidFill>
              <a:srgbClr val="EF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14484350" y="8307388"/>
              <a:ext cx="306387" cy="214313"/>
            </a:xfrm>
            <a:custGeom>
              <a:avLst/>
              <a:gdLst>
                <a:gd name="T0" fmla="*/ 8 w 20"/>
                <a:gd name="T1" fmla="*/ 0 h 14"/>
                <a:gd name="T2" fmla="*/ 5 w 20"/>
                <a:gd name="T3" fmla="*/ 0 h 14"/>
                <a:gd name="T4" fmla="*/ 4 w 20"/>
                <a:gd name="T5" fmla="*/ 5 h 14"/>
                <a:gd name="T6" fmla="*/ 3 w 20"/>
                <a:gd name="T7" fmla="*/ 0 h 14"/>
                <a:gd name="T8" fmla="*/ 0 w 20"/>
                <a:gd name="T9" fmla="*/ 0 h 14"/>
                <a:gd name="T10" fmla="*/ 2 w 20"/>
                <a:gd name="T11" fmla="*/ 4 h 14"/>
                <a:gd name="T12" fmla="*/ 3 w 20"/>
                <a:gd name="T13" fmla="*/ 8 h 14"/>
                <a:gd name="T14" fmla="*/ 3 w 20"/>
                <a:gd name="T15" fmla="*/ 14 h 14"/>
                <a:gd name="T16" fmla="*/ 5 w 20"/>
                <a:gd name="T17" fmla="*/ 14 h 14"/>
                <a:gd name="T18" fmla="*/ 5 w 20"/>
                <a:gd name="T19" fmla="*/ 8 h 14"/>
                <a:gd name="T20" fmla="*/ 8 w 20"/>
                <a:gd name="T21" fmla="*/ 0 h 14"/>
                <a:gd name="T22" fmla="*/ 13 w 20"/>
                <a:gd name="T23" fmla="*/ 11 h 14"/>
                <a:gd name="T24" fmla="*/ 13 w 20"/>
                <a:gd name="T25" fmla="*/ 7 h 14"/>
                <a:gd name="T26" fmla="*/ 13 w 20"/>
                <a:gd name="T27" fmla="*/ 4 h 14"/>
                <a:gd name="T28" fmla="*/ 10 w 20"/>
                <a:gd name="T29" fmla="*/ 3 h 14"/>
                <a:gd name="T30" fmla="*/ 8 w 20"/>
                <a:gd name="T31" fmla="*/ 4 h 14"/>
                <a:gd name="T32" fmla="*/ 8 w 20"/>
                <a:gd name="T33" fmla="*/ 7 h 14"/>
                <a:gd name="T34" fmla="*/ 8 w 20"/>
                <a:gd name="T35" fmla="*/ 11 h 14"/>
                <a:gd name="T36" fmla="*/ 8 w 20"/>
                <a:gd name="T37" fmla="*/ 13 h 14"/>
                <a:gd name="T38" fmla="*/ 10 w 20"/>
                <a:gd name="T39" fmla="*/ 14 h 14"/>
                <a:gd name="T40" fmla="*/ 13 w 20"/>
                <a:gd name="T41" fmla="*/ 13 h 14"/>
                <a:gd name="T42" fmla="*/ 13 w 20"/>
                <a:gd name="T43" fmla="*/ 11 h 14"/>
                <a:gd name="T44" fmla="*/ 11 w 20"/>
                <a:gd name="T45" fmla="*/ 11 h 14"/>
                <a:gd name="T46" fmla="*/ 10 w 20"/>
                <a:gd name="T47" fmla="*/ 12 h 14"/>
                <a:gd name="T48" fmla="*/ 9 w 20"/>
                <a:gd name="T49" fmla="*/ 11 h 14"/>
                <a:gd name="T50" fmla="*/ 9 w 20"/>
                <a:gd name="T51" fmla="*/ 6 h 14"/>
                <a:gd name="T52" fmla="*/ 10 w 20"/>
                <a:gd name="T53" fmla="*/ 5 h 14"/>
                <a:gd name="T54" fmla="*/ 11 w 20"/>
                <a:gd name="T55" fmla="*/ 6 h 14"/>
                <a:gd name="T56" fmla="*/ 11 w 20"/>
                <a:gd name="T57" fmla="*/ 11 h 14"/>
                <a:gd name="T58" fmla="*/ 20 w 20"/>
                <a:gd name="T59" fmla="*/ 14 h 14"/>
                <a:gd name="T60" fmla="*/ 20 w 20"/>
                <a:gd name="T61" fmla="*/ 3 h 14"/>
                <a:gd name="T62" fmla="*/ 18 w 20"/>
                <a:gd name="T63" fmla="*/ 3 h 14"/>
                <a:gd name="T64" fmla="*/ 18 w 20"/>
                <a:gd name="T65" fmla="*/ 11 h 14"/>
                <a:gd name="T66" fmla="*/ 17 w 20"/>
                <a:gd name="T67" fmla="*/ 12 h 14"/>
                <a:gd name="T68" fmla="*/ 17 w 20"/>
                <a:gd name="T69" fmla="*/ 12 h 14"/>
                <a:gd name="T70" fmla="*/ 17 w 20"/>
                <a:gd name="T71" fmla="*/ 11 h 14"/>
                <a:gd name="T72" fmla="*/ 17 w 20"/>
                <a:gd name="T73" fmla="*/ 3 h 14"/>
                <a:gd name="T74" fmla="*/ 15 w 20"/>
                <a:gd name="T75" fmla="*/ 3 h 14"/>
                <a:gd name="T76" fmla="*/ 15 w 20"/>
                <a:gd name="T77" fmla="*/ 12 h 14"/>
                <a:gd name="T78" fmla="*/ 15 w 20"/>
                <a:gd name="T79" fmla="*/ 13 h 14"/>
                <a:gd name="T80" fmla="*/ 16 w 20"/>
                <a:gd name="T81" fmla="*/ 14 h 14"/>
                <a:gd name="T82" fmla="*/ 18 w 20"/>
                <a:gd name="T83" fmla="*/ 13 h 14"/>
                <a:gd name="T84" fmla="*/ 18 w 20"/>
                <a:gd name="T85" fmla="*/ 14 h 14"/>
                <a:gd name="T86" fmla="*/ 20 w 20"/>
                <a:gd name="T8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" h="14">
                  <a:moveTo>
                    <a:pt x="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2" y="4"/>
                  </a:cubicBezTo>
                  <a:cubicBezTo>
                    <a:pt x="2" y="6"/>
                    <a:pt x="3" y="7"/>
                    <a:pt x="3" y="8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8"/>
                    <a:pt x="5" y="8"/>
                    <a:pt x="5" y="8"/>
                  </a:cubicBezTo>
                  <a:lnTo>
                    <a:pt x="8" y="0"/>
                  </a:lnTo>
                  <a:close/>
                  <a:moveTo>
                    <a:pt x="13" y="11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5"/>
                    <a:pt x="13" y="4"/>
                  </a:cubicBezTo>
                  <a:cubicBezTo>
                    <a:pt x="12" y="4"/>
                    <a:pt x="11" y="3"/>
                    <a:pt x="10" y="3"/>
                  </a:cubicBezTo>
                  <a:cubicBezTo>
                    <a:pt x="9" y="3"/>
                    <a:pt x="9" y="4"/>
                    <a:pt x="8" y="4"/>
                  </a:cubicBezTo>
                  <a:cubicBezTo>
                    <a:pt x="8" y="5"/>
                    <a:pt x="8" y="6"/>
                    <a:pt x="8" y="7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8" y="12"/>
                    <a:pt x="8" y="13"/>
                  </a:cubicBezTo>
                  <a:cubicBezTo>
                    <a:pt x="9" y="14"/>
                    <a:pt x="9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3" y="12"/>
                    <a:pt x="13" y="12"/>
                    <a:pt x="13" y="11"/>
                  </a:cubicBezTo>
                  <a:close/>
                  <a:moveTo>
                    <a:pt x="11" y="11"/>
                  </a:moveTo>
                  <a:cubicBezTo>
                    <a:pt x="11" y="12"/>
                    <a:pt x="11" y="12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10" y="5"/>
                    <a:pt x="10" y="5"/>
                  </a:cubicBezTo>
                  <a:cubicBezTo>
                    <a:pt x="11" y="5"/>
                    <a:pt x="11" y="6"/>
                    <a:pt x="11" y="6"/>
                  </a:cubicBezTo>
                  <a:lnTo>
                    <a:pt x="11" y="11"/>
                  </a:lnTo>
                  <a:close/>
                  <a:moveTo>
                    <a:pt x="20" y="14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3"/>
                    <a:pt x="15" y="13"/>
                  </a:cubicBezTo>
                  <a:cubicBezTo>
                    <a:pt x="15" y="14"/>
                    <a:pt x="16" y="14"/>
                    <a:pt x="16" y="14"/>
                  </a:cubicBezTo>
                  <a:cubicBezTo>
                    <a:pt x="17" y="14"/>
                    <a:pt x="18" y="14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14684375" y="8674100"/>
              <a:ext cx="30162" cy="122238"/>
            </a:xfrm>
            <a:custGeom>
              <a:avLst/>
              <a:gdLst>
                <a:gd name="T0" fmla="*/ 1 w 2"/>
                <a:gd name="T1" fmla="*/ 0 h 8"/>
                <a:gd name="T2" fmla="*/ 0 w 2"/>
                <a:gd name="T3" fmla="*/ 1 h 8"/>
                <a:gd name="T4" fmla="*/ 0 w 2"/>
                <a:gd name="T5" fmla="*/ 7 h 8"/>
                <a:gd name="T6" fmla="*/ 1 w 2"/>
                <a:gd name="T7" fmla="*/ 8 h 8"/>
                <a:gd name="T8" fmla="*/ 2 w 2"/>
                <a:gd name="T9" fmla="*/ 6 h 8"/>
                <a:gd name="T10" fmla="*/ 2 w 2"/>
                <a:gd name="T11" fmla="*/ 2 h 8"/>
                <a:gd name="T12" fmla="*/ 1 w 2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8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14790738" y="8674100"/>
              <a:ext cx="31750" cy="46038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2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  <p:sp>
          <p:nvSpPr>
            <p:cNvPr id="23" name="Freeform 14"/>
            <p:cNvSpPr>
              <a:spLocks noEditPoints="1"/>
            </p:cNvSpPr>
            <p:nvPr/>
          </p:nvSpPr>
          <p:spPr bwMode="auto">
            <a:xfrm>
              <a:off x="14408150" y="8551863"/>
              <a:ext cx="474662" cy="322263"/>
            </a:xfrm>
            <a:custGeom>
              <a:avLst/>
              <a:gdLst>
                <a:gd name="T0" fmla="*/ 27 w 31"/>
                <a:gd name="T1" fmla="*/ 0 h 21"/>
                <a:gd name="T2" fmla="*/ 4 w 31"/>
                <a:gd name="T3" fmla="*/ 0 h 21"/>
                <a:gd name="T4" fmla="*/ 0 w 31"/>
                <a:gd name="T5" fmla="*/ 11 h 21"/>
                <a:gd name="T6" fmla="*/ 4 w 31"/>
                <a:gd name="T7" fmla="*/ 21 h 21"/>
                <a:gd name="T8" fmla="*/ 27 w 31"/>
                <a:gd name="T9" fmla="*/ 21 h 21"/>
                <a:gd name="T10" fmla="*/ 31 w 31"/>
                <a:gd name="T11" fmla="*/ 11 h 21"/>
                <a:gd name="T12" fmla="*/ 9 w 31"/>
                <a:gd name="T13" fmla="*/ 5 h 21"/>
                <a:gd name="T14" fmla="*/ 7 w 31"/>
                <a:gd name="T15" fmla="*/ 17 h 21"/>
                <a:gd name="T16" fmla="*/ 5 w 31"/>
                <a:gd name="T17" fmla="*/ 5 h 21"/>
                <a:gd name="T18" fmla="*/ 3 w 31"/>
                <a:gd name="T19" fmla="*/ 3 h 21"/>
                <a:gd name="T20" fmla="*/ 9 w 31"/>
                <a:gd name="T21" fmla="*/ 5 h 21"/>
                <a:gd name="T22" fmla="*/ 13 w 31"/>
                <a:gd name="T23" fmla="*/ 17 h 21"/>
                <a:gd name="T24" fmla="*/ 11 w 31"/>
                <a:gd name="T25" fmla="*/ 17 h 21"/>
                <a:gd name="T26" fmla="*/ 9 w 31"/>
                <a:gd name="T27" fmla="*/ 15 h 21"/>
                <a:gd name="T28" fmla="*/ 11 w 31"/>
                <a:gd name="T29" fmla="*/ 7 h 21"/>
                <a:gd name="T30" fmla="*/ 11 w 31"/>
                <a:gd name="T31" fmla="*/ 15 h 21"/>
                <a:gd name="T32" fmla="*/ 13 w 31"/>
                <a:gd name="T33" fmla="*/ 15 h 21"/>
                <a:gd name="T34" fmla="*/ 15 w 31"/>
                <a:gd name="T35" fmla="*/ 7 h 21"/>
                <a:gd name="T36" fmla="*/ 22 w 31"/>
                <a:gd name="T37" fmla="*/ 14 h 21"/>
                <a:gd name="T38" fmla="*/ 20 w 31"/>
                <a:gd name="T39" fmla="*/ 17 h 21"/>
                <a:gd name="T40" fmla="*/ 18 w 31"/>
                <a:gd name="T41" fmla="*/ 17 h 21"/>
                <a:gd name="T42" fmla="*/ 16 w 31"/>
                <a:gd name="T43" fmla="*/ 3 h 21"/>
                <a:gd name="T44" fmla="*/ 18 w 31"/>
                <a:gd name="T45" fmla="*/ 8 h 21"/>
                <a:gd name="T46" fmla="*/ 22 w 31"/>
                <a:gd name="T47" fmla="*/ 8 h 21"/>
                <a:gd name="T48" fmla="*/ 22 w 31"/>
                <a:gd name="T49" fmla="*/ 14 h 21"/>
                <a:gd name="T50" fmla="*/ 25 w 31"/>
                <a:gd name="T51" fmla="*/ 12 h 21"/>
                <a:gd name="T52" fmla="*/ 26 w 31"/>
                <a:gd name="T53" fmla="*/ 16 h 21"/>
                <a:gd name="T54" fmla="*/ 27 w 31"/>
                <a:gd name="T55" fmla="*/ 14 h 21"/>
                <a:gd name="T56" fmla="*/ 29 w 31"/>
                <a:gd name="T57" fmla="*/ 14 h 21"/>
                <a:gd name="T58" fmla="*/ 29 w 31"/>
                <a:gd name="T59" fmla="*/ 16 h 21"/>
                <a:gd name="T60" fmla="*/ 24 w 31"/>
                <a:gd name="T61" fmla="*/ 16 h 21"/>
                <a:gd name="T62" fmla="*/ 23 w 31"/>
                <a:gd name="T63" fmla="*/ 10 h 21"/>
                <a:gd name="T64" fmla="*/ 26 w 31"/>
                <a:gd name="T65" fmla="*/ 7 h 21"/>
                <a:gd name="T66" fmla="*/ 29 w 31"/>
                <a:gd name="T67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" h="21">
                  <a:moveTo>
                    <a:pt x="31" y="3"/>
                  </a:moveTo>
                  <a:cubicBezTo>
                    <a:pt x="30" y="2"/>
                    <a:pt x="29" y="0"/>
                    <a:pt x="27" y="0"/>
                  </a:cubicBezTo>
                  <a:cubicBezTo>
                    <a:pt x="24" y="0"/>
                    <a:pt x="20" y="0"/>
                    <a:pt x="16" y="0"/>
                  </a:cubicBezTo>
                  <a:cubicBezTo>
                    <a:pt x="12" y="0"/>
                    <a:pt x="8" y="0"/>
                    <a:pt x="4" y="0"/>
                  </a:cubicBezTo>
                  <a:cubicBezTo>
                    <a:pt x="3" y="0"/>
                    <a:pt x="1" y="2"/>
                    <a:pt x="1" y="3"/>
                  </a:cubicBezTo>
                  <a:cubicBezTo>
                    <a:pt x="0" y="6"/>
                    <a:pt x="0" y="8"/>
                    <a:pt x="0" y="11"/>
                  </a:cubicBezTo>
                  <a:cubicBezTo>
                    <a:pt x="0" y="13"/>
                    <a:pt x="0" y="16"/>
                    <a:pt x="1" y="18"/>
                  </a:cubicBezTo>
                  <a:cubicBezTo>
                    <a:pt x="1" y="20"/>
                    <a:pt x="3" y="21"/>
                    <a:pt x="4" y="21"/>
                  </a:cubicBezTo>
                  <a:cubicBezTo>
                    <a:pt x="8" y="21"/>
                    <a:pt x="12" y="21"/>
                    <a:pt x="16" y="21"/>
                  </a:cubicBezTo>
                  <a:cubicBezTo>
                    <a:pt x="20" y="21"/>
                    <a:pt x="24" y="21"/>
                    <a:pt x="27" y="21"/>
                  </a:cubicBezTo>
                  <a:cubicBezTo>
                    <a:pt x="29" y="21"/>
                    <a:pt x="30" y="20"/>
                    <a:pt x="31" y="18"/>
                  </a:cubicBezTo>
                  <a:cubicBezTo>
                    <a:pt x="31" y="16"/>
                    <a:pt x="31" y="13"/>
                    <a:pt x="31" y="11"/>
                  </a:cubicBezTo>
                  <a:cubicBezTo>
                    <a:pt x="31" y="8"/>
                    <a:pt x="31" y="6"/>
                    <a:pt x="31" y="3"/>
                  </a:cubicBezTo>
                  <a:close/>
                  <a:moveTo>
                    <a:pt x="9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9" y="3"/>
                    <a:pt x="9" y="3"/>
                    <a:pt x="9" y="3"/>
                  </a:cubicBezTo>
                  <a:lnTo>
                    <a:pt x="9" y="5"/>
                  </a:lnTo>
                  <a:close/>
                  <a:moveTo>
                    <a:pt x="15" y="17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7"/>
                    <a:pt x="11" y="17"/>
                    <a:pt x="11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6"/>
                    <a:pt x="12" y="16"/>
                    <a:pt x="12" y="16"/>
                  </a:cubicBezTo>
                  <a:cubicBezTo>
                    <a:pt x="12" y="16"/>
                    <a:pt x="13" y="15"/>
                    <a:pt x="13" y="1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5" y="7"/>
                    <a:pt x="15" y="7"/>
                    <a:pt x="15" y="7"/>
                  </a:cubicBezTo>
                  <a:lnTo>
                    <a:pt x="15" y="17"/>
                  </a:lnTo>
                  <a:close/>
                  <a:moveTo>
                    <a:pt x="22" y="14"/>
                  </a:moveTo>
                  <a:cubicBezTo>
                    <a:pt x="22" y="15"/>
                    <a:pt x="22" y="16"/>
                    <a:pt x="22" y="16"/>
                  </a:cubicBezTo>
                  <a:cubicBezTo>
                    <a:pt x="22" y="17"/>
                    <a:pt x="21" y="17"/>
                    <a:pt x="20" y="17"/>
                  </a:cubicBezTo>
                  <a:cubicBezTo>
                    <a:pt x="20" y="17"/>
                    <a:pt x="19" y="17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1" y="7"/>
                    <a:pt x="22" y="7"/>
                    <a:pt x="22" y="8"/>
                  </a:cubicBezTo>
                  <a:cubicBezTo>
                    <a:pt x="22" y="8"/>
                    <a:pt x="22" y="9"/>
                    <a:pt x="22" y="10"/>
                  </a:cubicBezTo>
                  <a:lnTo>
                    <a:pt x="22" y="14"/>
                  </a:lnTo>
                  <a:close/>
                  <a:moveTo>
                    <a:pt x="29" y="12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5"/>
                    <a:pt x="26" y="16"/>
                    <a:pt x="26" y="16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7" y="15"/>
                    <a:pt x="27" y="14"/>
                    <a:pt x="27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8" y="17"/>
                    <a:pt x="27" y="17"/>
                    <a:pt x="26" y="17"/>
                  </a:cubicBezTo>
                  <a:cubicBezTo>
                    <a:pt x="25" y="17"/>
                    <a:pt x="25" y="17"/>
                    <a:pt x="24" y="16"/>
                  </a:cubicBezTo>
                  <a:cubicBezTo>
                    <a:pt x="24" y="16"/>
                    <a:pt x="23" y="15"/>
                    <a:pt x="23" y="14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4" y="8"/>
                    <a:pt x="24" y="8"/>
                  </a:cubicBezTo>
                  <a:cubicBezTo>
                    <a:pt x="25" y="7"/>
                    <a:pt x="25" y="7"/>
                    <a:pt x="26" y="7"/>
                  </a:cubicBezTo>
                  <a:cubicBezTo>
                    <a:pt x="27" y="7"/>
                    <a:pt x="28" y="7"/>
                    <a:pt x="28" y="8"/>
                  </a:cubicBezTo>
                  <a:cubicBezTo>
                    <a:pt x="29" y="8"/>
                    <a:pt x="29" y="9"/>
                    <a:pt x="29" y="10"/>
                  </a:cubicBezTo>
                  <a:lnTo>
                    <a:pt x="29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</p:grpSp>
      <p:grpSp>
        <p:nvGrpSpPr>
          <p:cNvPr id="663" name="กลุ่ม 662"/>
          <p:cNvGrpSpPr/>
          <p:nvPr/>
        </p:nvGrpSpPr>
        <p:grpSpPr>
          <a:xfrm>
            <a:off x="5259586" y="789385"/>
            <a:ext cx="493514" cy="488156"/>
            <a:chOff x="13995400" y="2105025"/>
            <a:chExt cx="1316037" cy="1301750"/>
          </a:xfrm>
        </p:grpSpPr>
        <p:sp>
          <p:nvSpPr>
            <p:cNvPr id="24" name="Oval 15"/>
            <p:cNvSpPr>
              <a:spLocks noChangeArrowheads="1"/>
            </p:cNvSpPr>
            <p:nvPr/>
          </p:nvSpPr>
          <p:spPr bwMode="auto">
            <a:xfrm>
              <a:off x="13995400" y="2105025"/>
              <a:ext cx="1316037" cy="1301750"/>
            </a:xfrm>
            <a:prstGeom prst="ellipse">
              <a:avLst/>
            </a:prstGeom>
            <a:solidFill>
              <a:srgbClr val="F15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14347825" y="2533650"/>
              <a:ext cx="442912" cy="444500"/>
            </a:xfrm>
            <a:custGeom>
              <a:avLst/>
              <a:gdLst>
                <a:gd name="T0" fmla="*/ 15 w 29"/>
                <a:gd name="T1" fmla="*/ 12 h 29"/>
                <a:gd name="T2" fmla="*/ 14 w 29"/>
                <a:gd name="T3" fmla="*/ 12 h 29"/>
                <a:gd name="T4" fmla="*/ 15 w 29"/>
                <a:gd name="T5" fmla="*/ 18 h 29"/>
                <a:gd name="T6" fmla="*/ 22 w 29"/>
                <a:gd name="T7" fmla="*/ 18 h 29"/>
                <a:gd name="T8" fmla="*/ 19 w 29"/>
                <a:gd name="T9" fmla="*/ 22 h 29"/>
                <a:gd name="T10" fmla="*/ 15 w 29"/>
                <a:gd name="T11" fmla="*/ 23 h 29"/>
                <a:gd name="T12" fmla="*/ 12 w 29"/>
                <a:gd name="T13" fmla="*/ 23 h 29"/>
                <a:gd name="T14" fmla="*/ 6 w 29"/>
                <a:gd name="T15" fmla="*/ 16 h 29"/>
                <a:gd name="T16" fmla="*/ 6 w 29"/>
                <a:gd name="T17" fmla="*/ 13 h 29"/>
                <a:gd name="T18" fmla="*/ 16 w 29"/>
                <a:gd name="T19" fmla="*/ 6 h 29"/>
                <a:gd name="T20" fmla="*/ 20 w 29"/>
                <a:gd name="T21" fmla="*/ 8 h 29"/>
                <a:gd name="T22" fmla="*/ 24 w 29"/>
                <a:gd name="T23" fmla="*/ 4 h 29"/>
                <a:gd name="T24" fmla="*/ 22 w 29"/>
                <a:gd name="T25" fmla="*/ 2 h 29"/>
                <a:gd name="T26" fmla="*/ 15 w 29"/>
                <a:gd name="T27" fmla="*/ 0 h 29"/>
                <a:gd name="T28" fmla="*/ 13 w 29"/>
                <a:gd name="T29" fmla="*/ 0 h 29"/>
                <a:gd name="T30" fmla="*/ 11 w 29"/>
                <a:gd name="T31" fmla="*/ 1 h 29"/>
                <a:gd name="T32" fmla="*/ 3 w 29"/>
                <a:gd name="T33" fmla="*/ 6 h 29"/>
                <a:gd name="T34" fmla="*/ 0 w 29"/>
                <a:gd name="T35" fmla="*/ 14 h 29"/>
                <a:gd name="T36" fmla="*/ 0 w 29"/>
                <a:gd name="T37" fmla="*/ 18 h 29"/>
                <a:gd name="T38" fmla="*/ 6 w 29"/>
                <a:gd name="T39" fmla="*/ 27 h 29"/>
                <a:gd name="T40" fmla="*/ 14 w 29"/>
                <a:gd name="T41" fmla="*/ 29 h 29"/>
                <a:gd name="T42" fmla="*/ 19 w 29"/>
                <a:gd name="T43" fmla="*/ 29 h 29"/>
                <a:gd name="T44" fmla="*/ 26 w 29"/>
                <a:gd name="T45" fmla="*/ 24 h 29"/>
                <a:gd name="T46" fmla="*/ 28 w 29"/>
                <a:gd name="T47" fmla="*/ 12 h 29"/>
                <a:gd name="T48" fmla="*/ 15 w 29"/>
                <a:gd name="T49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5" y="12"/>
                  </a:moveTo>
                  <a:cubicBezTo>
                    <a:pt x="15" y="12"/>
                    <a:pt x="14" y="12"/>
                    <a:pt x="14" y="12"/>
                  </a:cubicBezTo>
                  <a:cubicBezTo>
                    <a:pt x="14" y="14"/>
                    <a:pt x="15" y="18"/>
                    <a:pt x="15" y="18"/>
                  </a:cubicBezTo>
                  <a:cubicBezTo>
                    <a:pt x="15" y="18"/>
                    <a:pt x="22" y="18"/>
                    <a:pt x="22" y="18"/>
                  </a:cubicBezTo>
                  <a:cubicBezTo>
                    <a:pt x="22" y="18"/>
                    <a:pt x="22" y="21"/>
                    <a:pt x="19" y="22"/>
                  </a:cubicBezTo>
                  <a:cubicBezTo>
                    <a:pt x="18" y="23"/>
                    <a:pt x="17" y="23"/>
                    <a:pt x="15" y="23"/>
                  </a:cubicBezTo>
                  <a:cubicBezTo>
                    <a:pt x="14" y="24"/>
                    <a:pt x="13" y="23"/>
                    <a:pt x="12" y="23"/>
                  </a:cubicBezTo>
                  <a:cubicBezTo>
                    <a:pt x="9" y="22"/>
                    <a:pt x="6" y="19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7" y="9"/>
                    <a:pt x="11" y="6"/>
                    <a:pt x="16" y="6"/>
                  </a:cubicBezTo>
                  <a:cubicBezTo>
                    <a:pt x="18" y="7"/>
                    <a:pt x="19" y="7"/>
                    <a:pt x="20" y="8"/>
                  </a:cubicBezTo>
                  <a:cubicBezTo>
                    <a:pt x="21" y="7"/>
                    <a:pt x="23" y="6"/>
                    <a:pt x="24" y="4"/>
                  </a:cubicBezTo>
                  <a:cubicBezTo>
                    <a:pt x="24" y="4"/>
                    <a:pt x="23" y="3"/>
                    <a:pt x="22" y="2"/>
                  </a:cubicBezTo>
                  <a:cubicBezTo>
                    <a:pt x="20" y="1"/>
                    <a:pt x="17" y="0"/>
                    <a:pt x="15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3" y="0"/>
                    <a:pt x="12" y="1"/>
                    <a:pt x="11" y="1"/>
                  </a:cubicBezTo>
                  <a:cubicBezTo>
                    <a:pt x="8" y="2"/>
                    <a:pt x="5" y="3"/>
                    <a:pt x="3" y="6"/>
                  </a:cubicBezTo>
                  <a:cubicBezTo>
                    <a:pt x="1" y="8"/>
                    <a:pt x="0" y="11"/>
                    <a:pt x="0" y="14"/>
                  </a:cubicBezTo>
                  <a:cubicBezTo>
                    <a:pt x="0" y="15"/>
                    <a:pt x="0" y="17"/>
                    <a:pt x="0" y="18"/>
                  </a:cubicBezTo>
                  <a:cubicBezTo>
                    <a:pt x="1" y="22"/>
                    <a:pt x="3" y="24"/>
                    <a:pt x="6" y="27"/>
                  </a:cubicBezTo>
                  <a:cubicBezTo>
                    <a:pt x="8" y="28"/>
                    <a:pt x="11" y="29"/>
                    <a:pt x="14" y="29"/>
                  </a:cubicBezTo>
                  <a:cubicBezTo>
                    <a:pt x="15" y="29"/>
                    <a:pt x="17" y="29"/>
                    <a:pt x="19" y="29"/>
                  </a:cubicBezTo>
                  <a:cubicBezTo>
                    <a:pt x="21" y="28"/>
                    <a:pt x="24" y="27"/>
                    <a:pt x="26" y="24"/>
                  </a:cubicBezTo>
                  <a:cubicBezTo>
                    <a:pt x="28" y="21"/>
                    <a:pt x="29" y="16"/>
                    <a:pt x="28" y="12"/>
                  </a:cubicBezTo>
                  <a:cubicBezTo>
                    <a:pt x="24" y="12"/>
                    <a:pt x="19" y="12"/>
                    <a:pt x="1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14836775" y="2641600"/>
              <a:ext cx="214312" cy="214313"/>
            </a:xfrm>
            <a:custGeom>
              <a:avLst/>
              <a:gdLst>
                <a:gd name="T0" fmla="*/ 135 w 135"/>
                <a:gd name="T1" fmla="*/ 48 h 135"/>
                <a:gd name="T2" fmla="*/ 87 w 135"/>
                <a:gd name="T3" fmla="*/ 48 h 135"/>
                <a:gd name="T4" fmla="*/ 87 w 135"/>
                <a:gd name="T5" fmla="*/ 0 h 135"/>
                <a:gd name="T6" fmla="*/ 87 w 135"/>
                <a:gd name="T7" fmla="*/ 0 h 135"/>
                <a:gd name="T8" fmla="*/ 87 w 135"/>
                <a:gd name="T9" fmla="*/ 0 h 135"/>
                <a:gd name="T10" fmla="*/ 48 w 135"/>
                <a:gd name="T11" fmla="*/ 0 h 135"/>
                <a:gd name="T12" fmla="*/ 48 w 135"/>
                <a:gd name="T13" fmla="*/ 0 h 135"/>
                <a:gd name="T14" fmla="*/ 48 w 135"/>
                <a:gd name="T15" fmla="*/ 0 h 135"/>
                <a:gd name="T16" fmla="*/ 48 w 135"/>
                <a:gd name="T17" fmla="*/ 48 h 135"/>
                <a:gd name="T18" fmla="*/ 0 w 135"/>
                <a:gd name="T19" fmla="*/ 48 h 135"/>
                <a:gd name="T20" fmla="*/ 0 w 135"/>
                <a:gd name="T21" fmla="*/ 48 h 135"/>
                <a:gd name="T22" fmla="*/ 0 w 135"/>
                <a:gd name="T23" fmla="*/ 48 h 135"/>
                <a:gd name="T24" fmla="*/ 0 w 135"/>
                <a:gd name="T25" fmla="*/ 87 h 135"/>
                <a:gd name="T26" fmla="*/ 0 w 135"/>
                <a:gd name="T27" fmla="*/ 87 h 135"/>
                <a:gd name="T28" fmla="*/ 0 w 135"/>
                <a:gd name="T29" fmla="*/ 87 h 135"/>
                <a:gd name="T30" fmla="*/ 48 w 135"/>
                <a:gd name="T31" fmla="*/ 87 h 135"/>
                <a:gd name="T32" fmla="*/ 48 w 135"/>
                <a:gd name="T33" fmla="*/ 135 h 135"/>
                <a:gd name="T34" fmla="*/ 48 w 135"/>
                <a:gd name="T35" fmla="*/ 135 h 135"/>
                <a:gd name="T36" fmla="*/ 48 w 135"/>
                <a:gd name="T37" fmla="*/ 135 h 135"/>
                <a:gd name="T38" fmla="*/ 87 w 135"/>
                <a:gd name="T39" fmla="*/ 135 h 135"/>
                <a:gd name="T40" fmla="*/ 87 w 135"/>
                <a:gd name="T41" fmla="*/ 135 h 135"/>
                <a:gd name="T42" fmla="*/ 87 w 135"/>
                <a:gd name="T43" fmla="*/ 135 h 135"/>
                <a:gd name="T44" fmla="*/ 87 w 135"/>
                <a:gd name="T45" fmla="*/ 87 h 135"/>
                <a:gd name="T46" fmla="*/ 135 w 135"/>
                <a:gd name="T47" fmla="*/ 87 h 135"/>
                <a:gd name="T48" fmla="*/ 135 w 135"/>
                <a:gd name="T49" fmla="*/ 87 h 135"/>
                <a:gd name="T50" fmla="*/ 135 w 135"/>
                <a:gd name="T51" fmla="*/ 87 h 135"/>
                <a:gd name="T52" fmla="*/ 135 w 135"/>
                <a:gd name="T53" fmla="*/ 48 h 135"/>
                <a:gd name="T54" fmla="*/ 135 w 135"/>
                <a:gd name="T55" fmla="*/ 48 h 135"/>
                <a:gd name="T56" fmla="*/ 135 w 135"/>
                <a:gd name="T57" fmla="*/ 4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5" h="135">
                  <a:moveTo>
                    <a:pt x="135" y="48"/>
                  </a:moveTo>
                  <a:lnTo>
                    <a:pt x="87" y="48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48" y="87"/>
                  </a:lnTo>
                  <a:lnTo>
                    <a:pt x="48" y="135"/>
                  </a:lnTo>
                  <a:lnTo>
                    <a:pt x="48" y="135"/>
                  </a:lnTo>
                  <a:lnTo>
                    <a:pt x="48" y="135"/>
                  </a:lnTo>
                  <a:lnTo>
                    <a:pt x="87" y="135"/>
                  </a:lnTo>
                  <a:lnTo>
                    <a:pt x="87" y="135"/>
                  </a:lnTo>
                  <a:lnTo>
                    <a:pt x="87" y="135"/>
                  </a:lnTo>
                  <a:lnTo>
                    <a:pt x="87" y="87"/>
                  </a:lnTo>
                  <a:lnTo>
                    <a:pt x="135" y="87"/>
                  </a:lnTo>
                  <a:lnTo>
                    <a:pt x="135" y="87"/>
                  </a:lnTo>
                  <a:lnTo>
                    <a:pt x="135" y="87"/>
                  </a:lnTo>
                  <a:lnTo>
                    <a:pt x="135" y="48"/>
                  </a:lnTo>
                  <a:lnTo>
                    <a:pt x="135" y="48"/>
                  </a:lnTo>
                  <a:lnTo>
                    <a:pt x="135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</p:grpSp>
      <p:grpSp>
        <p:nvGrpSpPr>
          <p:cNvPr id="664" name="กลุ่ม 663"/>
          <p:cNvGrpSpPr/>
          <p:nvPr/>
        </p:nvGrpSpPr>
        <p:grpSpPr>
          <a:xfrm>
            <a:off x="6045995" y="789385"/>
            <a:ext cx="494109" cy="488156"/>
            <a:chOff x="16092488" y="2105025"/>
            <a:chExt cx="1317625" cy="1301750"/>
          </a:xfrm>
        </p:grpSpPr>
        <p:sp>
          <p:nvSpPr>
            <p:cNvPr id="27" name="Oval 18"/>
            <p:cNvSpPr>
              <a:spLocks noChangeArrowheads="1"/>
            </p:cNvSpPr>
            <p:nvPr/>
          </p:nvSpPr>
          <p:spPr bwMode="auto">
            <a:xfrm>
              <a:off x="16092488" y="2105025"/>
              <a:ext cx="1317625" cy="1301750"/>
            </a:xfrm>
            <a:prstGeom prst="ellipse">
              <a:avLst/>
            </a:prstGeom>
            <a:solidFill>
              <a:srgbClr val="138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  <p:sp>
          <p:nvSpPr>
            <p:cNvPr id="28" name="Freeform 19"/>
            <p:cNvSpPr>
              <a:spLocks noEditPoints="1"/>
            </p:cNvSpPr>
            <p:nvPr/>
          </p:nvSpPr>
          <p:spPr bwMode="auto">
            <a:xfrm>
              <a:off x="16506825" y="2487613"/>
              <a:ext cx="122237" cy="536575"/>
            </a:xfrm>
            <a:custGeom>
              <a:avLst/>
              <a:gdLst>
                <a:gd name="T0" fmla="*/ 1 w 8"/>
                <a:gd name="T1" fmla="*/ 12 h 35"/>
                <a:gd name="T2" fmla="*/ 8 w 8"/>
                <a:gd name="T3" fmla="*/ 12 h 35"/>
                <a:gd name="T4" fmla="*/ 8 w 8"/>
                <a:gd name="T5" fmla="*/ 35 h 35"/>
                <a:gd name="T6" fmla="*/ 1 w 8"/>
                <a:gd name="T7" fmla="*/ 35 h 35"/>
                <a:gd name="T8" fmla="*/ 1 w 8"/>
                <a:gd name="T9" fmla="*/ 12 h 35"/>
                <a:gd name="T10" fmla="*/ 4 w 8"/>
                <a:gd name="T11" fmla="*/ 0 h 35"/>
                <a:gd name="T12" fmla="*/ 8 w 8"/>
                <a:gd name="T13" fmla="*/ 5 h 35"/>
                <a:gd name="T14" fmla="*/ 4 w 8"/>
                <a:gd name="T15" fmla="*/ 9 h 35"/>
                <a:gd name="T16" fmla="*/ 0 w 8"/>
                <a:gd name="T17" fmla="*/ 5 h 35"/>
                <a:gd name="T18" fmla="*/ 4 w 8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5">
                  <a:moveTo>
                    <a:pt x="1" y="12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" y="35"/>
                    <a:pt x="1" y="35"/>
                    <a:pt x="1" y="35"/>
                  </a:cubicBezTo>
                  <a:lnTo>
                    <a:pt x="1" y="12"/>
                  </a:lnTo>
                  <a:close/>
                  <a:moveTo>
                    <a:pt x="4" y="0"/>
                  </a:moveTo>
                  <a:cubicBezTo>
                    <a:pt x="7" y="0"/>
                    <a:pt x="8" y="2"/>
                    <a:pt x="8" y="5"/>
                  </a:cubicBez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16689388" y="2655888"/>
              <a:ext cx="336550" cy="368300"/>
            </a:xfrm>
            <a:custGeom>
              <a:avLst/>
              <a:gdLst>
                <a:gd name="T0" fmla="*/ 0 w 22"/>
                <a:gd name="T1" fmla="*/ 1 h 24"/>
                <a:gd name="T2" fmla="*/ 7 w 22"/>
                <a:gd name="T3" fmla="*/ 1 h 24"/>
                <a:gd name="T4" fmla="*/ 7 w 22"/>
                <a:gd name="T5" fmla="*/ 4 h 24"/>
                <a:gd name="T6" fmla="*/ 7 w 22"/>
                <a:gd name="T7" fmla="*/ 4 h 24"/>
                <a:gd name="T8" fmla="*/ 14 w 22"/>
                <a:gd name="T9" fmla="*/ 0 h 24"/>
                <a:gd name="T10" fmla="*/ 22 w 22"/>
                <a:gd name="T11" fmla="*/ 11 h 24"/>
                <a:gd name="T12" fmla="*/ 22 w 22"/>
                <a:gd name="T13" fmla="*/ 24 h 24"/>
                <a:gd name="T14" fmla="*/ 15 w 22"/>
                <a:gd name="T15" fmla="*/ 24 h 24"/>
                <a:gd name="T16" fmla="*/ 15 w 22"/>
                <a:gd name="T17" fmla="*/ 13 h 24"/>
                <a:gd name="T18" fmla="*/ 12 w 22"/>
                <a:gd name="T19" fmla="*/ 7 h 24"/>
                <a:gd name="T20" fmla="*/ 7 w 22"/>
                <a:gd name="T21" fmla="*/ 12 h 24"/>
                <a:gd name="T22" fmla="*/ 7 w 22"/>
                <a:gd name="T23" fmla="*/ 24 h 24"/>
                <a:gd name="T24" fmla="*/ 0 w 22"/>
                <a:gd name="T25" fmla="*/ 24 h 24"/>
                <a:gd name="T26" fmla="*/ 0 w 22"/>
                <a:gd name="T2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0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2"/>
                    <a:pt x="10" y="0"/>
                    <a:pt x="14" y="0"/>
                  </a:cubicBezTo>
                  <a:cubicBezTo>
                    <a:pt x="21" y="0"/>
                    <a:pt x="22" y="5"/>
                    <a:pt x="22" y="11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0"/>
                    <a:pt x="15" y="7"/>
                    <a:pt x="12" y="7"/>
                  </a:cubicBezTo>
                  <a:cubicBezTo>
                    <a:pt x="8" y="7"/>
                    <a:pt x="7" y="9"/>
                    <a:pt x="7" y="12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</p:grpSp>
      <p:grpSp>
        <p:nvGrpSpPr>
          <p:cNvPr id="2085" name="กลุ่ม 2084"/>
          <p:cNvGrpSpPr/>
          <p:nvPr/>
        </p:nvGrpSpPr>
        <p:grpSpPr>
          <a:xfrm>
            <a:off x="6045995" y="2977158"/>
            <a:ext cx="494109" cy="494109"/>
            <a:chOff x="16092488" y="7939088"/>
            <a:chExt cx="1317625" cy="1317625"/>
          </a:xfrm>
        </p:grpSpPr>
        <p:sp>
          <p:nvSpPr>
            <p:cNvPr id="30" name="Oval 21"/>
            <p:cNvSpPr>
              <a:spLocks noChangeArrowheads="1"/>
            </p:cNvSpPr>
            <p:nvPr/>
          </p:nvSpPr>
          <p:spPr bwMode="auto">
            <a:xfrm>
              <a:off x="16092488" y="7939088"/>
              <a:ext cx="1317625" cy="1317625"/>
            </a:xfrm>
            <a:prstGeom prst="ellipse">
              <a:avLst/>
            </a:prstGeom>
            <a:solidFill>
              <a:srgbClr val="486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  <p:sp>
          <p:nvSpPr>
            <p:cNvPr id="31" name="Freeform 22"/>
            <p:cNvSpPr>
              <a:spLocks noEditPoints="1"/>
            </p:cNvSpPr>
            <p:nvPr/>
          </p:nvSpPr>
          <p:spPr bwMode="auto">
            <a:xfrm>
              <a:off x="16460788" y="8399463"/>
              <a:ext cx="304800" cy="382588"/>
            </a:xfrm>
            <a:custGeom>
              <a:avLst/>
              <a:gdLst>
                <a:gd name="T0" fmla="*/ 0 w 20"/>
                <a:gd name="T1" fmla="*/ 25 h 25"/>
                <a:gd name="T2" fmla="*/ 0 w 20"/>
                <a:gd name="T3" fmla="*/ 0 h 25"/>
                <a:gd name="T4" fmla="*/ 0 w 20"/>
                <a:gd name="T5" fmla="*/ 0 h 25"/>
                <a:gd name="T6" fmla="*/ 12 w 20"/>
                <a:gd name="T7" fmla="*/ 0 h 25"/>
                <a:gd name="T8" fmla="*/ 16 w 20"/>
                <a:gd name="T9" fmla="*/ 1 h 25"/>
                <a:gd name="T10" fmla="*/ 19 w 20"/>
                <a:gd name="T11" fmla="*/ 6 h 25"/>
                <a:gd name="T12" fmla="*/ 19 w 20"/>
                <a:gd name="T13" fmla="*/ 9 h 25"/>
                <a:gd name="T14" fmla="*/ 17 w 20"/>
                <a:gd name="T15" fmla="*/ 11 h 25"/>
                <a:gd name="T16" fmla="*/ 16 w 20"/>
                <a:gd name="T17" fmla="*/ 12 h 25"/>
                <a:gd name="T18" fmla="*/ 16 w 20"/>
                <a:gd name="T19" fmla="*/ 12 h 25"/>
                <a:gd name="T20" fmla="*/ 20 w 20"/>
                <a:gd name="T21" fmla="*/ 16 h 25"/>
                <a:gd name="T22" fmla="*/ 19 w 20"/>
                <a:gd name="T23" fmla="*/ 21 h 25"/>
                <a:gd name="T24" fmla="*/ 14 w 20"/>
                <a:gd name="T25" fmla="*/ 25 h 25"/>
                <a:gd name="T26" fmla="*/ 11 w 20"/>
                <a:gd name="T27" fmla="*/ 25 h 25"/>
                <a:gd name="T28" fmla="*/ 0 w 20"/>
                <a:gd name="T29" fmla="*/ 25 h 25"/>
                <a:gd name="T30" fmla="*/ 0 w 20"/>
                <a:gd name="T31" fmla="*/ 25 h 25"/>
                <a:gd name="T32" fmla="*/ 6 w 20"/>
                <a:gd name="T33" fmla="*/ 21 h 25"/>
                <a:gd name="T34" fmla="*/ 6 w 20"/>
                <a:gd name="T35" fmla="*/ 21 h 25"/>
                <a:gd name="T36" fmla="*/ 11 w 20"/>
                <a:gd name="T37" fmla="*/ 21 h 25"/>
                <a:gd name="T38" fmla="*/ 12 w 20"/>
                <a:gd name="T39" fmla="*/ 20 h 25"/>
                <a:gd name="T40" fmla="*/ 15 w 20"/>
                <a:gd name="T41" fmla="*/ 18 h 25"/>
                <a:gd name="T42" fmla="*/ 15 w 20"/>
                <a:gd name="T43" fmla="*/ 17 h 25"/>
                <a:gd name="T44" fmla="*/ 13 w 20"/>
                <a:gd name="T45" fmla="*/ 14 h 25"/>
                <a:gd name="T46" fmla="*/ 11 w 20"/>
                <a:gd name="T47" fmla="*/ 14 h 25"/>
                <a:gd name="T48" fmla="*/ 6 w 20"/>
                <a:gd name="T49" fmla="*/ 14 h 25"/>
                <a:gd name="T50" fmla="*/ 6 w 20"/>
                <a:gd name="T51" fmla="*/ 14 h 25"/>
                <a:gd name="T52" fmla="*/ 6 w 20"/>
                <a:gd name="T53" fmla="*/ 21 h 25"/>
                <a:gd name="T54" fmla="*/ 6 w 20"/>
                <a:gd name="T55" fmla="*/ 10 h 25"/>
                <a:gd name="T56" fmla="*/ 6 w 20"/>
                <a:gd name="T57" fmla="*/ 10 h 25"/>
                <a:gd name="T58" fmla="*/ 11 w 20"/>
                <a:gd name="T59" fmla="*/ 10 h 25"/>
                <a:gd name="T60" fmla="*/ 13 w 20"/>
                <a:gd name="T61" fmla="*/ 10 h 25"/>
                <a:gd name="T62" fmla="*/ 14 w 20"/>
                <a:gd name="T63" fmla="*/ 8 h 25"/>
                <a:gd name="T64" fmla="*/ 14 w 20"/>
                <a:gd name="T65" fmla="*/ 7 h 25"/>
                <a:gd name="T66" fmla="*/ 13 w 20"/>
                <a:gd name="T67" fmla="*/ 5 h 25"/>
                <a:gd name="T68" fmla="*/ 10 w 20"/>
                <a:gd name="T69" fmla="*/ 5 h 25"/>
                <a:gd name="T70" fmla="*/ 6 w 20"/>
                <a:gd name="T71" fmla="*/ 5 h 25"/>
                <a:gd name="T72" fmla="*/ 6 w 20"/>
                <a:gd name="T73" fmla="*/ 5 h 25"/>
                <a:gd name="T74" fmla="*/ 6 w 20"/>
                <a:gd name="T7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" h="25">
                  <a:moveTo>
                    <a:pt x="0" y="25"/>
                  </a:moveTo>
                  <a:cubicBezTo>
                    <a:pt x="0" y="17"/>
                    <a:pt x="0" y="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8" y="0"/>
                    <a:pt x="12" y="0"/>
                  </a:cubicBezTo>
                  <a:cubicBezTo>
                    <a:pt x="13" y="0"/>
                    <a:pt x="15" y="1"/>
                    <a:pt x="16" y="1"/>
                  </a:cubicBezTo>
                  <a:cubicBezTo>
                    <a:pt x="18" y="2"/>
                    <a:pt x="19" y="4"/>
                    <a:pt x="19" y="6"/>
                  </a:cubicBezTo>
                  <a:cubicBezTo>
                    <a:pt x="19" y="7"/>
                    <a:pt x="19" y="8"/>
                    <a:pt x="19" y="9"/>
                  </a:cubicBezTo>
                  <a:cubicBezTo>
                    <a:pt x="19" y="10"/>
                    <a:pt x="18" y="11"/>
                    <a:pt x="17" y="11"/>
                  </a:cubicBezTo>
                  <a:cubicBezTo>
                    <a:pt x="17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8" y="13"/>
                    <a:pt x="20" y="14"/>
                    <a:pt x="20" y="16"/>
                  </a:cubicBezTo>
                  <a:cubicBezTo>
                    <a:pt x="20" y="18"/>
                    <a:pt x="20" y="19"/>
                    <a:pt x="19" y="21"/>
                  </a:cubicBezTo>
                  <a:cubicBezTo>
                    <a:pt x="18" y="23"/>
                    <a:pt x="16" y="24"/>
                    <a:pt x="14" y="25"/>
                  </a:cubicBezTo>
                  <a:cubicBezTo>
                    <a:pt x="13" y="25"/>
                    <a:pt x="12" y="25"/>
                    <a:pt x="11" y="25"/>
                  </a:cubicBezTo>
                  <a:cubicBezTo>
                    <a:pt x="7" y="25"/>
                    <a:pt x="4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lose/>
                  <a:moveTo>
                    <a:pt x="6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7" y="21"/>
                    <a:pt x="9" y="21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8"/>
                    <a:pt x="15" y="17"/>
                    <a:pt x="15" y="17"/>
                  </a:cubicBezTo>
                  <a:cubicBezTo>
                    <a:pt x="15" y="16"/>
                    <a:pt x="14" y="15"/>
                    <a:pt x="13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9" y="14"/>
                    <a:pt x="8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6"/>
                    <a:pt x="6" y="18"/>
                    <a:pt x="6" y="21"/>
                  </a:cubicBezTo>
                  <a:close/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9" y="10"/>
                    <a:pt x="11" y="10"/>
                  </a:cubicBezTo>
                  <a:cubicBezTo>
                    <a:pt x="12" y="10"/>
                    <a:pt x="13" y="10"/>
                    <a:pt x="13" y="10"/>
                  </a:cubicBezTo>
                  <a:cubicBezTo>
                    <a:pt x="14" y="9"/>
                    <a:pt x="14" y="9"/>
                    <a:pt x="14" y="8"/>
                  </a:cubicBezTo>
                  <a:cubicBezTo>
                    <a:pt x="14" y="8"/>
                    <a:pt x="14" y="7"/>
                    <a:pt x="14" y="7"/>
                  </a:cubicBezTo>
                  <a:cubicBezTo>
                    <a:pt x="14" y="6"/>
                    <a:pt x="14" y="5"/>
                    <a:pt x="13" y="5"/>
                  </a:cubicBezTo>
                  <a:cubicBezTo>
                    <a:pt x="12" y="5"/>
                    <a:pt x="11" y="5"/>
                    <a:pt x="10" y="5"/>
                  </a:cubicBezTo>
                  <a:cubicBezTo>
                    <a:pt x="9" y="5"/>
                    <a:pt x="7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8"/>
                    <a:pt x="6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  <p:sp>
          <p:nvSpPr>
            <p:cNvPr id="2048" name="Freeform 23"/>
            <p:cNvSpPr>
              <a:spLocks noEditPoints="1"/>
            </p:cNvSpPr>
            <p:nvPr/>
          </p:nvSpPr>
          <p:spPr bwMode="auto">
            <a:xfrm>
              <a:off x="16797338" y="8491538"/>
              <a:ext cx="260350" cy="290513"/>
            </a:xfrm>
            <a:custGeom>
              <a:avLst/>
              <a:gdLst>
                <a:gd name="T0" fmla="*/ 17 w 17"/>
                <a:gd name="T1" fmla="*/ 11 h 19"/>
                <a:gd name="T2" fmla="*/ 5 w 17"/>
                <a:gd name="T3" fmla="*/ 11 h 19"/>
                <a:gd name="T4" fmla="*/ 5 w 17"/>
                <a:gd name="T5" fmla="*/ 11 h 19"/>
                <a:gd name="T6" fmla="*/ 5 w 17"/>
                <a:gd name="T7" fmla="*/ 13 h 19"/>
                <a:gd name="T8" fmla="*/ 8 w 17"/>
                <a:gd name="T9" fmla="*/ 15 h 19"/>
                <a:gd name="T10" fmla="*/ 10 w 17"/>
                <a:gd name="T11" fmla="*/ 15 h 19"/>
                <a:gd name="T12" fmla="*/ 12 w 17"/>
                <a:gd name="T13" fmla="*/ 13 h 19"/>
                <a:gd name="T14" fmla="*/ 13 w 17"/>
                <a:gd name="T15" fmla="*/ 13 h 19"/>
                <a:gd name="T16" fmla="*/ 17 w 17"/>
                <a:gd name="T17" fmla="*/ 13 h 19"/>
                <a:gd name="T18" fmla="*/ 17 w 17"/>
                <a:gd name="T19" fmla="*/ 13 h 19"/>
                <a:gd name="T20" fmla="*/ 17 w 17"/>
                <a:gd name="T21" fmla="*/ 14 h 19"/>
                <a:gd name="T22" fmla="*/ 16 w 17"/>
                <a:gd name="T23" fmla="*/ 16 h 19"/>
                <a:gd name="T24" fmla="*/ 11 w 17"/>
                <a:gd name="T25" fmla="*/ 19 h 19"/>
                <a:gd name="T26" fmla="*/ 6 w 17"/>
                <a:gd name="T27" fmla="*/ 18 h 19"/>
                <a:gd name="T28" fmla="*/ 2 w 17"/>
                <a:gd name="T29" fmla="*/ 16 h 19"/>
                <a:gd name="T30" fmla="*/ 0 w 17"/>
                <a:gd name="T31" fmla="*/ 13 h 19"/>
                <a:gd name="T32" fmla="*/ 0 w 17"/>
                <a:gd name="T33" fmla="*/ 6 h 19"/>
                <a:gd name="T34" fmla="*/ 7 w 17"/>
                <a:gd name="T35" fmla="*/ 0 h 19"/>
                <a:gd name="T36" fmla="*/ 13 w 17"/>
                <a:gd name="T37" fmla="*/ 1 h 19"/>
                <a:gd name="T38" fmla="*/ 16 w 17"/>
                <a:gd name="T39" fmla="*/ 4 h 19"/>
                <a:gd name="T40" fmla="*/ 17 w 17"/>
                <a:gd name="T41" fmla="*/ 8 h 19"/>
                <a:gd name="T42" fmla="*/ 17 w 17"/>
                <a:gd name="T43" fmla="*/ 11 h 19"/>
                <a:gd name="T44" fmla="*/ 17 w 17"/>
                <a:gd name="T45" fmla="*/ 11 h 19"/>
                <a:gd name="T46" fmla="*/ 13 w 17"/>
                <a:gd name="T47" fmla="*/ 8 h 19"/>
                <a:gd name="T48" fmla="*/ 13 w 17"/>
                <a:gd name="T49" fmla="*/ 8 h 19"/>
                <a:gd name="T50" fmla="*/ 13 w 17"/>
                <a:gd name="T51" fmla="*/ 7 h 19"/>
                <a:gd name="T52" fmla="*/ 10 w 17"/>
                <a:gd name="T53" fmla="*/ 4 h 19"/>
                <a:gd name="T54" fmla="*/ 8 w 17"/>
                <a:gd name="T55" fmla="*/ 4 h 19"/>
                <a:gd name="T56" fmla="*/ 5 w 17"/>
                <a:gd name="T57" fmla="*/ 6 h 19"/>
                <a:gd name="T58" fmla="*/ 5 w 17"/>
                <a:gd name="T59" fmla="*/ 7 h 19"/>
                <a:gd name="T60" fmla="*/ 5 w 17"/>
                <a:gd name="T61" fmla="*/ 8 h 19"/>
                <a:gd name="T62" fmla="*/ 13 w 17"/>
                <a:gd name="T63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19">
                  <a:moveTo>
                    <a:pt x="17" y="11"/>
                  </a:moveTo>
                  <a:cubicBezTo>
                    <a:pt x="13" y="11"/>
                    <a:pt x="9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4"/>
                    <a:pt x="7" y="15"/>
                    <a:pt x="8" y="15"/>
                  </a:cubicBezTo>
                  <a:cubicBezTo>
                    <a:pt x="9" y="15"/>
                    <a:pt x="9" y="15"/>
                    <a:pt x="10" y="15"/>
                  </a:cubicBezTo>
                  <a:cubicBezTo>
                    <a:pt x="11" y="15"/>
                    <a:pt x="12" y="14"/>
                    <a:pt x="12" y="13"/>
                  </a:cubicBezTo>
                  <a:cubicBezTo>
                    <a:pt x="12" y="13"/>
                    <a:pt x="12" y="13"/>
                    <a:pt x="13" y="13"/>
                  </a:cubicBezTo>
                  <a:cubicBezTo>
                    <a:pt x="14" y="13"/>
                    <a:pt x="15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6" y="15"/>
                    <a:pt x="16" y="16"/>
                  </a:cubicBezTo>
                  <a:cubicBezTo>
                    <a:pt x="14" y="18"/>
                    <a:pt x="13" y="18"/>
                    <a:pt x="11" y="19"/>
                  </a:cubicBezTo>
                  <a:cubicBezTo>
                    <a:pt x="9" y="19"/>
                    <a:pt x="8" y="19"/>
                    <a:pt x="6" y="18"/>
                  </a:cubicBezTo>
                  <a:cubicBezTo>
                    <a:pt x="4" y="18"/>
                    <a:pt x="3" y="17"/>
                    <a:pt x="2" y="16"/>
                  </a:cubicBezTo>
                  <a:cubicBezTo>
                    <a:pt x="1" y="15"/>
                    <a:pt x="1" y="14"/>
                    <a:pt x="0" y="13"/>
                  </a:cubicBezTo>
                  <a:cubicBezTo>
                    <a:pt x="0" y="10"/>
                    <a:pt x="0" y="8"/>
                    <a:pt x="0" y="6"/>
                  </a:cubicBezTo>
                  <a:cubicBezTo>
                    <a:pt x="1" y="3"/>
                    <a:pt x="4" y="1"/>
                    <a:pt x="7" y="0"/>
                  </a:cubicBezTo>
                  <a:cubicBezTo>
                    <a:pt x="9" y="0"/>
                    <a:pt x="11" y="0"/>
                    <a:pt x="13" y="1"/>
                  </a:cubicBezTo>
                  <a:cubicBezTo>
                    <a:pt x="14" y="2"/>
                    <a:pt x="16" y="3"/>
                    <a:pt x="16" y="4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9"/>
                    <a:pt x="17" y="10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lose/>
                  <a:moveTo>
                    <a:pt x="13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2" y="5"/>
                    <a:pt x="10" y="4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7" y="4"/>
                    <a:pt x="6" y="5"/>
                    <a:pt x="5" y="6"/>
                  </a:cubicBezTo>
                  <a:cubicBezTo>
                    <a:pt x="5" y="6"/>
                    <a:pt x="5" y="7"/>
                    <a:pt x="5" y="7"/>
                  </a:cubicBezTo>
                  <a:cubicBezTo>
                    <a:pt x="5" y="7"/>
                    <a:pt x="5" y="7"/>
                    <a:pt x="5" y="8"/>
                  </a:cubicBezTo>
                  <a:cubicBezTo>
                    <a:pt x="7" y="8"/>
                    <a:pt x="10" y="8"/>
                    <a:pt x="1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  <p:sp>
          <p:nvSpPr>
            <p:cNvPr id="2049" name="Freeform 24"/>
            <p:cNvSpPr>
              <a:spLocks/>
            </p:cNvSpPr>
            <p:nvPr/>
          </p:nvSpPr>
          <p:spPr bwMode="auto">
            <a:xfrm>
              <a:off x="16857663" y="8413750"/>
              <a:ext cx="153987" cy="46038"/>
            </a:xfrm>
            <a:custGeom>
              <a:avLst/>
              <a:gdLst>
                <a:gd name="T0" fmla="*/ 0 w 10"/>
                <a:gd name="T1" fmla="*/ 3 h 3"/>
                <a:gd name="T2" fmla="*/ 0 w 10"/>
                <a:gd name="T3" fmla="*/ 0 h 3"/>
                <a:gd name="T4" fmla="*/ 10 w 10"/>
                <a:gd name="T5" fmla="*/ 0 h 3"/>
                <a:gd name="T6" fmla="*/ 10 w 10"/>
                <a:gd name="T7" fmla="*/ 3 h 3"/>
                <a:gd name="T8" fmla="*/ 0 w 1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3" y="0"/>
                    <a:pt x="6" y="0"/>
                    <a:pt x="10" y="0"/>
                  </a:cubicBezTo>
                  <a:cubicBezTo>
                    <a:pt x="10" y="1"/>
                    <a:pt x="10" y="2"/>
                    <a:pt x="10" y="3"/>
                  </a:cubicBezTo>
                  <a:cubicBezTo>
                    <a:pt x="6" y="3"/>
                    <a:pt x="3" y="3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</p:grpSp>
      <p:grpSp>
        <p:nvGrpSpPr>
          <p:cNvPr id="669" name="กลุ่ม 668"/>
          <p:cNvGrpSpPr/>
          <p:nvPr/>
        </p:nvGrpSpPr>
        <p:grpSpPr>
          <a:xfrm>
            <a:off x="6045995" y="1518643"/>
            <a:ext cx="494109" cy="494109"/>
            <a:chOff x="16092488" y="4049713"/>
            <a:chExt cx="1317625" cy="1317625"/>
          </a:xfrm>
        </p:grpSpPr>
        <p:sp>
          <p:nvSpPr>
            <p:cNvPr id="2051" name="Oval 25"/>
            <p:cNvSpPr>
              <a:spLocks noChangeArrowheads="1"/>
            </p:cNvSpPr>
            <p:nvPr/>
          </p:nvSpPr>
          <p:spPr bwMode="auto">
            <a:xfrm>
              <a:off x="16092488" y="4049713"/>
              <a:ext cx="1317625" cy="1317625"/>
            </a:xfrm>
            <a:prstGeom prst="ellipse">
              <a:avLst/>
            </a:prstGeom>
            <a:solidFill>
              <a:srgbClr val="F05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  <p:sp>
          <p:nvSpPr>
            <p:cNvPr id="2052" name="Freeform 26"/>
            <p:cNvSpPr>
              <a:spLocks noEditPoints="1"/>
            </p:cNvSpPr>
            <p:nvPr/>
          </p:nvSpPr>
          <p:spPr bwMode="auto">
            <a:xfrm>
              <a:off x="16460788" y="4418013"/>
              <a:ext cx="565150" cy="566738"/>
            </a:xfrm>
            <a:custGeom>
              <a:avLst/>
              <a:gdLst>
                <a:gd name="T0" fmla="*/ 19 w 37"/>
                <a:gd name="T1" fmla="*/ 0 h 37"/>
                <a:gd name="T2" fmla="*/ 0 w 37"/>
                <a:gd name="T3" fmla="*/ 19 h 37"/>
                <a:gd name="T4" fmla="*/ 19 w 37"/>
                <a:gd name="T5" fmla="*/ 37 h 37"/>
                <a:gd name="T6" fmla="*/ 37 w 37"/>
                <a:gd name="T7" fmla="*/ 19 h 37"/>
                <a:gd name="T8" fmla="*/ 19 w 37"/>
                <a:gd name="T9" fmla="*/ 0 h 37"/>
                <a:gd name="T10" fmla="*/ 31 w 37"/>
                <a:gd name="T11" fmla="*/ 9 h 37"/>
                <a:gd name="T12" fmla="*/ 34 w 37"/>
                <a:gd name="T13" fmla="*/ 18 h 37"/>
                <a:gd name="T14" fmla="*/ 24 w 37"/>
                <a:gd name="T15" fmla="*/ 18 h 37"/>
                <a:gd name="T16" fmla="*/ 22 w 37"/>
                <a:gd name="T17" fmla="*/ 15 h 37"/>
                <a:gd name="T18" fmla="*/ 31 w 37"/>
                <a:gd name="T19" fmla="*/ 9 h 37"/>
                <a:gd name="T20" fmla="*/ 28 w 37"/>
                <a:gd name="T21" fmla="*/ 7 h 37"/>
                <a:gd name="T22" fmla="*/ 21 w 37"/>
                <a:gd name="T23" fmla="*/ 12 h 37"/>
                <a:gd name="T24" fmla="*/ 20 w 37"/>
                <a:gd name="T25" fmla="*/ 10 h 37"/>
                <a:gd name="T26" fmla="*/ 15 w 37"/>
                <a:gd name="T27" fmla="*/ 4 h 37"/>
                <a:gd name="T28" fmla="*/ 19 w 37"/>
                <a:gd name="T29" fmla="*/ 3 h 37"/>
                <a:gd name="T30" fmla="*/ 28 w 37"/>
                <a:gd name="T31" fmla="*/ 7 h 37"/>
                <a:gd name="T32" fmla="*/ 12 w 37"/>
                <a:gd name="T33" fmla="*/ 5 h 37"/>
                <a:gd name="T34" fmla="*/ 18 w 37"/>
                <a:gd name="T35" fmla="*/ 13 h 37"/>
                <a:gd name="T36" fmla="*/ 4 w 37"/>
                <a:gd name="T37" fmla="*/ 15 h 37"/>
                <a:gd name="T38" fmla="*/ 12 w 37"/>
                <a:gd name="T39" fmla="*/ 5 h 37"/>
                <a:gd name="T40" fmla="*/ 4 w 37"/>
                <a:gd name="T41" fmla="*/ 19 h 37"/>
                <a:gd name="T42" fmla="*/ 4 w 37"/>
                <a:gd name="T43" fmla="*/ 18 h 37"/>
                <a:gd name="T44" fmla="*/ 5 w 37"/>
                <a:gd name="T45" fmla="*/ 18 h 37"/>
                <a:gd name="T46" fmla="*/ 14 w 37"/>
                <a:gd name="T47" fmla="*/ 17 h 37"/>
                <a:gd name="T48" fmla="*/ 19 w 37"/>
                <a:gd name="T49" fmla="*/ 16 h 37"/>
                <a:gd name="T50" fmla="*/ 20 w 37"/>
                <a:gd name="T51" fmla="*/ 18 h 37"/>
                <a:gd name="T52" fmla="*/ 13 w 37"/>
                <a:gd name="T53" fmla="*/ 22 h 37"/>
                <a:gd name="T54" fmla="*/ 7 w 37"/>
                <a:gd name="T55" fmla="*/ 29 h 37"/>
                <a:gd name="T56" fmla="*/ 4 w 37"/>
                <a:gd name="T57" fmla="*/ 19 h 37"/>
                <a:gd name="T58" fmla="*/ 10 w 37"/>
                <a:gd name="T59" fmla="*/ 31 h 37"/>
                <a:gd name="T60" fmla="*/ 15 w 37"/>
                <a:gd name="T61" fmla="*/ 25 h 37"/>
                <a:gd name="T62" fmla="*/ 22 w 37"/>
                <a:gd name="T63" fmla="*/ 21 h 37"/>
                <a:gd name="T64" fmla="*/ 24 w 37"/>
                <a:gd name="T65" fmla="*/ 33 h 37"/>
                <a:gd name="T66" fmla="*/ 19 w 37"/>
                <a:gd name="T67" fmla="*/ 34 h 37"/>
                <a:gd name="T68" fmla="*/ 10 w 37"/>
                <a:gd name="T69" fmla="*/ 31 h 37"/>
                <a:gd name="T70" fmla="*/ 27 w 37"/>
                <a:gd name="T71" fmla="*/ 31 h 37"/>
                <a:gd name="T72" fmla="*/ 25 w 37"/>
                <a:gd name="T73" fmla="*/ 21 h 37"/>
                <a:gd name="T74" fmla="*/ 34 w 37"/>
                <a:gd name="T75" fmla="*/ 21 h 37"/>
                <a:gd name="T76" fmla="*/ 27 w 37"/>
                <a:gd name="T77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" h="37">
                  <a:moveTo>
                    <a:pt x="19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29"/>
                    <a:pt x="9" y="37"/>
                    <a:pt x="19" y="37"/>
                  </a:cubicBezTo>
                  <a:cubicBezTo>
                    <a:pt x="29" y="37"/>
                    <a:pt x="37" y="29"/>
                    <a:pt x="37" y="19"/>
                  </a:cubicBezTo>
                  <a:cubicBezTo>
                    <a:pt x="37" y="8"/>
                    <a:pt x="29" y="0"/>
                    <a:pt x="19" y="0"/>
                  </a:cubicBezTo>
                  <a:close/>
                  <a:moveTo>
                    <a:pt x="31" y="9"/>
                  </a:moveTo>
                  <a:cubicBezTo>
                    <a:pt x="33" y="12"/>
                    <a:pt x="34" y="14"/>
                    <a:pt x="34" y="18"/>
                  </a:cubicBezTo>
                  <a:cubicBezTo>
                    <a:pt x="30" y="17"/>
                    <a:pt x="27" y="17"/>
                    <a:pt x="24" y="18"/>
                  </a:cubicBezTo>
                  <a:cubicBezTo>
                    <a:pt x="23" y="17"/>
                    <a:pt x="23" y="16"/>
                    <a:pt x="22" y="15"/>
                  </a:cubicBezTo>
                  <a:cubicBezTo>
                    <a:pt x="26" y="14"/>
                    <a:pt x="29" y="12"/>
                    <a:pt x="31" y="9"/>
                  </a:cubicBezTo>
                  <a:close/>
                  <a:moveTo>
                    <a:pt x="28" y="7"/>
                  </a:moveTo>
                  <a:cubicBezTo>
                    <a:pt x="26" y="9"/>
                    <a:pt x="24" y="11"/>
                    <a:pt x="21" y="12"/>
                  </a:cubicBezTo>
                  <a:cubicBezTo>
                    <a:pt x="21" y="12"/>
                    <a:pt x="20" y="11"/>
                    <a:pt x="20" y="10"/>
                  </a:cubicBezTo>
                  <a:cubicBezTo>
                    <a:pt x="18" y="8"/>
                    <a:pt x="17" y="5"/>
                    <a:pt x="15" y="4"/>
                  </a:cubicBezTo>
                  <a:cubicBezTo>
                    <a:pt x="16" y="4"/>
                    <a:pt x="18" y="3"/>
                    <a:pt x="19" y="3"/>
                  </a:cubicBezTo>
                  <a:cubicBezTo>
                    <a:pt x="22" y="3"/>
                    <a:pt x="26" y="5"/>
                    <a:pt x="28" y="7"/>
                  </a:cubicBezTo>
                  <a:close/>
                  <a:moveTo>
                    <a:pt x="12" y="5"/>
                  </a:moveTo>
                  <a:cubicBezTo>
                    <a:pt x="13" y="6"/>
                    <a:pt x="16" y="9"/>
                    <a:pt x="18" y="13"/>
                  </a:cubicBezTo>
                  <a:cubicBezTo>
                    <a:pt x="13" y="15"/>
                    <a:pt x="7" y="15"/>
                    <a:pt x="4" y="15"/>
                  </a:cubicBezTo>
                  <a:cubicBezTo>
                    <a:pt x="5" y="11"/>
                    <a:pt x="8" y="7"/>
                    <a:pt x="12" y="5"/>
                  </a:cubicBezTo>
                  <a:close/>
                  <a:moveTo>
                    <a:pt x="4" y="19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5" y="18"/>
                    <a:pt x="5" y="18"/>
                  </a:cubicBezTo>
                  <a:cubicBezTo>
                    <a:pt x="7" y="18"/>
                    <a:pt x="11" y="18"/>
                    <a:pt x="14" y="17"/>
                  </a:cubicBezTo>
                  <a:cubicBezTo>
                    <a:pt x="16" y="17"/>
                    <a:pt x="18" y="17"/>
                    <a:pt x="19" y="16"/>
                  </a:cubicBezTo>
                  <a:cubicBezTo>
                    <a:pt x="20" y="17"/>
                    <a:pt x="20" y="18"/>
                    <a:pt x="20" y="18"/>
                  </a:cubicBezTo>
                  <a:cubicBezTo>
                    <a:pt x="17" y="19"/>
                    <a:pt x="15" y="21"/>
                    <a:pt x="13" y="22"/>
                  </a:cubicBezTo>
                  <a:cubicBezTo>
                    <a:pt x="10" y="24"/>
                    <a:pt x="9" y="27"/>
                    <a:pt x="7" y="29"/>
                  </a:cubicBezTo>
                  <a:cubicBezTo>
                    <a:pt x="5" y="26"/>
                    <a:pt x="4" y="22"/>
                    <a:pt x="4" y="19"/>
                  </a:cubicBezTo>
                  <a:close/>
                  <a:moveTo>
                    <a:pt x="10" y="31"/>
                  </a:moveTo>
                  <a:cubicBezTo>
                    <a:pt x="11" y="29"/>
                    <a:pt x="12" y="27"/>
                    <a:pt x="15" y="25"/>
                  </a:cubicBezTo>
                  <a:cubicBezTo>
                    <a:pt x="17" y="23"/>
                    <a:pt x="19" y="22"/>
                    <a:pt x="22" y="21"/>
                  </a:cubicBezTo>
                  <a:cubicBezTo>
                    <a:pt x="23" y="25"/>
                    <a:pt x="24" y="28"/>
                    <a:pt x="24" y="33"/>
                  </a:cubicBezTo>
                  <a:cubicBezTo>
                    <a:pt x="23" y="33"/>
                    <a:pt x="21" y="34"/>
                    <a:pt x="19" y="34"/>
                  </a:cubicBezTo>
                  <a:cubicBezTo>
                    <a:pt x="16" y="34"/>
                    <a:pt x="12" y="33"/>
                    <a:pt x="10" y="31"/>
                  </a:cubicBezTo>
                  <a:close/>
                  <a:moveTo>
                    <a:pt x="27" y="31"/>
                  </a:moveTo>
                  <a:cubicBezTo>
                    <a:pt x="27" y="27"/>
                    <a:pt x="26" y="24"/>
                    <a:pt x="25" y="21"/>
                  </a:cubicBezTo>
                  <a:cubicBezTo>
                    <a:pt x="28" y="20"/>
                    <a:pt x="31" y="20"/>
                    <a:pt x="34" y="21"/>
                  </a:cubicBezTo>
                  <a:cubicBezTo>
                    <a:pt x="33" y="25"/>
                    <a:pt x="31" y="29"/>
                    <a:pt x="27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</p:grpSp>
      <p:grpSp>
        <p:nvGrpSpPr>
          <p:cNvPr id="665" name="กลุ่ม 664"/>
          <p:cNvGrpSpPr/>
          <p:nvPr/>
        </p:nvGrpSpPr>
        <p:grpSpPr>
          <a:xfrm>
            <a:off x="6832997" y="789385"/>
            <a:ext cx="493514" cy="488156"/>
            <a:chOff x="18191163" y="2105025"/>
            <a:chExt cx="1316037" cy="1301750"/>
          </a:xfrm>
        </p:grpSpPr>
        <p:sp>
          <p:nvSpPr>
            <p:cNvPr id="2053" name="Oval 27"/>
            <p:cNvSpPr>
              <a:spLocks noChangeArrowheads="1"/>
            </p:cNvSpPr>
            <p:nvPr/>
          </p:nvSpPr>
          <p:spPr bwMode="auto">
            <a:xfrm>
              <a:off x="18191163" y="2105025"/>
              <a:ext cx="1316037" cy="1301750"/>
            </a:xfrm>
            <a:prstGeom prst="ellipse">
              <a:avLst/>
            </a:prstGeom>
            <a:solidFill>
              <a:srgbClr val="EF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  <p:sp>
          <p:nvSpPr>
            <p:cNvPr id="2054" name="Freeform 28"/>
            <p:cNvSpPr>
              <a:spLocks/>
            </p:cNvSpPr>
            <p:nvPr/>
          </p:nvSpPr>
          <p:spPr bwMode="auto">
            <a:xfrm>
              <a:off x="18619788" y="2473325"/>
              <a:ext cx="442912" cy="565150"/>
            </a:xfrm>
            <a:custGeom>
              <a:avLst/>
              <a:gdLst>
                <a:gd name="T0" fmla="*/ 13 w 29"/>
                <a:gd name="T1" fmla="*/ 24 h 37"/>
                <a:gd name="T2" fmla="*/ 12 w 29"/>
                <a:gd name="T3" fmla="*/ 25 h 37"/>
                <a:gd name="T4" fmla="*/ 10 w 29"/>
                <a:gd name="T5" fmla="*/ 33 h 37"/>
                <a:gd name="T6" fmla="*/ 7 w 29"/>
                <a:gd name="T7" fmla="*/ 37 h 37"/>
                <a:gd name="T8" fmla="*/ 7 w 29"/>
                <a:gd name="T9" fmla="*/ 37 h 37"/>
                <a:gd name="T10" fmla="*/ 7 w 29"/>
                <a:gd name="T11" fmla="*/ 37 h 37"/>
                <a:gd name="T12" fmla="*/ 6 w 29"/>
                <a:gd name="T13" fmla="*/ 32 h 37"/>
                <a:gd name="T14" fmla="*/ 9 w 29"/>
                <a:gd name="T15" fmla="*/ 17 h 37"/>
                <a:gd name="T16" fmla="*/ 9 w 29"/>
                <a:gd name="T17" fmla="*/ 17 h 37"/>
                <a:gd name="T18" fmla="*/ 9 w 29"/>
                <a:gd name="T19" fmla="*/ 12 h 37"/>
                <a:gd name="T20" fmla="*/ 16 w 29"/>
                <a:gd name="T21" fmla="*/ 11 h 37"/>
                <a:gd name="T22" fmla="*/ 14 w 29"/>
                <a:gd name="T23" fmla="*/ 19 h 37"/>
                <a:gd name="T24" fmla="*/ 20 w 29"/>
                <a:gd name="T25" fmla="*/ 22 h 37"/>
                <a:gd name="T26" fmla="*/ 24 w 29"/>
                <a:gd name="T27" fmla="*/ 11 h 37"/>
                <a:gd name="T28" fmla="*/ 10 w 29"/>
                <a:gd name="T29" fmla="*/ 5 h 37"/>
                <a:gd name="T30" fmla="*/ 6 w 29"/>
                <a:gd name="T31" fmla="*/ 18 h 37"/>
                <a:gd name="T32" fmla="*/ 6 w 29"/>
                <a:gd name="T33" fmla="*/ 19 h 37"/>
                <a:gd name="T34" fmla="*/ 6 w 29"/>
                <a:gd name="T35" fmla="*/ 21 h 37"/>
                <a:gd name="T36" fmla="*/ 5 w 29"/>
                <a:gd name="T37" fmla="*/ 21 h 37"/>
                <a:gd name="T38" fmla="*/ 2 w 29"/>
                <a:gd name="T39" fmla="*/ 20 h 37"/>
                <a:gd name="T40" fmla="*/ 3 w 29"/>
                <a:gd name="T41" fmla="*/ 7 h 37"/>
                <a:gd name="T42" fmla="*/ 17 w 29"/>
                <a:gd name="T43" fmla="*/ 0 h 37"/>
                <a:gd name="T44" fmla="*/ 29 w 29"/>
                <a:gd name="T45" fmla="*/ 11 h 37"/>
                <a:gd name="T46" fmla="*/ 26 w 29"/>
                <a:gd name="T47" fmla="*/ 23 h 37"/>
                <a:gd name="T48" fmla="*/ 13 w 29"/>
                <a:gd name="T49" fmla="*/ 25 h 37"/>
                <a:gd name="T50" fmla="*/ 13 w 29"/>
                <a:gd name="T51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37">
                  <a:moveTo>
                    <a:pt x="13" y="24"/>
                  </a:moveTo>
                  <a:cubicBezTo>
                    <a:pt x="13" y="24"/>
                    <a:pt x="12" y="24"/>
                    <a:pt x="12" y="25"/>
                  </a:cubicBezTo>
                  <a:cubicBezTo>
                    <a:pt x="11" y="30"/>
                    <a:pt x="11" y="31"/>
                    <a:pt x="10" y="33"/>
                  </a:cubicBezTo>
                  <a:cubicBezTo>
                    <a:pt x="9" y="35"/>
                    <a:pt x="8" y="36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6" y="35"/>
                    <a:pt x="6" y="33"/>
                    <a:pt x="6" y="32"/>
                  </a:cubicBezTo>
                  <a:cubicBezTo>
                    <a:pt x="6" y="30"/>
                    <a:pt x="7" y="29"/>
                    <a:pt x="9" y="17"/>
                  </a:cubicBezTo>
                  <a:cubicBezTo>
                    <a:pt x="10" y="17"/>
                    <a:pt x="9" y="17"/>
                    <a:pt x="9" y="17"/>
                  </a:cubicBezTo>
                  <a:cubicBezTo>
                    <a:pt x="9" y="15"/>
                    <a:pt x="9" y="13"/>
                    <a:pt x="9" y="12"/>
                  </a:cubicBezTo>
                  <a:cubicBezTo>
                    <a:pt x="10" y="8"/>
                    <a:pt x="15" y="7"/>
                    <a:pt x="16" y="11"/>
                  </a:cubicBezTo>
                  <a:cubicBezTo>
                    <a:pt x="16" y="13"/>
                    <a:pt x="15" y="15"/>
                    <a:pt x="14" y="19"/>
                  </a:cubicBezTo>
                  <a:cubicBezTo>
                    <a:pt x="13" y="22"/>
                    <a:pt x="17" y="25"/>
                    <a:pt x="20" y="22"/>
                  </a:cubicBezTo>
                  <a:cubicBezTo>
                    <a:pt x="23" y="20"/>
                    <a:pt x="24" y="15"/>
                    <a:pt x="24" y="11"/>
                  </a:cubicBezTo>
                  <a:cubicBezTo>
                    <a:pt x="24" y="4"/>
                    <a:pt x="16" y="2"/>
                    <a:pt x="10" y="5"/>
                  </a:cubicBezTo>
                  <a:cubicBezTo>
                    <a:pt x="5" y="7"/>
                    <a:pt x="3" y="15"/>
                    <a:pt x="6" y="18"/>
                  </a:cubicBezTo>
                  <a:cubicBezTo>
                    <a:pt x="6" y="18"/>
                    <a:pt x="7" y="19"/>
                    <a:pt x="6" y="19"/>
                  </a:cubicBezTo>
                  <a:cubicBezTo>
                    <a:pt x="6" y="20"/>
                    <a:pt x="6" y="20"/>
                    <a:pt x="6" y="21"/>
                  </a:cubicBezTo>
                  <a:cubicBezTo>
                    <a:pt x="6" y="21"/>
                    <a:pt x="5" y="22"/>
                    <a:pt x="5" y="21"/>
                  </a:cubicBezTo>
                  <a:cubicBezTo>
                    <a:pt x="4" y="21"/>
                    <a:pt x="3" y="20"/>
                    <a:pt x="2" y="20"/>
                  </a:cubicBezTo>
                  <a:cubicBezTo>
                    <a:pt x="0" y="17"/>
                    <a:pt x="0" y="11"/>
                    <a:pt x="3" y="7"/>
                  </a:cubicBezTo>
                  <a:cubicBezTo>
                    <a:pt x="6" y="2"/>
                    <a:pt x="12" y="0"/>
                    <a:pt x="17" y="0"/>
                  </a:cubicBezTo>
                  <a:cubicBezTo>
                    <a:pt x="24" y="1"/>
                    <a:pt x="28" y="5"/>
                    <a:pt x="29" y="11"/>
                  </a:cubicBezTo>
                  <a:cubicBezTo>
                    <a:pt x="29" y="13"/>
                    <a:pt x="29" y="19"/>
                    <a:pt x="26" y="23"/>
                  </a:cubicBezTo>
                  <a:cubicBezTo>
                    <a:pt x="22" y="28"/>
                    <a:pt x="16" y="28"/>
                    <a:pt x="13" y="25"/>
                  </a:cubicBezTo>
                  <a:cubicBezTo>
                    <a:pt x="13" y="25"/>
                    <a:pt x="13" y="24"/>
                    <a:pt x="13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</p:grpSp>
      <p:grpSp>
        <p:nvGrpSpPr>
          <p:cNvPr id="2084" name="กลุ่ม 2083"/>
          <p:cNvGrpSpPr/>
          <p:nvPr/>
        </p:nvGrpSpPr>
        <p:grpSpPr>
          <a:xfrm>
            <a:off x="6832997" y="2977158"/>
            <a:ext cx="493514" cy="494109"/>
            <a:chOff x="18191163" y="7939088"/>
            <a:chExt cx="1316037" cy="1317625"/>
          </a:xfrm>
        </p:grpSpPr>
        <p:sp>
          <p:nvSpPr>
            <p:cNvPr id="2055" name="Oval 29"/>
            <p:cNvSpPr>
              <a:spLocks noChangeArrowheads="1"/>
            </p:cNvSpPr>
            <p:nvPr/>
          </p:nvSpPr>
          <p:spPr bwMode="auto">
            <a:xfrm>
              <a:off x="18191163" y="7939088"/>
              <a:ext cx="1316037" cy="1317625"/>
            </a:xfrm>
            <a:prstGeom prst="ellipse">
              <a:avLst/>
            </a:prstGeom>
            <a:solidFill>
              <a:srgbClr val="397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  <p:sp>
          <p:nvSpPr>
            <p:cNvPr id="2056" name="Freeform 30"/>
            <p:cNvSpPr>
              <a:spLocks/>
            </p:cNvSpPr>
            <p:nvPr/>
          </p:nvSpPr>
          <p:spPr bwMode="auto">
            <a:xfrm>
              <a:off x="18557875" y="8337550"/>
              <a:ext cx="290512" cy="198438"/>
            </a:xfrm>
            <a:custGeom>
              <a:avLst/>
              <a:gdLst>
                <a:gd name="T0" fmla="*/ 106 w 183"/>
                <a:gd name="T1" fmla="*/ 0 h 125"/>
                <a:gd name="T2" fmla="*/ 0 w 183"/>
                <a:gd name="T3" fmla="*/ 68 h 125"/>
                <a:gd name="T4" fmla="*/ 77 w 183"/>
                <a:gd name="T5" fmla="*/ 125 h 125"/>
                <a:gd name="T6" fmla="*/ 183 w 183"/>
                <a:gd name="T7" fmla="*/ 68 h 125"/>
                <a:gd name="T8" fmla="*/ 106 w 183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25">
                  <a:moveTo>
                    <a:pt x="106" y="0"/>
                  </a:moveTo>
                  <a:lnTo>
                    <a:pt x="0" y="68"/>
                  </a:lnTo>
                  <a:lnTo>
                    <a:pt x="77" y="125"/>
                  </a:lnTo>
                  <a:lnTo>
                    <a:pt x="183" y="68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  <p:sp>
          <p:nvSpPr>
            <p:cNvPr id="2057" name="Freeform 31"/>
            <p:cNvSpPr>
              <a:spLocks/>
            </p:cNvSpPr>
            <p:nvPr/>
          </p:nvSpPr>
          <p:spPr bwMode="auto">
            <a:xfrm>
              <a:off x="18848388" y="8337550"/>
              <a:ext cx="276225" cy="198438"/>
            </a:xfrm>
            <a:custGeom>
              <a:avLst/>
              <a:gdLst>
                <a:gd name="T0" fmla="*/ 174 w 174"/>
                <a:gd name="T1" fmla="*/ 68 h 125"/>
                <a:gd name="T2" fmla="*/ 77 w 174"/>
                <a:gd name="T3" fmla="*/ 0 h 125"/>
                <a:gd name="T4" fmla="*/ 0 w 174"/>
                <a:gd name="T5" fmla="*/ 68 h 125"/>
                <a:gd name="T6" fmla="*/ 106 w 174"/>
                <a:gd name="T7" fmla="*/ 125 h 125"/>
                <a:gd name="T8" fmla="*/ 174 w 174"/>
                <a:gd name="T9" fmla="*/ 6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25">
                  <a:moveTo>
                    <a:pt x="174" y="68"/>
                  </a:moveTo>
                  <a:lnTo>
                    <a:pt x="77" y="0"/>
                  </a:lnTo>
                  <a:lnTo>
                    <a:pt x="0" y="68"/>
                  </a:lnTo>
                  <a:lnTo>
                    <a:pt x="106" y="125"/>
                  </a:lnTo>
                  <a:lnTo>
                    <a:pt x="174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  <p:sp>
          <p:nvSpPr>
            <p:cNvPr id="2058" name="Freeform 32"/>
            <p:cNvSpPr>
              <a:spLocks/>
            </p:cNvSpPr>
            <p:nvPr/>
          </p:nvSpPr>
          <p:spPr bwMode="auto">
            <a:xfrm>
              <a:off x="18848388" y="8535988"/>
              <a:ext cx="276225" cy="215900"/>
            </a:xfrm>
            <a:custGeom>
              <a:avLst/>
              <a:gdLst>
                <a:gd name="T0" fmla="*/ 0 w 174"/>
                <a:gd name="T1" fmla="*/ 68 h 136"/>
                <a:gd name="T2" fmla="*/ 77 w 174"/>
                <a:gd name="T3" fmla="*/ 136 h 136"/>
                <a:gd name="T4" fmla="*/ 174 w 174"/>
                <a:gd name="T5" fmla="*/ 68 h 136"/>
                <a:gd name="T6" fmla="*/ 106 w 174"/>
                <a:gd name="T7" fmla="*/ 0 h 136"/>
                <a:gd name="T8" fmla="*/ 0 w 174"/>
                <a:gd name="T9" fmla="*/ 6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36">
                  <a:moveTo>
                    <a:pt x="0" y="68"/>
                  </a:moveTo>
                  <a:lnTo>
                    <a:pt x="77" y="136"/>
                  </a:lnTo>
                  <a:lnTo>
                    <a:pt x="174" y="68"/>
                  </a:lnTo>
                  <a:lnTo>
                    <a:pt x="106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  <p:sp>
          <p:nvSpPr>
            <p:cNvPr id="2059" name="Freeform 33"/>
            <p:cNvSpPr>
              <a:spLocks/>
            </p:cNvSpPr>
            <p:nvPr/>
          </p:nvSpPr>
          <p:spPr bwMode="auto">
            <a:xfrm>
              <a:off x="18557875" y="8535988"/>
              <a:ext cx="290512" cy="215900"/>
            </a:xfrm>
            <a:custGeom>
              <a:avLst/>
              <a:gdLst>
                <a:gd name="T0" fmla="*/ 0 w 183"/>
                <a:gd name="T1" fmla="*/ 68 h 136"/>
                <a:gd name="T2" fmla="*/ 106 w 183"/>
                <a:gd name="T3" fmla="*/ 136 h 136"/>
                <a:gd name="T4" fmla="*/ 183 w 183"/>
                <a:gd name="T5" fmla="*/ 68 h 136"/>
                <a:gd name="T6" fmla="*/ 77 w 183"/>
                <a:gd name="T7" fmla="*/ 0 h 136"/>
                <a:gd name="T8" fmla="*/ 0 w 183"/>
                <a:gd name="T9" fmla="*/ 6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36">
                  <a:moveTo>
                    <a:pt x="0" y="68"/>
                  </a:moveTo>
                  <a:lnTo>
                    <a:pt x="106" y="136"/>
                  </a:lnTo>
                  <a:lnTo>
                    <a:pt x="183" y="68"/>
                  </a:lnTo>
                  <a:lnTo>
                    <a:pt x="77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  <p:sp>
          <p:nvSpPr>
            <p:cNvPr id="2060" name="Freeform 34"/>
            <p:cNvSpPr>
              <a:spLocks/>
            </p:cNvSpPr>
            <p:nvPr/>
          </p:nvSpPr>
          <p:spPr bwMode="auto">
            <a:xfrm>
              <a:off x="18680113" y="8674100"/>
              <a:ext cx="336550" cy="200025"/>
            </a:xfrm>
            <a:custGeom>
              <a:avLst/>
              <a:gdLst>
                <a:gd name="T0" fmla="*/ 106 w 212"/>
                <a:gd name="T1" fmla="*/ 0 h 126"/>
                <a:gd name="T2" fmla="*/ 29 w 212"/>
                <a:gd name="T3" fmla="*/ 58 h 126"/>
                <a:gd name="T4" fmla="*/ 0 w 212"/>
                <a:gd name="T5" fmla="*/ 39 h 126"/>
                <a:gd name="T6" fmla="*/ 0 w 212"/>
                <a:gd name="T7" fmla="*/ 58 h 126"/>
                <a:gd name="T8" fmla="*/ 106 w 212"/>
                <a:gd name="T9" fmla="*/ 126 h 126"/>
                <a:gd name="T10" fmla="*/ 212 w 212"/>
                <a:gd name="T11" fmla="*/ 58 h 126"/>
                <a:gd name="T12" fmla="*/ 212 w 212"/>
                <a:gd name="T13" fmla="*/ 39 h 126"/>
                <a:gd name="T14" fmla="*/ 183 w 212"/>
                <a:gd name="T15" fmla="*/ 58 h 126"/>
                <a:gd name="T16" fmla="*/ 106 w 212"/>
                <a:gd name="T1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126">
                  <a:moveTo>
                    <a:pt x="106" y="0"/>
                  </a:moveTo>
                  <a:lnTo>
                    <a:pt x="29" y="58"/>
                  </a:lnTo>
                  <a:lnTo>
                    <a:pt x="0" y="39"/>
                  </a:lnTo>
                  <a:lnTo>
                    <a:pt x="0" y="58"/>
                  </a:lnTo>
                  <a:lnTo>
                    <a:pt x="106" y="126"/>
                  </a:lnTo>
                  <a:lnTo>
                    <a:pt x="212" y="58"/>
                  </a:lnTo>
                  <a:lnTo>
                    <a:pt x="212" y="39"/>
                  </a:lnTo>
                  <a:lnTo>
                    <a:pt x="183" y="58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</p:grpSp>
      <p:grpSp>
        <p:nvGrpSpPr>
          <p:cNvPr id="2080" name="กลุ่ม 2079"/>
          <p:cNvGrpSpPr/>
          <p:nvPr/>
        </p:nvGrpSpPr>
        <p:grpSpPr>
          <a:xfrm>
            <a:off x="4472583" y="2247900"/>
            <a:ext cx="494109" cy="494109"/>
            <a:chOff x="11896725" y="5994400"/>
            <a:chExt cx="1317625" cy="1317625"/>
          </a:xfrm>
        </p:grpSpPr>
        <p:sp>
          <p:nvSpPr>
            <p:cNvPr id="2061" name="Oval 35"/>
            <p:cNvSpPr>
              <a:spLocks noChangeArrowheads="1"/>
            </p:cNvSpPr>
            <p:nvPr/>
          </p:nvSpPr>
          <p:spPr bwMode="auto">
            <a:xfrm>
              <a:off x="11896725" y="5994400"/>
              <a:ext cx="1317625" cy="1317625"/>
            </a:xfrm>
            <a:prstGeom prst="ellipse">
              <a:avLst/>
            </a:prstGeom>
            <a:solidFill>
              <a:srgbClr val="FFC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  <p:sp>
          <p:nvSpPr>
            <p:cNvPr id="2062" name="Freeform 36"/>
            <p:cNvSpPr>
              <a:spLocks noEditPoints="1"/>
            </p:cNvSpPr>
            <p:nvPr/>
          </p:nvSpPr>
          <p:spPr bwMode="auto">
            <a:xfrm>
              <a:off x="12311063" y="6392863"/>
              <a:ext cx="488950" cy="504825"/>
            </a:xfrm>
            <a:custGeom>
              <a:avLst/>
              <a:gdLst>
                <a:gd name="T0" fmla="*/ 9 w 32"/>
                <a:gd name="T1" fmla="*/ 33 h 33"/>
                <a:gd name="T2" fmla="*/ 6 w 32"/>
                <a:gd name="T3" fmla="*/ 32 h 33"/>
                <a:gd name="T4" fmla="*/ 0 w 32"/>
                <a:gd name="T5" fmla="*/ 23 h 33"/>
                <a:gd name="T6" fmla="*/ 0 w 32"/>
                <a:gd name="T7" fmla="*/ 11 h 33"/>
                <a:gd name="T8" fmla="*/ 7 w 32"/>
                <a:gd name="T9" fmla="*/ 1 h 33"/>
                <a:gd name="T10" fmla="*/ 19 w 32"/>
                <a:gd name="T11" fmla="*/ 1 h 33"/>
                <a:gd name="T12" fmla="*/ 26 w 32"/>
                <a:gd name="T13" fmla="*/ 8 h 33"/>
                <a:gd name="T14" fmla="*/ 27 w 32"/>
                <a:gd name="T15" fmla="*/ 13 h 33"/>
                <a:gd name="T16" fmla="*/ 31 w 32"/>
                <a:gd name="T17" fmla="*/ 13 h 33"/>
                <a:gd name="T18" fmla="*/ 32 w 32"/>
                <a:gd name="T19" fmla="*/ 15 h 33"/>
                <a:gd name="T20" fmla="*/ 31 w 32"/>
                <a:gd name="T21" fmla="*/ 27 h 33"/>
                <a:gd name="T22" fmla="*/ 23 w 32"/>
                <a:gd name="T23" fmla="*/ 33 h 33"/>
                <a:gd name="T24" fmla="*/ 21 w 32"/>
                <a:gd name="T25" fmla="*/ 33 h 33"/>
                <a:gd name="T26" fmla="*/ 9 w 32"/>
                <a:gd name="T27" fmla="*/ 33 h 33"/>
                <a:gd name="T28" fmla="*/ 21 w 32"/>
                <a:gd name="T29" fmla="*/ 24 h 33"/>
                <a:gd name="T30" fmla="*/ 21 w 32"/>
                <a:gd name="T31" fmla="*/ 21 h 33"/>
                <a:gd name="T32" fmla="*/ 10 w 32"/>
                <a:gd name="T33" fmla="*/ 21 h 33"/>
                <a:gd name="T34" fmla="*/ 10 w 32"/>
                <a:gd name="T35" fmla="*/ 24 h 33"/>
                <a:gd name="T36" fmla="*/ 21 w 32"/>
                <a:gd name="T37" fmla="*/ 24 h 33"/>
                <a:gd name="T38" fmla="*/ 16 w 32"/>
                <a:gd name="T39" fmla="*/ 13 h 33"/>
                <a:gd name="T40" fmla="*/ 15 w 32"/>
                <a:gd name="T41" fmla="*/ 9 h 33"/>
                <a:gd name="T42" fmla="*/ 10 w 32"/>
                <a:gd name="T43" fmla="*/ 9 h 33"/>
                <a:gd name="T44" fmla="*/ 10 w 32"/>
                <a:gd name="T45" fmla="*/ 13 h 33"/>
                <a:gd name="T46" fmla="*/ 16 w 32"/>
                <a:gd name="T47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3">
                  <a:moveTo>
                    <a:pt x="9" y="33"/>
                  </a:moveTo>
                  <a:cubicBezTo>
                    <a:pt x="8" y="33"/>
                    <a:pt x="7" y="32"/>
                    <a:pt x="6" y="32"/>
                  </a:cubicBezTo>
                  <a:cubicBezTo>
                    <a:pt x="2" y="30"/>
                    <a:pt x="0" y="27"/>
                    <a:pt x="0" y="23"/>
                  </a:cubicBezTo>
                  <a:cubicBezTo>
                    <a:pt x="0" y="21"/>
                    <a:pt x="0" y="12"/>
                    <a:pt x="0" y="11"/>
                  </a:cubicBezTo>
                  <a:cubicBezTo>
                    <a:pt x="0" y="6"/>
                    <a:pt x="3" y="2"/>
                    <a:pt x="7" y="1"/>
                  </a:cubicBezTo>
                  <a:cubicBezTo>
                    <a:pt x="9" y="0"/>
                    <a:pt x="17" y="0"/>
                    <a:pt x="19" y="1"/>
                  </a:cubicBezTo>
                  <a:cubicBezTo>
                    <a:pt x="22" y="2"/>
                    <a:pt x="25" y="4"/>
                    <a:pt x="26" y="8"/>
                  </a:cubicBezTo>
                  <a:cubicBezTo>
                    <a:pt x="26" y="10"/>
                    <a:pt x="26" y="12"/>
                    <a:pt x="27" y="13"/>
                  </a:cubicBezTo>
                  <a:cubicBezTo>
                    <a:pt x="29" y="13"/>
                    <a:pt x="30" y="13"/>
                    <a:pt x="31" y="13"/>
                  </a:cubicBezTo>
                  <a:cubicBezTo>
                    <a:pt x="31" y="13"/>
                    <a:pt x="32" y="14"/>
                    <a:pt x="32" y="15"/>
                  </a:cubicBezTo>
                  <a:cubicBezTo>
                    <a:pt x="32" y="24"/>
                    <a:pt x="32" y="25"/>
                    <a:pt x="31" y="27"/>
                  </a:cubicBezTo>
                  <a:cubicBezTo>
                    <a:pt x="29" y="30"/>
                    <a:pt x="26" y="33"/>
                    <a:pt x="23" y="33"/>
                  </a:cubicBezTo>
                  <a:cubicBezTo>
                    <a:pt x="22" y="33"/>
                    <a:pt x="22" y="33"/>
                    <a:pt x="21" y="33"/>
                  </a:cubicBezTo>
                  <a:cubicBezTo>
                    <a:pt x="21" y="33"/>
                    <a:pt x="11" y="33"/>
                    <a:pt x="9" y="33"/>
                  </a:cubicBezTo>
                  <a:close/>
                  <a:moveTo>
                    <a:pt x="21" y="24"/>
                  </a:moveTo>
                  <a:cubicBezTo>
                    <a:pt x="24" y="24"/>
                    <a:pt x="24" y="21"/>
                    <a:pt x="21" y="21"/>
                  </a:cubicBezTo>
                  <a:cubicBezTo>
                    <a:pt x="18" y="21"/>
                    <a:pt x="14" y="21"/>
                    <a:pt x="10" y="21"/>
                  </a:cubicBezTo>
                  <a:cubicBezTo>
                    <a:pt x="7" y="21"/>
                    <a:pt x="8" y="24"/>
                    <a:pt x="10" y="24"/>
                  </a:cubicBezTo>
                  <a:cubicBezTo>
                    <a:pt x="12" y="24"/>
                    <a:pt x="21" y="24"/>
                    <a:pt x="21" y="24"/>
                  </a:cubicBezTo>
                  <a:close/>
                  <a:moveTo>
                    <a:pt x="16" y="13"/>
                  </a:moveTo>
                  <a:cubicBezTo>
                    <a:pt x="18" y="12"/>
                    <a:pt x="18" y="9"/>
                    <a:pt x="15" y="9"/>
                  </a:cubicBezTo>
                  <a:cubicBezTo>
                    <a:pt x="15" y="9"/>
                    <a:pt x="10" y="9"/>
                    <a:pt x="10" y="9"/>
                  </a:cubicBezTo>
                  <a:cubicBezTo>
                    <a:pt x="7" y="9"/>
                    <a:pt x="8" y="13"/>
                    <a:pt x="10" y="13"/>
                  </a:cubicBezTo>
                  <a:cubicBezTo>
                    <a:pt x="10" y="13"/>
                    <a:pt x="15" y="13"/>
                    <a:pt x="16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</p:grpSp>
      <p:grpSp>
        <p:nvGrpSpPr>
          <p:cNvPr id="667" name="กลุ่ม 666"/>
          <p:cNvGrpSpPr/>
          <p:nvPr/>
        </p:nvGrpSpPr>
        <p:grpSpPr>
          <a:xfrm>
            <a:off x="4472583" y="1518643"/>
            <a:ext cx="494109" cy="494109"/>
            <a:chOff x="11896725" y="4049713"/>
            <a:chExt cx="1317625" cy="1317625"/>
          </a:xfrm>
        </p:grpSpPr>
        <p:sp>
          <p:nvSpPr>
            <p:cNvPr id="2063" name="Oval 37"/>
            <p:cNvSpPr>
              <a:spLocks noChangeArrowheads="1"/>
            </p:cNvSpPr>
            <p:nvPr/>
          </p:nvSpPr>
          <p:spPr bwMode="auto">
            <a:xfrm>
              <a:off x="11896725" y="4049713"/>
              <a:ext cx="1317625" cy="1317625"/>
            </a:xfrm>
            <a:prstGeom prst="ellipse">
              <a:avLst/>
            </a:prstGeom>
            <a:solidFill>
              <a:srgbClr val="1F9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  <p:sp>
          <p:nvSpPr>
            <p:cNvPr id="2064" name="Freeform 38"/>
            <p:cNvSpPr>
              <a:spLocks noEditPoints="1"/>
            </p:cNvSpPr>
            <p:nvPr/>
          </p:nvSpPr>
          <p:spPr bwMode="auto">
            <a:xfrm>
              <a:off x="12295188" y="4432300"/>
              <a:ext cx="520700" cy="536575"/>
            </a:xfrm>
            <a:custGeom>
              <a:avLst/>
              <a:gdLst>
                <a:gd name="T0" fmla="*/ 32 w 34"/>
                <a:gd name="T1" fmla="*/ 20 h 35"/>
                <a:gd name="T2" fmla="*/ 33 w 34"/>
                <a:gd name="T3" fmla="*/ 18 h 35"/>
                <a:gd name="T4" fmla="*/ 17 w 34"/>
                <a:gd name="T5" fmla="*/ 2 h 35"/>
                <a:gd name="T6" fmla="*/ 14 w 34"/>
                <a:gd name="T7" fmla="*/ 2 h 35"/>
                <a:gd name="T8" fmla="*/ 9 w 34"/>
                <a:gd name="T9" fmla="*/ 0 h 35"/>
                <a:gd name="T10" fmla="*/ 0 w 34"/>
                <a:gd name="T11" fmla="*/ 10 h 35"/>
                <a:gd name="T12" fmla="*/ 1 w 34"/>
                <a:gd name="T13" fmla="*/ 14 h 35"/>
                <a:gd name="T14" fmla="*/ 1 w 34"/>
                <a:gd name="T15" fmla="*/ 18 h 35"/>
                <a:gd name="T16" fmla="*/ 17 w 34"/>
                <a:gd name="T17" fmla="*/ 34 h 35"/>
                <a:gd name="T18" fmla="*/ 20 w 34"/>
                <a:gd name="T19" fmla="*/ 34 h 35"/>
                <a:gd name="T20" fmla="*/ 25 w 34"/>
                <a:gd name="T21" fmla="*/ 35 h 35"/>
                <a:gd name="T22" fmla="*/ 34 w 34"/>
                <a:gd name="T23" fmla="*/ 26 h 35"/>
                <a:gd name="T24" fmla="*/ 32 w 34"/>
                <a:gd name="T25" fmla="*/ 20 h 35"/>
                <a:gd name="T26" fmla="*/ 21 w 34"/>
                <a:gd name="T27" fmla="*/ 27 h 35"/>
                <a:gd name="T28" fmla="*/ 14 w 34"/>
                <a:gd name="T29" fmla="*/ 27 h 35"/>
                <a:gd name="T30" fmla="*/ 9 w 34"/>
                <a:gd name="T31" fmla="*/ 23 h 35"/>
                <a:gd name="T32" fmla="*/ 12 w 34"/>
                <a:gd name="T33" fmla="*/ 22 h 35"/>
                <a:gd name="T34" fmla="*/ 13 w 34"/>
                <a:gd name="T35" fmla="*/ 23 h 35"/>
                <a:gd name="T36" fmla="*/ 20 w 34"/>
                <a:gd name="T37" fmla="*/ 23 h 35"/>
                <a:gd name="T38" fmla="*/ 20 w 34"/>
                <a:gd name="T39" fmla="*/ 21 h 35"/>
                <a:gd name="T40" fmla="*/ 13 w 34"/>
                <a:gd name="T41" fmla="*/ 19 h 35"/>
                <a:gd name="T42" fmla="*/ 10 w 34"/>
                <a:gd name="T43" fmla="*/ 10 h 35"/>
                <a:gd name="T44" fmla="*/ 16 w 34"/>
                <a:gd name="T45" fmla="*/ 7 h 35"/>
                <a:gd name="T46" fmla="*/ 24 w 34"/>
                <a:gd name="T47" fmla="*/ 12 h 35"/>
                <a:gd name="T48" fmla="*/ 23 w 34"/>
                <a:gd name="T49" fmla="*/ 14 h 35"/>
                <a:gd name="T50" fmla="*/ 20 w 34"/>
                <a:gd name="T51" fmla="*/ 12 h 35"/>
                <a:gd name="T52" fmla="*/ 14 w 34"/>
                <a:gd name="T53" fmla="*/ 11 h 35"/>
                <a:gd name="T54" fmla="*/ 14 w 34"/>
                <a:gd name="T55" fmla="*/ 14 h 35"/>
                <a:gd name="T56" fmla="*/ 22 w 34"/>
                <a:gd name="T57" fmla="*/ 17 h 35"/>
                <a:gd name="T58" fmla="*/ 25 w 34"/>
                <a:gd name="T59" fmla="*/ 22 h 35"/>
                <a:gd name="T60" fmla="*/ 21 w 34"/>
                <a:gd name="T61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" h="35">
                  <a:moveTo>
                    <a:pt x="32" y="20"/>
                  </a:moveTo>
                  <a:cubicBezTo>
                    <a:pt x="33" y="20"/>
                    <a:pt x="33" y="19"/>
                    <a:pt x="33" y="18"/>
                  </a:cubicBezTo>
                  <a:cubicBezTo>
                    <a:pt x="33" y="9"/>
                    <a:pt x="25" y="2"/>
                    <a:pt x="17" y="2"/>
                  </a:cubicBezTo>
                  <a:cubicBezTo>
                    <a:pt x="16" y="2"/>
                    <a:pt x="15" y="2"/>
                    <a:pt x="14" y="2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1" y="16"/>
                    <a:pt x="1" y="17"/>
                    <a:pt x="1" y="18"/>
                  </a:cubicBezTo>
                  <a:cubicBezTo>
                    <a:pt x="1" y="27"/>
                    <a:pt x="8" y="34"/>
                    <a:pt x="17" y="34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1" y="34"/>
                    <a:pt x="23" y="35"/>
                    <a:pt x="25" y="35"/>
                  </a:cubicBezTo>
                  <a:cubicBezTo>
                    <a:pt x="30" y="35"/>
                    <a:pt x="34" y="31"/>
                    <a:pt x="34" y="26"/>
                  </a:cubicBezTo>
                  <a:cubicBezTo>
                    <a:pt x="34" y="24"/>
                    <a:pt x="33" y="22"/>
                    <a:pt x="32" y="20"/>
                  </a:cubicBezTo>
                  <a:close/>
                  <a:moveTo>
                    <a:pt x="21" y="27"/>
                  </a:moveTo>
                  <a:cubicBezTo>
                    <a:pt x="19" y="28"/>
                    <a:pt x="16" y="28"/>
                    <a:pt x="14" y="27"/>
                  </a:cubicBezTo>
                  <a:cubicBezTo>
                    <a:pt x="10" y="27"/>
                    <a:pt x="9" y="25"/>
                    <a:pt x="9" y="23"/>
                  </a:cubicBezTo>
                  <a:cubicBezTo>
                    <a:pt x="8" y="21"/>
                    <a:pt x="11" y="20"/>
                    <a:pt x="12" y="22"/>
                  </a:cubicBezTo>
                  <a:cubicBezTo>
                    <a:pt x="13" y="22"/>
                    <a:pt x="13" y="23"/>
                    <a:pt x="13" y="23"/>
                  </a:cubicBezTo>
                  <a:cubicBezTo>
                    <a:pt x="15" y="25"/>
                    <a:pt x="19" y="25"/>
                    <a:pt x="20" y="23"/>
                  </a:cubicBezTo>
                  <a:cubicBezTo>
                    <a:pt x="21" y="22"/>
                    <a:pt x="21" y="22"/>
                    <a:pt x="20" y="21"/>
                  </a:cubicBezTo>
                  <a:cubicBezTo>
                    <a:pt x="19" y="20"/>
                    <a:pt x="19" y="20"/>
                    <a:pt x="13" y="19"/>
                  </a:cubicBezTo>
                  <a:cubicBezTo>
                    <a:pt x="8" y="17"/>
                    <a:pt x="8" y="13"/>
                    <a:pt x="10" y="10"/>
                  </a:cubicBezTo>
                  <a:cubicBezTo>
                    <a:pt x="11" y="8"/>
                    <a:pt x="13" y="8"/>
                    <a:pt x="16" y="7"/>
                  </a:cubicBezTo>
                  <a:cubicBezTo>
                    <a:pt x="20" y="7"/>
                    <a:pt x="24" y="9"/>
                    <a:pt x="24" y="12"/>
                  </a:cubicBezTo>
                  <a:cubicBezTo>
                    <a:pt x="24" y="13"/>
                    <a:pt x="24" y="13"/>
                    <a:pt x="23" y="14"/>
                  </a:cubicBezTo>
                  <a:cubicBezTo>
                    <a:pt x="21" y="14"/>
                    <a:pt x="21" y="13"/>
                    <a:pt x="20" y="12"/>
                  </a:cubicBezTo>
                  <a:cubicBezTo>
                    <a:pt x="18" y="10"/>
                    <a:pt x="15" y="11"/>
                    <a:pt x="14" y="11"/>
                  </a:cubicBezTo>
                  <a:cubicBezTo>
                    <a:pt x="13" y="12"/>
                    <a:pt x="13" y="14"/>
                    <a:pt x="14" y="14"/>
                  </a:cubicBezTo>
                  <a:cubicBezTo>
                    <a:pt x="15" y="15"/>
                    <a:pt x="20" y="16"/>
                    <a:pt x="22" y="17"/>
                  </a:cubicBezTo>
                  <a:cubicBezTo>
                    <a:pt x="24" y="18"/>
                    <a:pt x="25" y="19"/>
                    <a:pt x="25" y="22"/>
                  </a:cubicBezTo>
                  <a:cubicBezTo>
                    <a:pt x="25" y="24"/>
                    <a:pt x="24" y="26"/>
                    <a:pt x="21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</p:grpSp>
      <p:grpSp>
        <p:nvGrpSpPr>
          <p:cNvPr id="2081" name="กลุ่ม 2080"/>
          <p:cNvGrpSpPr/>
          <p:nvPr/>
        </p:nvGrpSpPr>
        <p:grpSpPr>
          <a:xfrm>
            <a:off x="5259586" y="2247900"/>
            <a:ext cx="493514" cy="494109"/>
            <a:chOff x="13995400" y="5994400"/>
            <a:chExt cx="1316037" cy="1317625"/>
          </a:xfrm>
        </p:grpSpPr>
        <p:sp>
          <p:nvSpPr>
            <p:cNvPr id="2065" name="Oval 39"/>
            <p:cNvSpPr>
              <a:spLocks noChangeArrowheads="1"/>
            </p:cNvSpPr>
            <p:nvPr/>
          </p:nvSpPr>
          <p:spPr bwMode="auto">
            <a:xfrm>
              <a:off x="13995400" y="5994400"/>
              <a:ext cx="1316037" cy="1317625"/>
            </a:xfrm>
            <a:prstGeom prst="ellipse">
              <a:avLst/>
            </a:prstGeom>
            <a:solidFill>
              <a:srgbClr val="7D5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  <p:sp>
          <p:nvSpPr>
            <p:cNvPr id="2066" name="Freeform 40"/>
            <p:cNvSpPr>
              <a:spLocks noEditPoints="1"/>
            </p:cNvSpPr>
            <p:nvPr/>
          </p:nvSpPr>
          <p:spPr bwMode="auto">
            <a:xfrm>
              <a:off x="14392275" y="6392863"/>
              <a:ext cx="520700" cy="504825"/>
            </a:xfrm>
            <a:custGeom>
              <a:avLst/>
              <a:gdLst>
                <a:gd name="T0" fmla="*/ 28 w 34"/>
                <a:gd name="T1" fmla="*/ 0 h 33"/>
                <a:gd name="T2" fmla="*/ 5 w 34"/>
                <a:gd name="T3" fmla="*/ 0 h 33"/>
                <a:gd name="T4" fmla="*/ 0 w 34"/>
                <a:gd name="T5" fmla="*/ 5 h 33"/>
                <a:gd name="T6" fmla="*/ 0 w 34"/>
                <a:gd name="T7" fmla="*/ 28 h 33"/>
                <a:gd name="T8" fmla="*/ 5 w 34"/>
                <a:gd name="T9" fmla="*/ 33 h 33"/>
                <a:gd name="T10" fmla="*/ 28 w 34"/>
                <a:gd name="T11" fmla="*/ 33 h 33"/>
                <a:gd name="T12" fmla="*/ 34 w 34"/>
                <a:gd name="T13" fmla="*/ 28 h 33"/>
                <a:gd name="T14" fmla="*/ 34 w 34"/>
                <a:gd name="T15" fmla="*/ 5 h 33"/>
                <a:gd name="T16" fmla="*/ 28 w 34"/>
                <a:gd name="T17" fmla="*/ 0 h 33"/>
                <a:gd name="T18" fmla="*/ 24 w 34"/>
                <a:gd name="T19" fmla="*/ 4 h 33"/>
                <a:gd name="T20" fmla="*/ 25 w 34"/>
                <a:gd name="T21" fmla="*/ 3 h 33"/>
                <a:gd name="T22" fmla="*/ 29 w 34"/>
                <a:gd name="T23" fmla="*/ 3 h 33"/>
                <a:gd name="T24" fmla="*/ 30 w 34"/>
                <a:gd name="T25" fmla="*/ 4 h 33"/>
                <a:gd name="T26" fmla="*/ 30 w 34"/>
                <a:gd name="T27" fmla="*/ 8 h 33"/>
                <a:gd name="T28" fmla="*/ 29 w 34"/>
                <a:gd name="T29" fmla="*/ 9 h 33"/>
                <a:gd name="T30" fmla="*/ 25 w 34"/>
                <a:gd name="T31" fmla="*/ 9 h 33"/>
                <a:gd name="T32" fmla="*/ 24 w 34"/>
                <a:gd name="T33" fmla="*/ 8 h 33"/>
                <a:gd name="T34" fmla="*/ 24 w 34"/>
                <a:gd name="T35" fmla="*/ 4 h 33"/>
                <a:gd name="T36" fmla="*/ 11 w 34"/>
                <a:gd name="T37" fmla="*/ 14 h 33"/>
                <a:gd name="T38" fmla="*/ 17 w 34"/>
                <a:gd name="T39" fmla="*/ 10 h 33"/>
                <a:gd name="T40" fmla="*/ 23 w 34"/>
                <a:gd name="T41" fmla="*/ 14 h 33"/>
                <a:gd name="T42" fmla="*/ 24 w 34"/>
                <a:gd name="T43" fmla="*/ 17 h 33"/>
                <a:gd name="T44" fmla="*/ 17 w 34"/>
                <a:gd name="T45" fmla="*/ 23 h 33"/>
                <a:gd name="T46" fmla="*/ 10 w 34"/>
                <a:gd name="T47" fmla="*/ 17 h 33"/>
                <a:gd name="T48" fmla="*/ 11 w 34"/>
                <a:gd name="T49" fmla="*/ 14 h 33"/>
                <a:gd name="T50" fmla="*/ 30 w 34"/>
                <a:gd name="T51" fmla="*/ 28 h 33"/>
                <a:gd name="T52" fmla="*/ 28 w 34"/>
                <a:gd name="T53" fmla="*/ 30 h 33"/>
                <a:gd name="T54" fmla="*/ 5 w 34"/>
                <a:gd name="T55" fmla="*/ 30 h 33"/>
                <a:gd name="T56" fmla="*/ 4 w 34"/>
                <a:gd name="T57" fmla="*/ 28 h 33"/>
                <a:gd name="T58" fmla="*/ 4 w 34"/>
                <a:gd name="T59" fmla="*/ 14 h 33"/>
                <a:gd name="T60" fmla="*/ 7 w 34"/>
                <a:gd name="T61" fmla="*/ 14 h 33"/>
                <a:gd name="T62" fmla="*/ 7 w 34"/>
                <a:gd name="T63" fmla="*/ 17 h 33"/>
                <a:gd name="T64" fmla="*/ 17 w 34"/>
                <a:gd name="T65" fmla="*/ 27 h 33"/>
                <a:gd name="T66" fmla="*/ 27 w 34"/>
                <a:gd name="T67" fmla="*/ 17 h 33"/>
                <a:gd name="T68" fmla="*/ 27 w 34"/>
                <a:gd name="T69" fmla="*/ 14 h 33"/>
                <a:gd name="T70" fmla="*/ 30 w 34"/>
                <a:gd name="T71" fmla="*/ 14 h 33"/>
                <a:gd name="T72" fmla="*/ 30 w 34"/>
                <a:gd name="T73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3">
                  <a:moveTo>
                    <a:pt x="2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2" y="33"/>
                    <a:pt x="5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31" y="33"/>
                    <a:pt x="34" y="31"/>
                    <a:pt x="34" y="28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2"/>
                    <a:pt x="31" y="0"/>
                    <a:pt x="28" y="0"/>
                  </a:cubicBezTo>
                  <a:close/>
                  <a:moveTo>
                    <a:pt x="24" y="4"/>
                  </a:moveTo>
                  <a:cubicBezTo>
                    <a:pt x="24" y="4"/>
                    <a:pt x="24" y="3"/>
                    <a:pt x="25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9"/>
                    <a:pt x="30" y="9"/>
                    <a:pt x="29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9"/>
                    <a:pt x="24" y="9"/>
                    <a:pt x="24" y="8"/>
                  </a:cubicBezTo>
                  <a:lnTo>
                    <a:pt x="24" y="4"/>
                  </a:lnTo>
                  <a:close/>
                  <a:moveTo>
                    <a:pt x="11" y="14"/>
                  </a:moveTo>
                  <a:cubicBezTo>
                    <a:pt x="12" y="12"/>
                    <a:pt x="14" y="10"/>
                    <a:pt x="17" y="10"/>
                  </a:cubicBezTo>
                  <a:cubicBezTo>
                    <a:pt x="20" y="10"/>
                    <a:pt x="22" y="12"/>
                    <a:pt x="23" y="14"/>
                  </a:cubicBezTo>
                  <a:cubicBezTo>
                    <a:pt x="23" y="15"/>
                    <a:pt x="24" y="16"/>
                    <a:pt x="24" y="17"/>
                  </a:cubicBezTo>
                  <a:cubicBezTo>
                    <a:pt x="24" y="20"/>
                    <a:pt x="21" y="23"/>
                    <a:pt x="17" y="23"/>
                  </a:cubicBezTo>
                  <a:cubicBezTo>
                    <a:pt x="13" y="23"/>
                    <a:pt x="10" y="20"/>
                    <a:pt x="10" y="17"/>
                  </a:cubicBezTo>
                  <a:cubicBezTo>
                    <a:pt x="10" y="16"/>
                    <a:pt x="10" y="15"/>
                    <a:pt x="11" y="14"/>
                  </a:cubicBezTo>
                  <a:close/>
                  <a:moveTo>
                    <a:pt x="30" y="28"/>
                  </a:moveTo>
                  <a:cubicBezTo>
                    <a:pt x="30" y="29"/>
                    <a:pt x="29" y="30"/>
                    <a:pt x="28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4" y="30"/>
                    <a:pt x="4" y="29"/>
                    <a:pt x="4" y="28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7" y="17"/>
                  </a:cubicBezTo>
                  <a:cubicBezTo>
                    <a:pt x="7" y="22"/>
                    <a:pt x="11" y="27"/>
                    <a:pt x="17" y="27"/>
                  </a:cubicBezTo>
                  <a:cubicBezTo>
                    <a:pt x="22" y="27"/>
                    <a:pt x="27" y="22"/>
                    <a:pt x="27" y="17"/>
                  </a:cubicBezTo>
                  <a:cubicBezTo>
                    <a:pt x="27" y="16"/>
                    <a:pt x="27" y="15"/>
                    <a:pt x="27" y="14"/>
                  </a:cubicBezTo>
                  <a:cubicBezTo>
                    <a:pt x="30" y="14"/>
                    <a:pt x="30" y="14"/>
                    <a:pt x="30" y="14"/>
                  </a:cubicBezTo>
                  <a:lnTo>
                    <a:pt x="3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</p:grpSp>
      <p:grpSp>
        <p:nvGrpSpPr>
          <p:cNvPr id="2088" name="กลุ่ม 2087"/>
          <p:cNvGrpSpPr/>
          <p:nvPr/>
        </p:nvGrpSpPr>
        <p:grpSpPr>
          <a:xfrm>
            <a:off x="3686176" y="2977158"/>
            <a:ext cx="493514" cy="494109"/>
            <a:chOff x="9799638" y="7939088"/>
            <a:chExt cx="1316037" cy="1317625"/>
          </a:xfrm>
        </p:grpSpPr>
        <p:sp>
          <p:nvSpPr>
            <p:cNvPr id="2067" name="Oval 41"/>
            <p:cNvSpPr>
              <a:spLocks noChangeArrowheads="1"/>
            </p:cNvSpPr>
            <p:nvPr/>
          </p:nvSpPr>
          <p:spPr bwMode="auto">
            <a:xfrm>
              <a:off x="9799638" y="7939088"/>
              <a:ext cx="1316037" cy="1317625"/>
            </a:xfrm>
            <a:prstGeom prst="ellipse">
              <a:avLst/>
            </a:prstGeom>
            <a:solidFill>
              <a:srgbClr val="28B6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  <p:sp>
          <p:nvSpPr>
            <p:cNvPr id="2068" name="Freeform 42"/>
            <p:cNvSpPr>
              <a:spLocks/>
            </p:cNvSpPr>
            <p:nvPr/>
          </p:nvSpPr>
          <p:spPr bwMode="auto">
            <a:xfrm>
              <a:off x="10182225" y="8353425"/>
              <a:ext cx="550862" cy="474663"/>
            </a:xfrm>
            <a:custGeom>
              <a:avLst/>
              <a:gdLst>
                <a:gd name="T0" fmla="*/ 35 w 36"/>
                <a:gd name="T1" fmla="*/ 7 h 31"/>
                <a:gd name="T2" fmla="*/ 16 w 36"/>
                <a:gd name="T3" fmla="*/ 31 h 31"/>
                <a:gd name="T4" fmla="*/ 11 w 36"/>
                <a:gd name="T5" fmla="*/ 25 h 31"/>
                <a:gd name="T6" fmla="*/ 5 w 36"/>
                <a:gd name="T7" fmla="*/ 9 h 31"/>
                <a:gd name="T8" fmla="*/ 2 w 36"/>
                <a:gd name="T9" fmla="*/ 11 h 31"/>
                <a:gd name="T10" fmla="*/ 0 w 36"/>
                <a:gd name="T11" fmla="*/ 9 h 31"/>
                <a:gd name="T12" fmla="*/ 10 w 36"/>
                <a:gd name="T13" fmla="*/ 1 h 31"/>
                <a:gd name="T14" fmla="*/ 16 w 36"/>
                <a:gd name="T15" fmla="*/ 6 h 31"/>
                <a:gd name="T16" fmla="*/ 20 w 36"/>
                <a:gd name="T17" fmla="*/ 20 h 31"/>
                <a:gd name="T18" fmla="*/ 25 w 36"/>
                <a:gd name="T19" fmla="*/ 11 h 31"/>
                <a:gd name="T20" fmla="*/ 20 w 36"/>
                <a:gd name="T21" fmla="*/ 9 h 31"/>
                <a:gd name="T22" fmla="*/ 30 w 36"/>
                <a:gd name="T23" fmla="*/ 0 h 31"/>
                <a:gd name="T24" fmla="*/ 35 w 36"/>
                <a:gd name="T25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31">
                  <a:moveTo>
                    <a:pt x="35" y="7"/>
                  </a:moveTo>
                  <a:cubicBezTo>
                    <a:pt x="35" y="14"/>
                    <a:pt x="23" y="31"/>
                    <a:pt x="16" y="31"/>
                  </a:cubicBezTo>
                  <a:cubicBezTo>
                    <a:pt x="14" y="31"/>
                    <a:pt x="12" y="29"/>
                    <a:pt x="11" y="25"/>
                  </a:cubicBezTo>
                  <a:cubicBezTo>
                    <a:pt x="8" y="15"/>
                    <a:pt x="7" y="9"/>
                    <a:pt x="5" y="9"/>
                  </a:cubicBezTo>
                  <a:cubicBezTo>
                    <a:pt x="4" y="9"/>
                    <a:pt x="3" y="10"/>
                    <a:pt x="2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5"/>
                    <a:pt x="8" y="1"/>
                    <a:pt x="10" y="1"/>
                  </a:cubicBezTo>
                  <a:cubicBezTo>
                    <a:pt x="13" y="1"/>
                    <a:pt x="15" y="2"/>
                    <a:pt x="16" y="6"/>
                  </a:cubicBezTo>
                  <a:cubicBezTo>
                    <a:pt x="16" y="12"/>
                    <a:pt x="18" y="20"/>
                    <a:pt x="20" y="20"/>
                  </a:cubicBezTo>
                  <a:cubicBezTo>
                    <a:pt x="21" y="20"/>
                    <a:pt x="25" y="13"/>
                    <a:pt x="25" y="11"/>
                  </a:cubicBezTo>
                  <a:cubicBezTo>
                    <a:pt x="26" y="8"/>
                    <a:pt x="23" y="8"/>
                    <a:pt x="20" y="9"/>
                  </a:cubicBezTo>
                  <a:cubicBezTo>
                    <a:pt x="22" y="3"/>
                    <a:pt x="25" y="0"/>
                    <a:pt x="30" y="0"/>
                  </a:cubicBezTo>
                  <a:cubicBezTo>
                    <a:pt x="34" y="1"/>
                    <a:pt x="36" y="3"/>
                    <a:pt x="3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</p:grpSp>
      <p:grpSp>
        <p:nvGrpSpPr>
          <p:cNvPr id="668" name="กลุ่ม 667"/>
          <p:cNvGrpSpPr/>
          <p:nvPr/>
        </p:nvGrpSpPr>
        <p:grpSpPr>
          <a:xfrm>
            <a:off x="5259586" y="1518643"/>
            <a:ext cx="493514" cy="494109"/>
            <a:chOff x="13995400" y="4049713"/>
            <a:chExt cx="1316037" cy="1317625"/>
          </a:xfrm>
        </p:grpSpPr>
        <p:sp>
          <p:nvSpPr>
            <p:cNvPr id="2069" name="Oval 43"/>
            <p:cNvSpPr>
              <a:spLocks noChangeArrowheads="1"/>
            </p:cNvSpPr>
            <p:nvPr/>
          </p:nvSpPr>
          <p:spPr bwMode="auto">
            <a:xfrm>
              <a:off x="13995400" y="4049713"/>
              <a:ext cx="1316037" cy="1317625"/>
            </a:xfrm>
            <a:prstGeom prst="ellipse">
              <a:avLst/>
            </a:prstGeom>
            <a:solidFill>
              <a:srgbClr val="209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  <p:sp>
          <p:nvSpPr>
            <p:cNvPr id="2070" name="Freeform 44"/>
            <p:cNvSpPr>
              <a:spLocks noEditPoints="1"/>
            </p:cNvSpPr>
            <p:nvPr/>
          </p:nvSpPr>
          <p:spPr bwMode="auto">
            <a:xfrm>
              <a:off x="14331950" y="4402138"/>
              <a:ext cx="612775" cy="566738"/>
            </a:xfrm>
            <a:custGeom>
              <a:avLst/>
              <a:gdLst>
                <a:gd name="T0" fmla="*/ 3 w 40"/>
                <a:gd name="T1" fmla="*/ 37 h 37"/>
                <a:gd name="T2" fmla="*/ 4 w 40"/>
                <a:gd name="T3" fmla="*/ 35 h 37"/>
                <a:gd name="T4" fmla="*/ 6 w 40"/>
                <a:gd name="T5" fmla="*/ 29 h 37"/>
                <a:gd name="T6" fmla="*/ 6 w 40"/>
                <a:gd name="T7" fmla="*/ 28 h 37"/>
                <a:gd name="T8" fmla="*/ 17 w 40"/>
                <a:gd name="T9" fmla="*/ 3 h 37"/>
                <a:gd name="T10" fmla="*/ 38 w 40"/>
                <a:gd name="T11" fmla="*/ 16 h 37"/>
                <a:gd name="T12" fmla="*/ 24 w 40"/>
                <a:gd name="T13" fmla="*/ 37 h 37"/>
                <a:gd name="T14" fmla="*/ 13 w 40"/>
                <a:gd name="T15" fmla="*/ 35 h 37"/>
                <a:gd name="T16" fmla="*/ 12 w 40"/>
                <a:gd name="T17" fmla="*/ 35 h 37"/>
                <a:gd name="T18" fmla="*/ 3 w 40"/>
                <a:gd name="T19" fmla="*/ 37 h 37"/>
                <a:gd name="T20" fmla="*/ 7 w 40"/>
                <a:gd name="T21" fmla="*/ 33 h 37"/>
                <a:gd name="T22" fmla="*/ 12 w 40"/>
                <a:gd name="T23" fmla="*/ 32 h 37"/>
                <a:gd name="T24" fmla="*/ 14 w 40"/>
                <a:gd name="T25" fmla="*/ 32 h 37"/>
                <a:gd name="T26" fmla="*/ 23 w 40"/>
                <a:gd name="T27" fmla="*/ 34 h 37"/>
                <a:gd name="T28" fmla="*/ 35 w 40"/>
                <a:gd name="T29" fmla="*/ 17 h 37"/>
                <a:gd name="T30" fmla="*/ 18 w 40"/>
                <a:gd name="T31" fmla="*/ 5 h 37"/>
                <a:gd name="T32" fmla="*/ 8 w 40"/>
                <a:gd name="T33" fmla="*/ 26 h 37"/>
                <a:gd name="T34" fmla="*/ 9 w 40"/>
                <a:gd name="T35" fmla="*/ 29 h 37"/>
                <a:gd name="T36" fmla="*/ 7 w 40"/>
                <a:gd name="T37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37">
                  <a:moveTo>
                    <a:pt x="3" y="37"/>
                  </a:moveTo>
                  <a:cubicBezTo>
                    <a:pt x="4" y="36"/>
                    <a:pt x="4" y="36"/>
                    <a:pt x="4" y="35"/>
                  </a:cubicBezTo>
                  <a:cubicBezTo>
                    <a:pt x="5" y="33"/>
                    <a:pt x="5" y="31"/>
                    <a:pt x="6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0" y="18"/>
                    <a:pt x="6" y="5"/>
                    <a:pt x="17" y="3"/>
                  </a:cubicBezTo>
                  <a:cubicBezTo>
                    <a:pt x="27" y="0"/>
                    <a:pt x="36" y="7"/>
                    <a:pt x="38" y="16"/>
                  </a:cubicBezTo>
                  <a:cubicBezTo>
                    <a:pt x="40" y="26"/>
                    <a:pt x="33" y="35"/>
                    <a:pt x="24" y="37"/>
                  </a:cubicBezTo>
                  <a:cubicBezTo>
                    <a:pt x="20" y="37"/>
                    <a:pt x="17" y="37"/>
                    <a:pt x="13" y="35"/>
                  </a:cubicBezTo>
                  <a:cubicBezTo>
                    <a:pt x="13" y="35"/>
                    <a:pt x="12" y="35"/>
                    <a:pt x="12" y="35"/>
                  </a:cubicBezTo>
                  <a:cubicBezTo>
                    <a:pt x="7" y="36"/>
                    <a:pt x="4" y="37"/>
                    <a:pt x="3" y="37"/>
                  </a:cubicBezTo>
                  <a:close/>
                  <a:moveTo>
                    <a:pt x="7" y="33"/>
                  </a:moveTo>
                  <a:cubicBezTo>
                    <a:pt x="9" y="33"/>
                    <a:pt x="11" y="32"/>
                    <a:pt x="12" y="32"/>
                  </a:cubicBezTo>
                  <a:cubicBezTo>
                    <a:pt x="13" y="32"/>
                    <a:pt x="13" y="32"/>
                    <a:pt x="14" y="32"/>
                  </a:cubicBezTo>
                  <a:cubicBezTo>
                    <a:pt x="17" y="34"/>
                    <a:pt x="20" y="34"/>
                    <a:pt x="23" y="34"/>
                  </a:cubicBezTo>
                  <a:cubicBezTo>
                    <a:pt x="31" y="33"/>
                    <a:pt x="36" y="25"/>
                    <a:pt x="35" y="17"/>
                  </a:cubicBezTo>
                  <a:cubicBezTo>
                    <a:pt x="34" y="9"/>
                    <a:pt x="26" y="4"/>
                    <a:pt x="18" y="5"/>
                  </a:cubicBezTo>
                  <a:cubicBezTo>
                    <a:pt x="9" y="7"/>
                    <a:pt x="3" y="18"/>
                    <a:pt x="8" y="26"/>
                  </a:cubicBezTo>
                  <a:cubicBezTo>
                    <a:pt x="9" y="27"/>
                    <a:pt x="9" y="28"/>
                    <a:pt x="9" y="29"/>
                  </a:cubicBezTo>
                  <a:cubicBezTo>
                    <a:pt x="8" y="30"/>
                    <a:pt x="8" y="32"/>
                    <a:pt x="7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  <p:sp>
          <p:nvSpPr>
            <p:cNvPr id="2071" name="Freeform 45"/>
            <p:cNvSpPr>
              <a:spLocks/>
            </p:cNvSpPr>
            <p:nvPr/>
          </p:nvSpPr>
          <p:spPr bwMode="auto">
            <a:xfrm>
              <a:off x="14516100" y="4570413"/>
              <a:ext cx="274637" cy="260350"/>
            </a:xfrm>
            <a:custGeom>
              <a:avLst/>
              <a:gdLst>
                <a:gd name="T0" fmla="*/ 13 w 18"/>
                <a:gd name="T1" fmla="*/ 17 h 17"/>
                <a:gd name="T2" fmla="*/ 1 w 18"/>
                <a:gd name="T3" fmla="*/ 8 h 17"/>
                <a:gd name="T4" fmla="*/ 2 w 18"/>
                <a:gd name="T5" fmla="*/ 1 h 17"/>
                <a:gd name="T6" fmla="*/ 4 w 18"/>
                <a:gd name="T7" fmla="*/ 1 h 17"/>
                <a:gd name="T8" fmla="*/ 4 w 18"/>
                <a:gd name="T9" fmla="*/ 1 h 17"/>
                <a:gd name="T10" fmla="*/ 6 w 18"/>
                <a:gd name="T11" fmla="*/ 4 h 17"/>
                <a:gd name="T12" fmla="*/ 5 w 18"/>
                <a:gd name="T13" fmla="*/ 7 h 17"/>
                <a:gd name="T14" fmla="*/ 5 w 18"/>
                <a:gd name="T15" fmla="*/ 8 h 17"/>
                <a:gd name="T16" fmla="*/ 11 w 18"/>
                <a:gd name="T17" fmla="*/ 13 h 17"/>
                <a:gd name="T18" fmla="*/ 12 w 18"/>
                <a:gd name="T19" fmla="*/ 13 h 17"/>
                <a:gd name="T20" fmla="*/ 14 w 18"/>
                <a:gd name="T21" fmla="*/ 11 h 17"/>
                <a:gd name="T22" fmla="*/ 18 w 18"/>
                <a:gd name="T23" fmla="*/ 13 h 17"/>
                <a:gd name="T24" fmla="*/ 13 w 18"/>
                <a:gd name="T2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7">
                  <a:moveTo>
                    <a:pt x="13" y="17"/>
                  </a:moveTo>
                  <a:cubicBezTo>
                    <a:pt x="10" y="17"/>
                    <a:pt x="5" y="14"/>
                    <a:pt x="1" y="8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5" y="3"/>
                    <a:pt x="6" y="4"/>
                  </a:cubicBezTo>
                  <a:cubicBezTo>
                    <a:pt x="6" y="5"/>
                    <a:pt x="6" y="6"/>
                    <a:pt x="5" y="7"/>
                  </a:cubicBezTo>
                  <a:cubicBezTo>
                    <a:pt x="4" y="7"/>
                    <a:pt x="4" y="7"/>
                    <a:pt x="5" y="8"/>
                  </a:cubicBezTo>
                  <a:cubicBezTo>
                    <a:pt x="6" y="10"/>
                    <a:pt x="8" y="12"/>
                    <a:pt x="11" y="13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1"/>
                    <a:pt x="13" y="10"/>
                    <a:pt x="14" y="11"/>
                  </a:cubicBezTo>
                  <a:cubicBezTo>
                    <a:pt x="17" y="12"/>
                    <a:pt x="18" y="12"/>
                    <a:pt x="18" y="13"/>
                  </a:cubicBezTo>
                  <a:cubicBezTo>
                    <a:pt x="18" y="16"/>
                    <a:pt x="15" y="17"/>
                    <a:pt x="1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</p:grpSp>
      <p:grpSp>
        <p:nvGrpSpPr>
          <p:cNvPr id="2083" name="กลุ่ม 2082"/>
          <p:cNvGrpSpPr/>
          <p:nvPr/>
        </p:nvGrpSpPr>
        <p:grpSpPr>
          <a:xfrm>
            <a:off x="6832997" y="2247900"/>
            <a:ext cx="493514" cy="494109"/>
            <a:chOff x="18191163" y="5994400"/>
            <a:chExt cx="1316037" cy="1317625"/>
          </a:xfrm>
        </p:grpSpPr>
        <p:sp>
          <p:nvSpPr>
            <p:cNvPr id="2072" name="Oval 46"/>
            <p:cNvSpPr>
              <a:spLocks noChangeArrowheads="1"/>
            </p:cNvSpPr>
            <p:nvPr/>
          </p:nvSpPr>
          <p:spPr bwMode="auto">
            <a:xfrm>
              <a:off x="18191163" y="5994400"/>
              <a:ext cx="1316037" cy="1317625"/>
            </a:xfrm>
            <a:prstGeom prst="ellipse">
              <a:avLst/>
            </a:prstGeom>
            <a:solidFill>
              <a:srgbClr val="4C7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  <p:sp>
          <p:nvSpPr>
            <p:cNvPr id="2073" name="Freeform 47"/>
            <p:cNvSpPr>
              <a:spLocks/>
            </p:cNvSpPr>
            <p:nvPr/>
          </p:nvSpPr>
          <p:spPr bwMode="auto">
            <a:xfrm>
              <a:off x="18680113" y="6362700"/>
              <a:ext cx="336550" cy="566738"/>
            </a:xfrm>
            <a:custGeom>
              <a:avLst/>
              <a:gdLst>
                <a:gd name="T0" fmla="*/ 22 w 22"/>
                <a:gd name="T1" fmla="*/ 29 h 37"/>
                <a:gd name="T2" fmla="*/ 22 w 22"/>
                <a:gd name="T3" fmla="*/ 29 h 37"/>
                <a:gd name="T4" fmla="*/ 13 w 22"/>
                <a:gd name="T5" fmla="*/ 30 h 37"/>
                <a:gd name="T6" fmla="*/ 12 w 22"/>
                <a:gd name="T7" fmla="*/ 22 h 37"/>
                <a:gd name="T8" fmla="*/ 12 w 22"/>
                <a:gd name="T9" fmla="*/ 15 h 37"/>
                <a:gd name="T10" fmla="*/ 21 w 22"/>
                <a:gd name="T11" fmla="*/ 15 h 37"/>
                <a:gd name="T12" fmla="*/ 21 w 22"/>
                <a:gd name="T13" fmla="*/ 10 h 37"/>
                <a:gd name="T14" fmla="*/ 12 w 22"/>
                <a:gd name="T15" fmla="*/ 10 h 37"/>
                <a:gd name="T16" fmla="*/ 12 w 22"/>
                <a:gd name="T17" fmla="*/ 0 h 37"/>
                <a:gd name="T18" fmla="*/ 7 w 22"/>
                <a:gd name="T19" fmla="*/ 0 h 37"/>
                <a:gd name="T20" fmla="*/ 7 w 22"/>
                <a:gd name="T21" fmla="*/ 0 h 37"/>
                <a:gd name="T22" fmla="*/ 0 w 22"/>
                <a:gd name="T23" fmla="*/ 10 h 37"/>
                <a:gd name="T24" fmla="*/ 0 w 22"/>
                <a:gd name="T25" fmla="*/ 15 h 37"/>
                <a:gd name="T26" fmla="*/ 4 w 22"/>
                <a:gd name="T27" fmla="*/ 15 h 37"/>
                <a:gd name="T28" fmla="*/ 4 w 22"/>
                <a:gd name="T29" fmla="*/ 28 h 37"/>
                <a:gd name="T30" fmla="*/ 6 w 22"/>
                <a:gd name="T31" fmla="*/ 35 h 37"/>
                <a:gd name="T32" fmla="*/ 18 w 22"/>
                <a:gd name="T33" fmla="*/ 36 h 37"/>
                <a:gd name="T34" fmla="*/ 22 w 22"/>
                <a:gd name="T35" fmla="*/ 35 h 37"/>
                <a:gd name="T36" fmla="*/ 22 w 22"/>
                <a:gd name="T37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37">
                  <a:moveTo>
                    <a:pt x="22" y="29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17" y="33"/>
                    <a:pt x="13" y="30"/>
                  </a:cubicBezTo>
                  <a:cubicBezTo>
                    <a:pt x="12" y="29"/>
                    <a:pt x="12" y="28"/>
                    <a:pt x="12" y="22"/>
                  </a:cubicBezTo>
                  <a:cubicBezTo>
                    <a:pt x="12" y="21"/>
                    <a:pt x="12" y="16"/>
                    <a:pt x="12" y="15"/>
                  </a:cubicBezTo>
                  <a:cubicBezTo>
                    <a:pt x="12" y="15"/>
                    <a:pt x="12" y="15"/>
                    <a:pt x="21" y="15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9" y="10"/>
                    <a:pt x="12" y="10"/>
                    <a:pt x="12" y="10"/>
                  </a:cubicBezTo>
                  <a:cubicBezTo>
                    <a:pt x="12" y="0"/>
                    <a:pt x="12" y="1"/>
                    <a:pt x="1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5"/>
                    <a:pt x="5" y="9"/>
                    <a:pt x="0" y="1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2" y="15"/>
                    <a:pt x="4" y="15"/>
                  </a:cubicBezTo>
                  <a:cubicBezTo>
                    <a:pt x="4" y="16"/>
                    <a:pt x="4" y="14"/>
                    <a:pt x="4" y="28"/>
                  </a:cubicBezTo>
                  <a:cubicBezTo>
                    <a:pt x="4" y="31"/>
                    <a:pt x="4" y="33"/>
                    <a:pt x="6" y="35"/>
                  </a:cubicBezTo>
                  <a:cubicBezTo>
                    <a:pt x="9" y="37"/>
                    <a:pt x="15" y="37"/>
                    <a:pt x="18" y="36"/>
                  </a:cubicBezTo>
                  <a:cubicBezTo>
                    <a:pt x="20" y="36"/>
                    <a:pt x="22" y="35"/>
                    <a:pt x="22" y="35"/>
                  </a:cubicBezTo>
                  <a:cubicBezTo>
                    <a:pt x="22" y="35"/>
                    <a:pt x="22" y="35"/>
                    <a:pt x="22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</p:grpSp>
      <p:grpSp>
        <p:nvGrpSpPr>
          <p:cNvPr id="2082" name="กลุ่ม 2081"/>
          <p:cNvGrpSpPr/>
          <p:nvPr/>
        </p:nvGrpSpPr>
        <p:grpSpPr>
          <a:xfrm>
            <a:off x="6045995" y="2247900"/>
            <a:ext cx="494109" cy="494109"/>
            <a:chOff x="16092488" y="5994400"/>
            <a:chExt cx="1317625" cy="1317625"/>
          </a:xfrm>
        </p:grpSpPr>
        <p:sp>
          <p:nvSpPr>
            <p:cNvPr id="2074" name="Oval 48"/>
            <p:cNvSpPr>
              <a:spLocks noChangeArrowheads="1"/>
            </p:cNvSpPr>
            <p:nvPr/>
          </p:nvSpPr>
          <p:spPr bwMode="auto">
            <a:xfrm>
              <a:off x="16092488" y="5994400"/>
              <a:ext cx="1317625" cy="1317625"/>
            </a:xfrm>
            <a:prstGeom prst="ellipse">
              <a:avLst/>
            </a:prstGeom>
            <a:solidFill>
              <a:srgbClr val="00B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  <p:sp>
          <p:nvSpPr>
            <p:cNvPr id="2075" name="Freeform 49"/>
            <p:cNvSpPr>
              <a:spLocks/>
            </p:cNvSpPr>
            <p:nvPr/>
          </p:nvSpPr>
          <p:spPr bwMode="auto">
            <a:xfrm>
              <a:off x="16506825" y="6362700"/>
              <a:ext cx="488950" cy="566738"/>
            </a:xfrm>
            <a:custGeom>
              <a:avLst/>
              <a:gdLst>
                <a:gd name="T0" fmla="*/ 31 w 32"/>
                <a:gd name="T1" fmla="*/ 19 h 37"/>
                <a:gd name="T2" fmla="*/ 21 w 32"/>
                <a:gd name="T3" fmla="*/ 11 h 37"/>
                <a:gd name="T4" fmla="*/ 26 w 32"/>
                <a:gd name="T5" fmla="*/ 7 h 37"/>
                <a:gd name="T6" fmla="*/ 25 w 32"/>
                <a:gd name="T7" fmla="*/ 14 h 37"/>
                <a:gd name="T8" fmla="*/ 25 w 32"/>
                <a:gd name="T9" fmla="*/ 14 h 37"/>
                <a:gd name="T10" fmla="*/ 31 w 32"/>
                <a:gd name="T11" fmla="*/ 15 h 37"/>
                <a:gd name="T12" fmla="*/ 32 w 32"/>
                <a:gd name="T13" fmla="*/ 10 h 37"/>
                <a:gd name="T14" fmla="*/ 23 w 32"/>
                <a:gd name="T15" fmla="*/ 0 h 37"/>
                <a:gd name="T16" fmla="*/ 16 w 32"/>
                <a:gd name="T17" fmla="*/ 7 h 37"/>
                <a:gd name="T18" fmla="*/ 17 w 32"/>
                <a:gd name="T19" fmla="*/ 17 h 37"/>
                <a:gd name="T20" fmla="*/ 22 w 32"/>
                <a:gd name="T21" fmla="*/ 22 h 37"/>
                <a:gd name="T22" fmla="*/ 22 w 32"/>
                <a:gd name="T23" fmla="*/ 22 h 37"/>
                <a:gd name="T24" fmla="*/ 16 w 32"/>
                <a:gd name="T25" fmla="*/ 31 h 37"/>
                <a:gd name="T26" fmla="*/ 15 w 32"/>
                <a:gd name="T27" fmla="*/ 31 h 37"/>
                <a:gd name="T28" fmla="*/ 6 w 32"/>
                <a:gd name="T29" fmla="*/ 6 h 37"/>
                <a:gd name="T30" fmla="*/ 0 w 32"/>
                <a:gd name="T31" fmla="*/ 6 h 37"/>
                <a:gd name="T32" fmla="*/ 13 w 32"/>
                <a:gd name="T33" fmla="*/ 36 h 37"/>
                <a:gd name="T34" fmla="*/ 14 w 32"/>
                <a:gd name="T35" fmla="*/ 37 h 37"/>
                <a:gd name="T36" fmla="*/ 17 w 32"/>
                <a:gd name="T37" fmla="*/ 36 h 37"/>
                <a:gd name="T38" fmla="*/ 27 w 32"/>
                <a:gd name="T39" fmla="*/ 24 h 37"/>
                <a:gd name="T40" fmla="*/ 28 w 32"/>
                <a:gd name="T41" fmla="*/ 23 h 37"/>
                <a:gd name="T42" fmla="*/ 31 w 32"/>
                <a:gd name="T43" fmla="*/ 23 h 37"/>
                <a:gd name="T44" fmla="*/ 31 w 32"/>
                <a:gd name="T45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37">
                  <a:moveTo>
                    <a:pt x="31" y="19"/>
                  </a:moveTo>
                  <a:cubicBezTo>
                    <a:pt x="26" y="20"/>
                    <a:pt x="21" y="17"/>
                    <a:pt x="21" y="11"/>
                  </a:cubicBezTo>
                  <a:cubicBezTo>
                    <a:pt x="21" y="5"/>
                    <a:pt x="25" y="5"/>
                    <a:pt x="26" y="7"/>
                  </a:cubicBezTo>
                  <a:cubicBezTo>
                    <a:pt x="26" y="10"/>
                    <a:pt x="26" y="12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7" y="16"/>
                    <a:pt x="30" y="16"/>
                    <a:pt x="31" y="15"/>
                  </a:cubicBezTo>
                  <a:cubicBezTo>
                    <a:pt x="31" y="14"/>
                    <a:pt x="32" y="12"/>
                    <a:pt x="32" y="10"/>
                  </a:cubicBezTo>
                  <a:cubicBezTo>
                    <a:pt x="32" y="3"/>
                    <a:pt x="28" y="0"/>
                    <a:pt x="23" y="0"/>
                  </a:cubicBezTo>
                  <a:cubicBezTo>
                    <a:pt x="19" y="1"/>
                    <a:pt x="16" y="4"/>
                    <a:pt x="16" y="7"/>
                  </a:cubicBezTo>
                  <a:cubicBezTo>
                    <a:pt x="15" y="10"/>
                    <a:pt x="15" y="14"/>
                    <a:pt x="17" y="17"/>
                  </a:cubicBezTo>
                  <a:cubicBezTo>
                    <a:pt x="18" y="19"/>
                    <a:pt x="20" y="21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0" y="25"/>
                    <a:pt x="18" y="28"/>
                    <a:pt x="16" y="31"/>
                  </a:cubicBezTo>
                  <a:cubicBezTo>
                    <a:pt x="16" y="31"/>
                    <a:pt x="16" y="31"/>
                    <a:pt x="15" y="31"/>
                  </a:cubicBezTo>
                  <a:cubicBezTo>
                    <a:pt x="9" y="23"/>
                    <a:pt x="7" y="15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2" y="28"/>
                    <a:pt x="13" y="36"/>
                  </a:cubicBezTo>
                  <a:cubicBezTo>
                    <a:pt x="13" y="36"/>
                    <a:pt x="14" y="36"/>
                    <a:pt x="14" y="37"/>
                  </a:cubicBezTo>
                  <a:cubicBezTo>
                    <a:pt x="15" y="37"/>
                    <a:pt x="16" y="37"/>
                    <a:pt x="17" y="36"/>
                  </a:cubicBezTo>
                  <a:cubicBezTo>
                    <a:pt x="19" y="35"/>
                    <a:pt x="24" y="30"/>
                    <a:pt x="27" y="24"/>
                  </a:cubicBezTo>
                  <a:cubicBezTo>
                    <a:pt x="27" y="23"/>
                    <a:pt x="28" y="23"/>
                    <a:pt x="28" y="23"/>
                  </a:cubicBezTo>
                  <a:cubicBezTo>
                    <a:pt x="29" y="23"/>
                    <a:pt x="30" y="23"/>
                    <a:pt x="31" y="23"/>
                  </a:cubicBezTo>
                  <a:lnTo>
                    <a:pt x="31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</p:grpSp>
      <p:grpSp>
        <p:nvGrpSpPr>
          <p:cNvPr id="2087" name="กลุ่ม 2086"/>
          <p:cNvGrpSpPr/>
          <p:nvPr/>
        </p:nvGrpSpPr>
        <p:grpSpPr>
          <a:xfrm>
            <a:off x="4472583" y="2977158"/>
            <a:ext cx="494109" cy="494109"/>
            <a:chOff x="11896725" y="7939088"/>
            <a:chExt cx="1317625" cy="1317625"/>
          </a:xfrm>
        </p:grpSpPr>
        <p:sp>
          <p:nvSpPr>
            <p:cNvPr id="2076" name="Oval 50"/>
            <p:cNvSpPr>
              <a:spLocks noChangeArrowheads="1"/>
            </p:cNvSpPr>
            <p:nvPr/>
          </p:nvSpPr>
          <p:spPr bwMode="auto">
            <a:xfrm>
              <a:off x="11896725" y="7939088"/>
              <a:ext cx="1317625" cy="1317625"/>
            </a:xfrm>
            <a:prstGeom prst="ellipse">
              <a:avLst/>
            </a:pr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  <p:sp>
          <p:nvSpPr>
            <p:cNvPr id="2077" name="Oval 51"/>
            <p:cNvSpPr>
              <a:spLocks noChangeArrowheads="1"/>
            </p:cNvSpPr>
            <p:nvPr/>
          </p:nvSpPr>
          <p:spPr bwMode="auto">
            <a:xfrm>
              <a:off x="12279313" y="8475663"/>
              <a:ext cx="246062" cy="230188"/>
            </a:xfrm>
            <a:prstGeom prst="ellipse">
              <a:avLst/>
            </a:prstGeom>
            <a:solidFill>
              <a:srgbClr val="386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  <p:sp>
          <p:nvSpPr>
            <p:cNvPr id="2078" name="Oval 52"/>
            <p:cNvSpPr>
              <a:spLocks noChangeArrowheads="1"/>
            </p:cNvSpPr>
            <p:nvPr/>
          </p:nvSpPr>
          <p:spPr bwMode="auto">
            <a:xfrm>
              <a:off x="12585700" y="8475663"/>
              <a:ext cx="246062" cy="230188"/>
            </a:xfrm>
            <a:prstGeom prst="ellipse">
              <a:avLst/>
            </a:prstGeom>
            <a:solidFill>
              <a:srgbClr val="ED2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</p:grpSp>
      <p:grpSp>
        <p:nvGrpSpPr>
          <p:cNvPr id="666" name="กลุ่ม 665"/>
          <p:cNvGrpSpPr/>
          <p:nvPr/>
        </p:nvGrpSpPr>
        <p:grpSpPr>
          <a:xfrm>
            <a:off x="3686176" y="1518643"/>
            <a:ext cx="493514" cy="494109"/>
            <a:chOff x="9799638" y="4049713"/>
            <a:chExt cx="1316037" cy="1317625"/>
          </a:xfrm>
        </p:grpSpPr>
        <p:sp>
          <p:nvSpPr>
            <p:cNvPr id="2079" name="Oval 53"/>
            <p:cNvSpPr>
              <a:spLocks noChangeArrowheads="1"/>
            </p:cNvSpPr>
            <p:nvPr/>
          </p:nvSpPr>
          <p:spPr bwMode="auto">
            <a:xfrm>
              <a:off x="9799638" y="4049713"/>
              <a:ext cx="1316037" cy="1317625"/>
            </a:xfrm>
            <a:prstGeom prst="ellipse">
              <a:avLst/>
            </a:prstGeom>
            <a:solidFill>
              <a:srgbClr val="EF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  <p:sp>
          <p:nvSpPr>
            <p:cNvPr id="256" name="Freeform 54"/>
            <p:cNvSpPr>
              <a:spLocks noEditPoints="1"/>
            </p:cNvSpPr>
            <p:nvPr/>
          </p:nvSpPr>
          <p:spPr bwMode="auto">
            <a:xfrm>
              <a:off x="10152063" y="4494213"/>
              <a:ext cx="596900" cy="412750"/>
            </a:xfrm>
            <a:custGeom>
              <a:avLst/>
              <a:gdLst>
                <a:gd name="T0" fmla="*/ 5 w 39"/>
                <a:gd name="T1" fmla="*/ 26 h 27"/>
                <a:gd name="T2" fmla="*/ 2 w 39"/>
                <a:gd name="T3" fmla="*/ 23 h 27"/>
                <a:gd name="T4" fmla="*/ 2 w 39"/>
                <a:gd name="T5" fmla="*/ 2 h 27"/>
                <a:gd name="T6" fmla="*/ 6 w 39"/>
                <a:gd name="T7" fmla="*/ 1 h 27"/>
                <a:gd name="T8" fmla="*/ 35 w 39"/>
                <a:gd name="T9" fmla="*/ 1 h 27"/>
                <a:gd name="T10" fmla="*/ 38 w 39"/>
                <a:gd name="T11" fmla="*/ 4 h 27"/>
                <a:gd name="T12" fmla="*/ 38 w 39"/>
                <a:gd name="T13" fmla="*/ 24 h 27"/>
                <a:gd name="T14" fmla="*/ 36 w 39"/>
                <a:gd name="T15" fmla="*/ 26 h 27"/>
                <a:gd name="T16" fmla="*/ 5 w 39"/>
                <a:gd name="T17" fmla="*/ 26 h 27"/>
                <a:gd name="T18" fmla="*/ 15 w 39"/>
                <a:gd name="T19" fmla="*/ 19 h 27"/>
                <a:gd name="T20" fmla="*/ 27 w 39"/>
                <a:gd name="T21" fmla="*/ 13 h 27"/>
                <a:gd name="T22" fmla="*/ 15 w 39"/>
                <a:gd name="T23" fmla="*/ 7 h 27"/>
                <a:gd name="T24" fmla="*/ 15 w 39"/>
                <a:gd name="T25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27">
                  <a:moveTo>
                    <a:pt x="5" y="26"/>
                  </a:moveTo>
                  <a:cubicBezTo>
                    <a:pt x="3" y="26"/>
                    <a:pt x="2" y="25"/>
                    <a:pt x="2" y="23"/>
                  </a:cubicBezTo>
                  <a:cubicBezTo>
                    <a:pt x="0" y="20"/>
                    <a:pt x="0" y="5"/>
                    <a:pt x="2" y="2"/>
                  </a:cubicBezTo>
                  <a:cubicBezTo>
                    <a:pt x="3" y="1"/>
                    <a:pt x="4" y="1"/>
                    <a:pt x="6" y="1"/>
                  </a:cubicBezTo>
                  <a:cubicBezTo>
                    <a:pt x="12" y="0"/>
                    <a:pt x="33" y="0"/>
                    <a:pt x="35" y="1"/>
                  </a:cubicBezTo>
                  <a:cubicBezTo>
                    <a:pt x="36" y="1"/>
                    <a:pt x="37" y="2"/>
                    <a:pt x="38" y="4"/>
                  </a:cubicBezTo>
                  <a:cubicBezTo>
                    <a:pt x="39" y="7"/>
                    <a:pt x="39" y="20"/>
                    <a:pt x="38" y="24"/>
                  </a:cubicBezTo>
                  <a:cubicBezTo>
                    <a:pt x="37" y="25"/>
                    <a:pt x="37" y="26"/>
                    <a:pt x="36" y="26"/>
                  </a:cubicBezTo>
                  <a:cubicBezTo>
                    <a:pt x="33" y="27"/>
                    <a:pt x="8" y="27"/>
                    <a:pt x="5" y="26"/>
                  </a:cubicBezTo>
                  <a:close/>
                  <a:moveTo>
                    <a:pt x="15" y="19"/>
                  </a:moveTo>
                  <a:cubicBezTo>
                    <a:pt x="19" y="17"/>
                    <a:pt x="23" y="15"/>
                    <a:pt x="27" y="13"/>
                  </a:cubicBezTo>
                  <a:cubicBezTo>
                    <a:pt x="23" y="11"/>
                    <a:pt x="19" y="9"/>
                    <a:pt x="15" y="7"/>
                  </a:cubicBezTo>
                  <a:cubicBezTo>
                    <a:pt x="15" y="11"/>
                    <a:pt x="15" y="15"/>
                    <a:pt x="1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</p:grpSp>
      <p:grpSp>
        <p:nvGrpSpPr>
          <p:cNvPr id="670" name="กลุ่ม 669"/>
          <p:cNvGrpSpPr/>
          <p:nvPr/>
        </p:nvGrpSpPr>
        <p:grpSpPr>
          <a:xfrm>
            <a:off x="6832997" y="1518643"/>
            <a:ext cx="493514" cy="494109"/>
            <a:chOff x="18191163" y="4049713"/>
            <a:chExt cx="1316037" cy="1317625"/>
          </a:xfrm>
        </p:grpSpPr>
        <p:sp>
          <p:nvSpPr>
            <p:cNvPr id="257" name="Oval 55"/>
            <p:cNvSpPr>
              <a:spLocks noChangeArrowheads="1"/>
            </p:cNvSpPr>
            <p:nvPr/>
          </p:nvSpPr>
          <p:spPr bwMode="auto">
            <a:xfrm>
              <a:off x="18191163" y="4049713"/>
              <a:ext cx="1316037" cy="1317625"/>
            </a:xfrm>
            <a:prstGeom prst="ellipse">
              <a:avLst/>
            </a:prstGeom>
            <a:solidFill>
              <a:srgbClr val="FBC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  <p:sp>
          <p:nvSpPr>
            <p:cNvPr id="258" name="Oval 56"/>
            <p:cNvSpPr>
              <a:spLocks noChangeArrowheads="1"/>
            </p:cNvSpPr>
            <p:nvPr/>
          </p:nvSpPr>
          <p:spPr bwMode="auto">
            <a:xfrm>
              <a:off x="18603913" y="4800600"/>
              <a:ext cx="138112" cy="138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  <p:sp>
          <p:nvSpPr>
            <p:cNvPr id="259" name="Freeform 57"/>
            <p:cNvSpPr>
              <a:spLocks/>
            </p:cNvSpPr>
            <p:nvPr/>
          </p:nvSpPr>
          <p:spPr bwMode="auto">
            <a:xfrm>
              <a:off x="18603913" y="4616450"/>
              <a:ext cx="320675" cy="322263"/>
            </a:xfrm>
            <a:custGeom>
              <a:avLst/>
              <a:gdLst>
                <a:gd name="T0" fmla="*/ 0 w 21"/>
                <a:gd name="T1" fmla="*/ 6 h 21"/>
                <a:gd name="T2" fmla="*/ 15 w 21"/>
                <a:gd name="T3" fmla="*/ 21 h 21"/>
                <a:gd name="T4" fmla="*/ 21 w 21"/>
                <a:gd name="T5" fmla="*/ 21 h 21"/>
                <a:gd name="T6" fmla="*/ 0 w 21"/>
                <a:gd name="T7" fmla="*/ 0 h 21"/>
                <a:gd name="T8" fmla="*/ 0 w 21"/>
                <a:gd name="T9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0" y="6"/>
                  </a:moveTo>
                  <a:cubicBezTo>
                    <a:pt x="8" y="6"/>
                    <a:pt x="15" y="13"/>
                    <a:pt x="15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9"/>
                    <a:pt x="11" y="0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  <p:sp>
          <p:nvSpPr>
            <p:cNvPr id="260" name="Freeform 58"/>
            <p:cNvSpPr>
              <a:spLocks/>
            </p:cNvSpPr>
            <p:nvPr/>
          </p:nvSpPr>
          <p:spPr bwMode="auto">
            <a:xfrm>
              <a:off x="18603913" y="4432300"/>
              <a:ext cx="490537" cy="506413"/>
            </a:xfrm>
            <a:custGeom>
              <a:avLst/>
              <a:gdLst>
                <a:gd name="T0" fmla="*/ 0 w 32"/>
                <a:gd name="T1" fmla="*/ 7 h 33"/>
                <a:gd name="T2" fmla="*/ 26 w 32"/>
                <a:gd name="T3" fmla="*/ 33 h 33"/>
                <a:gd name="T4" fmla="*/ 32 w 32"/>
                <a:gd name="T5" fmla="*/ 33 h 33"/>
                <a:gd name="T6" fmla="*/ 0 w 32"/>
                <a:gd name="T7" fmla="*/ 0 h 33"/>
                <a:gd name="T8" fmla="*/ 0 w 32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0" y="7"/>
                  </a:moveTo>
                  <a:cubicBezTo>
                    <a:pt x="14" y="7"/>
                    <a:pt x="26" y="19"/>
                    <a:pt x="26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15"/>
                    <a:pt x="18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</p:grpSp>
      <p:grpSp>
        <p:nvGrpSpPr>
          <p:cNvPr id="671" name="กลุ่ม 670"/>
          <p:cNvGrpSpPr/>
          <p:nvPr/>
        </p:nvGrpSpPr>
        <p:grpSpPr>
          <a:xfrm>
            <a:off x="3686176" y="2247900"/>
            <a:ext cx="493514" cy="494109"/>
            <a:chOff x="9799638" y="5994400"/>
            <a:chExt cx="1316037" cy="1317625"/>
          </a:xfrm>
        </p:grpSpPr>
        <p:sp>
          <p:nvSpPr>
            <p:cNvPr id="261" name="Oval 59"/>
            <p:cNvSpPr>
              <a:spLocks noChangeArrowheads="1"/>
            </p:cNvSpPr>
            <p:nvPr/>
          </p:nvSpPr>
          <p:spPr bwMode="auto">
            <a:xfrm>
              <a:off x="9799638" y="5994400"/>
              <a:ext cx="1316037" cy="1317625"/>
            </a:xfrm>
            <a:prstGeom prst="ellipse">
              <a:avLst/>
            </a:prstGeom>
            <a:solidFill>
              <a:srgbClr val="49B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  <p:sp>
          <p:nvSpPr>
            <p:cNvPr id="262" name="Freeform 60"/>
            <p:cNvSpPr>
              <a:spLocks/>
            </p:cNvSpPr>
            <p:nvPr/>
          </p:nvSpPr>
          <p:spPr bwMode="auto">
            <a:xfrm>
              <a:off x="10304463" y="6408738"/>
              <a:ext cx="306387" cy="488950"/>
            </a:xfrm>
            <a:custGeom>
              <a:avLst/>
              <a:gdLst>
                <a:gd name="T0" fmla="*/ 193 w 193"/>
                <a:gd name="T1" fmla="*/ 0 h 308"/>
                <a:gd name="T2" fmla="*/ 135 w 193"/>
                <a:gd name="T3" fmla="*/ 0 h 308"/>
                <a:gd name="T4" fmla="*/ 97 w 193"/>
                <a:gd name="T5" fmla="*/ 58 h 308"/>
                <a:gd name="T6" fmla="*/ 0 w 193"/>
                <a:gd name="T7" fmla="*/ 58 h 308"/>
                <a:gd name="T8" fmla="*/ 0 w 193"/>
                <a:gd name="T9" fmla="*/ 135 h 308"/>
                <a:gd name="T10" fmla="*/ 58 w 193"/>
                <a:gd name="T11" fmla="*/ 135 h 308"/>
                <a:gd name="T12" fmla="*/ 0 w 193"/>
                <a:gd name="T13" fmla="*/ 250 h 308"/>
                <a:gd name="T14" fmla="*/ 0 w 193"/>
                <a:gd name="T15" fmla="*/ 308 h 308"/>
                <a:gd name="T16" fmla="*/ 58 w 193"/>
                <a:gd name="T17" fmla="*/ 308 h 308"/>
                <a:gd name="T18" fmla="*/ 87 w 193"/>
                <a:gd name="T19" fmla="*/ 241 h 308"/>
                <a:gd name="T20" fmla="*/ 193 w 193"/>
                <a:gd name="T21" fmla="*/ 241 h 308"/>
                <a:gd name="T22" fmla="*/ 193 w 193"/>
                <a:gd name="T23" fmla="*/ 164 h 308"/>
                <a:gd name="T24" fmla="*/ 135 w 193"/>
                <a:gd name="T25" fmla="*/ 164 h 308"/>
                <a:gd name="T26" fmla="*/ 193 w 193"/>
                <a:gd name="T27" fmla="*/ 48 h 308"/>
                <a:gd name="T28" fmla="*/ 193 w 193"/>
                <a:gd name="T2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3" h="308">
                  <a:moveTo>
                    <a:pt x="193" y="0"/>
                  </a:moveTo>
                  <a:lnTo>
                    <a:pt x="135" y="0"/>
                  </a:lnTo>
                  <a:lnTo>
                    <a:pt x="97" y="58"/>
                  </a:lnTo>
                  <a:lnTo>
                    <a:pt x="0" y="58"/>
                  </a:lnTo>
                  <a:lnTo>
                    <a:pt x="0" y="135"/>
                  </a:lnTo>
                  <a:lnTo>
                    <a:pt x="58" y="135"/>
                  </a:lnTo>
                  <a:lnTo>
                    <a:pt x="0" y="250"/>
                  </a:lnTo>
                  <a:lnTo>
                    <a:pt x="0" y="308"/>
                  </a:lnTo>
                  <a:lnTo>
                    <a:pt x="58" y="308"/>
                  </a:lnTo>
                  <a:lnTo>
                    <a:pt x="87" y="241"/>
                  </a:lnTo>
                  <a:lnTo>
                    <a:pt x="193" y="241"/>
                  </a:lnTo>
                  <a:lnTo>
                    <a:pt x="193" y="164"/>
                  </a:lnTo>
                  <a:lnTo>
                    <a:pt x="135" y="164"/>
                  </a:lnTo>
                  <a:lnTo>
                    <a:pt x="193" y="48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</p:grpSp>
      <p:grpSp>
        <p:nvGrpSpPr>
          <p:cNvPr id="2091" name="กลุ่ม 2090"/>
          <p:cNvGrpSpPr/>
          <p:nvPr/>
        </p:nvGrpSpPr>
        <p:grpSpPr>
          <a:xfrm>
            <a:off x="5259586" y="3706416"/>
            <a:ext cx="493514" cy="494109"/>
            <a:chOff x="13995400" y="9883775"/>
            <a:chExt cx="1316037" cy="1317625"/>
          </a:xfrm>
        </p:grpSpPr>
        <p:sp>
          <p:nvSpPr>
            <p:cNvPr id="263" name="Oval 61"/>
            <p:cNvSpPr>
              <a:spLocks noChangeArrowheads="1"/>
            </p:cNvSpPr>
            <p:nvPr/>
          </p:nvSpPr>
          <p:spPr bwMode="auto">
            <a:xfrm>
              <a:off x="13995400" y="9883775"/>
              <a:ext cx="1316037" cy="1317625"/>
            </a:xfrm>
            <a:prstGeom prst="ellipse">
              <a:avLst/>
            </a:prstGeom>
            <a:solidFill>
              <a:srgbClr val="F04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  <p:sp>
          <p:nvSpPr>
            <p:cNvPr id="264" name="Freeform 62"/>
            <p:cNvSpPr>
              <a:spLocks noEditPoints="1"/>
            </p:cNvSpPr>
            <p:nvPr/>
          </p:nvSpPr>
          <p:spPr bwMode="auto">
            <a:xfrm>
              <a:off x="14377988" y="10328275"/>
              <a:ext cx="550862" cy="428625"/>
            </a:xfrm>
            <a:custGeom>
              <a:avLst/>
              <a:gdLst>
                <a:gd name="T0" fmla="*/ 18 w 36"/>
                <a:gd name="T1" fmla="*/ 0 h 28"/>
                <a:gd name="T2" fmla="*/ 10 w 36"/>
                <a:gd name="T3" fmla="*/ 8 h 28"/>
                <a:gd name="T4" fmla="*/ 10 w 36"/>
                <a:gd name="T5" fmla="*/ 19 h 28"/>
                <a:gd name="T6" fmla="*/ 8 w 36"/>
                <a:gd name="T7" fmla="*/ 21 h 28"/>
                <a:gd name="T8" fmla="*/ 6 w 36"/>
                <a:gd name="T9" fmla="*/ 19 h 28"/>
                <a:gd name="T10" fmla="*/ 6 w 36"/>
                <a:gd name="T11" fmla="*/ 14 h 28"/>
                <a:gd name="T12" fmla="*/ 0 w 36"/>
                <a:gd name="T13" fmla="*/ 14 h 28"/>
                <a:gd name="T14" fmla="*/ 0 w 36"/>
                <a:gd name="T15" fmla="*/ 19 h 28"/>
                <a:gd name="T16" fmla="*/ 8 w 36"/>
                <a:gd name="T17" fmla="*/ 28 h 28"/>
                <a:gd name="T18" fmla="*/ 16 w 36"/>
                <a:gd name="T19" fmla="*/ 19 h 28"/>
                <a:gd name="T20" fmla="*/ 16 w 36"/>
                <a:gd name="T21" fmla="*/ 8 h 28"/>
                <a:gd name="T22" fmla="*/ 18 w 36"/>
                <a:gd name="T23" fmla="*/ 6 h 28"/>
                <a:gd name="T24" fmla="*/ 20 w 36"/>
                <a:gd name="T25" fmla="*/ 8 h 28"/>
                <a:gd name="T26" fmla="*/ 20 w 36"/>
                <a:gd name="T27" fmla="*/ 10 h 28"/>
                <a:gd name="T28" fmla="*/ 22 w 36"/>
                <a:gd name="T29" fmla="*/ 11 h 28"/>
                <a:gd name="T30" fmla="*/ 26 w 36"/>
                <a:gd name="T31" fmla="*/ 10 h 28"/>
                <a:gd name="T32" fmla="*/ 26 w 36"/>
                <a:gd name="T33" fmla="*/ 8 h 28"/>
                <a:gd name="T34" fmla="*/ 18 w 36"/>
                <a:gd name="T35" fmla="*/ 0 h 28"/>
                <a:gd name="T36" fmla="*/ 20 w 36"/>
                <a:gd name="T37" fmla="*/ 14 h 28"/>
                <a:gd name="T38" fmla="*/ 20 w 36"/>
                <a:gd name="T39" fmla="*/ 19 h 28"/>
                <a:gd name="T40" fmla="*/ 28 w 36"/>
                <a:gd name="T41" fmla="*/ 28 h 28"/>
                <a:gd name="T42" fmla="*/ 36 w 36"/>
                <a:gd name="T43" fmla="*/ 19 h 28"/>
                <a:gd name="T44" fmla="*/ 36 w 36"/>
                <a:gd name="T45" fmla="*/ 14 h 28"/>
                <a:gd name="T46" fmla="*/ 30 w 36"/>
                <a:gd name="T47" fmla="*/ 14 h 28"/>
                <a:gd name="T48" fmla="*/ 30 w 36"/>
                <a:gd name="T49" fmla="*/ 19 h 28"/>
                <a:gd name="T50" fmla="*/ 28 w 36"/>
                <a:gd name="T51" fmla="*/ 21 h 28"/>
                <a:gd name="T52" fmla="*/ 26 w 36"/>
                <a:gd name="T53" fmla="*/ 19 h 28"/>
                <a:gd name="T54" fmla="*/ 26 w 36"/>
                <a:gd name="T55" fmla="*/ 14 h 28"/>
                <a:gd name="T56" fmla="*/ 22 w 36"/>
                <a:gd name="T57" fmla="*/ 15 h 28"/>
                <a:gd name="T58" fmla="*/ 20 w 36"/>
                <a:gd name="T5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28">
                  <a:moveTo>
                    <a:pt x="18" y="0"/>
                  </a:moveTo>
                  <a:cubicBezTo>
                    <a:pt x="13" y="0"/>
                    <a:pt x="10" y="3"/>
                    <a:pt x="10" y="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0"/>
                    <a:pt x="9" y="21"/>
                    <a:pt x="8" y="21"/>
                  </a:cubicBezTo>
                  <a:cubicBezTo>
                    <a:pt x="7" y="21"/>
                    <a:pt x="6" y="20"/>
                    <a:pt x="6" y="1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4"/>
                    <a:pt x="3" y="28"/>
                    <a:pt x="8" y="28"/>
                  </a:cubicBezTo>
                  <a:cubicBezTo>
                    <a:pt x="12" y="28"/>
                    <a:pt x="16" y="24"/>
                    <a:pt x="16" y="1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7" y="6"/>
                    <a:pt x="18" y="6"/>
                  </a:cubicBezTo>
                  <a:cubicBezTo>
                    <a:pt x="19" y="6"/>
                    <a:pt x="20" y="7"/>
                    <a:pt x="20" y="8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3"/>
                    <a:pt x="22" y="0"/>
                    <a:pt x="18" y="0"/>
                  </a:cubicBezTo>
                  <a:close/>
                  <a:moveTo>
                    <a:pt x="20" y="14"/>
                  </a:moveTo>
                  <a:cubicBezTo>
                    <a:pt x="20" y="19"/>
                    <a:pt x="20" y="19"/>
                    <a:pt x="20" y="19"/>
                  </a:cubicBezTo>
                  <a:cubicBezTo>
                    <a:pt x="20" y="24"/>
                    <a:pt x="23" y="28"/>
                    <a:pt x="28" y="28"/>
                  </a:cubicBezTo>
                  <a:cubicBezTo>
                    <a:pt x="32" y="28"/>
                    <a:pt x="36" y="24"/>
                    <a:pt x="36" y="19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1"/>
                    <a:pt x="29" y="21"/>
                    <a:pt x="28" y="21"/>
                  </a:cubicBezTo>
                  <a:cubicBezTo>
                    <a:pt x="27" y="21"/>
                    <a:pt x="26" y="21"/>
                    <a:pt x="26" y="19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2" y="15"/>
                    <a:pt x="22" y="15"/>
                    <a:pt x="22" y="15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</p:grpSp>
      <p:grpSp>
        <p:nvGrpSpPr>
          <p:cNvPr id="2090" name="กลุ่ม 2089"/>
          <p:cNvGrpSpPr/>
          <p:nvPr/>
        </p:nvGrpSpPr>
        <p:grpSpPr>
          <a:xfrm>
            <a:off x="4472583" y="3706416"/>
            <a:ext cx="494109" cy="494109"/>
            <a:chOff x="11896725" y="9883775"/>
            <a:chExt cx="1317625" cy="1317625"/>
          </a:xfrm>
        </p:grpSpPr>
        <p:sp>
          <p:nvSpPr>
            <p:cNvPr id="265" name="Oval 63"/>
            <p:cNvSpPr>
              <a:spLocks noChangeArrowheads="1"/>
            </p:cNvSpPr>
            <p:nvPr/>
          </p:nvSpPr>
          <p:spPr bwMode="auto">
            <a:xfrm>
              <a:off x="11896725" y="9883775"/>
              <a:ext cx="1317625" cy="1317625"/>
            </a:xfrm>
            <a:prstGeom prst="ellipse">
              <a:avLst/>
            </a:prstGeom>
            <a:solidFill>
              <a:srgbClr val="38AB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  <p:sp>
          <p:nvSpPr>
            <p:cNvPr id="266" name="Freeform 64"/>
            <p:cNvSpPr>
              <a:spLocks/>
            </p:cNvSpPr>
            <p:nvPr/>
          </p:nvSpPr>
          <p:spPr bwMode="auto">
            <a:xfrm>
              <a:off x="12311063" y="10344150"/>
              <a:ext cx="198437" cy="182563"/>
            </a:xfrm>
            <a:custGeom>
              <a:avLst/>
              <a:gdLst>
                <a:gd name="T0" fmla="*/ 125 w 125"/>
                <a:gd name="T1" fmla="*/ 115 h 115"/>
                <a:gd name="T2" fmla="*/ 125 w 125"/>
                <a:gd name="T3" fmla="*/ 0 h 115"/>
                <a:gd name="T4" fmla="*/ 0 w 125"/>
                <a:gd name="T5" fmla="*/ 9 h 115"/>
                <a:gd name="T6" fmla="*/ 0 w 125"/>
                <a:gd name="T7" fmla="*/ 115 h 115"/>
                <a:gd name="T8" fmla="*/ 125 w 125"/>
                <a:gd name="T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15">
                  <a:moveTo>
                    <a:pt x="125" y="115"/>
                  </a:moveTo>
                  <a:lnTo>
                    <a:pt x="125" y="0"/>
                  </a:lnTo>
                  <a:lnTo>
                    <a:pt x="0" y="9"/>
                  </a:lnTo>
                  <a:lnTo>
                    <a:pt x="0" y="115"/>
                  </a:lnTo>
                  <a:lnTo>
                    <a:pt x="125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  <p:sp>
          <p:nvSpPr>
            <p:cNvPr id="267" name="Freeform 65"/>
            <p:cNvSpPr>
              <a:spLocks/>
            </p:cNvSpPr>
            <p:nvPr/>
          </p:nvSpPr>
          <p:spPr bwMode="auto">
            <a:xfrm>
              <a:off x="12311063" y="10542588"/>
              <a:ext cx="198437" cy="200025"/>
            </a:xfrm>
            <a:custGeom>
              <a:avLst/>
              <a:gdLst>
                <a:gd name="T0" fmla="*/ 0 w 125"/>
                <a:gd name="T1" fmla="*/ 0 h 126"/>
                <a:gd name="T2" fmla="*/ 0 w 125"/>
                <a:gd name="T3" fmla="*/ 106 h 126"/>
                <a:gd name="T4" fmla="*/ 125 w 125"/>
                <a:gd name="T5" fmla="*/ 126 h 126"/>
                <a:gd name="T6" fmla="*/ 125 w 125"/>
                <a:gd name="T7" fmla="*/ 0 h 126"/>
                <a:gd name="T8" fmla="*/ 0 w 125"/>
                <a:gd name="T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6">
                  <a:moveTo>
                    <a:pt x="0" y="0"/>
                  </a:moveTo>
                  <a:lnTo>
                    <a:pt x="0" y="106"/>
                  </a:lnTo>
                  <a:lnTo>
                    <a:pt x="125" y="126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  <p:sp>
          <p:nvSpPr>
            <p:cNvPr id="268" name="Freeform 66"/>
            <p:cNvSpPr>
              <a:spLocks/>
            </p:cNvSpPr>
            <p:nvPr/>
          </p:nvSpPr>
          <p:spPr bwMode="auto">
            <a:xfrm>
              <a:off x="12525375" y="10542588"/>
              <a:ext cx="260350" cy="230188"/>
            </a:xfrm>
            <a:custGeom>
              <a:avLst/>
              <a:gdLst>
                <a:gd name="T0" fmla="*/ 0 w 164"/>
                <a:gd name="T1" fmla="*/ 0 h 145"/>
                <a:gd name="T2" fmla="*/ 0 w 164"/>
                <a:gd name="T3" fmla="*/ 126 h 145"/>
                <a:gd name="T4" fmla="*/ 164 w 164"/>
                <a:gd name="T5" fmla="*/ 145 h 145"/>
                <a:gd name="T6" fmla="*/ 164 w 164"/>
                <a:gd name="T7" fmla="*/ 0 h 145"/>
                <a:gd name="T8" fmla="*/ 0 w 164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45">
                  <a:moveTo>
                    <a:pt x="0" y="0"/>
                  </a:moveTo>
                  <a:lnTo>
                    <a:pt x="0" y="126"/>
                  </a:lnTo>
                  <a:lnTo>
                    <a:pt x="164" y="145"/>
                  </a:lnTo>
                  <a:lnTo>
                    <a:pt x="1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  <p:sp>
          <p:nvSpPr>
            <p:cNvPr id="269" name="Freeform 67"/>
            <p:cNvSpPr>
              <a:spLocks/>
            </p:cNvSpPr>
            <p:nvPr/>
          </p:nvSpPr>
          <p:spPr bwMode="auto">
            <a:xfrm>
              <a:off x="12525375" y="10298113"/>
              <a:ext cx="260350" cy="228600"/>
            </a:xfrm>
            <a:custGeom>
              <a:avLst/>
              <a:gdLst>
                <a:gd name="T0" fmla="*/ 164 w 164"/>
                <a:gd name="T1" fmla="*/ 144 h 144"/>
                <a:gd name="T2" fmla="*/ 164 w 164"/>
                <a:gd name="T3" fmla="*/ 0 h 144"/>
                <a:gd name="T4" fmla="*/ 0 w 164"/>
                <a:gd name="T5" fmla="*/ 19 h 144"/>
                <a:gd name="T6" fmla="*/ 0 w 164"/>
                <a:gd name="T7" fmla="*/ 144 h 144"/>
                <a:gd name="T8" fmla="*/ 164 w 164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44">
                  <a:moveTo>
                    <a:pt x="164" y="144"/>
                  </a:moveTo>
                  <a:lnTo>
                    <a:pt x="164" y="0"/>
                  </a:lnTo>
                  <a:lnTo>
                    <a:pt x="0" y="19"/>
                  </a:lnTo>
                  <a:lnTo>
                    <a:pt x="0" y="144"/>
                  </a:lnTo>
                  <a:lnTo>
                    <a:pt x="164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</p:grpSp>
      <p:grpSp>
        <p:nvGrpSpPr>
          <p:cNvPr id="2089" name="กลุ่ม 2088"/>
          <p:cNvGrpSpPr/>
          <p:nvPr/>
        </p:nvGrpSpPr>
        <p:grpSpPr>
          <a:xfrm>
            <a:off x="3686176" y="3706416"/>
            <a:ext cx="493514" cy="494109"/>
            <a:chOff x="9799638" y="9883775"/>
            <a:chExt cx="1316037" cy="1317625"/>
          </a:xfrm>
        </p:grpSpPr>
        <p:sp>
          <p:nvSpPr>
            <p:cNvPr id="270" name="Oval 68"/>
            <p:cNvSpPr>
              <a:spLocks noChangeArrowheads="1"/>
            </p:cNvSpPr>
            <p:nvPr/>
          </p:nvSpPr>
          <p:spPr bwMode="auto">
            <a:xfrm>
              <a:off x="9799638" y="9883775"/>
              <a:ext cx="1316037" cy="1317625"/>
            </a:xfrm>
            <a:prstGeom prst="ellipse">
              <a:avLst/>
            </a:prstGeom>
            <a:solidFill>
              <a:srgbClr val="6F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  <p:sp>
          <p:nvSpPr>
            <p:cNvPr id="271" name="Freeform 69"/>
            <p:cNvSpPr>
              <a:spLocks/>
            </p:cNvSpPr>
            <p:nvPr/>
          </p:nvSpPr>
          <p:spPr bwMode="auto">
            <a:xfrm>
              <a:off x="10212388" y="10374313"/>
              <a:ext cx="474662" cy="444500"/>
            </a:xfrm>
            <a:custGeom>
              <a:avLst/>
              <a:gdLst>
                <a:gd name="T0" fmla="*/ 31 w 31"/>
                <a:gd name="T1" fmla="*/ 19 h 29"/>
                <a:gd name="T2" fmla="*/ 22 w 31"/>
                <a:gd name="T3" fmla="*/ 28 h 29"/>
                <a:gd name="T4" fmla="*/ 15 w 31"/>
                <a:gd name="T5" fmla="*/ 27 h 29"/>
                <a:gd name="T6" fmla="*/ 11 w 31"/>
                <a:gd name="T7" fmla="*/ 28 h 29"/>
                <a:gd name="T8" fmla="*/ 5 w 31"/>
                <a:gd name="T9" fmla="*/ 24 h 29"/>
                <a:gd name="T10" fmla="*/ 2 w 31"/>
                <a:gd name="T11" fmla="*/ 20 h 29"/>
                <a:gd name="T12" fmla="*/ 1 w 31"/>
                <a:gd name="T13" fmla="*/ 8 h 29"/>
                <a:gd name="T14" fmla="*/ 7 w 31"/>
                <a:gd name="T15" fmla="*/ 2 h 29"/>
                <a:gd name="T16" fmla="*/ 15 w 31"/>
                <a:gd name="T17" fmla="*/ 3 h 29"/>
                <a:gd name="T18" fmla="*/ 19 w 31"/>
                <a:gd name="T19" fmla="*/ 2 h 29"/>
                <a:gd name="T20" fmla="*/ 30 w 31"/>
                <a:gd name="T21" fmla="*/ 5 h 29"/>
                <a:gd name="T22" fmla="*/ 30 w 31"/>
                <a:gd name="T23" fmla="*/ 5 h 29"/>
                <a:gd name="T24" fmla="*/ 31 w 31"/>
                <a:gd name="T25" fmla="*/ 19 h 29"/>
                <a:gd name="T26" fmla="*/ 31 w 31"/>
                <a:gd name="T2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29">
                  <a:moveTo>
                    <a:pt x="31" y="19"/>
                  </a:moveTo>
                  <a:cubicBezTo>
                    <a:pt x="29" y="23"/>
                    <a:pt x="26" y="29"/>
                    <a:pt x="22" y="28"/>
                  </a:cubicBezTo>
                  <a:cubicBezTo>
                    <a:pt x="19" y="28"/>
                    <a:pt x="18" y="26"/>
                    <a:pt x="15" y="27"/>
                  </a:cubicBezTo>
                  <a:cubicBezTo>
                    <a:pt x="13" y="27"/>
                    <a:pt x="12" y="28"/>
                    <a:pt x="11" y="28"/>
                  </a:cubicBezTo>
                  <a:cubicBezTo>
                    <a:pt x="8" y="28"/>
                    <a:pt x="6" y="26"/>
                    <a:pt x="5" y="24"/>
                  </a:cubicBezTo>
                  <a:cubicBezTo>
                    <a:pt x="4" y="23"/>
                    <a:pt x="3" y="21"/>
                    <a:pt x="2" y="20"/>
                  </a:cubicBezTo>
                  <a:cubicBezTo>
                    <a:pt x="1" y="16"/>
                    <a:pt x="0" y="12"/>
                    <a:pt x="1" y="8"/>
                  </a:cubicBezTo>
                  <a:cubicBezTo>
                    <a:pt x="2" y="5"/>
                    <a:pt x="4" y="3"/>
                    <a:pt x="7" y="2"/>
                  </a:cubicBezTo>
                  <a:cubicBezTo>
                    <a:pt x="11" y="0"/>
                    <a:pt x="14" y="2"/>
                    <a:pt x="15" y="3"/>
                  </a:cubicBezTo>
                  <a:cubicBezTo>
                    <a:pt x="17" y="3"/>
                    <a:pt x="17" y="2"/>
                    <a:pt x="19" y="2"/>
                  </a:cubicBezTo>
                  <a:cubicBezTo>
                    <a:pt x="22" y="1"/>
                    <a:pt x="27" y="1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4" y="9"/>
                    <a:pt x="25" y="15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  <p:sp>
          <p:nvSpPr>
            <p:cNvPr id="272" name="Freeform 70"/>
            <p:cNvSpPr>
              <a:spLocks/>
            </p:cNvSpPr>
            <p:nvPr/>
          </p:nvSpPr>
          <p:spPr bwMode="auto">
            <a:xfrm>
              <a:off x="10442575" y="10266363"/>
              <a:ext cx="122237" cy="138113"/>
            </a:xfrm>
            <a:custGeom>
              <a:avLst/>
              <a:gdLst>
                <a:gd name="T0" fmla="*/ 8 w 8"/>
                <a:gd name="T1" fmla="*/ 0 h 9"/>
                <a:gd name="T2" fmla="*/ 8 w 8"/>
                <a:gd name="T3" fmla="*/ 2 h 9"/>
                <a:gd name="T4" fmla="*/ 1 w 8"/>
                <a:gd name="T5" fmla="*/ 9 h 9"/>
                <a:gd name="T6" fmla="*/ 1 w 8"/>
                <a:gd name="T7" fmla="*/ 9 h 9"/>
                <a:gd name="T8" fmla="*/ 0 w 8"/>
                <a:gd name="T9" fmla="*/ 7 h 9"/>
                <a:gd name="T10" fmla="*/ 7 w 8"/>
                <a:gd name="T11" fmla="*/ 0 h 9"/>
                <a:gd name="T12" fmla="*/ 8 w 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8" y="0"/>
                  </a:moveTo>
                  <a:cubicBezTo>
                    <a:pt x="8" y="0"/>
                    <a:pt x="8" y="1"/>
                    <a:pt x="8" y="2"/>
                  </a:cubicBezTo>
                  <a:cubicBezTo>
                    <a:pt x="8" y="5"/>
                    <a:pt x="4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1" y="4"/>
                    <a:pt x="4" y="1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</p:grpSp>
      <p:grpSp>
        <p:nvGrpSpPr>
          <p:cNvPr id="2092" name="กลุ่ม 2091"/>
          <p:cNvGrpSpPr/>
          <p:nvPr/>
        </p:nvGrpSpPr>
        <p:grpSpPr>
          <a:xfrm>
            <a:off x="6045995" y="3706416"/>
            <a:ext cx="494109" cy="494109"/>
            <a:chOff x="16092488" y="9883775"/>
            <a:chExt cx="1317625" cy="1317625"/>
          </a:xfrm>
        </p:grpSpPr>
        <p:sp>
          <p:nvSpPr>
            <p:cNvPr id="275" name="Oval 71"/>
            <p:cNvSpPr>
              <a:spLocks noChangeArrowheads="1"/>
            </p:cNvSpPr>
            <p:nvPr/>
          </p:nvSpPr>
          <p:spPr bwMode="auto">
            <a:xfrm>
              <a:off x="16092488" y="9883775"/>
              <a:ext cx="1317625" cy="1317625"/>
            </a:xfrm>
            <a:prstGeom prst="ellipse">
              <a:avLst/>
            </a:prstGeom>
            <a:solidFill>
              <a:srgbClr val="82B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  <p:sp>
          <p:nvSpPr>
            <p:cNvPr id="656" name="Freeform 72"/>
            <p:cNvSpPr>
              <a:spLocks/>
            </p:cNvSpPr>
            <p:nvPr/>
          </p:nvSpPr>
          <p:spPr bwMode="auto">
            <a:xfrm>
              <a:off x="16475075" y="10282238"/>
              <a:ext cx="582612" cy="550863"/>
            </a:xfrm>
            <a:custGeom>
              <a:avLst/>
              <a:gdLst>
                <a:gd name="T0" fmla="*/ 10 w 38"/>
                <a:gd name="T1" fmla="*/ 21 h 36"/>
                <a:gd name="T2" fmla="*/ 10 w 38"/>
                <a:gd name="T3" fmla="*/ 18 h 36"/>
                <a:gd name="T4" fmla="*/ 18 w 38"/>
                <a:gd name="T5" fmla="*/ 3 h 36"/>
                <a:gd name="T6" fmla="*/ 25 w 38"/>
                <a:gd name="T7" fmla="*/ 0 h 36"/>
                <a:gd name="T8" fmla="*/ 29 w 38"/>
                <a:gd name="T9" fmla="*/ 1 h 36"/>
                <a:gd name="T10" fmla="*/ 31 w 38"/>
                <a:gd name="T11" fmla="*/ 5 h 36"/>
                <a:gd name="T12" fmla="*/ 13 w 38"/>
                <a:gd name="T13" fmla="*/ 32 h 36"/>
                <a:gd name="T14" fmla="*/ 7 w 38"/>
                <a:gd name="T15" fmla="*/ 9 h 36"/>
                <a:gd name="T16" fmla="*/ 8 w 38"/>
                <a:gd name="T17" fmla="*/ 10 h 36"/>
                <a:gd name="T18" fmla="*/ 10 w 38"/>
                <a:gd name="T19" fmla="*/ 21 h 36"/>
                <a:gd name="T20" fmla="*/ 10 w 38"/>
                <a:gd name="T21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36">
                  <a:moveTo>
                    <a:pt x="10" y="21"/>
                  </a:moveTo>
                  <a:cubicBezTo>
                    <a:pt x="10" y="20"/>
                    <a:pt x="10" y="19"/>
                    <a:pt x="10" y="18"/>
                  </a:cubicBezTo>
                  <a:cubicBezTo>
                    <a:pt x="11" y="12"/>
                    <a:pt x="13" y="7"/>
                    <a:pt x="18" y="3"/>
                  </a:cubicBezTo>
                  <a:cubicBezTo>
                    <a:pt x="20" y="1"/>
                    <a:pt x="21" y="1"/>
                    <a:pt x="25" y="0"/>
                  </a:cubicBezTo>
                  <a:cubicBezTo>
                    <a:pt x="27" y="0"/>
                    <a:pt x="28" y="0"/>
                    <a:pt x="29" y="1"/>
                  </a:cubicBezTo>
                  <a:cubicBezTo>
                    <a:pt x="30" y="2"/>
                    <a:pt x="30" y="4"/>
                    <a:pt x="31" y="5"/>
                  </a:cubicBezTo>
                  <a:cubicBezTo>
                    <a:pt x="38" y="27"/>
                    <a:pt x="24" y="36"/>
                    <a:pt x="13" y="32"/>
                  </a:cubicBezTo>
                  <a:cubicBezTo>
                    <a:pt x="3" y="29"/>
                    <a:pt x="0" y="16"/>
                    <a:pt x="7" y="9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1"/>
                    <a:pt x="6" y="17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</p:grpSp>
      <p:grpSp>
        <p:nvGrpSpPr>
          <p:cNvPr id="2093" name="กลุ่ม 2092"/>
          <p:cNvGrpSpPr/>
          <p:nvPr/>
        </p:nvGrpSpPr>
        <p:grpSpPr>
          <a:xfrm>
            <a:off x="6832997" y="3706416"/>
            <a:ext cx="493514" cy="494109"/>
            <a:chOff x="18191163" y="9883775"/>
            <a:chExt cx="1316037" cy="1317625"/>
          </a:xfrm>
        </p:grpSpPr>
        <p:sp>
          <p:nvSpPr>
            <p:cNvPr id="657" name="Oval 73"/>
            <p:cNvSpPr>
              <a:spLocks noChangeArrowheads="1"/>
            </p:cNvSpPr>
            <p:nvPr/>
          </p:nvSpPr>
          <p:spPr bwMode="auto">
            <a:xfrm>
              <a:off x="18191163" y="9883775"/>
              <a:ext cx="1316037" cy="1317625"/>
            </a:xfrm>
            <a:prstGeom prst="ellipse">
              <a:avLst/>
            </a:prstGeom>
            <a:solidFill>
              <a:srgbClr val="53A8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  <p:sp>
          <p:nvSpPr>
            <p:cNvPr id="658" name="Freeform 74"/>
            <p:cNvSpPr>
              <a:spLocks/>
            </p:cNvSpPr>
            <p:nvPr/>
          </p:nvSpPr>
          <p:spPr bwMode="auto">
            <a:xfrm>
              <a:off x="18542000" y="10282238"/>
              <a:ext cx="292100" cy="520700"/>
            </a:xfrm>
            <a:custGeom>
              <a:avLst/>
              <a:gdLst>
                <a:gd name="T0" fmla="*/ 184 w 184"/>
                <a:gd name="T1" fmla="*/ 106 h 328"/>
                <a:gd name="T2" fmla="*/ 58 w 184"/>
                <a:gd name="T3" fmla="*/ 328 h 328"/>
                <a:gd name="T4" fmla="*/ 0 w 184"/>
                <a:gd name="T5" fmla="*/ 212 h 328"/>
                <a:gd name="T6" fmla="*/ 126 w 184"/>
                <a:gd name="T7" fmla="*/ 0 h 328"/>
                <a:gd name="T8" fmla="*/ 184 w 184"/>
                <a:gd name="T9" fmla="*/ 10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328">
                  <a:moveTo>
                    <a:pt x="184" y="106"/>
                  </a:moveTo>
                  <a:lnTo>
                    <a:pt x="58" y="328"/>
                  </a:lnTo>
                  <a:lnTo>
                    <a:pt x="0" y="212"/>
                  </a:lnTo>
                  <a:lnTo>
                    <a:pt x="126" y="0"/>
                  </a:lnTo>
                  <a:lnTo>
                    <a:pt x="184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  <p:sp>
          <p:nvSpPr>
            <p:cNvPr id="659" name="Freeform 75"/>
            <p:cNvSpPr>
              <a:spLocks/>
            </p:cNvSpPr>
            <p:nvPr/>
          </p:nvSpPr>
          <p:spPr bwMode="auto">
            <a:xfrm>
              <a:off x="18756313" y="10266363"/>
              <a:ext cx="398462" cy="352425"/>
            </a:xfrm>
            <a:custGeom>
              <a:avLst/>
              <a:gdLst>
                <a:gd name="T0" fmla="*/ 251 w 251"/>
                <a:gd name="T1" fmla="*/ 222 h 222"/>
                <a:gd name="T2" fmla="*/ 126 w 251"/>
                <a:gd name="T3" fmla="*/ 222 h 222"/>
                <a:gd name="T4" fmla="*/ 0 w 251"/>
                <a:gd name="T5" fmla="*/ 0 h 222"/>
                <a:gd name="T6" fmla="*/ 126 w 251"/>
                <a:gd name="T7" fmla="*/ 0 h 222"/>
                <a:gd name="T8" fmla="*/ 251 w 251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222">
                  <a:moveTo>
                    <a:pt x="251" y="222"/>
                  </a:moveTo>
                  <a:lnTo>
                    <a:pt x="126" y="222"/>
                  </a:lnTo>
                  <a:lnTo>
                    <a:pt x="0" y="0"/>
                  </a:lnTo>
                  <a:lnTo>
                    <a:pt x="126" y="0"/>
                  </a:lnTo>
                  <a:lnTo>
                    <a:pt x="251" y="2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  <p:sp>
          <p:nvSpPr>
            <p:cNvPr id="660" name="Freeform 76"/>
            <p:cNvSpPr>
              <a:spLocks/>
            </p:cNvSpPr>
            <p:nvPr/>
          </p:nvSpPr>
          <p:spPr bwMode="auto">
            <a:xfrm>
              <a:off x="18649950" y="10634663"/>
              <a:ext cx="504825" cy="168275"/>
            </a:xfrm>
            <a:custGeom>
              <a:avLst/>
              <a:gdLst>
                <a:gd name="T0" fmla="*/ 318 w 318"/>
                <a:gd name="T1" fmla="*/ 0 h 106"/>
                <a:gd name="T2" fmla="*/ 260 w 318"/>
                <a:gd name="T3" fmla="*/ 106 h 106"/>
                <a:gd name="T4" fmla="*/ 0 w 318"/>
                <a:gd name="T5" fmla="*/ 106 h 106"/>
                <a:gd name="T6" fmla="*/ 67 w 318"/>
                <a:gd name="T7" fmla="*/ 0 h 106"/>
                <a:gd name="T8" fmla="*/ 318 w 318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106">
                  <a:moveTo>
                    <a:pt x="318" y="0"/>
                  </a:moveTo>
                  <a:lnTo>
                    <a:pt x="260" y="106"/>
                  </a:lnTo>
                  <a:lnTo>
                    <a:pt x="0" y="106"/>
                  </a:lnTo>
                  <a:lnTo>
                    <a:pt x="67" y="0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562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06" name="Google Shape;12406;p23"/>
          <p:cNvGrpSpPr/>
          <p:nvPr/>
        </p:nvGrpSpPr>
        <p:grpSpPr>
          <a:xfrm>
            <a:off x="1765469" y="1821418"/>
            <a:ext cx="370100" cy="250625"/>
            <a:chOff x="980425" y="4196875"/>
            <a:chExt cx="370100" cy="250625"/>
          </a:xfrm>
        </p:grpSpPr>
        <p:sp>
          <p:nvSpPr>
            <p:cNvPr id="12407" name="Google Shape;12407;p23"/>
            <p:cNvSpPr/>
            <p:nvPr/>
          </p:nvSpPr>
          <p:spPr>
            <a:xfrm>
              <a:off x="1154775" y="4246525"/>
              <a:ext cx="129650" cy="103900"/>
            </a:xfrm>
            <a:custGeom>
              <a:avLst/>
              <a:gdLst/>
              <a:ahLst/>
              <a:cxnLst/>
              <a:rect l="l" t="t" r="r" b="b"/>
              <a:pathLst>
                <a:path w="5186" h="4156" extrusionOk="0">
                  <a:moveTo>
                    <a:pt x="2747" y="422"/>
                  </a:moveTo>
                  <a:cubicBezTo>
                    <a:pt x="3241" y="422"/>
                    <a:pt x="3735" y="669"/>
                    <a:pt x="4044" y="1070"/>
                  </a:cubicBezTo>
                  <a:cubicBezTo>
                    <a:pt x="4321" y="1409"/>
                    <a:pt x="4445" y="1872"/>
                    <a:pt x="4383" y="2304"/>
                  </a:cubicBezTo>
                  <a:cubicBezTo>
                    <a:pt x="4269" y="3170"/>
                    <a:pt x="3534" y="3733"/>
                    <a:pt x="2747" y="3733"/>
                  </a:cubicBezTo>
                  <a:cubicBezTo>
                    <a:pt x="2467" y="3733"/>
                    <a:pt x="2181" y="3662"/>
                    <a:pt x="1914" y="3508"/>
                  </a:cubicBezTo>
                  <a:cubicBezTo>
                    <a:pt x="896" y="2921"/>
                    <a:pt x="803" y="1502"/>
                    <a:pt x="1729" y="761"/>
                  </a:cubicBezTo>
                  <a:cubicBezTo>
                    <a:pt x="2007" y="545"/>
                    <a:pt x="2377" y="422"/>
                    <a:pt x="2747" y="422"/>
                  </a:cubicBezTo>
                  <a:close/>
                  <a:moveTo>
                    <a:pt x="2757" y="1"/>
                  </a:moveTo>
                  <a:cubicBezTo>
                    <a:pt x="2314" y="1"/>
                    <a:pt x="1865" y="144"/>
                    <a:pt x="1482" y="453"/>
                  </a:cubicBezTo>
                  <a:cubicBezTo>
                    <a:pt x="1" y="1594"/>
                    <a:pt x="649" y="3909"/>
                    <a:pt x="2470" y="4156"/>
                  </a:cubicBezTo>
                  <a:lnTo>
                    <a:pt x="2747" y="4156"/>
                  </a:lnTo>
                  <a:cubicBezTo>
                    <a:pt x="4167" y="4156"/>
                    <a:pt x="5186" y="2767"/>
                    <a:pt x="4723" y="1409"/>
                  </a:cubicBezTo>
                  <a:cubicBezTo>
                    <a:pt x="4419" y="519"/>
                    <a:pt x="3599" y="1"/>
                    <a:pt x="27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08" name="Google Shape;12408;p23"/>
            <p:cNvSpPr/>
            <p:nvPr/>
          </p:nvSpPr>
          <p:spPr>
            <a:xfrm>
              <a:off x="1199775" y="4267525"/>
              <a:ext cx="51200" cy="20950"/>
            </a:xfrm>
            <a:custGeom>
              <a:avLst/>
              <a:gdLst/>
              <a:ahLst/>
              <a:cxnLst/>
              <a:rect l="l" t="t" r="r" b="b"/>
              <a:pathLst>
                <a:path w="2048" h="838" extrusionOk="0">
                  <a:moveTo>
                    <a:pt x="925" y="1"/>
                  </a:moveTo>
                  <a:cubicBezTo>
                    <a:pt x="664" y="1"/>
                    <a:pt x="402" y="85"/>
                    <a:pt x="176" y="261"/>
                  </a:cubicBezTo>
                  <a:cubicBezTo>
                    <a:pt x="1" y="411"/>
                    <a:pt x="130" y="642"/>
                    <a:pt x="300" y="642"/>
                  </a:cubicBezTo>
                  <a:cubicBezTo>
                    <a:pt x="340" y="642"/>
                    <a:pt x="382" y="629"/>
                    <a:pt x="423" y="600"/>
                  </a:cubicBezTo>
                  <a:cubicBezTo>
                    <a:pt x="577" y="484"/>
                    <a:pt x="759" y="427"/>
                    <a:pt x="938" y="427"/>
                  </a:cubicBezTo>
                  <a:cubicBezTo>
                    <a:pt x="1188" y="427"/>
                    <a:pt x="1434" y="538"/>
                    <a:pt x="1596" y="754"/>
                  </a:cubicBezTo>
                  <a:cubicBezTo>
                    <a:pt x="1646" y="813"/>
                    <a:pt x="1706" y="838"/>
                    <a:pt x="1763" y="838"/>
                  </a:cubicBezTo>
                  <a:cubicBezTo>
                    <a:pt x="1915" y="838"/>
                    <a:pt x="2047" y="665"/>
                    <a:pt x="1935" y="508"/>
                  </a:cubicBezTo>
                  <a:cubicBezTo>
                    <a:pt x="1679" y="178"/>
                    <a:pt x="1304" y="1"/>
                    <a:pt x="9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09" name="Google Shape;12409;p23"/>
            <p:cNvSpPr/>
            <p:nvPr/>
          </p:nvSpPr>
          <p:spPr>
            <a:xfrm>
              <a:off x="980425" y="4196875"/>
              <a:ext cx="370100" cy="250625"/>
            </a:xfrm>
            <a:custGeom>
              <a:avLst/>
              <a:gdLst/>
              <a:ahLst/>
              <a:cxnLst/>
              <a:rect l="l" t="t" r="r" b="b"/>
              <a:pathLst>
                <a:path w="14804" h="10025" extrusionOk="0">
                  <a:moveTo>
                    <a:pt x="11666" y="6235"/>
                  </a:moveTo>
                  <a:lnTo>
                    <a:pt x="11974" y="6636"/>
                  </a:lnTo>
                  <a:lnTo>
                    <a:pt x="11604" y="6913"/>
                  </a:lnTo>
                  <a:lnTo>
                    <a:pt x="11295" y="6512"/>
                  </a:lnTo>
                  <a:cubicBezTo>
                    <a:pt x="11357" y="6481"/>
                    <a:pt x="11419" y="6420"/>
                    <a:pt x="11481" y="6389"/>
                  </a:cubicBezTo>
                  <a:cubicBezTo>
                    <a:pt x="11542" y="6327"/>
                    <a:pt x="11604" y="6296"/>
                    <a:pt x="11666" y="6235"/>
                  </a:cubicBezTo>
                  <a:close/>
                  <a:moveTo>
                    <a:pt x="12701" y="6716"/>
                  </a:moveTo>
                  <a:cubicBezTo>
                    <a:pt x="12752" y="6716"/>
                    <a:pt x="12805" y="6739"/>
                    <a:pt x="12839" y="6790"/>
                  </a:cubicBezTo>
                  <a:cubicBezTo>
                    <a:pt x="12900" y="6883"/>
                    <a:pt x="12869" y="6975"/>
                    <a:pt x="12808" y="7037"/>
                  </a:cubicBezTo>
                  <a:lnTo>
                    <a:pt x="11789" y="7808"/>
                  </a:lnTo>
                  <a:cubicBezTo>
                    <a:pt x="11748" y="7836"/>
                    <a:pt x="11700" y="7851"/>
                    <a:pt x="11654" y="7851"/>
                  </a:cubicBezTo>
                  <a:cubicBezTo>
                    <a:pt x="11598" y="7851"/>
                    <a:pt x="11545" y="7829"/>
                    <a:pt x="11511" y="7778"/>
                  </a:cubicBezTo>
                  <a:cubicBezTo>
                    <a:pt x="11450" y="7716"/>
                    <a:pt x="11481" y="7592"/>
                    <a:pt x="11542" y="7531"/>
                  </a:cubicBezTo>
                  <a:lnTo>
                    <a:pt x="12592" y="6759"/>
                  </a:lnTo>
                  <a:cubicBezTo>
                    <a:pt x="12619" y="6731"/>
                    <a:pt x="12660" y="6716"/>
                    <a:pt x="12701" y="6716"/>
                  </a:cubicBezTo>
                  <a:close/>
                  <a:moveTo>
                    <a:pt x="12839" y="7562"/>
                  </a:moveTo>
                  <a:lnTo>
                    <a:pt x="13980" y="9012"/>
                  </a:lnTo>
                  <a:cubicBezTo>
                    <a:pt x="14042" y="9105"/>
                    <a:pt x="14073" y="9197"/>
                    <a:pt x="14042" y="9290"/>
                  </a:cubicBezTo>
                  <a:cubicBezTo>
                    <a:pt x="14003" y="9484"/>
                    <a:pt x="13842" y="9593"/>
                    <a:pt x="13674" y="9593"/>
                  </a:cubicBezTo>
                  <a:cubicBezTo>
                    <a:pt x="13575" y="9593"/>
                    <a:pt x="13474" y="9555"/>
                    <a:pt x="13394" y="9475"/>
                  </a:cubicBezTo>
                  <a:lnTo>
                    <a:pt x="12252" y="7994"/>
                  </a:lnTo>
                  <a:lnTo>
                    <a:pt x="12839" y="7562"/>
                  </a:lnTo>
                  <a:close/>
                  <a:moveTo>
                    <a:pt x="1883" y="0"/>
                  </a:moveTo>
                  <a:cubicBezTo>
                    <a:pt x="864" y="0"/>
                    <a:pt x="0" y="834"/>
                    <a:pt x="0" y="1883"/>
                  </a:cubicBezTo>
                  <a:cubicBezTo>
                    <a:pt x="0" y="2932"/>
                    <a:pt x="833" y="3766"/>
                    <a:pt x="1883" y="3766"/>
                  </a:cubicBezTo>
                  <a:lnTo>
                    <a:pt x="6820" y="3766"/>
                  </a:lnTo>
                  <a:cubicBezTo>
                    <a:pt x="6666" y="5340"/>
                    <a:pt x="7777" y="6728"/>
                    <a:pt x="9351" y="6944"/>
                  </a:cubicBezTo>
                  <a:cubicBezTo>
                    <a:pt x="9475" y="6975"/>
                    <a:pt x="9598" y="6975"/>
                    <a:pt x="9721" y="6975"/>
                  </a:cubicBezTo>
                  <a:cubicBezTo>
                    <a:pt x="10123" y="6975"/>
                    <a:pt x="10555" y="6883"/>
                    <a:pt x="10925" y="6728"/>
                  </a:cubicBezTo>
                  <a:lnTo>
                    <a:pt x="11295" y="7191"/>
                  </a:lnTo>
                  <a:cubicBezTo>
                    <a:pt x="10842" y="7554"/>
                    <a:pt x="11099" y="8272"/>
                    <a:pt x="11661" y="8272"/>
                  </a:cubicBezTo>
                  <a:cubicBezTo>
                    <a:pt x="11673" y="8272"/>
                    <a:pt x="11685" y="8272"/>
                    <a:pt x="11697" y="8271"/>
                  </a:cubicBezTo>
                  <a:cubicBezTo>
                    <a:pt x="11724" y="8280"/>
                    <a:pt x="11748" y="8284"/>
                    <a:pt x="11772" y="8284"/>
                  </a:cubicBezTo>
                  <a:cubicBezTo>
                    <a:pt x="11828" y="8284"/>
                    <a:pt x="11878" y="8262"/>
                    <a:pt x="11944" y="8241"/>
                  </a:cubicBezTo>
                  <a:lnTo>
                    <a:pt x="13085" y="9722"/>
                  </a:lnTo>
                  <a:cubicBezTo>
                    <a:pt x="13250" y="9936"/>
                    <a:pt x="13461" y="10025"/>
                    <a:pt x="13670" y="10025"/>
                  </a:cubicBezTo>
                  <a:cubicBezTo>
                    <a:pt x="14244" y="10025"/>
                    <a:pt x="14803" y="9354"/>
                    <a:pt x="14351" y="8765"/>
                  </a:cubicBezTo>
                  <a:lnTo>
                    <a:pt x="13209" y="7284"/>
                  </a:lnTo>
                  <a:cubicBezTo>
                    <a:pt x="13271" y="7191"/>
                    <a:pt x="13301" y="7068"/>
                    <a:pt x="13332" y="6975"/>
                  </a:cubicBezTo>
                  <a:cubicBezTo>
                    <a:pt x="13355" y="6588"/>
                    <a:pt x="13042" y="6302"/>
                    <a:pt x="12703" y="6302"/>
                  </a:cubicBezTo>
                  <a:cubicBezTo>
                    <a:pt x="12582" y="6302"/>
                    <a:pt x="12458" y="6339"/>
                    <a:pt x="12345" y="6420"/>
                  </a:cubicBezTo>
                  <a:lnTo>
                    <a:pt x="11974" y="5926"/>
                  </a:lnTo>
                  <a:cubicBezTo>
                    <a:pt x="12129" y="5741"/>
                    <a:pt x="12252" y="5494"/>
                    <a:pt x="12376" y="5278"/>
                  </a:cubicBezTo>
                  <a:cubicBezTo>
                    <a:pt x="12437" y="5113"/>
                    <a:pt x="12293" y="4990"/>
                    <a:pt x="12154" y="4990"/>
                  </a:cubicBezTo>
                  <a:cubicBezTo>
                    <a:pt x="12084" y="4990"/>
                    <a:pt x="12016" y="5021"/>
                    <a:pt x="11974" y="5093"/>
                  </a:cubicBezTo>
                  <a:cubicBezTo>
                    <a:pt x="11560" y="6059"/>
                    <a:pt x="10644" y="6572"/>
                    <a:pt x="9723" y="6572"/>
                  </a:cubicBezTo>
                  <a:cubicBezTo>
                    <a:pt x="8997" y="6572"/>
                    <a:pt x="8267" y="6253"/>
                    <a:pt x="7777" y="5586"/>
                  </a:cubicBezTo>
                  <a:cubicBezTo>
                    <a:pt x="6728" y="4259"/>
                    <a:pt x="7283" y="2315"/>
                    <a:pt x="8857" y="1760"/>
                  </a:cubicBezTo>
                  <a:cubicBezTo>
                    <a:pt x="9148" y="1653"/>
                    <a:pt x="9441" y="1604"/>
                    <a:pt x="9725" y="1604"/>
                  </a:cubicBezTo>
                  <a:cubicBezTo>
                    <a:pt x="11013" y="1604"/>
                    <a:pt x="12140" y="2617"/>
                    <a:pt x="12190" y="3982"/>
                  </a:cubicBezTo>
                  <a:cubicBezTo>
                    <a:pt x="12205" y="4097"/>
                    <a:pt x="12294" y="4152"/>
                    <a:pt x="12388" y="4152"/>
                  </a:cubicBezTo>
                  <a:cubicBezTo>
                    <a:pt x="12494" y="4152"/>
                    <a:pt x="12606" y="4082"/>
                    <a:pt x="12623" y="3951"/>
                  </a:cubicBezTo>
                  <a:cubicBezTo>
                    <a:pt x="12623" y="3889"/>
                    <a:pt x="12623" y="3858"/>
                    <a:pt x="12623" y="3796"/>
                  </a:cubicBezTo>
                  <a:cubicBezTo>
                    <a:pt x="13641" y="3766"/>
                    <a:pt x="14474" y="2932"/>
                    <a:pt x="14474" y="1883"/>
                  </a:cubicBezTo>
                  <a:cubicBezTo>
                    <a:pt x="14474" y="834"/>
                    <a:pt x="13641" y="0"/>
                    <a:pt x="12592" y="0"/>
                  </a:cubicBezTo>
                  <a:lnTo>
                    <a:pt x="3765" y="0"/>
                  </a:lnTo>
                  <a:cubicBezTo>
                    <a:pt x="3487" y="0"/>
                    <a:pt x="3487" y="432"/>
                    <a:pt x="3765" y="432"/>
                  </a:cubicBezTo>
                  <a:lnTo>
                    <a:pt x="12592" y="432"/>
                  </a:lnTo>
                  <a:cubicBezTo>
                    <a:pt x="13394" y="432"/>
                    <a:pt x="14042" y="1081"/>
                    <a:pt x="14042" y="1883"/>
                  </a:cubicBezTo>
                  <a:cubicBezTo>
                    <a:pt x="14042" y="2685"/>
                    <a:pt x="13394" y="3364"/>
                    <a:pt x="12592" y="3364"/>
                  </a:cubicBezTo>
                  <a:lnTo>
                    <a:pt x="12530" y="3364"/>
                  </a:lnTo>
                  <a:cubicBezTo>
                    <a:pt x="12437" y="2994"/>
                    <a:pt x="12252" y="2624"/>
                    <a:pt x="12005" y="2315"/>
                  </a:cubicBezTo>
                  <a:cubicBezTo>
                    <a:pt x="11419" y="1542"/>
                    <a:pt x="10572" y="1182"/>
                    <a:pt x="9731" y="1182"/>
                  </a:cubicBezTo>
                  <a:cubicBezTo>
                    <a:pt x="8489" y="1182"/>
                    <a:pt x="7263" y="1966"/>
                    <a:pt x="6913" y="3364"/>
                  </a:cubicBezTo>
                  <a:lnTo>
                    <a:pt x="1883" y="3364"/>
                  </a:lnTo>
                  <a:cubicBezTo>
                    <a:pt x="1080" y="3364"/>
                    <a:pt x="432" y="2685"/>
                    <a:pt x="432" y="1883"/>
                  </a:cubicBezTo>
                  <a:cubicBezTo>
                    <a:pt x="432" y="1081"/>
                    <a:pt x="1080" y="432"/>
                    <a:pt x="1883" y="432"/>
                  </a:cubicBezTo>
                  <a:lnTo>
                    <a:pt x="2438" y="432"/>
                  </a:lnTo>
                  <a:cubicBezTo>
                    <a:pt x="2716" y="432"/>
                    <a:pt x="2716" y="0"/>
                    <a:pt x="24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10" name="Google Shape;12410;p23"/>
            <p:cNvSpPr/>
            <p:nvPr/>
          </p:nvSpPr>
          <p:spPr>
            <a:xfrm>
              <a:off x="1027475" y="4239300"/>
              <a:ext cx="110350" cy="10825"/>
            </a:xfrm>
            <a:custGeom>
              <a:avLst/>
              <a:gdLst/>
              <a:ahLst/>
              <a:cxnLst/>
              <a:rect l="l" t="t" r="r" b="b"/>
              <a:pathLst>
                <a:path w="4414" h="433" extrusionOk="0">
                  <a:moveTo>
                    <a:pt x="217" y="1"/>
                  </a:moveTo>
                  <a:cubicBezTo>
                    <a:pt x="93" y="1"/>
                    <a:pt x="1" y="93"/>
                    <a:pt x="1" y="217"/>
                  </a:cubicBezTo>
                  <a:cubicBezTo>
                    <a:pt x="1" y="340"/>
                    <a:pt x="93" y="433"/>
                    <a:pt x="217" y="433"/>
                  </a:cubicBezTo>
                  <a:lnTo>
                    <a:pt x="4136" y="433"/>
                  </a:lnTo>
                  <a:cubicBezTo>
                    <a:pt x="4414" y="433"/>
                    <a:pt x="4414" y="1"/>
                    <a:pt x="41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411" name="Google Shape;12411;p23"/>
          <p:cNvGrpSpPr/>
          <p:nvPr/>
        </p:nvGrpSpPr>
        <p:grpSpPr>
          <a:xfrm>
            <a:off x="2501238" y="1777356"/>
            <a:ext cx="364200" cy="338750"/>
            <a:chOff x="7731450" y="3574225"/>
            <a:chExt cx="364200" cy="338750"/>
          </a:xfrm>
        </p:grpSpPr>
        <p:sp>
          <p:nvSpPr>
            <p:cNvPr id="12412" name="Google Shape;12412;p23"/>
            <p:cNvSpPr/>
            <p:nvPr/>
          </p:nvSpPr>
          <p:spPr>
            <a:xfrm>
              <a:off x="7940850" y="3673950"/>
              <a:ext cx="38275" cy="39575"/>
            </a:xfrm>
            <a:custGeom>
              <a:avLst/>
              <a:gdLst/>
              <a:ahLst/>
              <a:cxnLst/>
              <a:rect l="l" t="t" r="r" b="b"/>
              <a:pathLst>
                <a:path w="1531" h="1583" extrusionOk="0">
                  <a:moveTo>
                    <a:pt x="790" y="703"/>
                  </a:moveTo>
                  <a:lnTo>
                    <a:pt x="914" y="981"/>
                  </a:lnTo>
                  <a:lnTo>
                    <a:pt x="667" y="981"/>
                  </a:lnTo>
                  <a:lnTo>
                    <a:pt x="790" y="703"/>
                  </a:lnTo>
                  <a:close/>
                  <a:moveTo>
                    <a:pt x="790" y="1"/>
                  </a:moveTo>
                  <a:cubicBezTo>
                    <a:pt x="713" y="1"/>
                    <a:pt x="636" y="39"/>
                    <a:pt x="605" y="117"/>
                  </a:cubicBezTo>
                  <a:lnTo>
                    <a:pt x="80" y="1289"/>
                  </a:lnTo>
                  <a:cubicBezTo>
                    <a:pt x="1" y="1449"/>
                    <a:pt x="127" y="1582"/>
                    <a:pt x="259" y="1582"/>
                  </a:cubicBezTo>
                  <a:cubicBezTo>
                    <a:pt x="332" y="1582"/>
                    <a:pt x="407" y="1542"/>
                    <a:pt x="451" y="1444"/>
                  </a:cubicBezTo>
                  <a:lnTo>
                    <a:pt x="451" y="1413"/>
                  </a:lnTo>
                  <a:lnTo>
                    <a:pt x="1099" y="1413"/>
                  </a:lnTo>
                  <a:lnTo>
                    <a:pt x="1099" y="1444"/>
                  </a:lnTo>
                  <a:cubicBezTo>
                    <a:pt x="1146" y="1538"/>
                    <a:pt x="1229" y="1578"/>
                    <a:pt x="1307" y="1578"/>
                  </a:cubicBezTo>
                  <a:cubicBezTo>
                    <a:pt x="1331" y="1578"/>
                    <a:pt x="1355" y="1574"/>
                    <a:pt x="1377" y="1567"/>
                  </a:cubicBezTo>
                  <a:cubicBezTo>
                    <a:pt x="1500" y="1505"/>
                    <a:pt x="1531" y="1382"/>
                    <a:pt x="1500" y="1289"/>
                  </a:cubicBezTo>
                  <a:lnTo>
                    <a:pt x="975" y="117"/>
                  </a:lnTo>
                  <a:cubicBezTo>
                    <a:pt x="945" y="39"/>
                    <a:pt x="867" y="1"/>
                    <a:pt x="79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13" name="Google Shape;12413;p23"/>
            <p:cNvSpPr/>
            <p:nvPr/>
          </p:nvSpPr>
          <p:spPr>
            <a:xfrm>
              <a:off x="7988375" y="3673000"/>
              <a:ext cx="40900" cy="40150"/>
            </a:xfrm>
            <a:custGeom>
              <a:avLst/>
              <a:gdLst/>
              <a:ahLst/>
              <a:cxnLst/>
              <a:rect l="l" t="t" r="r" b="b"/>
              <a:pathLst>
                <a:path w="1636" h="1606" extrusionOk="0">
                  <a:moveTo>
                    <a:pt x="587" y="432"/>
                  </a:moveTo>
                  <a:cubicBezTo>
                    <a:pt x="957" y="556"/>
                    <a:pt x="957" y="1080"/>
                    <a:pt x="587" y="1173"/>
                  </a:cubicBezTo>
                  <a:lnTo>
                    <a:pt x="402" y="1173"/>
                  </a:lnTo>
                  <a:lnTo>
                    <a:pt x="402" y="432"/>
                  </a:lnTo>
                  <a:close/>
                  <a:moveTo>
                    <a:pt x="587" y="0"/>
                  </a:moveTo>
                  <a:lnTo>
                    <a:pt x="587" y="31"/>
                  </a:lnTo>
                  <a:lnTo>
                    <a:pt x="216" y="31"/>
                  </a:lnTo>
                  <a:cubicBezTo>
                    <a:pt x="93" y="31"/>
                    <a:pt x="0" y="124"/>
                    <a:pt x="0" y="216"/>
                  </a:cubicBezTo>
                  <a:lnTo>
                    <a:pt x="0" y="1389"/>
                  </a:lnTo>
                  <a:cubicBezTo>
                    <a:pt x="0" y="1512"/>
                    <a:pt x="93" y="1605"/>
                    <a:pt x="216" y="1605"/>
                  </a:cubicBezTo>
                  <a:lnTo>
                    <a:pt x="587" y="1605"/>
                  </a:lnTo>
                  <a:cubicBezTo>
                    <a:pt x="1636" y="1605"/>
                    <a:pt x="1636" y="0"/>
                    <a:pt x="5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14" name="Google Shape;12414;p23"/>
            <p:cNvSpPr/>
            <p:nvPr/>
          </p:nvSpPr>
          <p:spPr>
            <a:xfrm>
              <a:off x="7760775" y="3614350"/>
              <a:ext cx="282400" cy="10825"/>
            </a:xfrm>
            <a:custGeom>
              <a:avLst/>
              <a:gdLst/>
              <a:ahLst/>
              <a:cxnLst/>
              <a:rect l="l" t="t" r="r" b="b"/>
              <a:pathLst>
                <a:path w="11296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lnTo>
                    <a:pt x="11079" y="433"/>
                  </a:lnTo>
                  <a:cubicBezTo>
                    <a:pt x="11203" y="433"/>
                    <a:pt x="11296" y="340"/>
                    <a:pt x="11296" y="217"/>
                  </a:cubicBezTo>
                  <a:cubicBezTo>
                    <a:pt x="11296" y="93"/>
                    <a:pt x="11203" y="1"/>
                    <a:pt x="110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15" name="Google Shape;12415;p23"/>
            <p:cNvSpPr/>
            <p:nvPr/>
          </p:nvSpPr>
          <p:spPr>
            <a:xfrm>
              <a:off x="7760775" y="3643675"/>
              <a:ext cx="145825" cy="10825"/>
            </a:xfrm>
            <a:custGeom>
              <a:avLst/>
              <a:gdLst/>
              <a:ahLst/>
              <a:cxnLst/>
              <a:rect l="l" t="t" r="r" b="b"/>
              <a:pathLst>
                <a:path w="5833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lnTo>
                    <a:pt x="5555" y="433"/>
                  </a:lnTo>
                  <a:cubicBezTo>
                    <a:pt x="5833" y="433"/>
                    <a:pt x="5833" y="1"/>
                    <a:pt x="55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16" name="Google Shape;12416;p23"/>
            <p:cNvSpPr/>
            <p:nvPr/>
          </p:nvSpPr>
          <p:spPr>
            <a:xfrm>
              <a:off x="7760775" y="3673000"/>
              <a:ext cx="145825" cy="10825"/>
            </a:xfrm>
            <a:custGeom>
              <a:avLst/>
              <a:gdLst/>
              <a:ahLst/>
              <a:cxnLst/>
              <a:rect l="l" t="t" r="r" b="b"/>
              <a:pathLst>
                <a:path w="5833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lnTo>
                    <a:pt x="5555" y="432"/>
                  </a:lnTo>
                  <a:cubicBezTo>
                    <a:pt x="5833" y="432"/>
                    <a:pt x="5833" y="0"/>
                    <a:pt x="55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17" name="Google Shape;12417;p23"/>
            <p:cNvSpPr/>
            <p:nvPr/>
          </p:nvSpPr>
          <p:spPr>
            <a:xfrm>
              <a:off x="7760775" y="3702325"/>
              <a:ext cx="145825" cy="10825"/>
            </a:xfrm>
            <a:custGeom>
              <a:avLst/>
              <a:gdLst/>
              <a:ahLst/>
              <a:cxnLst/>
              <a:rect l="l" t="t" r="r" b="b"/>
              <a:pathLst>
                <a:path w="5833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lnTo>
                    <a:pt x="5555" y="432"/>
                  </a:lnTo>
                  <a:cubicBezTo>
                    <a:pt x="5833" y="432"/>
                    <a:pt x="5833" y="0"/>
                    <a:pt x="55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18" name="Google Shape;12418;p23"/>
            <p:cNvSpPr/>
            <p:nvPr/>
          </p:nvSpPr>
          <p:spPr>
            <a:xfrm>
              <a:off x="7760775" y="3731625"/>
              <a:ext cx="145825" cy="10825"/>
            </a:xfrm>
            <a:custGeom>
              <a:avLst/>
              <a:gdLst/>
              <a:ahLst/>
              <a:cxnLst/>
              <a:rect l="l" t="t" r="r" b="b"/>
              <a:pathLst>
                <a:path w="5833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lnTo>
                    <a:pt x="5555" y="433"/>
                  </a:lnTo>
                  <a:cubicBezTo>
                    <a:pt x="5833" y="433"/>
                    <a:pt x="5833" y="1"/>
                    <a:pt x="55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19" name="Google Shape;12419;p23"/>
            <p:cNvSpPr/>
            <p:nvPr/>
          </p:nvSpPr>
          <p:spPr>
            <a:xfrm>
              <a:off x="7731450" y="3574225"/>
              <a:ext cx="364200" cy="338750"/>
            </a:xfrm>
            <a:custGeom>
              <a:avLst/>
              <a:gdLst/>
              <a:ahLst/>
              <a:cxnLst/>
              <a:rect l="l" t="t" r="r" b="b"/>
              <a:pathLst>
                <a:path w="14568" h="13550" extrusionOk="0">
                  <a:moveTo>
                    <a:pt x="12036" y="3211"/>
                  </a:moveTo>
                  <a:lnTo>
                    <a:pt x="12036" y="5957"/>
                  </a:lnTo>
                  <a:cubicBezTo>
                    <a:pt x="12020" y="5955"/>
                    <a:pt x="12005" y="5953"/>
                    <a:pt x="11989" y="5953"/>
                  </a:cubicBezTo>
                  <a:cubicBezTo>
                    <a:pt x="11826" y="5953"/>
                    <a:pt x="11697" y="6097"/>
                    <a:pt x="11697" y="6266"/>
                  </a:cubicBezTo>
                  <a:lnTo>
                    <a:pt x="11697" y="6328"/>
                  </a:lnTo>
                  <a:lnTo>
                    <a:pt x="8055" y="6297"/>
                  </a:lnTo>
                  <a:lnTo>
                    <a:pt x="8055" y="3211"/>
                  </a:lnTo>
                  <a:close/>
                  <a:moveTo>
                    <a:pt x="12129" y="6482"/>
                  </a:moveTo>
                  <a:lnTo>
                    <a:pt x="13826" y="7716"/>
                  </a:lnTo>
                  <a:lnTo>
                    <a:pt x="12901" y="7716"/>
                  </a:lnTo>
                  <a:cubicBezTo>
                    <a:pt x="12808" y="7716"/>
                    <a:pt x="12715" y="7778"/>
                    <a:pt x="12654" y="7871"/>
                  </a:cubicBezTo>
                  <a:lnTo>
                    <a:pt x="12129" y="8581"/>
                  </a:lnTo>
                  <a:lnTo>
                    <a:pt x="12129" y="6482"/>
                  </a:lnTo>
                  <a:close/>
                  <a:moveTo>
                    <a:pt x="13425" y="8148"/>
                  </a:moveTo>
                  <a:lnTo>
                    <a:pt x="13425" y="9383"/>
                  </a:lnTo>
                  <a:cubicBezTo>
                    <a:pt x="13425" y="9815"/>
                    <a:pt x="13086" y="10154"/>
                    <a:pt x="12654" y="10154"/>
                  </a:cubicBezTo>
                  <a:lnTo>
                    <a:pt x="1173" y="10154"/>
                  </a:lnTo>
                  <a:cubicBezTo>
                    <a:pt x="741" y="10154"/>
                    <a:pt x="402" y="9815"/>
                    <a:pt x="402" y="9383"/>
                  </a:cubicBezTo>
                  <a:lnTo>
                    <a:pt x="402" y="8241"/>
                  </a:lnTo>
                  <a:lnTo>
                    <a:pt x="11697" y="8241"/>
                  </a:lnTo>
                  <a:lnTo>
                    <a:pt x="11697" y="8920"/>
                  </a:lnTo>
                  <a:cubicBezTo>
                    <a:pt x="11697" y="9115"/>
                    <a:pt x="11858" y="9237"/>
                    <a:pt x="12023" y="9237"/>
                  </a:cubicBezTo>
                  <a:cubicBezTo>
                    <a:pt x="12118" y="9237"/>
                    <a:pt x="12215" y="9196"/>
                    <a:pt x="12283" y="9105"/>
                  </a:cubicBezTo>
                  <a:lnTo>
                    <a:pt x="12962" y="8148"/>
                  </a:lnTo>
                  <a:close/>
                  <a:moveTo>
                    <a:pt x="7932" y="10587"/>
                  </a:moveTo>
                  <a:lnTo>
                    <a:pt x="7932" y="12161"/>
                  </a:lnTo>
                  <a:lnTo>
                    <a:pt x="5926" y="12161"/>
                  </a:lnTo>
                  <a:lnTo>
                    <a:pt x="5926" y="10587"/>
                  </a:lnTo>
                  <a:close/>
                  <a:moveTo>
                    <a:pt x="1173" y="1"/>
                  </a:moveTo>
                  <a:cubicBezTo>
                    <a:pt x="525" y="32"/>
                    <a:pt x="0" y="556"/>
                    <a:pt x="0" y="1174"/>
                  </a:cubicBezTo>
                  <a:lnTo>
                    <a:pt x="0" y="9383"/>
                  </a:lnTo>
                  <a:cubicBezTo>
                    <a:pt x="0" y="10031"/>
                    <a:pt x="525" y="10556"/>
                    <a:pt x="1173" y="10556"/>
                  </a:cubicBezTo>
                  <a:lnTo>
                    <a:pt x="5525" y="10556"/>
                  </a:lnTo>
                  <a:lnTo>
                    <a:pt x="5525" y="12130"/>
                  </a:lnTo>
                  <a:lnTo>
                    <a:pt x="4352" y="12130"/>
                  </a:lnTo>
                  <a:cubicBezTo>
                    <a:pt x="3488" y="12191"/>
                    <a:pt x="3488" y="13488"/>
                    <a:pt x="4352" y="13549"/>
                  </a:cubicBezTo>
                  <a:lnTo>
                    <a:pt x="8117" y="13549"/>
                  </a:lnTo>
                  <a:cubicBezTo>
                    <a:pt x="8395" y="13549"/>
                    <a:pt x="8395" y="13148"/>
                    <a:pt x="8117" y="13148"/>
                  </a:cubicBezTo>
                  <a:lnTo>
                    <a:pt x="4352" y="13148"/>
                  </a:lnTo>
                  <a:cubicBezTo>
                    <a:pt x="4012" y="13086"/>
                    <a:pt x="4012" y="12593"/>
                    <a:pt x="4352" y="12562"/>
                  </a:cubicBezTo>
                  <a:lnTo>
                    <a:pt x="9506" y="12562"/>
                  </a:lnTo>
                  <a:cubicBezTo>
                    <a:pt x="9845" y="12593"/>
                    <a:pt x="9845" y="13086"/>
                    <a:pt x="9506" y="13148"/>
                  </a:cubicBezTo>
                  <a:lnTo>
                    <a:pt x="9351" y="13148"/>
                  </a:lnTo>
                  <a:cubicBezTo>
                    <a:pt x="9074" y="13148"/>
                    <a:pt x="9074" y="13549"/>
                    <a:pt x="9351" y="13549"/>
                  </a:cubicBezTo>
                  <a:lnTo>
                    <a:pt x="9506" y="13549"/>
                  </a:lnTo>
                  <a:cubicBezTo>
                    <a:pt x="10370" y="13488"/>
                    <a:pt x="10370" y="12191"/>
                    <a:pt x="9506" y="12130"/>
                  </a:cubicBezTo>
                  <a:lnTo>
                    <a:pt x="8333" y="12130"/>
                  </a:lnTo>
                  <a:lnTo>
                    <a:pt x="8333" y="10556"/>
                  </a:lnTo>
                  <a:lnTo>
                    <a:pt x="12685" y="10556"/>
                  </a:lnTo>
                  <a:cubicBezTo>
                    <a:pt x="13333" y="10556"/>
                    <a:pt x="13857" y="10031"/>
                    <a:pt x="13857" y="9383"/>
                  </a:cubicBezTo>
                  <a:lnTo>
                    <a:pt x="13857" y="8118"/>
                  </a:lnTo>
                  <a:lnTo>
                    <a:pt x="14135" y="8118"/>
                  </a:lnTo>
                  <a:cubicBezTo>
                    <a:pt x="14444" y="8118"/>
                    <a:pt x="14567" y="7747"/>
                    <a:pt x="14320" y="7562"/>
                  </a:cubicBezTo>
                  <a:lnTo>
                    <a:pt x="14320" y="7562"/>
                  </a:lnTo>
                  <a:lnTo>
                    <a:pt x="14320" y="7593"/>
                  </a:lnTo>
                  <a:lnTo>
                    <a:pt x="13857" y="7223"/>
                  </a:lnTo>
                  <a:lnTo>
                    <a:pt x="13857" y="1205"/>
                  </a:lnTo>
                  <a:cubicBezTo>
                    <a:pt x="13857" y="556"/>
                    <a:pt x="13333" y="32"/>
                    <a:pt x="12685" y="32"/>
                  </a:cubicBezTo>
                  <a:lnTo>
                    <a:pt x="3056" y="32"/>
                  </a:lnTo>
                  <a:cubicBezTo>
                    <a:pt x="2778" y="32"/>
                    <a:pt x="2778" y="464"/>
                    <a:pt x="3056" y="464"/>
                  </a:cubicBezTo>
                  <a:lnTo>
                    <a:pt x="12685" y="464"/>
                  </a:lnTo>
                  <a:cubicBezTo>
                    <a:pt x="13117" y="464"/>
                    <a:pt x="13456" y="803"/>
                    <a:pt x="13456" y="1235"/>
                  </a:cubicBezTo>
                  <a:lnTo>
                    <a:pt x="13456" y="6914"/>
                  </a:lnTo>
                  <a:lnTo>
                    <a:pt x="12469" y="6173"/>
                  </a:lnTo>
                  <a:cubicBezTo>
                    <a:pt x="12469" y="6173"/>
                    <a:pt x="12469" y="6142"/>
                    <a:pt x="12469" y="6142"/>
                  </a:cubicBezTo>
                  <a:lnTo>
                    <a:pt x="12469" y="2995"/>
                  </a:lnTo>
                  <a:cubicBezTo>
                    <a:pt x="12469" y="2871"/>
                    <a:pt x="12376" y="2779"/>
                    <a:pt x="12252" y="2779"/>
                  </a:cubicBezTo>
                  <a:lnTo>
                    <a:pt x="7839" y="2779"/>
                  </a:lnTo>
                  <a:cubicBezTo>
                    <a:pt x="7716" y="2779"/>
                    <a:pt x="7623" y="2871"/>
                    <a:pt x="7623" y="2995"/>
                  </a:cubicBezTo>
                  <a:lnTo>
                    <a:pt x="7623" y="6513"/>
                  </a:lnTo>
                  <a:cubicBezTo>
                    <a:pt x="7623" y="6636"/>
                    <a:pt x="7716" y="6729"/>
                    <a:pt x="7839" y="6729"/>
                  </a:cubicBezTo>
                  <a:lnTo>
                    <a:pt x="11697" y="6729"/>
                  </a:lnTo>
                  <a:lnTo>
                    <a:pt x="11697" y="7809"/>
                  </a:lnTo>
                  <a:lnTo>
                    <a:pt x="402" y="7809"/>
                  </a:lnTo>
                  <a:lnTo>
                    <a:pt x="402" y="1205"/>
                  </a:lnTo>
                  <a:cubicBezTo>
                    <a:pt x="402" y="772"/>
                    <a:pt x="741" y="433"/>
                    <a:pt x="1173" y="433"/>
                  </a:cubicBezTo>
                  <a:lnTo>
                    <a:pt x="1883" y="433"/>
                  </a:lnTo>
                  <a:cubicBezTo>
                    <a:pt x="2161" y="433"/>
                    <a:pt x="2161" y="1"/>
                    <a:pt x="18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420" name="Google Shape;12420;p23"/>
          <p:cNvGrpSpPr/>
          <p:nvPr/>
        </p:nvGrpSpPr>
        <p:grpSpPr>
          <a:xfrm>
            <a:off x="3248956" y="1765793"/>
            <a:ext cx="317900" cy="361875"/>
            <a:chOff x="3275000" y="4141325"/>
            <a:chExt cx="317900" cy="361875"/>
          </a:xfrm>
        </p:grpSpPr>
        <p:sp>
          <p:nvSpPr>
            <p:cNvPr id="12421" name="Google Shape;12421;p23"/>
            <p:cNvSpPr/>
            <p:nvPr/>
          </p:nvSpPr>
          <p:spPr>
            <a:xfrm>
              <a:off x="3520025" y="4162925"/>
              <a:ext cx="11925" cy="8175"/>
            </a:xfrm>
            <a:custGeom>
              <a:avLst/>
              <a:gdLst/>
              <a:ahLst/>
              <a:cxnLst/>
              <a:rect l="l" t="t" r="r" b="b"/>
              <a:pathLst>
                <a:path w="477" h="327" extrusionOk="0">
                  <a:moveTo>
                    <a:pt x="260" y="1"/>
                  </a:moveTo>
                  <a:cubicBezTo>
                    <a:pt x="0" y="1"/>
                    <a:pt x="265" y="326"/>
                    <a:pt x="403" y="326"/>
                  </a:cubicBezTo>
                  <a:cubicBezTo>
                    <a:pt x="446" y="326"/>
                    <a:pt x="476" y="296"/>
                    <a:pt x="476" y="217"/>
                  </a:cubicBezTo>
                  <a:cubicBezTo>
                    <a:pt x="476" y="93"/>
                    <a:pt x="384" y="1"/>
                    <a:pt x="2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22" name="Google Shape;12422;p23"/>
            <p:cNvSpPr/>
            <p:nvPr/>
          </p:nvSpPr>
          <p:spPr>
            <a:xfrm>
              <a:off x="3336725" y="4162925"/>
              <a:ext cx="83350" cy="10825"/>
            </a:xfrm>
            <a:custGeom>
              <a:avLst/>
              <a:gdLst/>
              <a:ahLst/>
              <a:cxnLst/>
              <a:rect l="l" t="t" r="r" b="b"/>
              <a:pathLst>
                <a:path w="3334" h="433" extrusionOk="0">
                  <a:moveTo>
                    <a:pt x="216" y="1"/>
                  </a:moveTo>
                  <a:cubicBezTo>
                    <a:pt x="93" y="1"/>
                    <a:pt x="0" y="93"/>
                    <a:pt x="0" y="217"/>
                  </a:cubicBezTo>
                  <a:cubicBezTo>
                    <a:pt x="0" y="340"/>
                    <a:pt x="93" y="433"/>
                    <a:pt x="216" y="433"/>
                  </a:cubicBezTo>
                  <a:lnTo>
                    <a:pt x="3117" y="433"/>
                  </a:lnTo>
                  <a:cubicBezTo>
                    <a:pt x="3241" y="433"/>
                    <a:pt x="3333" y="340"/>
                    <a:pt x="3333" y="217"/>
                  </a:cubicBezTo>
                  <a:cubicBezTo>
                    <a:pt x="3333" y="93"/>
                    <a:pt x="3241" y="1"/>
                    <a:pt x="31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23" name="Google Shape;12423;p23"/>
            <p:cNvSpPr/>
            <p:nvPr/>
          </p:nvSpPr>
          <p:spPr>
            <a:xfrm>
              <a:off x="3342125" y="4216150"/>
              <a:ext cx="185200" cy="73325"/>
            </a:xfrm>
            <a:custGeom>
              <a:avLst/>
              <a:gdLst/>
              <a:ahLst/>
              <a:cxnLst/>
              <a:rect l="l" t="t" r="r" b="b"/>
              <a:pathLst>
                <a:path w="7408" h="2933" extrusionOk="0">
                  <a:moveTo>
                    <a:pt x="7006" y="433"/>
                  </a:moveTo>
                  <a:lnTo>
                    <a:pt x="6975" y="2532"/>
                  </a:lnTo>
                  <a:lnTo>
                    <a:pt x="432" y="2532"/>
                  </a:lnTo>
                  <a:lnTo>
                    <a:pt x="432" y="433"/>
                  </a:lnTo>
                  <a:close/>
                  <a:moveTo>
                    <a:pt x="216" y="1"/>
                  </a:moveTo>
                  <a:cubicBezTo>
                    <a:pt x="93" y="1"/>
                    <a:pt x="0" y="94"/>
                    <a:pt x="0" y="217"/>
                  </a:cubicBezTo>
                  <a:lnTo>
                    <a:pt x="0" y="2717"/>
                  </a:lnTo>
                  <a:cubicBezTo>
                    <a:pt x="0" y="2840"/>
                    <a:pt x="93" y="2933"/>
                    <a:pt x="216" y="2933"/>
                  </a:cubicBezTo>
                  <a:lnTo>
                    <a:pt x="7191" y="2933"/>
                  </a:lnTo>
                  <a:cubicBezTo>
                    <a:pt x="7314" y="2933"/>
                    <a:pt x="7407" y="2840"/>
                    <a:pt x="7407" y="2717"/>
                  </a:cubicBezTo>
                  <a:lnTo>
                    <a:pt x="7407" y="217"/>
                  </a:lnTo>
                  <a:cubicBezTo>
                    <a:pt x="7407" y="94"/>
                    <a:pt x="7314" y="1"/>
                    <a:pt x="7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24" name="Google Shape;12424;p23"/>
            <p:cNvSpPr/>
            <p:nvPr/>
          </p:nvSpPr>
          <p:spPr>
            <a:xfrm>
              <a:off x="3339800" y="4311825"/>
              <a:ext cx="189050" cy="10075"/>
            </a:xfrm>
            <a:custGeom>
              <a:avLst/>
              <a:gdLst/>
              <a:ahLst/>
              <a:cxnLst/>
              <a:rect l="l" t="t" r="r" b="b"/>
              <a:pathLst>
                <a:path w="7562" h="403" extrusionOk="0">
                  <a:moveTo>
                    <a:pt x="278" y="1"/>
                  </a:moveTo>
                  <a:cubicBezTo>
                    <a:pt x="1" y="1"/>
                    <a:pt x="1" y="402"/>
                    <a:pt x="278" y="402"/>
                  </a:cubicBezTo>
                  <a:lnTo>
                    <a:pt x="7253" y="402"/>
                  </a:lnTo>
                  <a:cubicBezTo>
                    <a:pt x="7562" y="402"/>
                    <a:pt x="7562" y="1"/>
                    <a:pt x="72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25" name="Google Shape;12425;p23"/>
            <p:cNvSpPr/>
            <p:nvPr/>
          </p:nvSpPr>
          <p:spPr>
            <a:xfrm>
              <a:off x="3339800" y="4341150"/>
              <a:ext cx="189050" cy="10825"/>
            </a:xfrm>
            <a:custGeom>
              <a:avLst/>
              <a:gdLst/>
              <a:ahLst/>
              <a:cxnLst/>
              <a:rect l="l" t="t" r="r" b="b"/>
              <a:pathLst>
                <a:path w="7562" h="433" extrusionOk="0">
                  <a:moveTo>
                    <a:pt x="278" y="1"/>
                  </a:moveTo>
                  <a:cubicBezTo>
                    <a:pt x="1" y="1"/>
                    <a:pt x="1" y="433"/>
                    <a:pt x="278" y="433"/>
                  </a:cubicBezTo>
                  <a:lnTo>
                    <a:pt x="7253" y="433"/>
                  </a:lnTo>
                  <a:cubicBezTo>
                    <a:pt x="7562" y="433"/>
                    <a:pt x="7562" y="1"/>
                    <a:pt x="72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26" name="Google Shape;12426;p23"/>
            <p:cNvSpPr/>
            <p:nvPr/>
          </p:nvSpPr>
          <p:spPr>
            <a:xfrm>
              <a:off x="3275000" y="4141325"/>
              <a:ext cx="317900" cy="361875"/>
            </a:xfrm>
            <a:custGeom>
              <a:avLst/>
              <a:gdLst/>
              <a:ahLst/>
              <a:cxnLst/>
              <a:rect l="l" t="t" r="r" b="b"/>
              <a:pathLst>
                <a:path w="12716" h="14475" extrusionOk="0">
                  <a:moveTo>
                    <a:pt x="2386" y="430"/>
                  </a:moveTo>
                  <a:cubicBezTo>
                    <a:pt x="2403" y="430"/>
                    <a:pt x="2421" y="431"/>
                    <a:pt x="2438" y="432"/>
                  </a:cubicBezTo>
                  <a:lnTo>
                    <a:pt x="10308" y="432"/>
                  </a:lnTo>
                  <a:cubicBezTo>
                    <a:pt x="10586" y="432"/>
                    <a:pt x="10833" y="648"/>
                    <a:pt x="10802" y="926"/>
                  </a:cubicBezTo>
                  <a:lnTo>
                    <a:pt x="10802" y="1760"/>
                  </a:lnTo>
                  <a:lnTo>
                    <a:pt x="1914" y="1760"/>
                  </a:lnTo>
                  <a:lnTo>
                    <a:pt x="1914" y="926"/>
                  </a:lnTo>
                  <a:cubicBezTo>
                    <a:pt x="1914" y="664"/>
                    <a:pt x="2106" y="430"/>
                    <a:pt x="2386" y="430"/>
                  </a:cubicBezTo>
                  <a:close/>
                  <a:moveTo>
                    <a:pt x="1482" y="6728"/>
                  </a:moveTo>
                  <a:lnTo>
                    <a:pt x="1482" y="8487"/>
                  </a:lnTo>
                  <a:lnTo>
                    <a:pt x="587" y="7932"/>
                  </a:lnTo>
                  <a:cubicBezTo>
                    <a:pt x="617" y="7839"/>
                    <a:pt x="679" y="7716"/>
                    <a:pt x="772" y="7654"/>
                  </a:cubicBezTo>
                  <a:lnTo>
                    <a:pt x="1482" y="6728"/>
                  </a:lnTo>
                  <a:close/>
                  <a:moveTo>
                    <a:pt x="11234" y="6728"/>
                  </a:moveTo>
                  <a:lnTo>
                    <a:pt x="11975" y="7654"/>
                  </a:lnTo>
                  <a:cubicBezTo>
                    <a:pt x="12067" y="7716"/>
                    <a:pt x="12098" y="7808"/>
                    <a:pt x="12160" y="7932"/>
                  </a:cubicBezTo>
                  <a:lnTo>
                    <a:pt x="11234" y="8487"/>
                  </a:lnTo>
                  <a:lnTo>
                    <a:pt x="11234" y="6728"/>
                  </a:lnTo>
                  <a:close/>
                  <a:moveTo>
                    <a:pt x="9444" y="9598"/>
                  </a:moveTo>
                  <a:lnTo>
                    <a:pt x="8240" y="10370"/>
                  </a:lnTo>
                  <a:lnTo>
                    <a:pt x="4506" y="10370"/>
                  </a:lnTo>
                  <a:lnTo>
                    <a:pt x="3272" y="9598"/>
                  </a:lnTo>
                  <a:close/>
                  <a:moveTo>
                    <a:pt x="7561" y="10802"/>
                  </a:moveTo>
                  <a:lnTo>
                    <a:pt x="6389" y="11543"/>
                  </a:lnTo>
                  <a:lnTo>
                    <a:pt x="5185" y="10802"/>
                  </a:lnTo>
                  <a:close/>
                  <a:moveTo>
                    <a:pt x="2438" y="0"/>
                  </a:moveTo>
                  <a:cubicBezTo>
                    <a:pt x="1914" y="0"/>
                    <a:pt x="1482" y="432"/>
                    <a:pt x="1482" y="957"/>
                  </a:cubicBezTo>
                  <a:lnTo>
                    <a:pt x="1482" y="6080"/>
                  </a:lnTo>
                  <a:lnTo>
                    <a:pt x="432" y="7376"/>
                  </a:lnTo>
                  <a:cubicBezTo>
                    <a:pt x="154" y="7685"/>
                    <a:pt x="31" y="8086"/>
                    <a:pt x="31" y="8487"/>
                  </a:cubicBezTo>
                  <a:lnTo>
                    <a:pt x="31" y="11296"/>
                  </a:lnTo>
                  <a:cubicBezTo>
                    <a:pt x="31" y="11450"/>
                    <a:pt x="139" y="11527"/>
                    <a:pt x="247" y="11527"/>
                  </a:cubicBezTo>
                  <a:cubicBezTo>
                    <a:pt x="355" y="11527"/>
                    <a:pt x="463" y="11450"/>
                    <a:pt x="463" y="11296"/>
                  </a:cubicBezTo>
                  <a:lnTo>
                    <a:pt x="463" y="8518"/>
                  </a:lnTo>
                  <a:lnTo>
                    <a:pt x="463" y="8364"/>
                  </a:lnTo>
                  <a:lnTo>
                    <a:pt x="6265" y="11975"/>
                  </a:lnTo>
                  <a:cubicBezTo>
                    <a:pt x="6296" y="12006"/>
                    <a:pt x="6335" y="12021"/>
                    <a:pt x="6373" y="12021"/>
                  </a:cubicBezTo>
                  <a:cubicBezTo>
                    <a:pt x="6412" y="12021"/>
                    <a:pt x="6450" y="12006"/>
                    <a:pt x="6481" y="11975"/>
                  </a:cubicBezTo>
                  <a:lnTo>
                    <a:pt x="12283" y="8364"/>
                  </a:lnTo>
                  <a:cubicBezTo>
                    <a:pt x="12283" y="8426"/>
                    <a:pt x="12283" y="8457"/>
                    <a:pt x="12283" y="8518"/>
                  </a:cubicBezTo>
                  <a:lnTo>
                    <a:pt x="12283" y="13148"/>
                  </a:lnTo>
                  <a:cubicBezTo>
                    <a:pt x="12283" y="13641"/>
                    <a:pt x="11882" y="14043"/>
                    <a:pt x="11357" y="14043"/>
                  </a:cubicBezTo>
                  <a:lnTo>
                    <a:pt x="1327" y="14043"/>
                  </a:lnTo>
                  <a:cubicBezTo>
                    <a:pt x="833" y="14043"/>
                    <a:pt x="432" y="13641"/>
                    <a:pt x="432" y="13148"/>
                  </a:cubicBezTo>
                  <a:lnTo>
                    <a:pt x="432" y="12623"/>
                  </a:lnTo>
                  <a:cubicBezTo>
                    <a:pt x="432" y="12484"/>
                    <a:pt x="324" y="12415"/>
                    <a:pt x="216" y="12415"/>
                  </a:cubicBezTo>
                  <a:cubicBezTo>
                    <a:pt x="108" y="12415"/>
                    <a:pt x="0" y="12484"/>
                    <a:pt x="0" y="12623"/>
                  </a:cubicBezTo>
                  <a:lnTo>
                    <a:pt x="0" y="13148"/>
                  </a:lnTo>
                  <a:cubicBezTo>
                    <a:pt x="31" y="13888"/>
                    <a:pt x="617" y="14475"/>
                    <a:pt x="1327" y="14475"/>
                  </a:cubicBezTo>
                  <a:lnTo>
                    <a:pt x="11357" y="14475"/>
                  </a:lnTo>
                  <a:cubicBezTo>
                    <a:pt x="12098" y="14475"/>
                    <a:pt x="12684" y="13888"/>
                    <a:pt x="12684" y="13148"/>
                  </a:cubicBezTo>
                  <a:lnTo>
                    <a:pt x="12684" y="8518"/>
                  </a:lnTo>
                  <a:cubicBezTo>
                    <a:pt x="12715" y="8117"/>
                    <a:pt x="12561" y="7716"/>
                    <a:pt x="12314" y="7407"/>
                  </a:cubicBezTo>
                  <a:lnTo>
                    <a:pt x="12314" y="7376"/>
                  </a:lnTo>
                  <a:lnTo>
                    <a:pt x="11234" y="6049"/>
                  </a:lnTo>
                  <a:lnTo>
                    <a:pt x="11234" y="5185"/>
                  </a:lnTo>
                  <a:cubicBezTo>
                    <a:pt x="11234" y="5031"/>
                    <a:pt x="11126" y="4954"/>
                    <a:pt x="11018" y="4954"/>
                  </a:cubicBezTo>
                  <a:cubicBezTo>
                    <a:pt x="10910" y="4954"/>
                    <a:pt x="10802" y="5031"/>
                    <a:pt x="10802" y="5185"/>
                  </a:cubicBezTo>
                  <a:lnTo>
                    <a:pt x="10802" y="8734"/>
                  </a:lnTo>
                  <a:lnTo>
                    <a:pt x="10030" y="9259"/>
                  </a:lnTo>
                  <a:cubicBezTo>
                    <a:pt x="9969" y="9197"/>
                    <a:pt x="9907" y="9166"/>
                    <a:pt x="9845" y="9166"/>
                  </a:cubicBezTo>
                  <a:lnTo>
                    <a:pt x="2870" y="9166"/>
                  </a:lnTo>
                  <a:cubicBezTo>
                    <a:pt x="2809" y="9166"/>
                    <a:pt x="2747" y="9197"/>
                    <a:pt x="2716" y="9259"/>
                  </a:cubicBezTo>
                  <a:lnTo>
                    <a:pt x="1914" y="8734"/>
                  </a:lnTo>
                  <a:lnTo>
                    <a:pt x="1914" y="2161"/>
                  </a:lnTo>
                  <a:lnTo>
                    <a:pt x="10833" y="2161"/>
                  </a:lnTo>
                  <a:lnTo>
                    <a:pt x="10833" y="3889"/>
                  </a:lnTo>
                  <a:cubicBezTo>
                    <a:pt x="10833" y="4028"/>
                    <a:pt x="10941" y="4097"/>
                    <a:pt x="11049" y="4097"/>
                  </a:cubicBezTo>
                  <a:cubicBezTo>
                    <a:pt x="11157" y="4097"/>
                    <a:pt x="11265" y="4028"/>
                    <a:pt x="11265" y="3889"/>
                  </a:cubicBezTo>
                  <a:lnTo>
                    <a:pt x="11265" y="957"/>
                  </a:lnTo>
                  <a:cubicBezTo>
                    <a:pt x="11265" y="432"/>
                    <a:pt x="10833" y="0"/>
                    <a:pt x="103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427" name="Google Shape;12427;p23"/>
          <p:cNvGrpSpPr/>
          <p:nvPr/>
        </p:nvGrpSpPr>
        <p:grpSpPr>
          <a:xfrm>
            <a:off x="5484394" y="1765781"/>
            <a:ext cx="361875" cy="361900"/>
            <a:chOff x="6250075" y="3563425"/>
            <a:chExt cx="361875" cy="361900"/>
          </a:xfrm>
        </p:grpSpPr>
        <p:sp>
          <p:nvSpPr>
            <p:cNvPr id="12428" name="Google Shape;12428;p23"/>
            <p:cNvSpPr/>
            <p:nvPr/>
          </p:nvSpPr>
          <p:spPr>
            <a:xfrm>
              <a:off x="6309050" y="3728950"/>
              <a:ext cx="126650" cy="94125"/>
            </a:xfrm>
            <a:custGeom>
              <a:avLst/>
              <a:gdLst/>
              <a:ahLst/>
              <a:cxnLst/>
              <a:rect l="l" t="t" r="r" b="b"/>
              <a:pathLst>
                <a:path w="5066" h="3765" extrusionOk="0">
                  <a:moveTo>
                    <a:pt x="2543" y="439"/>
                  </a:moveTo>
                  <a:cubicBezTo>
                    <a:pt x="2840" y="439"/>
                    <a:pt x="3135" y="533"/>
                    <a:pt x="3382" y="725"/>
                  </a:cubicBezTo>
                  <a:lnTo>
                    <a:pt x="1376" y="2731"/>
                  </a:lnTo>
                  <a:cubicBezTo>
                    <a:pt x="944" y="2176"/>
                    <a:pt x="1005" y="1373"/>
                    <a:pt x="1499" y="879"/>
                  </a:cubicBezTo>
                  <a:cubicBezTo>
                    <a:pt x="1791" y="587"/>
                    <a:pt x="2169" y="439"/>
                    <a:pt x="2543" y="439"/>
                  </a:cubicBezTo>
                  <a:close/>
                  <a:moveTo>
                    <a:pt x="3690" y="1034"/>
                  </a:moveTo>
                  <a:lnTo>
                    <a:pt x="3690" y="1034"/>
                  </a:lnTo>
                  <a:cubicBezTo>
                    <a:pt x="4123" y="1620"/>
                    <a:pt x="4061" y="2392"/>
                    <a:pt x="3536" y="2916"/>
                  </a:cubicBezTo>
                  <a:cubicBezTo>
                    <a:pt x="3289" y="3194"/>
                    <a:pt x="2919" y="3348"/>
                    <a:pt x="2518" y="3348"/>
                  </a:cubicBezTo>
                  <a:cubicBezTo>
                    <a:pt x="2209" y="3348"/>
                    <a:pt x="1900" y="3225"/>
                    <a:pt x="1684" y="3040"/>
                  </a:cubicBezTo>
                  <a:lnTo>
                    <a:pt x="3690" y="1034"/>
                  </a:lnTo>
                  <a:close/>
                  <a:moveTo>
                    <a:pt x="2548" y="0"/>
                  </a:moveTo>
                  <a:cubicBezTo>
                    <a:pt x="1162" y="0"/>
                    <a:pt x="0" y="1682"/>
                    <a:pt x="1067" y="3040"/>
                  </a:cubicBezTo>
                  <a:lnTo>
                    <a:pt x="697" y="3410"/>
                  </a:lnTo>
                  <a:cubicBezTo>
                    <a:pt x="635" y="3503"/>
                    <a:pt x="635" y="3626"/>
                    <a:pt x="697" y="3719"/>
                  </a:cubicBezTo>
                  <a:cubicBezTo>
                    <a:pt x="743" y="3749"/>
                    <a:pt x="797" y="3765"/>
                    <a:pt x="851" y="3765"/>
                  </a:cubicBezTo>
                  <a:cubicBezTo>
                    <a:pt x="905" y="3765"/>
                    <a:pt x="959" y="3749"/>
                    <a:pt x="1005" y="3719"/>
                  </a:cubicBezTo>
                  <a:lnTo>
                    <a:pt x="1376" y="3348"/>
                  </a:lnTo>
                  <a:cubicBezTo>
                    <a:pt x="1746" y="3639"/>
                    <a:pt x="2141" y="3764"/>
                    <a:pt x="2519" y="3764"/>
                  </a:cubicBezTo>
                  <a:cubicBezTo>
                    <a:pt x="3904" y="3764"/>
                    <a:pt x="5066" y="2083"/>
                    <a:pt x="3999" y="725"/>
                  </a:cubicBezTo>
                  <a:lnTo>
                    <a:pt x="4339" y="355"/>
                  </a:lnTo>
                  <a:cubicBezTo>
                    <a:pt x="4502" y="214"/>
                    <a:pt x="4365" y="3"/>
                    <a:pt x="4208" y="3"/>
                  </a:cubicBezTo>
                  <a:cubicBezTo>
                    <a:pt x="4158" y="3"/>
                    <a:pt x="4106" y="25"/>
                    <a:pt x="4061" y="77"/>
                  </a:cubicBezTo>
                  <a:lnTo>
                    <a:pt x="3690" y="416"/>
                  </a:lnTo>
                  <a:cubicBezTo>
                    <a:pt x="3320" y="125"/>
                    <a:pt x="2925" y="0"/>
                    <a:pt x="25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29" name="Google Shape;12429;p23"/>
            <p:cNvSpPr/>
            <p:nvPr/>
          </p:nvSpPr>
          <p:spPr>
            <a:xfrm>
              <a:off x="6525775" y="3657150"/>
              <a:ext cx="69975" cy="54450"/>
            </a:xfrm>
            <a:custGeom>
              <a:avLst/>
              <a:gdLst/>
              <a:ahLst/>
              <a:cxnLst/>
              <a:rect l="l" t="t" r="r" b="b"/>
              <a:pathLst>
                <a:path w="2799" h="2178" extrusionOk="0">
                  <a:moveTo>
                    <a:pt x="1410" y="449"/>
                  </a:moveTo>
                  <a:cubicBezTo>
                    <a:pt x="1502" y="449"/>
                    <a:pt x="1595" y="480"/>
                    <a:pt x="1688" y="511"/>
                  </a:cubicBezTo>
                  <a:lnTo>
                    <a:pt x="823" y="1375"/>
                  </a:lnTo>
                  <a:cubicBezTo>
                    <a:pt x="700" y="1128"/>
                    <a:pt x="762" y="819"/>
                    <a:pt x="947" y="634"/>
                  </a:cubicBezTo>
                  <a:cubicBezTo>
                    <a:pt x="1070" y="511"/>
                    <a:pt x="1256" y="449"/>
                    <a:pt x="1410" y="449"/>
                  </a:cubicBezTo>
                  <a:close/>
                  <a:moveTo>
                    <a:pt x="1996" y="819"/>
                  </a:moveTo>
                  <a:lnTo>
                    <a:pt x="1996" y="819"/>
                  </a:lnTo>
                  <a:cubicBezTo>
                    <a:pt x="2120" y="1066"/>
                    <a:pt x="2058" y="1344"/>
                    <a:pt x="1873" y="1560"/>
                  </a:cubicBezTo>
                  <a:cubicBezTo>
                    <a:pt x="1753" y="1680"/>
                    <a:pt x="1582" y="1748"/>
                    <a:pt x="1410" y="1748"/>
                  </a:cubicBezTo>
                  <a:cubicBezTo>
                    <a:pt x="1315" y="1748"/>
                    <a:pt x="1220" y="1727"/>
                    <a:pt x="1132" y="1684"/>
                  </a:cubicBezTo>
                  <a:lnTo>
                    <a:pt x="1996" y="819"/>
                  </a:lnTo>
                  <a:close/>
                  <a:moveTo>
                    <a:pt x="1393" y="1"/>
                  </a:moveTo>
                  <a:cubicBezTo>
                    <a:pt x="632" y="1"/>
                    <a:pt x="1" y="900"/>
                    <a:pt x="515" y="1684"/>
                  </a:cubicBezTo>
                  <a:lnTo>
                    <a:pt x="391" y="1807"/>
                  </a:lnTo>
                  <a:cubicBezTo>
                    <a:pt x="249" y="1973"/>
                    <a:pt x="381" y="2176"/>
                    <a:pt x="548" y="2176"/>
                  </a:cubicBezTo>
                  <a:cubicBezTo>
                    <a:pt x="597" y="2176"/>
                    <a:pt x="650" y="2158"/>
                    <a:pt x="700" y="2116"/>
                  </a:cubicBezTo>
                  <a:lnTo>
                    <a:pt x="823" y="1992"/>
                  </a:lnTo>
                  <a:cubicBezTo>
                    <a:pt x="1009" y="2116"/>
                    <a:pt x="1194" y="2177"/>
                    <a:pt x="1410" y="2177"/>
                  </a:cubicBezTo>
                  <a:cubicBezTo>
                    <a:pt x="2274" y="2177"/>
                    <a:pt x="2799" y="1221"/>
                    <a:pt x="2336" y="511"/>
                  </a:cubicBezTo>
                  <a:lnTo>
                    <a:pt x="2459" y="357"/>
                  </a:lnTo>
                  <a:cubicBezTo>
                    <a:pt x="2521" y="295"/>
                    <a:pt x="2521" y="140"/>
                    <a:pt x="2459" y="79"/>
                  </a:cubicBezTo>
                  <a:lnTo>
                    <a:pt x="2428" y="79"/>
                  </a:lnTo>
                  <a:cubicBezTo>
                    <a:pt x="2382" y="32"/>
                    <a:pt x="2328" y="9"/>
                    <a:pt x="2274" y="9"/>
                  </a:cubicBezTo>
                  <a:cubicBezTo>
                    <a:pt x="2220" y="9"/>
                    <a:pt x="2166" y="32"/>
                    <a:pt x="2120" y="79"/>
                  </a:cubicBezTo>
                  <a:lnTo>
                    <a:pt x="1996" y="202"/>
                  </a:lnTo>
                  <a:cubicBezTo>
                    <a:pt x="1798" y="62"/>
                    <a:pt x="1591" y="1"/>
                    <a:pt x="13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30" name="Google Shape;12430;p23"/>
            <p:cNvSpPr/>
            <p:nvPr/>
          </p:nvSpPr>
          <p:spPr>
            <a:xfrm>
              <a:off x="6510075" y="3563625"/>
              <a:ext cx="101875" cy="177300"/>
            </a:xfrm>
            <a:custGeom>
              <a:avLst/>
              <a:gdLst/>
              <a:ahLst/>
              <a:cxnLst/>
              <a:rect l="l" t="t" r="r" b="b"/>
              <a:pathLst>
                <a:path w="4075" h="7092" extrusionOk="0">
                  <a:moveTo>
                    <a:pt x="2038" y="1"/>
                  </a:moveTo>
                  <a:cubicBezTo>
                    <a:pt x="1930" y="1"/>
                    <a:pt x="1822" y="70"/>
                    <a:pt x="1822" y="209"/>
                  </a:cubicBezTo>
                  <a:lnTo>
                    <a:pt x="1822" y="980"/>
                  </a:lnTo>
                  <a:lnTo>
                    <a:pt x="1451" y="980"/>
                  </a:lnTo>
                  <a:cubicBezTo>
                    <a:pt x="1174" y="980"/>
                    <a:pt x="896" y="1104"/>
                    <a:pt x="742" y="1320"/>
                  </a:cubicBezTo>
                  <a:lnTo>
                    <a:pt x="217" y="1968"/>
                  </a:lnTo>
                  <a:cubicBezTo>
                    <a:pt x="63" y="2122"/>
                    <a:pt x="1" y="2338"/>
                    <a:pt x="1" y="2554"/>
                  </a:cubicBezTo>
                  <a:lnTo>
                    <a:pt x="1" y="6165"/>
                  </a:lnTo>
                  <a:cubicBezTo>
                    <a:pt x="1" y="6659"/>
                    <a:pt x="402" y="7091"/>
                    <a:pt x="927" y="7091"/>
                  </a:cubicBezTo>
                  <a:lnTo>
                    <a:pt x="3180" y="7091"/>
                  </a:lnTo>
                  <a:cubicBezTo>
                    <a:pt x="3674" y="7091"/>
                    <a:pt x="4075" y="6659"/>
                    <a:pt x="4075" y="6165"/>
                  </a:cubicBezTo>
                  <a:lnTo>
                    <a:pt x="4075" y="4344"/>
                  </a:lnTo>
                  <a:cubicBezTo>
                    <a:pt x="4075" y="4206"/>
                    <a:pt x="3974" y="4136"/>
                    <a:pt x="3874" y="4136"/>
                  </a:cubicBezTo>
                  <a:cubicBezTo>
                    <a:pt x="3774" y="4136"/>
                    <a:pt x="3674" y="4206"/>
                    <a:pt x="3674" y="4344"/>
                  </a:cubicBezTo>
                  <a:lnTo>
                    <a:pt x="3674" y="6165"/>
                  </a:lnTo>
                  <a:cubicBezTo>
                    <a:pt x="3674" y="6443"/>
                    <a:pt x="3458" y="6659"/>
                    <a:pt x="3180" y="6659"/>
                  </a:cubicBezTo>
                  <a:lnTo>
                    <a:pt x="927" y="6659"/>
                  </a:lnTo>
                  <a:cubicBezTo>
                    <a:pt x="649" y="6659"/>
                    <a:pt x="433" y="6443"/>
                    <a:pt x="433" y="6165"/>
                  </a:cubicBezTo>
                  <a:lnTo>
                    <a:pt x="433" y="2524"/>
                  </a:lnTo>
                  <a:cubicBezTo>
                    <a:pt x="433" y="2431"/>
                    <a:pt x="464" y="2308"/>
                    <a:pt x="526" y="2215"/>
                  </a:cubicBezTo>
                  <a:lnTo>
                    <a:pt x="1050" y="1567"/>
                  </a:lnTo>
                  <a:cubicBezTo>
                    <a:pt x="1143" y="1443"/>
                    <a:pt x="1297" y="1382"/>
                    <a:pt x="1451" y="1382"/>
                  </a:cubicBezTo>
                  <a:lnTo>
                    <a:pt x="1822" y="1382"/>
                  </a:lnTo>
                  <a:lnTo>
                    <a:pt x="1822" y="2308"/>
                  </a:lnTo>
                  <a:cubicBezTo>
                    <a:pt x="1822" y="2431"/>
                    <a:pt x="1914" y="2524"/>
                    <a:pt x="2038" y="2524"/>
                  </a:cubicBezTo>
                  <a:cubicBezTo>
                    <a:pt x="2161" y="2524"/>
                    <a:pt x="2254" y="2431"/>
                    <a:pt x="2254" y="2308"/>
                  </a:cubicBezTo>
                  <a:lnTo>
                    <a:pt x="2254" y="1382"/>
                  </a:lnTo>
                  <a:lnTo>
                    <a:pt x="2655" y="1382"/>
                  </a:lnTo>
                  <a:cubicBezTo>
                    <a:pt x="2809" y="1382"/>
                    <a:pt x="2933" y="1443"/>
                    <a:pt x="3025" y="1567"/>
                  </a:cubicBezTo>
                  <a:lnTo>
                    <a:pt x="3550" y="2215"/>
                  </a:lnTo>
                  <a:cubicBezTo>
                    <a:pt x="3612" y="2308"/>
                    <a:pt x="3674" y="2431"/>
                    <a:pt x="3674" y="2524"/>
                  </a:cubicBezTo>
                  <a:lnTo>
                    <a:pt x="3674" y="3141"/>
                  </a:lnTo>
                  <a:cubicBezTo>
                    <a:pt x="3674" y="3264"/>
                    <a:pt x="3766" y="3357"/>
                    <a:pt x="3859" y="3357"/>
                  </a:cubicBezTo>
                  <a:cubicBezTo>
                    <a:pt x="3982" y="3357"/>
                    <a:pt x="4075" y="3264"/>
                    <a:pt x="4075" y="3141"/>
                  </a:cubicBezTo>
                  <a:lnTo>
                    <a:pt x="4075" y="2554"/>
                  </a:lnTo>
                  <a:cubicBezTo>
                    <a:pt x="4075" y="2338"/>
                    <a:pt x="4013" y="2122"/>
                    <a:pt x="3890" y="1968"/>
                  </a:cubicBezTo>
                  <a:lnTo>
                    <a:pt x="3365" y="1320"/>
                  </a:lnTo>
                  <a:cubicBezTo>
                    <a:pt x="3180" y="1104"/>
                    <a:pt x="2933" y="980"/>
                    <a:pt x="2655" y="980"/>
                  </a:cubicBezTo>
                  <a:lnTo>
                    <a:pt x="2254" y="980"/>
                  </a:lnTo>
                  <a:lnTo>
                    <a:pt x="2254" y="209"/>
                  </a:lnTo>
                  <a:cubicBezTo>
                    <a:pt x="2254" y="70"/>
                    <a:pt x="2146" y="1"/>
                    <a:pt x="20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31" name="Google Shape;12431;p23"/>
            <p:cNvSpPr/>
            <p:nvPr/>
          </p:nvSpPr>
          <p:spPr>
            <a:xfrm>
              <a:off x="6250075" y="3563425"/>
              <a:ext cx="361875" cy="361900"/>
            </a:xfrm>
            <a:custGeom>
              <a:avLst/>
              <a:gdLst/>
              <a:ahLst/>
              <a:cxnLst/>
              <a:rect l="l" t="t" r="r" b="b"/>
              <a:pathLst>
                <a:path w="14475" h="14476" extrusionOk="0">
                  <a:moveTo>
                    <a:pt x="5093" y="433"/>
                  </a:moveTo>
                  <a:cubicBezTo>
                    <a:pt x="6019" y="433"/>
                    <a:pt x="6759" y="1174"/>
                    <a:pt x="6759" y="2099"/>
                  </a:cubicBezTo>
                  <a:lnTo>
                    <a:pt x="6759" y="3365"/>
                  </a:lnTo>
                  <a:lnTo>
                    <a:pt x="3025" y="3365"/>
                  </a:lnTo>
                  <a:lnTo>
                    <a:pt x="3025" y="2099"/>
                  </a:lnTo>
                  <a:cubicBezTo>
                    <a:pt x="3025" y="1174"/>
                    <a:pt x="3766" y="433"/>
                    <a:pt x="4692" y="433"/>
                  </a:cubicBezTo>
                  <a:close/>
                  <a:moveTo>
                    <a:pt x="13641" y="8179"/>
                  </a:moveTo>
                  <a:cubicBezTo>
                    <a:pt x="13858" y="8210"/>
                    <a:pt x="14074" y="8395"/>
                    <a:pt x="14074" y="8642"/>
                  </a:cubicBezTo>
                  <a:lnTo>
                    <a:pt x="14074" y="8982"/>
                  </a:lnTo>
                  <a:lnTo>
                    <a:pt x="8210" y="8982"/>
                  </a:lnTo>
                  <a:lnTo>
                    <a:pt x="8210" y="8642"/>
                  </a:lnTo>
                  <a:cubicBezTo>
                    <a:pt x="8210" y="8395"/>
                    <a:pt x="8395" y="8179"/>
                    <a:pt x="8642" y="8179"/>
                  </a:cubicBezTo>
                  <a:close/>
                  <a:moveTo>
                    <a:pt x="4692" y="1"/>
                  </a:moveTo>
                  <a:cubicBezTo>
                    <a:pt x="3519" y="1"/>
                    <a:pt x="2593" y="927"/>
                    <a:pt x="2593" y="2099"/>
                  </a:cubicBezTo>
                  <a:lnTo>
                    <a:pt x="2593" y="3365"/>
                  </a:lnTo>
                  <a:lnTo>
                    <a:pt x="247" y="3365"/>
                  </a:lnTo>
                  <a:cubicBezTo>
                    <a:pt x="124" y="3365"/>
                    <a:pt x="31" y="3457"/>
                    <a:pt x="31" y="3581"/>
                  </a:cubicBezTo>
                  <a:lnTo>
                    <a:pt x="31" y="4661"/>
                  </a:lnTo>
                  <a:cubicBezTo>
                    <a:pt x="31" y="4800"/>
                    <a:pt x="132" y="4869"/>
                    <a:pt x="232" y="4869"/>
                  </a:cubicBezTo>
                  <a:cubicBezTo>
                    <a:pt x="332" y="4869"/>
                    <a:pt x="433" y="4800"/>
                    <a:pt x="433" y="4661"/>
                  </a:cubicBezTo>
                  <a:lnTo>
                    <a:pt x="433" y="3797"/>
                  </a:lnTo>
                  <a:lnTo>
                    <a:pt x="2624" y="3797"/>
                  </a:lnTo>
                  <a:lnTo>
                    <a:pt x="2624" y="4661"/>
                  </a:lnTo>
                  <a:cubicBezTo>
                    <a:pt x="2624" y="4800"/>
                    <a:pt x="2724" y="4869"/>
                    <a:pt x="2824" y="4869"/>
                  </a:cubicBezTo>
                  <a:cubicBezTo>
                    <a:pt x="2925" y="4869"/>
                    <a:pt x="3025" y="4800"/>
                    <a:pt x="3025" y="4661"/>
                  </a:cubicBezTo>
                  <a:lnTo>
                    <a:pt x="3025" y="3797"/>
                  </a:lnTo>
                  <a:lnTo>
                    <a:pt x="6790" y="3797"/>
                  </a:lnTo>
                  <a:lnTo>
                    <a:pt x="6790" y="4661"/>
                  </a:lnTo>
                  <a:cubicBezTo>
                    <a:pt x="6790" y="4800"/>
                    <a:pt x="6890" y="4869"/>
                    <a:pt x="6991" y="4869"/>
                  </a:cubicBezTo>
                  <a:cubicBezTo>
                    <a:pt x="7091" y="4869"/>
                    <a:pt x="7191" y="4800"/>
                    <a:pt x="7191" y="4661"/>
                  </a:cubicBezTo>
                  <a:lnTo>
                    <a:pt x="7191" y="3797"/>
                  </a:lnTo>
                  <a:lnTo>
                    <a:pt x="9352" y="3797"/>
                  </a:lnTo>
                  <a:lnTo>
                    <a:pt x="9352" y="7778"/>
                  </a:lnTo>
                  <a:lnTo>
                    <a:pt x="8673" y="7778"/>
                  </a:lnTo>
                  <a:cubicBezTo>
                    <a:pt x="8179" y="7778"/>
                    <a:pt x="7809" y="8148"/>
                    <a:pt x="7809" y="8642"/>
                  </a:cubicBezTo>
                  <a:lnTo>
                    <a:pt x="7809" y="12037"/>
                  </a:lnTo>
                  <a:lnTo>
                    <a:pt x="2902" y="12037"/>
                  </a:lnTo>
                  <a:cubicBezTo>
                    <a:pt x="2624" y="12037"/>
                    <a:pt x="2624" y="12438"/>
                    <a:pt x="2902" y="12438"/>
                  </a:cubicBezTo>
                  <a:lnTo>
                    <a:pt x="7778" y="12438"/>
                  </a:lnTo>
                  <a:lnTo>
                    <a:pt x="7778" y="13611"/>
                  </a:lnTo>
                  <a:cubicBezTo>
                    <a:pt x="7778" y="13765"/>
                    <a:pt x="7809" y="13889"/>
                    <a:pt x="7901" y="14043"/>
                  </a:cubicBezTo>
                  <a:lnTo>
                    <a:pt x="1081" y="14043"/>
                  </a:lnTo>
                  <a:cubicBezTo>
                    <a:pt x="710" y="14043"/>
                    <a:pt x="433" y="13765"/>
                    <a:pt x="433" y="13395"/>
                  </a:cubicBezTo>
                  <a:lnTo>
                    <a:pt x="433" y="12438"/>
                  </a:lnTo>
                  <a:lnTo>
                    <a:pt x="1698" y="12438"/>
                  </a:lnTo>
                  <a:cubicBezTo>
                    <a:pt x="1976" y="12438"/>
                    <a:pt x="1976" y="12006"/>
                    <a:pt x="1698" y="12006"/>
                  </a:cubicBezTo>
                  <a:lnTo>
                    <a:pt x="433" y="12006"/>
                  </a:lnTo>
                  <a:lnTo>
                    <a:pt x="433" y="5834"/>
                  </a:lnTo>
                  <a:cubicBezTo>
                    <a:pt x="433" y="5679"/>
                    <a:pt x="325" y="5602"/>
                    <a:pt x="217" y="5602"/>
                  </a:cubicBezTo>
                  <a:cubicBezTo>
                    <a:pt x="109" y="5602"/>
                    <a:pt x="1" y="5679"/>
                    <a:pt x="1" y="5834"/>
                  </a:cubicBezTo>
                  <a:lnTo>
                    <a:pt x="1" y="13426"/>
                  </a:lnTo>
                  <a:cubicBezTo>
                    <a:pt x="1" y="14012"/>
                    <a:pt x="463" y="14475"/>
                    <a:pt x="1081" y="14475"/>
                  </a:cubicBezTo>
                  <a:lnTo>
                    <a:pt x="11944" y="14475"/>
                  </a:lnTo>
                  <a:cubicBezTo>
                    <a:pt x="12222" y="14475"/>
                    <a:pt x="12222" y="14043"/>
                    <a:pt x="11944" y="14043"/>
                  </a:cubicBezTo>
                  <a:lnTo>
                    <a:pt x="8642" y="14043"/>
                  </a:lnTo>
                  <a:cubicBezTo>
                    <a:pt x="8395" y="14043"/>
                    <a:pt x="8210" y="13858"/>
                    <a:pt x="8210" y="13611"/>
                  </a:cubicBezTo>
                  <a:lnTo>
                    <a:pt x="8210" y="9414"/>
                  </a:lnTo>
                  <a:lnTo>
                    <a:pt x="14043" y="9414"/>
                  </a:lnTo>
                  <a:lnTo>
                    <a:pt x="14043" y="13611"/>
                  </a:lnTo>
                  <a:cubicBezTo>
                    <a:pt x="14043" y="13858"/>
                    <a:pt x="13858" y="14043"/>
                    <a:pt x="13611" y="14043"/>
                  </a:cubicBezTo>
                  <a:lnTo>
                    <a:pt x="13117" y="14043"/>
                  </a:lnTo>
                  <a:cubicBezTo>
                    <a:pt x="12839" y="14043"/>
                    <a:pt x="12839" y="14475"/>
                    <a:pt x="13117" y="14475"/>
                  </a:cubicBezTo>
                  <a:lnTo>
                    <a:pt x="13611" y="14475"/>
                  </a:lnTo>
                  <a:cubicBezTo>
                    <a:pt x="14104" y="14475"/>
                    <a:pt x="14475" y="14105"/>
                    <a:pt x="14475" y="13611"/>
                  </a:cubicBezTo>
                  <a:lnTo>
                    <a:pt x="14475" y="8642"/>
                  </a:lnTo>
                  <a:cubicBezTo>
                    <a:pt x="14475" y="8148"/>
                    <a:pt x="14104" y="7778"/>
                    <a:pt x="13641" y="7778"/>
                  </a:cubicBezTo>
                  <a:lnTo>
                    <a:pt x="9784" y="7778"/>
                  </a:lnTo>
                  <a:lnTo>
                    <a:pt x="9784" y="3581"/>
                  </a:lnTo>
                  <a:cubicBezTo>
                    <a:pt x="9784" y="3457"/>
                    <a:pt x="9660" y="3365"/>
                    <a:pt x="9568" y="3365"/>
                  </a:cubicBezTo>
                  <a:lnTo>
                    <a:pt x="7191" y="3365"/>
                  </a:lnTo>
                  <a:lnTo>
                    <a:pt x="7191" y="2099"/>
                  </a:lnTo>
                  <a:cubicBezTo>
                    <a:pt x="7191" y="927"/>
                    <a:pt x="6235" y="1"/>
                    <a:pt x="50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32" name="Google Shape;12432;p23"/>
            <p:cNvSpPr/>
            <p:nvPr/>
          </p:nvSpPr>
          <p:spPr>
            <a:xfrm>
              <a:off x="6483950" y="3822850"/>
              <a:ext cx="88575" cy="67175"/>
            </a:xfrm>
            <a:custGeom>
              <a:avLst/>
              <a:gdLst/>
              <a:ahLst/>
              <a:cxnLst/>
              <a:rect l="l" t="t" r="r" b="b"/>
              <a:pathLst>
                <a:path w="3543" h="2687" extrusionOk="0">
                  <a:moveTo>
                    <a:pt x="1787" y="456"/>
                  </a:moveTo>
                  <a:cubicBezTo>
                    <a:pt x="1941" y="456"/>
                    <a:pt x="2095" y="487"/>
                    <a:pt x="2250" y="580"/>
                  </a:cubicBezTo>
                  <a:lnTo>
                    <a:pt x="1015" y="1814"/>
                  </a:lnTo>
                  <a:cubicBezTo>
                    <a:pt x="799" y="1444"/>
                    <a:pt x="861" y="1012"/>
                    <a:pt x="1139" y="703"/>
                  </a:cubicBezTo>
                  <a:cubicBezTo>
                    <a:pt x="1324" y="549"/>
                    <a:pt x="1540" y="456"/>
                    <a:pt x="1787" y="456"/>
                  </a:cubicBezTo>
                  <a:close/>
                  <a:moveTo>
                    <a:pt x="2558" y="858"/>
                  </a:moveTo>
                  <a:lnTo>
                    <a:pt x="2558" y="858"/>
                  </a:lnTo>
                  <a:cubicBezTo>
                    <a:pt x="2774" y="1228"/>
                    <a:pt x="2713" y="1660"/>
                    <a:pt x="2404" y="1969"/>
                  </a:cubicBezTo>
                  <a:cubicBezTo>
                    <a:pt x="2239" y="2133"/>
                    <a:pt x="2010" y="2222"/>
                    <a:pt x="1779" y="2222"/>
                  </a:cubicBezTo>
                  <a:cubicBezTo>
                    <a:pt x="1621" y="2222"/>
                    <a:pt x="1462" y="2180"/>
                    <a:pt x="1324" y="2092"/>
                  </a:cubicBezTo>
                  <a:lnTo>
                    <a:pt x="2558" y="858"/>
                  </a:lnTo>
                  <a:close/>
                  <a:moveTo>
                    <a:pt x="1766" y="1"/>
                  </a:moveTo>
                  <a:cubicBezTo>
                    <a:pt x="793" y="1"/>
                    <a:pt x="0" y="1148"/>
                    <a:pt x="707" y="2123"/>
                  </a:cubicBezTo>
                  <a:lnTo>
                    <a:pt x="521" y="2308"/>
                  </a:lnTo>
                  <a:cubicBezTo>
                    <a:pt x="429" y="2401"/>
                    <a:pt x="429" y="2524"/>
                    <a:pt x="521" y="2617"/>
                  </a:cubicBezTo>
                  <a:cubicBezTo>
                    <a:pt x="552" y="2663"/>
                    <a:pt x="598" y="2686"/>
                    <a:pt x="649" y="2686"/>
                  </a:cubicBezTo>
                  <a:cubicBezTo>
                    <a:pt x="699" y="2686"/>
                    <a:pt x="753" y="2663"/>
                    <a:pt x="799" y="2617"/>
                  </a:cubicBezTo>
                  <a:lnTo>
                    <a:pt x="1015" y="2401"/>
                  </a:lnTo>
                  <a:cubicBezTo>
                    <a:pt x="1269" y="2590"/>
                    <a:pt x="1537" y="2671"/>
                    <a:pt x="1793" y="2671"/>
                  </a:cubicBezTo>
                  <a:cubicBezTo>
                    <a:pt x="2750" y="2671"/>
                    <a:pt x="3542" y="1529"/>
                    <a:pt x="2836" y="580"/>
                  </a:cubicBezTo>
                  <a:lnTo>
                    <a:pt x="3052" y="364"/>
                  </a:lnTo>
                  <a:cubicBezTo>
                    <a:pt x="3114" y="302"/>
                    <a:pt x="3114" y="148"/>
                    <a:pt x="3052" y="86"/>
                  </a:cubicBezTo>
                  <a:cubicBezTo>
                    <a:pt x="3006" y="40"/>
                    <a:pt x="2952" y="17"/>
                    <a:pt x="2898" y="17"/>
                  </a:cubicBezTo>
                  <a:cubicBezTo>
                    <a:pt x="2844" y="17"/>
                    <a:pt x="2790" y="40"/>
                    <a:pt x="2743" y="86"/>
                  </a:cubicBezTo>
                  <a:lnTo>
                    <a:pt x="2558" y="271"/>
                  </a:lnTo>
                  <a:cubicBezTo>
                    <a:pt x="2298" y="83"/>
                    <a:pt x="2026" y="1"/>
                    <a:pt x="17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433" name="Google Shape;12433;p23"/>
          <p:cNvGrpSpPr/>
          <p:nvPr/>
        </p:nvGrpSpPr>
        <p:grpSpPr>
          <a:xfrm>
            <a:off x="6266531" y="1765781"/>
            <a:ext cx="365725" cy="361900"/>
            <a:chOff x="5504000" y="3563425"/>
            <a:chExt cx="365725" cy="361900"/>
          </a:xfrm>
        </p:grpSpPr>
        <p:sp>
          <p:nvSpPr>
            <p:cNvPr id="12434" name="Google Shape;12434;p23"/>
            <p:cNvSpPr/>
            <p:nvPr/>
          </p:nvSpPr>
          <p:spPr>
            <a:xfrm>
              <a:off x="5564950" y="3631200"/>
              <a:ext cx="243050" cy="227000"/>
            </a:xfrm>
            <a:custGeom>
              <a:avLst/>
              <a:gdLst/>
              <a:ahLst/>
              <a:cxnLst/>
              <a:rect l="l" t="t" r="r" b="b"/>
              <a:pathLst>
                <a:path w="9722" h="9080" extrusionOk="0">
                  <a:moveTo>
                    <a:pt x="5247" y="2444"/>
                  </a:moveTo>
                  <a:cubicBezTo>
                    <a:pt x="5339" y="2629"/>
                    <a:pt x="5432" y="2783"/>
                    <a:pt x="5586" y="2907"/>
                  </a:cubicBezTo>
                  <a:cubicBezTo>
                    <a:pt x="5833" y="3154"/>
                    <a:pt x="6203" y="3339"/>
                    <a:pt x="6574" y="3370"/>
                  </a:cubicBezTo>
                  <a:lnTo>
                    <a:pt x="6574" y="3740"/>
                  </a:lnTo>
                  <a:cubicBezTo>
                    <a:pt x="6574" y="4604"/>
                    <a:pt x="5864" y="5283"/>
                    <a:pt x="5031" y="5283"/>
                  </a:cubicBezTo>
                  <a:lnTo>
                    <a:pt x="4722" y="5283"/>
                  </a:lnTo>
                  <a:cubicBezTo>
                    <a:pt x="3858" y="5283"/>
                    <a:pt x="3179" y="4604"/>
                    <a:pt x="3179" y="3740"/>
                  </a:cubicBezTo>
                  <a:lnTo>
                    <a:pt x="3148" y="3771"/>
                  </a:lnTo>
                  <a:lnTo>
                    <a:pt x="3148" y="3370"/>
                  </a:lnTo>
                  <a:lnTo>
                    <a:pt x="3673" y="3370"/>
                  </a:lnTo>
                  <a:cubicBezTo>
                    <a:pt x="4167" y="3370"/>
                    <a:pt x="4629" y="3184"/>
                    <a:pt x="4969" y="2814"/>
                  </a:cubicBezTo>
                  <a:cubicBezTo>
                    <a:pt x="5062" y="2722"/>
                    <a:pt x="5154" y="2567"/>
                    <a:pt x="5247" y="2444"/>
                  </a:cubicBezTo>
                  <a:close/>
                  <a:moveTo>
                    <a:pt x="5339" y="5746"/>
                  </a:moveTo>
                  <a:lnTo>
                    <a:pt x="5339" y="6548"/>
                  </a:lnTo>
                  <a:cubicBezTo>
                    <a:pt x="5339" y="6857"/>
                    <a:pt x="5108" y="7011"/>
                    <a:pt x="4876" y="7011"/>
                  </a:cubicBezTo>
                  <a:cubicBezTo>
                    <a:pt x="4645" y="7011"/>
                    <a:pt x="4413" y="6857"/>
                    <a:pt x="4413" y="6548"/>
                  </a:cubicBezTo>
                  <a:lnTo>
                    <a:pt x="4413" y="5746"/>
                  </a:lnTo>
                  <a:lnTo>
                    <a:pt x="4722" y="5746"/>
                  </a:lnTo>
                  <a:cubicBezTo>
                    <a:pt x="4784" y="5756"/>
                    <a:pt x="4849" y="5760"/>
                    <a:pt x="4916" y="5760"/>
                  </a:cubicBezTo>
                  <a:cubicBezTo>
                    <a:pt x="5051" y="5760"/>
                    <a:pt x="5195" y="5746"/>
                    <a:pt x="5339" y="5746"/>
                  </a:cubicBezTo>
                  <a:close/>
                  <a:moveTo>
                    <a:pt x="3981" y="6394"/>
                  </a:moveTo>
                  <a:lnTo>
                    <a:pt x="3981" y="6548"/>
                  </a:lnTo>
                  <a:cubicBezTo>
                    <a:pt x="3981" y="7135"/>
                    <a:pt x="4421" y="7428"/>
                    <a:pt x="4861" y="7428"/>
                  </a:cubicBezTo>
                  <a:cubicBezTo>
                    <a:pt x="5301" y="7428"/>
                    <a:pt x="5741" y="7135"/>
                    <a:pt x="5741" y="6548"/>
                  </a:cubicBezTo>
                  <a:lnTo>
                    <a:pt x="5741" y="6425"/>
                  </a:lnTo>
                  <a:lnTo>
                    <a:pt x="6358" y="6425"/>
                  </a:lnTo>
                  <a:cubicBezTo>
                    <a:pt x="7129" y="6425"/>
                    <a:pt x="7747" y="7042"/>
                    <a:pt x="7747" y="7814"/>
                  </a:cubicBezTo>
                  <a:lnTo>
                    <a:pt x="7747" y="8647"/>
                  </a:lnTo>
                  <a:lnTo>
                    <a:pt x="1975" y="8647"/>
                  </a:lnTo>
                  <a:lnTo>
                    <a:pt x="1975" y="7783"/>
                  </a:lnTo>
                  <a:cubicBezTo>
                    <a:pt x="1975" y="7011"/>
                    <a:pt x="2593" y="6394"/>
                    <a:pt x="3364" y="6394"/>
                  </a:cubicBezTo>
                  <a:close/>
                  <a:moveTo>
                    <a:pt x="4733" y="1"/>
                  </a:moveTo>
                  <a:cubicBezTo>
                    <a:pt x="4318" y="1"/>
                    <a:pt x="3906" y="117"/>
                    <a:pt x="3518" y="283"/>
                  </a:cubicBezTo>
                  <a:cubicBezTo>
                    <a:pt x="3277" y="391"/>
                    <a:pt x="3385" y="708"/>
                    <a:pt x="3600" y="708"/>
                  </a:cubicBezTo>
                  <a:cubicBezTo>
                    <a:pt x="3633" y="708"/>
                    <a:pt x="3667" y="701"/>
                    <a:pt x="3704" y="685"/>
                  </a:cubicBezTo>
                  <a:cubicBezTo>
                    <a:pt x="4074" y="500"/>
                    <a:pt x="4475" y="407"/>
                    <a:pt x="4876" y="407"/>
                  </a:cubicBezTo>
                  <a:cubicBezTo>
                    <a:pt x="6296" y="407"/>
                    <a:pt x="7438" y="1580"/>
                    <a:pt x="7438" y="2999"/>
                  </a:cubicBezTo>
                  <a:cubicBezTo>
                    <a:pt x="7438" y="3184"/>
                    <a:pt x="7438" y="3401"/>
                    <a:pt x="7407" y="3617"/>
                  </a:cubicBezTo>
                  <a:cubicBezTo>
                    <a:pt x="7284" y="4450"/>
                    <a:pt x="7129" y="5592"/>
                    <a:pt x="8364" y="6240"/>
                  </a:cubicBezTo>
                  <a:cubicBezTo>
                    <a:pt x="8981" y="6548"/>
                    <a:pt x="9259" y="7258"/>
                    <a:pt x="9012" y="7906"/>
                  </a:cubicBezTo>
                  <a:cubicBezTo>
                    <a:pt x="8888" y="8308"/>
                    <a:pt x="8549" y="8585"/>
                    <a:pt x="8179" y="8647"/>
                  </a:cubicBezTo>
                  <a:lnTo>
                    <a:pt x="8179" y="7783"/>
                  </a:lnTo>
                  <a:cubicBezTo>
                    <a:pt x="8179" y="6764"/>
                    <a:pt x="7345" y="5962"/>
                    <a:pt x="6358" y="5962"/>
                  </a:cubicBezTo>
                  <a:lnTo>
                    <a:pt x="5741" y="5962"/>
                  </a:lnTo>
                  <a:lnTo>
                    <a:pt x="5741" y="5592"/>
                  </a:lnTo>
                  <a:cubicBezTo>
                    <a:pt x="6481" y="5283"/>
                    <a:pt x="6975" y="4542"/>
                    <a:pt x="6975" y="3740"/>
                  </a:cubicBezTo>
                  <a:lnTo>
                    <a:pt x="6975" y="3154"/>
                  </a:lnTo>
                  <a:cubicBezTo>
                    <a:pt x="6975" y="3030"/>
                    <a:pt x="6882" y="2938"/>
                    <a:pt x="6759" y="2938"/>
                  </a:cubicBezTo>
                  <a:cubicBezTo>
                    <a:pt x="6742" y="2938"/>
                    <a:pt x="6725" y="2939"/>
                    <a:pt x="6708" y="2939"/>
                  </a:cubicBezTo>
                  <a:cubicBezTo>
                    <a:pt x="5992" y="2939"/>
                    <a:pt x="5433" y="2303"/>
                    <a:pt x="5463" y="1580"/>
                  </a:cubicBezTo>
                  <a:cubicBezTo>
                    <a:pt x="5463" y="1410"/>
                    <a:pt x="5355" y="1325"/>
                    <a:pt x="5251" y="1325"/>
                  </a:cubicBezTo>
                  <a:cubicBezTo>
                    <a:pt x="5146" y="1325"/>
                    <a:pt x="5046" y="1410"/>
                    <a:pt x="5062" y="1580"/>
                  </a:cubicBezTo>
                  <a:cubicBezTo>
                    <a:pt x="5031" y="1950"/>
                    <a:pt x="4876" y="2259"/>
                    <a:pt x="4629" y="2506"/>
                  </a:cubicBezTo>
                  <a:cubicBezTo>
                    <a:pt x="4383" y="2783"/>
                    <a:pt x="4043" y="2938"/>
                    <a:pt x="3673" y="2938"/>
                  </a:cubicBezTo>
                  <a:lnTo>
                    <a:pt x="2963" y="2938"/>
                  </a:lnTo>
                  <a:cubicBezTo>
                    <a:pt x="2839" y="2938"/>
                    <a:pt x="2747" y="3030"/>
                    <a:pt x="2747" y="3154"/>
                  </a:cubicBezTo>
                  <a:lnTo>
                    <a:pt x="2747" y="3740"/>
                  </a:lnTo>
                  <a:cubicBezTo>
                    <a:pt x="2747" y="4542"/>
                    <a:pt x="3241" y="5283"/>
                    <a:pt x="3981" y="5592"/>
                  </a:cubicBezTo>
                  <a:lnTo>
                    <a:pt x="3981" y="5962"/>
                  </a:lnTo>
                  <a:lnTo>
                    <a:pt x="3364" y="5962"/>
                  </a:lnTo>
                  <a:cubicBezTo>
                    <a:pt x="2346" y="5962"/>
                    <a:pt x="1543" y="6764"/>
                    <a:pt x="1543" y="7783"/>
                  </a:cubicBezTo>
                  <a:lnTo>
                    <a:pt x="1543" y="8647"/>
                  </a:lnTo>
                  <a:cubicBezTo>
                    <a:pt x="1142" y="8554"/>
                    <a:pt x="833" y="8277"/>
                    <a:pt x="710" y="7906"/>
                  </a:cubicBezTo>
                  <a:cubicBezTo>
                    <a:pt x="463" y="7258"/>
                    <a:pt x="741" y="6518"/>
                    <a:pt x="1358" y="6209"/>
                  </a:cubicBezTo>
                  <a:cubicBezTo>
                    <a:pt x="2593" y="5561"/>
                    <a:pt x="2438" y="4419"/>
                    <a:pt x="2315" y="3586"/>
                  </a:cubicBezTo>
                  <a:cubicBezTo>
                    <a:pt x="2284" y="3401"/>
                    <a:pt x="2284" y="3184"/>
                    <a:pt x="2253" y="2968"/>
                  </a:cubicBezTo>
                  <a:cubicBezTo>
                    <a:pt x="2253" y="2413"/>
                    <a:pt x="2438" y="1857"/>
                    <a:pt x="2809" y="1395"/>
                  </a:cubicBezTo>
                  <a:cubicBezTo>
                    <a:pt x="2921" y="1237"/>
                    <a:pt x="2788" y="1064"/>
                    <a:pt x="2637" y="1064"/>
                  </a:cubicBezTo>
                  <a:cubicBezTo>
                    <a:pt x="2580" y="1064"/>
                    <a:pt x="2520" y="1089"/>
                    <a:pt x="2469" y="1148"/>
                  </a:cubicBezTo>
                  <a:cubicBezTo>
                    <a:pt x="2068" y="1672"/>
                    <a:pt x="1852" y="2320"/>
                    <a:pt x="1852" y="2968"/>
                  </a:cubicBezTo>
                  <a:cubicBezTo>
                    <a:pt x="1852" y="3184"/>
                    <a:pt x="1852" y="3431"/>
                    <a:pt x="1914" y="3647"/>
                  </a:cubicBezTo>
                  <a:cubicBezTo>
                    <a:pt x="2006" y="4481"/>
                    <a:pt x="2130" y="5345"/>
                    <a:pt x="1173" y="5839"/>
                  </a:cubicBezTo>
                  <a:cubicBezTo>
                    <a:pt x="340" y="6240"/>
                    <a:pt x="0" y="7197"/>
                    <a:pt x="309" y="8030"/>
                  </a:cubicBezTo>
                  <a:cubicBezTo>
                    <a:pt x="494" y="8616"/>
                    <a:pt x="1019" y="9048"/>
                    <a:pt x="1636" y="9079"/>
                  </a:cubicBezTo>
                  <a:lnTo>
                    <a:pt x="7963" y="9079"/>
                  </a:lnTo>
                  <a:cubicBezTo>
                    <a:pt x="8611" y="9079"/>
                    <a:pt x="9197" y="8678"/>
                    <a:pt x="9413" y="8030"/>
                  </a:cubicBezTo>
                  <a:cubicBezTo>
                    <a:pt x="9413" y="7999"/>
                    <a:pt x="9444" y="7968"/>
                    <a:pt x="9444" y="7906"/>
                  </a:cubicBezTo>
                  <a:cubicBezTo>
                    <a:pt x="9722" y="7104"/>
                    <a:pt x="9320" y="6240"/>
                    <a:pt x="8580" y="5839"/>
                  </a:cubicBezTo>
                  <a:cubicBezTo>
                    <a:pt x="7623" y="5345"/>
                    <a:pt x="7716" y="4481"/>
                    <a:pt x="7839" y="3647"/>
                  </a:cubicBezTo>
                  <a:cubicBezTo>
                    <a:pt x="7870" y="3431"/>
                    <a:pt x="7870" y="3184"/>
                    <a:pt x="7901" y="2968"/>
                  </a:cubicBezTo>
                  <a:cubicBezTo>
                    <a:pt x="7870" y="1321"/>
                    <a:pt x="6573" y="5"/>
                    <a:pt x="4933" y="5"/>
                  </a:cubicBezTo>
                  <a:cubicBezTo>
                    <a:pt x="4914" y="5"/>
                    <a:pt x="4895" y="5"/>
                    <a:pt x="4876" y="6"/>
                  </a:cubicBezTo>
                  <a:cubicBezTo>
                    <a:pt x="4829" y="3"/>
                    <a:pt x="4781" y="1"/>
                    <a:pt x="473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35" name="Google Shape;12435;p23"/>
            <p:cNvSpPr/>
            <p:nvPr/>
          </p:nvSpPr>
          <p:spPr>
            <a:xfrm>
              <a:off x="5544875" y="3839250"/>
              <a:ext cx="49400" cy="46725"/>
            </a:xfrm>
            <a:custGeom>
              <a:avLst/>
              <a:gdLst/>
              <a:ahLst/>
              <a:cxnLst/>
              <a:rect l="l" t="t" r="r" b="b"/>
              <a:pathLst>
                <a:path w="1976" h="1869" extrusionOk="0">
                  <a:moveTo>
                    <a:pt x="201" y="1"/>
                  </a:moveTo>
                  <a:cubicBezTo>
                    <a:pt x="101" y="1"/>
                    <a:pt x="1" y="78"/>
                    <a:pt x="1" y="232"/>
                  </a:cubicBezTo>
                  <a:lnTo>
                    <a:pt x="1" y="1004"/>
                  </a:lnTo>
                  <a:cubicBezTo>
                    <a:pt x="1" y="1467"/>
                    <a:pt x="371" y="1868"/>
                    <a:pt x="865" y="1868"/>
                  </a:cubicBezTo>
                  <a:lnTo>
                    <a:pt x="1667" y="1868"/>
                  </a:lnTo>
                  <a:cubicBezTo>
                    <a:pt x="1976" y="1868"/>
                    <a:pt x="1976" y="1436"/>
                    <a:pt x="1667" y="1436"/>
                  </a:cubicBezTo>
                  <a:lnTo>
                    <a:pt x="865" y="1436"/>
                  </a:lnTo>
                  <a:cubicBezTo>
                    <a:pt x="618" y="1436"/>
                    <a:pt x="402" y="1251"/>
                    <a:pt x="402" y="1004"/>
                  </a:cubicBezTo>
                  <a:lnTo>
                    <a:pt x="402" y="232"/>
                  </a:lnTo>
                  <a:cubicBezTo>
                    <a:pt x="402" y="78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36" name="Google Shape;12436;p23"/>
            <p:cNvSpPr/>
            <p:nvPr/>
          </p:nvSpPr>
          <p:spPr>
            <a:xfrm>
              <a:off x="5780200" y="3838500"/>
              <a:ext cx="47875" cy="47475"/>
            </a:xfrm>
            <a:custGeom>
              <a:avLst/>
              <a:gdLst/>
              <a:ahLst/>
              <a:cxnLst/>
              <a:rect l="l" t="t" r="r" b="b"/>
              <a:pathLst>
                <a:path w="1915" h="1899" extrusionOk="0">
                  <a:moveTo>
                    <a:pt x="1713" y="0"/>
                  </a:moveTo>
                  <a:cubicBezTo>
                    <a:pt x="1613" y="0"/>
                    <a:pt x="1513" y="77"/>
                    <a:pt x="1513" y="232"/>
                  </a:cubicBezTo>
                  <a:lnTo>
                    <a:pt x="1513" y="1034"/>
                  </a:lnTo>
                  <a:cubicBezTo>
                    <a:pt x="1513" y="1281"/>
                    <a:pt x="1297" y="1466"/>
                    <a:pt x="1050" y="1466"/>
                  </a:cubicBezTo>
                  <a:lnTo>
                    <a:pt x="278" y="1466"/>
                  </a:lnTo>
                  <a:cubicBezTo>
                    <a:pt x="1" y="1466"/>
                    <a:pt x="1" y="1898"/>
                    <a:pt x="278" y="1898"/>
                  </a:cubicBezTo>
                  <a:lnTo>
                    <a:pt x="1050" y="1898"/>
                  </a:lnTo>
                  <a:cubicBezTo>
                    <a:pt x="1544" y="1898"/>
                    <a:pt x="1914" y="1497"/>
                    <a:pt x="1914" y="1034"/>
                  </a:cubicBezTo>
                  <a:lnTo>
                    <a:pt x="1914" y="232"/>
                  </a:lnTo>
                  <a:cubicBezTo>
                    <a:pt x="1914" y="77"/>
                    <a:pt x="1814" y="0"/>
                    <a:pt x="17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37" name="Google Shape;12437;p23"/>
            <p:cNvSpPr/>
            <p:nvPr/>
          </p:nvSpPr>
          <p:spPr>
            <a:xfrm>
              <a:off x="5781750" y="3602000"/>
              <a:ext cx="47075" cy="46725"/>
            </a:xfrm>
            <a:custGeom>
              <a:avLst/>
              <a:gdLst/>
              <a:ahLst/>
              <a:cxnLst/>
              <a:rect l="l" t="t" r="r" b="b"/>
              <a:pathLst>
                <a:path w="1883" h="1869" extrusionOk="0">
                  <a:moveTo>
                    <a:pt x="309" y="1"/>
                  </a:moveTo>
                  <a:cubicBezTo>
                    <a:pt x="0" y="1"/>
                    <a:pt x="0" y="433"/>
                    <a:pt x="309" y="433"/>
                  </a:cubicBezTo>
                  <a:lnTo>
                    <a:pt x="988" y="433"/>
                  </a:lnTo>
                  <a:cubicBezTo>
                    <a:pt x="1235" y="433"/>
                    <a:pt x="1451" y="618"/>
                    <a:pt x="1451" y="865"/>
                  </a:cubicBezTo>
                  <a:lnTo>
                    <a:pt x="1451" y="1637"/>
                  </a:lnTo>
                  <a:cubicBezTo>
                    <a:pt x="1451" y="1791"/>
                    <a:pt x="1559" y="1868"/>
                    <a:pt x="1667" y="1868"/>
                  </a:cubicBezTo>
                  <a:cubicBezTo>
                    <a:pt x="1775" y="1868"/>
                    <a:pt x="1883" y="1791"/>
                    <a:pt x="1883" y="1637"/>
                  </a:cubicBezTo>
                  <a:lnTo>
                    <a:pt x="1883" y="865"/>
                  </a:lnTo>
                  <a:cubicBezTo>
                    <a:pt x="1883" y="402"/>
                    <a:pt x="1482" y="1"/>
                    <a:pt x="9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38" name="Google Shape;12438;p23"/>
            <p:cNvSpPr/>
            <p:nvPr/>
          </p:nvSpPr>
          <p:spPr>
            <a:xfrm>
              <a:off x="5544875" y="3602775"/>
              <a:ext cx="46325" cy="45175"/>
            </a:xfrm>
            <a:custGeom>
              <a:avLst/>
              <a:gdLst/>
              <a:ahLst/>
              <a:cxnLst/>
              <a:rect l="l" t="t" r="r" b="b"/>
              <a:pathLst>
                <a:path w="1853" h="1807" extrusionOk="0">
                  <a:moveTo>
                    <a:pt x="865" y="1"/>
                  </a:moveTo>
                  <a:cubicBezTo>
                    <a:pt x="371" y="1"/>
                    <a:pt x="1" y="371"/>
                    <a:pt x="1" y="865"/>
                  </a:cubicBezTo>
                  <a:lnTo>
                    <a:pt x="1" y="1575"/>
                  </a:lnTo>
                  <a:cubicBezTo>
                    <a:pt x="1" y="1729"/>
                    <a:pt x="101" y="1806"/>
                    <a:pt x="201" y="1806"/>
                  </a:cubicBezTo>
                  <a:cubicBezTo>
                    <a:pt x="302" y="1806"/>
                    <a:pt x="402" y="1729"/>
                    <a:pt x="402" y="1575"/>
                  </a:cubicBezTo>
                  <a:lnTo>
                    <a:pt x="402" y="865"/>
                  </a:lnTo>
                  <a:cubicBezTo>
                    <a:pt x="402" y="618"/>
                    <a:pt x="618" y="402"/>
                    <a:pt x="865" y="402"/>
                  </a:cubicBezTo>
                  <a:lnTo>
                    <a:pt x="1575" y="402"/>
                  </a:lnTo>
                  <a:cubicBezTo>
                    <a:pt x="1853" y="402"/>
                    <a:pt x="1853" y="1"/>
                    <a:pt x="15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39" name="Google Shape;12439;p23"/>
            <p:cNvSpPr/>
            <p:nvPr/>
          </p:nvSpPr>
          <p:spPr>
            <a:xfrm>
              <a:off x="5504000" y="3563425"/>
              <a:ext cx="365725" cy="361900"/>
            </a:xfrm>
            <a:custGeom>
              <a:avLst/>
              <a:gdLst/>
              <a:ahLst/>
              <a:cxnLst/>
              <a:rect l="l" t="t" r="r" b="b"/>
              <a:pathLst>
                <a:path w="14629" h="14476" extrusionOk="0">
                  <a:moveTo>
                    <a:pt x="7314" y="1"/>
                  </a:moveTo>
                  <a:cubicBezTo>
                    <a:pt x="7191" y="1"/>
                    <a:pt x="7098" y="93"/>
                    <a:pt x="7098" y="217"/>
                  </a:cubicBezTo>
                  <a:lnTo>
                    <a:pt x="7098" y="711"/>
                  </a:lnTo>
                  <a:lnTo>
                    <a:pt x="2407" y="711"/>
                  </a:lnTo>
                  <a:cubicBezTo>
                    <a:pt x="1512" y="711"/>
                    <a:pt x="772" y="1451"/>
                    <a:pt x="772" y="2346"/>
                  </a:cubicBezTo>
                  <a:lnTo>
                    <a:pt x="772" y="7037"/>
                  </a:lnTo>
                  <a:lnTo>
                    <a:pt x="278" y="7037"/>
                  </a:lnTo>
                  <a:cubicBezTo>
                    <a:pt x="0" y="7037"/>
                    <a:pt x="0" y="7439"/>
                    <a:pt x="278" y="7439"/>
                  </a:cubicBezTo>
                  <a:lnTo>
                    <a:pt x="772" y="7439"/>
                  </a:lnTo>
                  <a:lnTo>
                    <a:pt x="772" y="12130"/>
                  </a:lnTo>
                  <a:cubicBezTo>
                    <a:pt x="772" y="13025"/>
                    <a:pt x="1512" y="13765"/>
                    <a:pt x="2407" y="13765"/>
                  </a:cubicBezTo>
                  <a:lnTo>
                    <a:pt x="7098" y="13765"/>
                  </a:lnTo>
                  <a:lnTo>
                    <a:pt x="7098" y="14290"/>
                  </a:lnTo>
                  <a:cubicBezTo>
                    <a:pt x="7098" y="14382"/>
                    <a:pt x="7191" y="14475"/>
                    <a:pt x="7314" y="14475"/>
                  </a:cubicBezTo>
                  <a:cubicBezTo>
                    <a:pt x="7407" y="14475"/>
                    <a:pt x="7530" y="14382"/>
                    <a:pt x="7530" y="14290"/>
                  </a:cubicBezTo>
                  <a:lnTo>
                    <a:pt x="7530" y="13765"/>
                  </a:lnTo>
                  <a:lnTo>
                    <a:pt x="9999" y="13765"/>
                  </a:lnTo>
                  <a:cubicBezTo>
                    <a:pt x="10277" y="13765"/>
                    <a:pt x="10277" y="13364"/>
                    <a:pt x="9999" y="13364"/>
                  </a:cubicBezTo>
                  <a:lnTo>
                    <a:pt x="7530" y="13364"/>
                  </a:lnTo>
                  <a:lnTo>
                    <a:pt x="7530" y="12901"/>
                  </a:lnTo>
                  <a:cubicBezTo>
                    <a:pt x="7530" y="12778"/>
                    <a:pt x="7407" y="12685"/>
                    <a:pt x="7314" y="12685"/>
                  </a:cubicBezTo>
                  <a:cubicBezTo>
                    <a:pt x="7191" y="12685"/>
                    <a:pt x="7098" y="12778"/>
                    <a:pt x="7098" y="12901"/>
                  </a:cubicBezTo>
                  <a:lnTo>
                    <a:pt x="7098" y="13333"/>
                  </a:lnTo>
                  <a:lnTo>
                    <a:pt x="2407" y="13333"/>
                  </a:lnTo>
                  <a:cubicBezTo>
                    <a:pt x="1728" y="13333"/>
                    <a:pt x="1204" y="12809"/>
                    <a:pt x="1204" y="12130"/>
                  </a:cubicBezTo>
                  <a:lnTo>
                    <a:pt x="1204" y="7439"/>
                  </a:lnTo>
                  <a:lnTo>
                    <a:pt x="1636" y="7439"/>
                  </a:lnTo>
                  <a:cubicBezTo>
                    <a:pt x="1914" y="7439"/>
                    <a:pt x="1914" y="7037"/>
                    <a:pt x="1636" y="7037"/>
                  </a:cubicBezTo>
                  <a:lnTo>
                    <a:pt x="1204" y="7037"/>
                  </a:lnTo>
                  <a:lnTo>
                    <a:pt x="1204" y="2316"/>
                  </a:lnTo>
                  <a:cubicBezTo>
                    <a:pt x="1204" y="1667"/>
                    <a:pt x="1728" y="1112"/>
                    <a:pt x="2407" y="1112"/>
                  </a:cubicBezTo>
                  <a:lnTo>
                    <a:pt x="7098" y="1112"/>
                  </a:lnTo>
                  <a:lnTo>
                    <a:pt x="7098" y="1575"/>
                  </a:lnTo>
                  <a:cubicBezTo>
                    <a:pt x="7098" y="1698"/>
                    <a:pt x="7191" y="1791"/>
                    <a:pt x="7314" y="1791"/>
                  </a:cubicBezTo>
                  <a:cubicBezTo>
                    <a:pt x="7407" y="1791"/>
                    <a:pt x="7530" y="1698"/>
                    <a:pt x="7530" y="1575"/>
                  </a:cubicBezTo>
                  <a:lnTo>
                    <a:pt x="7530" y="1174"/>
                  </a:lnTo>
                  <a:lnTo>
                    <a:pt x="12221" y="1174"/>
                  </a:lnTo>
                  <a:cubicBezTo>
                    <a:pt x="12870" y="1174"/>
                    <a:pt x="13394" y="1698"/>
                    <a:pt x="13394" y="2346"/>
                  </a:cubicBezTo>
                  <a:lnTo>
                    <a:pt x="13394" y="7037"/>
                  </a:lnTo>
                  <a:lnTo>
                    <a:pt x="12962" y="7037"/>
                  </a:lnTo>
                  <a:cubicBezTo>
                    <a:pt x="12684" y="7037"/>
                    <a:pt x="12684" y="7439"/>
                    <a:pt x="12962" y="7439"/>
                  </a:cubicBezTo>
                  <a:lnTo>
                    <a:pt x="13394" y="7439"/>
                  </a:lnTo>
                  <a:lnTo>
                    <a:pt x="13394" y="12130"/>
                  </a:lnTo>
                  <a:cubicBezTo>
                    <a:pt x="13394" y="12809"/>
                    <a:pt x="12870" y="13333"/>
                    <a:pt x="12221" y="13333"/>
                  </a:cubicBezTo>
                  <a:lnTo>
                    <a:pt x="11326" y="13333"/>
                  </a:lnTo>
                  <a:cubicBezTo>
                    <a:pt x="11049" y="13333"/>
                    <a:pt x="11049" y="13765"/>
                    <a:pt x="11326" y="13765"/>
                  </a:cubicBezTo>
                  <a:lnTo>
                    <a:pt x="12221" y="13765"/>
                  </a:lnTo>
                  <a:cubicBezTo>
                    <a:pt x="13116" y="13765"/>
                    <a:pt x="13826" y="13025"/>
                    <a:pt x="13826" y="12130"/>
                  </a:cubicBezTo>
                  <a:lnTo>
                    <a:pt x="13826" y="7439"/>
                  </a:lnTo>
                  <a:lnTo>
                    <a:pt x="14320" y="7439"/>
                  </a:lnTo>
                  <a:cubicBezTo>
                    <a:pt x="14629" y="7439"/>
                    <a:pt x="14629" y="7037"/>
                    <a:pt x="14320" y="7037"/>
                  </a:cubicBezTo>
                  <a:lnTo>
                    <a:pt x="13826" y="7037"/>
                  </a:lnTo>
                  <a:lnTo>
                    <a:pt x="13826" y="2316"/>
                  </a:lnTo>
                  <a:cubicBezTo>
                    <a:pt x="13826" y="1421"/>
                    <a:pt x="13116" y="711"/>
                    <a:pt x="12221" y="711"/>
                  </a:cubicBezTo>
                  <a:lnTo>
                    <a:pt x="7530" y="711"/>
                  </a:lnTo>
                  <a:lnTo>
                    <a:pt x="7530" y="186"/>
                  </a:lnTo>
                  <a:cubicBezTo>
                    <a:pt x="7500" y="93"/>
                    <a:pt x="7407" y="1"/>
                    <a:pt x="731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440" name="Google Shape;12440;p23"/>
          <p:cNvGrpSpPr/>
          <p:nvPr/>
        </p:nvGrpSpPr>
        <p:grpSpPr>
          <a:xfrm>
            <a:off x="7000125" y="1765581"/>
            <a:ext cx="361875" cy="362300"/>
            <a:chOff x="4755600" y="3563025"/>
            <a:chExt cx="361875" cy="362300"/>
          </a:xfrm>
        </p:grpSpPr>
        <p:sp>
          <p:nvSpPr>
            <p:cNvPr id="12441" name="Google Shape;12441;p23"/>
            <p:cNvSpPr/>
            <p:nvPr/>
          </p:nvSpPr>
          <p:spPr>
            <a:xfrm>
              <a:off x="4755600" y="3700000"/>
              <a:ext cx="74075" cy="225325"/>
            </a:xfrm>
            <a:custGeom>
              <a:avLst/>
              <a:gdLst/>
              <a:ahLst/>
              <a:cxnLst/>
              <a:rect l="l" t="t" r="r" b="b"/>
              <a:pathLst>
                <a:path w="2963" h="9013" extrusionOk="0">
                  <a:moveTo>
                    <a:pt x="926" y="0"/>
                  </a:moveTo>
                  <a:cubicBezTo>
                    <a:pt x="401" y="0"/>
                    <a:pt x="0" y="402"/>
                    <a:pt x="0" y="926"/>
                  </a:cubicBezTo>
                  <a:lnTo>
                    <a:pt x="0" y="5988"/>
                  </a:lnTo>
                  <a:cubicBezTo>
                    <a:pt x="16" y="6111"/>
                    <a:pt x="116" y="6173"/>
                    <a:pt x="216" y="6173"/>
                  </a:cubicBezTo>
                  <a:cubicBezTo>
                    <a:pt x="316" y="6173"/>
                    <a:pt x="417" y="6111"/>
                    <a:pt x="432" y="5988"/>
                  </a:cubicBezTo>
                  <a:lnTo>
                    <a:pt x="432" y="926"/>
                  </a:lnTo>
                  <a:cubicBezTo>
                    <a:pt x="432" y="649"/>
                    <a:pt x="648" y="432"/>
                    <a:pt x="895" y="432"/>
                  </a:cubicBezTo>
                  <a:lnTo>
                    <a:pt x="2037" y="432"/>
                  </a:lnTo>
                  <a:cubicBezTo>
                    <a:pt x="2315" y="432"/>
                    <a:pt x="2531" y="649"/>
                    <a:pt x="2531" y="926"/>
                  </a:cubicBezTo>
                  <a:lnTo>
                    <a:pt x="2531" y="8117"/>
                  </a:lnTo>
                  <a:cubicBezTo>
                    <a:pt x="2531" y="8364"/>
                    <a:pt x="2315" y="8580"/>
                    <a:pt x="2037" y="8580"/>
                  </a:cubicBezTo>
                  <a:lnTo>
                    <a:pt x="926" y="8580"/>
                  </a:lnTo>
                  <a:cubicBezTo>
                    <a:pt x="648" y="8580"/>
                    <a:pt x="432" y="8364"/>
                    <a:pt x="432" y="8117"/>
                  </a:cubicBezTo>
                  <a:lnTo>
                    <a:pt x="432" y="7222"/>
                  </a:lnTo>
                  <a:cubicBezTo>
                    <a:pt x="417" y="7099"/>
                    <a:pt x="316" y="7037"/>
                    <a:pt x="216" y="7037"/>
                  </a:cubicBezTo>
                  <a:cubicBezTo>
                    <a:pt x="116" y="7037"/>
                    <a:pt x="16" y="7099"/>
                    <a:pt x="0" y="7222"/>
                  </a:cubicBezTo>
                  <a:lnTo>
                    <a:pt x="0" y="8117"/>
                  </a:lnTo>
                  <a:cubicBezTo>
                    <a:pt x="0" y="8611"/>
                    <a:pt x="401" y="9012"/>
                    <a:pt x="926" y="9012"/>
                  </a:cubicBezTo>
                  <a:lnTo>
                    <a:pt x="2037" y="9012"/>
                  </a:lnTo>
                  <a:cubicBezTo>
                    <a:pt x="2531" y="9012"/>
                    <a:pt x="2963" y="8611"/>
                    <a:pt x="2963" y="8117"/>
                  </a:cubicBezTo>
                  <a:lnTo>
                    <a:pt x="2963" y="926"/>
                  </a:lnTo>
                  <a:cubicBezTo>
                    <a:pt x="2963" y="402"/>
                    <a:pt x="2531" y="0"/>
                    <a:pt x="20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42" name="Google Shape;12442;p23"/>
            <p:cNvSpPr/>
            <p:nvPr/>
          </p:nvSpPr>
          <p:spPr>
            <a:xfrm>
              <a:off x="4852025" y="3783325"/>
              <a:ext cx="73325" cy="142000"/>
            </a:xfrm>
            <a:custGeom>
              <a:avLst/>
              <a:gdLst/>
              <a:ahLst/>
              <a:cxnLst/>
              <a:rect l="l" t="t" r="r" b="b"/>
              <a:pathLst>
                <a:path w="2933" h="5680" extrusionOk="0">
                  <a:moveTo>
                    <a:pt x="2038" y="433"/>
                  </a:moveTo>
                  <a:cubicBezTo>
                    <a:pt x="2315" y="433"/>
                    <a:pt x="2532" y="649"/>
                    <a:pt x="2532" y="926"/>
                  </a:cubicBezTo>
                  <a:lnTo>
                    <a:pt x="2532" y="4784"/>
                  </a:lnTo>
                  <a:cubicBezTo>
                    <a:pt x="2532" y="5031"/>
                    <a:pt x="2315" y="5247"/>
                    <a:pt x="2038" y="5247"/>
                  </a:cubicBezTo>
                  <a:lnTo>
                    <a:pt x="927" y="5247"/>
                  </a:lnTo>
                  <a:cubicBezTo>
                    <a:pt x="649" y="5247"/>
                    <a:pt x="433" y="5031"/>
                    <a:pt x="433" y="4784"/>
                  </a:cubicBezTo>
                  <a:lnTo>
                    <a:pt x="433" y="926"/>
                  </a:lnTo>
                  <a:cubicBezTo>
                    <a:pt x="433" y="649"/>
                    <a:pt x="649" y="433"/>
                    <a:pt x="927" y="433"/>
                  </a:cubicBezTo>
                  <a:close/>
                  <a:moveTo>
                    <a:pt x="896" y="1"/>
                  </a:moveTo>
                  <a:cubicBezTo>
                    <a:pt x="402" y="1"/>
                    <a:pt x="1" y="402"/>
                    <a:pt x="1" y="926"/>
                  </a:cubicBezTo>
                  <a:lnTo>
                    <a:pt x="1" y="4784"/>
                  </a:lnTo>
                  <a:cubicBezTo>
                    <a:pt x="1" y="5278"/>
                    <a:pt x="402" y="5679"/>
                    <a:pt x="896" y="5679"/>
                  </a:cubicBezTo>
                  <a:lnTo>
                    <a:pt x="2038" y="5679"/>
                  </a:lnTo>
                  <a:cubicBezTo>
                    <a:pt x="2532" y="5679"/>
                    <a:pt x="2933" y="5278"/>
                    <a:pt x="2933" y="4784"/>
                  </a:cubicBezTo>
                  <a:lnTo>
                    <a:pt x="2933" y="926"/>
                  </a:lnTo>
                  <a:cubicBezTo>
                    <a:pt x="2933" y="402"/>
                    <a:pt x="2532" y="1"/>
                    <a:pt x="20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43" name="Google Shape;12443;p23"/>
            <p:cNvSpPr/>
            <p:nvPr/>
          </p:nvSpPr>
          <p:spPr>
            <a:xfrm>
              <a:off x="4947700" y="3720825"/>
              <a:ext cx="74100" cy="204500"/>
            </a:xfrm>
            <a:custGeom>
              <a:avLst/>
              <a:gdLst/>
              <a:ahLst/>
              <a:cxnLst/>
              <a:rect l="l" t="t" r="r" b="b"/>
              <a:pathLst>
                <a:path w="2964" h="8180" extrusionOk="0">
                  <a:moveTo>
                    <a:pt x="927" y="1"/>
                  </a:moveTo>
                  <a:cubicBezTo>
                    <a:pt x="402" y="1"/>
                    <a:pt x="1" y="402"/>
                    <a:pt x="1" y="896"/>
                  </a:cubicBezTo>
                  <a:lnTo>
                    <a:pt x="1" y="7284"/>
                  </a:lnTo>
                  <a:cubicBezTo>
                    <a:pt x="1" y="7778"/>
                    <a:pt x="402" y="8179"/>
                    <a:pt x="927" y="8179"/>
                  </a:cubicBezTo>
                  <a:lnTo>
                    <a:pt x="2038" y="8179"/>
                  </a:lnTo>
                  <a:cubicBezTo>
                    <a:pt x="2531" y="8179"/>
                    <a:pt x="2963" y="7778"/>
                    <a:pt x="2963" y="7284"/>
                  </a:cubicBezTo>
                  <a:lnTo>
                    <a:pt x="2963" y="2655"/>
                  </a:lnTo>
                  <a:cubicBezTo>
                    <a:pt x="2963" y="2516"/>
                    <a:pt x="2855" y="2446"/>
                    <a:pt x="2747" y="2446"/>
                  </a:cubicBezTo>
                  <a:cubicBezTo>
                    <a:pt x="2639" y="2446"/>
                    <a:pt x="2531" y="2516"/>
                    <a:pt x="2531" y="2655"/>
                  </a:cubicBezTo>
                  <a:lnTo>
                    <a:pt x="2531" y="7284"/>
                  </a:lnTo>
                  <a:cubicBezTo>
                    <a:pt x="2531" y="7531"/>
                    <a:pt x="2315" y="7747"/>
                    <a:pt x="2038" y="7747"/>
                  </a:cubicBezTo>
                  <a:lnTo>
                    <a:pt x="927" y="7747"/>
                  </a:lnTo>
                  <a:cubicBezTo>
                    <a:pt x="649" y="7747"/>
                    <a:pt x="433" y="7531"/>
                    <a:pt x="433" y="7284"/>
                  </a:cubicBezTo>
                  <a:lnTo>
                    <a:pt x="433" y="896"/>
                  </a:lnTo>
                  <a:cubicBezTo>
                    <a:pt x="433" y="649"/>
                    <a:pt x="649" y="433"/>
                    <a:pt x="927" y="433"/>
                  </a:cubicBezTo>
                  <a:lnTo>
                    <a:pt x="2038" y="433"/>
                  </a:lnTo>
                  <a:cubicBezTo>
                    <a:pt x="2315" y="433"/>
                    <a:pt x="2531" y="649"/>
                    <a:pt x="2531" y="896"/>
                  </a:cubicBezTo>
                  <a:lnTo>
                    <a:pt x="2531" y="1389"/>
                  </a:lnTo>
                  <a:cubicBezTo>
                    <a:pt x="2531" y="1528"/>
                    <a:pt x="2639" y="1598"/>
                    <a:pt x="2747" y="1598"/>
                  </a:cubicBezTo>
                  <a:cubicBezTo>
                    <a:pt x="2855" y="1598"/>
                    <a:pt x="2963" y="1528"/>
                    <a:pt x="2963" y="1389"/>
                  </a:cubicBezTo>
                  <a:lnTo>
                    <a:pt x="2963" y="896"/>
                  </a:lnTo>
                  <a:cubicBezTo>
                    <a:pt x="2963" y="402"/>
                    <a:pt x="2562" y="1"/>
                    <a:pt x="20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44" name="Google Shape;12444;p23"/>
            <p:cNvSpPr/>
            <p:nvPr/>
          </p:nvSpPr>
          <p:spPr>
            <a:xfrm>
              <a:off x="5044150" y="3652150"/>
              <a:ext cx="73325" cy="273175"/>
            </a:xfrm>
            <a:custGeom>
              <a:avLst/>
              <a:gdLst/>
              <a:ahLst/>
              <a:cxnLst/>
              <a:rect l="l" t="t" r="r" b="b"/>
              <a:pathLst>
                <a:path w="2933" h="10927" extrusionOk="0">
                  <a:moveTo>
                    <a:pt x="2037" y="402"/>
                  </a:moveTo>
                  <a:cubicBezTo>
                    <a:pt x="2315" y="402"/>
                    <a:pt x="2531" y="618"/>
                    <a:pt x="2531" y="896"/>
                  </a:cubicBezTo>
                  <a:lnTo>
                    <a:pt x="2531" y="10031"/>
                  </a:lnTo>
                  <a:cubicBezTo>
                    <a:pt x="2531" y="10278"/>
                    <a:pt x="2315" y="10494"/>
                    <a:pt x="2037" y="10494"/>
                  </a:cubicBezTo>
                  <a:lnTo>
                    <a:pt x="895" y="10494"/>
                  </a:lnTo>
                  <a:cubicBezTo>
                    <a:pt x="618" y="10494"/>
                    <a:pt x="433" y="10278"/>
                    <a:pt x="433" y="10031"/>
                  </a:cubicBezTo>
                  <a:lnTo>
                    <a:pt x="433" y="896"/>
                  </a:lnTo>
                  <a:cubicBezTo>
                    <a:pt x="402" y="618"/>
                    <a:pt x="618" y="402"/>
                    <a:pt x="895" y="402"/>
                  </a:cubicBezTo>
                  <a:close/>
                  <a:moveTo>
                    <a:pt x="895" y="1"/>
                  </a:moveTo>
                  <a:cubicBezTo>
                    <a:pt x="402" y="1"/>
                    <a:pt x="0" y="402"/>
                    <a:pt x="0" y="896"/>
                  </a:cubicBezTo>
                  <a:lnTo>
                    <a:pt x="0" y="10031"/>
                  </a:lnTo>
                  <a:cubicBezTo>
                    <a:pt x="0" y="10525"/>
                    <a:pt x="402" y="10926"/>
                    <a:pt x="895" y="10926"/>
                  </a:cubicBezTo>
                  <a:lnTo>
                    <a:pt x="2037" y="10926"/>
                  </a:lnTo>
                  <a:cubicBezTo>
                    <a:pt x="2531" y="10926"/>
                    <a:pt x="2932" y="10525"/>
                    <a:pt x="2932" y="10031"/>
                  </a:cubicBezTo>
                  <a:lnTo>
                    <a:pt x="2932" y="896"/>
                  </a:lnTo>
                  <a:cubicBezTo>
                    <a:pt x="2932" y="402"/>
                    <a:pt x="2531" y="1"/>
                    <a:pt x="20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45" name="Google Shape;12445;p23"/>
            <p:cNvSpPr/>
            <p:nvPr/>
          </p:nvSpPr>
          <p:spPr>
            <a:xfrm>
              <a:off x="4763300" y="3563025"/>
              <a:ext cx="347750" cy="197750"/>
            </a:xfrm>
            <a:custGeom>
              <a:avLst/>
              <a:gdLst/>
              <a:ahLst/>
              <a:cxnLst/>
              <a:rect l="l" t="t" r="r" b="b"/>
              <a:pathLst>
                <a:path w="13910" h="7910" extrusionOk="0">
                  <a:moveTo>
                    <a:pt x="12770" y="446"/>
                  </a:moveTo>
                  <a:cubicBezTo>
                    <a:pt x="13315" y="446"/>
                    <a:pt x="13315" y="1316"/>
                    <a:pt x="12770" y="1316"/>
                  </a:cubicBezTo>
                  <a:cubicBezTo>
                    <a:pt x="12753" y="1316"/>
                    <a:pt x="12735" y="1315"/>
                    <a:pt x="12716" y="1313"/>
                  </a:cubicBezTo>
                  <a:cubicBezTo>
                    <a:pt x="12469" y="1313"/>
                    <a:pt x="12253" y="1128"/>
                    <a:pt x="12253" y="881"/>
                  </a:cubicBezTo>
                  <a:cubicBezTo>
                    <a:pt x="12253" y="634"/>
                    <a:pt x="12469" y="449"/>
                    <a:pt x="12716" y="449"/>
                  </a:cubicBezTo>
                  <a:cubicBezTo>
                    <a:pt x="12735" y="447"/>
                    <a:pt x="12753" y="446"/>
                    <a:pt x="12770" y="446"/>
                  </a:cubicBezTo>
                  <a:close/>
                  <a:moveTo>
                    <a:pt x="1173" y="2640"/>
                  </a:moveTo>
                  <a:cubicBezTo>
                    <a:pt x="1575" y="2640"/>
                    <a:pt x="1760" y="3134"/>
                    <a:pt x="1482" y="3412"/>
                  </a:cubicBezTo>
                  <a:cubicBezTo>
                    <a:pt x="1396" y="3498"/>
                    <a:pt x="1291" y="3537"/>
                    <a:pt x="1188" y="3537"/>
                  </a:cubicBezTo>
                  <a:cubicBezTo>
                    <a:pt x="961" y="3537"/>
                    <a:pt x="741" y="3348"/>
                    <a:pt x="741" y="3072"/>
                  </a:cubicBezTo>
                  <a:cubicBezTo>
                    <a:pt x="711" y="2856"/>
                    <a:pt x="927" y="2640"/>
                    <a:pt x="1173" y="2640"/>
                  </a:cubicBezTo>
                  <a:close/>
                  <a:moveTo>
                    <a:pt x="8858" y="3535"/>
                  </a:moveTo>
                  <a:cubicBezTo>
                    <a:pt x="9455" y="3565"/>
                    <a:pt x="9388" y="4402"/>
                    <a:pt x="8853" y="4402"/>
                  </a:cubicBezTo>
                  <a:cubicBezTo>
                    <a:pt x="8835" y="4402"/>
                    <a:pt x="8816" y="4401"/>
                    <a:pt x="8796" y="4399"/>
                  </a:cubicBezTo>
                  <a:cubicBezTo>
                    <a:pt x="8673" y="4368"/>
                    <a:pt x="8549" y="4307"/>
                    <a:pt x="8488" y="4214"/>
                  </a:cubicBezTo>
                  <a:cubicBezTo>
                    <a:pt x="8426" y="4122"/>
                    <a:pt x="8395" y="3998"/>
                    <a:pt x="8426" y="3875"/>
                  </a:cubicBezTo>
                  <a:lnTo>
                    <a:pt x="8426" y="3875"/>
                  </a:lnTo>
                  <a:lnTo>
                    <a:pt x="8426" y="3905"/>
                  </a:lnTo>
                  <a:cubicBezTo>
                    <a:pt x="8457" y="3689"/>
                    <a:pt x="8642" y="3535"/>
                    <a:pt x="8858" y="3535"/>
                  </a:cubicBezTo>
                  <a:close/>
                  <a:moveTo>
                    <a:pt x="5167" y="6689"/>
                  </a:moveTo>
                  <a:cubicBezTo>
                    <a:pt x="5239" y="6689"/>
                    <a:pt x="5310" y="6723"/>
                    <a:pt x="5371" y="6806"/>
                  </a:cubicBezTo>
                  <a:cubicBezTo>
                    <a:pt x="5432" y="6899"/>
                    <a:pt x="5463" y="7023"/>
                    <a:pt x="5463" y="7115"/>
                  </a:cubicBezTo>
                  <a:cubicBezTo>
                    <a:pt x="5407" y="7341"/>
                    <a:pt x="5221" y="7489"/>
                    <a:pt x="5001" y="7489"/>
                  </a:cubicBezTo>
                  <a:cubicBezTo>
                    <a:pt x="4980" y="7489"/>
                    <a:pt x="4960" y="7488"/>
                    <a:pt x="4939" y="7485"/>
                  </a:cubicBezTo>
                  <a:cubicBezTo>
                    <a:pt x="4483" y="7409"/>
                    <a:pt x="4837" y="6689"/>
                    <a:pt x="5167" y="6689"/>
                  </a:cubicBezTo>
                  <a:close/>
                  <a:moveTo>
                    <a:pt x="12721" y="1"/>
                  </a:moveTo>
                  <a:cubicBezTo>
                    <a:pt x="12148" y="1"/>
                    <a:pt x="11645" y="611"/>
                    <a:pt x="11913" y="1220"/>
                  </a:cubicBezTo>
                  <a:lnTo>
                    <a:pt x="9383" y="3257"/>
                  </a:lnTo>
                  <a:cubicBezTo>
                    <a:pt x="9290" y="3196"/>
                    <a:pt x="9167" y="3134"/>
                    <a:pt x="9012" y="3103"/>
                  </a:cubicBezTo>
                  <a:cubicBezTo>
                    <a:pt x="8973" y="3098"/>
                    <a:pt x="8933" y="3095"/>
                    <a:pt x="8894" y="3095"/>
                  </a:cubicBezTo>
                  <a:cubicBezTo>
                    <a:pt x="8473" y="3095"/>
                    <a:pt x="8081" y="3390"/>
                    <a:pt x="8025" y="3813"/>
                  </a:cubicBezTo>
                  <a:cubicBezTo>
                    <a:pt x="7994" y="3998"/>
                    <a:pt x="8025" y="4152"/>
                    <a:pt x="8087" y="4307"/>
                  </a:cubicBezTo>
                  <a:lnTo>
                    <a:pt x="5556" y="6344"/>
                  </a:lnTo>
                  <a:cubicBezTo>
                    <a:pt x="5432" y="6251"/>
                    <a:pt x="5309" y="6220"/>
                    <a:pt x="5155" y="6189"/>
                  </a:cubicBezTo>
                  <a:cubicBezTo>
                    <a:pt x="5108" y="6182"/>
                    <a:pt x="5060" y="6178"/>
                    <a:pt x="5011" y="6178"/>
                  </a:cubicBezTo>
                  <a:cubicBezTo>
                    <a:pt x="4863" y="6178"/>
                    <a:pt x="4707" y="6212"/>
                    <a:pt x="4568" y="6282"/>
                  </a:cubicBezTo>
                  <a:lnTo>
                    <a:pt x="1914" y="3535"/>
                  </a:lnTo>
                  <a:cubicBezTo>
                    <a:pt x="2007" y="3381"/>
                    <a:pt x="2038" y="3227"/>
                    <a:pt x="2038" y="3072"/>
                  </a:cubicBezTo>
                  <a:cubicBezTo>
                    <a:pt x="2038" y="2549"/>
                    <a:pt x="1612" y="2196"/>
                    <a:pt x="1165" y="2196"/>
                  </a:cubicBezTo>
                  <a:cubicBezTo>
                    <a:pt x="953" y="2196"/>
                    <a:pt x="735" y="2276"/>
                    <a:pt x="556" y="2455"/>
                  </a:cubicBezTo>
                  <a:cubicBezTo>
                    <a:pt x="1" y="3010"/>
                    <a:pt x="402" y="3936"/>
                    <a:pt x="1173" y="3936"/>
                  </a:cubicBezTo>
                  <a:lnTo>
                    <a:pt x="1173" y="3967"/>
                  </a:lnTo>
                  <a:cubicBezTo>
                    <a:pt x="1328" y="3936"/>
                    <a:pt x="1482" y="3905"/>
                    <a:pt x="1606" y="3844"/>
                  </a:cubicBezTo>
                  <a:lnTo>
                    <a:pt x="4291" y="6590"/>
                  </a:lnTo>
                  <a:cubicBezTo>
                    <a:pt x="4229" y="6683"/>
                    <a:pt x="4167" y="6806"/>
                    <a:pt x="4167" y="6899"/>
                  </a:cubicBezTo>
                  <a:cubicBezTo>
                    <a:pt x="4105" y="7115"/>
                    <a:pt x="4167" y="7362"/>
                    <a:pt x="4321" y="7547"/>
                  </a:cubicBezTo>
                  <a:cubicBezTo>
                    <a:pt x="4445" y="7732"/>
                    <a:pt x="4630" y="7856"/>
                    <a:pt x="4877" y="7887"/>
                  </a:cubicBezTo>
                  <a:cubicBezTo>
                    <a:pt x="4892" y="7902"/>
                    <a:pt x="4915" y="7910"/>
                    <a:pt x="4939" y="7910"/>
                  </a:cubicBezTo>
                  <a:cubicBezTo>
                    <a:pt x="4962" y="7910"/>
                    <a:pt x="4985" y="7902"/>
                    <a:pt x="5000" y="7887"/>
                  </a:cubicBezTo>
                  <a:cubicBezTo>
                    <a:pt x="5432" y="7887"/>
                    <a:pt x="5803" y="7609"/>
                    <a:pt x="5864" y="7177"/>
                  </a:cubicBezTo>
                  <a:cubicBezTo>
                    <a:pt x="5895" y="7023"/>
                    <a:pt x="5864" y="6837"/>
                    <a:pt x="5803" y="6683"/>
                  </a:cubicBezTo>
                  <a:lnTo>
                    <a:pt x="8333" y="4646"/>
                  </a:lnTo>
                  <a:cubicBezTo>
                    <a:pt x="8488" y="4770"/>
                    <a:pt x="8673" y="4831"/>
                    <a:pt x="8858" y="4831"/>
                  </a:cubicBezTo>
                  <a:cubicBezTo>
                    <a:pt x="9290" y="4831"/>
                    <a:pt x="9630" y="4523"/>
                    <a:pt x="9722" y="4122"/>
                  </a:cubicBezTo>
                  <a:cubicBezTo>
                    <a:pt x="9753" y="3936"/>
                    <a:pt x="9722" y="3751"/>
                    <a:pt x="9630" y="3597"/>
                  </a:cubicBezTo>
                  <a:lnTo>
                    <a:pt x="12191" y="1560"/>
                  </a:lnTo>
                  <a:cubicBezTo>
                    <a:pt x="12315" y="1653"/>
                    <a:pt x="12500" y="1714"/>
                    <a:pt x="12685" y="1714"/>
                  </a:cubicBezTo>
                  <a:cubicBezTo>
                    <a:pt x="12696" y="1715"/>
                    <a:pt x="12708" y="1715"/>
                    <a:pt x="12719" y="1715"/>
                  </a:cubicBezTo>
                  <a:cubicBezTo>
                    <a:pt x="13559" y="1715"/>
                    <a:pt x="13910" y="597"/>
                    <a:pt x="13179" y="140"/>
                  </a:cubicBezTo>
                  <a:cubicBezTo>
                    <a:pt x="13030" y="43"/>
                    <a:pt x="12873" y="1"/>
                    <a:pt x="127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446" name="Google Shape;12446;p23"/>
          <p:cNvGrpSpPr/>
          <p:nvPr/>
        </p:nvGrpSpPr>
        <p:grpSpPr>
          <a:xfrm>
            <a:off x="7796257" y="1765793"/>
            <a:ext cx="212200" cy="361875"/>
            <a:chOff x="7060200" y="4141325"/>
            <a:chExt cx="212200" cy="361875"/>
          </a:xfrm>
        </p:grpSpPr>
        <p:sp>
          <p:nvSpPr>
            <p:cNvPr id="12447" name="Google Shape;12447;p23"/>
            <p:cNvSpPr/>
            <p:nvPr/>
          </p:nvSpPr>
          <p:spPr>
            <a:xfrm>
              <a:off x="7060200" y="4141325"/>
              <a:ext cx="212200" cy="361875"/>
            </a:xfrm>
            <a:custGeom>
              <a:avLst/>
              <a:gdLst/>
              <a:ahLst/>
              <a:cxnLst/>
              <a:rect l="l" t="t" r="r" b="b"/>
              <a:pathLst>
                <a:path w="8488" h="14475" extrusionOk="0">
                  <a:moveTo>
                    <a:pt x="8055" y="1760"/>
                  </a:moveTo>
                  <a:lnTo>
                    <a:pt x="8055" y="11851"/>
                  </a:lnTo>
                  <a:lnTo>
                    <a:pt x="433" y="11851"/>
                  </a:lnTo>
                  <a:lnTo>
                    <a:pt x="433" y="1760"/>
                  </a:lnTo>
                  <a:close/>
                  <a:moveTo>
                    <a:pt x="1297" y="0"/>
                  </a:moveTo>
                  <a:cubicBezTo>
                    <a:pt x="587" y="0"/>
                    <a:pt x="31" y="587"/>
                    <a:pt x="0" y="1297"/>
                  </a:cubicBezTo>
                  <a:lnTo>
                    <a:pt x="0" y="13178"/>
                  </a:lnTo>
                  <a:cubicBezTo>
                    <a:pt x="31" y="13888"/>
                    <a:pt x="587" y="14475"/>
                    <a:pt x="1297" y="14475"/>
                  </a:cubicBezTo>
                  <a:lnTo>
                    <a:pt x="5432" y="14475"/>
                  </a:lnTo>
                  <a:cubicBezTo>
                    <a:pt x="5710" y="14475"/>
                    <a:pt x="5710" y="14043"/>
                    <a:pt x="5432" y="14043"/>
                  </a:cubicBezTo>
                  <a:lnTo>
                    <a:pt x="1297" y="14043"/>
                  </a:lnTo>
                  <a:cubicBezTo>
                    <a:pt x="834" y="14043"/>
                    <a:pt x="433" y="13672"/>
                    <a:pt x="433" y="13178"/>
                  </a:cubicBezTo>
                  <a:lnTo>
                    <a:pt x="433" y="12283"/>
                  </a:lnTo>
                  <a:lnTo>
                    <a:pt x="8055" y="12283"/>
                  </a:lnTo>
                  <a:lnTo>
                    <a:pt x="8055" y="13178"/>
                  </a:lnTo>
                  <a:cubicBezTo>
                    <a:pt x="8055" y="13672"/>
                    <a:pt x="7654" y="14043"/>
                    <a:pt x="7191" y="14043"/>
                  </a:cubicBezTo>
                  <a:lnTo>
                    <a:pt x="6667" y="14043"/>
                  </a:lnTo>
                  <a:cubicBezTo>
                    <a:pt x="6389" y="14043"/>
                    <a:pt x="6389" y="14475"/>
                    <a:pt x="6667" y="14475"/>
                  </a:cubicBezTo>
                  <a:lnTo>
                    <a:pt x="7191" y="14475"/>
                  </a:lnTo>
                  <a:cubicBezTo>
                    <a:pt x="7901" y="14475"/>
                    <a:pt x="8488" y="13888"/>
                    <a:pt x="8488" y="13178"/>
                  </a:cubicBezTo>
                  <a:lnTo>
                    <a:pt x="8488" y="1297"/>
                  </a:lnTo>
                  <a:cubicBezTo>
                    <a:pt x="8488" y="587"/>
                    <a:pt x="7901" y="0"/>
                    <a:pt x="7191" y="0"/>
                  </a:cubicBezTo>
                  <a:lnTo>
                    <a:pt x="3087" y="0"/>
                  </a:lnTo>
                  <a:cubicBezTo>
                    <a:pt x="2809" y="0"/>
                    <a:pt x="2809" y="432"/>
                    <a:pt x="3087" y="432"/>
                  </a:cubicBezTo>
                  <a:lnTo>
                    <a:pt x="7191" y="432"/>
                  </a:lnTo>
                  <a:cubicBezTo>
                    <a:pt x="7654" y="432"/>
                    <a:pt x="8055" y="803"/>
                    <a:pt x="8055" y="1297"/>
                  </a:cubicBezTo>
                  <a:lnTo>
                    <a:pt x="8055" y="1327"/>
                  </a:lnTo>
                  <a:lnTo>
                    <a:pt x="433" y="1327"/>
                  </a:lnTo>
                  <a:lnTo>
                    <a:pt x="433" y="1297"/>
                  </a:lnTo>
                  <a:cubicBezTo>
                    <a:pt x="433" y="803"/>
                    <a:pt x="834" y="432"/>
                    <a:pt x="1297" y="432"/>
                  </a:cubicBezTo>
                  <a:lnTo>
                    <a:pt x="1821" y="432"/>
                  </a:lnTo>
                  <a:cubicBezTo>
                    <a:pt x="2099" y="432"/>
                    <a:pt x="2099" y="0"/>
                    <a:pt x="18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48" name="Google Shape;12448;p23"/>
            <p:cNvSpPr/>
            <p:nvPr/>
          </p:nvSpPr>
          <p:spPr>
            <a:xfrm>
              <a:off x="7146625" y="4463825"/>
              <a:ext cx="39350" cy="10825"/>
            </a:xfrm>
            <a:custGeom>
              <a:avLst/>
              <a:gdLst/>
              <a:ahLst/>
              <a:cxnLst/>
              <a:rect l="l" t="t" r="r" b="b"/>
              <a:pathLst>
                <a:path w="1574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lnTo>
                    <a:pt x="1296" y="433"/>
                  </a:lnTo>
                  <a:cubicBezTo>
                    <a:pt x="1574" y="433"/>
                    <a:pt x="1574" y="1"/>
                    <a:pt x="12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49" name="Google Shape;12449;p23"/>
            <p:cNvSpPr/>
            <p:nvPr/>
          </p:nvSpPr>
          <p:spPr>
            <a:xfrm>
              <a:off x="7102625" y="4243125"/>
              <a:ext cx="144300" cy="142075"/>
            </a:xfrm>
            <a:custGeom>
              <a:avLst/>
              <a:gdLst/>
              <a:ahLst/>
              <a:cxnLst/>
              <a:rect l="l" t="t" r="r" b="b"/>
              <a:pathLst>
                <a:path w="5772" h="5683" extrusionOk="0">
                  <a:moveTo>
                    <a:pt x="4383" y="1514"/>
                  </a:moveTo>
                  <a:lnTo>
                    <a:pt x="4013" y="3490"/>
                  </a:lnTo>
                  <a:lnTo>
                    <a:pt x="896" y="3490"/>
                  </a:lnTo>
                  <a:cubicBezTo>
                    <a:pt x="865" y="3490"/>
                    <a:pt x="834" y="3459"/>
                    <a:pt x="834" y="3397"/>
                  </a:cubicBezTo>
                  <a:lnTo>
                    <a:pt x="433" y="1607"/>
                  </a:lnTo>
                  <a:cubicBezTo>
                    <a:pt x="433" y="1576"/>
                    <a:pt x="433" y="1576"/>
                    <a:pt x="433" y="1545"/>
                  </a:cubicBezTo>
                  <a:cubicBezTo>
                    <a:pt x="464" y="1514"/>
                    <a:pt x="464" y="1514"/>
                    <a:pt x="495" y="1514"/>
                  </a:cubicBezTo>
                  <a:close/>
                  <a:moveTo>
                    <a:pt x="1359" y="4817"/>
                  </a:moveTo>
                  <a:cubicBezTo>
                    <a:pt x="1482" y="4817"/>
                    <a:pt x="1575" y="4909"/>
                    <a:pt x="1575" y="5033"/>
                  </a:cubicBezTo>
                  <a:cubicBezTo>
                    <a:pt x="1575" y="5112"/>
                    <a:pt x="1544" y="5142"/>
                    <a:pt x="1502" y="5142"/>
                  </a:cubicBezTo>
                  <a:cubicBezTo>
                    <a:pt x="1364" y="5142"/>
                    <a:pt x="1099" y="4817"/>
                    <a:pt x="1359" y="4817"/>
                  </a:cubicBezTo>
                  <a:close/>
                  <a:moveTo>
                    <a:pt x="3457" y="4817"/>
                  </a:moveTo>
                  <a:cubicBezTo>
                    <a:pt x="3735" y="4817"/>
                    <a:pt x="3735" y="5249"/>
                    <a:pt x="3457" y="5249"/>
                  </a:cubicBezTo>
                  <a:cubicBezTo>
                    <a:pt x="3180" y="5249"/>
                    <a:pt x="3180" y="4817"/>
                    <a:pt x="3457" y="4817"/>
                  </a:cubicBezTo>
                  <a:close/>
                  <a:moveTo>
                    <a:pt x="5522" y="1"/>
                  </a:moveTo>
                  <a:cubicBezTo>
                    <a:pt x="5513" y="1"/>
                    <a:pt x="5504" y="1"/>
                    <a:pt x="5494" y="2"/>
                  </a:cubicBezTo>
                  <a:lnTo>
                    <a:pt x="5247" y="2"/>
                  </a:lnTo>
                  <a:cubicBezTo>
                    <a:pt x="4939" y="2"/>
                    <a:pt x="4661" y="218"/>
                    <a:pt x="4630" y="527"/>
                  </a:cubicBezTo>
                  <a:lnTo>
                    <a:pt x="4507" y="1113"/>
                  </a:lnTo>
                  <a:lnTo>
                    <a:pt x="526" y="1113"/>
                  </a:lnTo>
                  <a:cubicBezTo>
                    <a:pt x="371" y="1113"/>
                    <a:pt x="248" y="1175"/>
                    <a:pt x="155" y="1298"/>
                  </a:cubicBezTo>
                  <a:cubicBezTo>
                    <a:pt x="63" y="1391"/>
                    <a:pt x="1" y="1576"/>
                    <a:pt x="32" y="1700"/>
                  </a:cubicBezTo>
                  <a:lnTo>
                    <a:pt x="433" y="3520"/>
                  </a:lnTo>
                  <a:cubicBezTo>
                    <a:pt x="495" y="3736"/>
                    <a:pt x="680" y="3922"/>
                    <a:pt x="927" y="3922"/>
                  </a:cubicBezTo>
                  <a:lnTo>
                    <a:pt x="4013" y="3922"/>
                  </a:lnTo>
                  <a:lnTo>
                    <a:pt x="4013" y="3983"/>
                  </a:lnTo>
                  <a:cubicBezTo>
                    <a:pt x="3982" y="4230"/>
                    <a:pt x="3766" y="4415"/>
                    <a:pt x="3519" y="4415"/>
                  </a:cubicBezTo>
                  <a:lnTo>
                    <a:pt x="958" y="4415"/>
                  </a:lnTo>
                  <a:cubicBezTo>
                    <a:pt x="834" y="4415"/>
                    <a:pt x="742" y="4508"/>
                    <a:pt x="742" y="4631"/>
                  </a:cubicBezTo>
                  <a:cubicBezTo>
                    <a:pt x="742" y="4693"/>
                    <a:pt x="772" y="4755"/>
                    <a:pt x="834" y="4817"/>
                  </a:cubicBezTo>
                  <a:cubicBezTo>
                    <a:pt x="649" y="5218"/>
                    <a:pt x="958" y="5681"/>
                    <a:pt x="1390" y="5681"/>
                  </a:cubicBezTo>
                  <a:cubicBezTo>
                    <a:pt x="1405" y="5682"/>
                    <a:pt x="1421" y="5682"/>
                    <a:pt x="1436" y="5682"/>
                  </a:cubicBezTo>
                  <a:cubicBezTo>
                    <a:pt x="1873" y="5682"/>
                    <a:pt x="2156" y="5265"/>
                    <a:pt x="2007" y="4847"/>
                  </a:cubicBezTo>
                  <a:lnTo>
                    <a:pt x="2902" y="4847"/>
                  </a:lnTo>
                  <a:cubicBezTo>
                    <a:pt x="2871" y="4909"/>
                    <a:pt x="2871" y="4971"/>
                    <a:pt x="2871" y="5063"/>
                  </a:cubicBezTo>
                  <a:cubicBezTo>
                    <a:pt x="2882" y="5337"/>
                    <a:pt x="3087" y="5448"/>
                    <a:pt x="3327" y="5448"/>
                  </a:cubicBezTo>
                  <a:cubicBezTo>
                    <a:pt x="3766" y="5448"/>
                    <a:pt x="4323" y="5081"/>
                    <a:pt x="4044" y="4662"/>
                  </a:cubicBezTo>
                  <a:cubicBezTo>
                    <a:pt x="4229" y="4539"/>
                    <a:pt x="4383" y="4292"/>
                    <a:pt x="4414" y="4045"/>
                  </a:cubicBezTo>
                  <a:lnTo>
                    <a:pt x="5062" y="589"/>
                  </a:lnTo>
                  <a:cubicBezTo>
                    <a:pt x="5093" y="496"/>
                    <a:pt x="5186" y="403"/>
                    <a:pt x="5278" y="403"/>
                  </a:cubicBezTo>
                  <a:lnTo>
                    <a:pt x="5494" y="403"/>
                  </a:lnTo>
                  <a:cubicBezTo>
                    <a:pt x="5762" y="403"/>
                    <a:pt x="5772" y="1"/>
                    <a:pt x="55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450" name="Google Shape;12450;p23"/>
          <p:cNvGrpSpPr/>
          <p:nvPr/>
        </p:nvGrpSpPr>
        <p:grpSpPr>
          <a:xfrm>
            <a:off x="7721420" y="2326799"/>
            <a:ext cx="361875" cy="362275"/>
            <a:chOff x="4004875" y="3563050"/>
            <a:chExt cx="361875" cy="362275"/>
          </a:xfrm>
        </p:grpSpPr>
        <p:sp>
          <p:nvSpPr>
            <p:cNvPr id="12451" name="Google Shape;12451;p23"/>
            <p:cNvSpPr/>
            <p:nvPr/>
          </p:nvSpPr>
          <p:spPr>
            <a:xfrm>
              <a:off x="4004875" y="3563050"/>
              <a:ext cx="361875" cy="362275"/>
            </a:xfrm>
            <a:custGeom>
              <a:avLst/>
              <a:gdLst/>
              <a:ahLst/>
              <a:cxnLst/>
              <a:rect l="l" t="t" r="r" b="b"/>
              <a:pathLst>
                <a:path w="14475" h="14491" extrusionOk="0">
                  <a:moveTo>
                    <a:pt x="4769" y="510"/>
                  </a:moveTo>
                  <a:cubicBezTo>
                    <a:pt x="5201" y="510"/>
                    <a:pt x="5633" y="787"/>
                    <a:pt x="5679" y="1343"/>
                  </a:cubicBezTo>
                  <a:cubicBezTo>
                    <a:pt x="5679" y="1466"/>
                    <a:pt x="5648" y="1590"/>
                    <a:pt x="5587" y="1713"/>
                  </a:cubicBezTo>
                  <a:cubicBezTo>
                    <a:pt x="5525" y="1837"/>
                    <a:pt x="5617" y="1991"/>
                    <a:pt x="5772" y="1991"/>
                  </a:cubicBezTo>
                  <a:lnTo>
                    <a:pt x="6512" y="1991"/>
                  </a:lnTo>
                  <a:lnTo>
                    <a:pt x="6512" y="3133"/>
                  </a:lnTo>
                  <a:lnTo>
                    <a:pt x="3025" y="3133"/>
                  </a:lnTo>
                  <a:lnTo>
                    <a:pt x="3025" y="1991"/>
                  </a:lnTo>
                  <a:lnTo>
                    <a:pt x="3735" y="1991"/>
                  </a:lnTo>
                  <a:cubicBezTo>
                    <a:pt x="3889" y="1991"/>
                    <a:pt x="4013" y="1837"/>
                    <a:pt x="3951" y="1713"/>
                  </a:cubicBezTo>
                  <a:cubicBezTo>
                    <a:pt x="3889" y="1590"/>
                    <a:pt x="3858" y="1466"/>
                    <a:pt x="3858" y="1343"/>
                  </a:cubicBezTo>
                  <a:cubicBezTo>
                    <a:pt x="3905" y="787"/>
                    <a:pt x="4337" y="510"/>
                    <a:pt x="4769" y="510"/>
                  </a:cubicBezTo>
                  <a:close/>
                  <a:moveTo>
                    <a:pt x="11759" y="3503"/>
                  </a:moveTo>
                  <a:cubicBezTo>
                    <a:pt x="11882" y="3503"/>
                    <a:pt x="12006" y="3596"/>
                    <a:pt x="12006" y="3719"/>
                  </a:cubicBezTo>
                  <a:lnTo>
                    <a:pt x="10926" y="3719"/>
                  </a:lnTo>
                  <a:cubicBezTo>
                    <a:pt x="10956" y="3596"/>
                    <a:pt x="11049" y="3503"/>
                    <a:pt x="11173" y="3503"/>
                  </a:cubicBezTo>
                  <a:close/>
                  <a:moveTo>
                    <a:pt x="12191" y="4151"/>
                  </a:moveTo>
                  <a:lnTo>
                    <a:pt x="12962" y="4645"/>
                  </a:lnTo>
                  <a:lnTo>
                    <a:pt x="9969" y="4645"/>
                  </a:lnTo>
                  <a:lnTo>
                    <a:pt x="10771" y="4151"/>
                  </a:lnTo>
                  <a:close/>
                  <a:moveTo>
                    <a:pt x="13271" y="5077"/>
                  </a:moveTo>
                  <a:lnTo>
                    <a:pt x="12438" y="6157"/>
                  </a:lnTo>
                  <a:lnTo>
                    <a:pt x="10524" y="6157"/>
                  </a:lnTo>
                  <a:lnTo>
                    <a:pt x="9691" y="5077"/>
                  </a:lnTo>
                  <a:close/>
                  <a:moveTo>
                    <a:pt x="12568" y="6584"/>
                  </a:moveTo>
                  <a:cubicBezTo>
                    <a:pt x="12740" y="6584"/>
                    <a:pt x="12734" y="6961"/>
                    <a:pt x="12551" y="6961"/>
                  </a:cubicBezTo>
                  <a:cubicBezTo>
                    <a:pt x="12544" y="6961"/>
                    <a:pt x="12537" y="6961"/>
                    <a:pt x="12530" y="6960"/>
                  </a:cubicBezTo>
                  <a:lnTo>
                    <a:pt x="10432" y="6960"/>
                  </a:lnTo>
                  <a:cubicBezTo>
                    <a:pt x="10216" y="6929"/>
                    <a:pt x="10216" y="6620"/>
                    <a:pt x="10432" y="6589"/>
                  </a:cubicBezTo>
                  <a:lnTo>
                    <a:pt x="12530" y="6589"/>
                  </a:lnTo>
                  <a:cubicBezTo>
                    <a:pt x="12544" y="6586"/>
                    <a:pt x="12557" y="6584"/>
                    <a:pt x="12568" y="6584"/>
                  </a:cubicBezTo>
                  <a:close/>
                  <a:moveTo>
                    <a:pt x="12098" y="7361"/>
                  </a:moveTo>
                  <a:lnTo>
                    <a:pt x="12098" y="11126"/>
                  </a:lnTo>
                  <a:cubicBezTo>
                    <a:pt x="12098" y="11527"/>
                    <a:pt x="12376" y="11867"/>
                    <a:pt x="12777" y="11898"/>
                  </a:cubicBezTo>
                  <a:lnTo>
                    <a:pt x="12777" y="12083"/>
                  </a:lnTo>
                  <a:lnTo>
                    <a:pt x="10185" y="12083"/>
                  </a:lnTo>
                  <a:lnTo>
                    <a:pt x="10185" y="11898"/>
                  </a:lnTo>
                  <a:cubicBezTo>
                    <a:pt x="10586" y="11867"/>
                    <a:pt x="10864" y="11527"/>
                    <a:pt x="10864" y="11126"/>
                  </a:cubicBezTo>
                  <a:lnTo>
                    <a:pt x="10864" y="7361"/>
                  </a:lnTo>
                  <a:close/>
                  <a:moveTo>
                    <a:pt x="9537" y="5571"/>
                  </a:moveTo>
                  <a:lnTo>
                    <a:pt x="10061" y="6250"/>
                  </a:lnTo>
                  <a:cubicBezTo>
                    <a:pt x="9568" y="6589"/>
                    <a:pt x="9815" y="7392"/>
                    <a:pt x="10432" y="7392"/>
                  </a:cubicBezTo>
                  <a:lnTo>
                    <a:pt x="10463" y="7392"/>
                  </a:lnTo>
                  <a:lnTo>
                    <a:pt x="10463" y="11157"/>
                  </a:lnTo>
                  <a:cubicBezTo>
                    <a:pt x="10432" y="11342"/>
                    <a:pt x="10308" y="11496"/>
                    <a:pt x="10123" y="11496"/>
                  </a:cubicBezTo>
                  <a:cubicBezTo>
                    <a:pt x="9907" y="11496"/>
                    <a:pt x="9753" y="11651"/>
                    <a:pt x="9753" y="11836"/>
                  </a:cubicBezTo>
                  <a:lnTo>
                    <a:pt x="9753" y="12083"/>
                  </a:lnTo>
                  <a:cubicBezTo>
                    <a:pt x="9691" y="12083"/>
                    <a:pt x="9599" y="12114"/>
                    <a:pt x="9537" y="12145"/>
                  </a:cubicBezTo>
                  <a:lnTo>
                    <a:pt x="9537" y="5571"/>
                  </a:lnTo>
                  <a:close/>
                  <a:moveTo>
                    <a:pt x="8055" y="3040"/>
                  </a:moveTo>
                  <a:lnTo>
                    <a:pt x="8055" y="12885"/>
                  </a:lnTo>
                  <a:lnTo>
                    <a:pt x="1482" y="12885"/>
                  </a:lnTo>
                  <a:lnTo>
                    <a:pt x="1482" y="3040"/>
                  </a:lnTo>
                  <a:lnTo>
                    <a:pt x="2593" y="3040"/>
                  </a:lnTo>
                  <a:lnTo>
                    <a:pt x="2593" y="3349"/>
                  </a:lnTo>
                  <a:cubicBezTo>
                    <a:pt x="2593" y="3442"/>
                    <a:pt x="2716" y="3565"/>
                    <a:pt x="2809" y="3565"/>
                  </a:cubicBezTo>
                  <a:lnTo>
                    <a:pt x="6728" y="3565"/>
                  </a:lnTo>
                  <a:cubicBezTo>
                    <a:pt x="6821" y="3565"/>
                    <a:pt x="6914" y="3472"/>
                    <a:pt x="6914" y="3349"/>
                  </a:cubicBezTo>
                  <a:lnTo>
                    <a:pt x="6914" y="3040"/>
                  </a:lnTo>
                  <a:close/>
                  <a:moveTo>
                    <a:pt x="13117" y="12484"/>
                  </a:moveTo>
                  <a:cubicBezTo>
                    <a:pt x="13364" y="12484"/>
                    <a:pt x="13549" y="12669"/>
                    <a:pt x="13549" y="12916"/>
                  </a:cubicBezTo>
                  <a:lnTo>
                    <a:pt x="13549" y="13194"/>
                  </a:lnTo>
                  <a:lnTo>
                    <a:pt x="9383" y="13194"/>
                  </a:lnTo>
                  <a:lnTo>
                    <a:pt x="9383" y="12916"/>
                  </a:lnTo>
                  <a:cubicBezTo>
                    <a:pt x="9383" y="12669"/>
                    <a:pt x="9568" y="12484"/>
                    <a:pt x="9815" y="12484"/>
                  </a:cubicBezTo>
                  <a:close/>
                  <a:moveTo>
                    <a:pt x="4753" y="0"/>
                  </a:moveTo>
                  <a:cubicBezTo>
                    <a:pt x="4090" y="0"/>
                    <a:pt x="3426" y="448"/>
                    <a:pt x="3426" y="1343"/>
                  </a:cubicBezTo>
                  <a:cubicBezTo>
                    <a:pt x="3426" y="1405"/>
                    <a:pt x="3457" y="1497"/>
                    <a:pt x="3457" y="1559"/>
                  </a:cubicBezTo>
                  <a:lnTo>
                    <a:pt x="1544" y="1559"/>
                  </a:lnTo>
                  <a:cubicBezTo>
                    <a:pt x="679" y="1559"/>
                    <a:pt x="1" y="2238"/>
                    <a:pt x="1" y="3102"/>
                  </a:cubicBezTo>
                  <a:lnTo>
                    <a:pt x="1" y="3627"/>
                  </a:lnTo>
                  <a:cubicBezTo>
                    <a:pt x="1" y="3766"/>
                    <a:pt x="101" y="3835"/>
                    <a:pt x="201" y="3835"/>
                  </a:cubicBezTo>
                  <a:cubicBezTo>
                    <a:pt x="301" y="3835"/>
                    <a:pt x="402" y="3766"/>
                    <a:pt x="402" y="3627"/>
                  </a:cubicBezTo>
                  <a:lnTo>
                    <a:pt x="402" y="3102"/>
                  </a:lnTo>
                  <a:cubicBezTo>
                    <a:pt x="402" y="2485"/>
                    <a:pt x="896" y="1991"/>
                    <a:pt x="1513" y="1991"/>
                  </a:cubicBezTo>
                  <a:lnTo>
                    <a:pt x="2593" y="1991"/>
                  </a:lnTo>
                  <a:lnTo>
                    <a:pt x="2593" y="2608"/>
                  </a:lnTo>
                  <a:lnTo>
                    <a:pt x="1235" y="2608"/>
                  </a:lnTo>
                  <a:cubicBezTo>
                    <a:pt x="1142" y="2608"/>
                    <a:pt x="1050" y="2701"/>
                    <a:pt x="1050" y="2824"/>
                  </a:cubicBezTo>
                  <a:lnTo>
                    <a:pt x="1050" y="13101"/>
                  </a:lnTo>
                  <a:cubicBezTo>
                    <a:pt x="1050" y="13194"/>
                    <a:pt x="1142" y="13286"/>
                    <a:pt x="1235" y="13286"/>
                  </a:cubicBezTo>
                  <a:lnTo>
                    <a:pt x="8271" y="13286"/>
                  </a:lnTo>
                  <a:cubicBezTo>
                    <a:pt x="8364" y="13286"/>
                    <a:pt x="8457" y="13194"/>
                    <a:pt x="8457" y="13101"/>
                  </a:cubicBezTo>
                  <a:lnTo>
                    <a:pt x="8457" y="2824"/>
                  </a:lnTo>
                  <a:cubicBezTo>
                    <a:pt x="8457" y="2701"/>
                    <a:pt x="8364" y="2608"/>
                    <a:pt x="8271" y="2608"/>
                  </a:cubicBezTo>
                  <a:lnTo>
                    <a:pt x="6914" y="2608"/>
                  </a:lnTo>
                  <a:lnTo>
                    <a:pt x="6914" y="1991"/>
                  </a:lnTo>
                  <a:lnTo>
                    <a:pt x="7994" y="1991"/>
                  </a:lnTo>
                  <a:cubicBezTo>
                    <a:pt x="8580" y="1991"/>
                    <a:pt x="9105" y="2485"/>
                    <a:pt x="9105" y="3102"/>
                  </a:cubicBezTo>
                  <a:lnTo>
                    <a:pt x="9105" y="12453"/>
                  </a:lnTo>
                  <a:cubicBezTo>
                    <a:pt x="9012" y="12577"/>
                    <a:pt x="8950" y="12731"/>
                    <a:pt x="8981" y="12916"/>
                  </a:cubicBezTo>
                  <a:lnTo>
                    <a:pt x="8981" y="13194"/>
                  </a:lnTo>
                  <a:cubicBezTo>
                    <a:pt x="8673" y="13256"/>
                    <a:pt x="8457" y="13502"/>
                    <a:pt x="8457" y="13811"/>
                  </a:cubicBezTo>
                  <a:cubicBezTo>
                    <a:pt x="8457" y="13904"/>
                    <a:pt x="8488" y="13965"/>
                    <a:pt x="8518" y="14027"/>
                  </a:cubicBezTo>
                  <a:lnTo>
                    <a:pt x="1544" y="14027"/>
                  </a:lnTo>
                  <a:cubicBezTo>
                    <a:pt x="926" y="14027"/>
                    <a:pt x="433" y="13533"/>
                    <a:pt x="433" y="12916"/>
                  </a:cubicBezTo>
                  <a:lnTo>
                    <a:pt x="433" y="4923"/>
                  </a:lnTo>
                  <a:cubicBezTo>
                    <a:pt x="433" y="4784"/>
                    <a:pt x="325" y="4715"/>
                    <a:pt x="217" y="4715"/>
                  </a:cubicBezTo>
                  <a:cubicBezTo>
                    <a:pt x="109" y="4715"/>
                    <a:pt x="1" y="4784"/>
                    <a:pt x="1" y="4923"/>
                  </a:cubicBezTo>
                  <a:lnTo>
                    <a:pt x="1" y="12947"/>
                  </a:lnTo>
                  <a:cubicBezTo>
                    <a:pt x="1" y="13780"/>
                    <a:pt x="679" y="14490"/>
                    <a:pt x="1544" y="14490"/>
                  </a:cubicBezTo>
                  <a:lnTo>
                    <a:pt x="11944" y="14490"/>
                  </a:lnTo>
                  <a:cubicBezTo>
                    <a:pt x="12253" y="14490"/>
                    <a:pt x="12253" y="14058"/>
                    <a:pt x="11944" y="14058"/>
                  </a:cubicBezTo>
                  <a:lnTo>
                    <a:pt x="9105" y="14058"/>
                  </a:lnTo>
                  <a:cubicBezTo>
                    <a:pt x="8981" y="14058"/>
                    <a:pt x="8889" y="13965"/>
                    <a:pt x="8920" y="13873"/>
                  </a:cubicBezTo>
                  <a:cubicBezTo>
                    <a:pt x="8920" y="13749"/>
                    <a:pt x="8981" y="13657"/>
                    <a:pt x="9105" y="13657"/>
                  </a:cubicBezTo>
                  <a:lnTo>
                    <a:pt x="13857" y="13657"/>
                  </a:lnTo>
                  <a:cubicBezTo>
                    <a:pt x="14104" y="13688"/>
                    <a:pt x="14104" y="14027"/>
                    <a:pt x="13857" y="14058"/>
                  </a:cubicBezTo>
                  <a:lnTo>
                    <a:pt x="13271" y="14058"/>
                  </a:lnTo>
                  <a:cubicBezTo>
                    <a:pt x="12993" y="14058"/>
                    <a:pt x="12993" y="14490"/>
                    <a:pt x="13271" y="14490"/>
                  </a:cubicBezTo>
                  <a:lnTo>
                    <a:pt x="13857" y="14490"/>
                  </a:lnTo>
                  <a:cubicBezTo>
                    <a:pt x="14197" y="14490"/>
                    <a:pt x="14475" y="14212"/>
                    <a:pt x="14475" y="13873"/>
                  </a:cubicBezTo>
                  <a:cubicBezTo>
                    <a:pt x="14475" y="13564"/>
                    <a:pt x="14259" y="13317"/>
                    <a:pt x="13981" y="13256"/>
                  </a:cubicBezTo>
                  <a:lnTo>
                    <a:pt x="13981" y="13225"/>
                  </a:lnTo>
                  <a:lnTo>
                    <a:pt x="13981" y="12916"/>
                  </a:lnTo>
                  <a:cubicBezTo>
                    <a:pt x="13981" y="12484"/>
                    <a:pt x="13641" y="12114"/>
                    <a:pt x="13209" y="12083"/>
                  </a:cubicBezTo>
                  <a:lnTo>
                    <a:pt x="13209" y="11836"/>
                  </a:lnTo>
                  <a:cubicBezTo>
                    <a:pt x="13209" y="11620"/>
                    <a:pt x="13055" y="11466"/>
                    <a:pt x="12839" y="11466"/>
                  </a:cubicBezTo>
                  <a:cubicBezTo>
                    <a:pt x="12685" y="11466"/>
                    <a:pt x="12530" y="11342"/>
                    <a:pt x="12530" y="11157"/>
                  </a:cubicBezTo>
                  <a:lnTo>
                    <a:pt x="12530" y="7361"/>
                  </a:lnTo>
                  <a:cubicBezTo>
                    <a:pt x="13148" y="7361"/>
                    <a:pt x="13395" y="6589"/>
                    <a:pt x="12901" y="6250"/>
                  </a:cubicBezTo>
                  <a:lnTo>
                    <a:pt x="13734" y="5170"/>
                  </a:lnTo>
                  <a:cubicBezTo>
                    <a:pt x="13827" y="5077"/>
                    <a:pt x="13857" y="4954"/>
                    <a:pt x="13827" y="4830"/>
                  </a:cubicBezTo>
                  <a:cubicBezTo>
                    <a:pt x="13796" y="4707"/>
                    <a:pt x="13734" y="4614"/>
                    <a:pt x="13611" y="4553"/>
                  </a:cubicBezTo>
                  <a:lnTo>
                    <a:pt x="12438" y="3812"/>
                  </a:lnTo>
                  <a:lnTo>
                    <a:pt x="12438" y="3750"/>
                  </a:lnTo>
                  <a:cubicBezTo>
                    <a:pt x="12438" y="3380"/>
                    <a:pt x="12160" y="3071"/>
                    <a:pt x="11790" y="3071"/>
                  </a:cubicBezTo>
                  <a:lnTo>
                    <a:pt x="11697" y="3071"/>
                  </a:lnTo>
                  <a:lnTo>
                    <a:pt x="11697" y="2423"/>
                  </a:lnTo>
                  <a:lnTo>
                    <a:pt x="11944" y="2423"/>
                  </a:lnTo>
                  <a:cubicBezTo>
                    <a:pt x="12222" y="2423"/>
                    <a:pt x="12222" y="1991"/>
                    <a:pt x="11944" y="1991"/>
                  </a:cubicBezTo>
                  <a:lnTo>
                    <a:pt x="11697" y="1991"/>
                  </a:lnTo>
                  <a:lnTo>
                    <a:pt x="11697" y="1744"/>
                  </a:lnTo>
                  <a:cubicBezTo>
                    <a:pt x="11682" y="1621"/>
                    <a:pt x="11581" y="1559"/>
                    <a:pt x="11481" y="1559"/>
                  </a:cubicBezTo>
                  <a:cubicBezTo>
                    <a:pt x="11381" y="1559"/>
                    <a:pt x="11281" y="1621"/>
                    <a:pt x="11265" y="1744"/>
                  </a:cubicBezTo>
                  <a:lnTo>
                    <a:pt x="11265" y="1991"/>
                  </a:lnTo>
                  <a:lnTo>
                    <a:pt x="11018" y="1991"/>
                  </a:lnTo>
                  <a:cubicBezTo>
                    <a:pt x="10740" y="1991"/>
                    <a:pt x="10740" y="2423"/>
                    <a:pt x="11018" y="2423"/>
                  </a:cubicBezTo>
                  <a:lnTo>
                    <a:pt x="11265" y="2423"/>
                  </a:lnTo>
                  <a:lnTo>
                    <a:pt x="11265" y="3071"/>
                  </a:lnTo>
                  <a:lnTo>
                    <a:pt x="11203" y="3071"/>
                  </a:lnTo>
                  <a:cubicBezTo>
                    <a:pt x="10833" y="3071"/>
                    <a:pt x="10524" y="3380"/>
                    <a:pt x="10524" y="3750"/>
                  </a:cubicBezTo>
                  <a:lnTo>
                    <a:pt x="10524" y="3812"/>
                  </a:lnTo>
                  <a:lnTo>
                    <a:pt x="9537" y="4429"/>
                  </a:lnTo>
                  <a:lnTo>
                    <a:pt x="9537" y="3102"/>
                  </a:lnTo>
                  <a:cubicBezTo>
                    <a:pt x="9537" y="2238"/>
                    <a:pt x="8858" y="1559"/>
                    <a:pt x="7994" y="1559"/>
                  </a:cubicBezTo>
                  <a:lnTo>
                    <a:pt x="6080" y="1559"/>
                  </a:lnTo>
                  <a:cubicBezTo>
                    <a:pt x="6080" y="1497"/>
                    <a:pt x="6080" y="1405"/>
                    <a:pt x="6080" y="1343"/>
                  </a:cubicBezTo>
                  <a:cubicBezTo>
                    <a:pt x="6080" y="448"/>
                    <a:pt x="5417" y="0"/>
                    <a:pt x="47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52" name="Google Shape;12452;p23"/>
            <p:cNvSpPr/>
            <p:nvPr/>
          </p:nvSpPr>
          <p:spPr>
            <a:xfrm>
              <a:off x="4105950" y="3583300"/>
              <a:ext cx="36275" cy="28000"/>
            </a:xfrm>
            <a:custGeom>
              <a:avLst/>
              <a:gdLst/>
              <a:ahLst/>
              <a:cxnLst/>
              <a:rect l="l" t="t" r="r" b="b"/>
              <a:pathLst>
                <a:path w="1451" h="1120" extrusionOk="0">
                  <a:moveTo>
                    <a:pt x="683" y="428"/>
                  </a:moveTo>
                  <a:cubicBezTo>
                    <a:pt x="692" y="428"/>
                    <a:pt x="701" y="431"/>
                    <a:pt x="710" y="440"/>
                  </a:cubicBezTo>
                  <a:cubicBezTo>
                    <a:pt x="834" y="440"/>
                    <a:pt x="895" y="564"/>
                    <a:pt x="803" y="656"/>
                  </a:cubicBezTo>
                  <a:cubicBezTo>
                    <a:pt x="774" y="685"/>
                    <a:pt x="742" y="697"/>
                    <a:pt x="711" y="697"/>
                  </a:cubicBezTo>
                  <a:cubicBezTo>
                    <a:pt x="610" y="697"/>
                    <a:pt x="523" y="566"/>
                    <a:pt x="618" y="471"/>
                  </a:cubicBezTo>
                  <a:cubicBezTo>
                    <a:pt x="639" y="449"/>
                    <a:pt x="661" y="428"/>
                    <a:pt x="683" y="428"/>
                  </a:cubicBezTo>
                  <a:close/>
                  <a:moveTo>
                    <a:pt x="726" y="1"/>
                  </a:moveTo>
                  <a:cubicBezTo>
                    <a:pt x="587" y="1"/>
                    <a:pt x="448" y="55"/>
                    <a:pt x="340" y="163"/>
                  </a:cubicBezTo>
                  <a:cubicBezTo>
                    <a:pt x="0" y="502"/>
                    <a:pt x="216" y="1088"/>
                    <a:pt x="710" y="1119"/>
                  </a:cubicBezTo>
                  <a:cubicBezTo>
                    <a:pt x="1204" y="1088"/>
                    <a:pt x="1451" y="502"/>
                    <a:pt x="1111" y="163"/>
                  </a:cubicBezTo>
                  <a:cubicBezTo>
                    <a:pt x="1003" y="55"/>
                    <a:pt x="865" y="1"/>
                    <a:pt x="7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53" name="Google Shape;12453;p23"/>
            <p:cNvSpPr/>
            <p:nvPr/>
          </p:nvSpPr>
          <p:spPr>
            <a:xfrm>
              <a:off x="4059900" y="3678100"/>
              <a:ext cx="40275" cy="35700"/>
            </a:xfrm>
            <a:custGeom>
              <a:avLst/>
              <a:gdLst/>
              <a:ahLst/>
              <a:cxnLst/>
              <a:rect l="l" t="t" r="r" b="b"/>
              <a:pathLst>
                <a:path w="1611" h="1428" extrusionOk="0">
                  <a:moveTo>
                    <a:pt x="293" y="0"/>
                  </a:moveTo>
                  <a:cubicBezTo>
                    <a:pt x="130" y="0"/>
                    <a:pt x="5" y="211"/>
                    <a:pt x="145" y="352"/>
                  </a:cubicBezTo>
                  <a:lnTo>
                    <a:pt x="484" y="722"/>
                  </a:lnTo>
                  <a:lnTo>
                    <a:pt x="145" y="1062"/>
                  </a:lnTo>
                  <a:cubicBezTo>
                    <a:pt x="0" y="1207"/>
                    <a:pt x="139" y="1427"/>
                    <a:pt x="310" y="1427"/>
                  </a:cubicBezTo>
                  <a:cubicBezTo>
                    <a:pt x="357" y="1427"/>
                    <a:pt x="407" y="1410"/>
                    <a:pt x="454" y="1370"/>
                  </a:cubicBezTo>
                  <a:lnTo>
                    <a:pt x="793" y="1000"/>
                  </a:lnTo>
                  <a:lnTo>
                    <a:pt x="1163" y="1370"/>
                  </a:lnTo>
                  <a:cubicBezTo>
                    <a:pt x="1204" y="1410"/>
                    <a:pt x="1250" y="1427"/>
                    <a:pt x="1295" y="1427"/>
                  </a:cubicBezTo>
                  <a:cubicBezTo>
                    <a:pt x="1458" y="1427"/>
                    <a:pt x="1610" y="1207"/>
                    <a:pt x="1441" y="1062"/>
                  </a:cubicBezTo>
                  <a:lnTo>
                    <a:pt x="1102" y="722"/>
                  </a:lnTo>
                  <a:lnTo>
                    <a:pt x="1441" y="352"/>
                  </a:lnTo>
                  <a:cubicBezTo>
                    <a:pt x="1605" y="211"/>
                    <a:pt x="1467" y="0"/>
                    <a:pt x="1310" y="0"/>
                  </a:cubicBezTo>
                  <a:cubicBezTo>
                    <a:pt x="1260" y="0"/>
                    <a:pt x="1208" y="22"/>
                    <a:pt x="1163" y="74"/>
                  </a:cubicBezTo>
                  <a:lnTo>
                    <a:pt x="793" y="414"/>
                  </a:lnTo>
                  <a:lnTo>
                    <a:pt x="454" y="74"/>
                  </a:lnTo>
                  <a:cubicBezTo>
                    <a:pt x="401" y="22"/>
                    <a:pt x="345" y="0"/>
                    <a:pt x="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54" name="Google Shape;12454;p23"/>
            <p:cNvSpPr/>
            <p:nvPr/>
          </p:nvSpPr>
          <p:spPr>
            <a:xfrm>
              <a:off x="4148000" y="3764925"/>
              <a:ext cx="40300" cy="36050"/>
            </a:xfrm>
            <a:custGeom>
              <a:avLst/>
              <a:gdLst/>
              <a:ahLst/>
              <a:cxnLst/>
              <a:rect l="l" t="t" r="r" b="b"/>
              <a:pathLst>
                <a:path w="1612" h="1442" extrusionOk="0">
                  <a:moveTo>
                    <a:pt x="331" y="0"/>
                  </a:moveTo>
                  <a:cubicBezTo>
                    <a:pt x="154" y="0"/>
                    <a:pt x="1" y="221"/>
                    <a:pt x="170" y="366"/>
                  </a:cubicBezTo>
                  <a:lnTo>
                    <a:pt x="510" y="706"/>
                  </a:lnTo>
                  <a:lnTo>
                    <a:pt x="170" y="1076"/>
                  </a:lnTo>
                  <a:cubicBezTo>
                    <a:pt x="1" y="1221"/>
                    <a:pt x="154" y="1442"/>
                    <a:pt x="331" y="1442"/>
                  </a:cubicBezTo>
                  <a:cubicBezTo>
                    <a:pt x="381" y="1442"/>
                    <a:pt x="432" y="1425"/>
                    <a:pt x="479" y="1385"/>
                  </a:cubicBezTo>
                  <a:lnTo>
                    <a:pt x="818" y="1014"/>
                  </a:lnTo>
                  <a:lnTo>
                    <a:pt x="1158" y="1385"/>
                  </a:lnTo>
                  <a:cubicBezTo>
                    <a:pt x="1205" y="1425"/>
                    <a:pt x="1254" y="1442"/>
                    <a:pt x="1302" y="1442"/>
                  </a:cubicBezTo>
                  <a:cubicBezTo>
                    <a:pt x="1472" y="1442"/>
                    <a:pt x="1611" y="1221"/>
                    <a:pt x="1466" y="1076"/>
                  </a:cubicBezTo>
                  <a:lnTo>
                    <a:pt x="1127" y="706"/>
                  </a:lnTo>
                  <a:lnTo>
                    <a:pt x="1466" y="366"/>
                  </a:lnTo>
                  <a:cubicBezTo>
                    <a:pt x="1559" y="274"/>
                    <a:pt x="1559" y="150"/>
                    <a:pt x="1466" y="58"/>
                  </a:cubicBezTo>
                  <a:cubicBezTo>
                    <a:pt x="1420" y="27"/>
                    <a:pt x="1366" y="11"/>
                    <a:pt x="1312" y="11"/>
                  </a:cubicBezTo>
                  <a:cubicBezTo>
                    <a:pt x="1258" y="11"/>
                    <a:pt x="1204" y="27"/>
                    <a:pt x="1158" y="58"/>
                  </a:cubicBezTo>
                  <a:lnTo>
                    <a:pt x="818" y="428"/>
                  </a:lnTo>
                  <a:lnTo>
                    <a:pt x="479" y="58"/>
                  </a:lnTo>
                  <a:cubicBezTo>
                    <a:pt x="432" y="17"/>
                    <a:pt x="381" y="0"/>
                    <a:pt x="3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55" name="Google Shape;12455;p23"/>
            <p:cNvSpPr/>
            <p:nvPr/>
          </p:nvSpPr>
          <p:spPr>
            <a:xfrm>
              <a:off x="4103875" y="3827425"/>
              <a:ext cx="40275" cy="36050"/>
            </a:xfrm>
            <a:custGeom>
              <a:avLst/>
              <a:gdLst/>
              <a:ahLst/>
              <a:cxnLst/>
              <a:rect l="l" t="t" r="r" b="b"/>
              <a:pathLst>
                <a:path w="1611" h="1442" extrusionOk="0">
                  <a:moveTo>
                    <a:pt x="322" y="0"/>
                  </a:moveTo>
                  <a:cubicBezTo>
                    <a:pt x="158" y="0"/>
                    <a:pt x="0" y="221"/>
                    <a:pt x="145" y="366"/>
                  </a:cubicBezTo>
                  <a:lnTo>
                    <a:pt x="515" y="736"/>
                  </a:lnTo>
                  <a:lnTo>
                    <a:pt x="145" y="1076"/>
                  </a:lnTo>
                  <a:cubicBezTo>
                    <a:pt x="0" y="1221"/>
                    <a:pt x="158" y="1442"/>
                    <a:pt x="322" y="1442"/>
                  </a:cubicBezTo>
                  <a:cubicBezTo>
                    <a:pt x="368" y="1442"/>
                    <a:pt x="414" y="1425"/>
                    <a:pt x="454" y="1384"/>
                  </a:cubicBezTo>
                  <a:lnTo>
                    <a:pt x="793" y="1014"/>
                  </a:lnTo>
                  <a:lnTo>
                    <a:pt x="1164" y="1384"/>
                  </a:lnTo>
                  <a:cubicBezTo>
                    <a:pt x="1204" y="1425"/>
                    <a:pt x="1250" y="1442"/>
                    <a:pt x="1295" y="1442"/>
                  </a:cubicBezTo>
                  <a:cubicBezTo>
                    <a:pt x="1458" y="1442"/>
                    <a:pt x="1611" y="1221"/>
                    <a:pt x="1441" y="1076"/>
                  </a:cubicBezTo>
                  <a:lnTo>
                    <a:pt x="1102" y="736"/>
                  </a:lnTo>
                  <a:lnTo>
                    <a:pt x="1441" y="366"/>
                  </a:lnTo>
                  <a:cubicBezTo>
                    <a:pt x="1534" y="273"/>
                    <a:pt x="1534" y="150"/>
                    <a:pt x="1441" y="57"/>
                  </a:cubicBezTo>
                  <a:cubicBezTo>
                    <a:pt x="1410" y="26"/>
                    <a:pt x="1356" y="11"/>
                    <a:pt x="1302" y="11"/>
                  </a:cubicBezTo>
                  <a:cubicBezTo>
                    <a:pt x="1248" y="11"/>
                    <a:pt x="1194" y="26"/>
                    <a:pt x="1164" y="57"/>
                  </a:cubicBezTo>
                  <a:lnTo>
                    <a:pt x="793" y="428"/>
                  </a:lnTo>
                  <a:lnTo>
                    <a:pt x="454" y="57"/>
                  </a:lnTo>
                  <a:cubicBezTo>
                    <a:pt x="414" y="17"/>
                    <a:pt x="368" y="0"/>
                    <a:pt x="3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56" name="Google Shape;12456;p23"/>
            <p:cNvSpPr/>
            <p:nvPr/>
          </p:nvSpPr>
          <p:spPr>
            <a:xfrm>
              <a:off x="4063525" y="3691625"/>
              <a:ext cx="124225" cy="140150"/>
            </a:xfrm>
            <a:custGeom>
              <a:avLst/>
              <a:gdLst/>
              <a:ahLst/>
              <a:cxnLst/>
              <a:rect l="l" t="t" r="r" b="b"/>
              <a:pathLst>
                <a:path w="4969" h="5606" extrusionOk="0">
                  <a:moveTo>
                    <a:pt x="4053" y="1"/>
                  </a:moveTo>
                  <a:cubicBezTo>
                    <a:pt x="3882" y="1"/>
                    <a:pt x="3744" y="221"/>
                    <a:pt x="3889" y="366"/>
                  </a:cubicBezTo>
                  <a:lnTo>
                    <a:pt x="4259" y="706"/>
                  </a:lnTo>
                  <a:cubicBezTo>
                    <a:pt x="1852" y="953"/>
                    <a:pt x="0" y="2990"/>
                    <a:pt x="0" y="5397"/>
                  </a:cubicBezTo>
                  <a:cubicBezTo>
                    <a:pt x="0" y="5536"/>
                    <a:pt x="108" y="5605"/>
                    <a:pt x="216" y="5605"/>
                  </a:cubicBezTo>
                  <a:cubicBezTo>
                    <a:pt x="324" y="5605"/>
                    <a:pt x="432" y="5536"/>
                    <a:pt x="432" y="5397"/>
                  </a:cubicBezTo>
                  <a:cubicBezTo>
                    <a:pt x="432" y="3236"/>
                    <a:pt x="2037" y="1416"/>
                    <a:pt x="4197" y="1138"/>
                  </a:cubicBezTo>
                  <a:lnTo>
                    <a:pt x="4197" y="1138"/>
                  </a:lnTo>
                  <a:lnTo>
                    <a:pt x="3889" y="1446"/>
                  </a:lnTo>
                  <a:cubicBezTo>
                    <a:pt x="3744" y="1615"/>
                    <a:pt x="3882" y="1803"/>
                    <a:pt x="4053" y="1803"/>
                  </a:cubicBezTo>
                  <a:cubicBezTo>
                    <a:pt x="4100" y="1803"/>
                    <a:pt x="4150" y="1789"/>
                    <a:pt x="4197" y="1755"/>
                  </a:cubicBezTo>
                  <a:lnTo>
                    <a:pt x="4876" y="1045"/>
                  </a:lnTo>
                  <a:cubicBezTo>
                    <a:pt x="4969" y="984"/>
                    <a:pt x="4969" y="860"/>
                    <a:pt x="4876" y="767"/>
                  </a:cubicBezTo>
                  <a:lnTo>
                    <a:pt x="4197" y="58"/>
                  </a:lnTo>
                  <a:cubicBezTo>
                    <a:pt x="4150" y="18"/>
                    <a:pt x="4101" y="1"/>
                    <a:pt x="4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457" name="Google Shape;12457;p23"/>
          <p:cNvGrpSpPr/>
          <p:nvPr/>
        </p:nvGrpSpPr>
        <p:grpSpPr>
          <a:xfrm>
            <a:off x="6999738" y="2328536"/>
            <a:ext cx="362650" cy="358800"/>
            <a:chOff x="3252625" y="3564975"/>
            <a:chExt cx="362650" cy="358800"/>
          </a:xfrm>
        </p:grpSpPr>
        <p:sp>
          <p:nvSpPr>
            <p:cNvPr id="12458" name="Google Shape;12458;p23"/>
            <p:cNvSpPr/>
            <p:nvPr/>
          </p:nvSpPr>
          <p:spPr>
            <a:xfrm>
              <a:off x="3252625" y="3564975"/>
              <a:ext cx="362650" cy="358800"/>
            </a:xfrm>
            <a:custGeom>
              <a:avLst/>
              <a:gdLst/>
              <a:ahLst/>
              <a:cxnLst/>
              <a:rect l="l" t="t" r="r" b="b"/>
              <a:pathLst>
                <a:path w="14506" h="14352" extrusionOk="0">
                  <a:moveTo>
                    <a:pt x="7253" y="1"/>
                  </a:moveTo>
                  <a:cubicBezTo>
                    <a:pt x="6852" y="1"/>
                    <a:pt x="6574" y="433"/>
                    <a:pt x="6265" y="834"/>
                  </a:cubicBezTo>
                  <a:cubicBezTo>
                    <a:pt x="6080" y="1081"/>
                    <a:pt x="5895" y="1389"/>
                    <a:pt x="5710" y="1420"/>
                  </a:cubicBezTo>
                  <a:cubicBezTo>
                    <a:pt x="5432" y="1420"/>
                    <a:pt x="5123" y="1328"/>
                    <a:pt x="4907" y="1173"/>
                  </a:cubicBezTo>
                  <a:cubicBezTo>
                    <a:pt x="4580" y="1021"/>
                    <a:pt x="4268" y="868"/>
                    <a:pt x="3993" y="868"/>
                  </a:cubicBezTo>
                  <a:cubicBezTo>
                    <a:pt x="3880" y="868"/>
                    <a:pt x="3772" y="894"/>
                    <a:pt x="3673" y="957"/>
                  </a:cubicBezTo>
                  <a:cubicBezTo>
                    <a:pt x="3518" y="1050"/>
                    <a:pt x="3395" y="1204"/>
                    <a:pt x="3333" y="1359"/>
                  </a:cubicBezTo>
                  <a:cubicBezTo>
                    <a:pt x="3313" y="1501"/>
                    <a:pt x="3440" y="1603"/>
                    <a:pt x="3565" y="1603"/>
                  </a:cubicBezTo>
                  <a:cubicBezTo>
                    <a:pt x="3629" y="1603"/>
                    <a:pt x="3692" y="1576"/>
                    <a:pt x="3734" y="1513"/>
                  </a:cubicBezTo>
                  <a:cubicBezTo>
                    <a:pt x="3734" y="1420"/>
                    <a:pt x="3796" y="1359"/>
                    <a:pt x="3858" y="1328"/>
                  </a:cubicBezTo>
                  <a:cubicBezTo>
                    <a:pt x="3887" y="1310"/>
                    <a:pt x="3923" y="1303"/>
                    <a:pt x="3965" y="1303"/>
                  </a:cubicBezTo>
                  <a:cubicBezTo>
                    <a:pt x="4148" y="1303"/>
                    <a:pt x="4440" y="1449"/>
                    <a:pt x="4691" y="1575"/>
                  </a:cubicBezTo>
                  <a:cubicBezTo>
                    <a:pt x="4996" y="1741"/>
                    <a:pt x="5325" y="1857"/>
                    <a:pt x="5679" y="1857"/>
                  </a:cubicBezTo>
                  <a:cubicBezTo>
                    <a:pt x="5720" y="1857"/>
                    <a:pt x="5761" y="1856"/>
                    <a:pt x="5802" y="1852"/>
                  </a:cubicBezTo>
                  <a:cubicBezTo>
                    <a:pt x="6142" y="1760"/>
                    <a:pt x="6358" y="1420"/>
                    <a:pt x="6605" y="1081"/>
                  </a:cubicBezTo>
                  <a:cubicBezTo>
                    <a:pt x="6821" y="772"/>
                    <a:pt x="7068" y="433"/>
                    <a:pt x="7253" y="433"/>
                  </a:cubicBezTo>
                  <a:cubicBezTo>
                    <a:pt x="7438" y="433"/>
                    <a:pt x="7685" y="772"/>
                    <a:pt x="7901" y="1081"/>
                  </a:cubicBezTo>
                  <a:cubicBezTo>
                    <a:pt x="8148" y="1420"/>
                    <a:pt x="8364" y="1760"/>
                    <a:pt x="8703" y="1852"/>
                  </a:cubicBezTo>
                  <a:cubicBezTo>
                    <a:pt x="8741" y="1856"/>
                    <a:pt x="8780" y="1857"/>
                    <a:pt x="8819" y="1857"/>
                  </a:cubicBezTo>
                  <a:cubicBezTo>
                    <a:pt x="9156" y="1857"/>
                    <a:pt x="9510" y="1741"/>
                    <a:pt x="9814" y="1575"/>
                  </a:cubicBezTo>
                  <a:cubicBezTo>
                    <a:pt x="10066" y="1449"/>
                    <a:pt x="10358" y="1303"/>
                    <a:pt x="10541" y="1303"/>
                  </a:cubicBezTo>
                  <a:cubicBezTo>
                    <a:pt x="10583" y="1303"/>
                    <a:pt x="10619" y="1310"/>
                    <a:pt x="10648" y="1328"/>
                  </a:cubicBezTo>
                  <a:cubicBezTo>
                    <a:pt x="10802" y="1420"/>
                    <a:pt x="10864" y="1852"/>
                    <a:pt x="10894" y="2192"/>
                  </a:cubicBezTo>
                  <a:cubicBezTo>
                    <a:pt x="10701" y="2938"/>
                    <a:pt x="11299" y="3609"/>
                    <a:pt x="12024" y="3609"/>
                  </a:cubicBezTo>
                  <a:cubicBezTo>
                    <a:pt x="12109" y="3609"/>
                    <a:pt x="12196" y="3600"/>
                    <a:pt x="12283" y="3581"/>
                  </a:cubicBezTo>
                  <a:cubicBezTo>
                    <a:pt x="12623" y="3611"/>
                    <a:pt x="13055" y="3642"/>
                    <a:pt x="13147" y="3797"/>
                  </a:cubicBezTo>
                  <a:cubicBezTo>
                    <a:pt x="13240" y="3951"/>
                    <a:pt x="13055" y="4321"/>
                    <a:pt x="12931" y="4630"/>
                  </a:cubicBezTo>
                  <a:cubicBezTo>
                    <a:pt x="12715" y="4969"/>
                    <a:pt x="12623" y="5340"/>
                    <a:pt x="12654" y="5741"/>
                  </a:cubicBezTo>
                  <a:cubicBezTo>
                    <a:pt x="12746" y="6050"/>
                    <a:pt x="13086" y="6296"/>
                    <a:pt x="13425" y="6543"/>
                  </a:cubicBezTo>
                  <a:cubicBezTo>
                    <a:pt x="13703" y="6728"/>
                    <a:pt x="14073" y="6975"/>
                    <a:pt x="14073" y="7161"/>
                  </a:cubicBezTo>
                  <a:cubicBezTo>
                    <a:pt x="14073" y="7377"/>
                    <a:pt x="13703" y="7623"/>
                    <a:pt x="13425" y="7809"/>
                  </a:cubicBezTo>
                  <a:cubicBezTo>
                    <a:pt x="13055" y="8056"/>
                    <a:pt x="12715" y="8302"/>
                    <a:pt x="12654" y="8611"/>
                  </a:cubicBezTo>
                  <a:cubicBezTo>
                    <a:pt x="12623" y="8981"/>
                    <a:pt x="12715" y="9383"/>
                    <a:pt x="12931" y="9722"/>
                  </a:cubicBezTo>
                  <a:cubicBezTo>
                    <a:pt x="13055" y="10031"/>
                    <a:pt x="13240" y="10401"/>
                    <a:pt x="13147" y="10555"/>
                  </a:cubicBezTo>
                  <a:cubicBezTo>
                    <a:pt x="13055" y="10710"/>
                    <a:pt x="12623" y="10741"/>
                    <a:pt x="12283" y="10771"/>
                  </a:cubicBezTo>
                  <a:cubicBezTo>
                    <a:pt x="11913" y="10771"/>
                    <a:pt x="11512" y="10864"/>
                    <a:pt x="11203" y="11080"/>
                  </a:cubicBezTo>
                  <a:cubicBezTo>
                    <a:pt x="10987" y="11389"/>
                    <a:pt x="10864" y="11790"/>
                    <a:pt x="10894" y="12160"/>
                  </a:cubicBezTo>
                  <a:cubicBezTo>
                    <a:pt x="10864" y="12500"/>
                    <a:pt x="10802" y="12932"/>
                    <a:pt x="10648" y="13024"/>
                  </a:cubicBezTo>
                  <a:cubicBezTo>
                    <a:pt x="10619" y="13042"/>
                    <a:pt x="10583" y="13049"/>
                    <a:pt x="10541" y="13049"/>
                  </a:cubicBezTo>
                  <a:cubicBezTo>
                    <a:pt x="10358" y="13049"/>
                    <a:pt x="10066" y="12903"/>
                    <a:pt x="9814" y="12777"/>
                  </a:cubicBezTo>
                  <a:cubicBezTo>
                    <a:pt x="9517" y="12588"/>
                    <a:pt x="9173" y="12494"/>
                    <a:pt x="8843" y="12494"/>
                  </a:cubicBezTo>
                  <a:cubicBezTo>
                    <a:pt x="8796" y="12494"/>
                    <a:pt x="8750" y="12496"/>
                    <a:pt x="8703" y="12500"/>
                  </a:cubicBezTo>
                  <a:cubicBezTo>
                    <a:pt x="8364" y="12592"/>
                    <a:pt x="8148" y="12932"/>
                    <a:pt x="7901" y="13271"/>
                  </a:cubicBezTo>
                  <a:cubicBezTo>
                    <a:pt x="7685" y="13580"/>
                    <a:pt x="7438" y="13919"/>
                    <a:pt x="7253" y="13919"/>
                  </a:cubicBezTo>
                  <a:cubicBezTo>
                    <a:pt x="7068" y="13919"/>
                    <a:pt x="6821" y="13580"/>
                    <a:pt x="6605" y="13271"/>
                  </a:cubicBezTo>
                  <a:cubicBezTo>
                    <a:pt x="6358" y="12932"/>
                    <a:pt x="6142" y="12592"/>
                    <a:pt x="5802" y="12500"/>
                  </a:cubicBezTo>
                  <a:cubicBezTo>
                    <a:pt x="5752" y="12496"/>
                    <a:pt x="5702" y="12494"/>
                    <a:pt x="5653" y="12494"/>
                  </a:cubicBezTo>
                  <a:cubicBezTo>
                    <a:pt x="5309" y="12494"/>
                    <a:pt x="4988" y="12588"/>
                    <a:pt x="4691" y="12777"/>
                  </a:cubicBezTo>
                  <a:cubicBezTo>
                    <a:pt x="4440" y="12903"/>
                    <a:pt x="4148" y="13049"/>
                    <a:pt x="3965" y="13049"/>
                  </a:cubicBezTo>
                  <a:cubicBezTo>
                    <a:pt x="3923" y="13049"/>
                    <a:pt x="3887" y="13042"/>
                    <a:pt x="3858" y="13024"/>
                  </a:cubicBezTo>
                  <a:cubicBezTo>
                    <a:pt x="3704" y="12932"/>
                    <a:pt x="3642" y="12500"/>
                    <a:pt x="3611" y="12160"/>
                  </a:cubicBezTo>
                  <a:cubicBezTo>
                    <a:pt x="3642" y="11790"/>
                    <a:pt x="3518" y="11389"/>
                    <a:pt x="3302" y="11080"/>
                  </a:cubicBezTo>
                  <a:cubicBezTo>
                    <a:pt x="2994" y="10864"/>
                    <a:pt x="2593" y="10771"/>
                    <a:pt x="2222" y="10771"/>
                  </a:cubicBezTo>
                  <a:cubicBezTo>
                    <a:pt x="1883" y="10741"/>
                    <a:pt x="1451" y="10710"/>
                    <a:pt x="1358" y="10555"/>
                  </a:cubicBezTo>
                  <a:cubicBezTo>
                    <a:pt x="1266" y="10401"/>
                    <a:pt x="1451" y="10031"/>
                    <a:pt x="1574" y="9722"/>
                  </a:cubicBezTo>
                  <a:cubicBezTo>
                    <a:pt x="1790" y="9383"/>
                    <a:pt x="1883" y="8981"/>
                    <a:pt x="1852" y="8611"/>
                  </a:cubicBezTo>
                  <a:cubicBezTo>
                    <a:pt x="1759" y="8302"/>
                    <a:pt x="1420" y="8056"/>
                    <a:pt x="1080" y="7809"/>
                  </a:cubicBezTo>
                  <a:cubicBezTo>
                    <a:pt x="803" y="7623"/>
                    <a:pt x="432" y="7377"/>
                    <a:pt x="432" y="7161"/>
                  </a:cubicBezTo>
                  <a:cubicBezTo>
                    <a:pt x="432" y="6975"/>
                    <a:pt x="803" y="6728"/>
                    <a:pt x="1080" y="6543"/>
                  </a:cubicBezTo>
                  <a:cubicBezTo>
                    <a:pt x="1451" y="6296"/>
                    <a:pt x="1759" y="6050"/>
                    <a:pt x="1852" y="5741"/>
                  </a:cubicBezTo>
                  <a:cubicBezTo>
                    <a:pt x="1883" y="5340"/>
                    <a:pt x="1790" y="4969"/>
                    <a:pt x="1574" y="4630"/>
                  </a:cubicBezTo>
                  <a:cubicBezTo>
                    <a:pt x="1451" y="4321"/>
                    <a:pt x="1266" y="3951"/>
                    <a:pt x="1358" y="3797"/>
                  </a:cubicBezTo>
                  <a:cubicBezTo>
                    <a:pt x="1451" y="3642"/>
                    <a:pt x="1883" y="3611"/>
                    <a:pt x="2222" y="3581"/>
                  </a:cubicBezTo>
                  <a:cubicBezTo>
                    <a:pt x="2593" y="3581"/>
                    <a:pt x="2994" y="3488"/>
                    <a:pt x="3302" y="3272"/>
                  </a:cubicBezTo>
                  <a:cubicBezTo>
                    <a:pt x="3457" y="3056"/>
                    <a:pt x="3580" y="2809"/>
                    <a:pt x="3580" y="2562"/>
                  </a:cubicBezTo>
                  <a:cubicBezTo>
                    <a:pt x="3597" y="2408"/>
                    <a:pt x="3481" y="2320"/>
                    <a:pt x="3364" y="2320"/>
                  </a:cubicBezTo>
                  <a:cubicBezTo>
                    <a:pt x="3270" y="2320"/>
                    <a:pt x="3176" y="2377"/>
                    <a:pt x="3148" y="2500"/>
                  </a:cubicBezTo>
                  <a:cubicBezTo>
                    <a:pt x="3148" y="2655"/>
                    <a:pt x="3086" y="2840"/>
                    <a:pt x="2994" y="2963"/>
                  </a:cubicBezTo>
                  <a:cubicBezTo>
                    <a:pt x="2747" y="3087"/>
                    <a:pt x="2469" y="3149"/>
                    <a:pt x="2191" y="3149"/>
                  </a:cubicBezTo>
                  <a:cubicBezTo>
                    <a:pt x="1698" y="3179"/>
                    <a:pt x="1204" y="3210"/>
                    <a:pt x="988" y="3581"/>
                  </a:cubicBezTo>
                  <a:cubicBezTo>
                    <a:pt x="772" y="3920"/>
                    <a:pt x="988" y="4383"/>
                    <a:pt x="1204" y="4815"/>
                  </a:cubicBezTo>
                  <a:cubicBezTo>
                    <a:pt x="1358" y="5062"/>
                    <a:pt x="1420" y="5340"/>
                    <a:pt x="1451" y="5617"/>
                  </a:cubicBezTo>
                  <a:cubicBezTo>
                    <a:pt x="1389" y="5803"/>
                    <a:pt x="1111" y="6019"/>
                    <a:pt x="833" y="6173"/>
                  </a:cubicBezTo>
                  <a:cubicBezTo>
                    <a:pt x="432" y="6482"/>
                    <a:pt x="0" y="6759"/>
                    <a:pt x="0" y="7161"/>
                  </a:cubicBezTo>
                  <a:cubicBezTo>
                    <a:pt x="0" y="7593"/>
                    <a:pt x="432" y="7870"/>
                    <a:pt x="833" y="8148"/>
                  </a:cubicBezTo>
                  <a:cubicBezTo>
                    <a:pt x="1111" y="8333"/>
                    <a:pt x="1389" y="8549"/>
                    <a:pt x="1451" y="8704"/>
                  </a:cubicBezTo>
                  <a:cubicBezTo>
                    <a:pt x="1420" y="9012"/>
                    <a:pt x="1358" y="9290"/>
                    <a:pt x="1204" y="9537"/>
                  </a:cubicBezTo>
                  <a:cubicBezTo>
                    <a:pt x="988" y="9969"/>
                    <a:pt x="772" y="10432"/>
                    <a:pt x="988" y="10771"/>
                  </a:cubicBezTo>
                  <a:cubicBezTo>
                    <a:pt x="1204" y="11111"/>
                    <a:pt x="1698" y="11173"/>
                    <a:pt x="2191" y="11203"/>
                  </a:cubicBezTo>
                  <a:cubicBezTo>
                    <a:pt x="2228" y="11199"/>
                    <a:pt x="2264" y="11197"/>
                    <a:pt x="2301" y="11197"/>
                  </a:cubicBezTo>
                  <a:cubicBezTo>
                    <a:pt x="2542" y="11197"/>
                    <a:pt x="2779" y="11281"/>
                    <a:pt x="2994" y="11389"/>
                  </a:cubicBezTo>
                  <a:cubicBezTo>
                    <a:pt x="3148" y="11636"/>
                    <a:pt x="3210" y="11913"/>
                    <a:pt x="3210" y="12191"/>
                  </a:cubicBezTo>
                  <a:cubicBezTo>
                    <a:pt x="3241" y="12685"/>
                    <a:pt x="3302" y="13179"/>
                    <a:pt x="3642" y="13395"/>
                  </a:cubicBezTo>
                  <a:cubicBezTo>
                    <a:pt x="3750" y="13458"/>
                    <a:pt x="3864" y="13484"/>
                    <a:pt x="3982" y="13484"/>
                  </a:cubicBezTo>
                  <a:cubicBezTo>
                    <a:pt x="4265" y="13484"/>
                    <a:pt x="4571" y="13331"/>
                    <a:pt x="4876" y="13179"/>
                  </a:cubicBezTo>
                  <a:cubicBezTo>
                    <a:pt x="5123" y="13024"/>
                    <a:pt x="5401" y="12932"/>
                    <a:pt x="5710" y="12932"/>
                  </a:cubicBezTo>
                  <a:cubicBezTo>
                    <a:pt x="5864" y="12963"/>
                    <a:pt x="6080" y="13271"/>
                    <a:pt x="6265" y="13518"/>
                  </a:cubicBezTo>
                  <a:cubicBezTo>
                    <a:pt x="6543" y="13919"/>
                    <a:pt x="6821" y="14351"/>
                    <a:pt x="7253" y="14351"/>
                  </a:cubicBezTo>
                  <a:cubicBezTo>
                    <a:pt x="7654" y="14351"/>
                    <a:pt x="7963" y="13919"/>
                    <a:pt x="8240" y="13518"/>
                  </a:cubicBezTo>
                  <a:cubicBezTo>
                    <a:pt x="8425" y="13271"/>
                    <a:pt x="8642" y="12963"/>
                    <a:pt x="8796" y="12932"/>
                  </a:cubicBezTo>
                  <a:cubicBezTo>
                    <a:pt x="9104" y="12932"/>
                    <a:pt x="9382" y="13024"/>
                    <a:pt x="9629" y="13179"/>
                  </a:cubicBezTo>
                  <a:cubicBezTo>
                    <a:pt x="9944" y="13314"/>
                    <a:pt x="10276" y="13465"/>
                    <a:pt x="10565" y="13465"/>
                  </a:cubicBezTo>
                  <a:cubicBezTo>
                    <a:pt x="10671" y="13465"/>
                    <a:pt x="10772" y="13445"/>
                    <a:pt x="10864" y="13395"/>
                  </a:cubicBezTo>
                  <a:cubicBezTo>
                    <a:pt x="11203" y="13209"/>
                    <a:pt x="11234" y="12685"/>
                    <a:pt x="11296" y="12191"/>
                  </a:cubicBezTo>
                  <a:cubicBezTo>
                    <a:pt x="11296" y="11913"/>
                    <a:pt x="11357" y="11636"/>
                    <a:pt x="11481" y="11389"/>
                  </a:cubicBezTo>
                  <a:cubicBezTo>
                    <a:pt x="11759" y="11265"/>
                    <a:pt x="12036" y="11203"/>
                    <a:pt x="12314" y="11203"/>
                  </a:cubicBezTo>
                  <a:cubicBezTo>
                    <a:pt x="12808" y="11173"/>
                    <a:pt x="13302" y="11111"/>
                    <a:pt x="13518" y="10771"/>
                  </a:cubicBezTo>
                  <a:cubicBezTo>
                    <a:pt x="13734" y="10432"/>
                    <a:pt x="13518" y="9969"/>
                    <a:pt x="13302" y="9537"/>
                  </a:cubicBezTo>
                  <a:cubicBezTo>
                    <a:pt x="13147" y="9290"/>
                    <a:pt x="13055" y="9012"/>
                    <a:pt x="13055" y="8704"/>
                  </a:cubicBezTo>
                  <a:cubicBezTo>
                    <a:pt x="13116" y="8549"/>
                    <a:pt x="13394" y="8333"/>
                    <a:pt x="13672" y="8148"/>
                  </a:cubicBezTo>
                  <a:cubicBezTo>
                    <a:pt x="14073" y="7870"/>
                    <a:pt x="14505" y="7593"/>
                    <a:pt x="14505" y="7161"/>
                  </a:cubicBezTo>
                  <a:cubicBezTo>
                    <a:pt x="14505" y="6759"/>
                    <a:pt x="14073" y="6482"/>
                    <a:pt x="13672" y="6173"/>
                  </a:cubicBezTo>
                  <a:cubicBezTo>
                    <a:pt x="13425" y="6019"/>
                    <a:pt x="13116" y="5803"/>
                    <a:pt x="13086" y="5617"/>
                  </a:cubicBezTo>
                  <a:cubicBezTo>
                    <a:pt x="13086" y="5340"/>
                    <a:pt x="13178" y="5062"/>
                    <a:pt x="13333" y="4815"/>
                  </a:cubicBezTo>
                  <a:cubicBezTo>
                    <a:pt x="13518" y="4383"/>
                    <a:pt x="13734" y="3920"/>
                    <a:pt x="13518" y="3581"/>
                  </a:cubicBezTo>
                  <a:cubicBezTo>
                    <a:pt x="13333" y="3241"/>
                    <a:pt x="12808" y="3179"/>
                    <a:pt x="12345" y="3149"/>
                  </a:cubicBezTo>
                  <a:cubicBezTo>
                    <a:pt x="12036" y="3149"/>
                    <a:pt x="11759" y="3087"/>
                    <a:pt x="11512" y="2963"/>
                  </a:cubicBezTo>
                  <a:cubicBezTo>
                    <a:pt x="11388" y="2716"/>
                    <a:pt x="11296" y="2439"/>
                    <a:pt x="11326" y="2130"/>
                  </a:cubicBezTo>
                  <a:cubicBezTo>
                    <a:pt x="11265" y="1667"/>
                    <a:pt x="11234" y="1173"/>
                    <a:pt x="10864" y="957"/>
                  </a:cubicBezTo>
                  <a:cubicBezTo>
                    <a:pt x="10764" y="894"/>
                    <a:pt x="10657" y="868"/>
                    <a:pt x="10543" y="868"/>
                  </a:cubicBezTo>
                  <a:cubicBezTo>
                    <a:pt x="10268" y="868"/>
                    <a:pt x="9956" y="1021"/>
                    <a:pt x="9629" y="1173"/>
                  </a:cubicBezTo>
                  <a:cubicBezTo>
                    <a:pt x="9382" y="1328"/>
                    <a:pt x="9104" y="1420"/>
                    <a:pt x="8827" y="1420"/>
                  </a:cubicBezTo>
                  <a:cubicBezTo>
                    <a:pt x="8642" y="1389"/>
                    <a:pt x="8425" y="1081"/>
                    <a:pt x="8271" y="834"/>
                  </a:cubicBezTo>
                  <a:cubicBezTo>
                    <a:pt x="7963" y="433"/>
                    <a:pt x="7685" y="1"/>
                    <a:pt x="72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59" name="Google Shape;12459;p23"/>
            <p:cNvSpPr/>
            <p:nvPr/>
          </p:nvSpPr>
          <p:spPr>
            <a:xfrm>
              <a:off x="3360125" y="3688425"/>
              <a:ext cx="56850" cy="47125"/>
            </a:xfrm>
            <a:custGeom>
              <a:avLst/>
              <a:gdLst/>
              <a:ahLst/>
              <a:cxnLst/>
              <a:rect l="l" t="t" r="r" b="b"/>
              <a:pathLst>
                <a:path w="2274" h="1885" extrusionOk="0">
                  <a:moveTo>
                    <a:pt x="1526" y="623"/>
                  </a:moveTo>
                  <a:cubicBezTo>
                    <a:pt x="1699" y="623"/>
                    <a:pt x="1842" y="709"/>
                    <a:pt x="1842" y="926"/>
                  </a:cubicBezTo>
                  <a:cubicBezTo>
                    <a:pt x="1842" y="1050"/>
                    <a:pt x="1780" y="1173"/>
                    <a:pt x="1687" y="1266"/>
                  </a:cubicBezTo>
                  <a:cubicBezTo>
                    <a:pt x="1595" y="1358"/>
                    <a:pt x="1471" y="1405"/>
                    <a:pt x="1348" y="1405"/>
                  </a:cubicBezTo>
                  <a:cubicBezTo>
                    <a:pt x="1224" y="1405"/>
                    <a:pt x="1101" y="1358"/>
                    <a:pt x="1008" y="1266"/>
                  </a:cubicBezTo>
                  <a:cubicBezTo>
                    <a:pt x="721" y="958"/>
                    <a:pt x="1184" y="623"/>
                    <a:pt x="1526" y="623"/>
                  </a:cubicBezTo>
                  <a:close/>
                  <a:moveTo>
                    <a:pt x="1348" y="1"/>
                  </a:moveTo>
                  <a:cubicBezTo>
                    <a:pt x="1101" y="1"/>
                    <a:pt x="885" y="124"/>
                    <a:pt x="731" y="278"/>
                  </a:cubicBezTo>
                  <a:cubicBezTo>
                    <a:pt x="1" y="938"/>
                    <a:pt x="619" y="1885"/>
                    <a:pt x="1336" y="1885"/>
                  </a:cubicBezTo>
                  <a:cubicBezTo>
                    <a:pt x="1559" y="1885"/>
                    <a:pt x="1791" y="1794"/>
                    <a:pt x="1996" y="1574"/>
                  </a:cubicBezTo>
                  <a:cubicBezTo>
                    <a:pt x="2181" y="1389"/>
                    <a:pt x="2274" y="1173"/>
                    <a:pt x="2274" y="926"/>
                  </a:cubicBezTo>
                  <a:cubicBezTo>
                    <a:pt x="2274" y="679"/>
                    <a:pt x="2181" y="433"/>
                    <a:pt x="1996" y="278"/>
                  </a:cubicBezTo>
                  <a:cubicBezTo>
                    <a:pt x="1842" y="93"/>
                    <a:pt x="1595" y="1"/>
                    <a:pt x="13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60" name="Google Shape;12460;p23"/>
            <p:cNvSpPr/>
            <p:nvPr/>
          </p:nvSpPr>
          <p:spPr>
            <a:xfrm>
              <a:off x="3449350" y="3754575"/>
              <a:ext cx="50175" cy="44975"/>
            </a:xfrm>
            <a:custGeom>
              <a:avLst/>
              <a:gdLst/>
              <a:ahLst/>
              <a:cxnLst/>
              <a:rect l="l" t="t" r="r" b="b"/>
              <a:pathLst>
                <a:path w="2007" h="1799" extrusionOk="0">
                  <a:moveTo>
                    <a:pt x="1019" y="410"/>
                  </a:moveTo>
                  <a:cubicBezTo>
                    <a:pt x="1421" y="410"/>
                    <a:pt x="1668" y="934"/>
                    <a:pt x="1359" y="1243"/>
                  </a:cubicBezTo>
                  <a:cubicBezTo>
                    <a:pt x="1259" y="1343"/>
                    <a:pt x="1135" y="1388"/>
                    <a:pt x="1015" y="1388"/>
                  </a:cubicBezTo>
                  <a:cubicBezTo>
                    <a:pt x="765" y="1388"/>
                    <a:pt x="526" y="1195"/>
                    <a:pt x="526" y="904"/>
                  </a:cubicBezTo>
                  <a:cubicBezTo>
                    <a:pt x="526" y="780"/>
                    <a:pt x="587" y="657"/>
                    <a:pt x="680" y="564"/>
                  </a:cubicBezTo>
                  <a:cubicBezTo>
                    <a:pt x="742" y="472"/>
                    <a:pt x="865" y="410"/>
                    <a:pt x="1019" y="410"/>
                  </a:cubicBezTo>
                  <a:close/>
                  <a:moveTo>
                    <a:pt x="1004" y="1"/>
                  </a:moveTo>
                  <a:cubicBezTo>
                    <a:pt x="773" y="1"/>
                    <a:pt x="541" y="86"/>
                    <a:pt x="371" y="256"/>
                  </a:cubicBezTo>
                  <a:cubicBezTo>
                    <a:pt x="1" y="626"/>
                    <a:pt x="1" y="1181"/>
                    <a:pt x="371" y="1552"/>
                  </a:cubicBezTo>
                  <a:cubicBezTo>
                    <a:pt x="526" y="1706"/>
                    <a:pt x="773" y="1799"/>
                    <a:pt x="1019" y="1799"/>
                  </a:cubicBezTo>
                  <a:cubicBezTo>
                    <a:pt x="1235" y="1799"/>
                    <a:pt x="1482" y="1706"/>
                    <a:pt x="1637" y="1552"/>
                  </a:cubicBezTo>
                  <a:cubicBezTo>
                    <a:pt x="2007" y="1181"/>
                    <a:pt x="2007" y="626"/>
                    <a:pt x="1637" y="256"/>
                  </a:cubicBezTo>
                  <a:cubicBezTo>
                    <a:pt x="1467" y="86"/>
                    <a:pt x="1235" y="1"/>
                    <a:pt x="10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61" name="Google Shape;12461;p23"/>
            <p:cNvSpPr/>
            <p:nvPr/>
          </p:nvSpPr>
          <p:spPr>
            <a:xfrm>
              <a:off x="3392375" y="3682000"/>
              <a:ext cx="84425" cy="124050"/>
            </a:xfrm>
            <a:custGeom>
              <a:avLst/>
              <a:gdLst/>
              <a:ahLst/>
              <a:cxnLst/>
              <a:rect l="l" t="t" r="r" b="b"/>
              <a:pathLst>
                <a:path w="3377" h="4962" extrusionOk="0">
                  <a:moveTo>
                    <a:pt x="3070" y="1"/>
                  </a:moveTo>
                  <a:cubicBezTo>
                    <a:pt x="3006" y="1"/>
                    <a:pt x="2942" y="31"/>
                    <a:pt x="2897" y="103"/>
                  </a:cubicBezTo>
                  <a:lnTo>
                    <a:pt x="89" y="4640"/>
                  </a:lnTo>
                  <a:cubicBezTo>
                    <a:pt x="0" y="4817"/>
                    <a:pt x="134" y="4962"/>
                    <a:pt x="273" y="4962"/>
                  </a:cubicBezTo>
                  <a:cubicBezTo>
                    <a:pt x="328" y="4962"/>
                    <a:pt x="385" y="4939"/>
                    <a:pt x="428" y="4887"/>
                  </a:cubicBezTo>
                  <a:lnTo>
                    <a:pt x="3268" y="350"/>
                  </a:lnTo>
                  <a:cubicBezTo>
                    <a:pt x="3377" y="176"/>
                    <a:pt x="3223" y="1"/>
                    <a:pt x="30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62" name="Google Shape;12462;p23"/>
            <p:cNvSpPr/>
            <p:nvPr/>
          </p:nvSpPr>
          <p:spPr>
            <a:xfrm>
              <a:off x="3279625" y="3631925"/>
              <a:ext cx="296500" cy="223950"/>
            </a:xfrm>
            <a:custGeom>
              <a:avLst/>
              <a:gdLst/>
              <a:ahLst/>
              <a:cxnLst/>
              <a:rect l="l" t="t" r="r" b="b"/>
              <a:pathLst>
                <a:path w="11860" h="8958" extrusionOk="0">
                  <a:moveTo>
                    <a:pt x="6192" y="1"/>
                  </a:moveTo>
                  <a:cubicBezTo>
                    <a:pt x="5437" y="1"/>
                    <a:pt x="4651" y="202"/>
                    <a:pt x="3889" y="656"/>
                  </a:cubicBezTo>
                  <a:cubicBezTo>
                    <a:pt x="0" y="2970"/>
                    <a:pt x="1636" y="8958"/>
                    <a:pt x="6173" y="8958"/>
                  </a:cubicBezTo>
                  <a:cubicBezTo>
                    <a:pt x="7407" y="8958"/>
                    <a:pt x="8549" y="8464"/>
                    <a:pt x="9382" y="7600"/>
                  </a:cubicBezTo>
                  <a:cubicBezTo>
                    <a:pt x="9475" y="7538"/>
                    <a:pt x="9475" y="7384"/>
                    <a:pt x="9382" y="7322"/>
                  </a:cubicBezTo>
                  <a:cubicBezTo>
                    <a:pt x="9352" y="7276"/>
                    <a:pt x="9297" y="7252"/>
                    <a:pt x="9243" y="7252"/>
                  </a:cubicBezTo>
                  <a:cubicBezTo>
                    <a:pt x="9189" y="7252"/>
                    <a:pt x="9135" y="7276"/>
                    <a:pt x="9105" y="7322"/>
                  </a:cubicBezTo>
                  <a:cubicBezTo>
                    <a:pt x="8320" y="8123"/>
                    <a:pt x="7276" y="8525"/>
                    <a:pt x="6229" y="8525"/>
                  </a:cubicBezTo>
                  <a:cubicBezTo>
                    <a:pt x="5299" y="8525"/>
                    <a:pt x="4366" y="8208"/>
                    <a:pt x="3611" y="7569"/>
                  </a:cubicBezTo>
                  <a:cubicBezTo>
                    <a:pt x="1976" y="6211"/>
                    <a:pt x="1698" y="3834"/>
                    <a:pt x="2963" y="2106"/>
                  </a:cubicBezTo>
                  <a:cubicBezTo>
                    <a:pt x="3739" y="1040"/>
                    <a:pt x="4965" y="461"/>
                    <a:pt x="6214" y="461"/>
                  </a:cubicBezTo>
                  <a:cubicBezTo>
                    <a:pt x="6952" y="461"/>
                    <a:pt x="7699" y="663"/>
                    <a:pt x="8364" y="1088"/>
                  </a:cubicBezTo>
                  <a:cubicBezTo>
                    <a:pt x="10154" y="2199"/>
                    <a:pt x="10771" y="4544"/>
                    <a:pt x="9753" y="6396"/>
                  </a:cubicBezTo>
                  <a:cubicBezTo>
                    <a:pt x="9691" y="6489"/>
                    <a:pt x="9753" y="6643"/>
                    <a:pt x="9845" y="6674"/>
                  </a:cubicBezTo>
                  <a:lnTo>
                    <a:pt x="9845" y="6705"/>
                  </a:lnTo>
                  <a:cubicBezTo>
                    <a:pt x="9868" y="6712"/>
                    <a:pt x="9894" y="6716"/>
                    <a:pt x="9919" y="6716"/>
                  </a:cubicBezTo>
                  <a:cubicBezTo>
                    <a:pt x="9996" y="6716"/>
                    <a:pt x="10077" y="6681"/>
                    <a:pt x="10123" y="6612"/>
                  </a:cubicBezTo>
                  <a:cubicBezTo>
                    <a:pt x="11860" y="3386"/>
                    <a:pt x="9288" y="1"/>
                    <a:pt x="61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463" name="Google Shape;12463;p23"/>
          <p:cNvGrpSpPr/>
          <p:nvPr/>
        </p:nvGrpSpPr>
        <p:grpSpPr>
          <a:xfrm>
            <a:off x="4764481" y="2326611"/>
            <a:ext cx="361875" cy="362650"/>
            <a:chOff x="980425" y="3563425"/>
            <a:chExt cx="361875" cy="362650"/>
          </a:xfrm>
        </p:grpSpPr>
        <p:sp>
          <p:nvSpPr>
            <p:cNvPr id="12464" name="Google Shape;12464;p23"/>
            <p:cNvSpPr/>
            <p:nvPr/>
          </p:nvSpPr>
          <p:spPr>
            <a:xfrm>
              <a:off x="1009725" y="3856625"/>
              <a:ext cx="143550" cy="10825"/>
            </a:xfrm>
            <a:custGeom>
              <a:avLst/>
              <a:gdLst/>
              <a:ahLst/>
              <a:cxnLst/>
              <a:rect l="l" t="t" r="r" b="b"/>
              <a:pathLst>
                <a:path w="5742" h="433" extrusionOk="0">
                  <a:moveTo>
                    <a:pt x="309" y="0"/>
                  </a:moveTo>
                  <a:cubicBezTo>
                    <a:pt x="1" y="0"/>
                    <a:pt x="1" y="432"/>
                    <a:pt x="309" y="432"/>
                  </a:cubicBezTo>
                  <a:lnTo>
                    <a:pt x="5463" y="432"/>
                  </a:lnTo>
                  <a:cubicBezTo>
                    <a:pt x="5741" y="432"/>
                    <a:pt x="5741" y="0"/>
                    <a:pt x="54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65" name="Google Shape;12465;p23"/>
            <p:cNvSpPr/>
            <p:nvPr/>
          </p:nvSpPr>
          <p:spPr>
            <a:xfrm>
              <a:off x="1009725" y="3880550"/>
              <a:ext cx="143550" cy="10050"/>
            </a:xfrm>
            <a:custGeom>
              <a:avLst/>
              <a:gdLst/>
              <a:ahLst/>
              <a:cxnLst/>
              <a:rect l="l" t="t" r="r" b="b"/>
              <a:pathLst>
                <a:path w="5742" h="402" extrusionOk="0">
                  <a:moveTo>
                    <a:pt x="309" y="0"/>
                  </a:moveTo>
                  <a:cubicBezTo>
                    <a:pt x="1" y="0"/>
                    <a:pt x="1" y="401"/>
                    <a:pt x="309" y="401"/>
                  </a:cubicBezTo>
                  <a:lnTo>
                    <a:pt x="5463" y="401"/>
                  </a:lnTo>
                  <a:cubicBezTo>
                    <a:pt x="5741" y="401"/>
                    <a:pt x="5741" y="0"/>
                    <a:pt x="54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66" name="Google Shape;12466;p23"/>
            <p:cNvSpPr/>
            <p:nvPr/>
          </p:nvSpPr>
          <p:spPr>
            <a:xfrm>
              <a:off x="1009725" y="3727000"/>
              <a:ext cx="143550" cy="10825"/>
            </a:xfrm>
            <a:custGeom>
              <a:avLst/>
              <a:gdLst/>
              <a:ahLst/>
              <a:cxnLst/>
              <a:rect l="l" t="t" r="r" b="b"/>
              <a:pathLst>
                <a:path w="5742" h="433" extrusionOk="0">
                  <a:moveTo>
                    <a:pt x="309" y="1"/>
                  </a:moveTo>
                  <a:cubicBezTo>
                    <a:pt x="1" y="1"/>
                    <a:pt x="1" y="433"/>
                    <a:pt x="309" y="433"/>
                  </a:cubicBezTo>
                  <a:lnTo>
                    <a:pt x="5463" y="433"/>
                  </a:lnTo>
                  <a:cubicBezTo>
                    <a:pt x="5741" y="433"/>
                    <a:pt x="5741" y="1"/>
                    <a:pt x="54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67" name="Google Shape;12467;p23"/>
            <p:cNvSpPr/>
            <p:nvPr/>
          </p:nvSpPr>
          <p:spPr>
            <a:xfrm>
              <a:off x="1009725" y="3750925"/>
              <a:ext cx="141225" cy="10825"/>
            </a:xfrm>
            <a:custGeom>
              <a:avLst/>
              <a:gdLst/>
              <a:ahLst/>
              <a:cxnLst/>
              <a:rect l="l" t="t" r="r" b="b"/>
              <a:pathLst>
                <a:path w="5649" h="433" extrusionOk="0">
                  <a:moveTo>
                    <a:pt x="309" y="0"/>
                  </a:moveTo>
                  <a:cubicBezTo>
                    <a:pt x="1" y="0"/>
                    <a:pt x="1" y="432"/>
                    <a:pt x="309" y="432"/>
                  </a:cubicBezTo>
                  <a:lnTo>
                    <a:pt x="5463" y="432"/>
                  </a:lnTo>
                  <a:cubicBezTo>
                    <a:pt x="5556" y="432"/>
                    <a:pt x="5648" y="340"/>
                    <a:pt x="5648" y="216"/>
                  </a:cubicBezTo>
                  <a:cubicBezTo>
                    <a:pt x="5648" y="93"/>
                    <a:pt x="5556" y="0"/>
                    <a:pt x="54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68" name="Google Shape;12468;p23"/>
            <p:cNvSpPr/>
            <p:nvPr/>
          </p:nvSpPr>
          <p:spPr>
            <a:xfrm>
              <a:off x="1009725" y="3598125"/>
              <a:ext cx="143525" cy="10075"/>
            </a:xfrm>
            <a:custGeom>
              <a:avLst/>
              <a:gdLst/>
              <a:ahLst/>
              <a:cxnLst/>
              <a:rect l="l" t="t" r="r" b="b"/>
              <a:pathLst>
                <a:path w="5741" h="403" extrusionOk="0">
                  <a:moveTo>
                    <a:pt x="5491" y="0"/>
                  </a:moveTo>
                  <a:cubicBezTo>
                    <a:pt x="5482" y="0"/>
                    <a:pt x="5473" y="1"/>
                    <a:pt x="5463" y="2"/>
                  </a:cubicBezTo>
                  <a:lnTo>
                    <a:pt x="309" y="2"/>
                  </a:lnTo>
                  <a:cubicBezTo>
                    <a:pt x="1" y="2"/>
                    <a:pt x="1" y="403"/>
                    <a:pt x="309" y="403"/>
                  </a:cubicBezTo>
                  <a:lnTo>
                    <a:pt x="5463" y="403"/>
                  </a:lnTo>
                  <a:cubicBezTo>
                    <a:pt x="5731" y="403"/>
                    <a:pt x="5741" y="0"/>
                    <a:pt x="54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69" name="Google Shape;12469;p23"/>
            <p:cNvSpPr/>
            <p:nvPr/>
          </p:nvSpPr>
          <p:spPr>
            <a:xfrm>
              <a:off x="1009725" y="3621300"/>
              <a:ext cx="143550" cy="10825"/>
            </a:xfrm>
            <a:custGeom>
              <a:avLst/>
              <a:gdLst/>
              <a:ahLst/>
              <a:cxnLst/>
              <a:rect l="l" t="t" r="r" b="b"/>
              <a:pathLst>
                <a:path w="5742" h="433" extrusionOk="0">
                  <a:moveTo>
                    <a:pt x="309" y="1"/>
                  </a:moveTo>
                  <a:cubicBezTo>
                    <a:pt x="1" y="1"/>
                    <a:pt x="1" y="433"/>
                    <a:pt x="309" y="433"/>
                  </a:cubicBezTo>
                  <a:lnTo>
                    <a:pt x="5463" y="433"/>
                  </a:lnTo>
                  <a:cubicBezTo>
                    <a:pt x="5741" y="433"/>
                    <a:pt x="5741" y="1"/>
                    <a:pt x="54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70" name="Google Shape;12470;p23"/>
            <p:cNvSpPr/>
            <p:nvPr/>
          </p:nvSpPr>
          <p:spPr>
            <a:xfrm>
              <a:off x="1208025" y="3598125"/>
              <a:ext cx="13900" cy="10075"/>
            </a:xfrm>
            <a:custGeom>
              <a:avLst/>
              <a:gdLst/>
              <a:ahLst/>
              <a:cxnLst/>
              <a:rect l="l" t="t" r="r" b="b"/>
              <a:pathLst>
                <a:path w="556" h="403" extrusionOk="0">
                  <a:moveTo>
                    <a:pt x="306" y="0"/>
                  </a:moveTo>
                  <a:cubicBezTo>
                    <a:pt x="297" y="0"/>
                    <a:pt x="288" y="1"/>
                    <a:pt x="278" y="2"/>
                  </a:cubicBezTo>
                  <a:cubicBezTo>
                    <a:pt x="0" y="2"/>
                    <a:pt x="0" y="403"/>
                    <a:pt x="278" y="403"/>
                  </a:cubicBezTo>
                  <a:cubicBezTo>
                    <a:pt x="546" y="403"/>
                    <a:pt x="555" y="0"/>
                    <a:pt x="3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71" name="Google Shape;12471;p23"/>
            <p:cNvSpPr/>
            <p:nvPr/>
          </p:nvSpPr>
          <p:spPr>
            <a:xfrm>
              <a:off x="1231175" y="3598125"/>
              <a:ext cx="14675" cy="10075"/>
            </a:xfrm>
            <a:custGeom>
              <a:avLst/>
              <a:gdLst/>
              <a:ahLst/>
              <a:cxnLst/>
              <a:rect l="l" t="t" r="r" b="b"/>
              <a:pathLst>
                <a:path w="587" h="403" extrusionOk="0">
                  <a:moveTo>
                    <a:pt x="336" y="0"/>
                  </a:moveTo>
                  <a:cubicBezTo>
                    <a:pt x="328" y="0"/>
                    <a:pt x="318" y="1"/>
                    <a:pt x="309" y="2"/>
                  </a:cubicBezTo>
                  <a:cubicBezTo>
                    <a:pt x="0" y="2"/>
                    <a:pt x="0" y="403"/>
                    <a:pt x="309" y="403"/>
                  </a:cubicBezTo>
                  <a:cubicBezTo>
                    <a:pt x="577" y="403"/>
                    <a:pt x="586" y="0"/>
                    <a:pt x="33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72" name="Google Shape;12472;p23"/>
            <p:cNvSpPr/>
            <p:nvPr/>
          </p:nvSpPr>
          <p:spPr>
            <a:xfrm>
              <a:off x="1255075" y="3598125"/>
              <a:ext cx="13925" cy="10075"/>
            </a:xfrm>
            <a:custGeom>
              <a:avLst/>
              <a:gdLst/>
              <a:ahLst/>
              <a:cxnLst/>
              <a:rect l="l" t="t" r="r" b="b"/>
              <a:pathLst>
                <a:path w="557" h="403" extrusionOk="0">
                  <a:moveTo>
                    <a:pt x="306" y="0"/>
                  </a:moveTo>
                  <a:cubicBezTo>
                    <a:pt x="297" y="0"/>
                    <a:pt x="288" y="1"/>
                    <a:pt x="279" y="2"/>
                  </a:cubicBezTo>
                  <a:cubicBezTo>
                    <a:pt x="1" y="2"/>
                    <a:pt x="1" y="403"/>
                    <a:pt x="279" y="403"/>
                  </a:cubicBezTo>
                  <a:cubicBezTo>
                    <a:pt x="547" y="403"/>
                    <a:pt x="556" y="0"/>
                    <a:pt x="3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73" name="Google Shape;12473;p23"/>
            <p:cNvSpPr/>
            <p:nvPr/>
          </p:nvSpPr>
          <p:spPr>
            <a:xfrm>
              <a:off x="1208025" y="3621300"/>
              <a:ext cx="13900" cy="10825"/>
            </a:xfrm>
            <a:custGeom>
              <a:avLst/>
              <a:gdLst/>
              <a:ahLst/>
              <a:cxnLst/>
              <a:rect l="l" t="t" r="r" b="b"/>
              <a:pathLst>
                <a:path w="556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cubicBezTo>
                    <a:pt x="556" y="433"/>
                    <a:pt x="556" y="1"/>
                    <a:pt x="2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74" name="Google Shape;12474;p23"/>
            <p:cNvSpPr/>
            <p:nvPr/>
          </p:nvSpPr>
          <p:spPr>
            <a:xfrm>
              <a:off x="1231175" y="3621300"/>
              <a:ext cx="14675" cy="10825"/>
            </a:xfrm>
            <a:custGeom>
              <a:avLst/>
              <a:gdLst/>
              <a:ahLst/>
              <a:cxnLst/>
              <a:rect l="l" t="t" r="r" b="b"/>
              <a:pathLst>
                <a:path w="587" h="433" extrusionOk="0">
                  <a:moveTo>
                    <a:pt x="309" y="1"/>
                  </a:moveTo>
                  <a:cubicBezTo>
                    <a:pt x="0" y="1"/>
                    <a:pt x="0" y="433"/>
                    <a:pt x="309" y="433"/>
                  </a:cubicBezTo>
                  <a:cubicBezTo>
                    <a:pt x="586" y="433"/>
                    <a:pt x="586" y="1"/>
                    <a:pt x="3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75" name="Google Shape;12475;p23"/>
            <p:cNvSpPr/>
            <p:nvPr/>
          </p:nvSpPr>
          <p:spPr>
            <a:xfrm>
              <a:off x="1255075" y="3621300"/>
              <a:ext cx="13925" cy="10825"/>
            </a:xfrm>
            <a:custGeom>
              <a:avLst/>
              <a:gdLst/>
              <a:ahLst/>
              <a:cxnLst/>
              <a:rect l="l" t="t" r="r" b="b"/>
              <a:pathLst>
                <a:path w="557" h="433" extrusionOk="0">
                  <a:moveTo>
                    <a:pt x="279" y="1"/>
                  </a:moveTo>
                  <a:cubicBezTo>
                    <a:pt x="1" y="1"/>
                    <a:pt x="1" y="433"/>
                    <a:pt x="279" y="433"/>
                  </a:cubicBezTo>
                  <a:cubicBezTo>
                    <a:pt x="556" y="433"/>
                    <a:pt x="556" y="1"/>
                    <a:pt x="2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76" name="Google Shape;12476;p23"/>
            <p:cNvSpPr/>
            <p:nvPr/>
          </p:nvSpPr>
          <p:spPr>
            <a:xfrm>
              <a:off x="1208025" y="3727725"/>
              <a:ext cx="13900" cy="10100"/>
            </a:xfrm>
            <a:custGeom>
              <a:avLst/>
              <a:gdLst/>
              <a:ahLst/>
              <a:cxnLst/>
              <a:rect l="l" t="t" r="r" b="b"/>
              <a:pathLst>
                <a:path w="556" h="404" extrusionOk="0">
                  <a:moveTo>
                    <a:pt x="306" y="1"/>
                  </a:moveTo>
                  <a:cubicBezTo>
                    <a:pt x="297" y="1"/>
                    <a:pt x="288" y="1"/>
                    <a:pt x="278" y="2"/>
                  </a:cubicBezTo>
                  <a:cubicBezTo>
                    <a:pt x="0" y="2"/>
                    <a:pt x="0" y="404"/>
                    <a:pt x="278" y="404"/>
                  </a:cubicBezTo>
                  <a:cubicBezTo>
                    <a:pt x="546" y="404"/>
                    <a:pt x="555" y="1"/>
                    <a:pt x="3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77" name="Google Shape;12477;p23"/>
            <p:cNvSpPr/>
            <p:nvPr/>
          </p:nvSpPr>
          <p:spPr>
            <a:xfrm>
              <a:off x="1231175" y="3727000"/>
              <a:ext cx="14675" cy="10825"/>
            </a:xfrm>
            <a:custGeom>
              <a:avLst/>
              <a:gdLst/>
              <a:ahLst/>
              <a:cxnLst/>
              <a:rect l="l" t="t" r="r" b="b"/>
              <a:pathLst>
                <a:path w="587" h="433" extrusionOk="0">
                  <a:moveTo>
                    <a:pt x="309" y="1"/>
                  </a:moveTo>
                  <a:cubicBezTo>
                    <a:pt x="0" y="1"/>
                    <a:pt x="0" y="433"/>
                    <a:pt x="309" y="433"/>
                  </a:cubicBezTo>
                  <a:cubicBezTo>
                    <a:pt x="586" y="433"/>
                    <a:pt x="586" y="1"/>
                    <a:pt x="3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78" name="Google Shape;12478;p23"/>
            <p:cNvSpPr/>
            <p:nvPr/>
          </p:nvSpPr>
          <p:spPr>
            <a:xfrm>
              <a:off x="1255075" y="3727000"/>
              <a:ext cx="13925" cy="10825"/>
            </a:xfrm>
            <a:custGeom>
              <a:avLst/>
              <a:gdLst/>
              <a:ahLst/>
              <a:cxnLst/>
              <a:rect l="l" t="t" r="r" b="b"/>
              <a:pathLst>
                <a:path w="557" h="433" extrusionOk="0">
                  <a:moveTo>
                    <a:pt x="279" y="1"/>
                  </a:moveTo>
                  <a:cubicBezTo>
                    <a:pt x="1" y="1"/>
                    <a:pt x="1" y="433"/>
                    <a:pt x="279" y="433"/>
                  </a:cubicBezTo>
                  <a:cubicBezTo>
                    <a:pt x="556" y="433"/>
                    <a:pt x="556" y="1"/>
                    <a:pt x="2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79" name="Google Shape;12479;p23"/>
            <p:cNvSpPr/>
            <p:nvPr/>
          </p:nvSpPr>
          <p:spPr>
            <a:xfrm>
              <a:off x="1208025" y="3750925"/>
              <a:ext cx="13900" cy="10050"/>
            </a:xfrm>
            <a:custGeom>
              <a:avLst/>
              <a:gdLst/>
              <a:ahLst/>
              <a:cxnLst/>
              <a:rect l="l" t="t" r="r" b="b"/>
              <a:pathLst>
                <a:path w="556" h="402" extrusionOk="0">
                  <a:moveTo>
                    <a:pt x="278" y="0"/>
                  </a:moveTo>
                  <a:cubicBezTo>
                    <a:pt x="0" y="0"/>
                    <a:pt x="0" y="402"/>
                    <a:pt x="278" y="402"/>
                  </a:cubicBezTo>
                  <a:cubicBezTo>
                    <a:pt x="556" y="40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80" name="Google Shape;12480;p23"/>
            <p:cNvSpPr/>
            <p:nvPr/>
          </p:nvSpPr>
          <p:spPr>
            <a:xfrm>
              <a:off x="1231175" y="3750925"/>
              <a:ext cx="14675" cy="10050"/>
            </a:xfrm>
            <a:custGeom>
              <a:avLst/>
              <a:gdLst/>
              <a:ahLst/>
              <a:cxnLst/>
              <a:rect l="l" t="t" r="r" b="b"/>
              <a:pathLst>
                <a:path w="587" h="402" extrusionOk="0">
                  <a:moveTo>
                    <a:pt x="309" y="0"/>
                  </a:moveTo>
                  <a:cubicBezTo>
                    <a:pt x="0" y="0"/>
                    <a:pt x="0" y="402"/>
                    <a:pt x="309" y="402"/>
                  </a:cubicBezTo>
                  <a:cubicBezTo>
                    <a:pt x="586" y="402"/>
                    <a:pt x="586" y="0"/>
                    <a:pt x="3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81" name="Google Shape;12481;p23"/>
            <p:cNvSpPr/>
            <p:nvPr/>
          </p:nvSpPr>
          <p:spPr>
            <a:xfrm>
              <a:off x="1255075" y="3750925"/>
              <a:ext cx="13925" cy="10050"/>
            </a:xfrm>
            <a:custGeom>
              <a:avLst/>
              <a:gdLst/>
              <a:ahLst/>
              <a:cxnLst/>
              <a:rect l="l" t="t" r="r" b="b"/>
              <a:pathLst>
                <a:path w="557" h="402" extrusionOk="0">
                  <a:moveTo>
                    <a:pt x="279" y="0"/>
                  </a:moveTo>
                  <a:cubicBezTo>
                    <a:pt x="1" y="0"/>
                    <a:pt x="1" y="402"/>
                    <a:pt x="279" y="402"/>
                  </a:cubicBezTo>
                  <a:cubicBezTo>
                    <a:pt x="556" y="402"/>
                    <a:pt x="556" y="0"/>
                    <a:pt x="2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82" name="Google Shape;12482;p23"/>
            <p:cNvSpPr/>
            <p:nvPr/>
          </p:nvSpPr>
          <p:spPr>
            <a:xfrm>
              <a:off x="1208025" y="3856625"/>
              <a:ext cx="13900" cy="10825"/>
            </a:xfrm>
            <a:custGeom>
              <a:avLst/>
              <a:gdLst/>
              <a:ahLst/>
              <a:cxnLst/>
              <a:rect l="l" t="t" r="r" b="b"/>
              <a:pathLst>
                <a:path w="556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cubicBezTo>
                    <a:pt x="556" y="43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83" name="Google Shape;12483;p23"/>
            <p:cNvSpPr/>
            <p:nvPr/>
          </p:nvSpPr>
          <p:spPr>
            <a:xfrm>
              <a:off x="1231175" y="3856625"/>
              <a:ext cx="14675" cy="10825"/>
            </a:xfrm>
            <a:custGeom>
              <a:avLst/>
              <a:gdLst/>
              <a:ahLst/>
              <a:cxnLst/>
              <a:rect l="l" t="t" r="r" b="b"/>
              <a:pathLst>
                <a:path w="587" h="433" extrusionOk="0">
                  <a:moveTo>
                    <a:pt x="309" y="0"/>
                  </a:moveTo>
                  <a:cubicBezTo>
                    <a:pt x="0" y="0"/>
                    <a:pt x="0" y="432"/>
                    <a:pt x="309" y="432"/>
                  </a:cubicBezTo>
                  <a:cubicBezTo>
                    <a:pt x="586" y="432"/>
                    <a:pt x="586" y="0"/>
                    <a:pt x="3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84" name="Google Shape;12484;p23"/>
            <p:cNvSpPr/>
            <p:nvPr/>
          </p:nvSpPr>
          <p:spPr>
            <a:xfrm>
              <a:off x="1255075" y="3856625"/>
              <a:ext cx="13925" cy="10825"/>
            </a:xfrm>
            <a:custGeom>
              <a:avLst/>
              <a:gdLst/>
              <a:ahLst/>
              <a:cxnLst/>
              <a:rect l="l" t="t" r="r" b="b"/>
              <a:pathLst>
                <a:path w="557" h="433" extrusionOk="0">
                  <a:moveTo>
                    <a:pt x="279" y="0"/>
                  </a:moveTo>
                  <a:cubicBezTo>
                    <a:pt x="1" y="0"/>
                    <a:pt x="1" y="432"/>
                    <a:pt x="279" y="432"/>
                  </a:cubicBezTo>
                  <a:cubicBezTo>
                    <a:pt x="556" y="432"/>
                    <a:pt x="556" y="0"/>
                    <a:pt x="2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85" name="Google Shape;12485;p23"/>
            <p:cNvSpPr/>
            <p:nvPr/>
          </p:nvSpPr>
          <p:spPr>
            <a:xfrm>
              <a:off x="1208025" y="3880550"/>
              <a:ext cx="13900" cy="10050"/>
            </a:xfrm>
            <a:custGeom>
              <a:avLst/>
              <a:gdLst/>
              <a:ahLst/>
              <a:cxnLst/>
              <a:rect l="l" t="t" r="r" b="b"/>
              <a:pathLst>
                <a:path w="556" h="402" extrusionOk="0">
                  <a:moveTo>
                    <a:pt x="278" y="0"/>
                  </a:moveTo>
                  <a:cubicBezTo>
                    <a:pt x="0" y="0"/>
                    <a:pt x="0" y="401"/>
                    <a:pt x="278" y="401"/>
                  </a:cubicBezTo>
                  <a:cubicBezTo>
                    <a:pt x="556" y="401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86" name="Google Shape;12486;p23"/>
            <p:cNvSpPr/>
            <p:nvPr/>
          </p:nvSpPr>
          <p:spPr>
            <a:xfrm>
              <a:off x="1231175" y="3880550"/>
              <a:ext cx="14675" cy="10050"/>
            </a:xfrm>
            <a:custGeom>
              <a:avLst/>
              <a:gdLst/>
              <a:ahLst/>
              <a:cxnLst/>
              <a:rect l="l" t="t" r="r" b="b"/>
              <a:pathLst>
                <a:path w="587" h="402" extrusionOk="0">
                  <a:moveTo>
                    <a:pt x="309" y="0"/>
                  </a:moveTo>
                  <a:cubicBezTo>
                    <a:pt x="0" y="0"/>
                    <a:pt x="0" y="401"/>
                    <a:pt x="309" y="401"/>
                  </a:cubicBezTo>
                  <a:cubicBezTo>
                    <a:pt x="586" y="401"/>
                    <a:pt x="586" y="0"/>
                    <a:pt x="3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87" name="Google Shape;12487;p23"/>
            <p:cNvSpPr/>
            <p:nvPr/>
          </p:nvSpPr>
          <p:spPr>
            <a:xfrm>
              <a:off x="1255075" y="3880550"/>
              <a:ext cx="13925" cy="10050"/>
            </a:xfrm>
            <a:custGeom>
              <a:avLst/>
              <a:gdLst/>
              <a:ahLst/>
              <a:cxnLst/>
              <a:rect l="l" t="t" r="r" b="b"/>
              <a:pathLst>
                <a:path w="557" h="402" extrusionOk="0">
                  <a:moveTo>
                    <a:pt x="279" y="0"/>
                  </a:moveTo>
                  <a:cubicBezTo>
                    <a:pt x="1" y="0"/>
                    <a:pt x="1" y="401"/>
                    <a:pt x="279" y="401"/>
                  </a:cubicBezTo>
                  <a:cubicBezTo>
                    <a:pt x="556" y="401"/>
                    <a:pt x="556" y="0"/>
                    <a:pt x="2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488" name="Google Shape;12488;p23"/>
            <p:cNvSpPr/>
            <p:nvPr/>
          </p:nvSpPr>
          <p:spPr>
            <a:xfrm>
              <a:off x="980425" y="3563425"/>
              <a:ext cx="361875" cy="362650"/>
            </a:xfrm>
            <a:custGeom>
              <a:avLst/>
              <a:gdLst/>
              <a:ahLst/>
              <a:cxnLst/>
              <a:rect l="l" t="t" r="r" b="b"/>
              <a:pathLst>
                <a:path w="14475" h="14506" extrusionOk="0">
                  <a:moveTo>
                    <a:pt x="12067" y="433"/>
                  </a:moveTo>
                  <a:cubicBezTo>
                    <a:pt x="12283" y="433"/>
                    <a:pt x="12468" y="587"/>
                    <a:pt x="12468" y="803"/>
                  </a:cubicBezTo>
                  <a:lnTo>
                    <a:pt x="12468" y="3303"/>
                  </a:lnTo>
                  <a:cubicBezTo>
                    <a:pt x="12468" y="3519"/>
                    <a:pt x="12283" y="3673"/>
                    <a:pt x="12067" y="3673"/>
                  </a:cubicBezTo>
                  <a:lnTo>
                    <a:pt x="8209" y="3673"/>
                  </a:lnTo>
                  <a:lnTo>
                    <a:pt x="8209" y="433"/>
                  </a:lnTo>
                  <a:close/>
                  <a:moveTo>
                    <a:pt x="11265" y="4106"/>
                  </a:moveTo>
                  <a:cubicBezTo>
                    <a:pt x="11882" y="4229"/>
                    <a:pt x="11851" y="5155"/>
                    <a:pt x="11203" y="5186"/>
                  </a:cubicBezTo>
                  <a:lnTo>
                    <a:pt x="1697" y="5186"/>
                  </a:lnTo>
                  <a:cubicBezTo>
                    <a:pt x="1049" y="5155"/>
                    <a:pt x="988" y="4229"/>
                    <a:pt x="1636" y="4106"/>
                  </a:cubicBezTo>
                  <a:close/>
                  <a:moveTo>
                    <a:pt x="13363" y="2254"/>
                  </a:moveTo>
                  <a:cubicBezTo>
                    <a:pt x="13734" y="2254"/>
                    <a:pt x="14073" y="2562"/>
                    <a:pt x="14073" y="2964"/>
                  </a:cubicBezTo>
                  <a:lnTo>
                    <a:pt x="14073" y="7037"/>
                  </a:lnTo>
                  <a:lnTo>
                    <a:pt x="12869" y="7037"/>
                  </a:lnTo>
                  <a:lnTo>
                    <a:pt x="12869" y="5988"/>
                  </a:lnTo>
                  <a:cubicBezTo>
                    <a:pt x="12869" y="5525"/>
                    <a:pt x="12499" y="5186"/>
                    <a:pt x="12067" y="5186"/>
                  </a:cubicBezTo>
                  <a:lnTo>
                    <a:pt x="11974" y="5186"/>
                  </a:lnTo>
                  <a:cubicBezTo>
                    <a:pt x="12067" y="5031"/>
                    <a:pt x="12129" y="4846"/>
                    <a:pt x="12129" y="4630"/>
                  </a:cubicBezTo>
                  <a:cubicBezTo>
                    <a:pt x="12129" y="4445"/>
                    <a:pt x="12067" y="4260"/>
                    <a:pt x="11974" y="4106"/>
                  </a:cubicBezTo>
                  <a:lnTo>
                    <a:pt x="12067" y="4106"/>
                  </a:lnTo>
                  <a:cubicBezTo>
                    <a:pt x="12499" y="4106"/>
                    <a:pt x="12869" y="3766"/>
                    <a:pt x="12869" y="3303"/>
                  </a:cubicBezTo>
                  <a:lnTo>
                    <a:pt x="12869" y="2254"/>
                  </a:lnTo>
                  <a:close/>
                  <a:moveTo>
                    <a:pt x="7808" y="5618"/>
                  </a:moveTo>
                  <a:lnTo>
                    <a:pt x="7808" y="8889"/>
                  </a:lnTo>
                  <a:lnTo>
                    <a:pt x="802" y="8889"/>
                  </a:lnTo>
                  <a:cubicBezTo>
                    <a:pt x="586" y="8889"/>
                    <a:pt x="432" y="8704"/>
                    <a:pt x="432" y="8488"/>
                  </a:cubicBezTo>
                  <a:lnTo>
                    <a:pt x="432" y="5988"/>
                  </a:lnTo>
                  <a:cubicBezTo>
                    <a:pt x="432" y="5772"/>
                    <a:pt x="586" y="5618"/>
                    <a:pt x="802" y="5618"/>
                  </a:cubicBezTo>
                  <a:close/>
                  <a:moveTo>
                    <a:pt x="12098" y="5587"/>
                  </a:moveTo>
                  <a:cubicBezTo>
                    <a:pt x="12314" y="5587"/>
                    <a:pt x="12468" y="5772"/>
                    <a:pt x="12468" y="5988"/>
                  </a:cubicBezTo>
                  <a:lnTo>
                    <a:pt x="12468" y="8488"/>
                  </a:lnTo>
                  <a:cubicBezTo>
                    <a:pt x="12468" y="8704"/>
                    <a:pt x="12314" y="8889"/>
                    <a:pt x="12098" y="8889"/>
                  </a:cubicBezTo>
                  <a:lnTo>
                    <a:pt x="10616" y="8889"/>
                  </a:lnTo>
                  <a:cubicBezTo>
                    <a:pt x="10308" y="8889"/>
                    <a:pt x="10308" y="9290"/>
                    <a:pt x="10616" y="9290"/>
                  </a:cubicBezTo>
                  <a:lnTo>
                    <a:pt x="11203" y="9290"/>
                  </a:lnTo>
                  <a:cubicBezTo>
                    <a:pt x="11882" y="9290"/>
                    <a:pt x="11882" y="10370"/>
                    <a:pt x="11203" y="10370"/>
                  </a:cubicBezTo>
                  <a:lnTo>
                    <a:pt x="1636" y="10370"/>
                  </a:lnTo>
                  <a:cubicBezTo>
                    <a:pt x="1358" y="10340"/>
                    <a:pt x="1173" y="10093"/>
                    <a:pt x="1173" y="9815"/>
                  </a:cubicBezTo>
                  <a:cubicBezTo>
                    <a:pt x="1173" y="9537"/>
                    <a:pt x="1389" y="9290"/>
                    <a:pt x="1667" y="9290"/>
                  </a:cubicBezTo>
                  <a:lnTo>
                    <a:pt x="9382" y="9290"/>
                  </a:lnTo>
                  <a:cubicBezTo>
                    <a:pt x="9650" y="9290"/>
                    <a:pt x="9659" y="8888"/>
                    <a:pt x="9410" y="8888"/>
                  </a:cubicBezTo>
                  <a:cubicBezTo>
                    <a:pt x="9401" y="8888"/>
                    <a:pt x="9392" y="8888"/>
                    <a:pt x="9382" y="8889"/>
                  </a:cubicBezTo>
                  <a:lnTo>
                    <a:pt x="8240" y="8889"/>
                  </a:lnTo>
                  <a:lnTo>
                    <a:pt x="8240" y="5587"/>
                  </a:lnTo>
                  <a:close/>
                  <a:moveTo>
                    <a:pt x="14073" y="7439"/>
                  </a:moveTo>
                  <a:lnTo>
                    <a:pt x="14073" y="11512"/>
                  </a:lnTo>
                  <a:cubicBezTo>
                    <a:pt x="14073" y="11914"/>
                    <a:pt x="13764" y="12222"/>
                    <a:pt x="13363" y="12222"/>
                  </a:cubicBezTo>
                  <a:lnTo>
                    <a:pt x="12869" y="12222"/>
                  </a:lnTo>
                  <a:lnTo>
                    <a:pt x="12869" y="11204"/>
                  </a:lnTo>
                  <a:cubicBezTo>
                    <a:pt x="12869" y="10741"/>
                    <a:pt x="12499" y="10370"/>
                    <a:pt x="12067" y="10370"/>
                  </a:cubicBezTo>
                  <a:lnTo>
                    <a:pt x="11974" y="10370"/>
                  </a:lnTo>
                  <a:cubicBezTo>
                    <a:pt x="12160" y="10062"/>
                    <a:pt x="12160" y="9630"/>
                    <a:pt x="11974" y="9321"/>
                  </a:cubicBezTo>
                  <a:lnTo>
                    <a:pt x="12067" y="9321"/>
                  </a:lnTo>
                  <a:cubicBezTo>
                    <a:pt x="12499" y="9321"/>
                    <a:pt x="12869" y="8951"/>
                    <a:pt x="12869" y="8488"/>
                  </a:cubicBezTo>
                  <a:lnTo>
                    <a:pt x="12869" y="7439"/>
                  </a:lnTo>
                  <a:close/>
                  <a:moveTo>
                    <a:pt x="12067" y="10772"/>
                  </a:moveTo>
                  <a:cubicBezTo>
                    <a:pt x="12283" y="10772"/>
                    <a:pt x="12468" y="10957"/>
                    <a:pt x="12468" y="11173"/>
                  </a:cubicBezTo>
                  <a:lnTo>
                    <a:pt x="12468" y="13673"/>
                  </a:lnTo>
                  <a:cubicBezTo>
                    <a:pt x="12468" y="13889"/>
                    <a:pt x="12283" y="14043"/>
                    <a:pt x="12067" y="14043"/>
                  </a:cubicBezTo>
                  <a:lnTo>
                    <a:pt x="8209" y="14043"/>
                  </a:lnTo>
                  <a:lnTo>
                    <a:pt x="8209" y="10772"/>
                  </a:lnTo>
                  <a:close/>
                  <a:moveTo>
                    <a:pt x="802" y="1"/>
                  </a:moveTo>
                  <a:cubicBezTo>
                    <a:pt x="370" y="1"/>
                    <a:pt x="0" y="371"/>
                    <a:pt x="0" y="803"/>
                  </a:cubicBezTo>
                  <a:lnTo>
                    <a:pt x="0" y="3303"/>
                  </a:lnTo>
                  <a:cubicBezTo>
                    <a:pt x="0" y="3766"/>
                    <a:pt x="370" y="4106"/>
                    <a:pt x="802" y="4106"/>
                  </a:cubicBezTo>
                  <a:lnTo>
                    <a:pt x="895" y="4106"/>
                  </a:lnTo>
                  <a:cubicBezTo>
                    <a:pt x="710" y="4445"/>
                    <a:pt x="710" y="4846"/>
                    <a:pt x="895" y="5186"/>
                  </a:cubicBezTo>
                  <a:lnTo>
                    <a:pt x="802" y="5186"/>
                  </a:lnTo>
                  <a:cubicBezTo>
                    <a:pt x="370" y="5186"/>
                    <a:pt x="0" y="5525"/>
                    <a:pt x="0" y="5988"/>
                  </a:cubicBezTo>
                  <a:lnTo>
                    <a:pt x="0" y="8488"/>
                  </a:lnTo>
                  <a:cubicBezTo>
                    <a:pt x="0" y="8951"/>
                    <a:pt x="370" y="9290"/>
                    <a:pt x="802" y="9321"/>
                  </a:cubicBezTo>
                  <a:lnTo>
                    <a:pt x="895" y="9321"/>
                  </a:lnTo>
                  <a:cubicBezTo>
                    <a:pt x="802" y="9475"/>
                    <a:pt x="741" y="9630"/>
                    <a:pt x="741" y="9846"/>
                  </a:cubicBezTo>
                  <a:cubicBezTo>
                    <a:pt x="741" y="10031"/>
                    <a:pt x="802" y="10216"/>
                    <a:pt x="895" y="10370"/>
                  </a:cubicBezTo>
                  <a:lnTo>
                    <a:pt x="802" y="10370"/>
                  </a:lnTo>
                  <a:cubicBezTo>
                    <a:pt x="370" y="10370"/>
                    <a:pt x="0" y="10741"/>
                    <a:pt x="0" y="11204"/>
                  </a:cubicBezTo>
                  <a:lnTo>
                    <a:pt x="0" y="13673"/>
                  </a:lnTo>
                  <a:cubicBezTo>
                    <a:pt x="0" y="14136"/>
                    <a:pt x="370" y="14506"/>
                    <a:pt x="802" y="14506"/>
                  </a:cubicBezTo>
                  <a:lnTo>
                    <a:pt x="1512" y="14506"/>
                  </a:lnTo>
                  <a:cubicBezTo>
                    <a:pt x="1790" y="14506"/>
                    <a:pt x="1790" y="14074"/>
                    <a:pt x="1512" y="14074"/>
                  </a:cubicBezTo>
                  <a:lnTo>
                    <a:pt x="802" y="14074"/>
                  </a:lnTo>
                  <a:cubicBezTo>
                    <a:pt x="586" y="14074"/>
                    <a:pt x="432" y="13889"/>
                    <a:pt x="432" y="13673"/>
                  </a:cubicBezTo>
                  <a:lnTo>
                    <a:pt x="432" y="11204"/>
                  </a:lnTo>
                  <a:cubicBezTo>
                    <a:pt x="432" y="10988"/>
                    <a:pt x="586" y="10803"/>
                    <a:pt x="802" y="10803"/>
                  </a:cubicBezTo>
                  <a:lnTo>
                    <a:pt x="7808" y="10803"/>
                  </a:lnTo>
                  <a:lnTo>
                    <a:pt x="7808" y="14074"/>
                  </a:lnTo>
                  <a:lnTo>
                    <a:pt x="2654" y="14074"/>
                  </a:lnTo>
                  <a:cubicBezTo>
                    <a:pt x="2376" y="14074"/>
                    <a:pt x="2376" y="14506"/>
                    <a:pt x="2654" y="14506"/>
                  </a:cubicBezTo>
                  <a:lnTo>
                    <a:pt x="12067" y="14506"/>
                  </a:lnTo>
                  <a:cubicBezTo>
                    <a:pt x="12499" y="14506"/>
                    <a:pt x="12869" y="14136"/>
                    <a:pt x="12869" y="13673"/>
                  </a:cubicBezTo>
                  <a:lnTo>
                    <a:pt x="12869" y="12654"/>
                  </a:lnTo>
                  <a:lnTo>
                    <a:pt x="13363" y="12654"/>
                  </a:lnTo>
                  <a:cubicBezTo>
                    <a:pt x="13980" y="12654"/>
                    <a:pt x="14474" y="12160"/>
                    <a:pt x="14474" y="11543"/>
                  </a:cubicBezTo>
                  <a:lnTo>
                    <a:pt x="14474" y="2964"/>
                  </a:lnTo>
                  <a:cubicBezTo>
                    <a:pt x="14474" y="2346"/>
                    <a:pt x="13980" y="1822"/>
                    <a:pt x="13363" y="1822"/>
                  </a:cubicBezTo>
                  <a:lnTo>
                    <a:pt x="12869" y="1822"/>
                  </a:lnTo>
                  <a:lnTo>
                    <a:pt x="12869" y="803"/>
                  </a:lnTo>
                  <a:cubicBezTo>
                    <a:pt x="12869" y="371"/>
                    <a:pt x="12499" y="1"/>
                    <a:pt x="12067" y="1"/>
                  </a:cubicBezTo>
                  <a:lnTo>
                    <a:pt x="2654" y="1"/>
                  </a:lnTo>
                  <a:cubicBezTo>
                    <a:pt x="2376" y="1"/>
                    <a:pt x="2376" y="433"/>
                    <a:pt x="2654" y="433"/>
                  </a:cubicBezTo>
                  <a:lnTo>
                    <a:pt x="7808" y="433"/>
                  </a:lnTo>
                  <a:lnTo>
                    <a:pt x="7808" y="3704"/>
                  </a:lnTo>
                  <a:lnTo>
                    <a:pt x="802" y="3704"/>
                  </a:lnTo>
                  <a:cubicBezTo>
                    <a:pt x="586" y="3704"/>
                    <a:pt x="432" y="3519"/>
                    <a:pt x="432" y="3303"/>
                  </a:cubicBezTo>
                  <a:lnTo>
                    <a:pt x="432" y="834"/>
                  </a:lnTo>
                  <a:cubicBezTo>
                    <a:pt x="432" y="618"/>
                    <a:pt x="586" y="433"/>
                    <a:pt x="802" y="433"/>
                  </a:cubicBezTo>
                  <a:lnTo>
                    <a:pt x="1512" y="433"/>
                  </a:lnTo>
                  <a:cubicBezTo>
                    <a:pt x="1790" y="433"/>
                    <a:pt x="1790" y="1"/>
                    <a:pt x="15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2489" name="Google Shape;12489;p23"/>
          <p:cNvSpPr/>
          <p:nvPr/>
        </p:nvSpPr>
        <p:spPr>
          <a:xfrm>
            <a:off x="3237519" y="2324516"/>
            <a:ext cx="362650" cy="361700"/>
          </a:xfrm>
          <a:custGeom>
            <a:avLst/>
            <a:gdLst/>
            <a:ahLst/>
            <a:cxnLst/>
            <a:rect l="l" t="t" r="r" b="b"/>
            <a:pathLst>
              <a:path w="14506" h="14468" extrusionOk="0">
                <a:moveTo>
                  <a:pt x="8087" y="2092"/>
                </a:moveTo>
                <a:cubicBezTo>
                  <a:pt x="8272" y="2092"/>
                  <a:pt x="8457" y="2246"/>
                  <a:pt x="8457" y="2462"/>
                </a:cubicBezTo>
                <a:lnTo>
                  <a:pt x="8457" y="3172"/>
                </a:lnTo>
                <a:lnTo>
                  <a:pt x="6081" y="3172"/>
                </a:lnTo>
                <a:lnTo>
                  <a:pt x="6081" y="2462"/>
                </a:lnTo>
                <a:cubicBezTo>
                  <a:pt x="6081" y="2246"/>
                  <a:pt x="6235" y="2092"/>
                  <a:pt x="6451" y="2092"/>
                </a:cubicBezTo>
                <a:close/>
                <a:moveTo>
                  <a:pt x="10918" y="439"/>
                </a:moveTo>
                <a:cubicBezTo>
                  <a:pt x="11545" y="439"/>
                  <a:pt x="12130" y="944"/>
                  <a:pt x="12130" y="1660"/>
                </a:cubicBezTo>
                <a:lnTo>
                  <a:pt x="12130" y="3172"/>
                </a:lnTo>
                <a:lnTo>
                  <a:pt x="8858" y="3172"/>
                </a:lnTo>
                <a:lnTo>
                  <a:pt x="8858" y="2462"/>
                </a:lnTo>
                <a:cubicBezTo>
                  <a:pt x="8858" y="2432"/>
                  <a:pt x="8858" y="2401"/>
                  <a:pt x="8858" y="2370"/>
                </a:cubicBezTo>
                <a:cubicBezTo>
                  <a:pt x="9136" y="1691"/>
                  <a:pt x="9599" y="1104"/>
                  <a:pt x="10216" y="672"/>
                </a:cubicBezTo>
                <a:cubicBezTo>
                  <a:pt x="10437" y="511"/>
                  <a:pt x="10681" y="439"/>
                  <a:pt x="10918" y="439"/>
                </a:cubicBezTo>
                <a:close/>
                <a:moveTo>
                  <a:pt x="7994" y="3604"/>
                </a:moveTo>
                <a:lnTo>
                  <a:pt x="6081" y="5147"/>
                </a:lnTo>
                <a:lnTo>
                  <a:pt x="6081" y="3604"/>
                </a:lnTo>
                <a:close/>
                <a:moveTo>
                  <a:pt x="5649" y="3604"/>
                </a:moveTo>
                <a:lnTo>
                  <a:pt x="5649" y="5919"/>
                </a:lnTo>
                <a:lnTo>
                  <a:pt x="927" y="5919"/>
                </a:lnTo>
                <a:cubicBezTo>
                  <a:pt x="649" y="5919"/>
                  <a:pt x="433" y="5703"/>
                  <a:pt x="433" y="5425"/>
                </a:cubicBezTo>
                <a:lnTo>
                  <a:pt x="433" y="4067"/>
                </a:lnTo>
                <a:cubicBezTo>
                  <a:pt x="433" y="3789"/>
                  <a:pt x="618" y="3604"/>
                  <a:pt x="896" y="3604"/>
                </a:cubicBezTo>
                <a:close/>
                <a:moveTo>
                  <a:pt x="8426" y="3789"/>
                </a:moveTo>
                <a:lnTo>
                  <a:pt x="8426" y="5425"/>
                </a:lnTo>
                <a:lnTo>
                  <a:pt x="6081" y="7308"/>
                </a:lnTo>
                <a:lnTo>
                  <a:pt x="6081" y="5703"/>
                </a:lnTo>
                <a:lnTo>
                  <a:pt x="8426" y="3789"/>
                </a:lnTo>
                <a:close/>
                <a:moveTo>
                  <a:pt x="8426" y="5981"/>
                </a:moveTo>
                <a:lnTo>
                  <a:pt x="8426" y="7616"/>
                </a:lnTo>
                <a:lnTo>
                  <a:pt x="6081" y="9499"/>
                </a:lnTo>
                <a:lnTo>
                  <a:pt x="6081" y="7863"/>
                </a:lnTo>
                <a:lnTo>
                  <a:pt x="8426" y="5981"/>
                </a:lnTo>
                <a:close/>
                <a:moveTo>
                  <a:pt x="8426" y="8141"/>
                </a:moveTo>
                <a:lnTo>
                  <a:pt x="8426" y="9777"/>
                </a:lnTo>
                <a:lnTo>
                  <a:pt x="6081" y="11659"/>
                </a:lnTo>
                <a:lnTo>
                  <a:pt x="6081" y="10054"/>
                </a:lnTo>
                <a:lnTo>
                  <a:pt x="8426" y="8141"/>
                </a:lnTo>
                <a:close/>
                <a:moveTo>
                  <a:pt x="8426" y="10332"/>
                </a:moveTo>
                <a:lnTo>
                  <a:pt x="8426" y="11937"/>
                </a:lnTo>
                <a:lnTo>
                  <a:pt x="6081" y="13850"/>
                </a:lnTo>
                <a:lnTo>
                  <a:pt x="6081" y="12215"/>
                </a:lnTo>
                <a:lnTo>
                  <a:pt x="8426" y="10332"/>
                </a:lnTo>
                <a:close/>
                <a:moveTo>
                  <a:pt x="5649" y="6351"/>
                </a:moveTo>
                <a:lnTo>
                  <a:pt x="5649" y="14066"/>
                </a:lnTo>
                <a:lnTo>
                  <a:pt x="2069" y="14066"/>
                </a:lnTo>
                <a:cubicBezTo>
                  <a:pt x="1606" y="14036"/>
                  <a:pt x="1235" y="13665"/>
                  <a:pt x="1235" y="13233"/>
                </a:cubicBezTo>
                <a:lnTo>
                  <a:pt x="1235" y="6351"/>
                </a:lnTo>
                <a:close/>
                <a:moveTo>
                  <a:pt x="8395" y="12492"/>
                </a:moveTo>
                <a:lnTo>
                  <a:pt x="8395" y="14066"/>
                </a:lnTo>
                <a:lnTo>
                  <a:pt x="6451" y="14066"/>
                </a:lnTo>
                <a:lnTo>
                  <a:pt x="8395" y="12492"/>
                </a:lnTo>
                <a:close/>
                <a:moveTo>
                  <a:pt x="13580" y="3604"/>
                </a:moveTo>
                <a:cubicBezTo>
                  <a:pt x="13827" y="3604"/>
                  <a:pt x="14043" y="3820"/>
                  <a:pt x="14043" y="4098"/>
                </a:cubicBezTo>
                <a:lnTo>
                  <a:pt x="14043" y="5456"/>
                </a:lnTo>
                <a:cubicBezTo>
                  <a:pt x="14043" y="5703"/>
                  <a:pt x="13827" y="5919"/>
                  <a:pt x="13580" y="5919"/>
                </a:cubicBezTo>
                <a:lnTo>
                  <a:pt x="11790" y="5919"/>
                </a:lnTo>
                <a:cubicBezTo>
                  <a:pt x="11512" y="5919"/>
                  <a:pt x="11512" y="6351"/>
                  <a:pt x="11790" y="6351"/>
                </a:cubicBezTo>
                <a:lnTo>
                  <a:pt x="13241" y="6351"/>
                </a:lnTo>
                <a:lnTo>
                  <a:pt x="13241" y="13233"/>
                </a:lnTo>
                <a:cubicBezTo>
                  <a:pt x="13241" y="13696"/>
                  <a:pt x="12839" y="14066"/>
                  <a:pt x="12407" y="14066"/>
                </a:cubicBezTo>
                <a:lnTo>
                  <a:pt x="8827" y="14066"/>
                </a:lnTo>
                <a:lnTo>
                  <a:pt x="8827" y="6351"/>
                </a:lnTo>
                <a:lnTo>
                  <a:pt x="10587" y="6351"/>
                </a:lnTo>
                <a:cubicBezTo>
                  <a:pt x="10864" y="6351"/>
                  <a:pt x="10864" y="5919"/>
                  <a:pt x="10587" y="5919"/>
                </a:cubicBezTo>
                <a:lnTo>
                  <a:pt x="8827" y="5919"/>
                </a:lnTo>
                <a:lnTo>
                  <a:pt x="8827" y="3604"/>
                </a:lnTo>
                <a:close/>
                <a:moveTo>
                  <a:pt x="3578" y="1"/>
                </a:moveTo>
                <a:cubicBezTo>
                  <a:pt x="2722" y="1"/>
                  <a:pt x="1914" y="690"/>
                  <a:pt x="1914" y="1660"/>
                </a:cubicBezTo>
                <a:cubicBezTo>
                  <a:pt x="1914" y="1799"/>
                  <a:pt x="2022" y="1868"/>
                  <a:pt x="2130" y="1868"/>
                </a:cubicBezTo>
                <a:cubicBezTo>
                  <a:pt x="2238" y="1868"/>
                  <a:pt x="2346" y="1799"/>
                  <a:pt x="2346" y="1660"/>
                </a:cubicBezTo>
                <a:cubicBezTo>
                  <a:pt x="2346" y="944"/>
                  <a:pt x="2931" y="439"/>
                  <a:pt x="3570" y="439"/>
                </a:cubicBezTo>
                <a:cubicBezTo>
                  <a:pt x="3812" y="439"/>
                  <a:pt x="4062" y="511"/>
                  <a:pt x="4291" y="672"/>
                </a:cubicBezTo>
                <a:cubicBezTo>
                  <a:pt x="4877" y="1104"/>
                  <a:pt x="5340" y="1691"/>
                  <a:pt x="5649" y="2401"/>
                </a:cubicBezTo>
                <a:lnTo>
                  <a:pt x="5649" y="2462"/>
                </a:lnTo>
                <a:lnTo>
                  <a:pt x="5649" y="3172"/>
                </a:lnTo>
                <a:lnTo>
                  <a:pt x="2346" y="3172"/>
                </a:lnTo>
                <a:lnTo>
                  <a:pt x="2346" y="2709"/>
                </a:lnTo>
                <a:cubicBezTo>
                  <a:pt x="2346" y="2570"/>
                  <a:pt x="2238" y="2501"/>
                  <a:pt x="2130" y="2501"/>
                </a:cubicBezTo>
                <a:cubicBezTo>
                  <a:pt x="2022" y="2501"/>
                  <a:pt x="1914" y="2570"/>
                  <a:pt x="1914" y="2709"/>
                </a:cubicBezTo>
                <a:lnTo>
                  <a:pt x="1914" y="3141"/>
                </a:lnTo>
                <a:lnTo>
                  <a:pt x="927" y="3141"/>
                </a:lnTo>
                <a:cubicBezTo>
                  <a:pt x="402" y="3141"/>
                  <a:pt x="1" y="3543"/>
                  <a:pt x="1" y="4036"/>
                </a:cubicBezTo>
                <a:lnTo>
                  <a:pt x="1" y="5425"/>
                </a:lnTo>
                <a:cubicBezTo>
                  <a:pt x="1" y="5888"/>
                  <a:pt x="371" y="6289"/>
                  <a:pt x="834" y="6320"/>
                </a:cubicBezTo>
                <a:lnTo>
                  <a:pt x="834" y="13233"/>
                </a:lnTo>
                <a:cubicBezTo>
                  <a:pt x="834" y="13912"/>
                  <a:pt x="1390" y="14468"/>
                  <a:pt x="2100" y="14468"/>
                </a:cubicBezTo>
                <a:lnTo>
                  <a:pt x="12407" y="14468"/>
                </a:lnTo>
                <a:cubicBezTo>
                  <a:pt x="13086" y="14468"/>
                  <a:pt x="13673" y="13912"/>
                  <a:pt x="13673" y="13233"/>
                </a:cubicBezTo>
                <a:lnTo>
                  <a:pt x="13673" y="6320"/>
                </a:lnTo>
                <a:cubicBezTo>
                  <a:pt x="14136" y="6289"/>
                  <a:pt x="14475" y="5919"/>
                  <a:pt x="14506" y="5425"/>
                </a:cubicBezTo>
                <a:lnTo>
                  <a:pt x="14506" y="4067"/>
                </a:lnTo>
                <a:cubicBezTo>
                  <a:pt x="14506" y="3573"/>
                  <a:pt x="14074" y="3172"/>
                  <a:pt x="13580" y="3172"/>
                </a:cubicBezTo>
                <a:lnTo>
                  <a:pt x="12562" y="3172"/>
                </a:lnTo>
                <a:lnTo>
                  <a:pt x="12562" y="1660"/>
                </a:lnTo>
                <a:cubicBezTo>
                  <a:pt x="12562" y="690"/>
                  <a:pt x="11754" y="1"/>
                  <a:pt x="10898" y="1"/>
                </a:cubicBezTo>
                <a:cubicBezTo>
                  <a:pt x="10582" y="1"/>
                  <a:pt x="10260" y="94"/>
                  <a:pt x="9969" y="302"/>
                </a:cubicBezTo>
                <a:cubicBezTo>
                  <a:pt x="9383" y="703"/>
                  <a:pt x="8920" y="1259"/>
                  <a:pt x="8611" y="1876"/>
                </a:cubicBezTo>
                <a:cubicBezTo>
                  <a:pt x="8457" y="1753"/>
                  <a:pt x="8272" y="1660"/>
                  <a:pt x="8056" y="1660"/>
                </a:cubicBezTo>
                <a:lnTo>
                  <a:pt x="6451" y="1660"/>
                </a:lnTo>
                <a:cubicBezTo>
                  <a:pt x="6235" y="1660"/>
                  <a:pt x="6019" y="1753"/>
                  <a:pt x="5865" y="1907"/>
                </a:cubicBezTo>
                <a:cubicBezTo>
                  <a:pt x="5556" y="1259"/>
                  <a:pt x="5093" y="734"/>
                  <a:pt x="4507" y="302"/>
                </a:cubicBezTo>
                <a:cubicBezTo>
                  <a:pt x="4216" y="94"/>
                  <a:pt x="3894" y="1"/>
                  <a:pt x="3578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2490" name="Google Shape;12490;p23"/>
          <p:cNvGrpSpPr/>
          <p:nvPr/>
        </p:nvGrpSpPr>
        <p:grpSpPr>
          <a:xfrm>
            <a:off x="2502788" y="2326511"/>
            <a:ext cx="361100" cy="362850"/>
            <a:chOff x="6250850" y="3021124"/>
            <a:chExt cx="361100" cy="362850"/>
          </a:xfrm>
        </p:grpSpPr>
        <p:sp>
          <p:nvSpPr>
            <p:cNvPr id="12491" name="Google Shape;12491;p23"/>
            <p:cNvSpPr/>
            <p:nvPr/>
          </p:nvSpPr>
          <p:spPr>
            <a:xfrm>
              <a:off x="6384738" y="3021124"/>
              <a:ext cx="93325" cy="26750"/>
            </a:xfrm>
            <a:custGeom>
              <a:avLst/>
              <a:gdLst/>
              <a:ahLst/>
              <a:cxnLst/>
              <a:rect l="l" t="t" r="r" b="b"/>
              <a:pathLst>
                <a:path w="3733" h="1070" extrusionOk="0">
                  <a:moveTo>
                    <a:pt x="1867" y="1"/>
                  </a:moveTo>
                  <a:cubicBezTo>
                    <a:pt x="1246" y="1"/>
                    <a:pt x="621" y="240"/>
                    <a:pt x="143" y="718"/>
                  </a:cubicBezTo>
                  <a:cubicBezTo>
                    <a:pt x="1" y="860"/>
                    <a:pt x="149" y="1057"/>
                    <a:pt x="310" y="1057"/>
                  </a:cubicBezTo>
                  <a:cubicBezTo>
                    <a:pt x="359" y="1057"/>
                    <a:pt x="408" y="1039"/>
                    <a:pt x="451" y="996"/>
                  </a:cubicBezTo>
                  <a:cubicBezTo>
                    <a:pt x="837" y="610"/>
                    <a:pt x="1346" y="417"/>
                    <a:pt x="1860" y="417"/>
                  </a:cubicBezTo>
                  <a:cubicBezTo>
                    <a:pt x="2373" y="417"/>
                    <a:pt x="2890" y="610"/>
                    <a:pt x="3291" y="996"/>
                  </a:cubicBezTo>
                  <a:cubicBezTo>
                    <a:pt x="3336" y="1048"/>
                    <a:pt x="3388" y="1070"/>
                    <a:pt x="3438" y="1070"/>
                  </a:cubicBezTo>
                  <a:cubicBezTo>
                    <a:pt x="3595" y="1070"/>
                    <a:pt x="3732" y="858"/>
                    <a:pt x="3568" y="718"/>
                  </a:cubicBezTo>
                  <a:cubicBezTo>
                    <a:pt x="3106" y="240"/>
                    <a:pt x="2488" y="1"/>
                    <a:pt x="18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grpSp>
          <p:nvGrpSpPr>
            <p:cNvPr id="12492" name="Google Shape;12492;p23"/>
            <p:cNvGrpSpPr/>
            <p:nvPr/>
          </p:nvGrpSpPr>
          <p:grpSpPr>
            <a:xfrm>
              <a:off x="6250850" y="3042349"/>
              <a:ext cx="361100" cy="341625"/>
              <a:chOff x="6250850" y="3035125"/>
              <a:chExt cx="361100" cy="341625"/>
            </a:xfrm>
          </p:grpSpPr>
          <p:sp>
            <p:nvSpPr>
              <p:cNvPr id="12493" name="Google Shape;12493;p23"/>
              <p:cNvSpPr/>
              <p:nvPr/>
            </p:nvSpPr>
            <p:spPr>
              <a:xfrm>
                <a:off x="6407075" y="3115350"/>
                <a:ext cx="52125" cy="978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3913" extrusionOk="0">
                    <a:moveTo>
                      <a:pt x="989" y="1"/>
                    </a:moveTo>
                    <a:cubicBezTo>
                      <a:pt x="888" y="1"/>
                      <a:pt x="788" y="70"/>
                      <a:pt x="788" y="209"/>
                    </a:cubicBezTo>
                    <a:lnTo>
                      <a:pt x="788" y="580"/>
                    </a:lnTo>
                    <a:lnTo>
                      <a:pt x="695" y="580"/>
                    </a:lnTo>
                    <a:cubicBezTo>
                      <a:pt x="232" y="734"/>
                      <a:pt x="16" y="1259"/>
                      <a:pt x="232" y="1691"/>
                    </a:cubicBezTo>
                    <a:cubicBezTo>
                      <a:pt x="325" y="1876"/>
                      <a:pt x="510" y="1999"/>
                      <a:pt x="726" y="2030"/>
                    </a:cubicBezTo>
                    <a:cubicBezTo>
                      <a:pt x="911" y="2061"/>
                      <a:pt x="1097" y="2092"/>
                      <a:pt x="1282" y="2184"/>
                    </a:cubicBezTo>
                    <a:cubicBezTo>
                      <a:pt x="1467" y="2246"/>
                      <a:pt x="1559" y="2493"/>
                      <a:pt x="1467" y="2678"/>
                    </a:cubicBezTo>
                    <a:cubicBezTo>
                      <a:pt x="1384" y="2872"/>
                      <a:pt x="1201" y="2991"/>
                      <a:pt x="1008" y="2991"/>
                    </a:cubicBezTo>
                    <a:cubicBezTo>
                      <a:pt x="986" y="2991"/>
                      <a:pt x="964" y="2990"/>
                      <a:pt x="942" y="2987"/>
                    </a:cubicBezTo>
                    <a:cubicBezTo>
                      <a:pt x="695" y="2956"/>
                      <a:pt x="479" y="2740"/>
                      <a:pt x="418" y="2493"/>
                    </a:cubicBezTo>
                    <a:cubicBezTo>
                      <a:pt x="418" y="2370"/>
                      <a:pt x="310" y="2308"/>
                      <a:pt x="205" y="2308"/>
                    </a:cubicBezTo>
                    <a:cubicBezTo>
                      <a:pt x="101" y="2308"/>
                      <a:pt x="1" y="2370"/>
                      <a:pt x="16" y="2493"/>
                    </a:cubicBezTo>
                    <a:cubicBezTo>
                      <a:pt x="16" y="2771"/>
                      <a:pt x="171" y="3048"/>
                      <a:pt x="387" y="3203"/>
                    </a:cubicBezTo>
                    <a:cubicBezTo>
                      <a:pt x="510" y="3295"/>
                      <a:pt x="634" y="3357"/>
                      <a:pt x="788" y="3388"/>
                    </a:cubicBezTo>
                    <a:lnTo>
                      <a:pt x="788" y="3697"/>
                    </a:lnTo>
                    <a:cubicBezTo>
                      <a:pt x="788" y="3820"/>
                      <a:pt x="880" y="3913"/>
                      <a:pt x="973" y="3913"/>
                    </a:cubicBezTo>
                    <a:lnTo>
                      <a:pt x="1004" y="3882"/>
                    </a:lnTo>
                    <a:cubicBezTo>
                      <a:pt x="1097" y="3882"/>
                      <a:pt x="1189" y="3789"/>
                      <a:pt x="1189" y="3697"/>
                    </a:cubicBezTo>
                    <a:lnTo>
                      <a:pt x="1189" y="3357"/>
                    </a:lnTo>
                    <a:cubicBezTo>
                      <a:pt x="1436" y="3326"/>
                      <a:pt x="1652" y="3172"/>
                      <a:pt x="1775" y="2956"/>
                    </a:cubicBezTo>
                    <a:cubicBezTo>
                      <a:pt x="2084" y="2524"/>
                      <a:pt x="1868" y="1907"/>
                      <a:pt x="1374" y="1721"/>
                    </a:cubicBezTo>
                    <a:cubicBezTo>
                      <a:pt x="1097" y="1629"/>
                      <a:pt x="479" y="1691"/>
                      <a:pt x="603" y="1228"/>
                    </a:cubicBezTo>
                    <a:cubicBezTo>
                      <a:pt x="646" y="1040"/>
                      <a:pt x="791" y="960"/>
                      <a:pt x="948" y="960"/>
                    </a:cubicBezTo>
                    <a:cubicBezTo>
                      <a:pt x="1127" y="960"/>
                      <a:pt x="1323" y="1063"/>
                      <a:pt x="1405" y="1228"/>
                    </a:cubicBezTo>
                    <a:cubicBezTo>
                      <a:pt x="1453" y="1305"/>
                      <a:pt x="1523" y="1337"/>
                      <a:pt x="1590" y="1337"/>
                    </a:cubicBezTo>
                    <a:cubicBezTo>
                      <a:pt x="1740" y="1337"/>
                      <a:pt x="1882" y="1181"/>
                      <a:pt x="1775" y="1012"/>
                    </a:cubicBezTo>
                    <a:cubicBezTo>
                      <a:pt x="1683" y="765"/>
                      <a:pt x="1467" y="610"/>
                      <a:pt x="1189" y="580"/>
                    </a:cubicBezTo>
                    <a:lnTo>
                      <a:pt x="1189" y="209"/>
                    </a:lnTo>
                    <a:cubicBezTo>
                      <a:pt x="1189" y="70"/>
                      <a:pt x="1089" y="1"/>
                      <a:pt x="98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494" name="Google Shape;12494;p23"/>
              <p:cNvSpPr/>
              <p:nvPr/>
            </p:nvSpPr>
            <p:spPr>
              <a:xfrm>
                <a:off x="6407925" y="3055175"/>
                <a:ext cx="450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680" extrusionOk="0">
                    <a:moveTo>
                      <a:pt x="924" y="1"/>
                    </a:moveTo>
                    <a:cubicBezTo>
                      <a:pt x="654" y="1"/>
                      <a:pt x="384" y="101"/>
                      <a:pt x="168" y="302"/>
                    </a:cubicBezTo>
                    <a:cubicBezTo>
                      <a:pt x="1" y="445"/>
                      <a:pt x="165" y="680"/>
                      <a:pt x="334" y="680"/>
                    </a:cubicBezTo>
                    <a:cubicBezTo>
                      <a:pt x="384" y="680"/>
                      <a:pt x="434" y="659"/>
                      <a:pt x="476" y="610"/>
                    </a:cubicBezTo>
                    <a:cubicBezTo>
                      <a:pt x="600" y="487"/>
                      <a:pt x="762" y="425"/>
                      <a:pt x="924" y="425"/>
                    </a:cubicBezTo>
                    <a:cubicBezTo>
                      <a:pt x="1086" y="425"/>
                      <a:pt x="1248" y="487"/>
                      <a:pt x="1371" y="610"/>
                    </a:cubicBezTo>
                    <a:cubicBezTo>
                      <a:pt x="1409" y="642"/>
                      <a:pt x="1450" y="655"/>
                      <a:pt x="1491" y="655"/>
                    </a:cubicBezTo>
                    <a:cubicBezTo>
                      <a:pt x="1652" y="655"/>
                      <a:pt x="1803" y="449"/>
                      <a:pt x="1680" y="302"/>
                    </a:cubicBezTo>
                    <a:cubicBezTo>
                      <a:pt x="1464" y="101"/>
                      <a:pt x="1194" y="1"/>
                      <a:pt x="924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495" name="Google Shape;12495;p23"/>
              <p:cNvSpPr/>
              <p:nvPr/>
            </p:nvSpPr>
            <p:spPr>
              <a:xfrm>
                <a:off x="6396975" y="3035125"/>
                <a:ext cx="67625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705" h="857" extrusionOk="0">
                    <a:moveTo>
                      <a:pt x="1362" y="0"/>
                    </a:moveTo>
                    <a:cubicBezTo>
                      <a:pt x="922" y="0"/>
                      <a:pt x="482" y="162"/>
                      <a:pt x="143" y="486"/>
                    </a:cubicBezTo>
                    <a:cubicBezTo>
                      <a:pt x="0" y="653"/>
                      <a:pt x="150" y="856"/>
                      <a:pt x="311" y="856"/>
                    </a:cubicBezTo>
                    <a:cubicBezTo>
                      <a:pt x="360" y="856"/>
                      <a:pt x="409" y="838"/>
                      <a:pt x="451" y="795"/>
                    </a:cubicBezTo>
                    <a:cubicBezTo>
                      <a:pt x="698" y="548"/>
                      <a:pt x="1030" y="425"/>
                      <a:pt x="1362" y="425"/>
                    </a:cubicBezTo>
                    <a:cubicBezTo>
                      <a:pt x="1693" y="425"/>
                      <a:pt x="2025" y="548"/>
                      <a:pt x="2272" y="795"/>
                    </a:cubicBezTo>
                    <a:cubicBezTo>
                      <a:pt x="2334" y="826"/>
                      <a:pt x="2365" y="857"/>
                      <a:pt x="2426" y="857"/>
                    </a:cubicBezTo>
                    <a:cubicBezTo>
                      <a:pt x="2612" y="857"/>
                      <a:pt x="2704" y="641"/>
                      <a:pt x="2581" y="486"/>
                    </a:cubicBezTo>
                    <a:cubicBezTo>
                      <a:pt x="2241" y="162"/>
                      <a:pt x="1801" y="0"/>
                      <a:pt x="1362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496" name="Google Shape;12496;p23"/>
              <p:cNvSpPr/>
              <p:nvPr/>
            </p:nvSpPr>
            <p:spPr>
              <a:xfrm>
                <a:off x="6250850" y="3081825"/>
                <a:ext cx="361100" cy="294925"/>
              </a:xfrm>
              <a:custGeom>
                <a:avLst/>
                <a:gdLst/>
                <a:ahLst/>
                <a:cxnLst/>
                <a:rect l="l" t="t" r="r" b="b"/>
                <a:pathLst>
                  <a:path w="14444" h="11797" extrusionOk="0">
                    <a:moveTo>
                      <a:pt x="3982" y="3093"/>
                    </a:moveTo>
                    <a:lnTo>
                      <a:pt x="3982" y="3278"/>
                    </a:lnTo>
                    <a:lnTo>
                      <a:pt x="3982" y="3587"/>
                    </a:lnTo>
                    <a:lnTo>
                      <a:pt x="1605" y="3587"/>
                    </a:lnTo>
                    <a:cubicBezTo>
                      <a:pt x="1482" y="3587"/>
                      <a:pt x="1389" y="3680"/>
                      <a:pt x="1389" y="3803"/>
                    </a:cubicBezTo>
                    <a:lnTo>
                      <a:pt x="1389" y="4914"/>
                    </a:lnTo>
                    <a:cubicBezTo>
                      <a:pt x="1389" y="5053"/>
                      <a:pt x="1497" y="5122"/>
                      <a:pt x="1605" y="5122"/>
                    </a:cubicBezTo>
                    <a:cubicBezTo>
                      <a:pt x="1713" y="5122"/>
                      <a:pt x="1821" y="5053"/>
                      <a:pt x="1821" y="4914"/>
                    </a:cubicBezTo>
                    <a:lnTo>
                      <a:pt x="1821" y="4019"/>
                    </a:lnTo>
                    <a:lnTo>
                      <a:pt x="4043" y="4019"/>
                    </a:lnTo>
                    <a:cubicBezTo>
                      <a:pt x="4429" y="5701"/>
                      <a:pt x="5826" y="6542"/>
                      <a:pt x="7222" y="6542"/>
                    </a:cubicBezTo>
                    <a:cubicBezTo>
                      <a:pt x="8619" y="6542"/>
                      <a:pt x="10015" y="5701"/>
                      <a:pt x="10401" y="4019"/>
                    </a:cubicBezTo>
                    <a:lnTo>
                      <a:pt x="12623" y="4019"/>
                    </a:lnTo>
                    <a:lnTo>
                      <a:pt x="12623" y="9975"/>
                    </a:lnTo>
                    <a:lnTo>
                      <a:pt x="1790" y="9975"/>
                    </a:lnTo>
                    <a:lnTo>
                      <a:pt x="1790" y="6087"/>
                    </a:lnTo>
                    <a:cubicBezTo>
                      <a:pt x="1790" y="5933"/>
                      <a:pt x="1682" y="5855"/>
                      <a:pt x="1574" y="5855"/>
                    </a:cubicBezTo>
                    <a:cubicBezTo>
                      <a:pt x="1466" y="5855"/>
                      <a:pt x="1358" y="5933"/>
                      <a:pt x="1358" y="6087"/>
                    </a:cubicBezTo>
                    <a:lnTo>
                      <a:pt x="1358" y="9975"/>
                    </a:lnTo>
                    <a:lnTo>
                      <a:pt x="957" y="9975"/>
                    </a:lnTo>
                    <a:lnTo>
                      <a:pt x="957" y="3803"/>
                    </a:lnTo>
                    <a:cubicBezTo>
                      <a:pt x="957" y="3402"/>
                      <a:pt x="1266" y="3093"/>
                      <a:pt x="1667" y="3093"/>
                    </a:cubicBezTo>
                    <a:close/>
                    <a:moveTo>
                      <a:pt x="10463" y="3062"/>
                    </a:moveTo>
                    <a:lnTo>
                      <a:pt x="12746" y="3093"/>
                    </a:lnTo>
                    <a:cubicBezTo>
                      <a:pt x="13148" y="3093"/>
                      <a:pt x="13487" y="3402"/>
                      <a:pt x="13487" y="3803"/>
                    </a:cubicBezTo>
                    <a:lnTo>
                      <a:pt x="13487" y="9975"/>
                    </a:lnTo>
                    <a:lnTo>
                      <a:pt x="13055" y="9975"/>
                    </a:lnTo>
                    <a:lnTo>
                      <a:pt x="13055" y="3803"/>
                    </a:lnTo>
                    <a:cubicBezTo>
                      <a:pt x="13055" y="3680"/>
                      <a:pt x="12962" y="3587"/>
                      <a:pt x="12839" y="3587"/>
                    </a:cubicBezTo>
                    <a:lnTo>
                      <a:pt x="10463" y="3587"/>
                    </a:lnTo>
                    <a:lnTo>
                      <a:pt x="10463" y="3278"/>
                    </a:lnTo>
                    <a:lnTo>
                      <a:pt x="10463" y="3062"/>
                    </a:lnTo>
                    <a:close/>
                    <a:moveTo>
                      <a:pt x="7932" y="10408"/>
                    </a:moveTo>
                    <a:cubicBezTo>
                      <a:pt x="7932" y="10531"/>
                      <a:pt x="7808" y="10654"/>
                      <a:pt x="7654" y="10654"/>
                    </a:cubicBezTo>
                    <a:lnTo>
                      <a:pt x="6759" y="10654"/>
                    </a:lnTo>
                    <a:cubicBezTo>
                      <a:pt x="6605" y="10654"/>
                      <a:pt x="6481" y="10531"/>
                      <a:pt x="6481" y="10408"/>
                    </a:cubicBezTo>
                    <a:close/>
                    <a:moveTo>
                      <a:pt x="7236" y="1"/>
                    </a:moveTo>
                    <a:cubicBezTo>
                      <a:pt x="5729" y="1"/>
                      <a:pt x="4310" y="1066"/>
                      <a:pt x="4012" y="2692"/>
                    </a:cubicBezTo>
                    <a:lnTo>
                      <a:pt x="1667" y="2692"/>
                    </a:lnTo>
                    <a:cubicBezTo>
                      <a:pt x="1019" y="2692"/>
                      <a:pt x="494" y="3186"/>
                      <a:pt x="494" y="3834"/>
                    </a:cubicBezTo>
                    <a:lnTo>
                      <a:pt x="494" y="10006"/>
                    </a:lnTo>
                    <a:lnTo>
                      <a:pt x="216" y="10006"/>
                    </a:lnTo>
                    <a:cubicBezTo>
                      <a:pt x="93" y="10006"/>
                      <a:pt x="0" y="10099"/>
                      <a:pt x="0" y="10222"/>
                    </a:cubicBezTo>
                    <a:lnTo>
                      <a:pt x="0" y="10747"/>
                    </a:lnTo>
                    <a:cubicBezTo>
                      <a:pt x="0" y="11303"/>
                      <a:pt x="463" y="11796"/>
                      <a:pt x="1050" y="11796"/>
                    </a:cubicBezTo>
                    <a:lnTo>
                      <a:pt x="11388" y="11796"/>
                    </a:lnTo>
                    <a:cubicBezTo>
                      <a:pt x="11666" y="11796"/>
                      <a:pt x="11666" y="11364"/>
                      <a:pt x="11388" y="11364"/>
                    </a:cubicBezTo>
                    <a:lnTo>
                      <a:pt x="1019" y="11364"/>
                    </a:lnTo>
                    <a:cubicBezTo>
                      <a:pt x="679" y="11364"/>
                      <a:pt x="402" y="11087"/>
                      <a:pt x="402" y="10747"/>
                    </a:cubicBezTo>
                    <a:lnTo>
                      <a:pt x="402" y="10408"/>
                    </a:lnTo>
                    <a:lnTo>
                      <a:pt x="6080" y="10408"/>
                    </a:lnTo>
                    <a:cubicBezTo>
                      <a:pt x="6080" y="10778"/>
                      <a:pt x="6389" y="11087"/>
                      <a:pt x="6759" y="11087"/>
                    </a:cubicBezTo>
                    <a:lnTo>
                      <a:pt x="7654" y="11087"/>
                    </a:lnTo>
                    <a:cubicBezTo>
                      <a:pt x="8024" y="11087"/>
                      <a:pt x="8333" y="10778"/>
                      <a:pt x="8333" y="10408"/>
                    </a:cubicBezTo>
                    <a:lnTo>
                      <a:pt x="14012" y="10408"/>
                    </a:lnTo>
                    <a:lnTo>
                      <a:pt x="14012" y="10685"/>
                    </a:lnTo>
                    <a:cubicBezTo>
                      <a:pt x="14043" y="11056"/>
                      <a:pt x="13734" y="11333"/>
                      <a:pt x="13394" y="11333"/>
                    </a:cubicBezTo>
                    <a:lnTo>
                      <a:pt x="12623" y="11333"/>
                    </a:lnTo>
                    <a:cubicBezTo>
                      <a:pt x="12355" y="11333"/>
                      <a:pt x="12345" y="11736"/>
                      <a:pt x="12595" y="11736"/>
                    </a:cubicBezTo>
                    <a:cubicBezTo>
                      <a:pt x="12604" y="11736"/>
                      <a:pt x="12613" y="11736"/>
                      <a:pt x="12623" y="11735"/>
                    </a:cubicBezTo>
                    <a:lnTo>
                      <a:pt x="13394" y="11735"/>
                    </a:lnTo>
                    <a:cubicBezTo>
                      <a:pt x="13412" y="11736"/>
                      <a:pt x="13429" y="11736"/>
                      <a:pt x="13446" y="11736"/>
                    </a:cubicBezTo>
                    <a:cubicBezTo>
                      <a:pt x="14008" y="11736"/>
                      <a:pt x="14444" y="11254"/>
                      <a:pt x="14444" y="10685"/>
                    </a:cubicBezTo>
                    <a:lnTo>
                      <a:pt x="14444" y="10192"/>
                    </a:lnTo>
                    <a:cubicBezTo>
                      <a:pt x="14444" y="10068"/>
                      <a:pt x="14351" y="9975"/>
                      <a:pt x="14228" y="9975"/>
                    </a:cubicBezTo>
                    <a:lnTo>
                      <a:pt x="13888" y="9975"/>
                    </a:lnTo>
                    <a:lnTo>
                      <a:pt x="13888" y="3803"/>
                    </a:lnTo>
                    <a:cubicBezTo>
                      <a:pt x="13888" y="3155"/>
                      <a:pt x="13394" y="2630"/>
                      <a:pt x="12746" y="2630"/>
                    </a:cubicBezTo>
                    <a:lnTo>
                      <a:pt x="10401" y="2630"/>
                    </a:lnTo>
                    <a:cubicBezTo>
                      <a:pt x="10308" y="2167"/>
                      <a:pt x="10123" y="1735"/>
                      <a:pt x="9845" y="1365"/>
                    </a:cubicBezTo>
                    <a:cubicBezTo>
                      <a:pt x="9791" y="1293"/>
                      <a:pt x="9724" y="1263"/>
                      <a:pt x="9659" y="1263"/>
                    </a:cubicBezTo>
                    <a:cubicBezTo>
                      <a:pt x="9504" y="1263"/>
                      <a:pt x="9366" y="1437"/>
                      <a:pt x="9475" y="1612"/>
                    </a:cubicBezTo>
                    <a:cubicBezTo>
                      <a:pt x="9845" y="2075"/>
                      <a:pt x="10031" y="2661"/>
                      <a:pt x="10031" y="3278"/>
                    </a:cubicBezTo>
                    <a:cubicBezTo>
                      <a:pt x="10031" y="5030"/>
                      <a:pt x="8605" y="6093"/>
                      <a:pt x="7164" y="6093"/>
                    </a:cubicBezTo>
                    <a:cubicBezTo>
                      <a:pt x="6244" y="6093"/>
                      <a:pt x="5318" y="5660"/>
                      <a:pt x="4753" y="4698"/>
                    </a:cubicBezTo>
                    <a:cubicBezTo>
                      <a:pt x="3573" y="2665"/>
                      <a:pt x="5191" y="427"/>
                      <a:pt x="7181" y="427"/>
                    </a:cubicBezTo>
                    <a:cubicBezTo>
                      <a:pt x="7638" y="427"/>
                      <a:pt x="8114" y="545"/>
                      <a:pt x="8580" y="810"/>
                    </a:cubicBezTo>
                    <a:cubicBezTo>
                      <a:pt x="8619" y="827"/>
                      <a:pt x="8656" y="834"/>
                      <a:pt x="8691" y="834"/>
                    </a:cubicBezTo>
                    <a:cubicBezTo>
                      <a:pt x="8908" y="834"/>
                      <a:pt x="9035" y="541"/>
                      <a:pt x="8796" y="408"/>
                    </a:cubicBezTo>
                    <a:cubicBezTo>
                      <a:pt x="8294" y="130"/>
                      <a:pt x="7760" y="1"/>
                      <a:pt x="7236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497" name="Google Shape;12497;p23"/>
              <p:cNvSpPr/>
              <p:nvPr/>
            </p:nvSpPr>
            <p:spPr>
              <a:xfrm>
                <a:off x="6426000" y="3259050"/>
                <a:ext cx="10825" cy="5827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2331" extrusionOk="0">
                    <a:moveTo>
                      <a:pt x="201" y="1"/>
                    </a:moveTo>
                    <a:cubicBezTo>
                      <a:pt x="100" y="1"/>
                      <a:pt x="0" y="78"/>
                      <a:pt x="0" y="232"/>
                    </a:cubicBezTo>
                    <a:lnTo>
                      <a:pt x="0" y="2115"/>
                    </a:lnTo>
                    <a:cubicBezTo>
                      <a:pt x="0" y="2238"/>
                      <a:pt x="93" y="2331"/>
                      <a:pt x="216" y="2331"/>
                    </a:cubicBezTo>
                    <a:lnTo>
                      <a:pt x="216" y="2300"/>
                    </a:lnTo>
                    <a:cubicBezTo>
                      <a:pt x="309" y="2300"/>
                      <a:pt x="432" y="2208"/>
                      <a:pt x="401" y="2084"/>
                    </a:cubicBezTo>
                    <a:lnTo>
                      <a:pt x="401" y="232"/>
                    </a:lnTo>
                    <a:cubicBezTo>
                      <a:pt x="401" y="78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498" name="Google Shape;12498;p23"/>
              <p:cNvSpPr/>
              <p:nvPr/>
            </p:nvSpPr>
            <p:spPr>
              <a:xfrm>
                <a:off x="6449900" y="3255000"/>
                <a:ext cx="10825" cy="3687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475" extrusionOk="0">
                    <a:moveTo>
                      <a:pt x="217" y="1"/>
                    </a:moveTo>
                    <a:cubicBezTo>
                      <a:pt x="109" y="1"/>
                      <a:pt x="1" y="70"/>
                      <a:pt x="1" y="209"/>
                    </a:cubicBezTo>
                    <a:lnTo>
                      <a:pt x="1" y="1258"/>
                    </a:lnTo>
                    <a:cubicBezTo>
                      <a:pt x="1" y="1382"/>
                      <a:pt x="93" y="1475"/>
                      <a:pt x="217" y="1475"/>
                    </a:cubicBezTo>
                    <a:cubicBezTo>
                      <a:pt x="340" y="1475"/>
                      <a:pt x="433" y="1382"/>
                      <a:pt x="433" y="1258"/>
                    </a:cubicBezTo>
                    <a:lnTo>
                      <a:pt x="433" y="209"/>
                    </a:lnTo>
                    <a:cubicBezTo>
                      <a:pt x="433" y="70"/>
                      <a:pt x="325" y="1"/>
                      <a:pt x="217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499" name="Google Shape;12499;p23"/>
              <p:cNvSpPr/>
              <p:nvPr/>
            </p:nvSpPr>
            <p:spPr>
              <a:xfrm>
                <a:off x="6402075" y="3255000"/>
                <a:ext cx="10050" cy="368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475" extrusionOk="0">
                    <a:moveTo>
                      <a:pt x="201" y="1"/>
                    </a:moveTo>
                    <a:cubicBezTo>
                      <a:pt x="101" y="1"/>
                      <a:pt x="0" y="70"/>
                      <a:pt x="0" y="209"/>
                    </a:cubicBezTo>
                    <a:lnTo>
                      <a:pt x="0" y="1258"/>
                    </a:lnTo>
                    <a:cubicBezTo>
                      <a:pt x="0" y="1382"/>
                      <a:pt x="93" y="1475"/>
                      <a:pt x="185" y="1475"/>
                    </a:cubicBezTo>
                    <a:cubicBezTo>
                      <a:pt x="309" y="1475"/>
                      <a:pt x="402" y="1382"/>
                      <a:pt x="402" y="1258"/>
                    </a:cubicBezTo>
                    <a:lnTo>
                      <a:pt x="402" y="209"/>
                    </a:lnTo>
                    <a:cubicBezTo>
                      <a:pt x="402" y="70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</p:grpSp>
      </p:grpSp>
      <p:grpSp>
        <p:nvGrpSpPr>
          <p:cNvPr id="12500" name="Google Shape;12500;p23"/>
          <p:cNvGrpSpPr/>
          <p:nvPr/>
        </p:nvGrpSpPr>
        <p:grpSpPr>
          <a:xfrm>
            <a:off x="1769569" y="2357861"/>
            <a:ext cx="361900" cy="300150"/>
            <a:chOff x="5505525" y="3044950"/>
            <a:chExt cx="361900" cy="300150"/>
          </a:xfrm>
        </p:grpSpPr>
        <p:sp>
          <p:nvSpPr>
            <p:cNvPr id="12501" name="Google Shape;12501;p23"/>
            <p:cNvSpPr/>
            <p:nvPr/>
          </p:nvSpPr>
          <p:spPr>
            <a:xfrm>
              <a:off x="5505525" y="3044950"/>
              <a:ext cx="361900" cy="300150"/>
            </a:xfrm>
            <a:custGeom>
              <a:avLst/>
              <a:gdLst/>
              <a:ahLst/>
              <a:cxnLst/>
              <a:rect l="l" t="t" r="r" b="b"/>
              <a:pathLst>
                <a:path w="14476" h="12006" extrusionOk="0">
                  <a:moveTo>
                    <a:pt x="12994" y="402"/>
                  </a:moveTo>
                  <a:cubicBezTo>
                    <a:pt x="13580" y="402"/>
                    <a:pt x="14074" y="896"/>
                    <a:pt x="14074" y="1482"/>
                  </a:cubicBezTo>
                  <a:lnTo>
                    <a:pt x="14074" y="2254"/>
                  </a:lnTo>
                  <a:lnTo>
                    <a:pt x="13055" y="2254"/>
                  </a:lnTo>
                  <a:cubicBezTo>
                    <a:pt x="12809" y="2285"/>
                    <a:pt x="12809" y="2624"/>
                    <a:pt x="13055" y="2655"/>
                  </a:cubicBezTo>
                  <a:lnTo>
                    <a:pt x="14074" y="2655"/>
                  </a:lnTo>
                  <a:lnTo>
                    <a:pt x="14074" y="3210"/>
                  </a:lnTo>
                  <a:lnTo>
                    <a:pt x="7562" y="3210"/>
                  </a:lnTo>
                  <a:lnTo>
                    <a:pt x="8087" y="2655"/>
                  </a:lnTo>
                  <a:lnTo>
                    <a:pt x="11759" y="2655"/>
                  </a:lnTo>
                  <a:cubicBezTo>
                    <a:pt x="12006" y="2624"/>
                    <a:pt x="12006" y="2285"/>
                    <a:pt x="11759" y="2254"/>
                  </a:cubicBezTo>
                  <a:lnTo>
                    <a:pt x="433" y="2254"/>
                  </a:lnTo>
                  <a:lnTo>
                    <a:pt x="433" y="1482"/>
                  </a:lnTo>
                  <a:cubicBezTo>
                    <a:pt x="433" y="896"/>
                    <a:pt x="896" y="402"/>
                    <a:pt x="1482" y="402"/>
                  </a:cubicBezTo>
                  <a:close/>
                  <a:moveTo>
                    <a:pt x="3889" y="2655"/>
                  </a:moveTo>
                  <a:lnTo>
                    <a:pt x="3118" y="3426"/>
                  </a:lnTo>
                  <a:cubicBezTo>
                    <a:pt x="2871" y="3704"/>
                    <a:pt x="2501" y="3858"/>
                    <a:pt x="2130" y="3858"/>
                  </a:cubicBezTo>
                  <a:lnTo>
                    <a:pt x="433" y="3828"/>
                  </a:lnTo>
                  <a:lnTo>
                    <a:pt x="433" y="2655"/>
                  </a:lnTo>
                  <a:close/>
                  <a:moveTo>
                    <a:pt x="7500" y="2655"/>
                  </a:moveTo>
                  <a:lnTo>
                    <a:pt x="6729" y="3426"/>
                  </a:lnTo>
                  <a:cubicBezTo>
                    <a:pt x="6451" y="3704"/>
                    <a:pt x="6111" y="3858"/>
                    <a:pt x="5741" y="3858"/>
                  </a:cubicBezTo>
                  <a:lnTo>
                    <a:pt x="5741" y="3828"/>
                  </a:lnTo>
                  <a:lnTo>
                    <a:pt x="3303" y="3828"/>
                  </a:lnTo>
                  <a:lnTo>
                    <a:pt x="4476" y="2655"/>
                  </a:lnTo>
                  <a:close/>
                  <a:moveTo>
                    <a:pt x="1482" y="1"/>
                  </a:moveTo>
                  <a:cubicBezTo>
                    <a:pt x="680" y="1"/>
                    <a:pt x="1" y="649"/>
                    <a:pt x="1" y="1482"/>
                  </a:cubicBezTo>
                  <a:lnTo>
                    <a:pt x="1" y="10525"/>
                  </a:lnTo>
                  <a:cubicBezTo>
                    <a:pt x="1" y="11327"/>
                    <a:pt x="680" y="12006"/>
                    <a:pt x="1482" y="12006"/>
                  </a:cubicBezTo>
                  <a:lnTo>
                    <a:pt x="2315" y="12006"/>
                  </a:lnTo>
                  <a:cubicBezTo>
                    <a:pt x="2593" y="12006"/>
                    <a:pt x="2593" y="11574"/>
                    <a:pt x="2315" y="11574"/>
                  </a:cubicBezTo>
                  <a:lnTo>
                    <a:pt x="1482" y="11574"/>
                  </a:lnTo>
                  <a:cubicBezTo>
                    <a:pt x="896" y="11574"/>
                    <a:pt x="433" y="11111"/>
                    <a:pt x="433" y="10525"/>
                  </a:cubicBezTo>
                  <a:lnTo>
                    <a:pt x="433" y="4260"/>
                  </a:lnTo>
                  <a:lnTo>
                    <a:pt x="5741" y="4260"/>
                  </a:lnTo>
                  <a:cubicBezTo>
                    <a:pt x="6235" y="4260"/>
                    <a:pt x="6698" y="4075"/>
                    <a:pt x="7037" y="3735"/>
                  </a:cubicBezTo>
                  <a:lnTo>
                    <a:pt x="7130" y="3642"/>
                  </a:lnTo>
                  <a:lnTo>
                    <a:pt x="14074" y="3642"/>
                  </a:lnTo>
                  <a:lnTo>
                    <a:pt x="14074" y="10525"/>
                  </a:lnTo>
                  <a:cubicBezTo>
                    <a:pt x="14074" y="11111"/>
                    <a:pt x="13611" y="11574"/>
                    <a:pt x="13025" y="11574"/>
                  </a:cubicBezTo>
                  <a:lnTo>
                    <a:pt x="3612" y="11574"/>
                  </a:lnTo>
                  <a:cubicBezTo>
                    <a:pt x="3334" y="11574"/>
                    <a:pt x="3334" y="12006"/>
                    <a:pt x="3612" y="12006"/>
                  </a:cubicBezTo>
                  <a:lnTo>
                    <a:pt x="12994" y="12006"/>
                  </a:lnTo>
                  <a:cubicBezTo>
                    <a:pt x="13827" y="12006"/>
                    <a:pt x="14475" y="11327"/>
                    <a:pt x="14475" y="10525"/>
                  </a:cubicBezTo>
                  <a:lnTo>
                    <a:pt x="14475" y="1482"/>
                  </a:lnTo>
                  <a:cubicBezTo>
                    <a:pt x="14475" y="649"/>
                    <a:pt x="13827" y="1"/>
                    <a:pt x="129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02" name="Google Shape;12502;p23"/>
            <p:cNvSpPr/>
            <p:nvPr/>
          </p:nvSpPr>
          <p:spPr>
            <a:xfrm>
              <a:off x="5537175" y="3069650"/>
              <a:ext cx="22400" cy="19475"/>
            </a:xfrm>
            <a:custGeom>
              <a:avLst/>
              <a:gdLst/>
              <a:ahLst/>
              <a:cxnLst/>
              <a:rect l="l" t="t" r="r" b="b"/>
              <a:pathLst>
                <a:path w="896" h="779" extrusionOk="0">
                  <a:moveTo>
                    <a:pt x="494" y="378"/>
                  </a:moveTo>
                  <a:cubicBezTo>
                    <a:pt x="509" y="378"/>
                    <a:pt x="525" y="386"/>
                    <a:pt x="525" y="402"/>
                  </a:cubicBezTo>
                  <a:cubicBezTo>
                    <a:pt x="525" y="432"/>
                    <a:pt x="525" y="432"/>
                    <a:pt x="494" y="432"/>
                  </a:cubicBezTo>
                  <a:cubicBezTo>
                    <a:pt x="494" y="432"/>
                    <a:pt x="463" y="432"/>
                    <a:pt x="463" y="402"/>
                  </a:cubicBezTo>
                  <a:cubicBezTo>
                    <a:pt x="463" y="386"/>
                    <a:pt x="479" y="378"/>
                    <a:pt x="494" y="378"/>
                  </a:cubicBezTo>
                  <a:close/>
                  <a:moveTo>
                    <a:pt x="494" y="0"/>
                  </a:moveTo>
                  <a:cubicBezTo>
                    <a:pt x="154" y="0"/>
                    <a:pt x="0" y="432"/>
                    <a:pt x="216" y="679"/>
                  </a:cubicBezTo>
                  <a:cubicBezTo>
                    <a:pt x="294" y="748"/>
                    <a:pt x="391" y="779"/>
                    <a:pt x="487" y="779"/>
                  </a:cubicBezTo>
                  <a:cubicBezTo>
                    <a:pt x="693" y="779"/>
                    <a:pt x="895" y="633"/>
                    <a:pt x="895" y="402"/>
                  </a:cubicBezTo>
                  <a:cubicBezTo>
                    <a:pt x="895" y="186"/>
                    <a:pt x="710" y="0"/>
                    <a:pt x="4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03" name="Google Shape;12503;p23"/>
            <p:cNvSpPr/>
            <p:nvPr/>
          </p:nvSpPr>
          <p:spPr>
            <a:xfrm>
              <a:off x="5571125" y="3069650"/>
              <a:ext cx="22400" cy="19475"/>
            </a:xfrm>
            <a:custGeom>
              <a:avLst/>
              <a:gdLst/>
              <a:ahLst/>
              <a:cxnLst/>
              <a:rect l="l" t="t" r="r" b="b"/>
              <a:pathLst>
                <a:path w="896" h="779" extrusionOk="0">
                  <a:moveTo>
                    <a:pt x="494" y="378"/>
                  </a:moveTo>
                  <a:cubicBezTo>
                    <a:pt x="509" y="378"/>
                    <a:pt x="525" y="386"/>
                    <a:pt x="525" y="402"/>
                  </a:cubicBezTo>
                  <a:cubicBezTo>
                    <a:pt x="525" y="432"/>
                    <a:pt x="525" y="432"/>
                    <a:pt x="494" y="432"/>
                  </a:cubicBezTo>
                  <a:cubicBezTo>
                    <a:pt x="494" y="432"/>
                    <a:pt x="463" y="432"/>
                    <a:pt x="463" y="402"/>
                  </a:cubicBezTo>
                  <a:cubicBezTo>
                    <a:pt x="463" y="386"/>
                    <a:pt x="478" y="378"/>
                    <a:pt x="494" y="378"/>
                  </a:cubicBezTo>
                  <a:close/>
                  <a:moveTo>
                    <a:pt x="494" y="0"/>
                  </a:moveTo>
                  <a:cubicBezTo>
                    <a:pt x="154" y="0"/>
                    <a:pt x="0" y="432"/>
                    <a:pt x="216" y="679"/>
                  </a:cubicBezTo>
                  <a:cubicBezTo>
                    <a:pt x="294" y="748"/>
                    <a:pt x="391" y="779"/>
                    <a:pt x="487" y="779"/>
                  </a:cubicBezTo>
                  <a:cubicBezTo>
                    <a:pt x="693" y="779"/>
                    <a:pt x="895" y="633"/>
                    <a:pt x="895" y="402"/>
                  </a:cubicBezTo>
                  <a:cubicBezTo>
                    <a:pt x="895" y="186"/>
                    <a:pt x="710" y="0"/>
                    <a:pt x="4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04" name="Google Shape;12504;p23"/>
            <p:cNvSpPr/>
            <p:nvPr/>
          </p:nvSpPr>
          <p:spPr>
            <a:xfrm>
              <a:off x="5605075" y="3069650"/>
              <a:ext cx="22375" cy="19475"/>
            </a:xfrm>
            <a:custGeom>
              <a:avLst/>
              <a:gdLst/>
              <a:ahLst/>
              <a:cxnLst/>
              <a:rect l="l" t="t" r="r" b="b"/>
              <a:pathLst>
                <a:path w="895" h="779" extrusionOk="0">
                  <a:moveTo>
                    <a:pt x="494" y="378"/>
                  </a:moveTo>
                  <a:cubicBezTo>
                    <a:pt x="509" y="378"/>
                    <a:pt x="525" y="386"/>
                    <a:pt x="525" y="402"/>
                  </a:cubicBezTo>
                  <a:cubicBezTo>
                    <a:pt x="525" y="432"/>
                    <a:pt x="525" y="432"/>
                    <a:pt x="494" y="432"/>
                  </a:cubicBezTo>
                  <a:cubicBezTo>
                    <a:pt x="494" y="432"/>
                    <a:pt x="463" y="432"/>
                    <a:pt x="463" y="402"/>
                  </a:cubicBezTo>
                  <a:cubicBezTo>
                    <a:pt x="463" y="386"/>
                    <a:pt x="478" y="378"/>
                    <a:pt x="494" y="378"/>
                  </a:cubicBezTo>
                  <a:close/>
                  <a:moveTo>
                    <a:pt x="494" y="0"/>
                  </a:moveTo>
                  <a:cubicBezTo>
                    <a:pt x="154" y="0"/>
                    <a:pt x="0" y="432"/>
                    <a:pt x="216" y="679"/>
                  </a:cubicBezTo>
                  <a:cubicBezTo>
                    <a:pt x="294" y="748"/>
                    <a:pt x="391" y="779"/>
                    <a:pt x="487" y="779"/>
                  </a:cubicBezTo>
                  <a:cubicBezTo>
                    <a:pt x="693" y="779"/>
                    <a:pt x="895" y="633"/>
                    <a:pt x="895" y="402"/>
                  </a:cubicBezTo>
                  <a:cubicBezTo>
                    <a:pt x="895" y="186"/>
                    <a:pt x="710" y="0"/>
                    <a:pt x="4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05" name="Google Shape;12505;p23"/>
            <p:cNvSpPr/>
            <p:nvPr/>
          </p:nvSpPr>
          <p:spPr>
            <a:xfrm>
              <a:off x="5538700" y="3184600"/>
              <a:ext cx="129650" cy="10825"/>
            </a:xfrm>
            <a:custGeom>
              <a:avLst/>
              <a:gdLst/>
              <a:ahLst/>
              <a:cxnLst/>
              <a:rect l="l" t="t" r="r" b="b"/>
              <a:pathLst>
                <a:path w="5186" h="433" extrusionOk="0">
                  <a:moveTo>
                    <a:pt x="248" y="1"/>
                  </a:moveTo>
                  <a:cubicBezTo>
                    <a:pt x="1" y="32"/>
                    <a:pt x="1" y="371"/>
                    <a:pt x="248" y="433"/>
                  </a:cubicBezTo>
                  <a:lnTo>
                    <a:pt x="4939" y="433"/>
                  </a:lnTo>
                  <a:cubicBezTo>
                    <a:pt x="5186" y="371"/>
                    <a:pt x="5186" y="32"/>
                    <a:pt x="49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06" name="Google Shape;12506;p23"/>
            <p:cNvSpPr/>
            <p:nvPr/>
          </p:nvSpPr>
          <p:spPr>
            <a:xfrm>
              <a:off x="5537950" y="3216250"/>
              <a:ext cx="131950" cy="10825"/>
            </a:xfrm>
            <a:custGeom>
              <a:avLst/>
              <a:gdLst/>
              <a:ahLst/>
              <a:cxnLst/>
              <a:rect l="l" t="t" r="r" b="b"/>
              <a:pathLst>
                <a:path w="5278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lnTo>
                    <a:pt x="4969" y="432"/>
                  </a:lnTo>
                  <a:cubicBezTo>
                    <a:pt x="5277" y="432"/>
                    <a:pt x="5277" y="0"/>
                    <a:pt x="496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07" name="Google Shape;12507;p23"/>
            <p:cNvSpPr/>
            <p:nvPr/>
          </p:nvSpPr>
          <p:spPr>
            <a:xfrm>
              <a:off x="5537950" y="3247875"/>
              <a:ext cx="294750" cy="10825"/>
            </a:xfrm>
            <a:custGeom>
              <a:avLst/>
              <a:gdLst/>
              <a:ahLst/>
              <a:cxnLst/>
              <a:rect l="l" t="t" r="r" b="b"/>
              <a:pathLst>
                <a:path w="11790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lnTo>
                    <a:pt x="11512" y="432"/>
                  </a:lnTo>
                  <a:cubicBezTo>
                    <a:pt x="11789" y="432"/>
                    <a:pt x="11789" y="0"/>
                    <a:pt x="115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08" name="Google Shape;12508;p23"/>
            <p:cNvSpPr/>
            <p:nvPr/>
          </p:nvSpPr>
          <p:spPr>
            <a:xfrm>
              <a:off x="5537950" y="3280275"/>
              <a:ext cx="294750" cy="10050"/>
            </a:xfrm>
            <a:custGeom>
              <a:avLst/>
              <a:gdLst/>
              <a:ahLst/>
              <a:cxnLst/>
              <a:rect l="l" t="t" r="r" b="b"/>
              <a:pathLst>
                <a:path w="11790" h="402" extrusionOk="0">
                  <a:moveTo>
                    <a:pt x="278" y="1"/>
                  </a:moveTo>
                  <a:cubicBezTo>
                    <a:pt x="0" y="1"/>
                    <a:pt x="0" y="402"/>
                    <a:pt x="278" y="402"/>
                  </a:cubicBezTo>
                  <a:lnTo>
                    <a:pt x="11512" y="402"/>
                  </a:lnTo>
                  <a:cubicBezTo>
                    <a:pt x="11789" y="402"/>
                    <a:pt x="11789" y="1"/>
                    <a:pt x="115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09" name="Google Shape;12509;p23"/>
            <p:cNvSpPr/>
            <p:nvPr/>
          </p:nvSpPr>
          <p:spPr>
            <a:xfrm>
              <a:off x="5683750" y="3180625"/>
              <a:ext cx="148175" cy="50300"/>
            </a:xfrm>
            <a:custGeom>
              <a:avLst/>
              <a:gdLst/>
              <a:ahLst/>
              <a:cxnLst/>
              <a:rect l="l" t="t" r="r" b="b"/>
              <a:pathLst>
                <a:path w="5927" h="2012" extrusionOk="0">
                  <a:moveTo>
                    <a:pt x="5494" y="407"/>
                  </a:moveTo>
                  <a:lnTo>
                    <a:pt x="5494" y="1610"/>
                  </a:lnTo>
                  <a:lnTo>
                    <a:pt x="433" y="1610"/>
                  </a:lnTo>
                  <a:lnTo>
                    <a:pt x="433" y="407"/>
                  </a:lnTo>
                  <a:close/>
                  <a:moveTo>
                    <a:pt x="5741" y="1"/>
                  </a:moveTo>
                  <a:cubicBezTo>
                    <a:pt x="5731" y="1"/>
                    <a:pt x="5720" y="2"/>
                    <a:pt x="5710" y="5"/>
                  </a:cubicBezTo>
                  <a:lnTo>
                    <a:pt x="217" y="5"/>
                  </a:lnTo>
                  <a:cubicBezTo>
                    <a:pt x="94" y="5"/>
                    <a:pt x="1" y="98"/>
                    <a:pt x="1" y="191"/>
                  </a:cubicBezTo>
                  <a:lnTo>
                    <a:pt x="1" y="1826"/>
                  </a:lnTo>
                  <a:cubicBezTo>
                    <a:pt x="1" y="1919"/>
                    <a:pt x="94" y="2011"/>
                    <a:pt x="217" y="2011"/>
                  </a:cubicBezTo>
                  <a:lnTo>
                    <a:pt x="5710" y="2011"/>
                  </a:lnTo>
                  <a:cubicBezTo>
                    <a:pt x="5834" y="2011"/>
                    <a:pt x="5926" y="1919"/>
                    <a:pt x="5926" y="1826"/>
                  </a:cubicBezTo>
                  <a:lnTo>
                    <a:pt x="5926" y="191"/>
                  </a:lnTo>
                  <a:cubicBezTo>
                    <a:pt x="5926" y="108"/>
                    <a:pt x="5828" y="1"/>
                    <a:pt x="57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510" name="Google Shape;12510;p23"/>
          <p:cNvGrpSpPr/>
          <p:nvPr/>
        </p:nvGrpSpPr>
        <p:grpSpPr>
          <a:xfrm>
            <a:off x="1074163" y="2326986"/>
            <a:ext cx="362650" cy="361900"/>
            <a:chOff x="4755600" y="3014075"/>
            <a:chExt cx="362650" cy="361900"/>
          </a:xfrm>
        </p:grpSpPr>
        <p:sp>
          <p:nvSpPr>
            <p:cNvPr id="12511" name="Google Shape;12511;p23"/>
            <p:cNvSpPr/>
            <p:nvPr/>
          </p:nvSpPr>
          <p:spPr>
            <a:xfrm>
              <a:off x="4819625" y="3043425"/>
              <a:ext cx="49400" cy="49400"/>
            </a:xfrm>
            <a:custGeom>
              <a:avLst/>
              <a:gdLst/>
              <a:ahLst/>
              <a:cxnLst/>
              <a:rect l="l" t="t" r="r" b="b"/>
              <a:pathLst>
                <a:path w="1976" h="1976" extrusionOk="0">
                  <a:moveTo>
                    <a:pt x="1019" y="432"/>
                  </a:moveTo>
                  <a:cubicBezTo>
                    <a:pt x="1328" y="432"/>
                    <a:pt x="1575" y="679"/>
                    <a:pt x="1575" y="988"/>
                  </a:cubicBezTo>
                  <a:cubicBezTo>
                    <a:pt x="1575" y="1142"/>
                    <a:pt x="1513" y="1265"/>
                    <a:pt x="1420" y="1389"/>
                  </a:cubicBezTo>
                  <a:cubicBezTo>
                    <a:pt x="1297" y="1481"/>
                    <a:pt x="1173" y="1543"/>
                    <a:pt x="1019" y="1543"/>
                  </a:cubicBezTo>
                  <a:cubicBezTo>
                    <a:pt x="710" y="1543"/>
                    <a:pt x="464" y="1296"/>
                    <a:pt x="464" y="988"/>
                  </a:cubicBezTo>
                  <a:cubicBezTo>
                    <a:pt x="464" y="833"/>
                    <a:pt x="525" y="710"/>
                    <a:pt x="618" y="586"/>
                  </a:cubicBezTo>
                  <a:cubicBezTo>
                    <a:pt x="710" y="494"/>
                    <a:pt x="865" y="432"/>
                    <a:pt x="1019" y="432"/>
                  </a:cubicBezTo>
                  <a:close/>
                  <a:moveTo>
                    <a:pt x="988" y="0"/>
                  </a:moveTo>
                  <a:cubicBezTo>
                    <a:pt x="464" y="0"/>
                    <a:pt x="1" y="432"/>
                    <a:pt x="1" y="988"/>
                  </a:cubicBezTo>
                  <a:cubicBezTo>
                    <a:pt x="32" y="1543"/>
                    <a:pt x="464" y="1975"/>
                    <a:pt x="988" y="1975"/>
                  </a:cubicBezTo>
                  <a:lnTo>
                    <a:pt x="1019" y="1975"/>
                  </a:lnTo>
                  <a:cubicBezTo>
                    <a:pt x="1544" y="1975"/>
                    <a:pt x="1976" y="1543"/>
                    <a:pt x="1976" y="988"/>
                  </a:cubicBezTo>
                  <a:cubicBezTo>
                    <a:pt x="1976" y="463"/>
                    <a:pt x="1544" y="0"/>
                    <a:pt x="9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12" name="Google Shape;12512;p23"/>
            <p:cNvSpPr/>
            <p:nvPr/>
          </p:nvSpPr>
          <p:spPr>
            <a:xfrm>
              <a:off x="4755600" y="3014075"/>
              <a:ext cx="179025" cy="361900"/>
            </a:xfrm>
            <a:custGeom>
              <a:avLst/>
              <a:gdLst/>
              <a:ahLst/>
              <a:cxnLst/>
              <a:rect l="l" t="t" r="r" b="b"/>
              <a:pathLst>
                <a:path w="7161" h="14476" extrusionOk="0">
                  <a:moveTo>
                    <a:pt x="3524" y="1"/>
                  </a:moveTo>
                  <a:cubicBezTo>
                    <a:pt x="1575" y="1"/>
                    <a:pt x="0" y="1594"/>
                    <a:pt x="31" y="3550"/>
                  </a:cubicBezTo>
                  <a:cubicBezTo>
                    <a:pt x="31" y="4137"/>
                    <a:pt x="185" y="4723"/>
                    <a:pt x="463" y="5248"/>
                  </a:cubicBezTo>
                  <a:cubicBezTo>
                    <a:pt x="502" y="5325"/>
                    <a:pt x="567" y="5357"/>
                    <a:pt x="634" y="5357"/>
                  </a:cubicBezTo>
                  <a:cubicBezTo>
                    <a:pt x="783" y="5357"/>
                    <a:pt x="940" y="5202"/>
                    <a:pt x="833" y="5032"/>
                  </a:cubicBezTo>
                  <a:cubicBezTo>
                    <a:pt x="586" y="4569"/>
                    <a:pt x="463" y="4075"/>
                    <a:pt x="463" y="3550"/>
                  </a:cubicBezTo>
                  <a:cubicBezTo>
                    <a:pt x="463" y="1822"/>
                    <a:pt x="1852" y="402"/>
                    <a:pt x="3580" y="402"/>
                  </a:cubicBezTo>
                  <a:cubicBezTo>
                    <a:pt x="5339" y="433"/>
                    <a:pt x="6728" y="1822"/>
                    <a:pt x="6759" y="3581"/>
                  </a:cubicBezTo>
                  <a:cubicBezTo>
                    <a:pt x="6759" y="4970"/>
                    <a:pt x="5833" y="6174"/>
                    <a:pt x="4506" y="6575"/>
                  </a:cubicBezTo>
                  <a:cubicBezTo>
                    <a:pt x="4413" y="6606"/>
                    <a:pt x="4352" y="6667"/>
                    <a:pt x="4352" y="6791"/>
                  </a:cubicBezTo>
                  <a:lnTo>
                    <a:pt x="4352" y="9754"/>
                  </a:lnTo>
                  <a:lnTo>
                    <a:pt x="3920" y="10062"/>
                  </a:lnTo>
                  <a:cubicBezTo>
                    <a:pt x="3796" y="10155"/>
                    <a:pt x="3796" y="10309"/>
                    <a:pt x="3920" y="10402"/>
                  </a:cubicBezTo>
                  <a:lnTo>
                    <a:pt x="4352" y="10741"/>
                  </a:lnTo>
                  <a:lnTo>
                    <a:pt x="4352" y="10865"/>
                  </a:lnTo>
                  <a:lnTo>
                    <a:pt x="3920" y="11173"/>
                  </a:lnTo>
                  <a:cubicBezTo>
                    <a:pt x="3858" y="11235"/>
                    <a:pt x="3827" y="11297"/>
                    <a:pt x="3827" y="11358"/>
                  </a:cubicBezTo>
                  <a:cubicBezTo>
                    <a:pt x="3827" y="11420"/>
                    <a:pt x="3858" y="11482"/>
                    <a:pt x="3920" y="11513"/>
                  </a:cubicBezTo>
                  <a:lnTo>
                    <a:pt x="4352" y="11852"/>
                  </a:lnTo>
                  <a:lnTo>
                    <a:pt x="4352" y="12963"/>
                  </a:lnTo>
                  <a:lnTo>
                    <a:pt x="3611" y="13920"/>
                  </a:lnTo>
                  <a:lnTo>
                    <a:pt x="2839" y="12932"/>
                  </a:lnTo>
                  <a:lnTo>
                    <a:pt x="2839" y="6760"/>
                  </a:lnTo>
                  <a:cubicBezTo>
                    <a:pt x="2839" y="6667"/>
                    <a:pt x="2778" y="6606"/>
                    <a:pt x="2685" y="6575"/>
                  </a:cubicBezTo>
                  <a:cubicBezTo>
                    <a:pt x="2253" y="6421"/>
                    <a:pt x="1852" y="6205"/>
                    <a:pt x="1512" y="5896"/>
                  </a:cubicBezTo>
                  <a:cubicBezTo>
                    <a:pt x="1468" y="5858"/>
                    <a:pt x="1422" y="5842"/>
                    <a:pt x="1378" y="5842"/>
                  </a:cubicBezTo>
                  <a:cubicBezTo>
                    <a:pt x="1204" y="5842"/>
                    <a:pt x="1062" y="6088"/>
                    <a:pt x="1235" y="6235"/>
                  </a:cubicBezTo>
                  <a:cubicBezTo>
                    <a:pt x="1574" y="6544"/>
                    <a:pt x="1975" y="6760"/>
                    <a:pt x="2407" y="6914"/>
                  </a:cubicBezTo>
                  <a:lnTo>
                    <a:pt x="2407" y="13025"/>
                  </a:lnTo>
                  <a:cubicBezTo>
                    <a:pt x="2407" y="13056"/>
                    <a:pt x="2438" y="13118"/>
                    <a:pt x="2469" y="13148"/>
                  </a:cubicBezTo>
                  <a:lnTo>
                    <a:pt x="3457" y="14383"/>
                  </a:lnTo>
                  <a:cubicBezTo>
                    <a:pt x="3487" y="14445"/>
                    <a:pt x="3549" y="14475"/>
                    <a:pt x="3611" y="14475"/>
                  </a:cubicBezTo>
                  <a:cubicBezTo>
                    <a:pt x="3673" y="14475"/>
                    <a:pt x="3734" y="14445"/>
                    <a:pt x="3796" y="14383"/>
                  </a:cubicBezTo>
                  <a:lnTo>
                    <a:pt x="4722" y="13148"/>
                  </a:lnTo>
                  <a:cubicBezTo>
                    <a:pt x="4753" y="13118"/>
                    <a:pt x="4784" y="13056"/>
                    <a:pt x="4784" y="13025"/>
                  </a:cubicBezTo>
                  <a:lnTo>
                    <a:pt x="4753" y="11760"/>
                  </a:lnTo>
                  <a:cubicBezTo>
                    <a:pt x="4753" y="11667"/>
                    <a:pt x="4722" y="11605"/>
                    <a:pt x="4660" y="11574"/>
                  </a:cubicBezTo>
                  <a:lnTo>
                    <a:pt x="4352" y="11358"/>
                  </a:lnTo>
                  <a:lnTo>
                    <a:pt x="4660" y="11142"/>
                  </a:lnTo>
                  <a:cubicBezTo>
                    <a:pt x="4722" y="11081"/>
                    <a:pt x="4753" y="11019"/>
                    <a:pt x="4753" y="10957"/>
                  </a:cubicBezTo>
                  <a:lnTo>
                    <a:pt x="4753" y="10649"/>
                  </a:lnTo>
                  <a:cubicBezTo>
                    <a:pt x="4753" y="10556"/>
                    <a:pt x="4722" y="10494"/>
                    <a:pt x="4660" y="10463"/>
                  </a:cubicBezTo>
                  <a:lnTo>
                    <a:pt x="4352" y="10247"/>
                  </a:lnTo>
                  <a:lnTo>
                    <a:pt x="4660" y="10001"/>
                  </a:lnTo>
                  <a:cubicBezTo>
                    <a:pt x="4722" y="9970"/>
                    <a:pt x="4753" y="9908"/>
                    <a:pt x="4753" y="9846"/>
                  </a:cubicBezTo>
                  <a:lnTo>
                    <a:pt x="4753" y="6945"/>
                  </a:lnTo>
                  <a:cubicBezTo>
                    <a:pt x="5432" y="6698"/>
                    <a:pt x="5987" y="6266"/>
                    <a:pt x="6419" y="5711"/>
                  </a:cubicBezTo>
                  <a:cubicBezTo>
                    <a:pt x="6913" y="5093"/>
                    <a:pt x="7160" y="4353"/>
                    <a:pt x="7160" y="3550"/>
                  </a:cubicBezTo>
                  <a:cubicBezTo>
                    <a:pt x="7129" y="1606"/>
                    <a:pt x="5524" y="1"/>
                    <a:pt x="3580" y="1"/>
                  </a:cubicBezTo>
                  <a:cubicBezTo>
                    <a:pt x="3561" y="1"/>
                    <a:pt x="3543" y="1"/>
                    <a:pt x="3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13" name="Google Shape;12513;p23"/>
            <p:cNvSpPr/>
            <p:nvPr/>
          </p:nvSpPr>
          <p:spPr>
            <a:xfrm>
              <a:off x="4953100" y="3048825"/>
              <a:ext cx="165150" cy="137350"/>
            </a:xfrm>
            <a:custGeom>
              <a:avLst/>
              <a:gdLst/>
              <a:ahLst/>
              <a:cxnLst/>
              <a:rect l="l" t="t" r="r" b="b"/>
              <a:pathLst>
                <a:path w="6606" h="5494" extrusionOk="0">
                  <a:moveTo>
                    <a:pt x="5371" y="0"/>
                  </a:moveTo>
                  <a:cubicBezTo>
                    <a:pt x="5093" y="0"/>
                    <a:pt x="5093" y="432"/>
                    <a:pt x="5371" y="432"/>
                  </a:cubicBezTo>
                  <a:lnTo>
                    <a:pt x="5463" y="432"/>
                  </a:lnTo>
                  <a:cubicBezTo>
                    <a:pt x="5834" y="432"/>
                    <a:pt x="6142" y="741"/>
                    <a:pt x="6173" y="1111"/>
                  </a:cubicBezTo>
                  <a:lnTo>
                    <a:pt x="6173" y="4382"/>
                  </a:lnTo>
                  <a:cubicBezTo>
                    <a:pt x="6142" y="4753"/>
                    <a:pt x="5834" y="5092"/>
                    <a:pt x="5463" y="5092"/>
                  </a:cubicBezTo>
                  <a:lnTo>
                    <a:pt x="2285" y="5092"/>
                  </a:lnTo>
                  <a:cubicBezTo>
                    <a:pt x="1914" y="5092"/>
                    <a:pt x="1606" y="4753"/>
                    <a:pt x="1606" y="4382"/>
                  </a:cubicBezTo>
                  <a:lnTo>
                    <a:pt x="1606" y="3086"/>
                  </a:lnTo>
                  <a:cubicBezTo>
                    <a:pt x="1606" y="3055"/>
                    <a:pt x="1575" y="2994"/>
                    <a:pt x="1544" y="2963"/>
                  </a:cubicBezTo>
                  <a:lnTo>
                    <a:pt x="711" y="1913"/>
                  </a:lnTo>
                  <a:lnTo>
                    <a:pt x="1390" y="1913"/>
                  </a:lnTo>
                  <a:cubicBezTo>
                    <a:pt x="1513" y="1913"/>
                    <a:pt x="1606" y="1821"/>
                    <a:pt x="1606" y="1728"/>
                  </a:cubicBezTo>
                  <a:lnTo>
                    <a:pt x="1606" y="1142"/>
                  </a:lnTo>
                  <a:cubicBezTo>
                    <a:pt x="1606" y="741"/>
                    <a:pt x="1914" y="432"/>
                    <a:pt x="2285" y="432"/>
                  </a:cubicBezTo>
                  <a:lnTo>
                    <a:pt x="4291" y="432"/>
                  </a:lnTo>
                  <a:cubicBezTo>
                    <a:pt x="4568" y="432"/>
                    <a:pt x="4568" y="31"/>
                    <a:pt x="4291" y="31"/>
                  </a:cubicBezTo>
                  <a:lnTo>
                    <a:pt x="2315" y="31"/>
                  </a:lnTo>
                  <a:cubicBezTo>
                    <a:pt x="1698" y="31"/>
                    <a:pt x="1204" y="525"/>
                    <a:pt x="1204" y="1142"/>
                  </a:cubicBezTo>
                  <a:lnTo>
                    <a:pt x="1204" y="1512"/>
                  </a:lnTo>
                  <a:lnTo>
                    <a:pt x="248" y="1512"/>
                  </a:lnTo>
                  <a:cubicBezTo>
                    <a:pt x="93" y="1543"/>
                    <a:pt x="1" y="1728"/>
                    <a:pt x="93" y="1883"/>
                  </a:cubicBezTo>
                  <a:lnTo>
                    <a:pt x="1173" y="3179"/>
                  </a:lnTo>
                  <a:lnTo>
                    <a:pt x="1173" y="4382"/>
                  </a:lnTo>
                  <a:cubicBezTo>
                    <a:pt x="1173" y="5000"/>
                    <a:pt x="1698" y="5493"/>
                    <a:pt x="2315" y="5493"/>
                  </a:cubicBezTo>
                  <a:lnTo>
                    <a:pt x="5463" y="5493"/>
                  </a:lnTo>
                  <a:cubicBezTo>
                    <a:pt x="6081" y="5493"/>
                    <a:pt x="6605" y="5000"/>
                    <a:pt x="6605" y="4382"/>
                  </a:cubicBezTo>
                  <a:lnTo>
                    <a:pt x="6605" y="1142"/>
                  </a:lnTo>
                  <a:cubicBezTo>
                    <a:pt x="6605" y="525"/>
                    <a:pt x="6081" y="31"/>
                    <a:pt x="5463" y="31"/>
                  </a:cubicBezTo>
                  <a:lnTo>
                    <a:pt x="5463" y="0"/>
                  </a:ln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14" name="Google Shape;12514;p23"/>
            <p:cNvSpPr/>
            <p:nvPr/>
          </p:nvSpPr>
          <p:spPr>
            <a:xfrm>
              <a:off x="5014050" y="3087400"/>
              <a:ext cx="29350" cy="10825"/>
            </a:xfrm>
            <a:custGeom>
              <a:avLst/>
              <a:gdLst/>
              <a:ahLst/>
              <a:cxnLst/>
              <a:rect l="l" t="t" r="r" b="b"/>
              <a:pathLst>
                <a:path w="1174" h="433" extrusionOk="0">
                  <a:moveTo>
                    <a:pt x="309" y="0"/>
                  </a:moveTo>
                  <a:cubicBezTo>
                    <a:pt x="1" y="0"/>
                    <a:pt x="1" y="432"/>
                    <a:pt x="309" y="432"/>
                  </a:cubicBezTo>
                  <a:lnTo>
                    <a:pt x="896" y="432"/>
                  </a:lnTo>
                  <a:cubicBezTo>
                    <a:pt x="1174" y="432"/>
                    <a:pt x="1174" y="0"/>
                    <a:pt x="8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15" name="Google Shape;12515;p23"/>
            <p:cNvSpPr/>
            <p:nvPr/>
          </p:nvSpPr>
          <p:spPr>
            <a:xfrm>
              <a:off x="5014050" y="3112075"/>
              <a:ext cx="68700" cy="10825"/>
            </a:xfrm>
            <a:custGeom>
              <a:avLst/>
              <a:gdLst/>
              <a:ahLst/>
              <a:cxnLst/>
              <a:rect l="l" t="t" r="r" b="b"/>
              <a:pathLst>
                <a:path w="2748" h="433" extrusionOk="0">
                  <a:moveTo>
                    <a:pt x="309" y="1"/>
                  </a:moveTo>
                  <a:cubicBezTo>
                    <a:pt x="1" y="1"/>
                    <a:pt x="1" y="433"/>
                    <a:pt x="309" y="433"/>
                  </a:cubicBezTo>
                  <a:lnTo>
                    <a:pt x="2532" y="433"/>
                  </a:lnTo>
                  <a:cubicBezTo>
                    <a:pt x="2655" y="433"/>
                    <a:pt x="2748" y="340"/>
                    <a:pt x="2748" y="217"/>
                  </a:cubicBezTo>
                  <a:cubicBezTo>
                    <a:pt x="2748" y="93"/>
                    <a:pt x="2655" y="1"/>
                    <a:pt x="25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16" name="Google Shape;12516;p23"/>
            <p:cNvSpPr/>
            <p:nvPr/>
          </p:nvSpPr>
          <p:spPr>
            <a:xfrm>
              <a:off x="5014050" y="3136775"/>
              <a:ext cx="29350" cy="10825"/>
            </a:xfrm>
            <a:custGeom>
              <a:avLst/>
              <a:gdLst/>
              <a:ahLst/>
              <a:cxnLst/>
              <a:rect l="l" t="t" r="r" b="b"/>
              <a:pathLst>
                <a:path w="1174" h="433" extrusionOk="0">
                  <a:moveTo>
                    <a:pt x="309" y="0"/>
                  </a:moveTo>
                  <a:cubicBezTo>
                    <a:pt x="1" y="0"/>
                    <a:pt x="1" y="432"/>
                    <a:pt x="309" y="432"/>
                  </a:cubicBezTo>
                  <a:lnTo>
                    <a:pt x="896" y="432"/>
                  </a:lnTo>
                  <a:cubicBezTo>
                    <a:pt x="1174" y="432"/>
                    <a:pt x="1174" y="0"/>
                    <a:pt x="8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17" name="Google Shape;12517;p23"/>
            <p:cNvSpPr/>
            <p:nvPr/>
          </p:nvSpPr>
          <p:spPr>
            <a:xfrm>
              <a:off x="5052625" y="3087400"/>
              <a:ext cx="31675" cy="10825"/>
            </a:xfrm>
            <a:custGeom>
              <a:avLst/>
              <a:gdLst/>
              <a:ahLst/>
              <a:cxnLst/>
              <a:rect l="l" t="t" r="r" b="b"/>
              <a:pathLst>
                <a:path w="1267" h="433" extrusionOk="0">
                  <a:moveTo>
                    <a:pt x="186" y="0"/>
                  </a:moveTo>
                  <a:cubicBezTo>
                    <a:pt x="94" y="0"/>
                    <a:pt x="1" y="93"/>
                    <a:pt x="1" y="216"/>
                  </a:cubicBezTo>
                  <a:cubicBezTo>
                    <a:pt x="1" y="340"/>
                    <a:pt x="94" y="432"/>
                    <a:pt x="186" y="432"/>
                  </a:cubicBezTo>
                  <a:lnTo>
                    <a:pt x="989" y="432"/>
                  </a:lnTo>
                  <a:cubicBezTo>
                    <a:pt x="1266" y="432"/>
                    <a:pt x="1266" y="0"/>
                    <a:pt x="9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18" name="Google Shape;12518;p23"/>
            <p:cNvSpPr/>
            <p:nvPr/>
          </p:nvSpPr>
          <p:spPr>
            <a:xfrm>
              <a:off x="4892925" y="3169225"/>
              <a:ext cx="209875" cy="205975"/>
            </a:xfrm>
            <a:custGeom>
              <a:avLst/>
              <a:gdLst/>
              <a:ahLst/>
              <a:cxnLst/>
              <a:rect l="l" t="t" r="r" b="b"/>
              <a:pathLst>
                <a:path w="8395" h="8239" extrusionOk="0">
                  <a:moveTo>
                    <a:pt x="1967" y="1"/>
                  </a:moveTo>
                  <a:cubicBezTo>
                    <a:pt x="1850" y="1"/>
                    <a:pt x="1729" y="103"/>
                    <a:pt x="1729" y="245"/>
                  </a:cubicBezTo>
                  <a:lnTo>
                    <a:pt x="1729" y="1912"/>
                  </a:lnTo>
                  <a:lnTo>
                    <a:pt x="1297" y="1912"/>
                  </a:lnTo>
                  <a:cubicBezTo>
                    <a:pt x="587" y="1912"/>
                    <a:pt x="1" y="2498"/>
                    <a:pt x="31" y="3177"/>
                  </a:cubicBezTo>
                  <a:lnTo>
                    <a:pt x="31" y="6973"/>
                  </a:lnTo>
                  <a:cubicBezTo>
                    <a:pt x="1" y="7652"/>
                    <a:pt x="587" y="8239"/>
                    <a:pt x="1297" y="8239"/>
                  </a:cubicBezTo>
                  <a:lnTo>
                    <a:pt x="3673" y="8239"/>
                  </a:lnTo>
                  <a:cubicBezTo>
                    <a:pt x="3797" y="8239"/>
                    <a:pt x="3889" y="8146"/>
                    <a:pt x="3889" y="8023"/>
                  </a:cubicBezTo>
                  <a:cubicBezTo>
                    <a:pt x="3889" y="7899"/>
                    <a:pt x="3797" y="7807"/>
                    <a:pt x="3673" y="7807"/>
                  </a:cubicBezTo>
                  <a:lnTo>
                    <a:pt x="1297" y="7807"/>
                  </a:lnTo>
                  <a:cubicBezTo>
                    <a:pt x="803" y="7807"/>
                    <a:pt x="433" y="7436"/>
                    <a:pt x="433" y="6973"/>
                  </a:cubicBezTo>
                  <a:lnTo>
                    <a:pt x="433" y="3177"/>
                  </a:lnTo>
                  <a:cubicBezTo>
                    <a:pt x="433" y="2714"/>
                    <a:pt x="803" y="2344"/>
                    <a:pt x="1297" y="2344"/>
                  </a:cubicBezTo>
                  <a:lnTo>
                    <a:pt x="1945" y="2344"/>
                  </a:lnTo>
                  <a:cubicBezTo>
                    <a:pt x="2068" y="2344"/>
                    <a:pt x="2161" y="2251"/>
                    <a:pt x="2161" y="2128"/>
                  </a:cubicBezTo>
                  <a:lnTo>
                    <a:pt x="2161" y="801"/>
                  </a:lnTo>
                  <a:lnTo>
                    <a:pt x="3395" y="2282"/>
                  </a:lnTo>
                  <a:cubicBezTo>
                    <a:pt x="3426" y="2313"/>
                    <a:pt x="3488" y="2344"/>
                    <a:pt x="3550" y="2344"/>
                  </a:cubicBezTo>
                  <a:lnTo>
                    <a:pt x="7130" y="2344"/>
                  </a:lnTo>
                  <a:cubicBezTo>
                    <a:pt x="7593" y="2344"/>
                    <a:pt x="7963" y="2714"/>
                    <a:pt x="7963" y="3177"/>
                  </a:cubicBezTo>
                  <a:lnTo>
                    <a:pt x="7963" y="6973"/>
                  </a:lnTo>
                  <a:cubicBezTo>
                    <a:pt x="7963" y="7436"/>
                    <a:pt x="7593" y="7807"/>
                    <a:pt x="7130" y="7807"/>
                  </a:cubicBezTo>
                  <a:lnTo>
                    <a:pt x="4753" y="7807"/>
                  </a:lnTo>
                  <a:cubicBezTo>
                    <a:pt x="4630" y="7807"/>
                    <a:pt x="4537" y="7899"/>
                    <a:pt x="4537" y="8023"/>
                  </a:cubicBezTo>
                  <a:cubicBezTo>
                    <a:pt x="4537" y="8146"/>
                    <a:pt x="4630" y="8239"/>
                    <a:pt x="4753" y="8239"/>
                  </a:cubicBezTo>
                  <a:lnTo>
                    <a:pt x="7130" y="8239"/>
                  </a:lnTo>
                  <a:cubicBezTo>
                    <a:pt x="7809" y="8239"/>
                    <a:pt x="8395" y="7652"/>
                    <a:pt x="8395" y="6973"/>
                  </a:cubicBezTo>
                  <a:lnTo>
                    <a:pt x="8395" y="3177"/>
                  </a:lnTo>
                  <a:cubicBezTo>
                    <a:pt x="8395" y="2498"/>
                    <a:pt x="7809" y="1912"/>
                    <a:pt x="7130" y="1912"/>
                  </a:cubicBezTo>
                  <a:lnTo>
                    <a:pt x="3673" y="1912"/>
                  </a:lnTo>
                  <a:lnTo>
                    <a:pt x="2130" y="91"/>
                  </a:lnTo>
                  <a:cubicBezTo>
                    <a:pt x="2088" y="28"/>
                    <a:pt x="2028" y="1"/>
                    <a:pt x="19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19" name="Google Shape;12519;p23"/>
            <p:cNvSpPr/>
            <p:nvPr/>
          </p:nvSpPr>
          <p:spPr>
            <a:xfrm>
              <a:off x="4972400" y="3261725"/>
              <a:ext cx="94150" cy="10100"/>
            </a:xfrm>
            <a:custGeom>
              <a:avLst/>
              <a:gdLst/>
              <a:ahLst/>
              <a:cxnLst/>
              <a:rect l="l" t="t" r="r" b="b"/>
              <a:pathLst>
                <a:path w="3766" h="404" extrusionOk="0">
                  <a:moveTo>
                    <a:pt x="3488" y="0"/>
                  </a:moveTo>
                  <a:cubicBezTo>
                    <a:pt x="3478" y="0"/>
                    <a:pt x="3467" y="1"/>
                    <a:pt x="3457" y="2"/>
                  </a:cubicBezTo>
                  <a:lnTo>
                    <a:pt x="309" y="2"/>
                  </a:lnTo>
                  <a:cubicBezTo>
                    <a:pt x="0" y="2"/>
                    <a:pt x="0" y="403"/>
                    <a:pt x="309" y="403"/>
                  </a:cubicBezTo>
                  <a:lnTo>
                    <a:pt x="3457" y="403"/>
                  </a:lnTo>
                  <a:cubicBezTo>
                    <a:pt x="3755" y="403"/>
                    <a:pt x="3765" y="0"/>
                    <a:pt x="34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20" name="Google Shape;12520;p23"/>
            <p:cNvSpPr/>
            <p:nvPr/>
          </p:nvSpPr>
          <p:spPr>
            <a:xfrm>
              <a:off x="4930725" y="3290300"/>
              <a:ext cx="52500" cy="10825"/>
            </a:xfrm>
            <a:custGeom>
              <a:avLst/>
              <a:gdLst/>
              <a:ahLst/>
              <a:cxnLst/>
              <a:rect l="l" t="t" r="r" b="b"/>
              <a:pathLst>
                <a:path w="2100" h="433" extrusionOk="0">
                  <a:moveTo>
                    <a:pt x="279" y="1"/>
                  </a:moveTo>
                  <a:cubicBezTo>
                    <a:pt x="1" y="1"/>
                    <a:pt x="1" y="433"/>
                    <a:pt x="279" y="433"/>
                  </a:cubicBezTo>
                  <a:lnTo>
                    <a:pt x="1791" y="433"/>
                  </a:lnTo>
                  <a:cubicBezTo>
                    <a:pt x="2099" y="433"/>
                    <a:pt x="2099" y="1"/>
                    <a:pt x="17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21" name="Google Shape;12521;p23"/>
            <p:cNvSpPr/>
            <p:nvPr/>
          </p:nvSpPr>
          <p:spPr>
            <a:xfrm>
              <a:off x="4995550" y="3290300"/>
              <a:ext cx="71000" cy="10825"/>
            </a:xfrm>
            <a:custGeom>
              <a:avLst/>
              <a:gdLst/>
              <a:ahLst/>
              <a:cxnLst/>
              <a:rect l="l" t="t" r="r" b="b"/>
              <a:pathLst>
                <a:path w="2840" h="433" extrusionOk="0">
                  <a:moveTo>
                    <a:pt x="309" y="1"/>
                  </a:moveTo>
                  <a:cubicBezTo>
                    <a:pt x="0" y="1"/>
                    <a:pt x="0" y="433"/>
                    <a:pt x="309" y="433"/>
                  </a:cubicBezTo>
                  <a:lnTo>
                    <a:pt x="2531" y="433"/>
                  </a:lnTo>
                  <a:cubicBezTo>
                    <a:pt x="2839" y="433"/>
                    <a:pt x="2839" y="1"/>
                    <a:pt x="25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22" name="Google Shape;12522;p23"/>
            <p:cNvSpPr/>
            <p:nvPr/>
          </p:nvSpPr>
          <p:spPr>
            <a:xfrm>
              <a:off x="4930725" y="3318850"/>
              <a:ext cx="135825" cy="10825"/>
            </a:xfrm>
            <a:custGeom>
              <a:avLst/>
              <a:gdLst/>
              <a:ahLst/>
              <a:cxnLst/>
              <a:rect l="l" t="t" r="r" b="b"/>
              <a:pathLst>
                <a:path w="5433" h="433" extrusionOk="0">
                  <a:moveTo>
                    <a:pt x="279" y="1"/>
                  </a:moveTo>
                  <a:cubicBezTo>
                    <a:pt x="1" y="1"/>
                    <a:pt x="1" y="433"/>
                    <a:pt x="279" y="433"/>
                  </a:cubicBezTo>
                  <a:lnTo>
                    <a:pt x="5124" y="433"/>
                  </a:lnTo>
                  <a:cubicBezTo>
                    <a:pt x="5432" y="433"/>
                    <a:pt x="5432" y="1"/>
                    <a:pt x="51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23" name="Google Shape;12523;p23"/>
            <p:cNvSpPr/>
            <p:nvPr/>
          </p:nvSpPr>
          <p:spPr>
            <a:xfrm>
              <a:off x="4930725" y="3261725"/>
              <a:ext cx="31650" cy="10100"/>
            </a:xfrm>
            <a:custGeom>
              <a:avLst/>
              <a:gdLst/>
              <a:ahLst/>
              <a:cxnLst/>
              <a:rect l="l" t="t" r="r" b="b"/>
              <a:pathLst>
                <a:path w="1266" h="404" extrusionOk="0">
                  <a:moveTo>
                    <a:pt x="1016" y="0"/>
                  </a:moveTo>
                  <a:cubicBezTo>
                    <a:pt x="1007" y="0"/>
                    <a:pt x="998" y="1"/>
                    <a:pt x="988" y="2"/>
                  </a:cubicBezTo>
                  <a:lnTo>
                    <a:pt x="279" y="2"/>
                  </a:lnTo>
                  <a:cubicBezTo>
                    <a:pt x="1" y="2"/>
                    <a:pt x="1" y="403"/>
                    <a:pt x="279" y="403"/>
                  </a:cubicBezTo>
                  <a:lnTo>
                    <a:pt x="988" y="403"/>
                  </a:lnTo>
                  <a:cubicBezTo>
                    <a:pt x="1257" y="403"/>
                    <a:pt x="1266" y="0"/>
                    <a:pt x="10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524" name="Google Shape;12524;p23"/>
          <p:cNvGrpSpPr/>
          <p:nvPr/>
        </p:nvGrpSpPr>
        <p:grpSpPr>
          <a:xfrm>
            <a:off x="2502013" y="2882868"/>
            <a:ext cx="362650" cy="361875"/>
            <a:chOff x="2498825" y="3014100"/>
            <a:chExt cx="362650" cy="361875"/>
          </a:xfrm>
        </p:grpSpPr>
        <p:sp>
          <p:nvSpPr>
            <p:cNvPr id="12525" name="Google Shape;12525;p23"/>
            <p:cNvSpPr/>
            <p:nvPr/>
          </p:nvSpPr>
          <p:spPr>
            <a:xfrm>
              <a:off x="2534625" y="3297625"/>
              <a:ext cx="54450" cy="54825"/>
            </a:xfrm>
            <a:custGeom>
              <a:avLst/>
              <a:gdLst/>
              <a:ahLst/>
              <a:cxnLst/>
              <a:rect l="l" t="t" r="r" b="b"/>
              <a:pathLst>
                <a:path w="2178" h="2193" extrusionOk="0">
                  <a:moveTo>
                    <a:pt x="1099" y="726"/>
                  </a:moveTo>
                  <a:lnTo>
                    <a:pt x="1346" y="1251"/>
                  </a:lnTo>
                  <a:lnTo>
                    <a:pt x="852" y="1251"/>
                  </a:lnTo>
                  <a:lnTo>
                    <a:pt x="1099" y="726"/>
                  </a:lnTo>
                  <a:close/>
                  <a:moveTo>
                    <a:pt x="1099" y="1"/>
                  </a:moveTo>
                  <a:cubicBezTo>
                    <a:pt x="1022" y="1"/>
                    <a:pt x="945" y="47"/>
                    <a:pt x="914" y="140"/>
                  </a:cubicBezTo>
                  <a:lnTo>
                    <a:pt x="80" y="1899"/>
                  </a:lnTo>
                  <a:cubicBezTo>
                    <a:pt x="1" y="2058"/>
                    <a:pt x="140" y="2192"/>
                    <a:pt x="281" y="2192"/>
                  </a:cubicBezTo>
                  <a:cubicBezTo>
                    <a:pt x="359" y="2192"/>
                    <a:pt x="438" y="2152"/>
                    <a:pt x="482" y="2053"/>
                  </a:cubicBezTo>
                  <a:lnTo>
                    <a:pt x="667" y="1683"/>
                  </a:lnTo>
                  <a:lnTo>
                    <a:pt x="1531" y="1683"/>
                  </a:lnTo>
                  <a:lnTo>
                    <a:pt x="1716" y="2053"/>
                  </a:lnTo>
                  <a:cubicBezTo>
                    <a:pt x="1760" y="2152"/>
                    <a:pt x="1835" y="2192"/>
                    <a:pt x="1909" y="2192"/>
                  </a:cubicBezTo>
                  <a:cubicBezTo>
                    <a:pt x="2044" y="2192"/>
                    <a:pt x="2177" y="2058"/>
                    <a:pt x="2117" y="1899"/>
                  </a:cubicBezTo>
                  <a:lnTo>
                    <a:pt x="1284" y="140"/>
                  </a:lnTo>
                  <a:cubicBezTo>
                    <a:pt x="1253" y="47"/>
                    <a:pt x="1176" y="1"/>
                    <a:pt x="10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26" name="Google Shape;12526;p23"/>
            <p:cNvSpPr/>
            <p:nvPr/>
          </p:nvSpPr>
          <p:spPr>
            <a:xfrm>
              <a:off x="2597575" y="3297250"/>
              <a:ext cx="55575" cy="54800"/>
            </a:xfrm>
            <a:custGeom>
              <a:avLst/>
              <a:gdLst/>
              <a:ahLst/>
              <a:cxnLst/>
              <a:rect l="l" t="t" r="r" b="b"/>
              <a:pathLst>
                <a:path w="2223" h="2192" extrusionOk="0">
                  <a:moveTo>
                    <a:pt x="834" y="402"/>
                  </a:moveTo>
                  <a:cubicBezTo>
                    <a:pt x="1667" y="494"/>
                    <a:pt x="1667" y="1729"/>
                    <a:pt x="834" y="1791"/>
                  </a:cubicBezTo>
                  <a:lnTo>
                    <a:pt x="433" y="1791"/>
                  </a:lnTo>
                  <a:lnTo>
                    <a:pt x="433" y="402"/>
                  </a:lnTo>
                  <a:close/>
                  <a:moveTo>
                    <a:pt x="217" y="1"/>
                  </a:moveTo>
                  <a:cubicBezTo>
                    <a:pt x="93" y="1"/>
                    <a:pt x="0" y="93"/>
                    <a:pt x="0" y="217"/>
                  </a:cubicBezTo>
                  <a:lnTo>
                    <a:pt x="0" y="2007"/>
                  </a:lnTo>
                  <a:cubicBezTo>
                    <a:pt x="0" y="2099"/>
                    <a:pt x="93" y="2192"/>
                    <a:pt x="217" y="2192"/>
                  </a:cubicBezTo>
                  <a:lnTo>
                    <a:pt x="834" y="2192"/>
                  </a:lnTo>
                  <a:cubicBezTo>
                    <a:pt x="2223" y="2130"/>
                    <a:pt x="2223" y="62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27" name="Google Shape;12527;p23"/>
            <p:cNvSpPr/>
            <p:nvPr/>
          </p:nvSpPr>
          <p:spPr>
            <a:xfrm>
              <a:off x="2711300" y="3171500"/>
              <a:ext cx="54450" cy="54800"/>
            </a:xfrm>
            <a:custGeom>
              <a:avLst/>
              <a:gdLst/>
              <a:ahLst/>
              <a:cxnLst/>
              <a:rect l="l" t="t" r="r" b="b"/>
              <a:pathLst>
                <a:path w="2178" h="2192" extrusionOk="0">
                  <a:moveTo>
                    <a:pt x="1099" y="741"/>
                  </a:moveTo>
                  <a:lnTo>
                    <a:pt x="1346" y="1235"/>
                  </a:lnTo>
                  <a:lnTo>
                    <a:pt x="852" y="1235"/>
                  </a:lnTo>
                  <a:lnTo>
                    <a:pt x="1099" y="741"/>
                  </a:lnTo>
                  <a:close/>
                  <a:moveTo>
                    <a:pt x="1099" y="0"/>
                  </a:moveTo>
                  <a:cubicBezTo>
                    <a:pt x="1007" y="0"/>
                    <a:pt x="945" y="62"/>
                    <a:pt x="914" y="124"/>
                  </a:cubicBezTo>
                  <a:lnTo>
                    <a:pt x="81" y="1883"/>
                  </a:lnTo>
                  <a:cubicBezTo>
                    <a:pt x="1" y="2063"/>
                    <a:pt x="142" y="2192"/>
                    <a:pt x="285" y="2192"/>
                  </a:cubicBezTo>
                  <a:cubicBezTo>
                    <a:pt x="361" y="2192"/>
                    <a:pt x="439" y="2154"/>
                    <a:pt x="482" y="2068"/>
                  </a:cubicBezTo>
                  <a:lnTo>
                    <a:pt x="667" y="1697"/>
                  </a:lnTo>
                  <a:lnTo>
                    <a:pt x="1531" y="1697"/>
                  </a:lnTo>
                  <a:lnTo>
                    <a:pt x="1716" y="2068"/>
                  </a:lnTo>
                  <a:cubicBezTo>
                    <a:pt x="1760" y="2154"/>
                    <a:pt x="1833" y="2192"/>
                    <a:pt x="1906" y="2192"/>
                  </a:cubicBezTo>
                  <a:cubicBezTo>
                    <a:pt x="2042" y="2192"/>
                    <a:pt x="2178" y="2063"/>
                    <a:pt x="2118" y="1883"/>
                  </a:cubicBezTo>
                  <a:lnTo>
                    <a:pt x="1284" y="124"/>
                  </a:lnTo>
                  <a:cubicBezTo>
                    <a:pt x="1254" y="62"/>
                    <a:pt x="1192" y="0"/>
                    <a:pt x="10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28" name="Google Shape;12528;p23"/>
            <p:cNvSpPr/>
            <p:nvPr/>
          </p:nvSpPr>
          <p:spPr>
            <a:xfrm>
              <a:off x="2774250" y="3171500"/>
              <a:ext cx="57125" cy="54800"/>
            </a:xfrm>
            <a:custGeom>
              <a:avLst/>
              <a:gdLst/>
              <a:ahLst/>
              <a:cxnLst/>
              <a:rect l="l" t="t" r="r" b="b"/>
              <a:pathLst>
                <a:path w="2285" h="2192" extrusionOk="0">
                  <a:moveTo>
                    <a:pt x="803" y="401"/>
                  </a:moveTo>
                  <a:cubicBezTo>
                    <a:pt x="1729" y="401"/>
                    <a:pt x="1729" y="1759"/>
                    <a:pt x="803" y="1759"/>
                  </a:cubicBezTo>
                  <a:lnTo>
                    <a:pt x="433" y="1759"/>
                  </a:lnTo>
                  <a:lnTo>
                    <a:pt x="433" y="401"/>
                  </a:lnTo>
                  <a:close/>
                  <a:moveTo>
                    <a:pt x="217" y="0"/>
                  </a:moveTo>
                  <a:cubicBezTo>
                    <a:pt x="93" y="0"/>
                    <a:pt x="1" y="93"/>
                    <a:pt x="1" y="185"/>
                  </a:cubicBezTo>
                  <a:lnTo>
                    <a:pt x="1" y="1975"/>
                  </a:lnTo>
                  <a:cubicBezTo>
                    <a:pt x="1" y="2099"/>
                    <a:pt x="93" y="2191"/>
                    <a:pt x="217" y="2191"/>
                  </a:cubicBezTo>
                  <a:lnTo>
                    <a:pt x="834" y="2191"/>
                  </a:lnTo>
                  <a:cubicBezTo>
                    <a:pt x="2285" y="2191"/>
                    <a:pt x="2285" y="0"/>
                    <a:pt x="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29" name="Google Shape;12529;p23"/>
            <p:cNvSpPr/>
            <p:nvPr/>
          </p:nvSpPr>
          <p:spPr>
            <a:xfrm>
              <a:off x="2673950" y="3014100"/>
              <a:ext cx="187525" cy="239200"/>
            </a:xfrm>
            <a:custGeom>
              <a:avLst/>
              <a:gdLst/>
              <a:ahLst/>
              <a:cxnLst/>
              <a:rect l="l" t="t" r="r" b="b"/>
              <a:pathLst>
                <a:path w="7501" h="9568" extrusionOk="0">
                  <a:moveTo>
                    <a:pt x="1482" y="0"/>
                  </a:moveTo>
                  <a:cubicBezTo>
                    <a:pt x="680" y="0"/>
                    <a:pt x="1" y="648"/>
                    <a:pt x="1" y="1482"/>
                  </a:cubicBezTo>
                  <a:lnTo>
                    <a:pt x="1" y="8086"/>
                  </a:lnTo>
                  <a:cubicBezTo>
                    <a:pt x="1" y="8919"/>
                    <a:pt x="680" y="9567"/>
                    <a:pt x="1482" y="9567"/>
                  </a:cubicBezTo>
                  <a:lnTo>
                    <a:pt x="4476" y="9567"/>
                  </a:lnTo>
                  <a:cubicBezTo>
                    <a:pt x="4754" y="9567"/>
                    <a:pt x="4754" y="9135"/>
                    <a:pt x="4476" y="9135"/>
                  </a:cubicBezTo>
                  <a:lnTo>
                    <a:pt x="1482" y="9135"/>
                  </a:lnTo>
                  <a:cubicBezTo>
                    <a:pt x="896" y="9135"/>
                    <a:pt x="433" y="8672"/>
                    <a:pt x="433" y="8086"/>
                  </a:cubicBezTo>
                  <a:lnTo>
                    <a:pt x="433" y="1482"/>
                  </a:lnTo>
                  <a:cubicBezTo>
                    <a:pt x="433" y="895"/>
                    <a:pt x="896" y="401"/>
                    <a:pt x="1482" y="401"/>
                  </a:cubicBezTo>
                  <a:lnTo>
                    <a:pt x="6019" y="401"/>
                  </a:lnTo>
                  <a:cubicBezTo>
                    <a:pt x="6605" y="401"/>
                    <a:pt x="7068" y="895"/>
                    <a:pt x="7068" y="1482"/>
                  </a:cubicBezTo>
                  <a:lnTo>
                    <a:pt x="7068" y="8086"/>
                  </a:lnTo>
                  <a:cubicBezTo>
                    <a:pt x="7068" y="8672"/>
                    <a:pt x="6605" y="9135"/>
                    <a:pt x="6019" y="9135"/>
                  </a:cubicBezTo>
                  <a:lnTo>
                    <a:pt x="5494" y="9135"/>
                  </a:lnTo>
                  <a:cubicBezTo>
                    <a:pt x="5216" y="9135"/>
                    <a:pt x="5216" y="9567"/>
                    <a:pt x="5494" y="9567"/>
                  </a:cubicBezTo>
                  <a:lnTo>
                    <a:pt x="6019" y="9567"/>
                  </a:lnTo>
                  <a:cubicBezTo>
                    <a:pt x="6821" y="9567"/>
                    <a:pt x="7500" y="8888"/>
                    <a:pt x="7500" y="8086"/>
                  </a:cubicBezTo>
                  <a:lnTo>
                    <a:pt x="7500" y="1482"/>
                  </a:lnTo>
                  <a:cubicBezTo>
                    <a:pt x="7469" y="648"/>
                    <a:pt x="6821" y="0"/>
                    <a:pt x="59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30" name="Google Shape;12530;p23"/>
            <p:cNvSpPr/>
            <p:nvPr/>
          </p:nvSpPr>
          <p:spPr>
            <a:xfrm>
              <a:off x="2790800" y="3040800"/>
              <a:ext cx="41775" cy="37550"/>
            </a:xfrm>
            <a:custGeom>
              <a:avLst/>
              <a:gdLst/>
              <a:ahLst/>
              <a:cxnLst/>
              <a:rect l="l" t="t" r="r" b="b"/>
              <a:pathLst>
                <a:path w="1671" h="1502" extrusionOk="0">
                  <a:moveTo>
                    <a:pt x="291" y="1"/>
                  </a:moveTo>
                  <a:cubicBezTo>
                    <a:pt x="127" y="1"/>
                    <a:pt x="0" y="219"/>
                    <a:pt x="141" y="383"/>
                  </a:cubicBezTo>
                  <a:lnTo>
                    <a:pt x="542" y="753"/>
                  </a:lnTo>
                  <a:lnTo>
                    <a:pt x="141" y="1154"/>
                  </a:lnTo>
                  <a:cubicBezTo>
                    <a:pt x="49" y="1216"/>
                    <a:pt x="49" y="1340"/>
                    <a:pt x="141" y="1432"/>
                  </a:cubicBezTo>
                  <a:cubicBezTo>
                    <a:pt x="188" y="1478"/>
                    <a:pt x="242" y="1502"/>
                    <a:pt x="296" y="1502"/>
                  </a:cubicBezTo>
                  <a:cubicBezTo>
                    <a:pt x="350" y="1502"/>
                    <a:pt x="404" y="1478"/>
                    <a:pt x="450" y="1432"/>
                  </a:cubicBezTo>
                  <a:lnTo>
                    <a:pt x="820" y="1062"/>
                  </a:lnTo>
                  <a:lnTo>
                    <a:pt x="1221" y="1432"/>
                  </a:lnTo>
                  <a:cubicBezTo>
                    <a:pt x="1264" y="1475"/>
                    <a:pt x="1312" y="1493"/>
                    <a:pt x="1359" y="1493"/>
                  </a:cubicBezTo>
                  <a:cubicBezTo>
                    <a:pt x="1512" y="1493"/>
                    <a:pt x="1648" y="1296"/>
                    <a:pt x="1530" y="1154"/>
                  </a:cubicBezTo>
                  <a:lnTo>
                    <a:pt x="1129" y="753"/>
                  </a:lnTo>
                  <a:lnTo>
                    <a:pt x="1530" y="383"/>
                  </a:lnTo>
                  <a:cubicBezTo>
                    <a:pt x="1671" y="219"/>
                    <a:pt x="1526" y="1"/>
                    <a:pt x="1367" y="1"/>
                  </a:cubicBezTo>
                  <a:cubicBezTo>
                    <a:pt x="1317" y="1"/>
                    <a:pt x="1266" y="22"/>
                    <a:pt x="1221" y="74"/>
                  </a:cubicBezTo>
                  <a:lnTo>
                    <a:pt x="820" y="445"/>
                  </a:lnTo>
                  <a:lnTo>
                    <a:pt x="450" y="74"/>
                  </a:lnTo>
                  <a:cubicBezTo>
                    <a:pt x="398" y="22"/>
                    <a:pt x="343" y="1"/>
                    <a:pt x="2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31" name="Google Shape;12531;p23"/>
            <p:cNvSpPr/>
            <p:nvPr/>
          </p:nvSpPr>
          <p:spPr>
            <a:xfrm>
              <a:off x="2499600" y="3014100"/>
              <a:ext cx="157400" cy="109575"/>
            </a:xfrm>
            <a:custGeom>
              <a:avLst/>
              <a:gdLst/>
              <a:ahLst/>
              <a:cxnLst/>
              <a:rect l="l" t="t" r="r" b="b"/>
              <a:pathLst>
                <a:path w="6296" h="4383" extrusionOk="0">
                  <a:moveTo>
                    <a:pt x="4814" y="401"/>
                  </a:moveTo>
                  <a:cubicBezTo>
                    <a:pt x="5401" y="401"/>
                    <a:pt x="5864" y="895"/>
                    <a:pt x="5864" y="1482"/>
                  </a:cubicBezTo>
                  <a:lnTo>
                    <a:pt x="5864" y="2901"/>
                  </a:lnTo>
                  <a:cubicBezTo>
                    <a:pt x="5864" y="3488"/>
                    <a:pt x="5401" y="3951"/>
                    <a:pt x="4814" y="3951"/>
                  </a:cubicBezTo>
                  <a:lnTo>
                    <a:pt x="1481" y="3951"/>
                  </a:lnTo>
                  <a:cubicBezTo>
                    <a:pt x="895" y="3951"/>
                    <a:pt x="401" y="3488"/>
                    <a:pt x="401" y="2901"/>
                  </a:cubicBezTo>
                  <a:lnTo>
                    <a:pt x="401" y="1482"/>
                  </a:lnTo>
                  <a:cubicBezTo>
                    <a:pt x="401" y="895"/>
                    <a:pt x="895" y="401"/>
                    <a:pt x="1481" y="401"/>
                  </a:cubicBezTo>
                  <a:close/>
                  <a:moveTo>
                    <a:pt x="1481" y="0"/>
                  </a:moveTo>
                  <a:cubicBezTo>
                    <a:pt x="648" y="0"/>
                    <a:pt x="0" y="648"/>
                    <a:pt x="0" y="1482"/>
                  </a:cubicBezTo>
                  <a:lnTo>
                    <a:pt x="0" y="2901"/>
                  </a:lnTo>
                  <a:cubicBezTo>
                    <a:pt x="0" y="3735"/>
                    <a:pt x="648" y="4383"/>
                    <a:pt x="1481" y="4383"/>
                  </a:cubicBezTo>
                  <a:lnTo>
                    <a:pt x="4814" y="4383"/>
                  </a:lnTo>
                  <a:cubicBezTo>
                    <a:pt x="5648" y="4383"/>
                    <a:pt x="6296" y="3735"/>
                    <a:pt x="6296" y="2901"/>
                  </a:cubicBezTo>
                  <a:lnTo>
                    <a:pt x="6296" y="1482"/>
                  </a:lnTo>
                  <a:cubicBezTo>
                    <a:pt x="6296" y="648"/>
                    <a:pt x="5648" y="0"/>
                    <a:pt x="48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32" name="Google Shape;12532;p23"/>
            <p:cNvSpPr/>
            <p:nvPr/>
          </p:nvSpPr>
          <p:spPr>
            <a:xfrm>
              <a:off x="2586350" y="3040800"/>
              <a:ext cx="41775" cy="37550"/>
            </a:xfrm>
            <a:custGeom>
              <a:avLst/>
              <a:gdLst/>
              <a:ahLst/>
              <a:cxnLst/>
              <a:rect l="l" t="t" r="r" b="b"/>
              <a:pathLst>
                <a:path w="1671" h="1502" extrusionOk="0">
                  <a:moveTo>
                    <a:pt x="304" y="1"/>
                  </a:moveTo>
                  <a:cubicBezTo>
                    <a:pt x="145" y="1"/>
                    <a:pt x="0" y="219"/>
                    <a:pt x="141" y="383"/>
                  </a:cubicBezTo>
                  <a:lnTo>
                    <a:pt x="542" y="753"/>
                  </a:lnTo>
                  <a:lnTo>
                    <a:pt x="141" y="1154"/>
                  </a:lnTo>
                  <a:cubicBezTo>
                    <a:pt x="79" y="1216"/>
                    <a:pt x="79" y="1340"/>
                    <a:pt x="141" y="1432"/>
                  </a:cubicBezTo>
                  <a:cubicBezTo>
                    <a:pt x="187" y="1478"/>
                    <a:pt x="241" y="1502"/>
                    <a:pt x="295" y="1502"/>
                  </a:cubicBezTo>
                  <a:cubicBezTo>
                    <a:pt x="349" y="1502"/>
                    <a:pt x="403" y="1478"/>
                    <a:pt x="449" y="1432"/>
                  </a:cubicBezTo>
                  <a:lnTo>
                    <a:pt x="851" y="1062"/>
                  </a:lnTo>
                  <a:lnTo>
                    <a:pt x="1221" y="1432"/>
                  </a:lnTo>
                  <a:cubicBezTo>
                    <a:pt x="1271" y="1475"/>
                    <a:pt x="1323" y="1493"/>
                    <a:pt x="1371" y="1493"/>
                  </a:cubicBezTo>
                  <a:cubicBezTo>
                    <a:pt x="1530" y="1493"/>
                    <a:pt x="1648" y="1296"/>
                    <a:pt x="1530" y="1154"/>
                  </a:cubicBezTo>
                  <a:lnTo>
                    <a:pt x="1128" y="753"/>
                  </a:lnTo>
                  <a:lnTo>
                    <a:pt x="1530" y="383"/>
                  </a:lnTo>
                  <a:cubicBezTo>
                    <a:pt x="1670" y="219"/>
                    <a:pt x="1544" y="1"/>
                    <a:pt x="1380" y="1"/>
                  </a:cubicBezTo>
                  <a:cubicBezTo>
                    <a:pt x="1328" y="1"/>
                    <a:pt x="1273" y="22"/>
                    <a:pt x="1221" y="74"/>
                  </a:cubicBezTo>
                  <a:lnTo>
                    <a:pt x="851" y="445"/>
                  </a:lnTo>
                  <a:lnTo>
                    <a:pt x="449" y="74"/>
                  </a:lnTo>
                  <a:cubicBezTo>
                    <a:pt x="405" y="22"/>
                    <a:pt x="354" y="1"/>
                    <a:pt x="3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33" name="Google Shape;12533;p23"/>
            <p:cNvSpPr/>
            <p:nvPr/>
          </p:nvSpPr>
          <p:spPr>
            <a:xfrm>
              <a:off x="2498825" y="3143725"/>
              <a:ext cx="158175" cy="109575"/>
            </a:xfrm>
            <a:custGeom>
              <a:avLst/>
              <a:gdLst/>
              <a:ahLst/>
              <a:cxnLst/>
              <a:rect l="l" t="t" r="r" b="b"/>
              <a:pathLst>
                <a:path w="6327" h="4383" extrusionOk="0">
                  <a:moveTo>
                    <a:pt x="2870" y="0"/>
                  </a:moveTo>
                  <a:cubicBezTo>
                    <a:pt x="2623" y="31"/>
                    <a:pt x="2623" y="401"/>
                    <a:pt x="2870" y="432"/>
                  </a:cubicBezTo>
                  <a:lnTo>
                    <a:pt x="4845" y="432"/>
                  </a:lnTo>
                  <a:cubicBezTo>
                    <a:pt x="5432" y="432"/>
                    <a:pt x="5895" y="895"/>
                    <a:pt x="5895" y="1481"/>
                  </a:cubicBezTo>
                  <a:lnTo>
                    <a:pt x="5895" y="2901"/>
                  </a:lnTo>
                  <a:cubicBezTo>
                    <a:pt x="5895" y="3487"/>
                    <a:pt x="5432" y="3950"/>
                    <a:pt x="4845" y="3950"/>
                  </a:cubicBezTo>
                  <a:lnTo>
                    <a:pt x="1512" y="3950"/>
                  </a:lnTo>
                  <a:cubicBezTo>
                    <a:pt x="926" y="3950"/>
                    <a:pt x="432" y="3487"/>
                    <a:pt x="432" y="2901"/>
                  </a:cubicBezTo>
                  <a:lnTo>
                    <a:pt x="432" y="1512"/>
                  </a:lnTo>
                  <a:cubicBezTo>
                    <a:pt x="432" y="926"/>
                    <a:pt x="926" y="432"/>
                    <a:pt x="1512" y="432"/>
                  </a:cubicBezTo>
                  <a:lnTo>
                    <a:pt x="1852" y="432"/>
                  </a:lnTo>
                  <a:cubicBezTo>
                    <a:pt x="2099" y="401"/>
                    <a:pt x="2099" y="62"/>
                    <a:pt x="1852" y="31"/>
                  </a:cubicBezTo>
                  <a:lnTo>
                    <a:pt x="1512" y="31"/>
                  </a:lnTo>
                  <a:cubicBezTo>
                    <a:pt x="679" y="31"/>
                    <a:pt x="31" y="679"/>
                    <a:pt x="31" y="1512"/>
                  </a:cubicBezTo>
                  <a:lnTo>
                    <a:pt x="31" y="2901"/>
                  </a:lnTo>
                  <a:cubicBezTo>
                    <a:pt x="0" y="3734"/>
                    <a:pt x="679" y="4382"/>
                    <a:pt x="1512" y="4382"/>
                  </a:cubicBezTo>
                  <a:lnTo>
                    <a:pt x="4845" y="4382"/>
                  </a:lnTo>
                  <a:cubicBezTo>
                    <a:pt x="5679" y="4382"/>
                    <a:pt x="6327" y="3703"/>
                    <a:pt x="6327" y="2901"/>
                  </a:cubicBezTo>
                  <a:lnTo>
                    <a:pt x="6327" y="1481"/>
                  </a:lnTo>
                  <a:cubicBezTo>
                    <a:pt x="6327" y="679"/>
                    <a:pt x="5679" y="0"/>
                    <a:pt x="48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34" name="Google Shape;12534;p23"/>
            <p:cNvSpPr/>
            <p:nvPr/>
          </p:nvSpPr>
          <p:spPr>
            <a:xfrm>
              <a:off x="2586300" y="3170750"/>
              <a:ext cx="41925" cy="37675"/>
            </a:xfrm>
            <a:custGeom>
              <a:avLst/>
              <a:gdLst/>
              <a:ahLst/>
              <a:cxnLst/>
              <a:rect l="l" t="t" r="r" b="b"/>
              <a:pathLst>
                <a:path w="1677" h="1507" extrusionOk="0">
                  <a:moveTo>
                    <a:pt x="312" y="0"/>
                  </a:moveTo>
                  <a:cubicBezTo>
                    <a:pt x="150" y="0"/>
                    <a:pt x="0" y="203"/>
                    <a:pt x="143" y="370"/>
                  </a:cubicBezTo>
                  <a:lnTo>
                    <a:pt x="544" y="740"/>
                  </a:lnTo>
                  <a:lnTo>
                    <a:pt x="143" y="1141"/>
                  </a:lnTo>
                  <a:cubicBezTo>
                    <a:pt x="81" y="1203"/>
                    <a:pt x="81" y="1357"/>
                    <a:pt x="143" y="1450"/>
                  </a:cubicBezTo>
                  <a:cubicBezTo>
                    <a:pt x="189" y="1481"/>
                    <a:pt x="243" y="1496"/>
                    <a:pt x="297" y="1496"/>
                  </a:cubicBezTo>
                  <a:cubicBezTo>
                    <a:pt x="351" y="1496"/>
                    <a:pt x="405" y="1481"/>
                    <a:pt x="451" y="1450"/>
                  </a:cubicBezTo>
                  <a:lnTo>
                    <a:pt x="853" y="1049"/>
                  </a:lnTo>
                  <a:lnTo>
                    <a:pt x="1223" y="1450"/>
                  </a:lnTo>
                  <a:cubicBezTo>
                    <a:pt x="1270" y="1490"/>
                    <a:pt x="1320" y="1507"/>
                    <a:pt x="1367" y="1507"/>
                  </a:cubicBezTo>
                  <a:cubicBezTo>
                    <a:pt x="1538" y="1507"/>
                    <a:pt x="1677" y="1286"/>
                    <a:pt x="1532" y="1141"/>
                  </a:cubicBezTo>
                  <a:lnTo>
                    <a:pt x="1130" y="740"/>
                  </a:lnTo>
                  <a:lnTo>
                    <a:pt x="1532" y="370"/>
                  </a:lnTo>
                  <a:cubicBezTo>
                    <a:pt x="1674" y="203"/>
                    <a:pt x="1542" y="0"/>
                    <a:pt x="1375" y="0"/>
                  </a:cubicBezTo>
                  <a:cubicBezTo>
                    <a:pt x="1326" y="0"/>
                    <a:pt x="1273" y="18"/>
                    <a:pt x="1223" y="61"/>
                  </a:cubicBezTo>
                  <a:lnTo>
                    <a:pt x="853" y="462"/>
                  </a:lnTo>
                  <a:lnTo>
                    <a:pt x="451" y="61"/>
                  </a:lnTo>
                  <a:cubicBezTo>
                    <a:pt x="409" y="18"/>
                    <a:pt x="360" y="0"/>
                    <a:pt x="3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35" name="Google Shape;12535;p23"/>
            <p:cNvSpPr/>
            <p:nvPr/>
          </p:nvSpPr>
          <p:spPr>
            <a:xfrm>
              <a:off x="2499600" y="3274100"/>
              <a:ext cx="361875" cy="101875"/>
            </a:xfrm>
            <a:custGeom>
              <a:avLst/>
              <a:gdLst/>
              <a:ahLst/>
              <a:cxnLst/>
              <a:rect l="l" t="t" r="r" b="b"/>
              <a:pathLst>
                <a:path w="14475" h="4075" extrusionOk="0">
                  <a:moveTo>
                    <a:pt x="12993" y="433"/>
                  </a:moveTo>
                  <a:cubicBezTo>
                    <a:pt x="13548" y="433"/>
                    <a:pt x="14042" y="896"/>
                    <a:pt x="14042" y="1482"/>
                  </a:cubicBezTo>
                  <a:lnTo>
                    <a:pt x="14042" y="2593"/>
                  </a:lnTo>
                  <a:cubicBezTo>
                    <a:pt x="14042" y="3179"/>
                    <a:pt x="13548" y="3642"/>
                    <a:pt x="12993" y="3642"/>
                  </a:cubicBezTo>
                  <a:lnTo>
                    <a:pt x="1481" y="3642"/>
                  </a:lnTo>
                  <a:cubicBezTo>
                    <a:pt x="895" y="3642"/>
                    <a:pt x="401" y="3179"/>
                    <a:pt x="401" y="2593"/>
                  </a:cubicBezTo>
                  <a:lnTo>
                    <a:pt x="401" y="1482"/>
                  </a:lnTo>
                  <a:cubicBezTo>
                    <a:pt x="401" y="896"/>
                    <a:pt x="895" y="433"/>
                    <a:pt x="1481" y="433"/>
                  </a:cubicBezTo>
                  <a:close/>
                  <a:moveTo>
                    <a:pt x="1481" y="1"/>
                  </a:moveTo>
                  <a:cubicBezTo>
                    <a:pt x="648" y="1"/>
                    <a:pt x="0" y="680"/>
                    <a:pt x="0" y="1482"/>
                  </a:cubicBezTo>
                  <a:lnTo>
                    <a:pt x="0" y="2593"/>
                  </a:lnTo>
                  <a:cubicBezTo>
                    <a:pt x="0" y="3426"/>
                    <a:pt x="648" y="4074"/>
                    <a:pt x="1481" y="4074"/>
                  </a:cubicBezTo>
                  <a:lnTo>
                    <a:pt x="12993" y="4074"/>
                  </a:lnTo>
                  <a:cubicBezTo>
                    <a:pt x="13795" y="4074"/>
                    <a:pt x="14474" y="3426"/>
                    <a:pt x="14474" y="2593"/>
                  </a:cubicBezTo>
                  <a:lnTo>
                    <a:pt x="14474" y="1482"/>
                  </a:lnTo>
                  <a:cubicBezTo>
                    <a:pt x="14474" y="680"/>
                    <a:pt x="13795" y="1"/>
                    <a:pt x="129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36" name="Google Shape;12536;p23"/>
            <p:cNvSpPr/>
            <p:nvPr/>
          </p:nvSpPr>
          <p:spPr>
            <a:xfrm>
              <a:off x="2789200" y="3301575"/>
              <a:ext cx="41325" cy="37350"/>
            </a:xfrm>
            <a:custGeom>
              <a:avLst/>
              <a:gdLst/>
              <a:ahLst/>
              <a:cxnLst/>
              <a:rect l="l" t="t" r="r" b="b"/>
              <a:pathLst>
                <a:path w="1653" h="1494" extrusionOk="0">
                  <a:moveTo>
                    <a:pt x="305" y="1"/>
                  </a:moveTo>
                  <a:cubicBezTo>
                    <a:pt x="146" y="1"/>
                    <a:pt x="3" y="212"/>
                    <a:pt x="144" y="352"/>
                  </a:cubicBezTo>
                  <a:lnTo>
                    <a:pt x="545" y="753"/>
                  </a:lnTo>
                  <a:lnTo>
                    <a:pt x="144" y="1124"/>
                  </a:lnTo>
                  <a:cubicBezTo>
                    <a:pt x="1" y="1290"/>
                    <a:pt x="151" y="1493"/>
                    <a:pt x="312" y="1493"/>
                  </a:cubicBezTo>
                  <a:cubicBezTo>
                    <a:pt x="360" y="1493"/>
                    <a:pt x="410" y="1475"/>
                    <a:pt x="452" y="1432"/>
                  </a:cubicBezTo>
                  <a:lnTo>
                    <a:pt x="853" y="1031"/>
                  </a:lnTo>
                  <a:lnTo>
                    <a:pt x="1224" y="1432"/>
                  </a:lnTo>
                  <a:cubicBezTo>
                    <a:pt x="1271" y="1466"/>
                    <a:pt x="1319" y="1481"/>
                    <a:pt x="1365" y="1481"/>
                  </a:cubicBezTo>
                  <a:cubicBezTo>
                    <a:pt x="1528" y="1481"/>
                    <a:pt x="1653" y="1293"/>
                    <a:pt x="1532" y="1124"/>
                  </a:cubicBezTo>
                  <a:lnTo>
                    <a:pt x="1131" y="753"/>
                  </a:lnTo>
                  <a:lnTo>
                    <a:pt x="1532" y="352"/>
                  </a:lnTo>
                  <a:cubicBezTo>
                    <a:pt x="1594" y="260"/>
                    <a:pt x="1594" y="136"/>
                    <a:pt x="1532" y="74"/>
                  </a:cubicBezTo>
                  <a:cubicBezTo>
                    <a:pt x="1486" y="28"/>
                    <a:pt x="1432" y="5"/>
                    <a:pt x="1378" y="5"/>
                  </a:cubicBezTo>
                  <a:cubicBezTo>
                    <a:pt x="1324" y="5"/>
                    <a:pt x="1270" y="28"/>
                    <a:pt x="1224" y="74"/>
                  </a:cubicBezTo>
                  <a:lnTo>
                    <a:pt x="853" y="445"/>
                  </a:lnTo>
                  <a:lnTo>
                    <a:pt x="452" y="74"/>
                  </a:lnTo>
                  <a:cubicBezTo>
                    <a:pt x="407" y="22"/>
                    <a:pt x="355" y="1"/>
                    <a:pt x="3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537" name="Google Shape;12537;p23"/>
          <p:cNvGrpSpPr/>
          <p:nvPr/>
        </p:nvGrpSpPr>
        <p:grpSpPr>
          <a:xfrm>
            <a:off x="3211144" y="2883068"/>
            <a:ext cx="393525" cy="361475"/>
            <a:chOff x="1714150" y="3014050"/>
            <a:chExt cx="393525" cy="361475"/>
          </a:xfrm>
        </p:grpSpPr>
        <p:sp>
          <p:nvSpPr>
            <p:cNvPr id="12538" name="Google Shape;12538;p23"/>
            <p:cNvSpPr/>
            <p:nvPr/>
          </p:nvSpPr>
          <p:spPr>
            <a:xfrm>
              <a:off x="1778200" y="3048625"/>
              <a:ext cx="84875" cy="80750"/>
            </a:xfrm>
            <a:custGeom>
              <a:avLst/>
              <a:gdLst/>
              <a:ahLst/>
              <a:cxnLst/>
              <a:rect l="l" t="t" r="r" b="b"/>
              <a:pathLst>
                <a:path w="3395" h="3230" extrusionOk="0">
                  <a:moveTo>
                    <a:pt x="1698" y="594"/>
                  </a:moveTo>
                  <a:lnTo>
                    <a:pt x="1944" y="1150"/>
                  </a:lnTo>
                  <a:cubicBezTo>
                    <a:pt x="2006" y="1212"/>
                    <a:pt x="2068" y="1273"/>
                    <a:pt x="2160" y="1304"/>
                  </a:cubicBezTo>
                  <a:lnTo>
                    <a:pt x="2778" y="1397"/>
                  </a:lnTo>
                  <a:lnTo>
                    <a:pt x="2346" y="1829"/>
                  </a:lnTo>
                  <a:cubicBezTo>
                    <a:pt x="2284" y="1891"/>
                    <a:pt x="2253" y="1983"/>
                    <a:pt x="2253" y="2076"/>
                  </a:cubicBezTo>
                  <a:lnTo>
                    <a:pt x="2377" y="2693"/>
                  </a:lnTo>
                  <a:lnTo>
                    <a:pt x="2377" y="2693"/>
                  </a:lnTo>
                  <a:lnTo>
                    <a:pt x="1821" y="2384"/>
                  </a:lnTo>
                  <a:cubicBezTo>
                    <a:pt x="1790" y="2384"/>
                    <a:pt x="1728" y="2354"/>
                    <a:pt x="1698" y="2354"/>
                  </a:cubicBezTo>
                  <a:cubicBezTo>
                    <a:pt x="1636" y="2354"/>
                    <a:pt x="1605" y="2384"/>
                    <a:pt x="1543" y="2384"/>
                  </a:cubicBezTo>
                  <a:lnTo>
                    <a:pt x="988" y="2693"/>
                  </a:lnTo>
                  <a:lnTo>
                    <a:pt x="988" y="2693"/>
                  </a:lnTo>
                  <a:lnTo>
                    <a:pt x="1111" y="2076"/>
                  </a:lnTo>
                  <a:cubicBezTo>
                    <a:pt x="1142" y="1983"/>
                    <a:pt x="1080" y="1891"/>
                    <a:pt x="1019" y="1829"/>
                  </a:cubicBezTo>
                  <a:lnTo>
                    <a:pt x="587" y="1397"/>
                  </a:lnTo>
                  <a:lnTo>
                    <a:pt x="1204" y="1304"/>
                  </a:lnTo>
                  <a:cubicBezTo>
                    <a:pt x="1296" y="1273"/>
                    <a:pt x="1389" y="1243"/>
                    <a:pt x="1420" y="1150"/>
                  </a:cubicBezTo>
                  <a:lnTo>
                    <a:pt x="1698" y="594"/>
                  </a:lnTo>
                  <a:close/>
                  <a:moveTo>
                    <a:pt x="1694" y="0"/>
                  </a:moveTo>
                  <a:cubicBezTo>
                    <a:pt x="1590" y="0"/>
                    <a:pt x="1482" y="54"/>
                    <a:pt x="1420" y="162"/>
                  </a:cubicBezTo>
                  <a:lnTo>
                    <a:pt x="1080" y="872"/>
                  </a:lnTo>
                  <a:lnTo>
                    <a:pt x="247" y="996"/>
                  </a:lnTo>
                  <a:cubicBezTo>
                    <a:pt x="154" y="1027"/>
                    <a:pt x="62" y="1088"/>
                    <a:pt x="31" y="1212"/>
                  </a:cubicBezTo>
                  <a:cubicBezTo>
                    <a:pt x="0" y="1304"/>
                    <a:pt x="0" y="1428"/>
                    <a:pt x="93" y="1489"/>
                  </a:cubicBezTo>
                  <a:lnTo>
                    <a:pt x="679" y="2076"/>
                  </a:lnTo>
                  <a:lnTo>
                    <a:pt x="556" y="2878"/>
                  </a:lnTo>
                  <a:cubicBezTo>
                    <a:pt x="525" y="3002"/>
                    <a:pt x="556" y="3094"/>
                    <a:pt x="648" y="3156"/>
                  </a:cubicBezTo>
                  <a:cubicBezTo>
                    <a:pt x="699" y="3207"/>
                    <a:pt x="760" y="3230"/>
                    <a:pt x="819" y="3230"/>
                  </a:cubicBezTo>
                  <a:cubicBezTo>
                    <a:pt x="867" y="3230"/>
                    <a:pt x="915" y="3215"/>
                    <a:pt x="957" y="3187"/>
                  </a:cubicBezTo>
                  <a:lnTo>
                    <a:pt x="1698" y="2816"/>
                  </a:lnTo>
                  <a:lnTo>
                    <a:pt x="2407" y="3187"/>
                  </a:lnTo>
                  <a:cubicBezTo>
                    <a:pt x="2449" y="3215"/>
                    <a:pt x="2497" y="3230"/>
                    <a:pt x="2545" y="3230"/>
                  </a:cubicBezTo>
                  <a:cubicBezTo>
                    <a:pt x="2605" y="3230"/>
                    <a:pt x="2665" y="3207"/>
                    <a:pt x="2716" y="3156"/>
                  </a:cubicBezTo>
                  <a:cubicBezTo>
                    <a:pt x="2809" y="3094"/>
                    <a:pt x="2839" y="3002"/>
                    <a:pt x="2839" y="2878"/>
                  </a:cubicBezTo>
                  <a:lnTo>
                    <a:pt x="2685" y="2076"/>
                  </a:lnTo>
                  <a:lnTo>
                    <a:pt x="3272" y="1489"/>
                  </a:lnTo>
                  <a:cubicBezTo>
                    <a:pt x="3364" y="1428"/>
                    <a:pt x="3395" y="1304"/>
                    <a:pt x="3364" y="1212"/>
                  </a:cubicBezTo>
                  <a:cubicBezTo>
                    <a:pt x="3333" y="1088"/>
                    <a:pt x="3241" y="1027"/>
                    <a:pt x="3117" y="1027"/>
                  </a:cubicBezTo>
                  <a:lnTo>
                    <a:pt x="2315" y="903"/>
                  </a:lnTo>
                  <a:lnTo>
                    <a:pt x="1944" y="162"/>
                  </a:lnTo>
                  <a:cubicBezTo>
                    <a:pt x="1898" y="54"/>
                    <a:pt x="1798" y="0"/>
                    <a:pt x="16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39" name="Google Shape;12539;p23"/>
            <p:cNvSpPr/>
            <p:nvPr/>
          </p:nvSpPr>
          <p:spPr>
            <a:xfrm>
              <a:off x="1879275" y="3048050"/>
              <a:ext cx="84875" cy="81325"/>
            </a:xfrm>
            <a:custGeom>
              <a:avLst/>
              <a:gdLst/>
              <a:ahLst/>
              <a:cxnLst/>
              <a:rect l="l" t="t" r="r" b="b"/>
              <a:pathLst>
                <a:path w="3395" h="3253" extrusionOk="0">
                  <a:moveTo>
                    <a:pt x="1728" y="617"/>
                  </a:moveTo>
                  <a:lnTo>
                    <a:pt x="1975" y="1173"/>
                  </a:lnTo>
                  <a:cubicBezTo>
                    <a:pt x="2037" y="1235"/>
                    <a:pt x="2099" y="1296"/>
                    <a:pt x="2191" y="1327"/>
                  </a:cubicBezTo>
                  <a:lnTo>
                    <a:pt x="2809" y="1420"/>
                  </a:lnTo>
                  <a:lnTo>
                    <a:pt x="2376" y="1852"/>
                  </a:lnTo>
                  <a:cubicBezTo>
                    <a:pt x="2284" y="1914"/>
                    <a:pt x="2253" y="2006"/>
                    <a:pt x="2284" y="2099"/>
                  </a:cubicBezTo>
                  <a:lnTo>
                    <a:pt x="2376" y="2716"/>
                  </a:lnTo>
                  <a:lnTo>
                    <a:pt x="1852" y="2407"/>
                  </a:lnTo>
                  <a:cubicBezTo>
                    <a:pt x="1805" y="2392"/>
                    <a:pt x="1759" y="2384"/>
                    <a:pt x="1713" y="2384"/>
                  </a:cubicBezTo>
                  <a:cubicBezTo>
                    <a:pt x="1667" y="2384"/>
                    <a:pt x="1620" y="2392"/>
                    <a:pt x="1574" y="2407"/>
                  </a:cubicBezTo>
                  <a:lnTo>
                    <a:pt x="1049" y="2716"/>
                  </a:lnTo>
                  <a:lnTo>
                    <a:pt x="1142" y="2099"/>
                  </a:lnTo>
                  <a:cubicBezTo>
                    <a:pt x="1173" y="2006"/>
                    <a:pt x="1111" y="1914"/>
                    <a:pt x="1049" y="1852"/>
                  </a:cubicBezTo>
                  <a:lnTo>
                    <a:pt x="617" y="1420"/>
                  </a:lnTo>
                  <a:lnTo>
                    <a:pt x="1235" y="1327"/>
                  </a:lnTo>
                  <a:cubicBezTo>
                    <a:pt x="1327" y="1296"/>
                    <a:pt x="1389" y="1235"/>
                    <a:pt x="1451" y="1173"/>
                  </a:cubicBezTo>
                  <a:lnTo>
                    <a:pt x="1728" y="617"/>
                  </a:lnTo>
                  <a:close/>
                  <a:moveTo>
                    <a:pt x="1697" y="0"/>
                  </a:moveTo>
                  <a:cubicBezTo>
                    <a:pt x="1605" y="0"/>
                    <a:pt x="1481" y="62"/>
                    <a:pt x="1451" y="185"/>
                  </a:cubicBezTo>
                  <a:lnTo>
                    <a:pt x="1080" y="926"/>
                  </a:lnTo>
                  <a:lnTo>
                    <a:pt x="278" y="1019"/>
                  </a:lnTo>
                  <a:cubicBezTo>
                    <a:pt x="154" y="1050"/>
                    <a:pt x="62" y="1111"/>
                    <a:pt x="31" y="1235"/>
                  </a:cubicBezTo>
                  <a:cubicBezTo>
                    <a:pt x="0" y="1327"/>
                    <a:pt x="31" y="1451"/>
                    <a:pt x="124" y="1512"/>
                  </a:cubicBezTo>
                  <a:lnTo>
                    <a:pt x="710" y="2099"/>
                  </a:lnTo>
                  <a:lnTo>
                    <a:pt x="556" y="2901"/>
                  </a:lnTo>
                  <a:cubicBezTo>
                    <a:pt x="525" y="3025"/>
                    <a:pt x="586" y="3117"/>
                    <a:pt x="679" y="3179"/>
                  </a:cubicBezTo>
                  <a:cubicBezTo>
                    <a:pt x="730" y="3230"/>
                    <a:pt x="781" y="3253"/>
                    <a:pt x="837" y="3253"/>
                  </a:cubicBezTo>
                  <a:cubicBezTo>
                    <a:pt x="883" y="3253"/>
                    <a:pt x="932" y="3238"/>
                    <a:pt x="988" y="3210"/>
                  </a:cubicBezTo>
                  <a:lnTo>
                    <a:pt x="1697" y="2839"/>
                  </a:lnTo>
                  <a:lnTo>
                    <a:pt x="2438" y="3210"/>
                  </a:lnTo>
                  <a:cubicBezTo>
                    <a:pt x="2486" y="3237"/>
                    <a:pt x="2534" y="3249"/>
                    <a:pt x="2581" y="3249"/>
                  </a:cubicBezTo>
                  <a:cubicBezTo>
                    <a:pt x="2748" y="3249"/>
                    <a:pt x="2888" y="3094"/>
                    <a:pt x="2839" y="2901"/>
                  </a:cubicBezTo>
                  <a:lnTo>
                    <a:pt x="2716" y="2099"/>
                  </a:lnTo>
                  <a:lnTo>
                    <a:pt x="3302" y="1512"/>
                  </a:lnTo>
                  <a:cubicBezTo>
                    <a:pt x="3364" y="1451"/>
                    <a:pt x="3395" y="1327"/>
                    <a:pt x="3364" y="1235"/>
                  </a:cubicBezTo>
                  <a:cubicBezTo>
                    <a:pt x="3333" y="1111"/>
                    <a:pt x="3241" y="1050"/>
                    <a:pt x="3148" y="1019"/>
                  </a:cubicBezTo>
                  <a:lnTo>
                    <a:pt x="2315" y="895"/>
                  </a:lnTo>
                  <a:lnTo>
                    <a:pt x="1975" y="185"/>
                  </a:lnTo>
                  <a:cubicBezTo>
                    <a:pt x="1914" y="62"/>
                    <a:pt x="1821" y="0"/>
                    <a:pt x="16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40" name="Google Shape;12540;p23"/>
            <p:cNvSpPr/>
            <p:nvPr/>
          </p:nvSpPr>
          <p:spPr>
            <a:xfrm>
              <a:off x="1980325" y="3048625"/>
              <a:ext cx="85675" cy="80350"/>
            </a:xfrm>
            <a:custGeom>
              <a:avLst/>
              <a:gdLst/>
              <a:ahLst/>
              <a:cxnLst/>
              <a:rect l="l" t="t" r="r" b="b"/>
              <a:pathLst>
                <a:path w="3427" h="3214" extrusionOk="0">
                  <a:moveTo>
                    <a:pt x="1729" y="594"/>
                  </a:moveTo>
                  <a:lnTo>
                    <a:pt x="1976" y="1150"/>
                  </a:lnTo>
                  <a:cubicBezTo>
                    <a:pt x="2038" y="1212"/>
                    <a:pt x="2100" y="1273"/>
                    <a:pt x="2192" y="1304"/>
                  </a:cubicBezTo>
                  <a:lnTo>
                    <a:pt x="2809" y="1397"/>
                  </a:lnTo>
                  <a:lnTo>
                    <a:pt x="2377" y="1829"/>
                  </a:lnTo>
                  <a:cubicBezTo>
                    <a:pt x="2316" y="1891"/>
                    <a:pt x="2285" y="1983"/>
                    <a:pt x="2285" y="2076"/>
                  </a:cubicBezTo>
                  <a:lnTo>
                    <a:pt x="2408" y="2693"/>
                  </a:lnTo>
                  <a:lnTo>
                    <a:pt x="2408" y="2693"/>
                  </a:lnTo>
                  <a:lnTo>
                    <a:pt x="1853" y="2384"/>
                  </a:lnTo>
                  <a:cubicBezTo>
                    <a:pt x="1806" y="2369"/>
                    <a:pt x="1760" y="2361"/>
                    <a:pt x="1714" y="2361"/>
                  </a:cubicBezTo>
                  <a:cubicBezTo>
                    <a:pt x="1668" y="2361"/>
                    <a:pt x="1621" y="2369"/>
                    <a:pt x="1575" y="2384"/>
                  </a:cubicBezTo>
                  <a:lnTo>
                    <a:pt x="1050" y="2693"/>
                  </a:lnTo>
                  <a:lnTo>
                    <a:pt x="1143" y="2076"/>
                  </a:lnTo>
                  <a:cubicBezTo>
                    <a:pt x="1143" y="1983"/>
                    <a:pt x="1112" y="1891"/>
                    <a:pt x="1050" y="1829"/>
                  </a:cubicBezTo>
                  <a:lnTo>
                    <a:pt x="618" y="1397"/>
                  </a:lnTo>
                  <a:lnTo>
                    <a:pt x="1235" y="1304"/>
                  </a:lnTo>
                  <a:cubicBezTo>
                    <a:pt x="1328" y="1273"/>
                    <a:pt x="1390" y="1212"/>
                    <a:pt x="1451" y="1150"/>
                  </a:cubicBezTo>
                  <a:lnTo>
                    <a:pt x="1729" y="594"/>
                  </a:lnTo>
                  <a:close/>
                  <a:moveTo>
                    <a:pt x="1714" y="0"/>
                  </a:moveTo>
                  <a:cubicBezTo>
                    <a:pt x="1614" y="0"/>
                    <a:pt x="1513" y="54"/>
                    <a:pt x="1451" y="162"/>
                  </a:cubicBezTo>
                  <a:lnTo>
                    <a:pt x="1081" y="872"/>
                  </a:lnTo>
                  <a:lnTo>
                    <a:pt x="279" y="996"/>
                  </a:lnTo>
                  <a:cubicBezTo>
                    <a:pt x="186" y="1027"/>
                    <a:pt x="94" y="1088"/>
                    <a:pt x="63" y="1212"/>
                  </a:cubicBezTo>
                  <a:cubicBezTo>
                    <a:pt x="1" y="1304"/>
                    <a:pt x="32" y="1428"/>
                    <a:pt x="124" y="1489"/>
                  </a:cubicBezTo>
                  <a:lnTo>
                    <a:pt x="711" y="2076"/>
                  </a:lnTo>
                  <a:lnTo>
                    <a:pt x="587" y="2878"/>
                  </a:lnTo>
                  <a:cubicBezTo>
                    <a:pt x="538" y="3076"/>
                    <a:pt x="686" y="3214"/>
                    <a:pt x="858" y="3214"/>
                  </a:cubicBezTo>
                  <a:cubicBezTo>
                    <a:pt x="901" y="3214"/>
                    <a:pt x="945" y="3205"/>
                    <a:pt x="989" y="3187"/>
                  </a:cubicBezTo>
                  <a:lnTo>
                    <a:pt x="1729" y="2786"/>
                  </a:lnTo>
                  <a:lnTo>
                    <a:pt x="2439" y="3187"/>
                  </a:lnTo>
                  <a:cubicBezTo>
                    <a:pt x="2477" y="3200"/>
                    <a:pt x="2521" y="3207"/>
                    <a:pt x="2566" y="3207"/>
                  </a:cubicBezTo>
                  <a:cubicBezTo>
                    <a:pt x="2629" y="3207"/>
                    <a:pt x="2693" y="3192"/>
                    <a:pt x="2748" y="3156"/>
                  </a:cubicBezTo>
                  <a:cubicBezTo>
                    <a:pt x="2840" y="3094"/>
                    <a:pt x="2871" y="2971"/>
                    <a:pt x="2871" y="2878"/>
                  </a:cubicBezTo>
                  <a:lnTo>
                    <a:pt x="2717" y="2076"/>
                  </a:lnTo>
                  <a:lnTo>
                    <a:pt x="3303" y="1489"/>
                  </a:lnTo>
                  <a:cubicBezTo>
                    <a:pt x="3396" y="1428"/>
                    <a:pt x="3427" y="1304"/>
                    <a:pt x="3396" y="1212"/>
                  </a:cubicBezTo>
                  <a:cubicBezTo>
                    <a:pt x="3365" y="1088"/>
                    <a:pt x="3272" y="1027"/>
                    <a:pt x="3149" y="996"/>
                  </a:cubicBezTo>
                  <a:lnTo>
                    <a:pt x="2346" y="872"/>
                  </a:lnTo>
                  <a:lnTo>
                    <a:pt x="1976" y="162"/>
                  </a:lnTo>
                  <a:cubicBezTo>
                    <a:pt x="1914" y="54"/>
                    <a:pt x="1814" y="0"/>
                    <a:pt x="17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41" name="Google Shape;12541;p23"/>
            <p:cNvSpPr/>
            <p:nvPr/>
          </p:nvSpPr>
          <p:spPr>
            <a:xfrm>
              <a:off x="1741150" y="3014050"/>
              <a:ext cx="361900" cy="184475"/>
            </a:xfrm>
            <a:custGeom>
              <a:avLst/>
              <a:gdLst/>
              <a:ahLst/>
              <a:cxnLst/>
              <a:rect l="l" t="t" r="r" b="b"/>
              <a:pathLst>
                <a:path w="14476" h="7379" extrusionOk="0">
                  <a:moveTo>
                    <a:pt x="2652" y="1"/>
                  </a:moveTo>
                  <a:cubicBezTo>
                    <a:pt x="2643" y="1"/>
                    <a:pt x="2634" y="1"/>
                    <a:pt x="2624" y="2"/>
                  </a:cubicBezTo>
                  <a:lnTo>
                    <a:pt x="1297" y="2"/>
                  </a:lnTo>
                  <a:cubicBezTo>
                    <a:pt x="587" y="2"/>
                    <a:pt x="1" y="589"/>
                    <a:pt x="1" y="1298"/>
                  </a:cubicBezTo>
                  <a:lnTo>
                    <a:pt x="1" y="4693"/>
                  </a:lnTo>
                  <a:cubicBezTo>
                    <a:pt x="1" y="5403"/>
                    <a:pt x="587" y="5989"/>
                    <a:pt x="1297" y="5989"/>
                  </a:cubicBezTo>
                  <a:lnTo>
                    <a:pt x="2038" y="5989"/>
                  </a:lnTo>
                  <a:lnTo>
                    <a:pt x="3025" y="7286"/>
                  </a:lnTo>
                  <a:cubicBezTo>
                    <a:pt x="3056" y="7347"/>
                    <a:pt x="3118" y="7378"/>
                    <a:pt x="3183" y="7378"/>
                  </a:cubicBezTo>
                  <a:cubicBezTo>
                    <a:pt x="3249" y="7378"/>
                    <a:pt x="3318" y="7347"/>
                    <a:pt x="3365" y="7286"/>
                  </a:cubicBezTo>
                  <a:lnTo>
                    <a:pt x="4321" y="5989"/>
                  </a:lnTo>
                  <a:lnTo>
                    <a:pt x="13179" y="5989"/>
                  </a:lnTo>
                  <a:cubicBezTo>
                    <a:pt x="13889" y="5989"/>
                    <a:pt x="14475" y="5403"/>
                    <a:pt x="14475" y="4693"/>
                  </a:cubicBezTo>
                  <a:lnTo>
                    <a:pt x="14475" y="1298"/>
                  </a:lnTo>
                  <a:cubicBezTo>
                    <a:pt x="14475" y="606"/>
                    <a:pt x="13917" y="1"/>
                    <a:pt x="13230" y="1"/>
                  </a:cubicBezTo>
                  <a:cubicBezTo>
                    <a:pt x="13213" y="1"/>
                    <a:pt x="13196" y="2"/>
                    <a:pt x="13179" y="2"/>
                  </a:cubicBezTo>
                  <a:lnTo>
                    <a:pt x="3673" y="2"/>
                  </a:lnTo>
                  <a:cubicBezTo>
                    <a:pt x="3426" y="33"/>
                    <a:pt x="3426" y="373"/>
                    <a:pt x="3673" y="403"/>
                  </a:cubicBezTo>
                  <a:lnTo>
                    <a:pt x="13179" y="403"/>
                  </a:lnTo>
                  <a:cubicBezTo>
                    <a:pt x="13642" y="403"/>
                    <a:pt x="14043" y="805"/>
                    <a:pt x="14043" y="1298"/>
                  </a:cubicBezTo>
                  <a:lnTo>
                    <a:pt x="14043" y="4662"/>
                  </a:lnTo>
                  <a:cubicBezTo>
                    <a:pt x="14043" y="5156"/>
                    <a:pt x="13642" y="5557"/>
                    <a:pt x="13179" y="5557"/>
                  </a:cubicBezTo>
                  <a:lnTo>
                    <a:pt x="4229" y="5557"/>
                  </a:lnTo>
                  <a:cubicBezTo>
                    <a:pt x="4167" y="5557"/>
                    <a:pt x="4105" y="5588"/>
                    <a:pt x="4075" y="5650"/>
                  </a:cubicBezTo>
                  <a:lnTo>
                    <a:pt x="3180" y="6792"/>
                  </a:lnTo>
                  <a:lnTo>
                    <a:pt x="2315" y="5650"/>
                  </a:lnTo>
                  <a:cubicBezTo>
                    <a:pt x="2254" y="5588"/>
                    <a:pt x="2192" y="5557"/>
                    <a:pt x="2130" y="5557"/>
                  </a:cubicBezTo>
                  <a:lnTo>
                    <a:pt x="1297" y="5557"/>
                  </a:lnTo>
                  <a:cubicBezTo>
                    <a:pt x="834" y="5557"/>
                    <a:pt x="433" y="5156"/>
                    <a:pt x="433" y="4693"/>
                  </a:cubicBezTo>
                  <a:lnTo>
                    <a:pt x="433" y="1298"/>
                  </a:lnTo>
                  <a:cubicBezTo>
                    <a:pt x="433" y="805"/>
                    <a:pt x="834" y="403"/>
                    <a:pt x="1328" y="403"/>
                  </a:cubicBezTo>
                  <a:lnTo>
                    <a:pt x="2624" y="403"/>
                  </a:lnTo>
                  <a:cubicBezTo>
                    <a:pt x="2892" y="403"/>
                    <a:pt x="2901" y="1"/>
                    <a:pt x="265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42" name="Google Shape;12542;p23"/>
            <p:cNvSpPr/>
            <p:nvPr/>
          </p:nvSpPr>
          <p:spPr>
            <a:xfrm>
              <a:off x="1714150" y="3216250"/>
              <a:ext cx="196775" cy="159275"/>
            </a:xfrm>
            <a:custGeom>
              <a:avLst/>
              <a:gdLst/>
              <a:ahLst/>
              <a:cxnLst/>
              <a:rect l="l" t="t" r="r" b="b"/>
              <a:pathLst>
                <a:path w="7871" h="6371" extrusionOk="0">
                  <a:moveTo>
                    <a:pt x="4259" y="1669"/>
                  </a:moveTo>
                  <a:cubicBezTo>
                    <a:pt x="4467" y="1669"/>
                    <a:pt x="4677" y="1745"/>
                    <a:pt x="4846" y="1914"/>
                  </a:cubicBezTo>
                  <a:cubicBezTo>
                    <a:pt x="5401" y="2469"/>
                    <a:pt x="5031" y="3395"/>
                    <a:pt x="4260" y="3395"/>
                  </a:cubicBezTo>
                  <a:cubicBezTo>
                    <a:pt x="3766" y="3395"/>
                    <a:pt x="3395" y="2994"/>
                    <a:pt x="3395" y="2531"/>
                  </a:cubicBezTo>
                  <a:cubicBezTo>
                    <a:pt x="3395" y="2007"/>
                    <a:pt x="3821" y="1669"/>
                    <a:pt x="4259" y="1669"/>
                  </a:cubicBezTo>
                  <a:close/>
                  <a:moveTo>
                    <a:pt x="4260" y="463"/>
                  </a:moveTo>
                  <a:cubicBezTo>
                    <a:pt x="6605" y="463"/>
                    <a:pt x="7870" y="3241"/>
                    <a:pt x="6327" y="5031"/>
                  </a:cubicBezTo>
                  <a:cubicBezTo>
                    <a:pt x="6235" y="4629"/>
                    <a:pt x="6019" y="4259"/>
                    <a:pt x="5710" y="4012"/>
                  </a:cubicBezTo>
                  <a:cubicBezTo>
                    <a:pt x="5525" y="3827"/>
                    <a:pt x="5278" y="3673"/>
                    <a:pt x="5031" y="3580"/>
                  </a:cubicBezTo>
                  <a:cubicBezTo>
                    <a:pt x="6019" y="2808"/>
                    <a:pt x="5463" y="1265"/>
                    <a:pt x="4260" y="1265"/>
                  </a:cubicBezTo>
                  <a:cubicBezTo>
                    <a:pt x="3025" y="1265"/>
                    <a:pt x="2500" y="2808"/>
                    <a:pt x="3457" y="3580"/>
                  </a:cubicBezTo>
                  <a:cubicBezTo>
                    <a:pt x="2809" y="3827"/>
                    <a:pt x="2346" y="4352"/>
                    <a:pt x="2161" y="5031"/>
                  </a:cubicBezTo>
                  <a:cubicBezTo>
                    <a:pt x="618" y="3241"/>
                    <a:pt x="1883" y="463"/>
                    <a:pt x="4260" y="463"/>
                  </a:cubicBezTo>
                  <a:close/>
                  <a:moveTo>
                    <a:pt x="4248" y="3812"/>
                  </a:moveTo>
                  <a:cubicBezTo>
                    <a:pt x="5047" y="3812"/>
                    <a:pt x="5849" y="4321"/>
                    <a:pt x="5988" y="5339"/>
                  </a:cubicBezTo>
                  <a:cubicBezTo>
                    <a:pt x="5479" y="5740"/>
                    <a:pt x="4861" y="5941"/>
                    <a:pt x="4248" y="5941"/>
                  </a:cubicBezTo>
                  <a:cubicBezTo>
                    <a:pt x="3635" y="5941"/>
                    <a:pt x="3025" y="5740"/>
                    <a:pt x="2531" y="5339"/>
                  </a:cubicBezTo>
                  <a:cubicBezTo>
                    <a:pt x="2655" y="4321"/>
                    <a:pt x="3449" y="3812"/>
                    <a:pt x="4248" y="3812"/>
                  </a:cubicBezTo>
                  <a:close/>
                  <a:moveTo>
                    <a:pt x="4260" y="0"/>
                  </a:moveTo>
                  <a:cubicBezTo>
                    <a:pt x="1420" y="0"/>
                    <a:pt x="1" y="3426"/>
                    <a:pt x="2007" y="5432"/>
                  </a:cubicBezTo>
                  <a:cubicBezTo>
                    <a:pt x="2655" y="6081"/>
                    <a:pt x="3453" y="6371"/>
                    <a:pt x="4235" y="6371"/>
                  </a:cubicBezTo>
                  <a:cubicBezTo>
                    <a:pt x="5870" y="6371"/>
                    <a:pt x="7438" y="5100"/>
                    <a:pt x="7438" y="3179"/>
                  </a:cubicBezTo>
                  <a:cubicBezTo>
                    <a:pt x="7438" y="1420"/>
                    <a:pt x="6019" y="0"/>
                    <a:pt x="42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43" name="Google Shape;12543;p23"/>
            <p:cNvSpPr/>
            <p:nvPr/>
          </p:nvSpPr>
          <p:spPr>
            <a:xfrm>
              <a:off x="1916300" y="3223950"/>
              <a:ext cx="190600" cy="37075"/>
            </a:xfrm>
            <a:custGeom>
              <a:avLst/>
              <a:gdLst/>
              <a:ahLst/>
              <a:cxnLst/>
              <a:rect l="l" t="t" r="r" b="b"/>
              <a:pathLst>
                <a:path w="7624" h="1483" extrusionOk="0">
                  <a:moveTo>
                    <a:pt x="6728" y="433"/>
                  </a:moveTo>
                  <a:cubicBezTo>
                    <a:pt x="7099" y="464"/>
                    <a:pt x="7099" y="1019"/>
                    <a:pt x="6728" y="1050"/>
                  </a:cubicBezTo>
                  <a:lnTo>
                    <a:pt x="895" y="1050"/>
                  </a:lnTo>
                  <a:cubicBezTo>
                    <a:pt x="525" y="1019"/>
                    <a:pt x="525" y="464"/>
                    <a:pt x="895" y="433"/>
                  </a:cubicBezTo>
                  <a:close/>
                  <a:moveTo>
                    <a:pt x="895" y="1"/>
                  </a:moveTo>
                  <a:cubicBezTo>
                    <a:pt x="0" y="62"/>
                    <a:pt x="0" y="1420"/>
                    <a:pt x="895" y="1482"/>
                  </a:cubicBezTo>
                  <a:lnTo>
                    <a:pt x="6728" y="1482"/>
                  </a:lnTo>
                  <a:cubicBezTo>
                    <a:pt x="7623" y="1420"/>
                    <a:pt x="7623" y="62"/>
                    <a:pt x="672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44" name="Google Shape;12544;p23"/>
            <p:cNvSpPr/>
            <p:nvPr/>
          </p:nvSpPr>
          <p:spPr>
            <a:xfrm>
              <a:off x="1916300" y="3277975"/>
              <a:ext cx="191375" cy="36275"/>
            </a:xfrm>
            <a:custGeom>
              <a:avLst/>
              <a:gdLst/>
              <a:ahLst/>
              <a:cxnLst/>
              <a:rect l="l" t="t" r="r" b="b"/>
              <a:pathLst>
                <a:path w="7655" h="1451" extrusionOk="0">
                  <a:moveTo>
                    <a:pt x="926" y="0"/>
                  </a:moveTo>
                  <a:cubicBezTo>
                    <a:pt x="0" y="62"/>
                    <a:pt x="0" y="1389"/>
                    <a:pt x="926" y="1451"/>
                  </a:cubicBezTo>
                  <a:lnTo>
                    <a:pt x="6728" y="1451"/>
                  </a:lnTo>
                  <a:cubicBezTo>
                    <a:pt x="7654" y="1389"/>
                    <a:pt x="7654" y="62"/>
                    <a:pt x="6728" y="0"/>
                  </a:cubicBezTo>
                  <a:lnTo>
                    <a:pt x="6389" y="0"/>
                  </a:lnTo>
                  <a:cubicBezTo>
                    <a:pt x="6111" y="0"/>
                    <a:pt x="6111" y="401"/>
                    <a:pt x="6389" y="401"/>
                  </a:cubicBezTo>
                  <a:lnTo>
                    <a:pt x="6728" y="401"/>
                  </a:lnTo>
                  <a:cubicBezTo>
                    <a:pt x="7099" y="463"/>
                    <a:pt x="7099" y="988"/>
                    <a:pt x="6728" y="1049"/>
                  </a:cubicBezTo>
                  <a:lnTo>
                    <a:pt x="926" y="1049"/>
                  </a:lnTo>
                  <a:cubicBezTo>
                    <a:pt x="556" y="988"/>
                    <a:pt x="556" y="463"/>
                    <a:pt x="926" y="401"/>
                  </a:cubicBezTo>
                  <a:lnTo>
                    <a:pt x="5309" y="401"/>
                  </a:lnTo>
                  <a:cubicBezTo>
                    <a:pt x="5586" y="401"/>
                    <a:pt x="5586" y="0"/>
                    <a:pt x="53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45" name="Google Shape;12545;p23"/>
            <p:cNvSpPr/>
            <p:nvPr/>
          </p:nvSpPr>
          <p:spPr>
            <a:xfrm>
              <a:off x="1916300" y="3331975"/>
              <a:ext cx="191375" cy="37050"/>
            </a:xfrm>
            <a:custGeom>
              <a:avLst/>
              <a:gdLst/>
              <a:ahLst/>
              <a:cxnLst/>
              <a:rect l="l" t="t" r="r" b="b"/>
              <a:pathLst>
                <a:path w="7655" h="1482" extrusionOk="0">
                  <a:moveTo>
                    <a:pt x="926" y="0"/>
                  </a:moveTo>
                  <a:cubicBezTo>
                    <a:pt x="0" y="62"/>
                    <a:pt x="0" y="1389"/>
                    <a:pt x="926" y="1482"/>
                  </a:cubicBezTo>
                  <a:lnTo>
                    <a:pt x="1636" y="1482"/>
                  </a:lnTo>
                  <a:cubicBezTo>
                    <a:pt x="1914" y="1482"/>
                    <a:pt x="1914" y="1050"/>
                    <a:pt x="1636" y="1050"/>
                  </a:cubicBezTo>
                  <a:lnTo>
                    <a:pt x="926" y="1050"/>
                  </a:lnTo>
                  <a:cubicBezTo>
                    <a:pt x="556" y="1019"/>
                    <a:pt x="556" y="463"/>
                    <a:pt x="926" y="432"/>
                  </a:cubicBezTo>
                  <a:lnTo>
                    <a:pt x="6759" y="432"/>
                  </a:lnTo>
                  <a:cubicBezTo>
                    <a:pt x="7130" y="463"/>
                    <a:pt x="7130" y="1019"/>
                    <a:pt x="6759" y="1050"/>
                  </a:cubicBezTo>
                  <a:lnTo>
                    <a:pt x="2685" y="1050"/>
                  </a:lnTo>
                  <a:cubicBezTo>
                    <a:pt x="2408" y="1050"/>
                    <a:pt x="2408" y="1482"/>
                    <a:pt x="2685" y="1482"/>
                  </a:cubicBezTo>
                  <a:lnTo>
                    <a:pt x="6759" y="1482"/>
                  </a:lnTo>
                  <a:cubicBezTo>
                    <a:pt x="7654" y="1389"/>
                    <a:pt x="7654" y="62"/>
                    <a:pt x="675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546" name="Google Shape;12546;p23"/>
          <p:cNvGrpSpPr/>
          <p:nvPr/>
        </p:nvGrpSpPr>
        <p:grpSpPr>
          <a:xfrm>
            <a:off x="3964151" y="2882943"/>
            <a:ext cx="385025" cy="361725"/>
            <a:chOff x="959575" y="3014275"/>
            <a:chExt cx="385025" cy="361725"/>
          </a:xfrm>
        </p:grpSpPr>
        <p:sp>
          <p:nvSpPr>
            <p:cNvPr id="12547" name="Google Shape;12547;p23"/>
            <p:cNvSpPr/>
            <p:nvPr/>
          </p:nvSpPr>
          <p:spPr>
            <a:xfrm>
              <a:off x="1094600" y="3051775"/>
              <a:ext cx="250000" cy="324225"/>
            </a:xfrm>
            <a:custGeom>
              <a:avLst/>
              <a:gdLst/>
              <a:ahLst/>
              <a:cxnLst/>
              <a:rect l="l" t="t" r="r" b="b"/>
              <a:pathLst>
                <a:path w="10000" h="12969" extrusionOk="0">
                  <a:moveTo>
                    <a:pt x="9580" y="0"/>
                  </a:moveTo>
                  <a:cubicBezTo>
                    <a:pt x="9469" y="0"/>
                    <a:pt x="9363" y="95"/>
                    <a:pt x="9383" y="252"/>
                  </a:cubicBezTo>
                  <a:cubicBezTo>
                    <a:pt x="9475" y="499"/>
                    <a:pt x="9506" y="746"/>
                    <a:pt x="9506" y="1024"/>
                  </a:cubicBezTo>
                  <a:cubicBezTo>
                    <a:pt x="9475" y="2104"/>
                    <a:pt x="8611" y="2968"/>
                    <a:pt x="7531" y="3030"/>
                  </a:cubicBezTo>
                  <a:cubicBezTo>
                    <a:pt x="7484" y="3033"/>
                    <a:pt x="7438" y="3035"/>
                    <a:pt x="7392" y="3035"/>
                  </a:cubicBezTo>
                  <a:cubicBezTo>
                    <a:pt x="6982" y="3035"/>
                    <a:pt x="6602" y="2912"/>
                    <a:pt x="6296" y="2690"/>
                  </a:cubicBezTo>
                  <a:cubicBezTo>
                    <a:pt x="6025" y="2504"/>
                    <a:pt x="5707" y="2410"/>
                    <a:pt x="5388" y="2410"/>
                  </a:cubicBezTo>
                  <a:cubicBezTo>
                    <a:pt x="5127" y="2410"/>
                    <a:pt x="4866" y="2473"/>
                    <a:pt x="4630" y="2598"/>
                  </a:cubicBezTo>
                  <a:lnTo>
                    <a:pt x="710" y="4573"/>
                  </a:lnTo>
                  <a:cubicBezTo>
                    <a:pt x="278" y="4789"/>
                    <a:pt x="1" y="5221"/>
                    <a:pt x="1" y="5715"/>
                  </a:cubicBezTo>
                  <a:cubicBezTo>
                    <a:pt x="1" y="6209"/>
                    <a:pt x="278" y="6672"/>
                    <a:pt x="710" y="6888"/>
                  </a:cubicBezTo>
                  <a:lnTo>
                    <a:pt x="4630" y="8832"/>
                  </a:lnTo>
                  <a:cubicBezTo>
                    <a:pt x="4866" y="8957"/>
                    <a:pt x="5127" y="9019"/>
                    <a:pt x="5388" y="9019"/>
                  </a:cubicBezTo>
                  <a:cubicBezTo>
                    <a:pt x="5707" y="9019"/>
                    <a:pt x="6025" y="8926"/>
                    <a:pt x="6296" y="8739"/>
                  </a:cubicBezTo>
                  <a:cubicBezTo>
                    <a:pt x="6654" y="8503"/>
                    <a:pt x="7045" y="8396"/>
                    <a:pt x="7426" y="8396"/>
                  </a:cubicBezTo>
                  <a:cubicBezTo>
                    <a:pt x="8490" y="8396"/>
                    <a:pt x="9483" y="9232"/>
                    <a:pt x="9506" y="10437"/>
                  </a:cubicBezTo>
                  <a:cubicBezTo>
                    <a:pt x="9527" y="11691"/>
                    <a:pt x="8495" y="12549"/>
                    <a:pt x="7406" y="12549"/>
                  </a:cubicBezTo>
                  <a:cubicBezTo>
                    <a:pt x="6914" y="12549"/>
                    <a:pt x="6411" y="12374"/>
                    <a:pt x="5988" y="11980"/>
                  </a:cubicBezTo>
                  <a:cubicBezTo>
                    <a:pt x="5617" y="11610"/>
                    <a:pt x="5401" y="11116"/>
                    <a:pt x="5371" y="10591"/>
                  </a:cubicBezTo>
                  <a:cubicBezTo>
                    <a:pt x="5340" y="10005"/>
                    <a:pt x="4969" y="9480"/>
                    <a:pt x="4476" y="9233"/>
                  </a:cubicBezTo>
                  <a:lnTo>
                    <a:pt x="4043" y="9017"/>
                  </a:lnTo>
                  <a:cubicBezTo>
                    <a:pt x="4009" y="9000"/>
                    <a:pt x="3976" y="8992"/>
                    <a:pt x="3945" y="8992"/>
                  </a:cubicBezTo>
                  <a:cubicBezTo>
                    <a:pt x="3753" y="8992"/>
                    <a:pt x="3646" y="9285"/>
                    <a:pt x="3858" y="9418"/>
                  </a:cubicBezTo>
                  <a:lnTo>
                    <a:pt x="4290" y="9604"/>
                  </a:lnTo>
                  <a:cubicBezTo>
                    <a:pt x="4661" y="9789"/>
                    <a:pt x="4908" y="10190"/>
                    <a:pt x="4938" y="10622"/>
                  </a:cubicBezTo>
                  <a:cubicBezTo>
                    <a:pt x="5000" y="11918"/>
                    <a:pt x="6111" y="12967"/>
                    <a:pt x="7438" y="12967"/>
                  </a:cubicBezTo>
                  <a:cubicBezTo>
                    <a:pt x="7457" y="12968"/>
                    <a:pt x="7476" y="12968"/>
                    <a:pt x="7495" y="12968"/>
                  </a:cubicBezTo>
                  <a:cubicBezTo>
                    <a:pt x="8828" y="12968"/>
                    <a:pt x="9939" y="11899"/>
                    <a:pt x="9969" y="10529"/>
                  </a:cubicBezTo>
                  <a:cubicBezTo>
                    <a:pt x="10000" y="9141"/>
                    <a:pt x="8920" y="7999"/>
                    <a:pt x="7531" y="7968"/>
                  </a:cubicBezTo>
                  <a:cubicBezTo>
                    <a:pt x="7487" y="7965"/>
                    <a:pt x="7443" y="7964"/>
                    <a:pt x="7399" y="7964"/>
                  </a:cubicBezTo>
                  <a:cubicBezTo>
                    <a:pt x="6919" y="7964"/>
                    <a:pt x="6445" y="8117"/>
                    <a:pt x="6049" y="8400"/>
                  </a:cubicBezTo>
                  <a:cubicBezTo>
                    <a:pt x="5843" y="8520"/>
                    <a:pt x="5608" y="8583"/>
                    <a:pt x="5371" y="8583"/>
                  </a:cubicBezTo>
                  <a:cubicBezTo>
                    <a:pt x="5182" y="8583"/>
                    <a:pt x="4993" y="8544"/>
                    <a:pt x="4815" y="8462"/>
                  </a:cubicBezTo>
                  <a:lnTo>
                    <a:pt x="896" y="6486"/>
                  </a:lnTo>
                  <a:cubicBezTo>
                    <a:pt x="587" y="6332"/>
                    <a:pt x="433" y="6054"/>
                    <a:pt x="433" y="5715"/>
                  </a:cubicBezTo>
                  <a:cubicBezTo>
                    <a:pt x="402" y="5375"/>
                    <a:pt x="587" y="5098"/>
                    <a:pt x="896" y="4943"/>
                  </a:cubicBezTo>
                  <a:lnTo>
                    <a:pt x="4815" y="2968"/>
                  </a:lnTo>
                  <a:cubicBezTo>
                    <a:pt x="4993" y="2886"/>
                    <a:pt x="5182" y="2847"/>
                    <a:pt x="5371" y="2847"/>
                  </a:cubicBezTo>
                  <a:cubicBezTo>
                    <a:pt x="5608" y="2847"/>
                    <a:pt x="5843" y="2910"/>
                    <a:pt x="6049" y="3030"/>
                  </a:cubicBezTo>
                  <a:cubicBezTo>
                    <a:pt x="6490" y="3329"/>
                    <a:pt x="6969" y="3465"/>
                    <a:pt x="7435" y="3465"/>
                  </a:cubicBezTo>
                  <a:cubicBezTo>
                    <a:pt x="8697" y="3465"/>
                    <a:pt x="9862" y="2467"/>
                    <a:pt x="9907" y="1024"/>
                  </a:cubicBezTo>
                  <a:cubicBezTo>
                    <a:pt x="9907" y="715"/>
                    <a:pt x="9876" y="376"/>
                    <a:pt x="9753" y="98"/>
                  </a:cubicBezTo>
                  <a:cubicBezTo>
                    <a:pt x="9708" y="31"/>
                    <a:pt x="9643" y="0"/>
                    <a:pt x="95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48" name="Google Shape;12548;p23"/>
            <p:cNvSpPr/>
            <p:nvPr/>
          </p:nvSpPr>
          <p:spPr>
            <a:xfrm>
              <a:off x="959575" y="3014275"/>
              <a:ext cx="365400" cy="260450"/>
            </a:xfrm>
            <a:custGeom>
              <a:avLst/>
              <a:gdLst/>
              <a:ahLst/>
              <a:cxnLst/>
              <a:rect l="l" t="t" r="r" b="b"/>
              <a:pathLst>
                <a:path w="14616" h="10418" extrusionOk="0">
                  <a:moveTo>
                    <a:pt x="12828" y="0"/>
                  </a:moveTo>
                  <a:cubicBezTo>
                    <a:pt x="11585" y="0"/>
                    <a:pt x="10403" y="942"/>
                    <a:pt x="10339" y="2370"/>
                  </a:cubicBezTo>
                  <a:cubicBezTo>
                    <a:pt x="10309" y="2771"/>
                    <a:pt x="10062" y="3172"/>
                    <a:pt x="9660" y="3357"/>
                  </a:cubicBezTo>
                  <a:lnTo>
                    <a:pt x="5926" y="5209"/>
                  </a:lnTo>
                  <a:cubicBezTo>
                    <a:pt x="5759" y="5306"/>
                    <a:pt x="5574" y="5353"/>
                    <a:pt x="5387" y="5353"/>
                  </a:cubicBezTo>
                  <a:cubicBezTo>
                    <a:pt x="5158" y="5353"/>
                    <a:pt x="4926" y="5283"/>
                    <a:pt x="4723" y="5147"/>
                  </a:cubicBezTo>
                  <a:cubicBezTo>
                    <a:pt x="4301" y="4870"/>
                    <a:pt x="3817" y="4734"/>
                    <a:pt x="3336" y="4734"/>
                  </a:cubicBezTo>
                  <a:cubicBezTo>
                    <a:pt x="2691" y="4734"/>
                    <a:pt x="2052" y="4979"/>
                    <a:pt x="1575" y="5456"/>
                  </a:cubicBezTo>
                  <a:cubicBezTo>
                    <a:pt x="1" y="7030"/>
                    <a:pt x="1112" y="9746"/>
                    <a:pt x="3334" y="9746"/>
                  </a:cubicBezTo>
                  <a:cubicBezTo>
                    <a:pt x="3828" y="9715"/>
                    <a:pt x="4291" y="9591"/>
                    <a:pt x="4692" y="9314"/>
                  </a:cubicBezTo>
                  <a:cubicBezTo>
                    <a:pt x="4903" y="9172"/>
                    <a:pt x="5145" y="9102"/>
                    <a:pt x="5383" y="9102"/>
                  </a:cubicBezTo>
                  <a:cubicBezTo>
                    <a:pt x="5561" y="9102"/>
                    <a:pt x="5737" y="9142"/>
                    <a:pt x="5895" y="9221"/>
                  </a:cubicBezTo>
                  <a:lnTo>
                    <a:pt x="8210" y="10394"/>
                  </a:lnTo>
                  <a:cubicBezTo>
                    <a:pt x="8246" y="10410"/>
                    <a:pt x="8281" y="10417"/>
                    <a:pt x="8313" y="10417"/>
                  </a:cubicBezTo>
                  <a:cubicBezTo>
                    <a:pt x="8528" y="10417"/>
                    <a:pt x="8637" y="10100"/>
                    <a:pt x="8395" y="9993"/>
                  </a:cubicBezTo>
                  <a:lnTo>
                    <a:pt x="8395" y="9993"/>
                  </a:lnTo>
                  <a:lnTo>
                    <a:pt x="8426" y="10023"/>
                  </a:lnTo>
                  <a:lnTo>
                    <a:pt x="6111" y="8851"/>
                  </a:lnTo>
                  <a:cubicBezTo>
                    <a:pt x="5884" y="8743"/>
                    <a:pt x="5639" y="8689"/>
                    <a:pt x="5394" y="8689"/>
                  </a:cubicBezTo>
                  <a:cubicBezTo>
                    <a:pt x="5074" y="8689"/>
                    <a:pt x="4755" y="8782"/>
                    <a:pt x="4476" y="8974"/>
                  </a:cubicBezTo>
                  <a:cubicBezTo>
                    <a:pt x="4136" y="9190"/>
                    <a:pt x="3735" y="9283"/>
                    <a:pt x="3334" y="9314"/>
                  </a:cubicBezTo>
                  <a:cubicBezTo>
                    <a:pt x="2161" y="9283"/>
                    <a:pt x="1235" y="8326"/>
                    <a:pt x="1266" y="7184"/>
                  </a:cubicBezTo>
                  <a:cubicBezTo>
                    <a:pt x="1266" y="6629"/>
                    <a:pt x="1482" y="6135"/>
                    <a:pt x="1883" y="5764"/>
                  </a:cubicBezTo>
                  <a:cubicBezTo>
                    <a:pt x="2254" y="5394"/>
                    <a:pt x="2778" y="5178"/>
                    <a:pt x="3303" y="5178"/>
                  </a:cubicBezTo>
                  <a:cubicBezTo>
                    <a:pt x="3343" y="5175"/>
                    <a:pt x="3384" y="5173"/>
                    <a:pt x="3425" y="5173"/>
                  </a:cubicBezTo>
                  <a:cubicBezTo>
                    <a:pt x="3791" y="5173"/>
                    <a:pt x="4171" y="5296"/>
                    <a:pt x="4476" y="5518"/>
                  </a:cubicBezTo>
                  <a:cubicBezTo>
                    <a:pt x="4750" y="5689"/>
                    <a:pt x="5062" y="5775"/>
                    <a:pt x="5376" y="5775"/>
                  </a:cubicBezTo>
                  <a:cubicBezTo>
                    <a:pt x="5627" y="5775"/>
                    <a:pt x="5878" y="5720"/>
                    <a:pt x="6111" y="5610"/>
                  </a:cubicBezTo>
                  <a:lnTo>
                    <a:pt x="9846" y="3728"/>
                  </a:lnTo>
                  <a:cubicBezTo>
                    <a:pt x="10370" y="3481"/>
                    <a:pt x="10710" y="2956"/>
                    <a:pt x="10741" y="2370"/>
                  </a:cubicBezTo>
                  <a:cubicBezTo>
                    <a:pt x="10802" y="1289"/>
                    <a:pt x="11667" y="456"/>
                    <a:pt x="12747" y="425"/>
                  </a:cubicBezTo>
                  <a:cubicBezTo>
                    <a:pt x="12785" y="423"/>
                    <a:pt x="12822" y="422"/>
                    <a:pt x="12860" y="422"/>
                  </a:cubicBezTo>
                  <a:cubicBezTo>
                    <a:pt x="13342" y="422"/>
                    <a:pt x="13794" y="604"/>
                    <a:pt x="14166" y="919"/>
                  </a:cubicBezTo>
                  <a:cubicBezTo>
                    <a:pt x="14211" y="957"/>
                    <a:pt x="14257" y="973"/>
                    <a:pt x="14302" y="973"/>
                  </a:cubicBezTo>
                  <a:cubicBezTo>
                    <a:pt x="14475" y="973"/>
                    <a:pt x="14616" y="733"/>
                    <a:pt x="14444" y="611"/>
                  </a:cubicBezTo>
                  <a:cubicBezTo>
                    <a:pt x="13957" y="190"/>
                    <a:pt x="13386" y="0"/>
                    <a:pt x="128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49" name="Google Shape;12549;p23"/>
            <p:cNvSpPr/>
            <p:nvPr/>
          </p:nvSpPr>
          <p:spPr>
            <a:xfrm>
              <a:off x="1229625" y="3038775"/>
              <a:ext cx="87975" cy="75250"/>
            </a:xfrm>
            <a:custGeom>
              <a:avLst/>
              <a:gdLst/>
              <a:ahLst/>
              <a:cxnLst/>
              <a:rect l="l" t="t" r="r" b="b"/>
              <a:pathLst>
                <a:path w="3519" h="3010" extrusionOk="0">
                  <a:moveTo>
                    <a:pt x="2003" y="405"/>
                  </a:moveTo>
                  <a:cubicBezTo>
                    <a:pt x="2557" y="405"/>
                    <a:pt x="3087" y="839"/>
                    <a:pt x="3087" y="1482"/>
                  </a:cubicBezTo>
                  <a:cubicBezTo>
                    <a:pt x="3087" y="2099"/>
                    <a:pt x="2624" y="2562"/>
                    <a:pt x="2006" y="2562"/>
                  </a:cubicBezTo>
                  <a:cubicBezTo>
                    <a:pt x="1994" y="2563"/>
                    <a:pt x="1982" y="2563"/>
                    <a:pt x="1970" y="2563"/>
                  </a:cubicBezTo>
                  <a:cubicBezTo>
                    <a:pt x="1037" y="2563"/>
                    <a:pt x="565" y="1412"/>
                    <a:pt x="1235" y="742"/>
                  </a:cubicBezTo>
                  <a:cubicBezTo>
                    <a:pt x="1458" y="509"/>
                    <a:pt x="1733" y="405"/>
                    <a:pt x="2003" y="405"/>
                  </a:cubicBezTo>
                  <a:close/>
                  <a:moveTo>
                    <a:pt x="2006" y="1"/>
                  </a:moveTo>
                  <a:cubicBezTo>
                    <a:pt x="679" y="1"/>
                    <a:pt x="0" y="1606"/>
                    <a:pt x="957" y="2562"/>
                  </a:cubicBezTo>
                  <a:cubicBezTo>
                    <a:pt x="1266" y="2871"/>
                    <a:pt x="1643" y="3010"/>
                    <a:pt x="2011" y="3010"/>
                  </a:cubicBezTo>
                  <a:cubicBezTo>
                    <a:pt x="2783" y="3010"/>
                    <a:pt x="3519" y="2402"/>
                    <a:pt x="3519" y="1482"/>
                  </a:cubicBezTo>
                  <a:cubicBezTo>
                    <a:pt x="3519" y="649"/>
                    <a:pt x="2840" y="1"/>
                    <a:pt x="20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50" name="Google Shape;12550;p23"/>
            <p:cNvSpPr/>
            <p:nvPr/>
          </p:nvSpPr>
          <p:spPr>
            <a:xfrm>
              <a:off x="1005100" y="3156500"/>
              <a:ext cx="85650" cy="75650"/>
            </a:xfrm>
            <a:custGeom>
              <a:avLst/>
              <a:gdLst/>
              <a:ahLst/>
              <a:cxnLst/>
              <a:rect l="l" t="t" r="r" b="b"/>
              <a:pathLst>
                <a:path w="3426" h="3026" extrusionOk="0">
                  <a:moveTo>
                    <a:pt x="1509" y="0"/>
                  </a:moveTo>
                  <a:cubicBezTo>
                    <a:pt x="1235" y="0"/>
                    <a:pt x="951" y="80"/>
                    <a:pt x="680" y="261"/>
                  </a:cubicBezTo>
                  <a:cubicBezTo>
                    <a:pt x="587" y="353"/>
                    <a:pt x="556" y="477"/>
                    <a:pt x="618" y="569"/>
                  </a:cubicBezTo>
                  <a:cubicBezTo>
                    <a:pt x="678" y="629"/>
                    <a:pt x="750" y="663"/>
                    <a:pt x="819" y="663"/>
                  </a:cubicBezTo>
                  <a:cubicBezTo>
                    <a:pt x="857" y="663"/>
                    <a:pt x="894" y="653"/>
                    <a:pt x="926" y="631"/>
                  </a:cubicBezTo>
                  <a:cubicBezTo>
                    <a:pt x="1080" y="529"/>
                    <a:pt x="1233" y="469"/>
                    <a:pt x="1404" y="469"/>
                  </a:cubicBezTo>
                  <a:cubicBezTo>
                    <a:pt x="1440" y="469"/>
                    <a:pt x="1476" y="471"/>
                    <a:pt x="1513" y="477"/>
                  </a:cubicBezTo>
                  <a:cubicBezTo>
                    <a:pt x="1525" y="476"/>
                    <a:pt x="1537" y="476"/>
                    <a:pt x="1550" y="476"/>
                  </a:cubicBezTo>
                  <a:cubicBezTo>
                    <a:pt x="2482" y="476"/>
                    <a:pt x="2955" y="1627"/>
                    <a:pt x="2284" y="2297"/>
                  </a:cubicBezTo>
                  <a:cubicBezTo>
                    <a:pt x="2062" y="2530"/>
                    <a:pt x="1786" y="2634"/>
                    <a:pt x="1516" y="2634"/>
                  </a:cubicBezTo>
                  <a:cubicBezTo>
                    <a:pt x="962" y="2634"/>
                    <a:pt x="433" y="2200"/>
                    <a:pt x="433" y="1557"/>
                  </a:cubicBezTo>
                  <a:cubicBezTo>
                    <a:pt x="433" y="1495"/>
                    <a:pt x="433" y="1433"/>
                    <a:pt x="433" y="1372"/>
                  </a:cubicBezTo>
                  <a:cubicBezTo>
                    <a:pt x="433" y="1279"/>
                    <a:pt x="371" y="1156"/>
                    <a:pt x="247" y="1156"/>
                  </a:cubicBezTo>
                  <a:lnTo>
                    <a:pt x="247" y="1125"/>
                  </a:lnTo>
                  <a:cubicBezTo>
                    <a:pt x="155" y="1125"/>
                    <a:pt x="31" y="1186"/>
                    <a:pt x="31" y="1310"/>
                  </a:cubicBezTo>
                  <a:cubicBezTo>
                    <a:pt x="1" y="1372"/>
                    <a:pt x="1" y="1464"/>
                    <a:pt x="31" y="1526"/>
                  </a:cubicBezTo>
                  <a:cubicBezTo>
                    <a:pt x="31" y="2470"/>
                    <a:pt x="776" y="3026"/>
                    <a:pt x="1531" y="3026"/>
                  </a:cubicBezTo>
                  <a:cubicBezTo>
                    <a:pt x="2035" y="3026"/>
                    <a:pt x="2544" y="2779"/>
                    <a:pt x="2840" y="2236"/>
                  </a:cubicBezTo>
                  <a:cubicBezTo>
                    <a:pt x="3426" y="1137"/>
                    <a:pt x="2544" y="0"/>
                    <a:pt x="15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51" name="Google Shape;12551;p23"/>
            <p:cNvSpPr/>
            <p:nvPr/>
          </p:nvSpPr>
          <p:spPr>
            <a:xfrm>
              <a:off x="1242225" y="3276000"/>
              <a:ext cx="88500" cy="75275"/>
            </a:xfrm>
            <a:custGeom>
              <a:avLst/>
              <a:gdLst/>
              <a:ahLst/>
              <a:cxnLst/>
              <a:rect l="l" t="t" r="r" b="b"/>
              <a:pathLst>
                <a:path w="3540" h="3011" extrusionOk="0">
                  <a:moveTo>
                    <a:pt x="1502" y="418"/>
                  </a:moveTo>
                  <a:cubicBezTo>
                    <a:pt x="2490" y="418"/>
                    <a:pt x="2953" y="1591"/>
                    <a:pt x="2274" y="2270"/>
                  </a:cubicBezTo>
                  <a:cubicBezTo>
                    <a:pt x="2053" y="2492"/>
                    <a:pt x="1779" y="2592"/>
                    <a:pt x="1510" y="2592"/>
                  </a:cubicBezTo>
                  <a:cubicBezTo>
                    <a:pt x="955" y="2592"/>
                    <a:pt x="422" y="2164"/>
                    <a:pt x="422" y="1499"/>
                  </a:cubicBezTo>
                  <a:cubicBezTo>
                    <a:pt x="422" y="912"/>
                    <a:pt x="916" y="418"/>
                    <a:pt x="1502" y="418"/>
                  </a:cubicBezTo>
                  <a:close/>
                  <a:moveTo>
                    <a:pt x="1518" y="1"/>
                  </a:moveTo>
                  <a:cubicBezTo>
                    <a:pt x="740" y="1"/>
                    <a:pt x="0" y="602"/>
                    <a:pt x="21" y="1499"/>
                  </a:cubicBezTo>
                  <a:cubicBezTo>
                    <a:pt x="21" y="2332"/>
                    <a:pt x="669" y="3011"/>
                    <a:pt x="1502" y="3011"/>
                  </a:cubicBezTo>
                  <a:cubicBezTo>
                    <a:pt x="2860" y="3011"/>
                    <a:pt x="3539" y="1375"/>
                    <a:pt x="2583" y="449"/>
                  </a:cubicBezTo>
                  <a:cubicBezTo>
                    <a:pt x="2272" y="139"/>
                    <a:pt x="1891" y="1"/>
                    <a:pt x="15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552" name="Google Shape;12552;p23"/>
          <p:cNvGrpSpPr/>
          <p:nvPr/>
        </p:nvGrpSpPr>
        <p:grpSpPr>
          <a:xfrm>
            <a:off x="4764094" y="2882643"/>
            <a:ext cx="362650" cy="362325"/>
            <a:chOff x="7730675" y="2463925"/>
            <a:chExt cx="362650" cy="362325"/>
          </a:xfrm>
        </p:grpSpPr>
        <p:sp>
          <p:nvSpPr>
            <p:cNvPr id="12553" name="Google Shape;12553;p23"/>
            <p:cNvSpPr/>
            <p:nvPr/>
          </p:nvSpPr>
          <p:spPr>
            <a:xfrm>
              <a:off x="7730675" y="2463925"/>
              <a:ext cx="361875" cy="362075"/>
            </a:xfrm>
            <a:custGeom>
              <a:avLst/>
              <a:gdLst/>
              <a:ahLst/>
              <a:cxnLst/>
              <a:rect l="l" t="t" r="r" b="b"/>
              <a:pathLst>
                <a:path w="14475" h="14483" extrusionOk="0">
                  <a:moveTo>
                    <a:pt x="10463" y="7533"/>
                  </a:moveTo>
                  <a:lnTo>
                    <a:pt x="10463" y="8922"/>
                  </a:lnTo>
                  <a:lnTo>
                    <a:pt x="9722" y="8922"/>
                  </a:lnTo>
                  <a:cubicBezTo>
                    <a:pt x="9352" y="8922"/>
                    <a:pt x="9043" y="8613"/>
                    <a:pt x="9043" y="8243"/>
                  </a:cubicBezTo>
                  <a:lnTo>
                    <a:pt x="9074" y="8243"/>
                  </a:lnTo>
                  <a:cubicBezTo>
                    <a:pt x="9043" y="7842"/>
                    <a:pt x="9352" y="7533"/>
                    <a:pt x="9753" y="7533"/>
                  </a:cubicBezTo>
                  <a:close/>
                  <a:moveTo>
                    <a:pt x="3851" y="2718"/>
                  </a:moveTo>
                  <a:cubicBezTo>
                    <a:pt x="4659" y="2718"/>
                    <a:pt x="5309" y="3385"/>
                    <a:pt x="5309" y="4200"/>
                  </a:cubicBezTo>
                  <a:cubicBezTo>
                    <a:pt x="5309" y="5558"/>
                    <a:pt x="6358" y="6669"/>
                    <a:pt x="7716" y="6731"/>
                  </a:cubicBezTo>
                  <a:cubicBezTo>
                    <a:pt x="7747" y="8089"/>
                    <a:pt x="6636" y="9230"/>
                    <a:pt x="5247" y="9261"/>
                  </a:cubicBezTo>
                  <a:lnTo>
                    <a:pt x="4753" y="9261"/>
                  </a:lnTo>
                  <a:cubicBezTo>
                    <a:pt x="3395" y="9261"/>
                    <a:pt x="2284" y="8150"/>
                    <a:pt x="2284" y="6792"/>
                  </a:cubicBezTo>
                  <a:lnTo>
                    <a:pt x="2284" y="4262"/>
                  </a:lnTo>
                  <a:cubicBezTo>
                    <a:pt x="2284" y="3398"/>
                    <a:pt x="2963" y="2719"/>
                    <a:pt x="3796" y="2719"/>
                  </a:cubicBezTo>
                  <a:cubicBezTo>
                    <a:pt x="3815" y="2718"/>
                    <a:pt x="3833" y="2718"/>
                    <a:pt x="3851" y="2718"/>
                  </a:cubicBezTo>
                  <a:close/>
                  <a:moveTo>
                    <a:pt x="13117" y="6329"/>
                  </a:moveTo>
                  <a:lnTo>
                    <a:pt x="13117" y="10064"/>
                  </a:lnTo>
                  <a:lnTo>
                    <a:pt x="10895" y="8953"/>
                  </a:lnTo>
                  <a:lnTo>
                    <a:pt x="10895" y="7410"/>
                  </a:lnTo>
                  <a:lnTo>
                    <a:pt x="13117" y="6329"/>
                  </a:lnTo>
                  <a:close/>
                  <a:moveTo>
                    <a:pt x="10463" y="9323"/>
                  </a:moveTo>
                  <a:lnTo>
                    <a:pt x="10463" y="10249"/>
                  </a:lnTo>
                  <a:cubicBezTo>
                    <a:pt x="10339" y="10218"/>
                    <a:pt x="10216" y="10187"/>
                    <a:pt x="10123" y="10187"/>
                  </a:cubicBezTo>
                  <a:lnTo>
                    <a:pt x="10123" y="10218"/>
                  </a:lnTo>
                  <a:lnTo>
                    <a:pt x="9938" y="10218"/>
                  </a:lnTo>
                  <a:lnTo>
                    <a:pt x="9938" y="9323"/>
                  </a:lnTo>
                  <a:close/>
                  <a:moveTo>
                    <a:pt x="5833" y="9632"/>
                  </a:moveTo>
                  <a:lnTo>
                    <a:pt x="5833" y="10990"/>
                  </a:lnTo>
                  <a:cubicBezTo>
                    <a:pt x="5833" y="11453"/>
                    <a:pt x="5463" y="11823"/>
                    <a:pt x="5000" y="11823"/>
                  </a:cubicBezTo>
                  <a:cubicBezTo>
                    <a:pt x="4568" y="11823"/>
                    <a:pt x="4198" y="11453"/>
                    <a:pt x="4167" y="10990"/>
                  </a:cubicBezTo>
                  <a:lnTo>
                    <a:pt x="4167" y="9632"/>
                  </a:lnTo>
                  <a:cubicBezTo>
                    <a:pt x="4383" y="9663"/>
                    <a:pt x="4568" y="9693"/>
                    <a:pt x="4753" y="9693"/>
                  </a:cubicBezTo>
                  <a:cubicBezTo>
                    <a:pt x="5124" y="9693"/>
                    <a:pt x="5463" y="9693"/>
                    <a:pt x="5833" y="9632"/>
                  </a:cubicBezTo>
                  <a:close/>
                  <a:moveTo>
                    <a:pt x="10108" y="10612"/>
                  </a:moveTo>
                  <a:cubicBezTo>
                    <a:pt x="10470" y="10612"/>
                    <a:pt x="10833" y="10851"/>
                    <a:pt x="10833" y="11329"/>
                  </a:cubicBezTo>
                  <a:lnTo>
                    <a:pt x="10833" y="12656"/>
                  </a:lnTo>
                  <a:lnTo>
                    <a:pt x="9382" y="12656"/>
                  </a:lnTo>
                  <a:lnTo>
                    <a:pt x="9382" y="11329"/>
                  </a:lnTo>
                  <a:cubicBezTo>
                    <a:pt x="9382" y="10851"/>
                    <a:pt x="9745" y="10612"/>
                    <a:pt x="10108" y="10612"/>
                  </a:cubicBezTo>
                  <a:close/>
                  <a:moveTo>
                    <a:pt x="7284" y="10681"/>
                  </a:moveTo>
                  <a:cubicBezTo>
                    <a:pt x="7932" y="10681"/>
                    <a:pt x="8549" y="10959"/>
                    <a:pt x="8981" y="11453"/>
                  </a:cubicBezTo>
                  <a:lnTo>
                    <a:pt x="8981" y="14076"/>
                  </a:lnTo>
                  <a:lnTo>
                    <a:pt x="494" y="14076"/>
                  </a:lnTo>
                  <a:lnTo>
                    <a:pt x="494" y="12903"/>
                  </a:lnTo>
                  <a:cubicBezTo>
                    <a:pt x="494" y="11669"/>
                    <a:pt x="1482" y="10681"/>
                    <a:pt x="2747" y="10681"/>
                  </a:cubicBezTo>
                  <a:lnTo>
                    <a:pt x="3766" y="10681"/>
                  </a:lnTo>
                  <a:lnTo>
                    <a:pt x="3766" y="10990"/>
                  </a:lnTo>
                  <a:cubicBezTo>
                    <a:pt x="3812" y="11777"/>
                    <a:pt x="4414" y="12170"/>
                    <a:pt x="5016" y="12170"/>
                  </a:cubicBezTo>
                  <a:cubicBezTo>
                    <a:pt x="5617" y="12170"/>
                    <a:pt x="6219" y="11777"/>
                    <a:pt x="6265" y="10990"/>
                  </a:cubicBezTo>
                  <a:lnTo>
                    <a:pt x="6265" y="10681"/>
                  </a:lnTo>
                  <a:close/>
                  <a:moveTo>
                    <a:pt x="10833" y="13088"/>
                  </a:moveTo>
                  <a:lnTo>
                    <a:pt x="10833" y="14076"/>
                  </a:lnTo>
                  <a:lnTo>
                    <a:pt x="9382" y="14076"/>
                  </a:lnTo>
                  <a:lnTo>
                    <a:pt x="9382" y="13088"/>
                  </a:lnTo>
                  <a:close/>
                  <a:moveTo>
                    <a:pt x="5769" y="0"/>
                  </a:moveTo>
                  <a:cubicBezTo>
                    <a:pt x="4976" y="0"/>
                    <a:pt x="4165" y="276"/>
                    <a:pt x="3550" y="774"/>
                  </a:cubicBezTo>
                  <a:cubicBezTo>
                    <a:pt x="3217" y="608"/>
                    <a:pt x="2861" y="492"/>
                    <a:pt x="2501" y="492"/>
                  </a:cubicBezTo>
                  <a:cubicBezTo>
                    <a:pt x="2460" y="492"/>
                    <a:pt x="2418" y="493"/>
                    <a:pt x="2377" y="497"/>
                  </a:cubicBezTo>
                  <a:cubicBezTo>
                    <a:pt x="1050" y="497"/>
                    <a:pt x="0" y="1546"/>
                    <a:pt x="0" y="2873"/>
                  </a:cubicBezTo>
                  <a:lnTo>
                    <a:pt x="0" y="3583"/>
                  </a:lnTo>
                  <a:cubicBezTo>
                    <a:pt x="0" y="3722"/>
                    <a:pt x="108" y="3791"/>
                    <a:pt x="216" y="3791"/>
                  </a:cubicBezTo>
                  <a:cubicBezTo>
                    <a:pt x="325" y="3791"/>
                    <a:pt x="433" y="3722"/>
                    <a:pt x="433" y="3583"/>
                  </a:cubicBezTo>
                  <a:lnTo>
                    <a:pt x="433" y="2873"/>
                  </a:lnTo>
                  <a:cubicBezTo>
                    <a:pt x="410" y="1723"/>
                    <a:pt x="1364" y="898"/>
                    <a:pt x="2388" y="898"/>
                  </a:cubicBezTo>
                  <a:cubicBezTo>
                    <a:pt x="2738" y="898"/>
                    <a:pt x="3096" y="994"/>
                    <a:pt x="3426" y="1206"/>
                  </a:cubicBezTo>
                  <a:cubicBezTo>
                    <a:pt x="3468" y="1234"/>
                    <a:pt x="3516" y="1249"/>
                    <a:pt x="3561" y="1249"/>
                  </a:cubicBezTo>
                  <a:cubicBezTo>
                    <a:pt x="3617" y="1249"/>
                    <a:pt x="3670" y="1227"/>
                    <a:pt x="3704" y="1176"/>
                  </a:cubicBezTo>
                  <a:cubicBezTo>
                    <a:pt x="4264" y="699"/>
                    <a:pt x="4952" y="426"/>
                    <a:pt x="5674" y="426"/>
                  </a:cubicBezTo>
                  <a:cubicBezTo>
                    <a:pt x="5748" y="426"/>
                    <a:pt x="5821" y="429"/>
                    <a:pt x="5895" y="435"/>
                  </a:cubicBezTo>
                  <a:cubicBezTo>
                    <a:pt x="7901" y="435"/>
                    <a:pt x="9506" y="2071"/>
                    <a:pt x="9506" y="4077"/>
                  </a:cubicBezTo>
                  <a:lnTo>
                    <a:pt x="9506" y="7132"/>
                  </a:lnTo>
                  <a:cubicBezTo>
                    <a:pt x="8981" y="7224"/>
                    <a:pt x="8611" y="7687"/>
                    <a:pt x="8642" y="8243"/>
                  </a:cubicBezTo>
                  <a:cubicBezTo>
                    <a:pt x="8611" y="8768"/>
                    <a:pt x="8981" y="9200"/>
                    <a:pt x="9506" y="9323"/>
                  </a:cubicBezTo>
                  <a:lnTo>
                    <a:pt x="9506" y="10372"/>
                  </a:lnTo>
                  <a:cubicBezTo>
                    <a:pt x="9290" y="10496"/>
                    <a:pt x="9136" y="10712"/>
                    <a:pt x="9043" y="10928"/>
                  </a:cubicBezTo>
                  <a:cubicBezTo>
                    <a:pt x="8549" y="10496"/>
                    <a:pt x="7901" y="10249"/>
                    <a:pt x="7253" y="10249"/>
                  </a:cubicBezTo>
                  <a:lnTo>
                    <a:pt x="6235" y="10249"/>
                  </a:lnTo>
                  <a:lnTo>
                    <a:pt x="6235" y="9508"/>
                  </a:lnTo>
                  <a:cubicBezTo>
                    <a:pt x="7376" y="9076"/>
                    <a:pt x="8117" y="7996"/>
                    <a:pt x="8148" y="6792"/>
                  </a:cubicBezTo>
                  <a:cubicBezTo>
                    <a:pt x="8148" y="6453"/>
                    <a:pt x="8148" y="6299"/>
                    <a:pt x="7747" y="6299"/>
                  </a:cubicBezTo>
                  <a:cubicBezTo>
                    <a:pt x="7729" y="6299"/>
                    <a:pt x="7711" y="6299"/>
                    <a:pt x="7693" y="6299"/>
                  </a:cubicBezTo>
                  <a:cubicBezTo>
                    <a:pt x="6606" y="6299"/>
                    <a:pt x="5710" y="5386"/>
                    <a:pt x="5710" y="4293"/>
                  </a:cubicBezTo>
                  <a:cubicBezTo>
                    <a:pt x="5726" y="2996"/>
                    <a:pt x="4745" y="2340"/>
                    <a:pt x="3769" y="2340"/>
                  </a:cubicBezTo>
                  <a:cubicBezTo>
                    <a:pt x="2816" y="2340"/>
                    <a:pt x="1867" y="2966"/>
                    <a:pt x="1852" y="4231"/>
                  </a:cubicBezTo>
                  <a:lnTo>
                    <a:pt x="1852" y="6792"/>
                  </a:lnTo>
                  <a:cubicBezTo>
                    <a:pt x="1852" y="7996"/>
                    <a:pt x="2624" y="9045"/>
                    <a:pt x="3735" y="9477"/>
                  </a:cubicBezTo>
                  <a:lnTo>
                    <a:pt x="3735" y="10249"/>
                  </a:lnTo>
                  <a:lnTo>
                    <a:pt x="2747" y="10249"/>
                  </a:lnTo>
                  <a:cubicBezTo>
                    <a:pt x="1790" y="10249"/>
                    <a:pt x="895" y="10743"/>
                    <a:pt x="433" y="11576"/>
                  </a:cubicBezTo>
                  <a:lnTo>
                    <a:pt x="433" y="4632"/>
                  </a:lnTo>
                  <a:cubicBezTo>
                    <a:pt x="417" y="4493"/>
                    <a:pt x="309" y="4424"/>
                    <a:pt x="205" y="4424"/>
                  </a:cubicBezTo>
                  <a:cubicBezTo>
                    <a:pt x="101" y="4424"/>
                    <a:pt x="0" y="4493"/>
                    <a:pt x="0" y="4632"/>
                  </a:cubicBezTo>
                  <a:lnTo>
                    <a:pt x="0" y="14292"/>
                  </a:lnTo>
                  <a:cubicBezTo>
                    <a:pt x="0" y="14399"/>
                    <a:pt x="94" y="14483"/>
                    <a:pt x="199" y="14483"/>
                  </a:cubicBezTo>
                  <a:cubicBezTo>
                    <a:pt x="215" y="14483"/>
                    <a:pt x="231" y="14481"/>
                    <a:pt x="247" y="14477"/>
                  </a:cubicBezTo>
                  <a:lnTo>
                    <a:pt x="11018" y="14477"/>
                  </a:lnTo>
                  <a:cubicBezTo>
                    <a:pt x="11142" y="14477"/>
                    <a:pt x="11234" y="14384"/>
                    <a:pt x="11234" y="14292"/>
                  </a:cubicBezTo>
                  <a:lnTo>
                    <a:pt x="11234" y="11360"/>
                  </a:lnTo>
                  <a:cubicBezTo>
                    <a:pt x="11234" y="11020"/>
                    <a:pt x="11111" y="10712"/>
                    <a:pt x="10864" y="10496"/>
                  </a:cubicBezTo>
                  <a:lnTo>
                    <a:pt x="10864" y="9447"/>
                  </a:lnTo>
                  <a:lnTo>
                    <a:pt x="14166" y="11082"/>
                  </a:lnTo>
                  <a:cubicBezTo>
                    <a:pt x="14192" y="11095"/>
                    <a:pt x="14220" y="11102"/>
                    <a:pt x="14248" y="11102"/>
                  </a:cubicBezTo>
                  <a:cubicBezTo>
                    <a:pt x="14348" y="11102"/>
                    <a:pt x="14444" y="11018"/>
                    <a:pt x="14444" y="10897"/>
                  </a:cubicBezTo>
                  <a:lnTo>
                    <a:pt x="14444" y="10125"/>
                  </a:lnTo>
                  <a:cubicBezTo>
                    <a:pt x="14444" y="9987"/>
                    <a:pt x="14344" y="9917"/>
                    <a:pt x="14243" y="9917"/>
                  </a:cubicBezTo>
                  <a:cubicBezTo>
                    <a:pt x="14143" y="9917"/>
                    <a:pt x="14043" y="9987"/>
                    <a:pt x="14043" y="10125"/>
                  </a:cubicBezTo>
                  <a:lnTo>
                    <a:pt x="14043" y="10558"/>
                  </a:lnTo>
                  <a:lnTo>
                    <a:pt x="13549" y="10280"/>
                  </a:lnTo>
                  <a:lnTo>
                    <a:pt x="13549" y="6144"/>
                  </a:lnTo>
                  <a:lnTo>
                    <a:pt x="14073" y="5867"/>
                  </a:lnTo>
                  <a:lnTo>
                    <a:pt x="14073" y="9045"/>
                  </a:lnTo>
                  <a:cubicBezTo>
                    <a:pt x="14073" y="9169"/>
                    <a:pt x="14166" y="9261"/>
                    <a:pt x="14259" y="9261"/>
                  </a:cubicBezTo>
                  <a:lnTo>
                    <a:pt x="14290" y="9261"/>
                  </a:lnTo>
                  <a:cubicBezTo>
                    <a:pt x="14382" y="9261"/>
                    <a:pt x="14475" y="9169"/>
                    <a:pt x="14475" y="9045"/>
                  </a:cubicBezTo>
                  <a:lnTo>
                    <a:pt x="14475" y="5527"/>
                  </a:lnTo>
                  <a:cubicBezTo>
                    <a:pt x="14475" y="5406"/>
                    <a:pt x="14379" y="5323"/>
                    <a:pt x="14278" y="5323"/>
                  </a:cubicBezTo>
                  <a:cubicBezTo>
                    <a:pt x="14251" y="5323"/>
                    <a:pt x="14223" y="5329"/>
                    <a:pt x="14197" y="5342"/>
                  </a:cubicBezTo>
                  <a:lnTo>
                    <a:pt x="10617" y="7101"/>
                  </a:lnTo>
                  <a:lnTo>
                    <a:pt x="9938" y="7101"/>
                  </a:lnTo>
                  <a:lnTo>
                    <a:pt x="9938" y="4077"/>
                  </a:lnTo>
                  <a:cubicBezTo>
                    <a:pt x="9969" y="1824"/>
                    <a:pt x="8148" y="3"/>
                    <a:pt x="5895" y="3"/>
                  </a:cubicBezTo>
                  <a:cubicBezTo>
                    <a:pt x="5853" y="1"/>
                    <a:pt x="5811" y="0"/>
                    <a:pt x="576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54" name="Google Shape;12554;p23"/>
            <p:cNvSpPr/>
            <p:nvPr/>
          </p:nvSpPr>
          <p:spPr>
            <a:xfrm>
              <a:off x="8028500" y="2464175"/>
              <a:ext cx="64825" cy="62725"/>
            </a:xfrm>
            <a:custGeom>
              <a:avLst/>
              <a:gdLst/>
              <a:ahLst/>
              <a:cxnLst/>
              <a:rect l="l" t="t" r="r" b="b"/>
              <a:pathLst>
                <a:path w="2593" h="2509" extrusionOk="0">
                  <a:moveTo>
                    <a:pt x="1327" y="703"/>
                  </a:moveTo>
                  <a:lnTo>
                    <a:pt x="1451" y="980"/>
                  </a:lnTo>
                  <a:cubicBezTo>
                    <a:pt x="1482" y="1042"/>
                    <a:pt x="1543" y="1104"/>
                    <a:pt x="1605" y="1104"/>
                  </a:cubicBezTo>
                  <a:lnTo>
                    <a:pt x="1914" y="1166"/>
                  </a:lnTo>
                  <a:lnTo>
                    <a:pt x="1698" y="1382"/>
                  </a:lnTo>
                  <a:cubicBezTo>
                    <a:pt x="1636" y="1443"/>
                    <a:pt x="1636" y="1505"/>
                    <a:pt x="1636" y="1567"/>
                  </a:cubicBezTo>
                  <a:lnTo>
                    <a:pt x="1698" y="1875"/>
                  </a:lnTo>
                  <a:lnTo>
                    <a:pt x="1420" y="1752"/>
                  </a:lnTo>
                  <a:cubicBezTo>
                    <a:pt x="1389" y="1737"/>
                    <a:pt x="1358" y="1729"/>
                    <a:pt x="1327" y="1729"/>
                  </a:cubicBezTo>
                  <a:cubicBezTo>
                    <a:pt x="1296" y="1729"/>
                    <a:pt x="1265" y="1737"/>
                    <a:pt x="1235" y="1752"/>
                  </a:cubicBezTo>
                  <a:lnTo>
                    <a:pt x="957" y="1875"/>
                  </a:lnTo>
                  <a:lnTo>
                    <a:pt x="1019" y="1567"/>
                  </a:lnTo>
                  <a:cubicBezTo>
                    <a:pt x="1019" y="1505"/>
                    <a:pt x="1019" y="1443"/>
                    <a:pt x="957" y="1382"/>
                  </a:cubicBezTo>
                  <a:lnTo>
                    <a:pt x="741" y="1166"/>
                  </a:lnTo>
                  <a:lnTo>
                    <a:pt x="1049" y="1104"/>
                  </a:lnTo>
                  <a:cubicBezTo>
                    <a:pt x="1111" y="1104"/>
                    <a:pt x="1173" y="1042"/>
                    <a:pt x="1204" y="980"/>
                  </a:cubicBezTo>
                  <a:lnTo>
                    <a:pt x="1327" y="703"/>
                  </a:lnTo>
                  <a:close/>
                  <a:moveTo>
                    <a:pt x="1327" y="1"/>
                  </a:moveTo>
                  <a:cubicBezTo>
                    <a:pt x="1250" y="1"/>
                    <a:pt x="1173" y="39"/>
                    <a:pt x="1142" y="116"/>
                  </a:cubicBezTo>
                  <a:lnTo>
                    <a:pt x="864" y="703"/>
                  </a:lnTo>
                  <a:lnTo>
                    <a:pt x="247" y="795"/>
                  </a:lnTo>
                  <a:cubicBezTo>
                    <a:pt x="93" y="826"/>
                    <a:pt x="0" y="1011"/>
                    <a:pt x="124" y="1166"/>
                  </a:cubicBezTo>
                  <a:lnTo>
                    <a:pt x="587" y="1598"/>
                  </a:lnTo>
                  <a:lnTo>
                    <a:pt x="463" y="2246"/>
                  </a:lnTo>
                  <a:cubicBezTo>
                    <a:pt x="463" y="2338"/>
                    <a:pt x="494" y="2400"/>
                    <a:pt x="556" y="2462"/>
                  </a:cubicBezTo>
                  <a:cubicBezTo>
                    <a:pt x="587" y="2493"/>
                    <a:pt x="617" y="2493"/>
                    <a:pt x="679" y="2493"/>
                  </a:cubicBezTo>
                  <a:cubicBezTo>
                    <a:pt x="710" y="2493"/>
                    <a:pt x="741" y="2493"/>
                    <a:pt x="772" y="2462"/>
                  </a:cubicBezTo>
                  <a:lnTo>
                    <a:pt x="1327" y="2184"/>
                  </a:lnTo>
                  <a:lnTo>
                    <a:pt x="1852" y="2462"/>
                  </a:lnTo>
                  <a:cubicBezTo>
                    <a:pt x="1883" y="2493"/>
                    <a:pt x="1921" y="2508"/>
                    <a:pt x="1960" y="2508"/>
                  </a:cubicBezTo>
                  <a:cubicBezTo>
                    <a:pt x="1998" y="2508"/>
                    <a:pt x="2037" y="2493"/>
                    <a:pt x="2068" y="2462"/>
                  </a:cubicBezTo>
                  <a:cubicBezTo>
                    <a:pt x="2130" y="2431"/>
                    <a:pt x="2191" y="2338"/>
                    <a:pt x="2160" y="2277"/>
                  </a:cubicBezTo>
                  <a:lnTo>
                    <a:pt x="2068" y="1628"/>
                  </a:lnTo>
                  <a:lnTo>
                    <a:pt x="2531" y="1166"/>
                  </a:lnTo>
                  <a:cubicBezTo>
                    <a:pt x="2562" y="1104"/>
                    <a:pt x="2593" y="1011"/>
                    <a:pt x="2562" y="950"/>
                  </a:cubicBezTo>
                  <a:cubicBezTo>
                    <a:pt x="2531" y="857"/>
                    <a:pt x="2469" y="795"/>
                    <a:pt x="2407" y="795"/>
                  </a:cubicBezTo>
                  <a:lnTo>
                    <a:pt x="1790" y="703"/>
                  </a:lnTo>
                  <a:lnTo>
                    <a:pt x="1512" y="116"/>
                  </a:lnTo>
                  <a:cubicBezTo>
                    <a:pt x="1482" y="39"/>
                    <a:pt x="1404" y="1"/>
                    <a:pt x="13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55" name="Google Shape;12555;p23"/>
            <p:cNvSpPr/>
            <p:nvPr/>
          </p:nvSpPr>
          <p:spPr>
            <a:xfrm>
              <a:off x="7995325" y="2537275"/>
              <a:ext cx="62500" cy="62550"/>
            </a:xfrm>
            <a:custGeom>
              <a:avLst/>
              <a:gdLst/>
              <a:ahLst/>
              <a:cxnLst/>
              <a:rect l="l" t="t" r="r" b="b"/>
              <a:pathLst>
                <a:path w="2500" h="2502" extrusionOk="0">
                  <a:moveTo>
                    <a:pt x="1265" y="711"/>
                  </a:moveTo>
                  <a:lnTo>
                    <a:pt x="1389" y="988"/>
                  </a:lnTo>
                  <a:cubicBezTo>
                    <a:pt x="1420" y="1050"/>
                    <a:pt x="1481" y="1081"/>
                    <a:pt x="1543" y="1112"/>
                  </a:cubicBezTo>
                  <a:lnTo>
                    <a:pt x="1852" y="1143"/>
                  </a:lnTo>
                  <a:lnTo>
                    <a:pt x="1605" y="1389"/>
                  </a:lnTo>
                  <a:cubicBezTo>
                    <a:pt x="1574" y="1420"/>
                    <a:pt x="1543" y="1482"/>
                    <a:pt x="1574" y="1575"/>
                  </a:cubicBezTo>
                  <a:lnTo>
                    <a:pt x="1605" y="1883"/>
                  </a:lnTo>
                  <a:lnTo>
                    <a:pt x="1358" y="1729"/>
                  </a:lnTo>
                  <a:cubicBezTo>
                    <a:pt x="1327" y="1714"/>
                    <a:pt x="1289" y="1706"/>
                    <a:pt x="1250" y="1706"/>
                  </a:cubicBezTo>
                  <a:cubicBezTo>
                    <a:pt x="1211" y="1706"/>
                    <a:pt x="1173" y="1714"/>
                    <a:pt x="1142" y="1729"/>
                  </a:cubicBezTo>
                  <a:lnTo>
                    <a:pt x="895" y="1883"/>
                  </a:lnTo>
                  <a:lnTo>
                    <a:pt x="957" y="1575"/>
                  </a:lnTo>
                  <a:cubicBezTo>
                    <a:pt x="957" y="1482"/>
                    <a:pt x="926" y="1420"/>
                    <a:pt x="895" y="1389"/>
                  </a:cubicBezTo>
                  <a:lnTo>
                    <a:pt x="648" y="1143"/>
                  </a:lnTo>
                  <a:lnTo>
                    <a:pt x="957" y="1112"/>
                  </a:lnTo>
                  <a:cubicBezTo>
                    <a:pt x="1049" y="1081"/>
                    <a:pt x="1080" y="1050"/>
                    <a:pt x="1111" y="988"/>
                  </a:cubicBezTo>
                  <a:lnTo>
                    <a:pt x="1265" y="711"/>
                  </a:lnTo>
                  <a:close/>
                  <a:moveTo>
                    <a:pt x="1265" y="1"/>
                  </a:moveTo>
                  <a:cubicBezTo>
                    <a:pt x="1173" y="1"/>
                    <a:pt x="1080" y="62"/>
                    <a:pt x="1049" y="124"/>
                  </a:cubicBezTo>
                  <a:lnTo>
                    <a:pt x="772" y="711"/>
                  </a:lnTo>
                  <a:lnTo>
                    <a:pt x="185" y="803"/>
                  </a:lnTo>
                  <a:cubicBezTo>
                    <a:pt x="93" y="803"/>
                    <a:pt x="31" y="865"/>
                    <a:pt x="0" y="927"/>
                  </a:cubicBezTo>
                  <a:cubicBezTo>
                    <a:pt x="0" y="1019"/>
                    <a:pt x="0" y="1112"/>
                    <a:pt x="62" y="1143"/>
                  </a:cubicBezTo>
                  <a:lnTo>
                    <a:pt x="525" y="1605"/>
                  </a:lnTo>
                  <a:lnTo>
                    <a:pt x="401" y="2254"/>
                  </a:lnTo>
                  <a:cubicBezTo>
                    <a:pt x="401" y="2315"/>
                    <a:pt x="432" y="2408"/>
                    <a:pt x="494" y="2439"/>
                  </a:cubicBezTo>
                  <a:cubicBezTo>
                    <a:pt x="525" y="2470"/>
                    <a:pt x="563" y="2485"/>
                    <a:pt x="602" y="2485"/>
                  </a:cubicBezTo>
                  <a:cubicBezTo>
                    <a:pt x="640" y="2485"/>
                    <a:pt x="679" y="2470"/>
                    <a:pt x="710" y="2439"/>
                  </a:cubicBezTo>
                  <a:lnTo>
                    <a:pt x="1265" y="2161"/>
                  </a:lnTo>
                  <a:lnTo>
                    <a:pt x="1790" y="2470"/>
                  </a:lnTo>
                  <a:cubicBezTo>
                    <a:pt x="1826" y="2491"/>
                    <a:pt x="1864" y="2501"/>
                    <a:pt x="1900" y="2501"/>
                  </a:cubicBezTo>
                  <a:cubicBezTo>
                    <a:pt x="2019" y="2501"/>
                    <a:pt x="2122" y="2395"/>
                    <a:pt x="2099" y="2254"/>
                  </a:cubicBezTo>
                  <a:lnTo>
                    <a:pt x="2006" y="1605"/>
                  </a:lnTo>
                  <a:lnTo>
                    <a:pt x="2438" y="1143"/>
                  </a:lnTo>
                  <a:cubicBezTo>
                    <a:pt x="2500" y="1081"/>
                    <a:pt x="2500" y="1019"/>
                    <a:pt x="2500" y="927"/>
                  </a:cubicBezTo>
                  <a:cubicBezTo>
                    <a:pt x="2469" y="865"/>
                    <a:pt x="2407" y="803"/>
                    <a:pt x="2315" y="803"/>
                  </a:cubicBezTo>
                  <a:lnTo>
                    <a:pt x="1728" y="711"/>
                  </a:lnTo>
                  <a:lnTo>
                    <a:pt x="1451" y="124"/>
                  </a:lnTo>
                  <a:cubicBezTo>
                    <a:pt x="1420" y="62"/>
                    <a:pt x="1327" y="1"/>
                    <a:pt x="12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56" name="Google Shape;12556;p23"/>
            <p:cNvSpPr/>
            <p:nvPr/>
          </p:nvSpPr>
          <p:spPr>
            <a:xfrm>
              <a:off x="8022325" y="2763525"/>
              <a:ext cx="62525" cy="62725"/>
            </a:xfrm>
            <a:custGeom>
              <a:avLst/>
              <a:gdLst/>
              <a:ahLst/>
              <a:cxnLst/>
              <a:rect l="l" t="t" r="r" b="b"/>
              <a:pathLst>
                <a:path w="2501" h="2509" extrusionOk="0">
                  <a:moveTo>
                    <a:pt x="1266" y="734"/>
                  </a:moveTo>
                  <a:lnTo>
                    <a:pt x="1389" y="981"/>
                  </a:lnTo>
                  <a:cubicBezTo>
                    <a:pt x="1420" y="1042"/>
                    <a:pt x="1482" y="1104"/>
                    <a:pt x="1543" y="1104"/>
                  </a:cubicBezTo>
                  <a:lnTo>
                    <a:pt x="1852" y="1166"/>
                  </a:lnTo>
                  <a:lnTo>
                    <a:pt x="1605" y="1382"/>
                  </a:lnTo>
                  <a:cubicBezTo>
                    <a:pt x="1574" y="1444"/>
                    <a:pt x="1543" y="1505"/>
                    <a:pt x="1574" y="1567"/>
                  </a:cubicBezTo>
                  <a:lnTo>
                    <a:pt x="1605" y="1907"/>
                  </a:lnTo>
                  <a:lnTo>
                    <a:pt x="1358" y="1752"/>
                  </a:lnTo>
                  <a:cubicBezTo>
                    <a:pt x="1327" y="1737"/>
                    <a:pt x="1289" y="1729"/>
                    <a:pt x="1250" y="1729"/>
                  </a:cubicBezTo>
                  <a:cubicBezTo>
                    <a:pt x="1212" y="1729"/>
                    <a:pt x="1173" y="1737"/>
                    <a:pt x="1142" y="1752"/>
                  </a:cubicBezTo>
                  <a:lnTo>
                    <a:pt x="895" y="1907"/>
                  </a:lnTo>
                  <a:lnTo>
                    <a:pt x="957" y="1567"/>
                  </a:lnTo>
                  <a:cubicBezTo>
                    <a:pt x="957" y="1505"/>
                    <a:pt x="926" y="1444"/>
                    <a:pt x="895" y="1382"/>
                  </a:cubicBezTo>
                  <a:lnTo>
                    <a:pt x="648" y="1166"/>
                  </a:lnTo>
                  <a:lnTo>
                    <a:pt x="957" y="1104"/>
                  </a:lnTo>
                  <a:cubicBezTo>
                    <a:pt x="1050" y="1104"/>
                    <a:pt x="1111" y="1042"/>
                    <a:pt x="1142" y="981"/>
                  </a:cubicBezTo>
                  <a:lnTo>
                    <a:pt x="1266" y="734"/>
                  </a:lnTo>
                  <a:close/>
                  <a:moveTo>
                    <a:pt x="1250" y="1"/>
                  </a:moveTo>
                  <a:cubicBezTo>
                    <a:pt x="1173" y="1"/>
                    <a:pt x="1096" y="39"/>
                    <a:pt x="1050" y="117"/>
                  </a:cubicBezTo>
                  <a:lnTo>
                    <a:pt x="803" y="703"/>
                  </a:lnTo>
                  <a:lnTo>
                    <a:pt x="185" y="796"/>
                  </a:lnTo>
                  <a:cubicBezTo>
                    <a:pt x="93" y="826"/>
                    <a:pt x="31" y="857"/>
                    <a:pt x="31" y="950"/>
                  </a:cubicBezTo>
                  <a:cubicBezTo>
                    <a:pt x="0" y="1012"/>
                    <a:pt x="0" y="1104"/>
                    <a:pt x="62" y="1166"/>
                  </a:cubicBezTo>
                  <a:lnTo>
                    <a:pt x="494" y="1629"/>
                  </a:lnTo>
                  <a:lnTo>
                    <a:pt x="401" y="2246"/>
                  </a:lnTo>
                  <a:cubicBezTo>
                    <a:pt x="401" y="2339"/>
                    <a:pt x="432" y="2431"/>
                    <a:pt x="494" y="2462"/>
                  </a:cubicBezTo>
                  <a:cubicBezTo>
                    <a:pt x="525" y="2493"/>
                    <a:pt x="563" y="2508"/>
                    <a:pt x="602" y="2508"/>
                  </a:cubicBezTo>
                  <a:cubicBezTo>
                    <a:pt x="641" y="2508"/>
                    <a:pt x="679" y="2493"/>
                    <a:pt x="710" y="2462"/>
                  </a:cubicBezTo>
                  <a:lnTo>
                    <a:pt x="1266" y="2184"/>
                  </a:lnTo>
                  <a:lnTo>
                    <a:pt x="1790" y="2462"/>
                  </a:lnTo>
                  <a:cubicBezTo>
                    <a:pt x="1821" y="2493"/>
                    <a:pt x="1860" y="2508"/>
                    <a:pt x="1898" y="2508"/>
                  </a:cubicBezTo>
                  <a:cubicBezTo>
                    <a:pt x="1937" y="2508"/>
                    <a:pt x="1975" y="2493"/>
                    <a:pt x="2006" y="2462"/>
                  </a:cubicBezTo>
                  <a:cubicBezTo>
                    <a:pt x="2068" y="2431"/>
                    <a:pt x="2130" y="2339"/>
                    <a:pt x="2099" y="2246"/>
                  </a:cubicBezTo>
                  <a:lnTo>
                    <a:pt x="2006" y="1629"/>
                  </a:lnTo>
                  <a:lnTo>
                    <a:pt x="2438" y="1166"/>
                  </a:lnTo>
                  <a:cubicBezTo>
                    <a:pt x="2500" y="1104"/>
                    <a:pt x="2500" y="1012"/>
                    <a:pt x="2500" y="950"/>
                  </a:cubicBezTo>
                  <a:cubicBezTo>
                    <a:pt x="2469" y="857"/>
                    <a:pt x="2407" y="826"/>
                    <a:pt x="2315" y="796"/>
                  </a:cubicBezTo>
                  <a:lnTo>
                    <a:pt x="1729" y="703"/>
                  </a:lnTo>
                  <a:lnTo>
                    <a:pt x="1451" y="117"/>
                  </a:lnTo>
                  <a:cubicBezTo>
                    <a:pt x="1404" y="39"/>
                    <a:pt x="1327" y="1"/>
                    <a:pt x="12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2557" name="Google Shape;12557;p23"/>
          <p:cNvSpPr/>
          <p:nvPr/>
        </p:nvSpPr>
        <p:spPr>
          <a:xfrm>
            <a:off x="5475906" y="2883243"/>
            <a:ext cx="378850" cy="361125"/>
          </a:xfrm>
          <a:custGeom>
            <a:avLst/>
            <a:gdLst/>
            <a:ahLst/>
            <a:cxnLst/>
            <a:rect l="l" t="t" r="r" b="b"/>
            <a:pathLst>
              <a:path w="15154" h="14445" extrusionOk="0">
                <a:moveTo>
                  <a:pt x="11666" y="1429"/>
                </a:moveTo>
                <a:cubicBezTo>
                  <a:pt x="12090" y="1429"/>
                  <a:pt x="12515" y="1591"/>
                  <a:pt x="12839" y="1915"/>
                </a:cubicBezTo>
                <a:cubicBezTo>
                  <a:pt x="13487" y="2563"/>
                  <a:pt x="13487" y="3643"/>
                  <a:pt x="12839" y="4291"/>
                </a:cubicBezTo>
                <a:lnTo>
                  <a:pt x="11111" y="5989"/>
                </a:lnTo>
                <a:cubicBezTo>
                  <a:pt x="10806" y="6315"/>
                  <a:pt x="10379" y="6473"/>
                  <a:pt x="9949" y="6473"/>
                </a:cubicBezTo>
                <a:cubicBezTo>
                  <a:pt x="9768" y="6473"/>
                  <a:pt x="9586" y="6445"/>
                  <a:pt x="9413" y="6390"/>
                </a:cubicBezTo>
                <a:lnTo>
                  <a:pt x="9629" y="6174"/>
                </a:lnTo>
                <a:cubicBezTo>
                  <a:pt x="10153" y="5650"/>
                  <a:pt x="9629" y="4905"/>
                  <a:pt x="9065" y="4905"/>
                </a:cubicBezTo>
                <a:cubicBezTo>
                  <a:pt x="8898" y="4905"/>
                  <a:pt x="8728" y="4970"/>
                  <a:pt x="8580" y="5125"/>
                </a:cubicBezTo>
                <a:lnTo>
                  <a:pt x="8364" y="5341"/>
                </a:lnTo>
                <a:cubicBezTo>
                  <a:pt x="8148" y="4724"/>
                  <a:pt x="8302" y="4075"/>
                  <a:pt x="8734" y="3643"/>
                </a:cubicBezTo>
                <a:lnTo>
                  <a:pt x="8765" y="3643"/>
                </a:lnTo>
                <a:lnTo>
                  <a:pt x="10493" y="1915"/>
                </a:lnTo>
                <a:cubicBezTo>
                  <a:pt x="10817" y="1591"/>
                  <a:pt x="11242" y="1429"/>
                  <a:pt x="11666" y="1429"/>
                </a:cubicBezTo>
                <a:close/>
                <a:moveTo>
                  <a:pt x="9076" y="5344"/>
                </a:moveTo>
                <a:cubicBezTo>
                  <a:pt x="9325" y="5344"/>
                  <a:pt x="9536" y="5657"/>
                  <a:pt x="9321" y="5896"/>
                </a:cubicBezTo>
                <a:lnTo>
                  <a:pt x="8888" y="6328"/>
                </a:lnTo>
                <a:lnTo>
                  <a:pt x="6234" y="8982"/>
                </a:lnTo>
                <a:cubicBezTo>
                  <a:pt x="6174" y="9043"/>
                  <a:pt x="6105" y="9068"/>
                  <a:pt x="6037" y="9068"/>
                </a:cubicBezTo>
                <a:cubicBezTo>
                  <a:pt x="5791" y="9068"/>
                  <a:pt x="5554" y="8737"/>
                  <a:pt x="5771" y="8520"/>
                </a:cubicBezTo>
                <a:lnTo>
                  <a:pt x="8858" y="5433"/>
                </a:lnTo>
                <a:cubicBezTo>
                  <a:pt x="8927" y="5371"/>
                  <a:pt x="9003" y="5344"/>
                  <a:pt x="9076" y="5344"/>
                </a:cubicBezTo>
                <a:close/>
                <a:moveTo>
                  <a:pt x="5174" y="6884"/>
                </a:moveTo>
                <a:cubicBezTo>
                  <a:pt x="5623" y="6884"/>
                  <a:pt x="6073" y="6995"/>
                  <a:pt x="6481" y="7223"/>
                </a:cubicBezTo>
                <a:lnTo>
                  <a:pt x="6018" y="7686"/>
                </a:lnTo>
                <a:cubicBezTo>
                  <a:pt x="5740" y="7558"/>
                  <a:pt x="5447" y="7496"/>
                  <a:pt x="5157" y="7496"/>
                </a:cubicBezTo>
                <a:cubicBezTo>
                  <a:pt x="4611" y="7496"/>
                  <a:pt x="4076" y="7715"/>
                  <a:pt x="3673" y="8118"/>
                </a:cubicBezTo>
                <a:lnTo>
                  <a:pt x="1945" y="9847"/>
                </a:lnTo>
                <a:cubicBezTo>
                  <a:pt x="540" y="11347"/>
                  <a:pt x="1891" y="13380"/>
                  <a:pt x="3488" y="13380"/>
                </a:cubicBezTo>
                <a:cubicBezTo>
                  <a:pt x="3961" y="13380"/>
                  <a:pt x="4456" y="13201"/>
                  <a:pt x="4907" y="12778"/>
                </a:cubicBezTo>
                <a:cubicBezTo>
                  <a:pt x="5049" y="12636"/>
                  <a:pt x="4919" y="12440"/>
                  <a:pt x="4767" y="12440"/>
                </a:cubicBezTo>
                <a:cubicBezTo>
                  <a:pt x="4721" y="12440"/>
                  <a:pt x="4673" y="12458"/>
                  <a:pt x="4630" y="12501"/>
                </a:cubicBezTo>
                <a:cubicBezTo>
                  <a:pt x="4306" y="12825"/>
                  <a:pt x="3873" y="12987"/>
                  <a:pt x="3441" y="12987"/>
                </a:cubicBezTo>
                <a:cubicBezTo>
                  <a:pt x="3009" y="12987"/>
                  <a:pt x="2577" y="12825"/>
                  <a:pt x="2253" y="12501"/>
                </a:cubicBezTo>
                <a:cubicBezTo>
                  <a:pt x="1605" y="11853"/>
                  <a:pt x="1605" y="10772"/>
                  <a:pt x="2253" y="10124"/>
                </a:cubicBezTo>
                <a:lnTo>
                  <a:pt x="3981" y="8427"/>
                </a:lnTo>
                <a:cubicBezTo>
                  <a:pt x="4284" y="8102"/>
                  <a:pt x="4708" y="7930"/>
                  <a:pt x="5137" y="7930"/>
                </a:cubicBezTo>
                <a:cubicBezTo>
                  <a:pt x="5320" y="7930"/>
                  <a:pt x="5503" y="7961"/>
                  <a:pt x="5679" y="8026"/>
                </a:cubicBezTo>
                <a:lnTo>
                  <a:pt x="5494" y="8242"/>
                </a:lnTo>
                <a:cubicBezTo>
                  <a:pt x="4970" y="8766"/>
                  <a:pt x="5475" y="9511"/>
                  <a:pt x="6046" y="9511"/>
                </a:cubicBezTo>
                <a:cubicBezTo>
                  <a:pt x="6214" y="9511"/>
                  <a:pt x="6388" y="9446"/>
                  <a:pt x="6543" y="9291"/>
                </a:cubicBezTo>
                <a:lnTo>
                  <a:pt x="6728" y="9075"/>
                </a:lnTo>
                <a:lnTo>
                  <a:pt x="6728" y="9075"/>
                </a:lnTo>
                <a:cubicBezTo>
                  <a:pt x="6944" y="9692"/>
                  <a:pt x="6790" y="10340"/>
                  <a:pt x="6327" y="10772"/>
                </a:cubicBezTo>
                <a:lnTo>
                  <a:pt x="5370" y="11760"/>
                </a:lnTo>
                <a:cubicBezTo>
                  <a:pt x="5201" y="11905"/>
                  <a:pt x="5354" y="12126"/>
                  <a:pt x="5517" y="12126"/>
                </a:cubicBezTo>
                <a:cubicBezTo>
                  <a:pt x="5562" y="12126"/>
                  <a:pt x="5608" y="12109"/>
                  <a:pt x="5648" y="12069"/>
                </a:cubicBezTo>
                <a:lnTo>
                  <a:pt x="6636" y="11081"/>
                </a:lnTo>
                <a:cubicBezTo>
                  <a:pt x="7253" y="10464"/>
                  <a:pt x="7407" y="9538"/>
                  <a:pt x="7068" y="8766"/>
                </a:cubicBezTo>
                <a:lnTo>
                  <a:pt x="7531" y="8304"/>
                </a:lnTo>
                <a:lnTo>
                  <a:pt x="7531" y="8304"/>
                </a:lnTo>
                <a:cubicBezTo>
                  <a:pt x="8117" y="9353"/>
                  <a:pt x="7932" y="10680"/>
                  <a:pt x="7068" y="11513"/>
                </a:cubicBezTo>
                <a:lnTo>
                  <a:pt x="5370" y="13211"/>
                </a:lnTo>
                <a:cubicBezTo>
                  <a:pt x="4830" y="13751"/>
                  <a:pt x="4136" y="14021"/>
                  <a:pt x="3441" y="14021"/>
                </a:cubicBezTo>
                <a:cubicBezTo>
                  <a:pt x="2747" y="14021"/>
                  <a:pt x="2053" y="13751"/>
                  <a:pt x="1513" y="13211"/>
                </a:cubicBezTo>
                <a:cubicBezTo>
                  <a:pt x="463" y="12161"/>
                  <a:pt x="463" y="10464"/>
                  <a:pt x="1513" y="9384"/>
                </a:cubicBezTo>
                <a:lnTo>
                  <a:pt x="3241" y="7686"/>
                </a:lnTo>
                <a:cubicBezTo>
                  <a:pt x="3769" y="7158"/>
                  <a:pt x="4469" y="6884"/>
                  <a:pt x="5174" y="6884"/>
                </a:cubicBezTo>
                <a:close/>
                <a:moveTo>
                  <a:pt x="12008" y="0"/>
                </a:moveTo>
                <a:cubicBezTo>
                  <a:pt x="11755" y="0"/>
                  <a:pt x="11706" y="404"/>
                  <a:pt x="11975" y="434"/>
                </a:cubicBezTo>
                <a:cubicBezTo>
                  <a:pt x="14228" y="711"/>
                  <a:pt x="15153" y="3427"/>
                  <a:pt x="13580" y="5032"/>
                </a:cubicBezTo>
                <a:lnTo>
                  <a:pt x="11851" y="6730"/>
                </a:lnTo>
                <a:cubicBezTo>
                  <a:pt x="11323" y="7257"/>
                  <a:pt x="10634" y="7532"/>
                  <a:pt x="9931" y="7532"/>
                </a:cubicBezTo>
                <a:cubicBezTo>
                  <a:pt x="9484" y="7532"/>
                  <a:pt x="9031" y="7421"/>
                  <a:pt x="8611" y="7192"/>
                </a:cubicBezTo>
                <a:lnTo>
                  <a:pt x="9074" y="6730"/>
                </a:lnTo>
                <a:cubicBezTo>
                  <a:pt x="9351" y="6853"/>
                  <a:pt x="9629" y="6915"/>
                  <a:pt x="9938" y="6915"/>
                </a:cubicBezTo>
                <a:cubicBezTo>
                  <a:pt x="10493" y="6915"/>
                  <a:pt x="11018" y="6699"/>
                  <a:pt x="11419" y="6297"/>
                </a:cubicBezTo>
                <a:lnTo>
                  <a:pt x="13147" y="4600"/>
                </a:lnTo>
                <a:cubicBezTo>
                  <a:pt x="14553" y="3076"/>
                  <a:pt x="13201" y="1037"/>
                  <a:pt x="11602" y="1037"/>
                </a:cubicBezTo>
                <a:cubicBezTo>
                  <a:pt x="11130" y="1037"/>
                  <a:pt x="10635" y="1215"/>
                  <a:pt x="10185" y="1637"/>
                </a:cubicBezTo>
                <a:lnTo>
                  <a:pt x="8456" y="3366"/>
                </a:lnTo>
                <a:cubicBezTo>
                  <a:pt x="7839" y="3952"/>
                  <a:pt x="7685" y="4847"/>
                  <a:pt x="7994" y="5649"/>
                </a:cubicBezTo>
                <a:lnTo>
                  <a:pt x="8024" y="5680"/>
                </a:lnTo>
                <a:lnTo>
                  <a:pt x="7561" y="6143"/>
                </a:lnTo>
                <a:cubicBezTo>
                  <a:pt x="6975" y="5094"/>
                  <a:pt x="7160" y="3767"/>
                  <a:pt x="8024" y="2934"/>
                </a:cubicBezTo>
                <a:lnTo>
                  <a:pt x="9753" y="1205"/>
                </a:lnTo>
                <a:cubicBezTo>
                  <a:pt x="10061" y="897"/>
                  <a:pt x="10432" y="650"/>
                  <a:pt x="10864" y="526"/>
                </a:cubicBezTo>
                <a:cubicBezTo>
                  <a:pt x="11092" y="441"/>
                  <a:pt x="11004" y="118"/>
                  <a:pt x="10794" y="118"/>
                </a:cubicBezTo>
                <a:cubicBezTo>
                  <a:pt x="10777" y="118"/>
                  <a:pt x="10759" y="120"/>
                  <a:pt x="10740" y="125"/>
                </a:cubicBezTo>
                <a:cubicBezTo>
                  <a:pt x="10246" y="249"/>
                  <a:pt x="9814" y="526"/>
                  <a:pt x="9444" y="897"/>
                </a:cubicBezTo>
                <a:lnTo>
                  <a:pt x="7716" y="2594"/>
                </a:lnTo>
                <a:cubicBezTo>
                  <a:pt x="6697" y="3613"/>
                  <a:pt x="6512" y="5217"/>
                  <a:pt x="7253" y="6452"/>
                </a:cubicBezTo>
                <a:lnTo>
                  <a:pt x="6790" y="6915"/>
                </a:lnTo>
                <a:cubicBezTo>
                  <a:pt x="6286" y="6612"/>
                  <a:pt x="5720" y="6464"/>
                  <a:pt x="5158" y="6464"/>
                </a:cubicBezTo>
                <a:cubicBezTo>
                  <a:pt x="4343" y="6464"/>
                  <a:pt x="3535" y="6775"/>
                  <a:pt x="2932" y="7378"/>
                </a:cubicBezTo>
                <a:lnTo>
                  <a:pt x="1235" y="9106"/>
                </a:lnTo>
                <a:cubicBezTo>
                  <a:pt x="0" y="10310"/>
                  <a:pt x="0" y="12316"/>
                  <a:pt x="1235" y="13519"/>
                </a:cubicBezTo>
                <a:cubicBezTo>
                  <a:pt x="1837" y="14136"/>
                  <a:pt x="2639" y="14445"/>
                  <a:pt x="3441" y="14445"/>
                </a:cubicBezTo>
                <a:cubicBezTo>
                  <a:pt x="4244" y="14445"/>
                  <a:pt x="5046" y="14136"/>
                  <a:pt x="5648" y="13519"/>
                </a:cubicBezTo>
                <a:lnTo>
                  <a:pt x="7407" y="11791"/>
                </a:lnTo>
                <a:cubicBezTo>
                  <a:pt x="8395" y="10772"/>
                  <a:pt x="8611" y="9198"/>
                  <a:pt x="7870" y="7964"/>
                </a:cubicBezTo>
                <a:lnTo>
                  <a:pt x="8333" y="7501"/>
                </a:lnTo>
                <a:cubicBezTo>
                  <a:pt x="8837" y="7804"/>
                  <a:pt x="9403" y="7952"/>
                  <a:pt x="9965" y="7952"/>
                </a:cubicBezTo>
                <a:cubicBezTo>
                  <a:pt x="10780" y="7952"/>
                  <a:pt x="11588" y="7641"/>
                  <a:pt x="12191" y="7038"/>
                </a:cubicBezTo>
                <a:lnTo>
                  <a:pt x="13919" y="5310"/>
                </a:lnTo>
                <a:cubicBezTo>
                  <a:pt x="15123" y="4106"/>
                  <a:pt x="15123" y="2100"/>
                  <a:pt x="13919" y="897"/>
                </a:cubicBezTo>
                <a:lnTo>
                  <a:pt x="13857" y="897"/>
                </a:lnTo>
                <a:cubicBezTo>
                  <a:pt x="13363" y="403"/>
                  <a:pt x="12746" y="94"/>
                  <a:pt x="12036" y="2"/>
                </a:cubicBezTo>
                <a:cubicBezTo>
                  <a:pt x="12027" y="1"/>
                  <a:pt x="12018" y="0"/>
                  <a:pt x="12008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2558" name="Google Shape;12558;p23"/>
          <p:cNvGrpSpPr/>
          <p:nvPr/>
        </p:nvGrpSpPr>
        <p:grpSpPr>
          <a:xfrm>
            <a:off x="7000113" y="2882093"/>
            <a:ext cx="361900" cy="363425"/>
            <a:chOff x="5505525" y="2463200"/>
            <a:chExt cx="361900" cy="363425"/>
          </a:xfrm>
        </p:grpSpPr>
        <p:sp>
          <p:nvSpPr>
            <p:cNvPr id="12559" name="Google Shape;12559;p23"/>
            <p:cNvSpPr/>
            <p:nvPr/>
          </p:nvSpPr>
          <p:spPr>
            <a:xfrm>
              <a:off x="5505525" y="2545775"/>
              <a:ext cx="361900" cy="280850"/>
            </a:xfrm>
            <a:custGeom>
              <a:avLst/>
              <a:gdLst/>
              <a:ahLst/>
              <a:cxnLst/>
              <a:rect l="l" t="t" r="r" b="b"/>
              <a:pathLst>
                <a:path w="14476" h="11234" extrusionOk="0">
                  <a:moveTo>
                    <a:pt x="5834" y="6018"/>
                  </a:moveTo>
                  <a:cubicBezTo>
                    <a:pt x="6019" y="6018"/>
                    <a:pt x="6173" y="6142"/>
                    <a:pt x="6173" y="6327"/>
                  </a:cubicBezTo>
                  <a:cubicBezTo>
                    <a:pt x="6173" y="6537"/>
                    <a:pt x="6002" y="6661"/>
                    <a:pt x="5835" y="6661"/>
                  </a:cubicBezTo>
                  <a:cubicBezTo>
                    <a:pt x="5755" y="6661"/>
                    <a:pt x="5677" y="6633"/>
                    <a:pt x="5618" y="6574"/>
                  </a:cubicBezTo>
                  <a:cubicBezTo>
                    <a:pt x="5402" y="6358"/>
                    <a:pt x="5556" y="6018"/>
                    <a:pt x="5834" y="6018"/>
                  </a:cubicBezTo>
                  <a:close/>
                  <a:moveTo>
                    <a:pt x="8519" y="6018"/>
                  </a:moveTo>
                  <a:cubicBezTo>
                    <a:pt x="8796" y="6018"/>
                    <a:pt x="8951" y="6358"/>
                    <a:pt x="8735" y="6574"/>
                  </a:cubicBezTo>
                  <a:cubicBezTo>
                    <a:pt x="8665" y="6633"/>
                    <a:pt x="8584" y="6661"/>
                    <a:pt x="8504" y="6661"/>
                  </a:cubicBezTo>
                  <a:cubicBezTo>
                    <a:pt x="8336" y="6661"/>
                    <a:pt x="8179" y="6537"/>
                    <a:pt x="8179" y="6327"/>
                  </a:cubicBezTo>
                  <a:cubicBezTo>
                    <a:pt x="8179" y="6142"/>
                    <a:pt x="8334" y="6018"/>
                    <a:pt x="8519" y="6018"/>
                  </a:cubicBezTo>
                  <a:close/>
                  <a:moveTo>
                    <a:pt x="4322" y="2562"/>
                  </a:moveTo>
                  <a:lnTo>
                    <a:pt x="4414" y="3086"/>
                  </a:lnTo>
                  <a:lnTo>
                    <a:pt x="1606" y="3086"/>
                  </a:lnTo>
                  <a:cubicBezTo>
                    <a:pt x="1592" y="3083"/>
                    <a:pt x="1580" y="3082"/>
                    <a:pt x="1567" y="3082"/>
                  </a:cubicBezTo>
                  <a:cubicBezTo>
                    <a:pt x="1463" y="3082"/>
                    <a:pt x="1390" y="3189"/>
                    <a:pt x="1390" y="3272"/>
                  </a:cubicBezTo>
                  <a:lnTo>
                    <a:pt x="1390" y="7561"/>
                  </a:lnTo>
                  <a:cubicBezTo>
                    <a:pt x="1390" y="7700"/>
                    <a:pt x="1498" y="7770"/>
                    <a:pt x="1606" y="7770"/>
                  </a:cubicBezTo>
                  <a:cubicBezTo>
                    <a:pt x="1714" y="7770"/>
                    <a:pt x="1822" y="7700"/>
                    <a:pt x="1822" y="7561"/>
                  </a:cubicBezTo>
                  <a:lnTo>
                    <a:pt x="1822" y="3488"/>
                  </a:lnTo>
                  <a:lnTo>
                    <a:pt x="4538" y="3488"/>
                  </a:lnTo>
                  <a:lnTo>
                    <a:pt x="4723" y="4383"/>
                  </a:lnTo>
                  <a:cubicBezTo>
                    <a:pt x="4784" y="4629"/>
                    <a:pt x="5000" y="4815"/>
                    <a:pt x="5278" y="4845"/>
                  </a:cubicBezTo>
                  <a:lnTo>
                    <a:pt x="9229" y="4845"/>
                  </a:lnTo>
                  <a:lnTo>
                    <a:pt x="9198" y="5000"/>
                  </a:lnTo>
                  <a:cubicBezTo>
                    <a:pt x="9136" y="5339"/>
                    <a:pt x="8858" y="5586"/>
                    <a:pt x="8488" y="5617"/>
                  </a:cubicBezTo>
                  <a:lnTo>
                    <a:pt x="5247" y="5617"/>
                  </a:lnTo>
                  <a:cubicBezTo>
                    <a:pt x="5031" y="5617"/>
                    <a:pt x="4970" y="5926"/>
                    <a:pt x="5186" y="6018"/>
                  </a:cubicBezTo>
                  <a:cubicBezTo>
                    <a:pt x="5124" y="6111"/>
                    <a:pt x="5093" y="6234"/>
                    <a:pt x="5093" y="6358"/>
                  </a:cubicBezTo>
                  <a:cubicBezTo>
                    <a:pt x="5093" y="6714"/>
                    <a:pt x="5382" y="6865"/>
                    <a:pt x="5704" y="6865"/>
                  </a:cubicBezTo>
                  <a:cubicBezTo>
                    <a:pt x="6191" y="6865"/>
                    <a:pt x="6754" y="6520"/>
                    <a:pt x="6513" y="6018"/>
                  </a:cubicBezTo>
                  <a:lnTo>
                    <a:pt x="7840" y="6018"/>
                  </a:lnTo>
                  <a:cubicBezTo>
                    <a:pt x="7581" y="6536"/>
                    <a:pt x="7939" y="7108"/>
                    <a:pt x="8489" y="7108"/>
                  </a:cubicBezTo>
                  <a:cubicBezTo>
                    <a:pt x="8529" y="7108"/>
                    <a:pt x="8570" y="7105"/>
                    <a:pt x="8611" y="7098"/>
                  </a:cubicBezTo>
                  <a:cubicBezTo>
                    <a:pt x="9198" y="7037"/>
                    <a:pt x="9475" y="6327"/>
                    <a:pt x="9074" y="5864"/>
                  </a:cubicBezTo>
                  <a:cubicBezTo>
                    <a:pt x="9352" y="5710"/>
                    <a:pt x="9568" y="5401"/>
                    <a:pt x="9630" y="5092"/>
                  </a:cubicBezTo>
                  <a:lnTo>
                    <a:pt x="9938" y="3488"/>
                  </a:lnTo>
                  <a:lnTo>
                    <a:pt x="12654" y="3488"/>
                  </a:lnTo>
                  <a:lnTo>
                    <a:pt x="12654" y="9444"/>
                  </a:lnTo>
                  <a:lnTo>
                    <a:pt x="1822" y="9413"/>
                  </a:lnTo>
                  <a:lnTo>
                    <a:pt x="1822" y="8611"/>
                  </a:lnTo>
                  <a:cubicBezTo>
                    <a:pt x="1822" y="8472"/>
                    <a:pt x="1714" y="8402"/>
                    <a:pt x="1606" y="8402"/>
                  </a:cubicBezTo>
                  <a:cubicBezTo>
                    <a:pt x="1498" y="8402"/>
                    <a:pt x="1390" y="8472"/>
                    <a:pt x="1390" y="8611"/>
                  </a:cubicBezTo>
                  <a:lnTo>
                    <a:pt x="1390" y="9444"/>
                  </a:lnTo>
                  <a:lnTo>
                    <a:pt x="988" y="9444"/>
                  </a:lnTo>
                  <a:lnTo>
                    <a:pt x="988" y="3302"/>
                  </a:lnTo>
                  <a:cubicBezTo>
                    <a:pt x="988" y="2901"/>
                    <a:pt x="1297" y="2562"/>
                    <a:pt x="1698" y="2562"/>
                  </a:cubicBezTo>
                  <a:close/>
                  <a:moveTo>
                    <a:pt x="12809" y="2531"/>
                  </a:moveTo>
                  <a:cubicBezTo>
                    <a:pt x="13210" y="2531"/>
                    <a:pt x="13518" y="2870"/>
                    <a:pt x="13518" y="3302"/>
                  </a:cubicBezTo>
                  <a:lnTo>
                    <a:pt x="13518" y="9475"/>
                  </a:lnTo>
                  <a:lnTo>
                    <a:pt x="13086" y="9413"/>
                  </a:lnTo>
                  <a:lnTo>
                    <a:pt x="13086" y="3241"/>
                  </a:lnTo>
                  <a:cubicBezTo>
                    <a:pt x="13086" y="3117"/>
                    <a:pt x="12994" y="3025"/>
                    <a:pt x="12870" y="3025"/>
                  </a:cubicBezTo>
                  <a:lnTo>
                    <a:pt x="10000" y="3025"/>
                  </a:lnTo>
                  <a:lnTo>
                    <a:pt x="10093" y="2531"/>
                  </a:lnTo>
                  <a:close/>
                  <a:moveTo>
                    <a:pt x="7963" y="9845"/>
                  </a:moveTo>
                  <a:cubicBezTo>
                    <a:pt x="7963" y="9999"/>
                    <a:pt x="7840" y="10123"/>
                    <a:pt x="7685" y="10123"/>
                  </a:cubicBezTo>
                  <a:lnTo>
                    <a:pt x="6790" y="10123"/>
                  </a:lnTo>
                  <a:cubicBezTo>
                    <a:pt x="6636" y="10123"/>
                    <a:pt x="6544" y="9999"/>
                    <a:pt x="6544" y="9845"/>
                  </a:cubicBezTo>
                  <a:close/>
                  <a:moveTo>
                    <a:pt x="10741" y="0"/>
                  </a:moveTo>
                  <a:cubicBezTo>
                    <a:pt x="10401" y="31"/>
                    <a:pt x="10093" y="278"/>
                    <a:pt x="10000" y="617"/>
                  </a:cubicBezTo>
                  <a:lnTo>
                    <a:pt x="9877" y="1389"/>
                  </a:lnTo>
                  <a:lnTo>
                    <a:pt x="7932" y="1389"/>
                  </a:lnTo>
                  <a:cubicBezTo>
                    <a:pt x="7655" y="1389"/>
                    <a:pt x="7655" y="1821"/>
                    <a:pt x="7932" y="1821"/>
                  </a:cubicBezTo>
                  <a:lnTo>
                    <a:pt x="9784" y="1821"/>
                  </a:lnTo>
                  <a:lnTo>
                    <a:pt x="9290" y="4413"/>
                  </a:lnTo>
                  <a:lnTo>
                    <a:pt x="5278" y="4413"/>
                  </a:lnTo>
                  <a:cubicBezTo>
                    <a:pt x="5186" y="4413"/>
                    <a:pt x="5124" y="4352"/>
                    <a:pt x="5124" y="4290"/>
                  </a:cubicBezTo>
                  <a:lnTo>
                    <a:pt x="4661" y="2006"/>
                  </a:lnTo>
                  <a:cubicBezTo>
                    <a:pt x="4630" y="1914"/>
                    <a:pt x="4692" y="1821"/>
                    <a:pt x="4815" y="1821"/>
                  </a:cubicBezTo>
                  <a:lnTo>
                    <a:pt x="6605" y="1821"/>
                  </a:lnTo>
                  <a:cubicBezTo>
                    <a:pt x="6914" y="1821"/>
                    <a:pt x="6914" y="1389"/>
                    <a:pt x="6605" y="1389"/>
                  </a:cubicBezTo>
                  <a:lnTo>
                    <a:pt x="4815" y="1389"/>
                  </a:lnTo>
                  <a:cubicBezTo>
                    <a:pt x="4445" y="1389"/>
                    <a:pt x="4167" y="1728"/>
                    <a:pt x="4229" y="2099"/>
                  </a:cubicBezTo>
                  <a:lnTo>
                    <a:pt x="4229" y="2130"/>
                  </a:lnTo>
                  <a:lnTo>
                    <a:pt x="1698" y="2130"/>
                  </a:lnTo>
                  <a:cubicBezTo>
                    <a:pt x="1050" y="2130"/>
                    <a:pt x="556" y="2654"/>
                    <a:pt x="556" y="3302"/>
                  </a:cubicBezTo>
                  <a:lnTo>
                    <a:pt x="556" y="9475"/>
                  </a:lnTo>
                  <a:lnTo>
                    <a:pt x="217" y="9475"/>
                  </a:lnTo>
                  <a:cubicBezTo>
                    <a:pt x="93" y="9475"/>
                    <a:pt x="1" y="9567"/>
                    <a:pt x="1" y="9660"/>
                  </a:cubicBezTo>
                  <a:lnTo>
                    <a:pt x="1" y="10185"/>
                  </a:lnTo>
                  <a:cubicBezTo>
                    <a:pt x="1" y="10771"/>
                    <a:pt x="464" y="11234"/>
                    <a:pt x="1050" y="11234"/>
                  </a:cubicBezTo>
                  <a:lnTo>
                    <a:pt x="11543" y="11234"/>
                  </a:lnTo>
                  <a:cubicBezTo>
                    <a:pt x="11852" y="11234"/>
                    <a:pt x="11852" y="10833"/>
                    <a:pt x="11543" y="10833"/>
                  </a:cubicBezTo>
                  <a:lnTo>
                    <a:pt x="1050" y="10833"/>
                  </a:lnTo>
                  <a:cubicBezTo>
                    <a:pt x="711" y="10802"/>
                    <a:pt x="433" y="10524"/>
                    <a:pt x="433" y="10185"/>
                  </a:cubicBezTo>
                  <a:lnTo>
                    <a:pt x="433" y="9845"/>
                  </a:lnTo>
                  <a:lnTo>
                    <a:pt x="6111" y="9845"/>
                  </a:lnTo>
                  <a:cubicBezTo>
                    <a:pt x="6111" y="10215"/>
                    <a:pt x="6420" y="10524"/>
                    <a:pt x="6790" y="10524"/>
                  </a:cubicBezTo>
                  <a:lnTo>
                    <a:pt x="7685" y="10524"/>
                  </a:lnTo>
                  <a:cubicBezTo>
                    <a:pt x="7703" y="10525"/>
                    <a:pt x="7720" y="10526"/>
                    <a:pt x="7736" y="10526"/>
                  </a:cubicBezTo>
                  <a:cubicBezTo>
                    <a:pt x="8084" y="10526"/>
                    <a:pt x="8364" y="10228"/>
                    <a:pt x="8364" y="9845"/>
                  </a:cubicBezTo>
                  <a:lnTo>
                    <a:pt x="14074" y="9845"/>
                  </a:lnTo>
                  <a:lnTo>
                    <a:pt x="14074" y="10154"/>
                  </a:lnTo>
                  <a:cubicBezTo>
                    <a:pt x="14074" y="10493"/>
                    <a:pt x="13765" y="10802"/>
                    <a:pt x="13426" y="10802"/>
                  </a:cubicBezTo>
                  <a:lnTo>
                    <a:pt x="12685" y="10802"/>
                  </a:lnTo>
                  <a:cubicBezTo>
                    <a:pt x="12407" y="10802"/>
                    <a:pt x="12407" y="11203"/>
                    <a:pt x="12685" y="11203"/>
                  </a:cubicBezTo>
                  <a:lnTo>
                    <a:pt x="13426" y="11203"/>
                  </a:lnTo>
                  <a:cubicBezTo>
                    <a:pt x="14012" y="11203"/>
                    <a:pt x="14475" y="10740"/>
                    <a:pt x="14475" y="10154"/>
                  </a:cubicBezTo>
                  <a:lnTo>
                    <a:pt x="14475" y="9660"/>
                  </a:lnTo>
                  <a:cubicBezTo>
                    <a:pt x="14475" y="9536"/>
                    <a:pt x="14382" y="9444"/>
                    <a:pt x="14259" y="9444"/>
                  </a:cubicBezTo>
                  <a:lnTo>
                    <a:pt x="13920" y="9444"/>
                  </a:lnTo>
                  <a:lnTo>
                    <a:pt x="13920" y="3302"/>
                  </a:lnTo>
                  <a:cubicBezTo>
                    <a:pt x="13920" y="2654"/>
                    <a:pt x="13426" y="2130"/>
                    <a:pt x="12778" y="2130"/>
                  </a:cubicBezTo>
                  <a:lnTo>
                    <a:pt x="10154" y="2130"/>
                  </a:lnTo>
                  <a:cubicBezTo>
                    <a:pt x="10247" y="1667"/>
                    <a:pt x="10340" y="1173"/>
                    <a:pt x="10432" y="710"/>
                  </a:cubicBezTo>
                  <a:cubicBezTo>
                    <a:pt x="10463" y="556"/>
                    <a:pt x="10586" y="432"/>
                    <a:pt x="10741" y="432"/>
                  </a:cubicBezTo>
                  <a:lnTo>
                    <a:pt x="11049" y="432"/>
                  </a:lnTo>
                  <a:cubicBezTo>
                    <a:pt x="11327" y="432"/>
                    <a:pt x="11327" y="0"/>
                    <a:pt x="110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60" name="Google Shape;12560;p23"/>
            <p:cNvSpPr/>
            <p:nvPr/>
          </p:nvSpPr>
          <p:spPr>
            <a:xfrm>
              <a:off x="5642100" y="2463200"/>
              <a:ext cx="89525" cy="109025"/>
            </a:xfrm>
            <a:custGeom>
              <a:avLst/>
              <a:gdLst/>
              <a:ahLst/>
              <a:cxnLst/>
              <a:rect l="l" t="t" r="r" b="b"/>
              <a:pathLst>
                <a:path w="3581" h="4361" extrusionOk="0">
                  <a:moveTo>
                    <a:pt x="1790" y="472"/>
                  </a:moveTo>
                  <a:cubicBezTo>
                    <a:pt x="1898" y="472"/>
                    <a:pt x="2006" y="541"/>
                    <a:pt x="2006" y="680"/>
                  </a:cubicBezTo>
                  <a:lnTo>
                    <a:pt x="2006" y="2717"/>
                  </a:lnTo>
                  <a:cubicBezTo>
                    <a:pt x="2006" y="2844"/>
                    <a:pt x="2108" y="2927"/>
                    <a:pt x="2212" y="2927"/>
                  </a:cubicBezTo>
                  <a:cubicBezTo>
                    <a:pt x="2259" y="2927"/>
                    <a:pt x="2307" y="2910"/>
                    <a:pt x="2346" y="2871"/>
                  </a:cubicBezTo>
                  <a:lnTo>
                    <a:pt x="2747" y="2470"/>
                  </a:lnTo>
                  <a:cubicBezTo>
                    <a:pt x="2793" y="2409"/>
                    <a:pt x="2848" y="2384"/>
                    <a:pt x="2902" y="2384"/>
                  </a:cubicBezTo>
                  <a:cubicBezTo>
                    <a:pt x="3066" y="2384"/>
                    <a:pt x="3218" y="2616"/>
                    <a:pt x="3056" y="2779"/>
                  </a:cubicBezTo>
                  <a:cubicBezTo>
                    <a:pt x="2840" y="2964"/>
                    <a:pt x="1945" y="3890"/>
                    <a:pt x="1945" y="3890"/>
                  </a:cubicBezTo>
                  <a:cubicBezTo>
                    <a:pt x="1898" y="3920"/>
                    <a:pt x="1844" y="3936"/>
                    <a:pt x="1790" y="3936"/>
                  </a:cubicBezTo>
                  <a:cubicBezTo>
                    <a:pt x="1736" y="3936"/>
                    <a:pt x="1682" y="3920"/>
                    <a:pt x="1636" y="3890"/>
                  </a:cubicBezTo>
                  <a:lnTo>
                    <a:pt x="525" y="2779"/>
                  </a:lnTo>
                  <a:cubicBezTo>
                    <a:pt x="380" y="2634"/>
                    <a:pt x="538" y="2413"/>
                    <a:pt x="702" y="2413"/>
                  </a:cubicBezTo>
                  <a:cubicBezTo>
                    <a:pt x="748" y="2413"/>
                    <a:pt x="793" y="2430"/>
                    <a:pt x="834" y="2470"/>
                  </a:cubicBezTo>
                  <a:lnTo>
                    <a:pt x="1204" y="2871"/>
                  </a:lnTo>
                  <a:cubicBezTo>
                    <a:pt x="1243" y="2910"/>
                    <a:pt x="1294" y="2927"/>
                    <a:pt x="1345" y="2927"/>
                  </a:cubicBezTo>
                  <a:cubicBezTo>
                    <a:pt x="1458" y="2927"/>
                    <a:pt x="1574" y="2844"/>
                    <a:pt x="1574" y="2717"/>
                  </a:cubicBezTo>
                  <a:lnTo>
                    <a:pt x="1574" y="680"/>
                  </a:lnTo>
                  <a:cubicBezTo>
                    <a:pt x="1574" y="541"/>
                    <a:pt x="1682" y="472"/>
                    <a:pt x="1790" y="472"/>
                  </a:cubicBezTo>
                  <a:close/>
                  <a:moveTo>
                    <a:pt x="1775" y="1"/>
                  </a:moveTo>
                  <a:cubicBezTo>
                    <a:pt x="1459" y="1"/>
                    <a:pt x="1142" y="217"/>
                    <a:pt x="1142" y="649"/>
                  </a:cubicBezTo>
                  <a:lnTo>
                    <a:pt x="1142" y="2192"/>
                  </a:lnTo>
                  <a:lnTo>
                    <a:pt x="1111" y="2161"/>
                  </a:lnTo>
                  <a:cubicBezTo>
                    <a:pt x="983" y="2033"/>
                    <a:pt x="811" y="1968"/>
                    <a:pt x="633" y="1968"/>
                  </a:cubicBezTo>
                  <a:cubicBezTo>
                    <a:pt x="597" y="1968"/>
                    <a:pt x="561" y="1971"/>
                    <a:pt x="525" y="1976"/>
                  </a:cubicBezTo>
                  <a:cubicBezTo>
                    <a:pt x="309" y="2038"/>
                    <a:pt x="124" y="2223"/>
                    <a:pt x="62" y="2470"/>
                  </a:cubicBezTo>
                  <a:cubicBezTo>
                    <a:pt x="0" y="2686"/>
                    <a:pt x="62" y="2902"/>
                    <a:pt x="216" y="3056"/>
                  </a:cubicBezTo>
                  <a:lnTo>
                    <a:pt x="1327" y="4198"/>
                  </a:lnTo>
                  <a:cubicBezTo>
                    <a:pt x="1451" y="4306"/>
                    <a:pt x="1613" y="4360"/>
                    <a:pt x="1775" y="4360"/>
                  </a:cubicBezTo>
                  <a:cubicBezTo>
                    <a:pt x="1937" y="4360"/>
                    <a:pt x="2099" y="4306"/>
                    <a:pt x="2222" y="4198"/>
                  </a:cubicBezTo>
                  <a:lnTo>
                    <a:pt x="3333" y="3087"/>
                  </a:lnTo>
                  <a:cubicBezTo>
                    <a:pt x="3580" y="2809"/>
                    <a:pt x="3580" y="2439"/>
                    <a:pt x="3333" y="2192"/>
                  </a:cubicBezTo>
                  <a:cubicBezTo>
                    <a:pt x="3210" y="2069"/>
                    <a:pt x="3056" y="2007"/>
                    <a:pt x="2871" y="2007"/>
                  </a:cubicBezTo>
                  <a:cubicBezTo>
                    <a:pt x="2716" y="2007"/>
                    <a:pt x="2562" y="2069"/>
                    <a:pt x="2438" y="2192"/>
                  </a:cubicBezTo>
                  <a:lnTo>
                    <a:pt x="2408" y="2192"/>
                  </a:lnTo>
                  <a:lnTo>
                    <a:pt x="2408" y="649"/>
                  </a:lnTo>
                  <a:cubicBezTo>
                    <a:pt x="2408" y="217"/>
                    <a:pt x="2091" y="1"/>
                    <a:pt x="17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61" name="Google Shape;12561;p23"/>
            <p:cNvSpPr/>
            <p:nvPr/>
          </p:nvSpPr>
          <p:spPr>
            <a:xfrm>
              <a:off x="5573425" y="2744825"/>
              <a:ext cx="226100" cy="10050"/>
            </a:xfrm>
            <a:custGeom>
              <a:avLst/>
              <a:gdLst/>
              <a:ahLst/>
              <a:cxnLst/>
              <a:rect l="l" t="t" r="r" b="b"/>
              <a:pathLst>
                <a:path w="9044" h="402" extrusionOk="0">
                  <a:moveTo>
                    <a:pt x="309" y="1"/>
                  </a:moveTo>
                  <a:cubicBezTo>
                    <a:pt x="1" y="1"/>
                    <a:pt x="1" y="402"/>
                    <a:pt x="309" y="402"/>
                  </a:cubicBezTo>
                  <a:lnTo>
                    <a:pt x="8765" y="402"/>
                  </a:lnTo>
                  <a:cubicBezTo>
                    <a:pt x="9043" y="402"/>
                    <a:pt x="9043" y="1"/>
                    <a:pt x="87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562" name="Google Shape;12562;p23"/>
          <p:cNvGrpSpPr/>
          <p:nvPr/>
        </p:nvGrpSpPr>
        <p:grpSpPr>
          <a:xfrm>
            <a:off x="7752657" y="2882480"/>
            <a:ext cx="299400" cy="362650"/>
            <a:chOff x="6260100" y="4141325"/>
            <a:chExt cx="299400" cy="362650"/>
          </a:xfrm>
        </p:grpSpPr>
        <p:sp>
          <p:nvSpPr>
            <p:cNvPr id="12563" name="Google Shape;12563;p23"/>
            <p:cNvSpPr/>
            <p:nvPr/>
          </p:nvSpPr>
          <p:spPr>
            <a:xfrm>
              <a:off x="6260100" y="4141325"/>
              <a:ext cx="299400" cy="362650"/>
            </a:xfrm>
            <a:custGeom>
              <a:avLst/>
              <a:gdLst/>
              <a:ahLst/>
              <a:cxnLst/>
              <a:rect l="l" t="t" r="r" b="b"/>
              <a:pathLst>
                <a:path w="11976" h="14506" extrusionOk="0">
                  <a:moveTo>
                    <a:pt x="8796" y="10956"/>
                  </a:moveTo>
                  <a:lnTo>
                    <a:pt x="8796" y="11419"/>
                  </a:lnTo>
                  <a:lnTo>
                    <a:pt x="4908" y="11419"/>
                  </a:lnTo>
                  <a:lnTo>
                    <a:pt x="4908" y="10956"/>
                  </a:lnTo>
                  <a:close/>
                  <a:moveTo>
                    <a:pt x="8796" y="11851"/>
                  </a:moveTo>
                  <a:lnTo>
                    <a:pt x="8796" y="12222"/>
                  </a:lnTo>
                  <a:lnTo>
                    <a:pt x="4908" y="12222"/>
                  </a:lnTo>
                  <a:lnTo>
                    <a:pt x="4908" y="11851"/>
                  </a:lnTo>
                  <a:close/>
                  <a:moveTo>
                    <a:pt x="8796" y="12654"/>
                  </a:moveTo>
                  <a:lnTo>
                    <a:pt x="8796" y="12931"/>
                  </a:lnTo>
                  <a:cubicBezTo>
                    <a:pt x="8796" y="13055"/>
                    <a:pt x="8673" y="13148"/>
                    <a:pt x="8580" y="13148"/>
                  </a:cubicBezTo>
                  <a:lnTo>
                    <a:pt x="6451" y="13148"/>
                  </a:lnTo>
                  <a:cubicBezTo>
                    <a:pt x="6204" y="13178"/>
                    <a:pt x="6204" y="13549"/>
                    <a:pt x="6451" y="13580"/>
                  </a:cubicBezTo>
                  <a:lnTo>
                    <a:pt x="8333" y="13580"/>
                  </a:lnTo>
                  <a:cubicBezTo>
                    <a:pt x="8241" y="13857"/>
                    <a:pt x="7994" y="14043"/>
                    <a:pt x="7685" y="14043"/>
                  </a:cubicBezTo>
                  <a:lnTo>
                    <a:pt x="6019" y="14043"/>
                  </a:lnTo>
                  <a:cubicBezTo>
                    <a:pt x="5710" y="14043"/>
                    <a:pt x="5463" y="13857"/>
                    <a:pt x="5371" y="13580"/>
                  </a:cubicBezTo>
                  <a:cubicBezTo>
                    <a:pt x="5618" y="13549"/>
                    <a:pt x="5618" y="13178"/>
                    <a:pt x="5371" y="13148"/>
                  </a:cubicBezTo>
                  <a:lnTo>
                    <a:pt x="5093" y="13148"/>
                  </a:lnTo>
                  <a:cubicBezTo>
                    <a:pt x="4970" y="13148"/>
                    <a:pt x="4877" y="13055"/>
                    <a:pt x="4877" y="12931"/>
                  </a:cubicBezTo>
                  <a:lnTo>
                    <a:pt x="4877" y="12654"/>
                  </a:lnTo>
                  <a:close/>
                  <a:moveTo>
                    <a:pt x="6852" y="0"/>
                  </a:moveTo>
                  <a:cubicBezTo>
                    <a:pt x="2315" y="0"/>
                    <a:pt x="1" y="5401"/>
                    <a:pt x="3118" y="8673"/>
                  </a:cubicBezTo>
                  <a:cubicBezTo>
                    <a:pt x="3396" y="8950"/>
                    <a:pt x="3550" y="9352"/>
                    <a:pt x="3550" y="9753"/>
                  </a:cubicBezTo>
                  <a:lnTo>
                    <a:pt x="3550" y="9784"/>
                  </a:lnTo>
                  <a:cubicBezTo>
                    <a:pt x="3519" y="10339"/>
                    <a:pt x="3920" y="10802"/>
                    <a:pt x="4476" y="10925"/>
                  </a:cubicBezTo>
                  <a:lnTo>
                    <a:pt x="4476" y="11450"/>
                  </a:lnTo>
                  <a:cubicBezTo>
                    <a:pt x="4468" y="11449"/>
                    <a:pt x="4461" y="11449"/>
                    <a:pt x="4454" y="11449"/>
                  </a:cubicBezTo>
                  <a:cubicBezTo>
                    <a:pt x="4236" y="11449"/>
                    <a:pt x="4236" y="11884"/>
                    <a:pt x="4454" y="11884"/>
                  </a:cubicBezTo>
                  <a:cubicBezTo>
                    <a:pt x="4461" y="11884"/>
                    <a:pt x="4468" y="11883"/>
                    <a:pt x="4476" y="11882"/>
                  </a:cubicBezTo>
                  <a:lnTo>
                    <a:pt x="4476" y="12253"/>
                  </a:lnTo>
                  <a:cubicBezTo>
                    <a:pt x="4468" y="12252"/>
                    <a:pt x="4461" y="12251"/>
                    <a:pt x="4454" y="12251"/>
                  </a:cubicBezTo>
                  <a:cubicBezTo>
                    <a:pt x="4236" y="12251"/>
                    <a:pt x="4236" y="12686"/>
                    <a:pt x="4454" y="12686"/>
                  </a:cubicBezTo>
                  <a:cubicBezTo>
                    <a:pt x="4461" y="12686"/>
                    <a:pt x="4468" y="12686"/>
                    <a:pt x="4476" y="12685"/>
                  </a:cubicBezTo>
                  <a:lnTo>
                    <a:pt x="4476" y="12962"/>
                  </a:lnTo>
                  <a:cubicBezTo>
                    <a:pt x="4476" y="13240"/>
                    <a:pt x="4661" y="13487"/>
                    <a:pt x="4939" y="13580"/>
                  </a:cubicBezTo>
                  <a:cubicBezTo>
                    <a:pt x="5031" y="14104"/>
                    <a:pt x="5463" y="14505"/>
                    <a:pt x="6019" y="14505"/>
                  </a:cubicBezTo>
                  <a:lnTo>
                    <a:pt x="7685" y="14505"/>
                  </a:lnTo>
                  <a:cubicBezTo>
                    <a:pt x="8210" y="14505"/>
                    <a:pt x="8673" y="14104"/>
                    <a:pt x="8735" y="13580"/>
                  </a:cubicBezTo>
                  <a:cubicBezTo>
                    <a:pt x="9012" y="13487"/>
                    <a:pt x="9198" y="13240"/>
                    <a:pt x="9198" y="12962"/>
                  </a:cubicBezTo>
                  <a:lnTo>
                    <a:pt x="9198" y="12685"/>
                  </a:lnTo>
                  <a:lnTo>
                    <a:pt x="9228" y="12685"/>
                  </a:lnTo>
                  <a:cubicBezTo>
                    <a:pt x="9475" y="12654"/>
                    <a:pt x="9475" y="12283"/>
                    <a:pt x="9228" y="12253"/>
                  </a:cubicBezTo>
                  <a:lnTo>
                    <a:pt x="9198" y="12253"/>
                  </a:lnTo>
                  <a:lnTo>
                    <a:pt x="9198" y="11882"/>
                  </a:lnTo>
                  <a:lnTo>
                    <a:pt x="9228" y="11882"/>
                  </a:lnTo>
                  <a:cubicBezTo>
                    <a:pt x="9475" y="11820"/>
                    <a:pt x="9475" y="11481"/>
                    <a:pt x="9228" y="11450"/>
                  </a:cubicBezTo>
                  <a:lnTo>
                    <a:pt x="9198" y="11450"/>
                  </a:lnTo>
                  <a:lnTo>
                    <a:pt x="9198" y="10925"/>
                  </a:lnTo>
                  <a:cubicBezTo>
                    <a:pt x="9753" y="10833"/>
                    <a:pt x="10154" y="10339"/>
                    <a:pt x="10154" y="9784"/>
                  </a:cubicBezTo>
                  <a:lnTo>
                    <a:pt x="10154" y="9753"/>
                  </a:lnTo>
                  <a:cubicBezTo>
                    <a:pt x="10154" y="9352"/>
                    <a:pt x="10309" y="8950"/>
                    <a:pt x="10586" y="8673"/>
                  </a:cubicBezTo>
                  <a:cubicBezTo>
                    <a:pt x="11481" y="7716"/>
                    <a:pt x="11975" y="6450"/>
                    <a:pt x="11975" y="5123"/>
                  </a:cubicBezTo>
                  <a:cubicBezTo>
                    <a:pt x="11975" y="3920"/>
                    <a:pt x="11543" y="2747"/>
                    <a:pt x="10772" y="1821"/>
                  </a:cubicBezTo>
                  <a:cubicBezTo>
                    <a:pt x="10726" y="1775"/>
                    <a:pt x="10673" y="1756"/>
                    <a:pt x="10621" y="1756"/>
                  </a:cubicBezTo>
                  <a:cubicBezTo>
                    <a:pt x="10462" y="1756"/>
                    <a:pt x="10316" y="1936"/>
                    <a:pt x="10432" y="2099"/>
                  </a:cubicBezTo>
                  <a:cubicBezTo>
                    <a:pt x="11975" y="3920"/>
                    <a:pt x="11913" y="6636"/>
                    <a:pt x="10247" y="8364"/>
                  </a:cubicBezTo>
                  <a:cubicBezTo>
                    <a:pt x="9877" y="8734"/>
                    <a:pt x="9691" y="9228"/>
                    <a:pt x="9691" y="9753"/>
                  </a:cubicBezTo>
                  <a:cubicBezTo>
                    <a:pt x="9691" y="10154"/>
                    <a:pt x="9383" y="10493"/>
                    <a:pt x="8951" y="10493"/>
                  </a:cubicBezTo>
                  <a:lnTo>
                    <a:pt x="4723" y="10493"/>
                  </a:lnTo>
                  <a:cubicBezTo>
                    <a:pt x="4291" y="10493"/>
                    <a:pt x="3951" y="10154"/>
                    <a:pt x="3951" y="9753"/>
                  </a:cubicBezTo>
                  <a:cubicBezTo>
                    <a:pt x="3982" y="9228"/>
                    <a:pt x="3797" y="8734"/>
                    <a:pt x="3426" y="8364"/>
                  </a:cubicBezTo>
                  <a:cubicBezTo>
                    <a:pt x="1729" y="6574"/>
                    <a:pt x="1729" y="3766"/>
                    <a:pt x="3396" y="1945"/>
                  </a:cubicBezTo>
                  <a:cubicBezTo>
                    <a:pt x="4317" y="938"/>
                    <a:pt x="5586" y="422"/>
                    <a:pt x="6861" y="422"/>
                  </a:cubicBezTo>
                  <a:cubicBezTo>
                    <a:pt x="7893" y="422"/>
                    <a:pt x="8928" y="761"/>
                    <a:pt x="9784" y="1451"/>
                  </a:cubicBezTo>
                  <a:cubicBezTo>
                    <a:pt x="9825" y="1480"/>
                    <a:pt x="9867" y="1493"/>
                    <a:pt x="9907" y="1493"/>
                  </a:cubicBezTo>
                  <a:cubicBezTo>
                    <a:pt x="10078" y="1493"/>
                    <a:pt x="10212" y="1262"/>
                    <a:pt x="10062" y="1111"/>
                  </a:cubicBezTo>
                  <a:cubicBezTo>
                    <a:pt x="9167" y="402"/>
                    <a:pt x="8056" y="0"/>
                    <a:pt x="69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grpSp>
          <p:nvGrpSpPr>
            <p:cNvPr id="12564" name="Google Shape;12564;p23"/>
            <p:cNvGrpSpPr/>
            <p:nvPr/>
          </p:nvGrpSpPr>
          <p:grpSpPr>
            <a:xfrm>
              <a:off x="6355250" y="4215575"/>
              <a:ext cx="152075" cy="146425"/>
              <a:chOff x="6355250" y="4215575"/>
              <a:chExt cx="152075" cy="146425"/>
            </a:xfrm>
          </p:grpSpPr>
          <p:sp>
            <p:nvSpPr>
              <p:cNvPr id="12565" name="Google Shape;12565;p23"/>
              <p:cNvSpPr/>
              <p:nvPr/>
            </p:nvSpPr>
            <p:spPr>
              <a:xfrm>
                <a:off x="6368900" y="4215575"/>
                <a:ext cx="125000" cy="124075"/>
              </a:xfrm>
              <a:custGeom>
                <a:avLst/>
                <a:gdLst/>
                <a:ahLst/>
                <a:cxnLst/>
                <a:rect l="l" t="t" r="r" b="b"/>
                <a:pathLst>
                  <a:path w="5000" h="4963" extrusionOk="0">
                    <a:moveTo>
                      <a:pt x="2531" y="703"/>
                    </a:moveTo>
                    <a:lnTo>
                      <a:pt x="3025" y="1783"/>
                    </a:lnTo>
                    <a:cubicBezTo>
                      <a:pt x="3056" y="1845"/>
                      <a:pt x="3117" y="1907"/>
                      <a:pt x="3179" y="1907"/>
                    </a:cubicBezTo>
                    <a:lnTo>
                      <a:pt x="4352" y="2092"/>
                    </a:lnTo>
                    <a:lnTo>
                      <a:pt x="3488" y="2956"/>
                    </a:lnTo>
                    <a:cubicBezTo>
                      <a:pt x="3457" y="2987"/>
                      <a:pt x="3426" y="3079"/>
                      <a:pt x="3426" y="3141"/>
                    </a:cubicBezTo>
                    <a:lnTo>
                      <a:pt x="3642" y="4345"/>
                    </a:lnTo>
                    <a:lnTo>
                      <a:pt x="2624" y="3789"/>
                    </a:lnTo>
                    <a:cubicBezTo>
                      <a:pt x="2593" y="3758"/>
                      <a:pt x="2554" y="3743"/>
                      <a:pt x="2516" y="3743"/>
                    </a:cubicBezTo>
                    <a:cubicBezTo>
                      <a:pt x="2477" y="3743"/>
                      <a:pt x="2438" y="3758"/>
                      <a:pt x="2407" y="3789"/>
                    </a:cubicBezTo>
                    <a:lnTo>
                      <a:pt x="1420" y="4345"/>
                    </a:lnTo>
                    <a:lnTo>
                      <a:pt x="1605" y="3141"/>
                    </a:lnTo>
                    <a:cubicBezTo>
                      <a:pt x="1605" y="3079"/>
                      <a:pt x="1574" y="2987"/>
                      <a:pt x="1543" y="2956"/>
                    </a:cubicBezTo>
                    <a:lnTo>
                      <a:pt x="710" y="2092"/>
                    </a:lnTo>
                    <a:lnTo>
                      <a:pt x="1852" y="1907"/>
                    </a:lnTo>
                    <a:cubicBezTo>
                      <a:pt x="1945" y="1876"/>
                      <a:pt x="1975" y="1845"/>
                      <a:pt x="2006" y="1783"/>
                    </a:cubicBezTo>
                    <a:lnTo>
                      <a:pt x="2531" y="703"/>
                    </a:lnTo>
                    <a:close/>
                    <a:moveTo>
                      <a:pt x="2516" y="1"/>
                    </a:moveTo>
                    <a:cubicBezTo>
                      <a:pt x="2438" y="1"/>
                      <a:pt x="2361" y="39"/>
                      <a:pt x="2315" y="117"/>
                    </a:cubicBezTo>
                    <a:lnTo>
                      <a:pt x="1667" y="1505"/>
                    </a:lnTo>
                    <a:lnTo>
                      <a:pt x="216" y="1721"/>
                    </a:lnTo>
                    <a:cubicBezTo>
                      <a:pt x="62" y="1752"/>
                      <a:pt x="0" y="1968"/>
                      <a:pt x="124" y="2092"/>
                    </a:cubicBezTo>
                    <a:lnTo>
                      <a:pt x="1173" y="3172"/>
                    </a:lnTo>
                    <a:lnTo>
                      <a:pt x="926" y="4715"/>
                    </a:lnTo>
                    <a:cubicBezTo>
                      <a:pt x="902" y="4857"/>
                      <a:pt x="1006" y="4962"/>
                      <a:pt x="1125" y="4962"/>
                    </a:cubicBezTo>
                    <a:cubicBezTo>
                      <a:pt x="1161" y="4962"/>
                      <a:pt x="1199" y="4953"/>
                      <a:pt x="1235" y="4931"/>
                    </a:cubicBezTo>
                    <a:lnTo>
                      <a:pt x="2531" y="4221"/>
                    </a:lnTo>
                    <a:lnTo>
                      <a:pt x="3827" y="4931"/>
                    </a:lnTo>
                    <a:cubicBezTo>
                      <a:pt x="3863" y="4953"/>
                      <a:pt x="3899" y="4962"/>
                      <a:pt x="3933" y="4962"/>
                    </a:cubicBezTo>
                    <a:cubicBezTo>
                      <a:pt x="4045" y="4962"/>
                      <a:pt x="4136" y="4857"/>
                      <a:pt x="4136" y="4715"/>
                    </a:cubicBezTo>
                    <a:lnTo>
                      <a:pt x="3889" y="3172"/>
                    </a:lnTo>
                    <a:lnTo>
                      <a:pt x="4938" y="2092"/>
                    </a:lnTo>
                    <a:cubicBezTo>
                      <a:pt x="5000" y="2030"/>
                      <a:pt x="5000" y="1937"/>
                      <a:pt x="4969" y="1876"/>
                    </a:cubicBezTo>
                    <a:cubicBezTo>
                      <a:pt x="4969" y="1783"/>
                      <a:pt x="4876" y="1752"/>
                      <a:pt x="4815" y="1721"/>
                    </a:cubicBezTo>
                    <a:lnTo>
                      <a:pt x="3364" y="1505"/>
                    </a:lnTo>
                    <a:lnTo>
                      <a:pt x="2716" y="117"/>
                    </a:lnTo>
                    <a:cubicBezTo>
                      <a:pt x="2670" y="39"/>
                      <a:pt x="2593" y="1"/>
                      <a:pt x="2516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566" name="Google Shape;12566;p23"/>
              <p:cNvSpPr/>
              <p:nvPr/>
            </p:nvSpPr>
            <p:spPr>
              <a:xfrm>
                <a:off x="6426750" y="4338075"/>
                <a:ext cx="10825" cy="239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57" extrusionOk="0">
                    <a:moveTo>
                      <a:pt x="205" y="0"/>
                    </a:moveTo>
                    <a:cubicBezTo>
                      <a:pt x="109" y="0"/>
                      <a:pt x="16" y="62"/>
                      <a:pt x="1" y="185"/>
                    </a:cubicBezTo>
                    <a:lnTo>
                      <a:pt x="1" y="772"/>
                    </a:lnTo>
                    <a:cubicBezTo>
                      <a:pt x="16" y="895"/>
                      <a:pt x="109" y="957"/>
                      <a:pt x="205" y="957"/>
                    </a:cubicBezTo>
                    <a:cubicBezTo>
                      <a:pt x="302" y="957"/>
                      <a:pt x="402" y="895"/>
                      <a:pt x="433" y="772"/>
                    </a:cubicBezTo>
                    <a:lnTo>
                      <a:pt x="433" y="185"/>
                    </a:lnTo>
                    <a:cubicBezTo>
                      <a:pt x="402" y="62"/>
                      <a:pt x="302" y="0"/>
                      <a:pt x="205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567" name="Google Shape;12567;p23"/>
              <p:cNvSpPr/>
              <p:nvPr/>
            </p:nvSpPr>
            <p:spPr>
              <a:xfrm>
                <a:off x="6355250" y="4297175"/>
                <a:ext cx="25775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589" extrusionOk="0">
                    <a:moveTo>
                      <a:pt x="731" y="0"/>
                    </a:moveTo>
                    <a:lnTo>
                      <a:pt x="207" y="186"/>
                    </a:lnTo>
                    <a:cubicBezTo>
                      <a:pt x="0" y="274"/>
                      <a:pt x="104" y="589"/>
                      <a:pt x="330" y="589"/>
                    </a:cubicBezTo>
                    <a:cubicBezTo>
                      <a:pt x="340" y="589"/>
                      <a:pt x="350" y="588"/>
                      <a:pt x="361" y="587"/>
                    </a:cubicBezTo>
                    <a:lnTo>
                      <a:pt x="855" y="402"/>
                    </a:lnTo>
                    <a:cubicBezTo>
                      <a:pt x="1030" y="285"/>
                      <a:pt x="956" y="29"/>
                      <a:pt x="764" y="29"/>
                    </a:cubicBezTo>
                    <a:cubicBezTo>
                      <a:pt x="754" y="29"/>
                      <a:pt x="743" y="30"/>
                      <a:pt x="731" y="31"/>
                    </a:cubicBezTo>
                    <a:lnTo>
                      <a:pt x="731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568" name="Google Shape;12568;p23"/>
              <p:cNvSpPr/>
              <p:nvPr/>
            </p:nvSpPr>
            <p:spPr>
              <a:xfrm>
                <a:off x="6481000" y="4297125"/>
                <a:ext cx="26325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596" extrusionOk="0">
                    <a:moveTo>
                      <a:pt x="298" y="0"/>
                    </a:moveTo>
                    <a:cubicBezTo>
                      <a:pt x="103" y="0"/>
                      <a:pt x="1" y="257"/>
                      <a:pt x="176" y="404"/>
                    </a:cubicBezTo>
                    <a:lnTo>
                      <a:pt x="701" y="589"/>
                    </a:lnTo>
                    <a:cubicBezTo>
                      <a:pt x="720" y="594"/>
                      <a:pt x="738" y="596"/>
                      <a:pt x="755" y="596"/>
                    </a:cubicBezTo>
                    <a:cubicBezTo>
                      <a:pt x="965" y="596"/>
                      <a:pt x="1053" y="273"/>
                      <a:pt x="825" y="188"/>
                    </a:cubicBezTo>
                    <a:lnTo>
                      <a:pt x="331" y="2"/>
                    </a:lnTo>
                    <a:cubicBezTo>
                      <a:pt x="320" y="1"/>
                      <a:pt x="309" y="0"/>
                      <a:pt x="298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569" name="Google Shape;12569;p23"/>
              <p:cNvSpPr/>
              <p:nvPr/>
            </p:nvSpPr>
            <p:spPr>
              <a:xfrm>
                <a:off x="6461475" y="4217300"/>
                <a:ext cx="24300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972" h="912" extrusionOk="0">
                    <a:moveTo>
                      <a:pt x="655" y="0"/>
                    </a:moveTo>
                    <a:cubicBezTo>
                      <a:pt x="599" y="0"/>
                      <a:pt x="542" y="23"/>
                      <a:pt x="494" y="78"/>
                    </a:cubicBezTo>
                    <a:lnTo>
                      <a:pt x="124" y="572"/>
                    </a:lnTo>
                    <a:cubicBezTo>
                      <a:pt x="1" y="696"/>
                      <a:pt x="93" y="912"/>
                      <a:pt x="278" y="912"/>
                    </a:cubicBezTo>
                    <a:cubicBezTo>
                      <a:pt x="340" y="912"/>
                      <a:pt x="402" y="881"/>
                      <a:pt x="433" y="819"/>
                    </a:cubicBezTo>
                    <a:lnTo>
                      <a:pt x="834" y="356"/>
                    </a:lnTo>
                    <a:cubicBezTo>
                      <a:pt x="972" y="195"/>
                      <a:pt x="819" y="0"/>
                      <a:pt x="655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570" name="Google Shape;12570;p23"/>
              <p:cNvSpPr/>
              <p:nvPr/>
            </p:nvSpPr>
            <p:spPr>
              <a:xfrm>
                <a:off x="6380875" y="4218825"/>
                <a:ext cx="22775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51" extrusionOk="0">
                    <a:moveTo>
                      <a:pt x="291" y="1"/>
                    </a:moveTo>
                    <a:cubicBezTo>
                      <a:pt x="136" y="1"/>
                      <a:pt x="1" y="196"/>
                      <a:pt x="139" y="357"/>
                    </a:cubicBezTo>
                    <a:lnTo>
                      <a:pt x="478" y="758"/>
                    </a:lnTo>
                    <a:cubicBezTo>
                      <a:pt x="509" y="789"/>
                      <a:pt x="571" y="820"/>
                      <a:pt x="632" y="820"/>
                    </a:cubicBezTo>
                    <a:lnTo>
                      <a:pt x="632" y="851"/>
                    </a:lnTo>
                    <a:cubicBezTo>
                      <a:pt x="817" y="851"/>
                      <a:pt x="910" y="635"/>
                      <a:pt x="787" y="511"/>
                    </a:cubicBezTo>
                    <a:lnTo>
                      <a:pt x="447" y="79"/>
                    </a:lnTo>
                    <a:cubicBezTo>
                      <a:pt x="400" y="24"/>
                      <a:pt x="344" y="1"/>
                      <a:pt x="291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</p:grpSp>
      </p:grpSp>
      <p:grpSp>
        <p:nvGrpSpPr>
          <p:cNvPr id="12571" name="Google Shape;12571;p23"/>
          <p:cNvGrpSpPr/>
          <p:nvPr/>
        </p:nvGrpSpPr>
        <p:grpSpPr>
          <a:xfrm>
            <a:off x="7721032" y="3422728"/>
            <a:ext cx="362650" cy="361875"/>
            <a:chOff x="4755600" y="2463975"/>
            <a:chExt cx="362650" cy="361875"/>
          </a:xfrm>
        </p:grpSpPr>
        <p:sp>
          <p:nvSpPr>
            <p:cNvPr id="12572" name="Google Shape;12572;p23"/>
            <p:cNvSpPr/>
            <p:nvPr/>
          </p:nvSpPr>
          <p:spPr>
            <a:xfrm>
              <a:off x="4755600" y="2463975"/>
              <a:ext cx="362650" cy="361875"/>
            </a:xfrm>
            <a:custGeom>
              <a:avLst/>
              <a:gdLst/>
              <a:ahLst/>
              <a:cxnLst/>
              <a:rect l="l" t="t" r="r" b="b"/>
              <a:pathLst>
                <a:path w="14506" h="14475" extrusionOk="0">
                  <a:moveTo>
                    <a:pt x="5061" y="4044"/>
                  </a:moveTo>
                  <a:cubicBezTo>
                    <a:pt x="5185" y="4044"/>
                    <a:pt x="5277" y="4136"/>
                    <a:pt x="5247" y="4260"/>
                  </a:cubicBezTo>
                  <a:lnTo>
                    <a:pt x="5247" y="8364"/>
                  </a:lnTo>
                  <a:cubicBezTo>
                    <a:pt x="5277" y="8488"/>
                    <a:pt x="5185" y="8580"/>
                    <a:pt x="5061" y="8580"/>
                  </a:cubicBezTo>
                  <a:lnTo>
                    <a:pt x="5000" y="8580"/>
                  </a:lnTo>
                  <a:lnTo>
                    <a:pt x="5000" y="7840"/>
                  </a:lnTo>
                  <a:cubicBezTo>
                    <a:pt x="5000" y="7716"/>
                    <a:pt x="4907" y="7624"/>
                    <a:pt x="4784" y="7624"/>
                  </a:cubicBezTo>
                  <a:lnTo>
                    <a:pt x="4321" y="7593"/>
                  </a:lnTo>
                  <a:lnTo>
                    <a:pt x="4321" y="4260"/>
                  </a:lnTo>
                  <a:cubicBezTo>
                    <a:pt x="4321" y="4136"/>
                    <a:pt x="4413" y="4044"/>
                    <a:pt x="4537" y="4044"/>
                  </a:cubicBezTo>
                  <a:close/>
                  <a:moveTo>
                    <a:pt x="14073" y="10000"/>
                  </a:moveTo>
                  <a:lnTo>
                    <a:pt x="14073" y="10710"/>
                  </a:lnTo>
                  <a:cubicBezTo>
                    <a:pt x="14073" y="11080"/>
                    <a:pt x="13765" y="11358"/>
                    <a:pt x="13394" y="11358"/>
                  </a:cubicBezTo>
                  <a:lnTo>
                    <a:pt x="5000" y="11358"/>
                  </a:lnTo>
                  <a:lnTo>
                    <a:pt x="5000" y="10000"/>
                  </a:lnTo>
                  <a:close/>
                  <a:moveTo>
                    <a:pt x="9135" y="11790"/>
                  </a:moveTo>
                  <a:lnTo>
                    <a:pt x="9135" y="13148"/>
                  </a:lnTo>
                  <a:lnTo>
                    <a:pt x="7376" y="13148"/>
                  </a:lnTo>
                  <a:lnTo>
                    <a:pt x="7376" y="11790"/>
                  </a:lnTo>
                  <a:close/>
                  <a:moveTo>
                    <a:pt x="10555" y="13580"/>
                  </a:moveTo>
                  <a:cubicBezTo>
                    <a:pt x="10678" y="13580"/>
                    <a:pt x="10802" y="13673"/>
                    <a:pt x="10802" y="13827"/>
                  </a:cubicBezTo>
                  <a:cubicBezTo>
                    <a:pt x="10802" y="13950"/>
                    <a:pt x="10678" y="14043"/>
                    <a:pt x="10555" y="14043"/>
                  </a:cubicBezTo>
                  <a:lnTo>
                    <a:pt x="5926" y="14043"/>
                  </a:lnTo>
                  <a:cubicBezTo>
                    <a:pt x="5648" y="14012"/>
                    <a:pt x="5648" y="13611"/>
                    <a:pt x="5926" y="13580"/>
                  </a:cubicBezTo>
                  <a:close/>
                  <a:moveTo>
                    <a:pt x="11500" y="1"/>
                  </a:moveTo>
                  <a:cubicBezTo>
                    <a:pt x="11442" y="1"/>
                    <a:pt x="11388" y="32"/>
                    <a:pt x="11357" y="93"/>
                  </a:cubicBezTo>
                  <a:lnTo>
                    <a:pt x="9968" y="1667"/>
                  </a:lnTo>
                  <a:cubicBezTo>
                    <a:pt x="9845" y="1822"/>
                    <a:pt x="9938" y="2038"/>
                    <a:pt x="10123" y="2038"/>
                  </a:cubicBezTo>
                  <a:lnTo>
                    <a:pt x="10647" y="2038"/>
                  </a:lnTo>
                  <a:lnTo>
                    <a:pt x="10647" y="2593"/>
                  </a:lnTo>
                  <a:lnTo>
                    <a:pt x="5339" y="2593"/>
                  </a:lnTo>
                  <a:cubicBezTo>
                    <a:pt x="5061" y="2593"/>
                    <a:pt x="5061" y="3025"/>
                    <a:pt x="5339" y="3025"/>
                  </a:cubicBezTo>
                  <a:lnTo>
                    <a:pt x="10647" y="3025"/>
                  </a:lnTo>
                  <a:lnTo>
                    <a:pt x="10647" y="8426"/>
                  </a:lnTo>
                  <a:cubicBezTo>
                    <a:pt x="10647" y="8735"/>
                    <a:pt x="10894" y="9012"/>
                    <a:pt x="11203" y="9012"/>
                  </a:cubicBezTo>
                  <a:lnTo>
                    <a:pt x="11851" y="9012"/>
                  </a:lnTo>
                  <a:cubicBezTo>
                    <a:pt x="12160" y="9012"/>
                    <a:pt x="12407" y="8735"/>
                    <a:pt x="12407" y="8426"/>
                  </a:cubicBezTo>
                  <a:lnTo>
                    <a:pt x="12407" y="7778"/>
                  </a:lnTo>
                  <a:cubicBezTo>
                    <a:pt x="12391" y="7655"/>
                    <a:pt x="12299" y="7593"/>
                    <a:pt x="12206" y="7593"/>
                  </a:cubicBezTo>
                  <a:cubicBezTo>
                    <a:pt x="12113" y="7593"/>
                    <a:pt x="12021" y="7655"/>
                    <a:pt x="12005" y="7778"/>
                  </a:cubicBezTo>
                  <a:lnTo>
                    <a:pt x="12005" y="8426"/>
                  </a:lnTo>
                  <a:cubicBezTo>
                    <a:pt x="12005" y="8519"/>
                    <a:pt x="11944" y="8580"/>
                    <a:pt x="11851" y="8580"/>
                  </a:cubicBezTo>
                  <a:lnTo>
                    <a:pt x="11203" y="8580"/>
                  </a:lnTo>
                  <a:cubicBezTo>
                    <a:pt x="11110" y="8580"/>
                    <a:pt x="11049" y="8519"/>
                    <a:pt x="11049" y="8426"/>
                  </a:cubicBezTo>
                  <a:lnTo>
                    <a:pt x="11049" y="1822"/>
                  </a:lnTo>
                  <a:cubicBezTo>
                    <a:pt x="11049" y="1698"/>
                    <a:pt x="10956" y="1606"/>
                    <a:pt x="10833" y="1606"/>
                  </a:cubicBezTo>
                  <a:lnTo>
                    <a:pt x="10617" y="1606"/>
                  </a:lnTo>
                  <a:lnTo>
                    <a:pt x="11512" y="556"/>
                  </a:lnTo>
                  <a:lnTo>
                    <a:pt x="12437" y="1606"/>
                  </a:lnTo>
                  <a:lnTo>
                    <a:pt x="12191" y="1606"/>
                  </a:lnTo>
                  <a:cubicBezTo>
                    <a:pt x="12067" y="1606"/>
                    <a:pt x="11975" y="1698"/>
                    <a:pt x="11975" y="1822"/>
                  </a:cubicBezTo>
                  <a:lnTo>
                    <a:pt x="11975" y="6698"/>
                  </a:lnTo>
                  <a:cubicBezTo>
                    <a:pt x="11990" y="6821"/>
                    <a:pt x="12083" y="6883"/>
                    <a:pt x="12175" y="6883"/>
                  </a:cubicBezTo>
                  <a:cubicBezTo>
                    <a:pt x="12268" y="6883"/>
                    <a:pt x="12360" y="6821"/>
                    <a:pt x="12376" y="6698"/>
                  </a:cubicBezTo>
                  <a:lnTo>
                    <a:pt x="12376" y="3025"/>
                  </a:lnTo>
                  <a:lnTo>
                    <a:pt x="13394" y="3025"/>
                  </a:lnTo>
                  <a:cubicBezTo>
                    <a:pt x="13765" y="3025"/>
                    <a:pt x="14042" y="3303"/>
                    <a:pt x="14042" y="3673"/>
                  </a:cubicBezTo>
                  <a:lnTo>
                    <a:pt x="14042" y="9568"/>
                  </a:lnTo>
                  <a:lnTo>
                    <a:pt x="5000" y="9568"/>
                  </a:lnTo>
                  <a:lnTo>
                    <a:pt x="5000" y="9012"/>
                  </a:lnTo>
                  <a:lnTo>
                    <a:pt x="5061" y="9012"/>
                  </a:lnTo>
                  <a:cubicBezTo>
                    <a:pt x="5401" y="9012"/>
                    <a:pt x="5679" y="8735"/>
                    <a:pt x="5679" y="8364"/>
                  </a:cubicBezTo>
                  <a:lnTo>
                    <a:pt x="5679" y="4260"/>
                  </a:lnTo>
                  <a:cubicBezTo>
                    <a:pt x="5679" y="3889"/>
                    <a:pt x="5401" y="3612"/>
                    <a:pt x="5061" y="3612"/>
                  </a:cubicBezTo>
                  <a:lnTo>
                    <a:pt x="4537" y="3612"/>
                  </a:lnTo>
                  <a:cubicBezTo>
                    <a:pt x="4166" y="3612"/>
                    <a:pt x="3889" y="3889"/>
                    <a:pt x="3889" y="4260"/>
                  </a:cubicBezTo>
                  <a:lnTo>
                    <a:pt x="3889" y="7624"/>
                  </a:lnTo>
                  <a:lnTo>
                    <a:pt x="2438" y="7624"/>
                  </a:lnTo>
                  <a:lnTo>
                    <a:pt x="2438" y="3673"/>
                  </a:lnTo>
                  <a:cubicBezTo>
                    <a:pt x="2438" y="3303"/>
                    <a:pt x="2716" y="3025"/>
                    <a:pt x="3086" y="3025"/>
                  </a:cubicBezTo>
                  <a:lnTo>
                    <a:pt x="4228" y="3025"/>
                  </a:lnTo>
                  <a:cubicBezTo>
                    <a:pt x="4506" y="3025"/>
                    <a:pt x="4506" y="2593"/>
                    <a:pt x="4228" y="2593"/>
                  </a:cubicBezTo>
                  <a:lnTo>
                    <a:pt x="3086" y="2593"/>
                  </a:lnTo>
                  <a:cubicBezTo>
                    <a:pt x="2469" y="2593"/>
                    <a:pt x="2006" y="3087"/>
                    <a:pt x="2006" y="3673"/>
                  </a:cubicBezTo>
                  <a:lnTo>
                    <a:pt x="2006" y="7624"/>
                  </a:lnTo>
                  <a:lnTo>
                    <a:pt x="216" y="7624"/>
                  </a:lnTo>
                  <a:cubicBezTo>
                    <a:pt x="93" y="7624"/>
                    <a:pt x="0" y="7716"/>
                    <a:pt x="0" y="7840"/>
                  </a:cubicBezTo>
                  <a:lnTo>
                    <a:pt x="0" y="14290"/>
                  </a:lnTo>
                  <a:cubicBezTo>
                    <a:pt x="0" y="14382"/>
                    <a:pt x="93" y="14475"/>
                    <a:pt x="216" y="14475"/>
                  </a:cubicBezTo>
                  <a:lnTo>
                    <a:pt x="895" y="14475"/>
                  </a:lnTo>
                  <a:cubicBezTo>
                    <a:pt x="1173" y="14475"/>
                    <a:pt x="1173" y="14074"/>
                    <a:pt x="895" y="14074"/>
                  </a:cubicBezTo>
                  <a:lnTo>
                    <a:pt x="432" y="14074"/>
                  </a:lnTo>
                  <a:lnTo>
                    <a:pt x="432" y="8056"/>
                  </a:lnTo>
                  <a:lnTo>
                    <a:pt x="4599" y="8056"/>
                  </a:lnTo>
                  <a:lnTo>
                    <a:pt x="4599" y="14074"/>
                  </a:lnTo>
                  <a:lnTo>
                    <a:pt x="1975" y="14074"/>
                  </a:lnTo>
                  <a:cubicBezTo>
                    <a:pt x="1698" y="14074"/>
                    <a:pt x="1698" y="14475"/>
                    <a:pt x="1975" y="14475"/>
                  </a:cubicBezTo>
                  <a:lnTo>
                    <a:pt x="4784" y="14475"/>
                  </a:lnTo>
                  <a:cubicBezTo>
                    <a:pt x="4907" y="14475"/>
                    <a:pt x="5000" y="14382"/>
                    <a:pt x="5000" y="14290"/>
                  </a:cubicBezTo>
                  <a:lnTo>
                    <a:pt x="5000" y="11790"/>
                  </a:lnTo>
                  <a:lnTo>
                    <a:pt x="6975" y="11790"/>
                  </a:lnTo>
                  <a:lnTo>
                    <a:pt x="6975" y="13179"/>
                  </a:lnTo>
                  <a:lnTo>
                    <a:pt x="5926" y="13179"/>
                  </a:lnTo>
                  <a:cubicBezTo>
                    <a:pt x="5123" y="13241"/>
                    <a:pt x="5123" y="14413"/>
                    <a:pt x="5926" y="14475"/>
                  </a:cubicBezTo>
                  <a:lnTo>
                    <a:pt x="10555" y="14475"/>
                  </a:lnTo>
                  <a:cubicBezTo>
                    <a:pt x="11388" y="14413"/>
                    <a:pt x="11388" y="13241"/>
                    <a:pt x="10555" y="13179"/>
                  </a:cubicBezTo>
                  <a:lnTo>
                    <a:pt x="9567" y="13179"/>
                  </a:lnTo>
                  <a:lnTo>
                    <a:pt x="9567" y="11790"/>
                  </a:lnTo>
                  <a:lnTo>
                    <a:pt x="13425" y="11790"/>
                  </a:lnTo>
                  <a:cubicBezTo>
                    <a:pt x="14011" y="11790"/>
                    <a:pt x="14505" y="11296"/>
                    <a:pt x="14505" y="10710"/>
                  </a:cubicBezTo>
                  <a:lnTo>
                    <a:pt x="14505" y="3673"/>
                  </a:lnTo>
                  <a:cubicBezTo>
                    <a:pt x="14505" y="3087"/>
                    <a:pt x="14011" y="2593"/>
                    <a:pt x="13425" y="2593"/>
                  </a:cubicBezTo>
                  <a:lnTo>
                    <a:pt x="12407" y="2593"/>
                  </a:lnTo>
                  <a:lnTo>
                    <a:pt x="12407" y="2038"/>
                  </a:lnTo>
                  <a:lnTo>
                    <a:pt x="12870" y="2038"/>
                  </a:lnTo>
                  <a:cubicBezTo>
                    <a:pt x="13055" y="2007"/>
                    <a:pt x="13147" y="1822"/>
                    <a:pt x="13055" y="1667"/>
                  </a:cubicBezTo>
                  <a:lnTo>
                    <a:pt x="11666" y="93"/>
                  </a:lnTo>
                  <a:cubicBezTo>
                    <a:pt x="11620" y="32"/>
                    <a:pt x="11558" y="1"/>
                    <a:pt x="11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73" name="Google Shape;12573;p23"/>
            <p:cNvSpPr/>
            <p:nvPr/>
          </p:nvSpPr>
          <p:spPr>
            <a:xfrm>
              <a:off x="4909125" y="2599000"/>
              <a:ext cx="45550" cy="90300"/>
            </a:xfrm>
            <a:custGeom>
              <a:avLst/>
              <a:gdLst/>
              <a:ahLst/>
              <a:cxnLst/>
              <a:rect l="l" t="t" r="r" b="b"/>
              <a:pathLst>
                <a:path w="1822" h="3612" extrusionOk="0">
                  <a:moveTo>
                    <a:pt x="1143" y="464"/>
                  </a:moveTo>
                  <a:cubicBezTo>
                    <a:pt x="1266" y="464"/>
                    <a:pt x="1359" y="556"/>
                    <a:pt x="1359" y="649"/>
                  </a:cubicBezTo>
                  <a:lnTo>
                    <a:pt x="1359" y="2963"/>
                  </a:lnTo>
                  <a:cubicBezTo>
                    <a:pt x="1359" y="3087"/>
                    <a:pt x="1266" y="3179"/>
                    <a:pt x="1143" y="3179"/>
                  </a:cubicBezTo>
                  <a:lnTo>
                    <a:pt x="649" y="3179"/>
                  </a:lnTo>
                  <a:cubicBezTo>
                    <a:pt x="525" y="3179"/>
                    <a:pt x="433" y="3087"/>
                    <a:pt x="433" y="2963"/>
                  </a:cubicBezTo>
                  <a:lnTo>
                    <a:pt x="433" y="649"/>
                  </a:lnTo>
                  <a:cubicBezTo>
                    <a:pt x="433" y="556"/>
                    <a:pt x="494" y="464"/>
                    <a:pt x="618" y="464"/>
                  </a:cubicBezTo>
                  <a:close/>
                  <a:moveTo>
                    <a:pt x="649" y="1"/>
                  </a:moveTo>
                  <a:cubicBezTo>
                    <a:pt x="278" y="1"/>
                    <a:pt x="1" y="278"/>
                    <a:pt x="1" y="618"/>
                  </a:cubicBezTo>
                  <a:lnTo>
                    <a:pt x="1" y="2933"/>
                  </a:lnTo>
                  <a:cubicBezTo>
                    <a:pt x="1" y="3303"/>
                    <a:pt x="278" y="3611"/>
                    <a:pt x="649" y="3611"/>
                  </a:cubicBezTo>
                  <a:lnTo>
                    <a:pt x="1143" y="3611"/>
                  </a:lnTo>
                  <a:cubicBezTo>
                    <a:pt x="1513" y="3611"/>
                    <a:pt x="1791" y="3334"/>
                    <a:pt x="1791" y="2963"/>
                  </a:cubicBezTo>
                  <a:lnTo>
                    <a:pt x="1791" y="649"/>
                  </a:lnTo>
                  <a:cubicBezTo>
                    <a:pt x="1821" y="309"/>
                    <a:pt x="1513" y="1"/>
                    <a:pt x="11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74" name="Google Shape;12574;p23"/>
            <p:cNvSpPr/>
            <p:nvPr/>
          </p:nvSpPr>
          <p:spPr>
            <a:xfrm>
              <a:off x="4964675" y="2565825"/>
              <a:ext cx="44775" cy="123475"/>
            </a:xfrm>
            <a:custGeom>
              <a:avLst/>
              <a:gdLst/>
              <a:ahLst/>
              <a:cxnLst/>
              <a:rect l="l" t="t" r="r" b="b"/>
              <a:pathLst>
                <a:path w="1791" h="4939" extrusionOk="0">
                  <a:moveTo>
                    <a:pt x="1173" y="402"/>
                  </a:moveTo>
                  <a:cubicBezTo>
                    <a:pt x="1297" y="402"/>
                    <a:pt x="1359" y="494"/>
                    <a:pt x="1359" y="618"/>
                  </a:cubicBezTo>
                  <a:lnTo>
                    <a:pt x="1359" y="4290"/>
                  </a:lnTo>
                  <a:cubicBezTo>
                    <a:pt x="1389" y="4414"/>
                    <a:pt x="1297" y="4506"/>
                    <a:pt x="1173" y="4506"/>
                  </a:cubicBezTo>
                  <a:lnTo>
                    <a:pt x="649" y="4506"/>
                  </a:lnTo>
                  <a:cubicBezTo>
                    <a:pt x="525" y="4506"/>
                    <a:pt x="433" y="4414"/>
                    <a:pt x="433" y="4290"/>
                  </a:cubicBezTo>
                  <a:lnTo>
                    <a:pt x="433" y="618"/>
                  </a:lnTo>
                  <a:cubicBezTo>
                    <a:pt x="433" y="494"/>
                    <a:pt x="525" y="402"/>
                    <a:pt x="649" y="402"/>
                  </a:cubicBezTo>
                  <a:close/>
                  <a:moveTo>
                    <a:pt x="649" y="1"/>
                  </a:moveTo>
                  <a:cubicBezTo>
                    <a:pt x="278" y="1"/>
                    <a:pt x="1" y="278"/>
                    <a:pt x="1" y="618"/>
                  </a:cubicBezTo>
                  <a:lnTo>
                    <a:pt x="1" y="4290"/>
                  </a:lnTo>
                  <a:cubicBezTo>
                    <a:pt x="1" y="4661"/>
                    <a:pt x="278" y="4938"/>
                    <a:pt x="649" y="4938"/>
                  </a:cubicBezTo>
                  <a:lnTo>
                    <a:pt x="1173" y="4938"/>
                  </a:lnTo>
                  <a:cubicBezTo>
                    <a:pt x="1513" y="4938"/>
                    <a:pt x="1791" y="4661"/>
                    <a:pt x="1791" y="4290"/>
                  </a:cubicBezTo>
                  <a:lnTo>
                    <a:pt x="1791" y="618"/>
                  </a:lnTo>
                  <a:cubicBezTo>
                    <a:pt x="1791" y="278"/>
                    <a:pt x="1513" y="1"/>
                    <a:pt x="11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75" name="Google Shape;12575;p23"/>
            <p:cNvSpPr/>
            <p:nvPr/>
          </p:nvSpPr>
          <p:spPr>
            <a:xfrm>
              <a:off x="4777975" y="2679250"/>
              <a:ext cx="90275" cy="79400"/>
            </a:xfrm>
            <a:custGeom>
              <a:avLst/>
              <a:gdLst/>
              <a:ahLst/>
              <a:cxnLst/>
              <a:rect l="l" t="t" r="r" b="b"/>
              <a:pathLst>
                <a:path w="3611" h="3176" extrusionOk="0">
                  <a:moveTo>
                    <a:pt x="1605" y="401"/>
                  </a:moveTo>
                  <a:cubicBezTo>
                    <a:pt x="2191" y="401"/>
                    <a:pt x="2685" y="803"/>
                    <a:pt x="2778" y="1389"/>
                  </a:cubicBezTo>
                  <a:lnTo>
                    <a:pt x="2407" y="1389"/>
                  </a:lnTo>
                  <a:cubicBezTo>
                    <a:pt x="2315" y="1019"/>
                    <a:pt x="1975" y="772"/>
                    <a:pt x="1605" y="772"/>
                  </a:cubicBezTo>
                  <a:cubicBezTo>
                    <a:pt x="1512" y="772"/>
                    <a:pt x="1451" y="772"/>
                    <a:pt x="1358" y="803"/>
                  </a:cubicBezTo>
                  <a:lnTo>
                    <a:pt x="1173" y="494"/>
                  </a:lnTo>
                  <a:cubicBezTo>
                    <a:pt x="1296" y="432"/>
                    <a:pt x="1451" y="401"/>
                    <a:pt x="1605" y="401"/>
                  </a:cubicBezTo>
                  <a:close/>
                  <a:moveTo>
                    <a:pt x="1605" y="1173"/>
                  </a:moveTo>
                  <a:cubicBezTo>
                    <a:pt x="2036" y="1224"/>
                    <a:pt x="1717" y="1899"/>
                    <a:pt x="1436" y="1899"/>
                  </a:cubicBezTo>
                  <a:cubicBezTo>
                    <a:pt x="1374" y="1899"/>
                    <a:pt x="1315" y="1867"/>
                    <a:pt x="1265" y="1790"/>
                  </a:cubicBezTo>
                  <a:cubicBezTo>
                    <a:pt x="1204" y="1729"/>
                    <a:pt x="1204" y="1667"/>
                    <a:pt x="1204" y="1574"/>
                  </a:cubicBezTo>
                  <a:cubicBezTo>
                    <a:pt x="1204" y="1451"/>
                    <a:pt x="1265" y="1327"/>
                    <a:pt x="1389" y="1235"/>
                  </a:cubicBezTo>
                  <a:cubicBezTo>
                    <a:pt x="1451" y="1204"/>
                    <a:pt x="1512" y="1173"/>
                    <a:pt x="1605" y="1173"/>
                  </a:cubicBezTo>
                  <a:close/>
                  <a:moveTo>
                    <a:pt x="803" y="710"/>
                  </a:moveTo>
                  <a:lnTo>
                    <a:pt x="988" y="1019"/>
                  </a:lnTo>
                  <a:cubicBezTo>
                    <a:pt x="864" y="1173"/>
                    <a:pt x="772" y="1389"/>
                    <a:pt x="772" y="1574"/>
                  </a:cubicBezTo>
                  <a:cubicBezTo>
                    <a:pt x="772" y="1636"/>
                    <a:pt x="772" y="1729"/>
                    <a:pt x="803" y="1790"/>
                  </a:cubicBezTo>
                  <a:lnTo>
                    <a:pt x="494" y="1945"/>
                  </a:lnTo>
                  <a:cubicBezTo>
                    <a:pt x="432" y="1821"/>
                    <a:pt x="432" y="1698"/>
                    <a:pt x="432" y="1574"/>
                  </a:cubicBezTo>
                  <a:cubicBezTo>
                    <a:pt x="432" y="1235"/>
                    <a:pt x="556" y="926"/>
                    <a:pt x="803" y="710"/>
                  </a:cubicBezTo>
                  <a:close/>
                  <a:moveTo>
                    <a:pt x="2778" y="1821"/>
                  </a:moveTo>
                  <a:cubicBezTo>
                    <a:pt x="2654" y="2377"/>
                    <a:pt x="2160" y="2778"/>
                    <a:pt x="1605" y="2778"/>
                  </a:cubicBezTo>
                  <a:lnTo>
                    <a:pt x="1605" y="2747"/>
                  </a:lnTo>
                  <a:cubicBezTo>
                    <a:pt x="1235" y="2747"/>
                    <a:pt x="926" y="2593"/>
                    <a:pt x="679" y="2315"/>
                  </a:cubicBezTo>
                  <a:lnTo>
                    <a:pt x="1019" y="2161"/>
                  </a:lnTo>
                  <a:cubicBezTo>
                    <a:pt x="1173" y="2315"/>
                    <a:pt x="1389" y="2407"/>
                    <a:pt x="1605" y="2407"/>
                  </a:cubicBezTo>
                  <a:cubicBezTo>
                    <a:pt x="1975" y="2407"/>
                    <a:pt x="2315" y="2161"/>
                    <a:pt x="2407" y="1821"/>
                  </a:cubicBezTo>
                  <a:close/>
                  <a:moveTo>
                    <a:pt x="1605" y="0"/>
                  </a:moveTo>
                  <a:cubicBezTo>
                    <a:pt x="1296" y="0"/>
                    <a:pt x="1019" y="62"/>
                    <a:pt x="772" y="247"/>
                  </a:cubicBezTo>
                  <a:cubicBezTo>
                    <a:pt x="278" y="525"/>
                    <a:pt x="0" y="1050"/>
                    <a:pt x="0" y="1574"/>
                  </a:cubicBezTo>
                  <a:cubicBezTo>
                    <a:pt x="0" y="1852"/>
                    <a:pt x="93" y="2130"/>
                    <a:pt x="216" y="2346"/>
                  </a:cubicBezTo>
                  <a:cubicBezTo>
                    <a:pt x="516" y="2898"/>
                    <a:pt x="1065" y="3176"/>
                    <a:pt x="1617" y="3176"/>
                  </a:cubicBezTo>
                  <a:cubicBezTo>
                    <a:pt x="2146" y="3176"/>
                    <a:pt x="2677" y="2921"/>
                    <a:pt x="2994" y="2407"/>
                  </a:cubicBezTo>
                  <a:cubicBezTo>
                    <a:pt x="3611" y="1327"/>
                    <a:pt x="2839" y="0"/>
                    <a:pt x="16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76" name="Google Shape;12576;p23"/>
            <p:cNvSpPr/>
            <p:nvPr/>
          </p:nvSpPr>
          <p:spPr>
            <a:xfrm>
              <a:off x="4782600" y="2770275"/>
              <a:ext cx="70225" cy="10850"/>
            </a:xfrm>
            <a:custGeom>
              <a:avLst/>
              <a:gdLst/>
              <a:ahLst/>
              <a:cxnLst/>
              <a:rect l="l" t="t" r="r" b="b"/>
              <a:pathLst>
                <a:path w="2809" h="434" extrusionOk="0">
                  <a:moveTo>
                    <a:pt x="309" y="1"/>
                  </a:moveTo>
                  <a:cubicBezTo>
                    <a:pt x="0" y="1"/>
                    <a:pt x="0" y="433"/>
                    <a:pt x="309" y="433"/>
                  </a:cubicBezTo>
                  <a:lnTo>
                    <a:pt x="2531" y="433"/>
                  </a:lnTo>
                  <a:cubicBezTo>
                    <a:pt x="2809" y="433"/>
                    <a:pt x="2809" y="1"/>
                    <a:pt x="25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77" name="Google Shape;12577;p23"/>
            <p:cNvSpPr/>
            <p:nvPr/>
          </p:nvSpPr>
          <p:spPr>
            <a:xfrm>
              <a:off x="4782600" y="2791125"/>
              <a:ext cx="68675" cy="10825"/>
            </a:xfrm>
            <a:custGeom>
              <a:avLst/>
              <a:gdLst/>
              <a:ahLst/>
              <a:cxnLst/>
              <a:rect l="l" t="t" r="r" b="b"/>
              <a:pathLst>
                <a:path w="2747" h="433" extrusionOk="0">
                  <a:moveTo>
                    <a:pt x="309" y="0"/>
                  </a:moveTo>
                  <a:cubicBezTo>
                    <a:pt x="0" y="0"/>
                    <a:pt x="0" y="432"/>
                    <a:pt x="309" y="432"/>
                  </a:cubicBezTo>
                  <a:lnTo>
                    <a:pt x="2531" y="432"/>
                  </a:lnTo>
                  <a:cubicBezTo>
                    <a:pt x="2654" y="432"/>
                    <a:pt x="2747" y="340"/>
                    <a:pt x="2747" y="216"/>
                  </a:cubicBezTo>
                  <a:cubicBezTo>
                    <a:pt x="2747" y="93"/>
                    <a:pt x="2654" y="0"/>
                    <a:pt x="25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578" name="Google Shape;12578;p23"/>
          <p:cNvGrpSpPr/>
          <p:nvPr/>
        </p:nvGrpSpPr>
        <p:grpSpPr>
          <a:xfrm>
            <a:off x="6260460" y="3456049"/>
            <a:ext cx="363425" cy="308650"/>
            <a:chOff x="3252625" y="2490975"/>
            <a:chExt cx="363425" cy="308650"/>
          </a:xfrm>
        </p:grpSpPr>
        <p:sp>
          <p:nvSpPr>
            <p:cNvPr id="12579" name="Google Shape;12579;p23"/>
            <p:cNvSpPr/>
            <p:nvPr/>
          </p:nvSpPr>
          <p:spPr>
            <a:xfrm>
              <a:off x="3252625" y="2490975"/>
              <a:ext cx="363425" cy="308650"/>
            </a:xfrm>
            <a:custGeom>
              <a:avLst/>
              <a:gdLst/>
              <a:ahLst/>
              <a:cxnLst/>
              <a:rect l="l" t="t" r="r" b="b"/>
              <a:pathLst>
                <a:path w="14537" h="12346" extrusionOk="0">
                  <a:moveTo>
                    <a:pt x="13055" y="4075"/>
                  </a:moveTo>
                  <a:lnTo>
                    <a:pt x="14011" y="5093"/>
                  </a:lnTo>
                  <a:lnTo>
                    <a:pt x="13055" y="6142"/>
                  </a:lnTo>
                  <a:lnTo>
                    <a:pt x="13055" y="5896"/>
                  </a:lnTo>
                  <a:cubicBezTo>
                    <a:pt x="13055" y="5772"/>
                    <a:pt x="12962" y="5680"/>
                    <a:pt x="12839" y="5680"/>
                  </a:cubicBezTo>
                  <a:lnTo>
                    <a:pt x="9876" y="5680"/>
                  </a:lnTo>
                  <a:cubicBezTo>
                    <a:pt x="9629" y="5217"/>
                    <a:pt x="9259" y="4815"/>
                    <a:pt x="8796" y="4538"/>
                  </a:cubicBezTo>
                  <a:lnTo>
                    <a:pt x="12839" y="4538"/>
                  </a:lnTo>
                  <a:cubicBezTo>
                    <a:pt x="12962" y="4538"/>
                    <a:pt x="13055" y="4445"/>
                    <a:pt x="13055" y="4322"/>
                  </a:cubicBezTo>
                  <a:lnTo>
                    <a:pt x="13055" y="4075"/>
                  </a:lnTo>
                  <a:close/>
                  <a:moveTo>
                    <a:pt x="7280" y="5755"/>
                  </a:moveTo>
                  <a:cubicBezTo>
                    <a:pt x="7478" y="5755"/>
                    <a:pt x="7678" y="5827"/>
                    <a:pt x="7839" y="5988"/>
                  </a:cubicBezTo>
                  <a:cubicBezTo>
                    <a:pt x="8333" y="6513"/>
                    <a:pt x="7963" y="7377"/>
                    <a:pt x="7253" y="7377"/>
                  </a:cubicBezTo>
                  <a:cubicBezTo>
                    <a:pt x="6821" y="7377"/>
                    <a:pt x="6450" y="7007"/>
                    <a:pt x="6450" y="6544"/>
                  </a:cubicBezTo>
                  <a:cubicBezTo>
                    <a:pt x="6471" y="6065"/>
                    <a:pt x="6871" y="5755"/>
                    <a:pt x="7280" y="5755"/>
                  </a:cubicBezTo>
                  <a:close/>
                  <a:moveTo>
                    <a:pt x="11666" y="2840"/>
                  </a:moveTo>
                  <a:lnTo>
                    <a:pt x="11666" y="4136"/>
                  </a:lnTo>
                  <a:lnTo>
                    <a:pt x="7160" y="4136"/>
                  </a:lnTo>
                  <a:cubicBezTo>
                    <a:pt x="5092" y="4229"/>
                    <a:pt x="3734" y="6328"/>
                    <a:pt x="4475" y="8241"/>
                  </a:cubicBezTo>
                  <a:lnTo>
                    <a:pt x="2870" y="8241"/>
                  </a:lnTo>
                  <a:lnTo>
                    <a:pt x="2870" y="2840"/>
                  </a:lnTo>
                  <a:close/>
                  <a:moveTo>
                    <a:pt x="7253" y="4507"/>
                  </a:moveTo>
                  <a:cubicBezTo>
                    <a:pt x="8703" y="4507"/>
                    <a:pt x="9876" y="5710"/>
                    <a:pt x="9845" y="7192"/>
                  </a:cubicBezTo>
                  <a:cubicBezTo>
                    <a:pt x="9845" y="7809"/>
                    <a:pt x="9629" y="8395"/>
                    <a:pt x="9228" y="8889"/>
                  </a:cubicBezTo>
                  <a:cubicBezTo>
                    <a:pt x="9135" y="8519"/>
                    <a:pt x="8919" y="8179"/>
                    <a:pt x="8642" y="7932"/>
                  </a:cubicBezTo>
                  <a:cubicBezTo>
                    <a:pt x="8456" y="7747"/>
                    <a:pt x="8240" y="7624"/>
                    <a:pt x="8024" y="7531"/>
                  </a:cubicBezTo>
                  <a:cubicBezTo>
                    <a:pt x="8919" y="6791"/>
                    <a:pt x="8425" y="5340"/>
                    <a:pt x="7253" y="5340"/>
                  </a:cubicBezTo>
                  <a:cubicBezTo>
                    <a:pt x="6080" y="5340"/>
                    <a:pt x="5555" y="6791"/>
                    <a:pt x="6481" y="7531"/>
                  </a:cubicBezTo>
                  <a:cubicBezTo>
                    <a:pt x="5895" y="7778"/>
                    <a:pt x="5432" y="8272"/>
                    <a:pt x="5278" y="8889"/>
                  </a:cubicBezTo>
                  <a:cubicBezTo>
                    <a:pt x="4876" y="8426"/>
                    <a:pt x="4660" y="7809"/>
                    <a:pt x="4660" y="7192"/>
                  </a:cubicBezTo>
                  <a:cubicBezTo>
                    <a:pt x="4599" y="5710"/>
                    <a:pt x="5771" y="4507"/>
                    <a:pt x="7253" y="4507"/>
                  </a:cubicBezTo>
                  <a:close/>
                  <a:moveTo>
                    <a:pt x="7346" y="7806"/>
                  </a:moveTo>
                  <a:cubicBezTo>
                    <a:pt x="7739" y="7806"/>
                    <a:pt x="8078" y="7984"/>
                    <a:pt x="8364" y="8241"/>
                  </a:cubicBezTo>
                  <a:cubicBezTo>
                    <a:pt x="8642" y="8488"/>
                    <a:pt x="8827" y="8858"/>
                    <a:pt x="8888" y="9229"/>
                  </a:cubicBezTo>
                  <a:cubicBezTo>
                    <a:pt x="8425" y="9599"/>
                    <a:pt x="7839" y="9815"/>
                    <a:pt x="7253" y="9815"/>
                  </a:cubicBezTo>
                  <a:cubicBezTo>
                    <a:pt x="6666" y="9815"/>
                    <a:pt x="6111" y="9599"/>
                    <a:pt x="5648" y="9229"/>
                  </a:cubicBezTo>
                  <a:cubicBezTo>
                    <a:pt x="5741" y="8395"/>
                    <a:pt x="6450" y="7809"/>
                    <a:pt x="7253" y="7809"/>
                  </a:cubicBezTo>
                  <a:cubicBezTo>
                    <a:pt x="7284" y="7807"/>
                    <a:pt x="7315" y="7806"/>
                    <a:pt x="7346" y="7806"/>
                  </a:cubicBezTo>
                  <a:close/>
                  <a:moveTo>
                    <a:pt x="11697" y="6112"/>
                  </a:moveTo>
                  <a:lnTo>
                    <a:pt x="11666" y="10772"/>
                  </a:lnTo>
                  <a:cubicBezTo>
                    <a:pt x="11666" y="11389"/>
                    <a:pt x="11172" y="11914"/>
                    <a:pt x="10524" y="11914"/>
                  </a:cubicBezTo>
                  <a:lnTo>
                    <a:pt x="4012" y="11914"/>
                  </a:lnTo>
                  <a:cubicBezTo>
                    <a:pt x="3364" y="11914"/>
                    <a:pt x="2870" y="11389"/>
                    <a:pt x="2870" y="10772"/>
                  </a:cubicBezTo>
                  <a:lnTo>
                    <a:pt x="2870" y="10247"/>
                  </a:lnTo>
                  <a:lnTo>
                    <a:pt x="3734" y="10247"/>
                  </a:lnTo>
                  <a:cubicBezTo>
                    <a:pt x="4012" y="10216"/>
                    <a:pt x="4012" y="9815"/>
                    <a:pt x="3734" y="9815"/>
                  </a:cubicBezTo>
                  <a:lnTo>
                    <a:pt x="1698" y="9815"/>
                  </a:lnTo>
                  <a:cubicBezTo>
                    <a:pt x="1574" y="9815"/>
                    <a:pt x="1482" y="9908"/>
                    <a:pt x="1482" y="10031"/>
                  </a:cubicBezTo>
                  <a:lnTo>
                    <a:pt x="1482" y="10278"/>
                  </a:lnTo>
                  <a:lnTo>
                    <a:pt x="556" y="9229"/>
                  </a:lnTo>
                  <a:lnTo>
                    <a:pt x="1482" y="8210"/>
                  </a:lnTo>
                  <a:lnTo>
                    <a:pt x="1482" y="8457"/>
                  </a:lnTo>
                  <a:cubicBezTo>
                    <a:pt x="1482" y="8581"/>
                    <a:pt x="1574" y="8673"/>
                    <a:pt x="1698" y="8673"/>
                  </a:cubicBezTo>
                  <a:lnTo>
                    <a:pt x="4660" y="8673"/>
                  </a:lnTo>
                  <a:cubicBezTo>
                    <a:pt x="4907" y="9136"/>
                    <a:pt x="5308" y="9537"/>
                    <a:pt x="5771" y="9815"/>
                  </a:cubicBezTo>
                  <a:lnTo>
                    <a:pt x="4784" y="9815"/>
                  </a:lnTo>
                  <a:cubicBezTo>
                    <a:pt x="4506" y="9815"/>
                    <a:pt x="4506" y="10247"/>
                    <a:pt x="4784" y="10247"/>
                  </a:cubicBezTo>
                  <a:lnTo>
                    <a:pt x="7376" y="10247"/>
                  </a:lnTo>
                  <a:cubicBezTo>
                    <a:pt x="9012" y="10155"/>
                    <a:pt x="10308" y="8827"/>
                    <a:pt x="10277" y="7192"/>
                  </a:cubicBezTo>
                  <a:cubicBezTo>
                    <a:pt x="10277" y="6821"/>
                    <a:pt x="10215" y="6451"/>
                    <a:pt x="10092" y="6112"/>
                  </a:cubicBezTo>
                  <a:close/>
                  <a:moveTo>
                    <a:pt x="4012" y="1"/>
                  </a:moveTo>
                  <a:cubicBezTo>
                    <a:pt x="3148" y="1"/>
                    <a:pt x="2438" y="711"/>
                    <a:pt x="2438" y="1575"/>
                  </a:cubicBezTo>
                  <a:lnTo>
                    <a:pt x="2438" y="8241"/>
                  </a:lnTo>
                  <a:lnTo>
                    <a:pt x="1883" y="8241"/>
                  </a:lnTo>
                  <a:lnTo>
                    <a:pt x="1883" y="7686"/>
                  </a:lnTo>
                  <a:cubicBezTo>
                    <a:pt x="1903" y="7543"/>
                    <a:pt x="1790" y="7455"/>
                    <a:pt x="1675" y="7455"/>
                  </a:cubicBezTo>
                  <a:cubicBezTo>
                    <a:pt x="1615" y="7455"/>
                    <a:pt x="1555" y="7479"/>
                    <a:pt x="1512" y="7531"/>
                  </a:cubicBezTo>
                  <a:lnTo>
                    <a:pt x="62" y="9105"/>
                  </a:lnTo>
                  <a:cubicBezTo>
                    <a:pt x="0" y="9167"/>
                    <a:pt x="0" y="9290"/>
                    <a:pt x="62" y="9383"/>
                  </a:cubicBezTo>
                  <a:lnTo>
                    <a:pt x="1512" y="10957"/>
                  </a:lnTo>
                  <a:cubicBezTo>
                    <a:pt x="1555" y="11010"/>
                    <a:pt x="1615" y="11034"/>
                    <a:pt x="1675" y="11034"/>
                  </a:cubicBezTo>
                  <a:cubicBezTo>
                    <a:pt x="1790" y="11034"/>
                    <a:pt x="1903" y="10945"/>
                    <a:pt x="1883" y="10803"/>
                  </a:cubicBezTo>
                  <a:lnTo>
                    <a:pt x="1883" y="10247"/>
                  </a:lnTo>
                  <a:lnTo>
                    <a:pt x="2438" y="10247"/>
                  </a:lnTo>
                  <a:lnTo>
                    <a:pt x="2438" y="10772"/>
                  </a:lnTo>
                  <a:cubicBezTo>
                    <a:pt x="2438" y="11636"/>
                    <a:pt x="3148" y="12346"/>
                    <a:pt x="4012" y="12346"/>
                  </a:cubicBezTo>
                  <a:lnTo>
                    <a:pt x="10524" y="12346"/>
                  </a:lnTo>
                  <a:cubicBezTo>
                    <a:pt x="11388" y="12346"/>
                    <a:pt x="12098" y="11636"/>
                    <a:pt x="12098" y="10772"/>
                  </a:cubicBezTo>
                  <a:lnTo>
                    <a:pt x="12098" y="6112"/>
                  </a:lnTo>
                  <a:lnTo>
                    <a:pt x="12654" y="6112"/>
                  </a:lnTo>
                  <a:lnTo>
                    <a:pt x="12654" y="6698"/>
                  </a:lnTo>
                  <a:cubicBezTo>
                    <a:pt x="12654" y="6818"/>
                    <a:pt x="12745" y="6899"/>
                    <a:pt x="12851" y="6899"/>
                  </a:cubicBezTo>
                  <a:cubicBezTo>
                    <a:pt x="12908" y="6899"/>
                    <a:pt x="12970" y="6876"/>
                    <a:pt x="13024" y="6821"/>
                  </a:cubicBezTo>
                  <a:lnTo>
                    <a:pt x="14444" y="5247"/>
                  </a:lnTo>
                  <a:cubicBezTo>
                    <a:pt x="14536" y="5186"/>
                    <a:pt x="14536" y="5062"/>
                    <a:pt x="14444" y="4970"/>
                  </a:cubicBezTo>
                  <a:lnTo>
                    <a:pt x="13024" y="3396"/>
                  </a:lnTo>
                  <a:cubicBezTo>
                    <a:pt x="12975" y="3357"/>
                    <a:pt x="12921" y="3340"/>
                    <a:pt x="12869" y="3340"/>
                  </a:cubicBezTo>
                  <a:cubicBezTo>
                    <a:pt x="12755" y="3340"/>
                    <a:pt x="12654" y="3423"/>
                    <a:pt x="12654" y="3550"/>
                  </a:cubicBezTo>
                  <a:lnTo>
                    <a:pt x="12654" y="4136"/>
                  </a:lnTo>
                  <a:lnTo>
                    <a:pt x="12129" y="4136"/>
                  </a:lnTo>
                  <a:lnTo>
                    <a:pt x="12129" y="1575"/>
                  </a:lnTo>
                  <a:cubicBezTo>
                    <a:pt x="12129" y="711"/>
                    <a:pt x="11419" y="1"/>
                    <a:pt x="10524" y="1"/>
                  </a:cubicBezTo>
                  <a:lnTo>
                    <a:pt x="9999" y="1"/>
                  </a:lnTo>
                  <a:cubicBezTo>
                    <a:pt x="9722" y="1"/>
                    <a:pt x="9722" y="402"/>
                    <a:pt x="9999" y="402"/>
                  </a:cubicBezTo>
                  <a:lnTo>
                    <a:pt x="10524" y="402"/>
                  </a:lnTo>
                  <a:cubicBezTo>
                    <a:pt x="11172" y="402"/>
                    <a:pt x="11697" y="927"/>
                    <a:pt x="11697" y="1575"/>
                  </a:cubicBezTo>
                  <a:lnTo>
                    <a:pt x="11697" y="2408"/>
                  </a:lnTo>
                  <a:lnTo>
                    <a:pt x="2870" y="2408"/>
                  </a:lnTo>
                  <a:lnTo>
                    <a:pt x="2870" y="1575"/>
                  </a:lnTo>
                  <a:cubicBezTo>
                    <a:pt x="2870" y="927"/>
                    <a:pt x="3364" y="402"/>
                    <a:pt x="4012" y="402"/>
                  </a:cubicBezTo>
                  <a:lnTo>
                    <a:pt x="8858" y="402"/>
                  </a:lnTo>
                  <a:cubicBezTo>
                    <a:pt x="9135" y="402"/>
                    <a:pt x="9135" y="1"/>
                    <a:pt x="88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80" name="Google Shape;12580;p23"/>
            <p:cNvSpPr/>
            <p:nvPr/>
          </p:nvSpPr>
          <p:spPr>
            <a:xfrm>
              <a:off x="3350600" y="2518000"/>
              <a:ext cx="23950" cy="20325"/>
            </a:xfrm>
            <a:custGeom>
              <a:avLst/>
              <a:gdLst/>
              <a:ahLst/>
              <a:cxnLst/>
              <a:rect l="l" t="t" r="r" b="b"/>
              <a:pathLst>
                <a:path w="958" h="813" extrusionOk="0">
                  <a:moveTo>
                    <a:pt x="402" y="0"/>
                  </a:moveTo>
                  <a:cubicBezTo>
                    <a:pt x="186" y="0"/>
                    <a:pt x="1" y="185"/>
                    <a:pt x="1" y="401"/>
                  </a:cubicBezTo>
                  <a:cubicBezTo>
                    <a:pt x="1" y="648"/>
                    <a:pt x="193" y="813"/>
                    <a:pt x="394" y="813"/>
                  </a:cubicBezTo>
                  <a:cubicBezTo>
                    <a:pt x="494" y="813"/>
                    <a:pt x="597" y="772"/>
                    <a:pt x="680" y="679"/>
                  </a:cubicBezTo>
                  <a:cubicBezTo>
                    <a:pt x="957" y="432"/>
                    <a:pt x="772" y="0"/>
                    <a:pt x="4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81" name="Google Shape;12581;p23"/>
            <p:cNvSpPr/>
            <p:nvPr/>
          </p:nvSpPr>
          <p:spPr>
            <a:xfrm>
              <a:off x="3386875" y="2518000"/>
              <a:ext cx="23925" cy="20325"/>
            </a:xfrm>
            <a:custGeom>
              <a:avLst/>
              <a:gdLst/>
              <a:ahLst/>
              <a:cxnLst/>
              <a:rect l="l" t="t" r="r" b="b"/>
              <a:pathLst>
                <a:path w="957" h="813" extrusionOk="0">
                  <a:moveTo>
                    <a:pt x="401" y="0"/>
                  </a:moveTo>
                  <a:cubicBezTo>
                    <a:pt x="185" y="0"/>
                    <a:pt x="0" y="185"/>
                    <a:pt x="0" y="401"/>
                  </a:cubicBezTo>
                  <a:cubicBezTo>
                    <a:pt x="0" y="648"/>
                    <a:pt x="192" y="813"/>
                    <a:pt x="403" y="813"/>
                  </a:cubicBezTo>
                  <a:cubicBezTo>
                    <a:pt x="508" y="813"/>
                    <a:pt x="617" y="772"/>
                    <a:pt x="710" y="679"/>
                  </a:cubicBezTo>
                  <a:cubicBezTo>
                    <a:pt x="957" y="432"/>
                    <a:pt x="772" y="0"/>
                    <a:pt x="4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82" name="Google Shape;12582;p23"/>
            <p:cNvSpPr/>
            <p:nvPr/>
          </p:nvSpPr>
          <p:spPr>
            <a:xfrm>
              <a:off x="3423125" y="2518000"/>
              <a:ext cx="23950" cy="20325"/>
            </a:xfrm>
            <a:custGeom>
              <a:avLst/>
              <a:gdLst/>
              <a:ahLst/>
              <a:cxnLst/>
              <a:rect l="l" t="t" r="r" b="b"/>
              <a:pathLst>
                <a:path w="958" h="813" extrusionOk="0">
                  <a:moveTo>
                    <a:pt x="433" y="0"/>
                  </a:moveTo>
                  <a:cubicBezTo>
                    <a:pt x="186" y="0"/>
                    <a:pt x="1" y="185"/>
                    <a:pt x="1" y="401"/>
                  </a:cubicBezTo>
                  <a:cubicBezTo>
                    <a:pt x="1" y="648"/>
                    <a:pt x="206" y="813"/>
                    <a:pt x="417" y="813"/>
                  </a:cubicBezTo>
                  <a:cubicBezTo>
                    <a:pt x="522" y="813"/>
                    <a:pt x="628" y="772"/>
                    <a:pt x="710" y="679"/>
                  </a:cubicBezTo>
                  <a:cubicBezTo>
                    <a:pt x="957" y="432"/>
                    <a:pt x="772" y="0"/>
                    <a:pt x="43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583" name="Google Shape;12583;p23"/>
          <p:cNvGrpSpPr/>
          <p:nvPr/>
        </p:nvGrpSpPr>
        <p:grpSpPr>
          <a:xfrm>
            <a:off x="5484006" y="3425128"/>
            <a:ext cx="362650" cy="357075"/>
            <a:chOff x="2498825" y="2466475"/>
            <a:chExt cx="362650" cy="357075"/>
          </a:xfrm>
        </p:grpSpPr>
        <p:sp>
          <p:nvSpPr>
            <p:cNvPr id="12584" name="Google Shape;12584;p23"/>
            <p:cNvSpPr/>
            <p:nvPr/>
          </p:nvSpPr>
          <p:spPr>
            <a:xfrm>
              <a:off x="2498825" y="2466475"/>
              <a:ext cx="362650" cy="357075"/>
            </a:xfrm>
            <a:custGeom>
              <a:avLst/>
              <a:gdLst/>
              <a:ahLst/>
              <a:cxnLst/>
              <a:rect l="l" t="t" r="r" b="b"/>
              <a:pathLst>
                <a:path w="14506" h="14283" extrusionOk="0">
                  <a:moveTo>
                    <a:pt x="12606" y="422"/>
                  </a:moveTo>
                  <a:cubicBezTo>
                    <a:pt x="12715" y="422"/>
                    <a:pt x="12828" y="454"/>
                    <a:pt x="12931" y="518"/>
                  </a:cubicBezTo>
                  <a:cubicBezTo>
                    <a:pt x="13024" y="580"/>
                    <a:pt x="13086" y="703"/>
                    <a:pt x="13116" y="827"/>
                  </a:cubicBezTo>
                  <a:cubicBezTo>
                    <a:pt x="13147" y="981"/>
                    <a:pt x="13116" y="1104"/>
                    <a:pt x="13024" y="1228"/>
                  </a:cubicBezTo>
                  <a:lnTo>
                    <a:pt x="12623" y="1783"/>
                  </a:lnTo>
                  <a:lnTo>
                    <a:pt x="11789" y="1197"/>
                  </a:lnTo>
                  <a:lnTo>
                    <a:pt x="12221" y="611"/>
                  </a:lnTo>
                  <a:cubicBezTo>
                    <a:pt x="12311" y="485"/>
                    <a:pt x="12454" y="422"/>
                    <a:pt x="12606" y="422"/>
                  </a:cubicBezTo>
                  <a:close/>
                  <a:moveTo>
                    <a:pt x="11542" y="1536"/>
                  </a:moveTo>
                  <a:lnTo>
                    <a:pt x="12376" y="2123"/>
                  </a:lnTo>
                  <a:lnTo>
                    <a:pt x="9567" y="6011"/>
                  </a:lnTo>
                  <a:lnTo>
                    <a:pt x="8734" y="5425"/>
                  </a:lnTo>
                  <a:lnTo>
                    <a:pt x="11542" y="1536"/>
                  </a:lnTo>
                  <a:close/>
                  <a:moveTo>
                    <a:pt x="8641" y="5888"/>
                  </a:moveTo>
                  <a:lnTo>
                    <a:pt x="9166" y="6258"/>
                  </a:lnTo>
                  <a:lnTo>
                    <a:pt x="8641" y="6444"/>
                  </a:lnTo>
                  <a:lnTo>
                    <a:pt x="8641" y="5888"/>
                  </a:lnTo>
                  <a:close/>
                  <a:moveTo>
                    <a:pt x="9691" y="3388"/>
                  </a:moveTo>
                  <a:lnTo>
                    <a:pt x="8271" y="5363"/>
                  </a:lnTo>
                  <a:cubicBezTo>
                    <a:pt x="8240" y="5394"/>
                    <a:pt x="8240" y="5425"/>
                    <a:pt x="8240" y="5487"/>
                  </a:cubicBezTo>
                  <a:lnTo>
                    <a:pt x="8209" y="6752"/>
                  </a:lnTo>
                  <a:cubicBezTo>
                    <a:pt x="8209" y="6853"/>
                    <a:pt x="8312" y="6954"/>
                    <a:pt x="8417" y="6954"/>
                  </a:cubicBezTo>
                  <a:cubicBezTo>
                    <a:pt x="8441" y="6954"/>
                    <a:pt x="8465" y="6949"/>
                    <a:pt x="8487" y="6937"/>
                  </a:cubicBezTo>
                  <a:lnTo>
                    <a:pt x="9691" y="6505"/>
                  </a:lnTo>
                  <a:cubicBezTo>
                    <a:pt x="9722" y="6505"/>
                    <a:pt x="9753" y="6474"/>
                    <a:pt x="9783" y="6444"/>
                  </a:cubicBezTo>
                  <a:lnTo>
                    <a:pt x="10864" y="4962"/>
                  </a:lnTo>
                  <a:lnTo>
                    <a:pt x="10864" y="7493"/>
                  </a:lnTo>
                  <a:cubicBezTo>
                    <a:pt x="10864" y="8110"/>
                    <a:pt x="10370" y="8604"/>
                    <a:pt x="9783" y="8604"/>
                  </a:cubicBezTo>
                  <a:cubicBezTo>
                    <a:pt x="9475" y="8604"/>
                    <a:pt x="9475" y="9036"/>
                    <a:pt x="9783" y="9036"/>
                  </a:cubicBezTo>
                  <a:cubicBezTo>
                    <a:pt x="10617" y="9036"/>
                    <a:pt x="11296" y="8357"/>
                    <a:pt x="11296" y="7493"/>
                  </a:cubicBezTo>
                  <a:lnTo>
                    <a:pt x="11296" y="6567"/>
                  </a:lnTo>
                  <a:lnTo>
                    <a:pt x="12684" y="6567"/>
                  </a:lnTo>
                  <a:lnTo>
                    <a:pt x="12684" y="12523"/>
                  </a:lnTo>
                  <a:lnTo>
                    <a:pt x="1852" y="12492"/>
                  </a:lnTo>
                  <a:lnTo>
                    <a:pt x="1852" y="6567"/>
                  </a:lnTo>
                  <a:lnTo>
                    <a:pt x="3148" y="6567"/>
                  </a:lnTo>
                  <a:lnTo>
                    <a:pt x="3148" y="7493"/>
                  </a:lnTo>
                  <a:cubicBezTo>
                    <a:pt x="3148" y="8264"/>
                    <a:pt x="3704" y="8912"/>
                    <a:pt x="4475" y="9005"/>
                  </a:cubicBezTo>
                  <a:lnTo>
                    <a:pt x="4475" y="10610"/>
                  </a:lnTo>
                  <a:cubicBezTo>
                    <a:pt x="4444" y="10702"/>
                    <a:pt x="4506" y="10795"/>
                    <a:pt x="4599" y="10826"/>
                  </a:cubicBezTo>
                  <a:lnTo>
                    <a:pt x="4660" y="10826"/>
                  </a:lnTo>
                  <a:cubicBezTo>
                    <a:pt x="4722" y="10826"/>
                    <a:pt x="4784" y="10795"/>
                    <a:pt x="4815" y="10764"/>
                  </a:cubicBezTo>
                  <a:lnTo>
                    <a:pt x="6574" y="9005"/>
                  </a:lnTo>
                  <a:lnTo>
                    <a:pt x="8703" y="9005"/>
                  </a:lnTo>
                  <a:cubicBezTo>
                    <a:pt x="8981" y="9005"/>
                    <a:pt x="8981" y="8573"/>
                    <a:pt x="8703" y="8573"/>
                  </a:cubicBezTo>
                  <a:lnTo>
                    <a:pt x="6481" y="8573"/>
                  </a:lnTo>
                  <a:cubicBezTo>
                    <a:pt x="6419" y="8573"/>
                    <a:pt x="6358" y="8604"/>
                    <a:pt x="6327" y="8635"/>
                  </a:cubicBezTo>
                  <a:lnTo>
                    <a:pt x="4876" y="10085"/>
                  </a:lnTo>
                  <a:lnTo>
                    <a:pt x="4876" y="8820"/>
                  </a:lnTo>
                  <a:cubicBezTo>
                    <a:pt x="4876" y="8696"/>
                    <a:pt x="4784" y="8604"/>
                    <a:pt x="4660" y="8604"/>
                  </a:cubicBezTo>
                  <a:cubicBezTo>
                    <a:pt x="4043" y="8604"/>
                    <a:pt x="3549" y="8110"/>
                    <a:pt x="3549" y="7493"/>
                  </a:cubicBezTo>
                  <a:lnTo>
                    <a:pt x="3549" y="4468"/>
                  </a:lnTo>
                  <a:cubicBezTo>
                    <a:pt x="3580" y="3882"/>
                    <a:pt x="4043" y="3388"/>
                    <a:pt x="4660" y="3388"/>
                  </a:cubicBezTo>
                  <a:close/>
                  <a:moveTo>
                    <a:pt x="12808" y="5641"/>
                  </a:moveTo>
                  <a:cubicBezTo>
                    <a:pt x="13209" y="5641"/>
                    <a:pt x="13518" y="5950"/>
                    <a:pt x="13518" y="6351"/>
                  </a:cubicBezTo>
                  <a:lnTo>
                    <a:pt x="13518" y="12523"/>
                  </a:lnTo>
                  <a:lnTo>
                    <a:pt x="13116" y="12492"/>
                  </a:lnTo>
                  <a:lnTo>
                    <a:pt x="13116" y="6320"/>
                  </a:lnTo>
                  <a:cubicBezTo>
                    <a:pt x="13116" y="6227"/>
                    <a:pt x="13024" y="6135"/>
                    <a:pt x="12900" y="6135"/>
                  </a:cubicBezTo>
                  <a:lnTo>
                    <a:pt x="11296" y="6135"/>
                  </a:lnTo>
                  <a:lnTo>
                    <a:pt x="11296" y="5641"/>
                  </a:lnTo>
                  <a:close/>
                  <a:moveTo>
                    <a:pt x="7963" y="12924"/>
                  </a:moveTo>
                  <a:cubicBezTo>
                    <a:pt x="7963" y="13079"/>
                    <a:pt x="7870" y="13202"/>
                    <a:pt x="7716" y="13202"/>
                  </a:cubicBezTo>
                  <a:lnTo>
                    <a:pt x="6821" y="13202"/>
                  </a:lnTo>
                  <a:cubicBezTo>
                    <a:pt x="6666" y="13202"/>
                    <a:pt x="6574" y="13079"/>
                    <a:pt x="6574" y="12924"/>
                  </a:cubicBezTo>
                  <a:close/>
                  <a:moveTo>
                    <a:pt x="12643" y="1"/>
                  </a:moveTo>
                  <a:cubicBezTo>
                    <a:pt x="12364" y="1"/>
                    <a:pt x="12079" y="124"/>
                    <a:pt x="11882" y="395"/>
                  </a:cubicBezTo>
                  <a:lnTo>
                    <a:pt x="9999" y="2987"/>
                  </a:lnTo>
                  <a:lnTo>
                    <a:pt x="4660" y="2987"/>
                  </a:lnTo>
                  <a:cubicBezTo>
                    <a:pt x="3827" y="2987"/>
                    <a:pt x="3148" y="3666"/>
                    <a:pt x="3148" y="4499"/>
                  </a:cubicBezTo>
                  <a:lnTo>
                    <a:pt x="3148" y="5209"/>
                  </a:lnTo>
                  <a:lnTo>
                    <a:pt x="1728" y="5209"/>
                  </a:lnTo>
                  <a:cubicBezTo>
                    <a:pt x="1080" y="5209"/>
                    <a:pt x="556" y="5734"/>
                    <a:pt x="556" y="6382"/>
                  </a:cubicBezTo>
                  <a:lnTo>
                    <a:pt x="556" y="10147"/>
                  </a:lnTo>
                  <a:cubicBezTo>
                    <a:pt x="556" y="10286"/>
                    <a:pt x="664" y="10355"/>
                    <a:pt x="772" y="10355"/>
                  </a:cubicBezTo>
                  <a:cubicBezTo>
                    <a:pt x="880" y="10355"/>
                    <a:pt x="988" y="10286"/>
                    <a:pt x="988" y="10147"/>
                  </a:cubicBezTo>
                  <a:lnTo>
                    <a:pt x="988" y="6351"/>
                  </a:lnTo>
                  <a:cubicBezTo>
                    <a:pt x="988" y="5950"/>
                    <a:pt x="1296" y="5610"/>
                    <a:pt x="1698" y="5610"/>
                  </a:cubicBezTo>
                  <a:lnTo>
                    <a:pt x="3117" y="5610"/>
                  </a:lnTo>
                  <a:lnTo>
                    <a:pt x="3117" y="6135"/>
                  </a:lnTo>
                  <a:lnTo>
                    <a:pt x="1605" y="6135"/>
                  </a:lnTo>
                  <a:cubicBezTo>
                    <a:pt x="1512" y="6135"/>
                    <a:pt x="1389" y="6227"/>
                    <a:pt x="1389" y="6351"/>
                  </a:cubicBezTo>
                  <a:lnTo>
                    <a:pt x="1389" y="12523"/>
                  </a:lnTo>
                  <a:lnTo>
                    <a:pt x="988" y="12523"/>
                  </a:lnTo>
                  <a:lnTo>
                    <a:pt x="988" y="11258"/>
                  </a:lnTo>
                  <a:cubicBezTo>
                    <a:pt x="988" y="11104"/>
                    <a:pt x="880" y="11026"/>
                    <a:pt x="772" y="11026"/>
                  </a:cubicBezTo>
                  <a:cubicBezTo>
                    <a:pt x="664" y="11026"/>
                    <a:pt x="556" y="11104"/>
                    <a:pt x="556" y="11258"/>
                  </a:cubicBezTo>
                  <a:lnTo>
                    <a:pt x="556" y="12523"/>
                  </a:lnTo>
                  <a:lnTo>
                    <a:pt x="216" y="12523"/>
                  </a:lnTo>
                  <a:cubicBezTo>
                    <a:pt x="93" y="12523"/>
                    <a:pt x="0" y="12616"/>
                    <a:pt x="0" y="12739"/>
                  </a:cubicBezTo>
                  <a:lnTo>
                    <a:pt x="0" y="13233"/>
                  </a:lnTo>
                  <a:cubicBezTo>
                    <a:pt x="0" y="13819"/>
                    <a:pt x="463" y="14282"/>
                    <a:pt x="1049" y="14282"/>
                  </a:cubicBezTo>
                  <a:lnTo>
                    <a:pt x="11604" y="14282"/>
                  </a:lnTo>
                  <a:cubicBezTo>
                    <a:pt x="11882" y="14282"/>
                    <a:pt x="11882" y="13881"/>
                    <a:pt x="11604" y="13881"/>
                  </a:cubicBezTo>
                  <a:lnTo>
                    <a:pt x="1049" y="13881"/>
                  </a:lnTo>
                  <a:cubicBezTo>
                    <a:pt x="710" y="13881"/>
                    <a:pt x="432" y="13603"/>
                    <a:pt x="432" y="13233"/>
                  </a:cubicBezTo>
                  <a:lnTo>
                    <a:pt x="432" y="12924"/>
                  </a:lnTo>
                  <a:lnTo>
                    <a:pt x="6142" y="12924"/>
                  </a:lnTo>
                  <a:cubicBezTo>
                    <a:pt x="6142" y="13326"/>
                    <a:pt x="6450" y="13634"/>
                    <a:pt x="6821" y="13634"/>
                  </a:cubicBezTo>
                  <a:lnTo>
                    <a:pt x="7685" y="13634"/>
                  </a:lnTo>
                  <a:cubicBezTo>
                    <a:pt x="8086" y="13634"/>
                    <a:pt x="8395" y="13326"/>
                    <a:pt x="8395" y="12924"/>
                  </a:cubicBezTo>
                  <a:lnTo>
                    <a:pt x="14073" y="12924"/>
                  </a:lnTo>
                  <a:lnTo>
                    <a:pt x="14073" y="13233"/>
                  </a:lnTo>
                  <a:cubicBezTo>
                    <a:pt x="14073" y="13603"/>
                    <a:pt x="13795" y="13881"/>
                    <a:pt x="13456" y="13881"/>
                  </a:cubicBezTo>
                  <a:lnTo>
                    <a:pt x="12808" y="13881"/>
                  </a:lnTo>
                  <a:cubicBezTo>
                    <a:pt x="12530" y="13881"/>
                    <a:pt x="12530" y="14282"/>
                    <a:pt x="12808" y="14282"/>
                  </a:cubicBezTo>
                  <a:lnTo>
                    <a:pt x="13456" y="14282"/>
                  </a:lnTo>
                  <a:cubicBezTo>
                    <a:pt x="14011" y="14282"/>
                    <a:pt x="14505" y="13819"/>
                    <a:pt x="14505" y="13233"/>
                  </a:cubicBezTo>
                  <a:lnTo>
                    <a:pt x="14505" y="12739"/>
                  </a:lnTo>
                  <a:cubicBezTo>
                    <a:pt x="14505" y="12616"/>
                    <a:pt x="14382" y="12523"/>
                    <a:pt x="14289" y="12523"/>
                  </a:cubicBezTo>
                  <a:lnTo>
                    <a:pt x="13950" y="12523"/>
                  </a:lnTo>
                  <a:lnTo>
                    <a:pt x="13950" y="6351"/>
                  </a:lnTo>
                  <a:cubicBezTo>
                    <a:pt x="13950" y="5703"/>
                    <a:pt x="13425" y="5178"/>
                    <a:pt x="12777" y="5178"/>
                  </a:cubicBezTo>
                  <a:lnTo>
                    <a:pt x="11296" y="5178"/>
                  </a:lnTo>
                  <a:lnTo>
                    <a:pt x="11296" y="4345"/>
                  </a:lnTo>
                  <a:lnTo>
                    <a:pt x="12684" y="2431"/>
                  </a:lnTo>
                  <a:cubicBezTo>
                    <a:pt x="12746" y="2493"/>
                    <a:pt x="12777" y="2555"/>
                    <a:pt x="12777" y="2648"/>
                  </a:cubicBezTo>
                  <a:cubicBezTo>
                    <a:pt x="12808" y="2802"/>
                    <a:pt x="12777" y="2925"/>
                    <a:pt x="12684" y="3049"/>
                  </a:cubicBezTo>
                  <a:lnTo>
                    <a:pt x="11789" y="4283"/>
                  </a:lnTo>
                  <a:cubicBezTo>
                    <a:pt x="11702" y="4459"/>
                    <a:pt x="11832" y="4619"/>
                    <a:pt x="11971" y="4619"/>
                  </a:cubicBezTo>
                  <a:cubicBezTo>
                    <a:pt x="12027" y="4619"/>
                    <a:pt x="12084" y="4592"/>
                    <a:pt x="12129" y="4530"/>
                  </a:cubicBezTo>
                  <a:lnTo>
                    <a:pt x="13055" y="3296"/>
                  </a:lnTo>
                  <a:cubicBezTo>
                    <a:pt x="13302" y="2925"/>
                    <a:pt x="13271" y="2401"/>
                    <a:pt x="12962" y="2061"/>
                  </a:cubicBezTo>
                  <a:lnTo>
                    <a:pt x="13394" y="1475"/>
                  </a:lnTo>
                  <a:cubicBezTo>
                    <a:pt x="13549" y="1259"/>
                    <a:pt x="13610" y="1012"/>
                    <a:pt x="13549" y="765"/>
                  </a:cubicBezTo>
                  <a:cubicBezTo>
                    <a:pt x="13474" y="282"/>
                    <a:pt x="13065" y="1"/>
                    <a:pt x="126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85" name="Google Shape;12585;p23"/>
            <p:cNvSpPr/>
            <p:nvPr/>
          </p:nvSpPr>
          <p:spPr>
            <a:xfrm>
              <a:off x="2618400" y="2629875"/>
              <a:ext cx="69475" cy="10825"/>
            </a:xfrm>
            <a:custGeom>
              <a:avLst/>
              <a:gdLst/>
              <a:ahLst/>
              <a:cxnLst/>
              <a:rect l="l" t="t" r="r" b="b"/>
              <a:pathLst>
                <a:path w="2779" h="433" extrusionOk="0">
                  <a:moveTo>
                    <a:pt x="217" y="0"/>
                  </a:moveTo>
                  <a:cubicBezTo>
                    <a:pt x="93" y="0"/>
                    <a:pt x="1" y="93"/>
                    <a:pt x="1" y="216"/>
                  </a:cubicBezTo>
                  <a:cubicBezTo>
                    <a:pt x="1" y="309"/>
                    <a:pt x="93" y="432"/>
                    <a:pt x="217" y="432"/>
                  </a:cubicBezTo>
                  <a:lnTo>
                    <a:pt x="2562" y="432"/>
                  </a:lnTo>
                  <a:cubicBezTo>
                    <a:pt x="2686" y="432"/>
                    <a:pt x="2778" y="309"/>
                    <a:pt x="2778" y="216"/>
                  </a:cubicBezTo>
                  <a:cubicBezTo>
                    <a:pt x="2778" y="93"/>
                    <a:pt x="2686" y="0"/>
                    <a:pt x="25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86" name="Google Shape;12586;p23"/>
            <p:cNvSpPr/>
            <p:nvPr/>
          </p:nvSpPr>
          <p:spPr>
            <a:xfrm>
              <a:off x="2616875" y="2592050"/>
              <a:ext cx="72550" cy="10825"/>
            </a:xfrm>
            <a:custGeom>
              <a:avLst/>
              <a:gdLst/>
              <a:ahLst/>
              <a:cxnLst/>
              <a:rect l="l" t="t" r="r" b="b"/>
              <a:pathLst>
                <a:path w="2902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lnTo>
                    <a:pt x="2623" y="433"/>
                  </a:lnTo>
                  <a:cubicBezTo>
                    <a:pt x="2901" y="433"/>
                    <a:pt x="2901" y="1"/>
                    <a:pt x="26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587" name="Google Shape;12587;p23"/>
          <p:cNvGrpSpPr/>
          <p:nvPr/>
        </p:nvGrpSpPr>
        <p:grpSpPr>
          <a:xfrm>
            <a:off x="4764469" y="3424466"/>
            <a:ext cx="361900" cy="358400"/>
            <a:chOff x="1741150" y="2466500"/>
            <a:chExt cx="361900" cy="358400"/>
          </a:xfrm>
        </p:grpSpPr>
        <p:sp>
          <p:nvSpPr>
            <p:cNvPr id="12588" name="Google Shape;12588;p23"/>
            <p:cNvSpPr/>
            <p:nvPr/>
          </p:nvSpPr>
          <p:spPr>
            <a:xfrm>
              <a:off x="1741150" y="2466500"/>
              <a:ext cx="88000" cy="358400"/>
            </a:xfrm>
            <a:custGeom>
              <a:avLst/>
              <a:gdLst/>
              <a:ahLst/>
              <a:cxnLst/>
              <a:rect l="l" t="t" r="r" b="b"/>
              <a:pathLst>
                <a:path w="3520" h="14336" extrusionOk="0">
                  <a:moveTo>
                    <a:pt x="1744" y="301"/>
                  </a:moveTo>
                  <a:cubicBezTo>
                    <a:pt x="1922" y="301"/>
                    <a:pt x="2099" y="424"/>
                    <a:pt x="2069" y="671"/>
                  </a:cubicBezTo>
                  <a:lnTo>
                    <a:pt x="2069" y="2276"/>
                  </a:lnTo>
                  <a:lnTo>
                    <a:pt x="1420" y="2276"/>
                  </a:lnTo>
                  <a:lnTo>
                    <a:pt x="1420" y="671"/>
                  </a:lnTo>
                  <a:cubicBezTo>
                    <a:pt x="1390" y="424"/>
                    <a:pt x="1567" y="301"/>
                    <a:pt x="1744" y="301"/>
                  </a:cubicBezTo>
                  <a:close/>
                  <a:moveTo>
                    <a:pt x="2069" y="6288"/>
                  </a:moveTo>
                  <a:lnTo>
                    <a:pt x="2069" y="13633"/>
                  </a:lnTo>
                  <a:cubicBezTo>
                    <a:pt x="2099" y="13880"/>
                    <a:pt x="1922" y="14004"/>
                    <a:pt x="1744" y="14004"/>
                  </a:cubicBezTo>
                  <a:cubicBezTo>
                    <a:pt x="1567" y="14004"/>
                    <a:pt x="1390" y="13880"/>
                    <a:pt x="1420" y="13633"/>
                  </a:cubicBezTo>
                  <a:lnTo>
                    <a:pt x="1420" y="6288"/>
                  </a:lnTo>
                  <a:close/>
                  <a:moveTo>
                    <a:pt x="1744" y="0"/>
                  </a:moveTo>
                  <a:cubicBezTo>
                    <a:pt x="1320" y="0"/>
                    <a:pt x="896" y="224"/>
                    <a:pt x="988" y="671"/>
                  </a:cubicBezTo>
                  <a:lnTo>
                    <a:pt x="988" y="2276"/>
                  </a:lnTo>
                  <a:lnTo>
                    <a:pt x="865" y="2276"/>
                  </a:lnTo>
                  <a:cubicBezTo>
                    <a:pt x="371" y="2276"/>
                    <a:pt x="1" y="2677"/>
                    <a:pt x="1" y="3171"/>
                  </a:cubicBezTo>
                  <a:lnTo>
                    <a:pt x="1" y="5455"/>
                  </a:lnTo>
                  <a:cubicBezTo>
                    <a:pt x="1" y="5918"/>
                    <a:pt x="371" y="6319"/>
                    <a:pt x="865" y="6319"/>
                  </a:cubicBezTo>
                  <a:lnTo>
                    <a:pt x="988" y="6319"/>
                  </a:lnTo>
                  <a:lnTo>
                    <a:pt x="988" y="13664"/>
                  </a:lnTo>
                  <a:cubicBezTo>
                    <a:pt x="896" y="14112"/>
                    <a:pt x="1320" y="14335"/>
                    <a:pt x="1744" y="14335"/>
                  </a:cubicBezTo>
                  <a:cubicBezTo>
                    <a:pt x="2169" y="14335"/>
                    <a:pt x="2593" y="14112"/>
                    <a:pt x="2501" y="13664"/>
                  </a:cubicBezTo>
                  <a:lnTo>
                    <a:pt x="2501" y="6319"/>
                  </a:lnTo>
                  <a:lnTo>
                    <a:pt x="2624" y="6319"/>
                  </a:lnTo>
                  <a:cubicBezTo>
                    <a:pt x="3087" y="6319"/>
                    <a:pt x="3488" y="5918"/>
                    <a:pt x="3488" y="5455"/>
                  </a:cubicBezTo>
                  <a:lnTo>
                    <a:pt x="3488" y="4930"/>
                  </a:lnTo>
                  <a:cubicBezTo>
                    <a:pt x="3488" y="4791"/>
                    <a:pt x="3388" y="4722"/>
                    <a:pt x="3288" y="4722"/>
                  </a:cubicBezTo>
                  <a:cubicBezTo>
                    <a:pt x="3187" y="4722"/>
                    <a:pt x="3087" y="4791"/>
                    <a:pt x="3087" y="4930"/>
                  </a:cubicBezTo>
                  <a:lnTo>
                    <a:pt x="3087" y="5424"/>
                  </a:lnTo>
                  <a:cubicBezTo>
                    <a:pt x="3087" y="5671"/>
                    <a:pt x="2871" y="5887"/>
                    <a:pt x="2624" y="5887"/>
                  </a:cubicBezTo>
                  <a:lnTo>
                    <a:pt x="865" y="5887"/>
                  </a:lnTo>
                  <a:cubicBezTo>
                    <a:pt x="618" y="5887"/>
                    <a:pt x="433" y="5671"/>
                    <a:pt x="433" y="5424"/>
                  </a:cubicBezTo>
                  <a:lnTo>
                    <a:pt x="433" y="3140"/>
                  </a:lnTo>
                  <a:cubicBezTo>
                    <a:pt x="433" y="2893"/>
                    <a:pt x="649" y="2677"/>
                    <a:pt x="896" y="2677"/>
                  </a:cubicBezTo>
                  <a:lnTo>
                    <a:pt x="2624" y="2677"/>
                  </a:lnTo>
                  <a:cubicBezTo>
                    <a:pt x="2902" y="2677"/>
                    <a:pt x="3087" y="2893"/>
                    <a:pt x="3087" y="3140"/>
                  </a:cubicBezTo>
                  <a:lnTo>
                    <a:pt x="3087" y="3758"/>
                  </a:lnTo>
                  <a:cubicBezTo>
                    <a:pt x="3087" y="3896"/>
                    <a:pt x="3195" y="3966"/>
                    <a:pt x="3303" y="3966"/>
                  </a:cubicBezTo>
                  <a:cubicBezTo>
                    <a:pt x="3411" y="3966"/>
                    <a:pt x="3519" y="3896"/>
                    <a:pt x="3519" y="3758"/>
                  </a:cubicBezTo>
                  <a:lnTo>
                    <a:pt x="3519" y="3140"/>
                  </a:lnTo>
                  <a:cubicBezTo>
                    <a:pt x="3519" y="2647"/>
                    <a:pt x="3118" y="2276"/>
                    <a:pt x="2624" y="2276"/>
                  </a:cubicBezTo>
                  <a:lnTo>
                    <a:pt x="2501" y="2276"/>
                  </a:lnTo>
                  <a:lnTo>
                    <a:pt x="2501" y="671"/>
                  </a:lnTo>
                  <a:cubicBezTo>
                    <a:pt x="2593" y="224"/>
                    <a:pt x="2169" y="0"/>
                    <a:pt x="17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89" name="Google Shape;12589;p23"/>
            <p:cNvSpPr/>
            <p:nvPr/>
          </p:nvSpPr>
          <p:spPr>
            <a:xfrm>
              <a:off x="1761225" y="2554975"/>
              <a:ext cx="46300" cy="10100"/>
            </a:xfrm>
            <a:custGeom>
              <a:avLst/>
              <a:gdLst/>
              <a:ahLst/>
              <a:cxnLst/>
              <a:rect l="l" t="t" r="r" b="b"/>
              <a:pathLst>
                <a:path w="1852" h="404" extrusionOk="0">
                  <a:moveTo>
                    <a:pt x="1602" y="1"/>
                  </a:moveTo>
                  <a:cubicBezTo>
                    <a:pt x="1593" y="1"/>
                    <a:pt x="1584" y="1"/>
                    <a:pt x="1574" y="3"/>
                  </a:cubicBezTo>
                  <a:lnTo>
                    <a:pt x="278" y="3"/>
                  </a:lnTo>
                  <a:cubicBezTo>
                    <a:pt x="0" y="3"/>
                    <a:pt x="0" y="404"/>
                    <a:pt x="278" y="404"/>
                  </a:cubicBezTo>
                  <a:lnTo>
                    <a:pt x="1574" y="404"/>
                  </a:lnTo>
                  <a:cubicBezTo>
                    <a:pt x="1842" y="404"/>
                    <a:pt x="1852" y="1"/>
                    <a:pt x="160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90" name="Google Shape;12590;p23"/>
            <p:cNvSpPr/>
            <p:nvPr/>
          </p:nvSpPr>
          <p:spPr>
            <a:xfrm>
              <a:off x="1761225" y="2582025"/>
              <a:ext cx="46300" cy="10825"/>
            </a:xfrm>
            <a:custGeom>
              <a:avLst/>
              <a:gdLst/>
              <a:ahLst/>
              <a:cxnLst/>
              <a:rect l="l" t="t" r="r" b="b"/>
              <a:pathLst>
                <a:path w="1852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lnTo>
                    <a:pt x="1574" y="433"/>
                  </a:lnTo>
                  <a:cubicBezTo>
                    <a:pt x="1852" y="433"/>
                    <a:pt x="1852" y="1"/>
                    <a:pt x="15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91" name="Google Shape;12591;p23"/>
            <p:cNvSpPr/>
            <p:nvPr/>
          </p:nvSpPr>
          <p:spPr>
            <a:xfrm>
              <a:off x="1832200" y="2466500"/>
              <a:ext cx="87975" cy="357625"/>
            </a:xfrm>
            <a:custGeom>
              <a:avLst/>
              <a:gdLst/>
              <a:ahLst/>
              <a:cxnLst/>
              <a:rect l="l" t="t" r="r" b="b"/>
              <a:pathLst>
                <a:path w="3519" h="14305" extrusionOk="0">
                  <a:moveTo>
                    <a:pt x="2624" y="9899"/>
                  </a:moveTo>
                  <a:cubicBezTo>
                    <a:pt x="2871" y="9899"/>
                    <a:pt x="3087" y="10115"/>
                    <a:pt x="3087" y="10362"/>
                  </a:cubicBezTo>
                  <a:lnTo>
                    <a:pt x="3087" y="12646"/>
                  </a:lnTo>
                  <a:cubicBezTo>
                    <a:pt x="3087" y="12893"/>
                    <a:pt x="2871" y="13078"/>
                    <a:pt x="2624" y="13078"/>
                  </a:cubicBezTo>
                  <a:lnTo>
                    <a:pt x="895" y="13078"/>
                  </a:lnTo>
                  <a:cubicBezTo>
                    <a:pt x="618" y="13078"/>
                    <a:pt x="433" y="12893"/>
                    <a:pt x="433" y="12646"/>
                  </a:cubicBezTo>
                  <a:lnTo>
                    <a:pt x="433" y="10362"/>
                  </a:lnTo>
                  <a:cubicBezTo>
                    <a:pt x="433" y="10115"/>
                    <a:pt x="618" y="9899"/>
                    <a:pt x="895" y="9899"/>
                  </a:cubicBezTo>
                  <a:close/>
                  <a:moveTo>
                    <a:pt x="2099" y="13510"/>
                  </a:moveTo>
                  <a:lnTo>
                    <a:pt x="2099" y="13633"/>
                  </a:lnTo>
                  <a:cubicBezTo>
                    <a:pt x="2115" y="13880"/>
                    <a:pt x="1937" y="14004"/>
                    <a:pt x="1760" y="14004"/>
                  </a:cubicBezTo>
                  <a:cubicBezTo>
                    <a:pt x="1582" y="14004"/>
                    <a:pt x="1405" y="13880"/>
                    <a:pt x="1420" y="13633"/>
                  </a:cubicBezTo>
                  <a:lnTo>
                    <a:pt x="1420" y="13510"/>
                  </a:lnTo>
                  <a:close/>
                  <a:moveTo>
                    <a:pt x="1744" y="0"/>
                  </a:moveTo>
                  <a:cubicBezTo>
                    <a:pt x="1320" y="0"/>
                    <a:pt x="895" y="224"/>
                    <a:pt x="988" y="671"/>
                  </a:cubicBezTo>
                  <a:lnTo>
                    <a:pt x="988" y="9467"/>
                  </a:lnTo>
                  <a:lnTo>
                    <a:pt x="865" y="9467"/>
                  </a:lnTo>
                  <a:cubicBezTo>
                    <a:pt x="402" y="9467"/>
                    <a:pt x="0" y="9868"/>
                    <a:pt x="0" y="10362"/>
                  </a:cubicBezTo>
                  <a:lnTo>
                    <a:pt x="0" y="12646"/>
                  </a:lnTo>
                  <a:cubicBezTo>
                    <a:pt x="0" y="13109"/>
                    <a:pt x="402" y="13510"/>
                    <a:pt x="865" y="13510"/>
                  </a:cubicBezTo>
                  <a:lnTo>
                    <a:pt x="988" y="13510"/>
                  </a:lnTo>
                  <a:lnTo>
                    <a:pt x="988" y="13633"/>
                  </a:lnTo>
                  <a:cubicBezTo>
                    <a:pt x="895" y="14081"/>
                    <a:pt x="1320" y="14305"/>
                    <a:pt x="1744" y="14305"/>
                  </a:cubicBezTo>
                  <a:cubicBezTo>
                    <a:pt x="2169" y="14305"/>
                    <a:pt x="2593" y="14081"/>
                    <a:pt x="2500" y="13633"/>
                  </a:cubicBezTo>
                  <a:lnTo>
                    <a:pt x="2500" y="13510"/>
                  </a:lnTo>
                  <a:lnTo>
                    <a:pt x="2624" y="13510"/>
                  </a:lnTo>
                  <a:cubicBezTo>
                    <a:pt x="3118" y="13510"/>
                    <a:pt x="3519" y="13109"/>
                    <a:pt x="3519" y="12646"/>
                  </a:cubicBezTo>
                  <a:lnTo>
                    <a:pt x="3519" y="10362"/>
                  </a:lnTo>
                  <a:cubicBezTo>
                    <a:pt x="3519" y="9868"/>
                    <a:pt x="3118" y="9467"/>
                    <a:pt x="2624" y="9467"/>
                  </a:cubicBezTo>
                  <a:lnTo>
                    <a:pt x="2500" y="9467"/>
                  </a:lnTo>
                  <a:lnTo>
                    <a:pt x="2500" y="2863"/>
                  </a:lnTo>
                  <a:cubicBezTo>
                    <a:pt x="2500" y="2708"/>
                    <a:pt x="2400" y="2631"/>
                    <a:pt x="2300" y="2631"/>
                  </a:cubicBezTo>
                  <a:cubicBezTo>
                    <a:pt x="2199" y="2631"/>
                    <a:pt x="2099" y="2708"/>
                    <a:pt x="2099" y="2863"/>
                  </a:cubicBezTo>
                  <a:lnTo>
                    <a:pt x="2099" y="9467"/>
                  </a:lnTo>
                  <a:lnTo>
                    <a:pt x="1420" y="9467"/>
                  </a:lnTo>
                  <a:lnTo>
                    <a:pt x="1420" y="671"/>
                  </a:lnTo>
                  <a:cubicBezTo>
                    <a:pt x="1389" y="424"/>
                    <a:pt x="1567" y="301"/>
                    <a:pt x="1744" y="301"/>
                  </a:cubicBezTo>
                  <a:cubicBezTo>
                    <a:pt x="1922" y="301"/>
                    <a:pt x="2099" y="424"/>
                    <a:pt x="2068" y="671"/>
                  </a:cubicBezTo>
                  <a:lnTo>
                    <a:pt x="2068" y="1628"/>
                  </a:lnTo>
                  <a:cubicBezTo>
                    <a:pt x="2068" y="1782"/>
                    <a:pt x="2176" y="1860"/>
                    <a:pt x="2284" y="1860"/>
                  </a:cubicBezTo>
                  <a:cubicBezTo>
                    <a:pt x="2392" y="1860"/>
                    <a:pt x="2500" y="1782"/>
                    <a:pt x="2500" y="1628"/>
                  </a:cubicBezTo>
                  <a:lnTo>
                    <a:pt x="2500" y="671"/>
                  </a:lnTo>
                  <a:cubicBezTo>
                    <a:pt x="2593" y="224"/>
                    <a:pt x="2169" y="0"/>
                    <a:pt x="17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92" name="Google Shape;12592;p23"/>
            <p:cNvSpPr/>
            <p:nvPr/>
          </p:nvSpPr>
          <p:spPr>
            <a:xfrm>
              <a:off x="1853025" y="2734800"/>
              <a:ext cx="46325" cy="10825"/>
            </a:xfrm>
            <a:custGeom>
              <a:avLst/>
              <a:gdLst/>
              <a:ahLst/>
              <a:cxnLst/>
              <a:rect l="l" t="t" r="r" b="b"/>
              <a:pathLst>
                <a:path w="1853" h="433" extrusionOk="0">
                  <a:moveTo>
                    <a:pt x="279" y="0"/>
                  </a:moveTo>
                  <a:cubicBezTo>
                    <a:pt x="1" y="0"/>
                    <a:pt x="1" y="432"/>
                    <a:pt x="279" y="432"/>
                  </a:cubicBezTo>
                  <a:lnTo>
                    <a:pt x="1575" y="432"/>
                  </a:lnTo>
                  <a:cubicBezTo>
                    <a:pt x="1852" y="432"/>
                    <a:pt x="1852" y="0"/>
                    <a:pt x="15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93" name="Google Shape;12593;p23"/>
            <p:cNvSpPr/>
            <p:nvPr/>
          </p:nvSpPr>
          <p:spPr>
            <a:xfrm>
              <a:off x="1853025" y="2763300"/>
              <a:ext cx="46325" cy="10100"/>
            </a:xfrm>
            <a:custGeom>
              <a:avLst/>
              <a:gdLst/>
              <a:ahLst/>
              <a:cxnLst/>
              <a:rect l="l" t="t" r="r" b="b"/>
              <a:pathLst>
                <a:path w="1853" h="404" extrusionOk="0">
                  <a:moveTo>
                    <a:pt x="1602" y="1"/>
                  </a:moveTo>
                  <a:cubicBezTo>
                    <a:pt x="1594" y="1"/>
                    <a:pt x="1584" y="1"/>
                    <a:pt x="1575" y="2"/>
                  </a:cubicBezTo>
                  <a:lnTo>
                    <a:pt x="279" y="2"/>
                  </a:lnTo>
                  <a:cubicBezTo>
                    <a:pt x="1" y="2"/>
                    <a:pt x="1" y="403"/>
                    <a:pt x="279" y="403"/>
                  </a:cubicBezTo>
                  <a:lnTo>
                    <a:pt x="1575" y="403"/>
                  </a:lnTo>
                  <a:cubicBezTo>
                    <a:pt x="1843" y="403"/>
                    <a:pt x="1852" y="1"/>
                    <a:pt x="160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94" name="Google Shape;12594;p23"/>
            <p:cNvSpPr/>
            <p:nvPr/>
          </p:nvSpPr>
          <p:spPr>
            <a:xfrm>
              <a:off x="1924025" y="2466500"/>
              <a:ext cx="87200" cy="356475"/>
            </a:xfrm>
            <a:custGeom>
              <a:avLst/>
              <a:gdLst/>
              <a:ahLst/>
              <a:cxnLst/>
              <a:rect l="l" t="t" r="r" b="b"/>
              <a:pathLst>
                <a:path w="3488" h="14259" extrusionOk="0">
                  <a:moveTo>
                    <a:pt x="1744" y="347"/>
                  </a:moveTo>
                  <a:cubicBezTo>
                    <a:pt x="1906" y="347"/>
                    <a:pt x="2068" y="455"/>
                    <a:pt x="2068" y="671"/>
                  </a:cubicBezTo>
                  <a:lnTo>
                    <a:pt x="2068" y="5702"/>
                  </a:lnTo>
                  <a:lnTo>
                    <a:pt x="1420" y="5702"/>
                  </a:lnTo>
                  <a:lnTo>
                    <a:pt x="1420" y="671"/>
                  </a:lnTo>
                  <a:cubicBezTo>
                    <a:pt x="1420" y="455"/>
                    <a:pt x="1582" y="347"/>
                    <a:pt x="1744" y="347"/>
                  </a:cubicBezTo>
                  <a:close/>
                  <a:moveTo>
                    <a:pt x="2068" y="9714"/>
                  </a:moveTo>
                  <a:lnTo>
                    <a:pt x="2068" y="13633"/>
                  </a:lnTo>
                  <a:cubicBezTo>
                    <a:pt x="2068" y="13849"/>
                    <a:pt x="1906" y="13957"/>
                    <a:pt x="1744" y="13957"/>
                  </a:cubicBezTo>
                  <a:cubicBezTo>
                    <a:pt x="1582" y="13957"/>
                    <a:pt x="1420" y="13849"/>
                    <a:pt x="1420" y="13633"/>
                  </a:cubicBezTo>
                  <a:lnTo>
                    <a:pt x="1420" y="9714"/>
                  </a:lnTo>
                  <a:close/>
                  <a:moveTo>
                    <a:pt x="1744" y="0"/>
                  </a:moveTo>
                  <a:cubicBezTo>
                    <a:pt x="1319" y="0"/>
                    <a:pt x="895" y="224"/>
                    <a:pt x="988" y="671"/>
                  </a:cubicBezTo>
                  <a:lnTo>
                    <a:pt x="988" y="5702"/>
                  </a:lnTo>
                  <a:lnTo>
                    <a:pt x="864" y="5702"/>
                  </a:lnTo>
                  <a:cubicBezTo>
                    <a:pt x="370" y="5702"/>
                    <a:pt x="0" y="6072"/>
                    <a:pt x="0" y="6566"/>
                  </a:cubicBezTo>
                  <a:lnTo>
                    <a:pt x="0" y="8850"/>
                  </a:lnTo>
                  <a:cubicBezTo>
                    <a:pt x="0" y="9344"/>
                    <a:pt x="370" y="9745"/>
                    <a:pt x="864" y="9745"/>
                  </a:cubicBezTo>
                  <a:lnTo>
                    <a:pt x="988" y="9745"/>
                  </a:lnTo>
                  <a:lnTo>
                    <a:pt x="988" y="13633"/>
                  </a:lnTo>
                  <a:cubicBezTo>
                    <a:pt x="1065" y="14050"/>
                    <a:pt x="1404" y="14258"/>
                    <a:pt x="1744" y="14258"/>
                  </a:cubicBezTo>
                  <a:cubicBezTo>
                    <a:pt x="2083" y="14258"/>
                    <a:pt x="2423" y="14050"/>
                    <a:pt x="2500" y="13633"/>
                  </a:cubicBezTo>
                  <a:lnTo>
                    <a:pt x="2500" y="9714"/>
                  </a:lnTo>
                  <a:lnTo>
                    <a:pt x="2623" y="9714"/>
                  </a:lnTo>
                  <a:cubicBezTo>
                    <a:pt x="3117" y="9714"/>
                    <a:pt x="3487" y="9313"/>
                    <a:pt x="3487" y="8819"/>
                  </a:cubicBezTo>
                  <a:lnTo>
                    <a:pt x="3487" y="8263"/>
                  </a:lnTo>
                  <a:cubicBezTo>
                    <a:pt x="3487" y="8124"/>
                    <a:pt x="3379" y="8055"/>
                    <a:pt x="3275" y="8055"/>
                  </a:cubicBezTo>
                  <a:cubicBezTo>
                    <a:pt x="3171" y="8055"/>
                    <a:pt x="3071" y="8124"/>
                    <a:pt x="3086" y="8263"/>
                  </a:cubicBezTo>
                  <a:lnTo>
                    <a:pt x="3086" y="8819"/>
                  </a:lnTo>
                  <a:cubicBezTo>
                    <a:pt x="3086" y="9066"/>
                    <a:pt x="2870" y="9282"/>
                    <a:pt x="2623" y="9282"/>
                  </a:cubicBezTo>
                  <a:lnTo>
                    <a:pt x="864" y="9282"/>
                  </a:lnTo>
                  <a:cubicBezTo>
                    <a:pt x="617" y="9282"/>
                    <a:pt x="401" y="9066"/>
                    <a:pt x="401" y="8819"/>
                  </a:cubicBezTo>
                  <a:lnTo>
                    <a:pt x="401" y="6535"/>
                  </a:lnTo>
                  <a:cubicBezTo>
                    <a:pt x="401" y="6288"/>
                    <a:pt x="617" y="6072"/>
                    <a:pt x="864" y="6072"/>
                  </a:cubicBezTo>
                  <a:lnTo>
                    <a:pt x="2623" y="6072"/>
                  </a:lnTo>
                  <a:cubicBezTo>
                    <a:pt x="2870" y="6072"/>
                    <a:pt x="3086" y="6288"/>
                    <a:pt x="3086" y="6535"/>
                  </a:cubicBezTo>
                  <a:lnTo>
                    <a:pt x="3086" y="7091"/>
                  </a:lnTo>
                  <a:cubicBezTo>
                    <a:pt x="3086" y="7229"/>
                    <a:pt x="3187" y="7299"/>
                    <a:pt x="3287" y="7299"/>
                  </a:cubicBezTo>
                  <a:cubicBezTo>
                    <a:pt x="3387" y="7299"/>
                    <a:pt x="3487" y="7229"/>
                    <a:pt x="3487" y="7091"/>
                  </a:cubicBezTo>
                  <a:lnTo>
                    <a:pt x="3487" y="6535"/>
                  </a:lnTo>
                  <a:cubicBezTo>
                    <a:pt x="3487" y="6041"/>
                    <a:pt x="3086" y="5671"/>
                    <a:pt x="2623" y="5671"/>
                  </a:cubicBezTo>
                  <a:lnTo>
                    <a:pt x="2500" y="5671"/>
                  </a:lnTo>
                  <a:lnTo>
                    <a:pt x="2500" y="671"/>
                  </a:lnTo>
                  <a:cubicBezTo>
                    <a:pt x="2592" y="224"/>
                    <a:pt x="2168" y="0"/>
                    <a:pt x="17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95" name="Google Shape;12595;p23"/>
            <p:cNvSpPr/>
            <p:nvPr/>
          </p:nvSpPr>
          <p:spPr>
            <a:xfrm>
              <a:off x="1944850" y="2639125"/>
              <a:ext cx="45550" cy="10825"/>
            </a:xfrm>
            <a:custGeom>
              <a:avLst/>
              <a:gdLst/>
              <a:ahLst/>
              <a:cxnLst/>
              <a:rect l="l" t="t" r="r" b="b"/>
              <a:pathLst>
                <a:path w="1822" h="433" extrusionOk="0">
                  <a:moveTo>
                    <a:pt x="278" y="0"/>
                  </a:moveTo>
                  <a:cubicBezTo>
                    <a:pt x="0" y="0"/>
                    <a:pt x="0" y="433"/>
                    <a:pt x="278" y="433"/>
                  </a:cubicBezTo>
                  <a:lnTo>
                    <a:pt x="1543" y="433"/>
                  </a:lnTo>
                  <a:cubicBezTo>
                    <a:pt x="1821" y="433"/>
                    <a:pt x="1821" y="0"/>
                    <a:pt x="15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96" name="Google Shape;12596;p23"/>
            <p:cNvSpPr/>
            <p:nvPr/>
          </p:nvSpPr>
          <p:spPr>
            <a:xfrm>
              <a:off x="1944850" y="2666900"/>
              <a:ext cx="45550" cy="10825"/>
            </a:xfrm>
            <a:custGeom>
              <a:avLst/>
              <a:gdLst/>
              <a:ahLst/>
              <a:cxnLst/>
              <a:rect l="l" t="t" r="r" b="b"/>
              <a:pathLst>
                <a:path w="1822" h="433" extrusionOk="0">
                  <a:moveTo>
                    <a:pt x="278" y="0"/>
                  </a:moveTo>
                  <a:cubicBezTo>
                    <a:pt x="0" y="0"/>
                    <a:pt x="0" y="433"/>
                    <a:pt x="278" y="433"/>
                  </a:cubicBezTo>
                  <a:lnTo>
                    <a:pt x="1543" y="433"/>
                  </a:lnTo>
                  <a:cubicBezTo>
                    <a:pt x="1821" y="433"/>
                    <a:pt x="1821" y="0"/>
                    <a:pt x="15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97" name="Google Shape;12597;p23"/>
            <p:cNvSpPr/>
            <p:nvPr/>
          </p:nvSpPr>
          <p:spPr>
            <a:xfrm>
              <a:off x="2015050" y="2466500"/>
              <a:ext cx="88000" cy="357625"/>
            </a:xfrm>
            <a:custGeom>
              <a:avLst/>
              <a:gdLst/>
              <a:ahLst/>
              <a:cxnLst/>
              <a:rect l="l" t="t" r="r" b="b"/>
              <a:pathLst>
                <a:path w="3520" h="14305" extrusionOk="0">
                  <a:moveTo>
                    <a:pt x="1775" y="347"/>
                  </a:moveTo>
                  <a:cubicBezTo>
                    <a:pt x="1937" y="347"/>
                    <a:pt x="2099" y="455"/>
                    <a:pt x="2099" y="671"/>
                  </a:cubicBezTo>
                  <a:lnTo>
                    <a:pt x="2099" y="764"/>
                  </a:lnTo>
                  <a:lnTo>
                    <a:pt x="1451" y="764"/>
                  </a:lnTo>
                  <a:lnTo>
                    <a:pt x="1451" y="671"/>
                  </a:lnTo>
                  <a:cubicBezTo>
                    <a:pt x="1451" y="455"/>
                    <a:pt x="1613" y="347"/>
                    <a:pt x="1775" y="347"/>
                  </a:cubicBezTo>
                  <a:close/>
                  <a:moveTo>
                    <a:pt x="2655" y="1165"/>
                  </a:moveTo>
                  <a:cubicBezTo>
                    <a:pt x="2902" y="1165"/>
                    <a:pt x="3087" y="1381"/>
                    <a:pt x="3087" y="1628"/>
                  </a:cubicBezTo>
                  <a:lnTo>
                    <a:pt x="3087" y="3912"/>
                  </a:lnTo>
                  <a:cubicBezTo>
                    <a:pt x="3087" y="4159"/>
                    <a:pt x="2902" y="4375"/>
                    <a:pt x="2655" y="4375"/>
                  </a:cubicBezTo>
                  <a:lnTo>
                    <a:pt x="896" y="4375"/>
                  </a:lnTo>
                  <a:cubicBezTo>
                    <a:pt x="649" y="4375"/>
                    <a:pt x="433" y="4159"/>
                    <a:pt x="433" y="3912"/>
                  </a:cubicBezTo>
                  <a:lnTo>
                    <a:pt x="433" y="1628"/>
                  </a:lnTo>
                  <a:cubicBezTo>
                    <a:pt x="433" y="1381"/>
                    <a:pt x="649" y="1165"/>
                    <a:pt x="896" y="1165"/>
                  </a:cubicBezTo>
                  <a:close/>
                  <a:moveTo>
                    <a:pt x="1764" y="0"/>
                  </a:moveTo>
                  <a:cubicBezTo>
                    <a:pt x="1343" y="0"/>
                    <a:pt x="927" y="224"/>
                    <a:pt x="1019" y="671"/>
                  </a:cubicBezTo>
                  <a:lnTo>
                    <a:pt x="1019" y="764"/>
                  </a:lnTo>
                  <a:lnTo>
                    <a:pt x="896" y="764"/>
                  </a:lnTo>
                  <a:cubicBezTo>
                    <a:pt x="402" y="764"/>
                    <a:pt x="1" y="1134"/>
                    <a:pt x="1" y="1628"/>
                  </a:cubicBezTo>
                  <a:lnTo>
                    <a:pt x="1" y="3912"/>
                  </a:lnTo>
                  <a:cubicBezTo>
                    <a:pt x="1" y="4406"/>
                    <a:pt x="402" y="4807"/>
                    <a:pt x="896" y="4807"/>
                  </a:cubicBezTo>
                  <a:lnTo>
                    <a:pt x="1019" y="4807"/>
                  </a:lnTo>
                  <a:lnTo>
                    <a:pt x="1019" y="13633"/>
                  </a:lnTo>
                  <a:cubicBezTo>
                    <a:pt x="927" y="14081"/>
                    <a:pt x="1343" y="14305"/>
                    <a:pt x="1764" y="14305"/>
                  </a:cubicBezTo>
                  <a:cubicBezTo>
                    <a:pt x="2184" y="14305"/>
                    <a:pt x="2609" y="14081"/>
                    <a:pt x="2531" y="13633"/>
                  </a:cubicBezTo>
                  <a:lnTo>
                    <a:pt x="2531" y="12677"/>
                  </a:lnTo>
                  <a:cubicBezTo>
                    <a:pt x="2516" y="12522"/>
                    <a:pt x="2408" y="12445"/>
                    <a:pt x="2304" y="12445"/>
                  </a:cubicBezTo>
                  <a:cubicBezTo>
                    <a:pt x="2200" y="12445"/>
                    <a:pt x="2099" y="12522"/>
                    <a:pt x="2099" y="12677"/>
                  </a:cubicBezTo>
                  <a:lnTo>
                    <a:pt x="2099" y="13633"/>
                  </a:lnTo>
                  <a:cubicBezTo>
                    <a:pt x="2099" y="13849"/>
                    <a:pt x="1930" y="13957"/>
                    <a:pt x="1760" y="13957"/>
                  </a:cubicBezTo>
                  <a:cubicBezTo>
                    <a:pt x="1590" y="13957"/>
                    <a:pt x="1420" y="13849"/>
                    <a:pt x="1420" y="13633"/>
                  </a:cubicBezTo>
                  <a:lnTo>
                    <a:pt x="1420" y="4776"/>
                  </a:lnTo>
                  <a:lnTo>
                    <a:pt x="2099" y="4776"/>
                  </a:lnTo>
                  <a:lnTo>
                    <a:pt x="2099" y="11504"/>
                  </a:lnTo>
                  <a:cubicBezTo>
                    <a:pt x="2099" y="11643"/>
                    <a:pt x="2207" y="11712"/>
                    <a:pt x="2315" y="11712"/>
                  </a:cubicBezTo>
                  <a:cubicBezTo>
                    <a:pt x="2423" y="11712"/>
                    <a:pt x="2531" y="11643"/>
                    <a:pt x="2531" y="11504"/>
                  </a:cubicBezTo>
                  <a:lnTo>
                    <a:pt x="2531" y="4776"/>
                  </a:lnTo>
                  <a:lnTo>
                    <a:pt x="2624" y="4776"/>
                  </a:lnTo>
                  <a:cubicBezTo>
                    <a:pt x="3118" y="4776"/>
                    <a:pt x="3519" y="4375"/>
                    <a:pt x="3519" y="3912"/>
                  </a:cubicBezTo>
                  <a:lnTo>
                    <a:pt x="3519" y="1628"/>
                  </a:lnTo>
                  <a:cubicBezTo>
                    <a:pt x="3519" y="1134"/>
                    <a:pt x="3118" y="733"/>
                    <a:pt x="2624" y="733"/>
                  </a:cubicBezTo>
                  <a:lnTo>
                    <a:pt x="2531" y="733"/>
                  </a:lnTo>
                  <a:lnTo>
                    <a:pt x="2531" y="671"/>
                  </a:lnTo>
                  <a:cubicBezTo>
                    <a:pt x="2609" y="224"/>
                    <a:pt x="2184" y="0"/>
                    <a:pt x="176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98" name="Google Shape;12598;p23"/>
            <p:cNvSpPr/>
            <p:nvPr/>
          </p:nvSpPr>
          <p:spPr>
            <a:xfrm>
              <a:off x="2035900" y="2516450"/>
              <a:ext cx="46300" cy="10825"/>
            </a:xfrm>
            <a:custGeom>
              <a:avLst/>
              <a:gdLst/>
              <a:ahLst/>
              <a:cxnLst/>
              <a:rect l="l" t="t" r="r" b="b"/>
              <a:pathLst>
                <a:path w="1852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lnTo>
                    <a:pt x="1574" y="432"/>
                  </a:lnTo>
                  <a:cubicBezTo>
                    <a:pt x="1852" y="432"/>
                    <a:pt x="1852" y="0"/>
                    <a:pt x="15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599" name="Google Shape;12599;p23"/>
            <p:cNvSpPr/>
            <p:nvPr/>
          </p:nvSpPr>
          <p:spPr>
            <a:xfrm>
              <a:off x="2035900" y="2544225"/>
              <a:ext cx="46300" cy="10100"/>
            </a:xfrm>
            <a:custGeom>
              <a:avLst/>
              <a:gdLst/>
              <a:ahLst/>
              <a:cxnLst/>
              <a:rect l="l" t="t" r="r" b="b"/>
              <a:pathLst>
                <a:path w="1852" h="404" extrusionOk="0">
                  <a:moveTo>
                    <a:pt x="278" y="0"/>
                  </a:moveTo>
                  <a:cubicBezTo>
                    <a:pt x="10" y="0"/>
                    <a:pt x="0" y="403"/>
                    <a:pt x="250" y="403"/>
                  </a:cubicBezTo>
                  <a:cubicBezTo>
                    <a:pt x="259" y="403"/>
                    <a:pt x="268" y="403"/>
                    <a:pt x="278" y="402"/>
                  </a:cubicBezTo>
                  <a:lnTo>
                    <a:pt x="1574" y="402"/>
                  </a:lnTo>
                  <a:cubicBezTo>
                    <a:pt x="1852" y="402"/>
                    <a:pt x="1852" y="0"/>
                    <a:pt x="15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00" name="Google Shape;12600;p23"/>
          <p:cNvGrpSpPr/>
          <p:nvPr/>
        </p:nvGrpSpPr>
        <p:grpSpPr>
          <a:xfrm>
            <a:off x="3225806" y="3422591"/>
            <a:ext cx="364200" cy="362150"/>
            <a:chOff x="7731450" y="1904575"/>
            <a:chExt cx="364200" cy="362150"/>
          </a:xfrm>
        </p:grpSpPr>
        <p:sp>
          <p:nvSpPr>
            <p:cNvPr id="12601" name="Google Shape;12601;p23"/>
            <p:cNvSpPr/>
            <p:nvPr/>
          </p:nvSpPr>
          <p:spPr>
            <a:xfrm>
              <a:off x="7776975" y="2157675"/>
              <a:ext cx="75625" cy="71650"/>
            </a:xfrm>
            <a:custGeom>
              <a:avLst/>
              <a:gdLst/>
              <a:ahLst/>
              <a:cxnLst/>
              <a:rect l="l" t="t" r="r" b="b"/>
              <a:pathLst>
                <a:path w="3025" h="2866" extrusionOk="0">
                  <a:moveTo>
                    <a:pt x="1728" y="1235"/>
                  </a:moveTo>
                  <a:lnTo>
                    <a:pt x="1667" y="1605"/>
                  </a:lnTo>
                  <a:lnTo>
                    <a:pt x="1266" y="1605"/>
                  </a:lnTo>
                  <a:lnTo>
                    <a:pt x="1327" y="1235"/>
                  </a:lnTo>
                  <a:close/>
                  <a:moveTo>
                    <a:pt x="1276" y="0"/>
                  </a:moveTo>
                  <a:cubicBezTo>
                    <a:pt x="1189" y="0"/>
                    <a:pt x="1107" y="49"/>
                    <a:pt x="1080" y="155"/>
                  </a:cubicBezTo>
                  <a:lnTo>
                    <a:pt x="988" y="803"/>
                  </a:lnTo>
                  <a:lnTo>
                    <a:pt x="278" y="803"/>
                  </a:lnTo>
                  <a:cubicBezTo>
                    <a:pt x="0" y="803"/>
                    <a:pt x="0" y="1235"/>
                    <a:pt x="278" y="1235"/>
                  </a:cubicBezTo>
                  <a:lnTo>
                    <a:pt x="926" y="1235"/>
                  </a:lnTo>
                  <a:lnTo>
                    <a:pt x="833" y="1605"/>
                  </a:lnTo>
                  <a:lnTo>
                    <a:pt x="278" y="1605"/>
                  </a:lnTo>
                  <a:cubicBezTo>
                    <a:pt x="0" y="1605"/>
                    <a:pt x="0" y="2038"/>
                    <a:pt x="278" y="2038"/>
                  </a:cubicBezTo>
                  <a:lnTo>
                    <a:pt x="772" y="2038"/>
                  </a:lnTo>
                  <a:lnTo>
                    <a:pt x="679" y="2624"/>
                  </a:lnTo>
                  <a:cubicBezTo>
                    <a:pt x="662" y="2778"/>
                    <a:pt x="778" y="2866"/>
                    <a:pt x="895" y="2866"/>
                  </a:cubicBezTo>
                  <a:cubicBezTo>
                    <a:pt x="989" y="2866"/>
                    <a:pt x="1084" y="2809"/>
                    <a:pt x="1111" y="2686"/>
                  </a:cubicBezTo>
                  <a:lnTo>
                    <a:pt x="1204" y="2038"/>
                  </a:lnTo>
                  <a:lnTo>
                    <a:pt x="1605" y="2038"/>
                  </a:lnTo>
                  <a:lnTo>
                    <a:pt x="1512" y="2624"/>
                  </a:lnTo>
                  <a:cubicBezTo>
                    <a:pt x="1495" y="2763"/>
                    <a:pt x="1604" y="2843"/>
                    <a:pt x="1714" y="2843"/>
                  </a:cubicBezTo>
                  <a:cubicBezTo>
                    <a:pt x="1800" y="2843"/>
                    <a:pt x="1887" y="2794"/>
                    <a:pt x="1914" y="2686"/>
                  </a:cubicBezTo>
                  <a:lnTo>
                    <a:pt x="2037" y="2038"/>
                  </a:lnTo>
                  <a:lnTo>
                    <a:pt x="2747" y="2038"/>
                  </a:lnTo>
                  <a:cubicBezTo>
                    <a:pt x="3025" y="2038"/>
                    <a:pt x="3025" y="1605"/>
                    <a:pt x="2747" y="1605"/>
                  </a:cubicBezTo>
                  <a:lnTo>
                    <a:pt x="2099" y="1605"/>
                  </a:lnTo>
                  <a:lnTo>
                    <a:pt x="2161" y="1235"/>
                  </a:lnTo>
                  <a:lnTo>
                    <a:pt x="2747" y="1235"/>
                  </a:lnTo>
                  <a:cubicBezTo>
                    <a:pt x="3025" y="1235"/>
                    <a:pt x="3025" y="803"/>
                    <a:pt x="2747" y="803"/>
                  </a:cubicBezTo>
                  <a:lnTo>
                    <a:pt x="2222" y="803"/>
                  </a:lnTo>
                  <a:lnTo>
                    <a:pt x="2315" y="248"/>
                  </a:lnTo>
                  <a:cubicBezTo>
                    <a:pt x="2332" y="89"/>
                    <a:pt x="2219" y="0"/>
                    <a:pt x="2106" y="0"/>
                  </a:cubicBezTo>
                  <a:cubicBezTo>
                    <a:pt x="2023" y="0"/>
                    <a:pt x="1940" y="49"/>
                    <a:pt x="1914" y="155"/>
                  </a:cubicBezTo>
                  <a:lnTo>
                    <a:pt x="1790" y="803"/>
                  </a:lnTo>
                  <a:lnTo>
                    <a:pt x="1420" y="803"/>
                  </a:lnTo>
                  <a:lnTo>
                    <a:pt x="1512" y="248"/>
                  </a:lnTo>
                  <a:cubicBezTo>
                    <a:pt x="1512" y="89"/>
                    <a:pt x="1391" y="0"/>
                    <a:pt x="12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02" name="Google Shape;12602;p23"/>
            <p:cNvSpPr/>
            <p:nvPr/>
          </p:nvSpPr>
          <p:spPr>
            <a:xfrm>
              <a:off x="7731450" y="1933150"/>
              <a:ext cx="118075" cy="114225"/>
            </a:xfrm>
            <a:custGeom>
              <a:avLst/>
              <a:gdLst/>
              <a:ahLst/>
              <a:cxnLst/>
              <a:rect l="l" t="t" r="r" b="b"/>
              <a:pathLst>
                <a:path w="4723" h="4569" extrusionOk="0">
                  <a:moveTo>
                    <a:pt x="2253" y="433"/>
                  </a:moveTo>
                  <a:cubicBezTo>
                    <a:pt x="3889" y="433"/>
                    <a:pt x="4722" y="2408"/>
                    <a:pt x="3580" y="3581"/>
                  </a:cubicBezTo>
                  <a:cubicBezTo>
                    <a:pt x="3241" y="3951"/>
                    <a:pt x="2747" y="4136"/>
                    <a:pt x="2253" y="4136"/>
                  </a:cubicBezTo>
                  <a:cubicBezTo>
                    <a:pt x="1235" y="4136"/>
                    <a:pt x="402" y="3303"/>
                    <a:pt x="402" y="2285"/>
                  </a:cubicBezTo>
                  <a:cubicBezTo>
                    <a:pt x="402" y="1791"/>
                    <a:pt x="587" y="1328"/>
                    <a:pt x="957" y="988"/>
                  </a:cubicBezTo>
                  <a:cubicBezTo>
                    <a:pt x="1297" y="649"/>
                    <a:pt x="1759" y="433"/>
                    <a:pt x="2253" y="433"/>
                  </a:cubicBezTo>
                  <a:close/>
                  <a:moveTo>
                    <a:pt x="2253" y="1"/>
                  </a:moveTo>
                  <a:cubicBezTo>
                    <a:pt x="1019" y="1"/>
                    <a:pt x="0" y="1019"/>
                    <a:pt x="0" y="2285"/>
                  </a:cubicBezTo>
                  <a:cubicBezTo>
                    <a:pt x="0" y="3550"/>
                    <a:pt x="1019" y="4568"/>
                    <a:pt x="2253" y="4568"/>
                  </a:cubicBezTo>
                  <a:cubicBezTo>
                    <a:pt x="3519" y="4568"/>
                    <a:pt x="4537" y="3550"/>
                    <a:pt x="4537" y="2285"/>
                  </a:cubicBezTo>
                  <a:cubicBezTo>
                    <a:pt x="4537" y="1019"/>
                    <a:pt x="3519" y="1"/>
                    <a:pt x="22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03" name="Google Shape;12603;p23"/>
            <p:cNvSpPr/>
            <p:nvPr/>
          </p:nvSpPr>
          <p:spPr>
            <a:xfrm>
              <a:off x="7756900" y="1967875"/>
              <a:ext cx="61750" cy="52500"/>
            </a:xfrm>
            <a:custGeom>
              <a:avLst/>
              <a:gdLst/>
              <a:ahLst/>
              <a:cxnLst/>
              <a:rect l="l" t="t" r="r" b="b"/>
              <a:pathLst>
                <a:path w="2470" h="2100" extrusionOk="0">
                  <a:moveTo>
                    <a:pt x="1694" y="394"/>
                  </a:moveTo>
                  <a:cubicBezTo>
                    <a:pt x="1717" y="394"/>
                    <a:pt x="1739" y="397"/>
                    <a:pt x="1760" y="402"/>
                  </a:cubicBezTo>
                  <a:cubicBezTo>
                    <a:pt x="1945" y="433"/>
                    <a:pt x="2069" y="618"/>
                    <a:pt x="2038" y="772"/>
                  </a:cubicBezTo>
                  <a:cubicBezTo>
                    <a:pt x="2038" y="1112"/>
                    <a:pt x="1852" y="1328"/>
                    <a:pt x="1266" y="1667"/>
                  </a:cubicBezTo>
                  <a:cubicBezTo>
                    <a:pt x="680" y="1328"/>
                    <a:pt x="464" y="1112"/>
                    <a:pt x="464" y="803"/>
                  </a:cubicBezTo>
                  <a:cubicBezTo>
                    <a:pt x="464" y="618"/>
                    <a:pt x="556" y="464"/>
                    <a:pt x="741" y="402"/>
                  </a:cubicBezTo>
                  <a:lnTo>
                    <a:pt x="711" y="402"/>
                  </a:lnTo>
                  <a:cubicBezTo>
                    <a:pt x="732" y="397"/>
                    <a:pt x="754" y="394"/>
                    <a:pt x="776" y="394"/>
                  </a:cubicBezTo>
                  <a:cubicBezTo>
                    <a:pt x="884" y="394"/>
                    <a:pt x="999" y="454"/>
                    <a:pt x="1050" y="556"/>
                  </a:cubicBezTo>
                  <a:cubicBezTo>
                    <a:pt x="1096" y="633"/>
                    <a:pt x="1174" y="672"/>
                    <a:pt x="1251" y="672"/>
                  </a:cubicBezTo>
                  <a:cubicBezTo>
                    <a:pt x="1328" y="672"/>
                    <a:pt x="1405" y="633"/>
                    <a:pt x="1451" y="556"/>
                  </a:cubicBezTo>
                  <a:cubicBezTo>
                    <a:pt x="1477" y="454"/>
                    <a:pt x="1587" y="394"/>
                    <a:pt x="1694" y="394"/>
                  </a:cubicBezTo>
                  <a:close/>
                  <a:moveTo>
                    <a:pt x="587" y="1"/>
                  </a:moveTo>
                  <a:cubicBezTo>
                    <a:pt x="248" y="93"/>
                    <a:pt x="1" y="433"/>
                    <a:pt x="1" y="803"/>
                  </a:cubicBezTo>
                  <a:cubicBezTo>
                    <a:pt x="1" y="1081"/>
                    <a:pt x="124" y="1328"/>
                    <a:pt x="340" y="1544"/>
                  </a:cubicBezTo>
                  <a:cubicBezTo>
                    <a:pt x="556" y="1760"/>
                    <a:pt x="834" y="1945"/>
                    <a:pt x="1143" y="2099"/>
                  </a:cubicBezTo>
                  <a:lnTo>
                    <a:pt x="1143" y="2068"/>
                  </a:lnTo>
                  <a:cubicBezTo>
                    <a:pt x="1174" y="2084"/>
                    <a:pt x="1212" y="2092"/>
                    <a:pt x="1251" y="2092"/>
                  </a:cubicBezTo>
                  <a:cubicBezTo>
                    <a:pt x="1289" y="2092"/>
                    <a:pt x="1328" y="2084"/>
                    <a:pt x="1359" y="2068"/>
                  </a:cubicBezTo>
                  <a:cubicBezTo>
                    <a:pt x="2038" y="1729"/>
                    <a:pt x="2470" y="1359"/>
                    <a:pt x="2470" y="772"/>
                  </a:cubicBezTo>
                  <a:cubicBezTo>
                    <a:pt x="2470" y="402"/>
                    <a:pt x="2192" y="62"/>
                    <a:pt x="1852" y="1"/>
                  </a:cubicBezTo>
                  <a:cubicBezTo>
                    <a:pt x="1652" y="93"/>
                    <a:pt x="1436" y="140"/>
                    <a:pt x="1220" y="140"/>
                  </a:cubicBezTo>
                  <a:cubicBezTo>
                    <a:pt x="1004" y="140"/>
                    <a:pt x="788" y="93"/>
                    <a:pt x="5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04" name="Google Shape;12604;p23"/>
            <p:cNvSpPr/>
            <p:nvPr/>
          </p:nvSpPr>
          <p:spPr>
            <a:xfrm>
              <a:off x="7954425" y="2178500"/>
              <a:ext cx="102650" cy="88225"/>
            </a:xfrm>
            <a:custGeom>
              <a:avLst/>
              <a:gdLst/>
              <a:ahLst/>
              <a:cxnLst/>
              <a:rect l="l" t="t" r="r" b="b"/>
              <a:pathLst>
                <a:path w="4106" h="3529" extrusionOk="0">
                  <a:moveTo>
                    <a:pt x="2333" y="421"/>
                  </a:moveTo>
                  <a:cubicBezTo>
                    <a:pt x="3028" y="421"/>
                    <a:pt x="3704" y="969"/>
                    <a:pt x="3704" y="1791"/>
                  </a:cubicBezTo>
                  <a:cubicBezTo>
                    <a:pt x="3673" y="2501"/>
                    <a:pt x="3087" y="3118"/>
                    <a:pt x="2346" y="3118"/>
                  </a:cubicBezTo>
                  <a:lnTo>
                    <a:pt x="2346" y="3087"/>
                  </a:lnTo>
                  <a:cubicBezTo>
                    <a:pt x="1173" y="3087"/>
                    <a:pt x="556" y="1637"/>
                    <a:pt x="1420" y="803"/>
                  </a:cubicBezTo>
                  <a:cubicBezTo>
                    <a:pt x="1684" y="539"/>
                    <a:pt x="2011" y="421"/>
                    <a:pt x="2333" y="421"/>
                  </a:cubicBezTo>
                  <a:close/>
                  <a:moveTo>
                    <a:pt x="2346" y="1"/>
                  </a:moveTo>
                  <a:cubicBezTo>
                    <a:pt x="772" y="1"/>
                    <a:pt x="0" y="1914"/>
                    <a:pt x="1111" y="3025"/>
                  </a:cubicBezTo>
                  <a:cubicBezTo>
                    <a:pt x="1469" y="3373"/>
                    <a:pt x="1907" y="3529"/>
                    <a:pt x="2336" y="3529"/>
                  </a:cubicBezTo>
                  <a:cubicBezTo>
                    <a:pt x="3239" y="3529"/>
                    <a:pt x="4105" y="2837"/>
                    <a:pt x="4105" y="1791"/>
                  </a:cubicBezTo>
                  <a:cubicBezTo>
                    <a:pt x="4105" y="822"/>
                    <a:pt x="3362" y="31"/>
                    <a:pt x="2401" y="31"/>
                  </a:cubicBezTo>
                  <a:cubicBezTo>
                    <a:pt x="2383" y="31"/>
                    <a:pt x="2364" y="31"/>
                    <a:pt x="2346" y="32"/>
                  </a:cubicBezTo>
                  <a:lnTo>
                    <a:pt x="2346" y="1"/>
                  </a:ln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05" name="Google Shape;12605;p23"/>
            <p:cNvSpPr/>
            <p:nvPr/>
          </p:nvSpPr>
          <p:spPr>
            <a:xfrm>
              <a:off x="7989925" y="2201075"/>
              <a:ext cx="47075" cy="43625"/>
            </a:xfrm>
            <a:custGeom>
              <a:avLst/>
              <a:gdLst/>
              <a:ahLst/>
              <a:cxnLst/>
              <a:rect l="l" t="t" r="r" b="b"/>
              <a:pathLst>
                <a:path w="1883" h="1745" extrusionOk="0">
                  <a:moveTo>
                    <a:pt x="926" y="1"/>
                  </a:moveTo>
                  <a:cubicBezTo>
                    <a:pt x="818" y="1"/>
                    <a:pt x="710" y="70"/>
                    <a:pt x="710" y="209"/>
                  </a:cubicBezTo>
                  <a:lnTo>
                    <a:pt x="710" y="641"/>
                  </a:lnTo>
                  <a:lnTo>
                    <a:pt x="278" y="641"/>
                  </a:lnTo>
                  <a:cubicBezTo>
                    <a:pt x="0" y="641"/>
                    <a:pt x="0" y="1073"/>
                    <a:pt x="278" y="1073"/>
                  </a:cubicBezTo>
                  <a:lnTo>
                    <a:pt x="710" y="1073"/>
                  </a:lnTo>
                  <a:lnTo>
                    <a:pt x="710" y="1536"/>
                  </a:lnTo>
                  <a:cubicBezTo>
                    <a:pt x="710" y="1675"/>
                    <a:pt x="818" y="1744"/>
                    <a:pt x="926" y="1744"/>
                  </a:cubicBezTo>
                  <a:cubicBezTo>
                    <a:pt x="1034" y="1744"/>
                    <a:pt x="1142" y="1675"/>
                    <a:pt x="1142" y="1536"/>
                  </a:cubicBezTo>
                  <a:lnTo>
                    <a:pt x="1142" y="1073"/>
                  </a:lnTo>
                  <a:lnTo>
                    <a:pt x="1605" y="1073"/>
                  </a:lnTo>
                  <a:cubicBezTo>
                    <a:pt x="1883" y="1073"/>
                    <a:pt x="1883" y="641"/>
                    <a:pt x="1605" y="641"/>
                  </a:cubicBezTo>
                  <a:lnTo>
                    <a:pt x="1142" y="641"/>
                  </a:lnTo>
                  <a:lnTo>
                    <a:pt x="1142" y="209"/>
                  </a:lnTo>
                  <a:cubicBezTo>
                    <a:pt x="1142" y="70"/>
                    <a:pt x="1034" y="1"/>
                    <a:pt x="9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06" name="Google Shape;12606;p23"/>
            <p:cNvSpPr/>
            <p:nvPr/>
          </p:nvSpPr>
          <p:spPr>
            <a:xfrm>
              <a:off x="7739900" y="1904575"/>
              <a:ext cx="355750" cy="358650"/>
            </a:xfrm>
            <a:custGeom>
              <a:avLst/>
              <a:gdLst/>
              <a:ahLst/>
              <a:cxnLst/>
              <a:rect l="l" t="t" r="r" b="b"/>
              <a:pathLst>
                <a:path w="14230" h="14346" extrusionOk="0">
                  <a:moveTo>
                    <a:pt x="8489" y="5372"/>
                  </a:moveTo>
                  <a:cubicBezTo>
                    <a:pt x="8890" y="5804"/>
                    <a:pt x="9384" y="6113"/>
                    <a:pt x="9939" y="6298"/>
                  </a:cubicBezTo>
                  <a:lnTo>
                    <a:pt x="9939" y="9230"/>
                  </a:lnTo>
                  <a:cubicBezTo>
                    <a:pt x="9939" y="9600"/>
                    <a:pt x="9631" y="9878"/>
                    <a:pt x="9260" y="9878"/>
                  </a:cubicBezTo>
                  <a:lnTo>
                    <a:pt x="8705" y="9878"/>
                  </a:lnTo>
                  <a:cubicBezTo>
                    <a:pt x="8643" y="9878"/>
                    <a:pt x="8581" y="9909"/>
                    <a:pt x="8551" y="9940"/>
                  </a:cubicBezTo>
                  <a:lnTo>
                    <a:pt x="7563" y="10742"/>
                  </a:lnTo>
                  <a:lnTo>
                    <a:pt x="7563" y="10094"/>
                  </a:lnTo>
                  <a:cubicBezTo>
                    <a:pt x="7563" y="9970"/>
                    <a:pt x="7470" y="9878"/>
                    <a:pt x="7347" y="9878"/>
                  </a:cubicBezTo>
                  <a:lnTo>
                    <a:pt x="4724" y="9878"/>
                  </a:lnTo>
                  <a:cubicBezTo>
                    <a:pt x="4353" y="9878"/>
                    <a:pt x="4045" y="9600"/>
                    <a:pt x="4045" y="9230"/>
                  </a:cubicBezTo>
                  <a:lnTo>
                    <a:pt x="4045" y="6051"/>
                  </a:lnTo>
                  <a:cubicBezTo>
                    <a:pt x="4045" y="5681"/>
                    <a:pt x="4353" y="5372"/>
                    <a:pt x="4724" y="5372"/>
                  </a:cubicBezTo>
                  <a:close/>
                  <a:moveTo>
                    <a:pt x="11008" y="0"/>
                  </a:moveTo>
                  <a:cubicBezTo>
                    <a:pt x="10971" y="0"/>
                    <a:pt x="10933" y="1"/>
                    <a:pt x="10896" y="2"/>
                  </a:cubicBezTo>
                  <a:cubicBezTo>
                    <a:pt x="10587" y="2"/>
                    <a:pt x="10310" y="33"/>
                    <a:pt x="10032" y="125"/>
                  </a:cubicBezTo>
                  <a:cubicBezTo>
                    <a:pt x="9803" y="183"/>
                    <a:pt x="9866" y="533"/>
                    <a:pt x="10099" y="533"/>
                  </a:cubicBezTo>
                  <a:cubicBezTo>
                    <a:pt x="10117" y="533"/>
                    <a:pt x="10136" y="531"/>
                    <a:pt x="10155" y="527"/>
                  </a:cubicBezTo>
                  <a:cubicBezTo>
                    <a:pt x="10404" y="455"/>
                    <a:pt x="10655" y="421"/>
                    <a:pt x="10902" y="421"/>
                  </a:cubicBezTo>
                  <a:cubicBezTo>
                    <a:pt x="12034" y="421"/>
                    <a:pt x="13089" y="1140"/>
                    <a:pt x="13519" y="2255"/>
                  </a:cubicBezTo>
                  <a:cubicBezTo>
                    <a:pt x="14013" y="3613"/>
                    <a:pt x="13427" y="5125"/>
                    <a:pt x="12100" y="5742"/>
                  </a:cubicBezTo>
                  <a:cubicBezTo>
                    <a:pt x="11659" y="5956"/>
                    <a:pt x="11229" y="6051"/>
                    <a:pt x="10824" y="6051"/>
                  </a:cubicBezTo>
                  <a:cubicBezTo>
                    <a:pt x="8416" y="6051"/>
                    <a:pt x="6879" y="2702"/>
                    <a:pt x="9230" y="959"/>
                  </a:cubicBezTo>
                  <a:cubicBezTo>
                    <a:pt x="9385" y="829"/>
                    <a:pt x="9258" y="591"/>
                    <a:pt x="9085" y="591"/>
                  </a:cubicBezTo>
                  <a:cubicBezTo>
                    <a:pt x="9052" y="591"/>
                    <a:pt x="9017" y="599"/>
                    <a:pt x="8983" y="619"/>
                  </a:cubicBezTo>
                  <a:cubicBezTo>
                    <a:pt x="8149" y="1236"/>
                    <a:pt x="7656" y="2193"/>
                    <a:pt x="7656" y="3212"/>
                  </a:cubicBezTo>
                  <a:cubicBezTo>
                    <a:pt x="7656" y="3829"/>
                    <a:pt x="7841" y="4446"/>
                    <a:pt x="8180" y="4940"/>
                  </a:cubicBezTo>
                  <a:lnTo>
                    <a:pt x="4724" y="4940"/>
                  </a:lnTo>
                  <a:cubicBezTo>
                    <a:pt x="4106" y="4940"/>
                    <a:pt x="3644" y="5434"/>
                    <a:pt x="3644" y="6051"/>
                  </a:cubicBezTo>
                  <a:lnTo>
                    <a:pt x="3644" y="8828"/>
                  </a:lnTo>
                  <a:cubicBezTo>
                    <a:pt x="3418" y="8774"/>
                    <a:pt x="3195" y="8748"/>
                    <a:pt x="2977" y="8748"/>
                  </a:cubicBezTo>
                  <a:cubicBezTo>
                    <a:pt x="1344" y="8748"/>
                    <a:pt x="0" y="10199"/>
                    <a:pt x="218" y="11915"/>
                  </a:cubicBezTo>
                  <a:cubicBezTo>
                    <a:pt x="404" y="13358"/>
                    <a:pt x="1644" y="14345"/>
                    <a:pt x="2984" y="14345"/>
                  </a:cubicBezTo>
                  <a:cubicBezTo>
                    <a:pt x="3421" y="14345"/>
                    <a:pt x="3867" y="14241"/>
                    <a:pt x="4292" y="14013"/>
                  </a:cubicBezTo>
                  <a:cubicBezTo>
                    <a:pt x="4504" y="13907"/>
                    <a:pt x="4397" y="13618"/>
                    <a:pt x="4205" y="13618"/>
                  </a:cubicBezTo>
                  <a:cubicBezTo>
                    <a:pt x="4174" y="13618"/>
                    <a:pt x="4141" y="13626"/>
                    <a:pt x="4106" y="13643"/>
                  </a:cubicBezTo>
                  <a:cubicBezTo>
                    <a:pt x="3745" y="13828"/>
                    <a:pt x="3364" y="13914"/>
                    <a:pt x="2992" y="13914"/>
                  </a:cubicBezTo>
                  <a:cubicBezTo>
                    <a:pt x="1937" y="13914"/>
                    <a:pt x="955" y="13218"/>
                    <a:pt x="681" y="12100"/>
                  </a:cubicBezTo>
                  <a:cubicBezTo>
                    <a:pt x="310" y="10618"/>
                    <a:pt x="1452" y="9168"/>
                    <a:pt x="2995" y="9168"/>
                  </a:cubicBezTo>
                  <a:cubicBezTo>
                    <a:pt x="3211" y="9168"/>
                    <a:pt x="3427" y="9199"/>
                    <a:pt x="3644" y="9261"/>
                  </a:cubicBezTo>
                  <a:cubicBezTo>
                    <a:pt x="3674" y="9847"/>
                    <a:pt x="4137" y="10310"/>
                    <a:pt x="4755" y="10310"/>
                  </a:cubicBezTo>
                  <a:lnTo>
                    <a:pt x="5032" y="10310"/>
                  </a:lnTo>
                  <a:cubicBezTo>
                    <a:pt x="5557" y="11174"/>
                    <a:pt x="5464" y="12316"/>
                    <a:pt x="4785" y="13087"/>
                  </a:cubicBezTo>
                  <a:cubicBezTo>
                    <a:pt x="4669" y="13250"/>
                    <a:pt x="4816" y="13430"/>
                    <a:pt x="4974" y="13430"/>
                  </a:cubicBezTo>
                  <a:cubicBezTo>
                    <a:pt x="5026" y="13430"/>
                    <a:pt x="5079" y="13411"/>
                    <a:pt x="5125" y="13365"/>
                  </a:cubicBezTo>
                  <a:cubicBezTo>
                    <a:pt x="5835" y="12501"/>
                    <a:pt x="5989" y="11297"/>
                    <a:pt x="5495" y="10310"/>
                  </a:cubicBezTo>
                  <a:lnTo>
                    <a:pt x="7131" y="10310"/>
                  </a:lnTo>
                  <a:lnTo>
                    <a:pt x="7131" y="11205"/>
                  </a:lnTo>
                  <a:cubicBezTo>
                    <a:pt x="7131" y="11317"/>
                    <a:pt x="7244" y="11396"/>
                    <a:pt x="7354" y="11396"/>
                  </a:cubicBezTo>
                  <a:cubicBezTo>
                    <a:pt x="7395" y="11396"/>
                    <a:pt x="7436" y="11385"/>
                    <a:pt x="7470" y="11359"/>
                  </a:cubicBezTo>
                  <a:lnTo>
                    <a:pt x="8767" y="10310"/>
                  </a:lnTo>
                  <a:lnTo>
                    <a:pt x="9260" y="10310"/>
                  </a:lnTo>
                  <a:cubicBezTo>
                    <a:pt x="9878" y="10310"/>
                    <a:pt x="10341" y="9816"/>
                    <a:pt x="10371" y="9199"/>
                  </a:cubicBezTo>
                  <a:lnTo>
                    <a:pt x="10371" y="6390"/>
                  </a:lnTo>
                  <a:cubicBezTo>
                    <a:pt x="10526" y="6421"/>
                    <a:pt x="10711" y="6421"/>
                    <a:pt x="10896" y="6421"/>
                  </a:cubicBezTo>
                  <a:cubicBezTo>
                    <a:pt x="10933" y="6423"/>
                    <a:pt x="10971" y="6423"/>
                    <a:pt x="11008" y="6423"/>
                  </a:cubicBezTo>
                  <a:cubicBezTo>
                    <a:pt x="12778" y="6423"/>
                    <a:pt x="14229" y="4995"/>
                    <a:pt x="14229" y="3212"/>
                  </a:cubicBezTo>
                  <a:cubicBezTo>
                    <a:pt x="14229" y="1428"/>
                    <a:pt x="12778" y="0"/>
                    <a:pt x="110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07" name="Google Shape;12607;p23"/>
            <p:cNvSpPr/>
            <p:nvPr/>
          </p:nvSpPr>
          <p:spPr>
            <a:xfrm>
              <a:off x="7965225" y="1933425"/>
              <a:ext cx="94150" cy="93900"/>
            </a:xfrm>
            <a:custGeom>
              <a:avLst/>
              <a:gdLst/>
              <a:ahLst/>
              <a:cxnLst/>
              <a:rect l="l" t="t" r="r" b="b"/>
              <a:pathLst>
                <a:path w="3766" h="3756" extrusionOk="0">
                  <a:moveTo>
                    <a:pt x="865" y="1749"/>
                  </a:moveTo>
                  <a:lnTo>
                    <a:pt x="865" y="3230"/>
                  </a:lnTo>
                  <a:lnTo>
                    <a:pt x="433" y="3230"/>
                  </a:lnTo>
                  <a:lnTo>
                    <a:pt x="433" y="1749"/>
                  </a:lnTo>
                  <a:close/>
                  <a:moveTo>
                    <a:pt x="2223" y="515"/>
                  </a:moveTo>
                  <a:cubicBezTo>
                    <a:pt x="2284" y="823"/>
                    <a:pt x="2223" y="1132"/>
                    <a:pt x="2068" y="1410"/>
                  </a:cubicBezTo>
                  <a:cubicBezTo>
                    <a:pt x="2006" y="1564"/>
                    <a:pt x="2130" y="1718"/>
                    <a:pt x="2253" y="1718"/>
                  </a:cubicBezTo>
                  <a:lnTo>
                    <a:pt x="3272" y="1718"/>
                  </a:lnTo>
                  <a:cubicBezTo>
                    <a:pt x="3303" y="1718"/>
                    <a:pt x="3334" y="1718"/>
                    <a:pt x="3334" y="1749"/>
                  </a:cubicBezTo>
                  <a:lnTo>
                    <a:pt x="3334" y="3261"/>
                  </a:lnTo>
                  <a:cubicBezTo>
                    <a:pt x="3334" y="3292"/>
                    <a:pt x="3303" y="3292"/>
                    <a:pt x="3272" y="3292"/>
                  </a:cubicBezTo>
                  <a:lnTo>
                    <a:pt x="1790" y="3292"/>
                  </a:lnTo>
                  <a:cubicBezTo>
                    <a:pt x="1605" y="3292"/>
                    <a:pt x="1420" y="3230"/>
                    <a:pt x="1266" y="3107"/>
                  </a:cubicBezTo>
                  <a:lnTo>
                    <a:pt x="1266" y="1934"/>
                  </a:lnTo>
                  <a:lnTo>
                    <a:pt x="1914" y="1224"/>
                  </a:lnTo>
                  <a:cubicBezTo>
                    <a:pt x="2068" y="1008"/>
                    <a:pt x="2192" y="792"/>
                    <a:pt x="2223" y="515"/>
                  </a:cubicBezTo>
                  <a:close/>
                  <a:moveTo>
                    <a:pt x="2198" y="0"/>
                  </a:moveTo>
                  <a:cubicBezTo>
                    <a:pt x="2005" y="0"/>
                    <a:pt x="1821" y="134"/>
                    <a:pt x="1821" y="360"/>
                  </a:cubicBezTo>
                  <a:lnTo>
                    <a:pt x="1821" y="329"/>
                  </a:lnTo>
                  <a:cubicBezTo>
                    <a:pt x="1821" y="545"/>
                    <a:pt x="1729" y="761"/>
                    <a:pt x="1605" y="916"/>
                  </a:cubicBezTo>
                  <a:lnTo>
                    <a:pt x="1204" y="1379"/>
                  </a:lnTo>
                  <a:cubicBezTo>
                    <a:pt x="1173" y="1348"/>
                    <a:pt x="1111" y="1317"/>
                    <a:pt x="1081" y="1317"/>
                  </a:cubicBezTo>
                  <a:lnTo>
                    <a:pt x="217" y="1317"/>
                  </a:lnTo>
                  <a:cubicBezTo>
                    <a:pt x="93" y="1317"/>
                    <a:pt x="0" y="1410"/>
                    <a:pt x="0" y="1533"/>
                  </a:cubicBezTo>
                  <a:lnTo>
                    <a:pt x="0" y="3477"/>
                  </a:lnTo>
                  <a:cubicBezTo>
                    <a:pt x="0" y="3570"/>
                    <a:pt x="93" y="3662"/>
                    <a:pt x="217" y="3662"/>
                  </a:cubicBezTo>
                  <a:lnTo>
                    <a:pt x="1081" y="3662"/>
                  </a:lnTo>
                  <a:cubicBezTo>
                    <a:pt x="1142" y="3662"/>
                    <a:pt x="1173" y="3662"/>
                    <a:pt x="1235" y="3601"/>
                  </a:cubicBezTo>
                  <a:cubicBezTo>
                    <a:pt x="1389" y="3693"/>
                    <a:pt x="1574" y="3755"/>
                    <a:pt x="1790" y="3755"/>
                  </a:cubicBezTo>
                  <a:lnTo>
                    <a:pt x="3303" y="3755"/>
                  </a:lnTo>
                  <a:cubicBezTo>
                    <a:pt x="3550" y="3755"/>
                    <a:pt x="3766" y="3508"/>
                    <a:pt x="3766" y="3261"/>
                  </a:cubicBezTo>
                  <a:lnTo>
                    <a:pt x="3766" y="1780"/>
                  </a:lnTo>
                  <a:cubicBezTo>
                    <a:pt x="3766" y="1502"/>
                    <a:pt x="3550" y="1317"/>
                    <a:pt x="3303" y="1317"/>
                  </a:cubicBezTo>
                  <a:lnTo>
                    <a:pt x="2593" y="1317"/>
                  </a:lnTo>
                  <a:cubicBezTo>
                    <a:pt x="2747" y="947"/>
                    <a:pt x="2716" y="515"/>
                    <a:pt x="2531" y="175"/>
                  </a:cubicBezTo>
                  <a:cubicBezTo>
                    <a:pt x="2447" y="55"/>
                    <a:pt x="2321" y="0"/>
                    <a:pt x="21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08" name="Google Shape;12608;p23"/>
            <p:cNvSpPr/>
            <p:nvPr/>
          </p:nvSpPr>
          <p:spPr>
            <a:xfrm>
              <a:off x="7942075" y="2075125"/>
              <a:ext cx="25500" cy="10825"/>
            </a:xfrm>
            <a:custGeom>
              <a:avLst/>
              <a:gdLst/>
              <a:ahLst/>
              <a:cxnLst/>
              <a:rect l="l" t="t" r="r" b="b"/>
              <a:pathLst>
                <a:path w="1020" h="433" extrusionOk="0">
                  <a:moveTo>
                    <a:pt x="186" y="0"/>
                  </a:moveTo>
                  <a:cubicBezTo>
                    <a:pt x="93" y="0"/>
                    <a:pt x="1" y="93"/>
                    <a:pt x="1" y="216"/>
                  </a:cubicBezTo>
                  <a:cubicBezTo>
                    <a:pt x="1" y="340"/>
                    <a:pt x="93" y="433"/>
                    <a:pt x="186" y="433"/>
                  </a:cubicBezTo>
                  <a:lnTo>
                    <a:pt x="741" y="433"/>
                  </a:lnTo>
                  <a:cubicBezTo>
                    <a:pt x="1019" y="433"/>
                    <a:pt x="1019" y="0"/>
                    <a:pt x="7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09" name="Google Shape;12609;p23"/>
            <p:cNvSpPr/>
            <p:nvPr/>
          </p:nvSpPr>
          <p:spPr>
            <a:xfrm>
              <a:off x="7861075" y="2075125"/>
              <a:ext cx="62500" cy="10825"/>
            </a:xfrm>
            <a:custGeom>
              <a:avLst/>
              <a:gdLst/>
              <a:ahLst/>
              <a:cxnLst/>
              <a:rect l="l" t="t" r="r" b="b"/>
              <a:pathLst>
                <a:path w="2500" h="433" extrusionOk="0">
                  <a:moveTo>
                    <a:pt x="309" y="0"/>
                  </a:moveTo>
                  <a:cubicBezTo>
                    <a:pt x="0" y="0"/>
                    <a:pt x="0" y="433"/>
                    <a:pt x="309" y="433"/>
                  </a:cubicBezTo>
                  <a:lnTo>
                    <a:pt x="2222" y="433"/>
                  </a:lnTo>
                  <a:cubicBezTo>
                    <a:pt x="2500" y="433"/>
                    <a:pt x="2500" y="0"/>
                    <a:pt x="22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10" name="Google Shape;12610;p23"/>
            <p:cNvSpPr/>
            <p:nvPr/>
          </p:nvSpPr>
          <p:spPr>
            <a:xfrm>
              <a:off x="7861075" y="2108300"/>
              <a:ext cx="28550" cy="10825"/>
            </a:xfrm>
            <a:custGeom>
              <a:avLst/>
              <a:gdLst/>
              <a:ahLst/>
              <a:cxnLst/>
              <a:rect l="l" t="t" r="r" b="b"/>
              <a:pathLst>
                <a:path w="1142" h="433" extrusionOk="0">
                  <a:moveTo>
                    <a:pt x="309" y="1"/>
                  </a:moveTo>
                  <a:cubicBezTo>
                    <a:pt x="0" y="1"/>
                    <a:pt x="0" y="433"/>
                    <a:pt x="309" y="433"/>
                  </a:cubicBezTo>
                  <a:lnTo>
                    <a:pt x="833" y="433"/>
                  </a:lnTo>
                  <a:cubicBezTo>
                    <a:pt x="1142" y="433"/>
                    <a:pt x="1142" y="1"/>
                    <a:pt x="83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11" name="Google Shape;12611;p23"/>
            <p:cNvSpPr/>
            <p:nvPr/>
          </p:nvSpPr>
          <p:spPr>
            <a:xfrm>
              <a:off x="7905825" y="2108300"/>
              <a:ext cx="61750" cy="10825"/>
            </a:xfrm>
            <a:custGeom>
              <a:avLst/>
              <a:gdLst/>
              <a:ahLst/>
              <a:cxnLst/>
              <a:rect l="l" t="t" r="r" b="b"/>
              <a:pathLst>
                <a:path w="2470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lnTo>
                    <a:pt x="2191" y="433"/>
                  </a:lnTo>
                  <a:cubicBezTo>
                    <a:pt x="2469" y="433"/>
                    <a:pt x="2469" y="1"/>
                    <a:pt x="2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12" name="Google Shape;12612;p23"/>
          <p:cNvGrpSpPr/>
          <p:nvPr/>
        </p:nvGrpSpPr>
        <p:grpSpPr>
          <a:xfrm>
            <a:off x="2502775" y="3422728"/>
            <a:ext cx="361125" cy="361875"/>
            <a:chOff x="6986125" y="1904625"/>
            <a:chExt cx="361125" cy="361875"/>
          </a:xfrm>
        </p:grpSpPr>
        <p:sp>
          <p:nvSpPr>
            <p:cNvPr id="12613" name="Google Shape;12613;p23"/>
            <p:cNvSpPr/>
            <p:nvPr/>
          </p:nvSpPr>
          <p:spPr>
            <a:xfrm>
              <a:off x="6986125" y="1904625"/>
              <a:ext cx="361125" cy="361875"/>
            </a:xfrm>
            <a:custGeom>
              <a:avLst/>
              <a:gdLst/>
              <a:ahLst/>
              <a:cxnLst/>
              <a:rect l="l" t="t" r="r" b="b"/>
              <a:pathLst>
                <a:path w="14445" h="14475" extrusionOk="0">
                  <a:moveTo>
                    <a:pt x="7346" y="432"/>
                  </a:moveTo>
                  <a:lnTo>
                    <a:pt x="402" y="7407"/>
                  </a:lnTo>
                  <a:lnTo>
                    <a:pt x="402" y="5154"/>
                  </a:lnTo>
                  <a:lnTo>
                    <a:pt x="5124" y="432"/>
                  </a:lnTo>
                  <a:close/>
                  <a:moveTo>
                    <a:pt x="12592" y="432"/>
                  </a:moveTo>
                  <a:cubicBezTo>
                    <a:pt x="12994" y="432"/>
                    <a:pt x="13302" y="741"/>
                    <a:pt x="13333" y="1173"/>
                  </a:cubicBezTo>
                  <a:lnTo>
                    <a:pt x="13333" y="2531"/>
                  </a:lnTo>
                  <a:cubicBezTo>
                    <a:pt x="13302" y="2531"/>
                    <a:pt x="13302" y="2531"/>
                    <a:pt x="13271" y="2562"/>
                  </a:cubicBezTo>
                  <a:lnTo>
                    <a:pt x="8117" y="7715"/>
                  </a:lnTo>
                  <a:lnTo>
                    <a:pt x="680" y="7715"/>
                  </a:lnTo>
                  <a:lnTo>
                    <a:pt x="7963" y="432"/>
                  </a:lnTo>
                  <a:close/>
                  <a:moveTo>
                    <a:pt x="13333" y="3086"/>
                  </a:moveTo>
                  <a:lnTo>
                    <a:pt x="13333" y="6790"/>
                  </a:lnTo>
                  <a:lnTo>
                    <a:pt x="10926" y="6790"/>
                  </a:lnTo>
                  <a:cubicBezTo>
                    <a:pt x="10401" y="6790"/>
                    <a:pt x="9969" y="7191"/>
                    <a:pt x="9877" y="7715"/>
                  </a:cubicBezTo>
                  <a:lnTo>
                    <a:pt x="8704" y="7715"/>
                  </a:lnTo>
                  <a:lnTo>
                    <a:pt x="13333" y="3086"/>
                  </a:lnTo>
                  <a:close/>
                  <a:moveTo>
                    <a:pt x="13364" y="7222"/>
                  </a:moveTo>
                  <a:cubicBezTo>
                    <a:pt x="13673" y="7222"/>
                    <a:pt x="13919" y="7407"/>
                    <a:pt x="14012" y="7715"/>
                  </a:cubicBezTo>
                  <a:lnTo>
                    <a:pt x="10309" y="7715"/>
                  </a:lnTo>
                  <a:cubicBezTo>
                    <a:pt x="10370" y="7407"/>
                    <a:pt x="10617" y="7222"/>
                    <a:pt x="10926" y="7222"/>
                  </a:cubicBezTo>
                  <a:close/>
                  <a:moveTo>
                    <a:pt x="9877" y="8148"/>
                  </a:moveTo>
                  <a:lnTo>
                    <a:pt x="9877" y="9752"/>
                  </a:lnTo>
                  <a:lnTo>
                    <a:pt x="1143" y="9752"/>
                  </a:lnTo>
                  <a:cubicBezTo>
                    <a:pt x="711" y="9752"/>
                    <a:pt x="402" y="9413"/>
                    <a:pt x="402" y="8981"/>
                  </a:cubicBezTo>
                  <a:lnTo>
                    <a:pt x="402" y="8148"/>
                  </a:lnTo>
                  <a:close/>
                  <a:moveTo>
                    <a:pt x="12901" y="8148"/>
                  </a:moveTo>
                  <a:lnTo>
                    <a:pt x="10278" y="10740"/>
                  </a:lnTo>
                  <a:lnTo>
                    <a:pt x="10278" y="8148"/>
                  </a:lnTo>
                  <a:close/>
                  <a:moveTo>
                    <a:pt x="7840" y="10154"/>
                  </a:moveTo>
                  <a:lnTo>
                    <a:pt x="7840" y="11697"/>
                  </a:lnTo>
                  <a:lnTo>
                    <a:pt x="5865" y="11697"/>
                  </a:lnTo>
                  <a:lnTo>
                    <a:pt x="5865" y="10154"/>
                  </a:lnTo>
                  <a:close/>
                  <a:moveTo>
                    <a:pt x="9877" y="10154"/>
                  </a:moveTo>
                  <a:lnTo>
                    <a:pt x="9877" y="11882"/>
                  </a:lnTo>
                  <a:cubicBezTo>
                    <a:pt x="9753" y="11789"/>
                    <a:pt x="9599" y="11727"/>
                    <a:pt x="9444" y="11727"/>
                  </a:cubicBezTo>
                  <a:lnTo>
                    <a:pt x="8272" y="11727"/>
                  </a:lnTo>
                  <a:lnTo>
                    <a:pt x="8272" y="10154"/>
                  </a:lnTo>
                  <a:close/>
                  <a:moveTo>
                    <a:pt x="9470" y="12155"/>
                  </a:moveTo>
                  <a:cubicBezTo>
                    <a:pt x="9848" y="12155"/>
                    <a:pt x="9857" y="12746"/>
                    <a:pt x="9444" y="12746"/>
                  </a:cubicBezTo>
                  <a:lnTo>
                    <a:pt x="4291" y="12746"/>
                  </a:lnTo>
                  <a:cubicBezTo>
                    <a:pt x="4281" y="12747"/>
                    <a:pt x="4271" y="12747"/>
                    <a:pt x="4261" y="12747"/>
                  </a:cubicBezTo>
                  <a:cubicBezTo>
                    <a:pt x="3868" y="12747"/>
                    <a:pt x="3868" y="12158"/>
                    <a:pt x="4261" y="12158"/>
                  </a:cubicBezTo>
                  <a:cubicBezTo>
                    <a:pt x="4271" y="12158"/>
                    <a:pt x="4281" y="12159"/>
                    <a:pt x="4291" y="12160"/>
                  </a:cubicBezTo>
                  <a:lnTo>
                    <a:pt x="9414" y="12160"/>
                  </a:lnTo>
                  <a:cubicBezTo>
                    <a:pt x="9433" y="12157"/>
                    <a:pt x="9452" y="12155"/>
                    <a:pt x="9470" y="12155"/>
                  </a:cubicBezTo>
                  <a:close/>
                  <a:moveTo>
                    <a:pt x="14074" y="8148"/>
                  </a:moveTo>
                  <a:lnTo>
                    <a:pt x="14074" y="10400"/>
                  </a:lnTo>
                  <a:lnTo>
                    <a:pt x="14012" y="10431"/>
                  </a:lnTo>
                  <a:lnTo>
                    <a:pt x="11481" y="12931"/>
                  </a:lnTo>
                  <a:lnTo>
                    <a:pt x="10339" y="12931"/>
                  </a:lnTo>
                  <a:lnTo>
                    <a:pt x="10339" y="11326"/>
                  </a:lnTo>
                  <a:cubicBezTo>
                    <a:pt x="10370" y="11326"/>
                    <a:pt x="10401" y="11295"/>
                    <a:pt x="10401" y="11295"/>
                  </a:cubicBezTo>
                  <a:lnTo>
                    <a:pt x="13549" y="8148"/>
                  </a:lnTo>
                  <a:close/>
                  <a:moveTo>
                    <a:pt x="14012" y="13363"/>
                  </a:moveTo>
                  <a:lnTo>
                    <a:pt x="14012" y="13425"/>
                  </a:lnTo>
                  <a:cubicBezTo>
                    <a:pt x="14012" y="13795"/>
                    <a:pt x="13734" y="14073"/>
                    <a:pt x="13395" y="14073"/>
                  </a:cubicBezTo>
                  <a:lnTo>
                    <a:pt x="10957" y="14073"/>
                  </a:lnTo>
                  <a:cubicBezTo>
                    <a:pt x="10586" y="14073"/>
                    <a:pt x="10309" y="13795"/>
                    <a:pt x="10309" y="13425"/>
                  </a:cubicBezTo>
                  <a:lnTo>
                    <a:pt x="10309" y="13363"/>
                  </a:lnTo>
                  <a:close/>
                  <a:moveTo>
                    <a:pt x="1143" y="0"/>
                  </a:moveTo>
                  <a:cubicBezTo>
                    <a:pt x="495" y="0"/>
                    <a:pt x="1" y="525"/>
                    <a:pt x="1" y="1173"/>
                  </a:cubicBezTo>
                  <a:lnTo>
                    <a:pt x="1" y="8981"/>
                  </a:lnTo>
                  <a:cubicBezTo>
                    <a:pt x="1" y="9629"/>
                    <a:pt x="495" y="10154"/>
                    <a:pt x="1143" y="10154"/>
                  </a:cubicBezTo>
                  <a:lnTo>
                    <a:pt x="5463" y="10154"/>
                  </a:lnTo>
                  <a:lnTo>
                    <a:pt x="5463" y="11697"/>
                  </a:lnTo>
                  <a:lnTo>
                    <a:pt x="4291" y="11697"/>
                  </a:lnTo>
                  <a:cubicBezTo>
                    <a:pt x="4271" y="11695"/>
                    <a:pt x="4252" y="11695"/>
                    <a:pt x="4233" y="11695"/>
                  </a:cubicBezTo>
                  <a:cubicBezTo>
                    <a:pt x="3300" y="11695"/>
                    <a:pt x="3291" y="13120"/>
                    <a:pt x="4206" y="13120"/>
                  </a:cubicBezTo>
                  <a:cubicBezTo>
                    <a:pt x="4233" y="13120"/>
                    <a:pt x="4261" y="13119"/>
                    <a:pt x="4291" y="13116"/>
                  </a:cubicBezTo>
                  <a:lnTo>
                    <a:pt x="9444" y="13116"/>
                  </a:lnTo>
                  <a:cubicBezTo>
                    <a:pt x="9599" y="13116"/>
                    <a:pt x="9753" y="13085"/>
                    <a:pt x="9877" y="12993"/>
                  </a:cubicBezTo>
                  <a:lnTo>
                    <a:pt x="9877" y="13394"/>
                  </a:lnTo>
                  <a:cubicBezTo>
                    <a:pt x="9877" y="13980"/>
                    <a:pt x="10370" y="14474"/>
                    <a:pt x="10957" y="14474"/>
                  </a:cubicBezTo>
                  <a:lnTo>
                    <a:pt x="13395" y="14474"/>
                  </a:lnTo>
                  <a:cubicBezTo>
                    <a:pt x="13981" y="14474"/>
                    <a:pt x="14444" y="13980"/>
                    <a:pt x="14444" y="13394"/>
                  </a:cubicBezTo>
                  <a:lnTo>
                    <a:pt x="14444" y="12622"/>
                  </a:lnTo>
                  <a:cubicBezTo>
                    <a:pt x="14444" y="12484"/>
                    <a:pt x="14344" y="12414"/>
                    <a:pt x="14244" y="12414"/>
                  </a:cubicBezTo>
                  <a:cubicBezTo>
                    <a:pt x="14143" y="12414"/>
                    <a:pt x="14043" y="12484"/>
                    <a:pt x="14043" y="12622"/>
                  </a:cubicBezTo>
                  <a:lnTo>
                    <a:pt x="14043" y="12931"/>
                  </a:lnTo>
                  <a:lnTo>
                    <a:pt x="12068" y="12931"/>
                  </a:lnTo>
                  <a:lnTo>
                    <a:pt x="14012" y="10956"/>
                  </a:lnTo>
                  <a:lnTo>
                    <a:pt x="14012" y="11419"/>
                  </a:lnTo>
                  <a:cubicBezTo>
                    <a:pt x="14012" y="11542"/>
                    <a:pt x="14105" y="11635"/>
                    <a:pt x="14228" y="11635"/>
                  </a:cubicBezTo>
                  <a:cubicBezTo>
                    <a:pt x="14352" y="11635"/>
                    <a:pt x="14444" y="11542"/>
                    <a:pt x="14444" y="11419"/>
                  </a:cubicBezTo>
                  <a:lnTo>
                    <a:pt x="14444" y="7870"/>
                  </a:lnTo>
                  <a:cubicBezTo>
                    <a:pt x="14444" y="7438"/>
                    <a:pt x="14166" y="7036"/>
                    <a:pt x="13765" y="6882"/>
                  </a:cubicBezTo>
                  <a:lnTo>
                    <a:pt x="13765" y="1173"/>
                  </a:lnTo>
                  <a:cubicBezTo>
                    <a:pt x="13765" y="525"/>
                    <a:pt x="13241" y="0"/>
                    <a:pt x="12592" y="0"/>
                  </a:cubicBezTo>
                  <a:lnTo>
                    <a:pt x="3457" y="0"/>
                  </a:lnTo>
                  <a:cubicBezTo>
                    <a:pt x="3149" y="0"/>
                    <a:pt x="3149" y="432"/>
                    <a:pt x="3457" y="432"/>
                  </a:cubicBezTo>
                  <a:lnTo>
                    <a:pt x="4537" y="432"/>
                  </a:lnTo>
                  <a:lnTo>
                    <a:pt x="402" y="4568"/>
                  </a:lnTo>
                  <a:lnTo>
                    <a:pt x="402" y="1173"/>
                  </a:lnTo>
                  <a:cubicBezTo>
                    <a:pt x="402" y="741"/>
                    <a:pt x="711" y="401"/>
                    <a:pt x="1143" y="401"/>
                  </a:cubicBezTo>
                  <a:lnTo>
                    <a:pt x="2038" y="401"/>
                  </a:lnTo>
                  <a:cubicBezTo>
                    <a:pt x="2254" y="339"/>
                    <a:pt x="2254" y="62"/>
                    <a:pt x="20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14" name="Google Shape;12614;p23"/>
            <p:cNvSpPr/>
            <p:nvPr/>
          </p:nvSpPr>
          <p:spPr>
            <a:xfrm>
              <a:off x="7278550" y="2241000"/>
              <a:ext cx="23175" cy="10825"/>
            </a:xfrm>
            <a:custGeom>
              <a:avLst/>
              <a:gdLst/>
              <a:ahLst/>
              <a:cxnLst/>
              <a:rect l="l" t="t" r="r" b="b"/>
              <a:pathLst>
                <a:path w="927" h="433" extrusionOk="0">
                  <a:moveTo>
                    <a:pt x="216" y="1"/>
                  </a:moveTo>
                  <a:cubicBezTo>
                    <a:pt x="93" y="1"/>
                    <a:pt x="0" y="93"/>
                    <a:pt x="0" y="217"/>
                  </a:cubicBezTo>
                  <a:cubicBezTo>
                    <a:pt x="0" y="340"/>
                    <a:pt x="93" y="433"/>
                    <a:pt x="216" y="433"/>
                  </a:cubicBezTo>
                  <a:lnTo>
                    <a:pt x="741" y="433"/>
                  </a:lnTo>
                  <a:cubicBezTo>
                    <a:pt x="834" y="433"/>
                    <a:pt x="926" y="340"/>
                    <a:pt x="926" y="217"/>
                  </a:cubicBezTo>
                  <a:cubicBezTo>
                    <a:pt x="926" y="93"/>
                    <a:pt x="834" y="1"/>
                    <a:pt x="7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15" name="Google Shape;12615;p23"/>
          <p:cNvGrpSpPr/>
          <p:nvPr/>
        </p:nvGrpSpPr>
        <p:grpSpPr>
          <a:xfrm>
            <a:off x="1074163" y="3975874"/>
            <a:ext cx="362650" cy="361875"/>
            <a:chOff x="4755600" y="1904625"/>
            <a:chExt cx="362650" cy="361875"/>
          </a:xfrm>
        </p:grpSpPr>
        <p:sp>
          <p:nvSpPr>
            <p:cNvPr id="12616" name="Google Shape;12616;p23"/>
            <p:cNvSpPr/>
            <p:nvPr/>
          </p:nvSpPr>
          <p:spPr>
            <a:xfrm>
              <a:off x="4847400" y="1904625"/>
              <a:ext cx="177475" cy="148150"/>
            </a:xfrm>
            <a:custGeom>
              <a:avLst/>
              <a:gdLst/>
              <a:ahLst/>
              <a:cxnLst/>
              <a:rect l="l" t="t" r="r" b="b"/>
              <a:pathLst>
                <a:path w="7099" h="5926" extrusionOk="0">
                  <a:moveTo>
                    <a:pt x="5834" y="432"/>
                  </a:moveTo>
                  <a:cubicBezTo>
                    <a:pt x="6296" y="432"/>
                    <a:pt x="6698" y="802"/>
                    <a:pt x="6698" y="1265"/>
                  </a:cubicBezTo>
                  <a:lnTo>
                    <a:pt x="6698" y="1512"/>
                  </a:lnTo>
                  <a:lnTo>
                    <a:pt x="6235" y="1512"/>
                  </a:lnTo>
                  <a:cubicBezTo>
                    <a:pt x="5957" y="1512"/>
                    <a:pt x="5957" y="1913"/>
                    <a:pt x="6235" y="1913"/>
                  </a:cubicBezTo>
                  <a:lnTo>
                    <a:pt x="6698" y="1913"/>
                  </a:lnTo>
                  <a:lnTo>
                    <a:pt x="6698" y="4629"/>
                  </a:lnTo>
                  <a:cubicBezTo>
                    <a:pt x="6698" y="5092"/>
                    <a:pt x="6296" y="5463"/>
                    <a:pt x="5834" y="5463"/>
                  </a:cubicBezTo>
                  <a:lnTo>
                    <a:pt x="1297" y="5463"/>
                  </a:lnTo>
                  <a:cubicBezTo>
                    <a:pt x="834" y="5463"/>
                    <a:pt x="464" y="5092"/>
                    <a:pt x="464" y="4629"/>
                  </a:cubicBezTo>
                  <a:lnTo>
                    <a:pt x="464" y="1944"/>
                  </a:lnTo>
                  <a:lnTo>
                    <a:pt x="5124" y="1944"/>
                  </a:lnTo>
                  <a:cubicBezTo>
                    <a:pt x="5401" y="1913"/>
                    <a:pt x="5401" y="1512"/>
                    <a:pt x="5124" y="1512"/>
                  </a:cubicBezTo>
                  <a:lnTo>
                    <a:pt x="464" y="1512"/>
                  </a:lnTo>
                  <a:lnTo>
                    <a:pt x="464" y="1265"/>
                  </a:lnTo>
                  <a:cubicBezTo>
                    <a:pt x="464" y="802"/>
                    <a:pt x="834" y="432"/>
                    <a:pt x="1297" y="432"/>
                  </a:cubicBezTo>
                  <a:close/>
                  <a:moveTo>
                    <a:pt x="1297" y="0"/>
                  </a:moveTo>
                  <a:cubicBezTo>
                    <a:pt x="587" y="0"/>
                    <a:pt x="1" y="556"/>
                    <a:pt x="32" y="1265"/>
                  </a:cubicBezTo>
                  <a:lnTo>
                    <a:pt x="32" y="4629"/>
                  </a:lnTo>
                  <a:cubicBezTo>
                    <a:pt x="32" y="5339"/>
                    <a:pt x="587" y="5895"/>
                    <a:pt x="1297" y="5895"/>
                  </a:cubicBezTo>
                  <a:lnTo>
                    <a:pt x="1297" y="5925"/>
                  </a:lnTo>
                  <a:lnTo>
                    <a:pt x="5834" y="5925"/>
                  </a:lnTo>
                  <a:cubicBezTo>
                    <a:pt x="6543" y="5925"/>
                    <a:pt x="7099" y="5339"/>
                    <a:pt x="7099" y="4629"/>
                  </a:cubicBezTo>
                  <a:lnTo>
                    <a:pt x="7099" y="1265"/>
                  </a:lnTo>
                  <a:cubicBezTo>
                    <a:pt x="7099" y="556"/>
                    <a:pt x="6543" y="0"/>
                    <a:pt x="5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17" name="Google Shape;12617;p23"/>
            <p:cNvSpPr/>
            <p:nvPr/>
          </p:nvSpPr>
          <p:spPr>
            <a:xfrm>
              <a:off x="4871325" y="1923900"/>
              <a:ext cx="14675" cy="10825"/>
            </a:xfrm>
            <a:custGeom>
              <a:avLst/>
              <a:gdLst/>
              <a:ahLst/>
              <a:cxnLst/>
              <a:rect l="l" t="t" r="r" b="b"/>
              <a:pathLst>
                <a:path w="587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cubicBezTo>
                    <a:pt x="587" y="433"/>
                    <a:pt x="587" y="1"/>
                    <a:pt x="2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18" name="Google Shape;12618;p23"/>
            <p:cNvSpPr/>
            <p:nvPr/>
          </p:nvSpPr>
          <p:spPr>
            <a:xfrm>
              <a:off x="4889075" y="1923900"/>
              <a:ext cx="13125" cy="10825"/>
            </a:xfrm>
            <a:custGeom>
              <a:avLst/>
              <a:gdLst/>
              <a:ahLst/>
              <a:cxnLst/>
              <a:rect l="l" t="t" r="r" b="b"/>
              <a:pathLst>
                <a:path w="525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cubicBezTo>
                    <a:pt x="525" y="402"/>
                    <a:pt x="525" y="31"/>
                    <a:pt x="2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19" name="Google Shape;12619;p23"/>
            <p:cNvSpPr/>
            <p:nvPr/>
          </p:nvSpPr>
          <p:spPr>
            <a:xfrm>
              <a:off x="4906825" y="1923900"/>
              <a:ext cx="13900" cy="10825"/>
            </a:xfrm>
            <a:custGeom>
              <a:avLst/>
              <a:gdLst/>
              <a:ahLst/>
              <a:cxnLst/>
              <a:rect l="l" t="t" r="r" b="b"/>
              <a:pathLst>
                <a:path w="556" h="433" extrusionOk="0">
                  <a:moveTo>
                    <a:pt x="278" y="1"/>
                  </a:moveTo>
                  <a:cubicBezTo>
                    <a:pt x="0" y="1"/>
                    <a:pt x="0" y="433"/>
                    <a:pt x="278" y="433"/>
                  </a:cubicBezTo>
                  <a:cubicBezTo>
                    <a:pt x="556" y="433"/>
                    <a:pt x="556" y="1"/>
                    <a:pt x="2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20" name="Google Shape;12620;p23"/>
            <p:cNvSpPr/>
            <p:nvPr/>
          </p:nvSpPr>
          <p:spPr>
            <a:xfrm>
              <a:off x="4755600" y="2177750"/>
              <a:ext cx="106500" cy="88750"/>
            </a:xfrm>
            <a:custGeom>
              <a:avLst/>
              <a:gdLst/>
              <a:ahLst/>
              <a:cxnLst/>
              <a:rect l="l" t="t" r="r" b="b"/>
              <a:pathLst>
                <a:path w="4260" h="3550" extrusionOk="0">
                  <a:moveTo>
                    <a:pt x="3395" y="432"/>
                  </a:moveTo>
                  <a:cubicBezTo>
                    <a:pt x="3611" y="432"/>
                    <a:pt x="3765" y="617"/>
                    <a:pt x="3765" y="833"/>
                  </a:cubicBezTo>
                  <a:lnTo>
                    <a:pt x="3765" y="864"/>
                  </a:lnTo>
                  <a:lnTo>
                    <a:pt x="432" y="864"/>
                  </a:lnTo>
                  <a:lnTo>
                    <a:pt x="432" y="833"/>
                  </a:lnTo>
                  <a:cubicBezTo>
                    <a:pt x="432" y="617"/>
                    <a:pt x="617" y="432"/>
                    <a:pt x="833" y="432"/>
                  </a:cubicBezTo>
                  <a:close/>
                  <a:moveTo>
                    <a:pt x="833" y="0"/>
                  </a:moveTo>
                  <a:cubicBezTo>
                    <a:pt x="370" y="0"/>
                    <a:pt x="0" y="370"/>
                    <a:pt x="0" y="833"/>
                  </a:cubicBezTo>
                  <a:lnTo>
                    <a:pt x="0" y="2716"/>
                  </a:lnTo>
                  <a:cubicBezTo>
                    <a:pt x="0" y="3179"/>
                    <a:pt x="370" y="3549"/>
                    <a:pt x="833" y="3549"/>
                  </a:cubicBezTo>
                  <a:lnTo>
                    <a:pt x="3395" y="3549"/>
                  </a:lnTo>
                  <a:cubicBezTo>
                    <a:pt x="3858" y="3549"/>
                    <a:pt x="4228" y="3179"/>
                    <a:pt x="4228" y="2716"/>
                  </a:cubicBezTo>
                  <a:cubicBezTo>
                    <a:pt x="4228" y="2577"/>
                    <a:pt x="4120" y="2508"/>
                    <a:pt x="4012" y="2508"/>
                  </a:cubicBezTo>
                  <a:cubicBezTo>
                    <a:pt x="3904" y="2508"/>
                    <a:pt x="3796" y="2577"/>
                    <a:pt x="3796" y="2716"/>
                  </a:cubicBezTo>
                  <a:cubicBezTo>
                    <a:pt x="3796" y="2932"/>
                    <a:pt x="3611" y="3117"/>
                    <a:pt x="3426" y="3117"/>
                  </a:cubicBezTo>
                  <a:lnTo>
                    <a:pt x="833" y="3117"/>
                  </a:lnTo>
                  <a:cubicBezTo>
                    <a:pt x="617" y="3117"/>
                    <a:pt x="463" y="2932"/>
                    <a:pt x="463" y="2716"/>
                  </a:cubicBezTo>
                  <a:lnTo>
                    <a:pt x="463" y="1265"/>
                  </a:lnTo>
                  <a:lnTo>
                    <a:pt x="3827" y="1265"/>
                  </a:lnTo>
                  <a:lnTo>
                    <a:pt x="3827" y="1728"/>
                  </a:lnTo>
                  <a:cubicBezTo>
                    <a:pt x="3827" y="1867"/>
                    <a:pt x="3935" y="1937"/>
                    <a:pt x="4043" y="1937"/>
                  </a:cubicBezTo>
                  <a:cubicBezTo>
                    <a:pt x="4151" y="1937"/>
                    <a:pt x="4259" y="1867"/>
                    <a:pt x="4259" y="1728"/>
                  </a:cubicBezTo>
                  <a:lnTo>
                    <a:pt x="4259" y="833"/>
                  </a:lnTo>
                  <a:cubicBezTo>
                    <a:pt x="4259" y="370"/>
                    <a:pt x="3889" y="0"/>
                    <a:pt x="342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21" name="Google Shape;12621;p23"/>
            <p:cNvSpPr/>
            <p:nvPr/>
          </p:nvSpPr>
          <p:spPr>
            <a:xfrm>
              <a:off x="4883675" y="2177750"/>
              <a:ext cx="106500" cy="88750"/>
            </a:xfrm>
            <a:custGeom>
              <a:avLst/>
              <a:gdLst/>
              <a:ahLst/>
              <a:cxnLst/>
              <a:rect l="l" t="t" r="r" b="b"/>
              <a:pathLst>
                <a:path w="4260" h="3550" extrusionOk="0">
                  <a:moveTo>
                    <a:pt x="3395" y="432"/>
                  </a:moveTo>
                  <a:cubicBezTo>
                    <a:pt x="3611" y="432"/>
                    <a:pt x="3765" y="617"/>
                    <a:pt x="3765" y="833"/>
                  </a:cubicBezTo>
                  <a:lnTo>
                    <a:pt x="3765" y="864"/>
                  </a:lnTo>
                  <a:lnTo>
                    <a:pt x="432" y="864"/>
                  </a:lnTo>
                  <a:lnTo>
                    <a:pt x="432" y="833"/>
                  </a:lnTo>
                  <a:cubicBezTo>
                    <a:pt x="432" y="617"/>
                    <a:pt x="617" y="432"/>
                    <a:pt x="833" y="432"/>
                  </a:cubicBezTo>
                  <a:close/>
                  <a:moveTo>
                    <a:pt x="833" y="0"/>
                  </a:moveTo>
                  <a:cubicBezTo>
                    <a:pt x="371" y="0"/>
                    <a:pt x="0" y="370"/>
                    <a:pt x="0" y="833"/>
                  </a:cubicBezTo>
                  <a:lnTo>
                    <a:pt x="0" y="2716"/>
                  </a:lnTo>
                  <a:cubicBezTo>
                    <a:pt x="0" y="3179"/>
                    <a:pt x="371" y="3549"/>
                    <a:pt x="833" y="3549"/>
                  </a:cubicBezTo>
                  <a:lnTo>
                    <a:pt x="1173" y="3549"/>
                  </a:lnTo>
                  <a:cubicBezTo>
                    <a:pt x="1420" y="3487"/>
                    <a:pt x="1451" y="3117"/>
                    <a:pt x="1173" y="3117"/>
                  </a:cubicBezTo>
                  <a:lnTo>
                    <a:pt x="833" y="3117"/>
                  </a:lnTo>
                  <a:cubicBezTo>
                    <a:pt x="617" y="3117"/>
                    <a:pt x="463" y="2963"/>
                    <a:pt x="463" y="2747"/>
                  </a:cubicBezTo>
                  <a:lnTo>
                    <a:pt x="463" y="1265"/>
                  </a:lnTo>
                  <a:lnTo>
                    <a:pt x="3827" y="1265"/>
                  </a:lnTo>
                  <a:lnTo>
                    <a:pt x="3827" y="2716"/>
                  </a:lnTo>
                  <a:cubicBezTo>
                    <a:pt x="3827" y="2932"/>
                    <a:pt x="3642" y="3117"/>
                    <a:pt x="3426" y="3117"/>
                  </a:cubicBezTo>
                  <a:lnTo>
                    <a:pt x="2284" y="3117"/>
                  </a:lnTo>
                  <a:cubicBezTo>
                    <a:pt x="2037" y="3148"/>
                    <a:pt x="2037" y="3487"/>
                    <a:pt x="2284" y="3518"/>
                  </a:cubicBezTo>
                  <a:lnTo>
                    <a:pt x="3426" y="3518"/>
                  </a:lnTo>
                  <a:cubicBezTo>
                    <a:pt x="3889" y="3518"/>
                    <a:pt x="4259" y="3148"/>
                    <a:pt x="4259" y="2716"/>
                  </a:cubicBezTo>
                  <a:lnTo>
                    <a:pt x="4259" y="833"/>
                  </a:lnTo>
                  <a:cubicBezTo>
                    <a:pt x="4259" y="370"/>
                    <a:pt x="3889" y="0"/>
                    <a:pt x="342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22" name="Google Shape;12622;p23"/>
            <p:cNvSpPr/>
            <p:nvPr/>
          </p:nvSpPr>
          <p:spPr>
            <a:xfrm>
              <a:off x="5012525" y="2177750"/>
              <a:ext cx="105725" cy="88750"/>
            </a:xfrm>
            <a:custGeom>
              <a:avLst/>
              <a:gdLst/>
              <a:ahLst/>
              <a:cxnLst/>
              <a:rect l="l" t="t" r="r" b="b"/>
              <a:pathLst>
                <a:path w="4229" h="3550" extrusionOk="0">
                  <a:moveTo>
                    <a:pt x="3364" y="432"/>
                  </a:moveTo>
                  <a:cubicBezTo>
                    <a:pt x="3580" y="432"/>
                    <a:pt x="3765" y="617"/>
                    <a:pt x="3765" y="833"/>
                  </a:cubicBezTo>
                  <a:lnTo>
                    <a:pt x="3765" y="864"/>
                  </a:lnTo>
                  <a:lnTo>
                    <a:pt x="401" y="864"/>
                  </a:lnTo>
                  <a:lnTo>
                    <a:pt x="401" y="833"/>
                  </a:lnTo>
                  <a:cubicBezTo>
                    <a:pt x="401" y="617"/>
                    <a:pt x="586" y="432"/>
                    <a:pt x="803" y="432"/>
                  </a:cubicBezTo>
                  <a:close/>
                  <a:moveTo>
                    <a:pt x="803" y="0"/>
                  </a:moveTo>
                  <a:cubicBezTo>
                    <a:pt x="370" y="0"/>
                    <a:pt x="0" y="370"/>
                    <a:pt x="0" y="833"/>
                  </a:cubicBezTo>
                  <a:lnTo>
                    <a:pt x="0" y="1728"/>
                  </a:lnTo>
                  <a:cubicBezTo>
                    <a:pt x="0" y="1867"/>
                    <a:pt x="100" y="1937"/>
                    <a:pt x="201" y="1937"/>
                  </a:cubicBezTo>
                  <a:cubicBezTo>
                    <a:pt x="301" y="1937"/>
                    <a:pt x="401" y="1867"/>
                    <a:pt x="401" y="1728"/>
                  </a:cubicBezTo>
                  <a:lnTo>
                    <a:pt x="401" y="1265"/>
                  </a:lnTo>
                  <a:lnTo>
                    <a:pt x="3765" y="1265"/>
                  </a:lnTo>
                  <a:lnTo>
                    <a:pt x="3765" y="2716"/>
                  </a:lnTo>
                  <a:cubicBezTo>
                    <a:pt x="3765" y="2932"/>
                    <a:pt x="3611" y="3117"/>
                    <a:pt x="3395" y="3117"/>
                  </a:cubicBezTo>
                  <a:lnTo>
                    <a:pt x="833" y="3117"/>
                  </a:lnTo>
                  <a:cubicBezTo>
                    <a:pt x="617" y="3117"/>
                    <a:pt x="432" y="2932"/>
                    <a:pt x="432" y="2716"/>
                  </a:cubicBezTo>
                  <a:cubicBezTo>
                    <a:pt x="432" y="2577"/>
                    <a:pt x="324" y="2508"/>
                    <a:pt x="216" y="2508"/>
                  </a:cubicBezTo>
                  <a:cubicBezTo>
                    <a:pt x="108" y="2508"/>
                    <a:pt x="0" y="2577"/>
                    <a:pt x="0" y="2716"/>
                  </a:cubicBezTo>
                  <a:cubicBezTo>
                    <a:pt x="0" y="3179"/>
                    <a:pt x="370" y="3549"/>
                    <a:pt x="833" y="3549"/>
                  </a:cubicBezTo>
                  <a:lnTo>
                    <a:pt x="3395" y="3549"/>
                  </a:lnTo>
                  <a:cubicBezTo>
                    <a:pt x="3858" y="3549"/>
                    <a:pt x="4228" y="3179"/>
                    <a:pt x="4228" y="2716"/>
                  </a:cubicBezTo>
                  <a:lnTo>
                    <a:pt x="4228" y="833"/>
                  </a:lnTo>
                  <a:cubicBezTo>
                    <a:pt x="4228" y="370"/>
                    <a:pt x="3858" y="0"/>
                    <a:pt x="33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23" name="Google Shape;12623;p23"/>
            <p:cNvSpPr/>
            <p:nvPr/>
          </p:nvSpPr>
          <p:spPr>
            <a:xfrm>
              <a:off x="4805750" y="2068375"/>
              <a:ext cx="261575" cy="87025"/>
            </a:xfrm>
            <a:custGeom>
              <a:avLst/>
              <a:gdLst/>
              <a:ahLst/>
              <a:cxnLst/>
              <a:rect l="l" t="t" r="r" b="b"/>
              <a:pathLst>
                <a:path w="10463" h="3481" extrusionOk="0">
                  <a:moveTo>
                    <a:pt x="5247" y="0"/>
                  </a:moveTo>
                  <a:cubicBezTo>
                    <a:pt x="5139" y="0"/>
                    <a:pt x="5031" y="70"/>
                    <a:pt x="5031" y="209"/>
                  </a:cubicBezTo>
                  <a:lnTo>
                    <a:pt x="5031" y="1443"/>
                  </a:lnTo>
                  <a:lnTo>
                    <a:pt x="864" y="1443"/>
                  </a:lnTo>
                  <a:cubicBezTo>
                    <a:pt x="370" y="1443"/>
                    <a:pt x="0" y="1814"/>
                    <a:pt x="0" y="2307"/>
                  </a:cubicBezTo>
                  <a:lnTo>
                    <a:pt x="0" y="3264"/>
                  </a:lnTo>
                  <a:cubicBezTo>
                    <a:pt x="0" y="3357"/>
                    <a:pt x="93" y="3480"/>
                    <a:pt x="216" y="3480"/>
                  </a:cubicBezTo>
                  <a:cubicBezTo>
                    <a:pt x="340" y="3480"/>
                    <a:pt x="432" y="3388"/>
                    <a:pt x="432" y="3264"/>
                  </a:cubicBezTo>
                  <a:lnTo>
                    <a:pt x="432" y="2307"/>
                  </a:lnTo>
                  <a:cubicBezTo>
                    <a:pt x="432" y="2060"/>
                    <a:pt x="617" y="1875"/>
                    <a:pt x="864" y="1875"/>
                  </a:cubicBezTo>
                  <a:lnTo>
                    <a:pt x="5031" y="1875"/>
                  </a:lnTo>
                  <a:lnTo>
                    <a:pt x="5031" y="3264"/>
                  </a:lnTo>
                  <a:cubicBezTo>
                    <a:pt x="5031" y="3403"/>
                    <a:pt x="5139" y="3472"/>
                    <a:pt x="5247" y="3472"/>
                  </a:cubicBezTo>
                  <a:cubicBezTo>
                    <a:pt x="5355" y="3472"/>
                    <a:pt x="5463" y="3403"/>
                    <a:pt x="5463" y="3264"/>
                  </a:cubicBezTo>
                  <a:lnTo>
                    <a:pt x="5463" y="1875"/>
                  </a:lnTo>
                  <a:lnTo>
                    <a:pt x="9629" y="1875"/>
                  </a:lnTo>
                  <a:cubicBezTo>
                    <a:pt x="9845" y="1875"/>
                    <a:pt x="10061" y="2060"/>
                    <a:pt x="10061" y="2307"/>
                  </a:cubicBezTo>
                  <a:lnTo>
                    <a:pt x="10061" y="3264"/>
                  </a:lnTo>
                  <a:cubicBezTo>
                    <a:pt x="10061" y="3403"/>
                    <a:pt x="10161" y="3472"/>
                    <a:pt x="10262" y="3472"/>
                  </a:cubicBezTo>
                  <a:cubicBezTo>
                    <a:pt x="10362" y="3472"/>
                    <a:pt x="10462" y="3403"/>
                    <a:pt x="10462" y="3264"/>
                  </a:cubicBezTo>
                  <a:lnTo>
                    <a:pt x="10462" y="2307"/>
                  </a:lnTo>
                  <a:cubicBezTo>
                    <a:pt x="10462" y="1814"/>
                    <a:pt x="10092" y="1443"/>
                    <a:pt x="9629" y="1443"/>
                  </a:cubicBezTo>
                  <a:lnTo>
                    <a:pt x="5463" y="1443"/>
                  </a:lnTo>
                  <a:lnTo>
                    <a:pt x="5463" y="209"/>
                  </a:lnTo>
                  <a:cubicBezTo>
                    <a:pt x="5463" y="70"/>
                    <a:pt x="5355" y="0"/>
                    <a:pt x="52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24" name="Google Shape;12624;p23"/>
          <p:cNvGrpSpPr/>
          <p:nvPr/>
        </p:nvGrpSpPr>
        <p:grpSpPr>
          <a:xfrm>
            <a:off x="3974963" y="3975636"/>
            <a:ext cx="363400" cy="362350"/>
            <a:chOff x="2499600" y="1904400"/>
            <a:chExt cx="363400" cy="362350"/>
          </a:xfrm>
        </p:grpSpPr>
        <p:sp>
          <p:nvSpPr>
            <p:cNvPr id="12625" name="Google Shape;12625;p23"/>
            <p:cNvSpPr/>
            <p:nvPr/>
          </p:nvSpPr>
          <p:spPr>
            <a:xfrm>
              <a:off x="2499600" y="1904400"/>
              <a:ext cx="316350" cy="362350"/>
            </a:xfrm>
            <a:custGeom>
              <a:avLst/>
              <a:gdLst/>
              <a:ahLst/>
              <a:cxnLst/>
              <a:rect l="l" t="t" r="r" b="b"/>
              <a:pathLst>
                <a:path w="12654" h="14494" extrusionOk="0">
                  <a:moveTo>
                    <a:pt x="11110" y="4546"/>
                  </a:moveTo>
                  <a:cubicBezTo>
                    <a:pt x="12067" y="4546"/>
                    <a:pt x="12067" y="5996"/>
                    <a:pt x="11110" y="5996"/>
                  </a:cubicBezTo>
                  <a:lnTo>
                    <a:pt x="11079" y="5996"/>
                  </a:lnTo>
                  <a:lnTo>
                    <a:pt x="11079" y="4546"/>
                  </a:lnTo>
                  <a:close/>
                  <a:moveTo>
                    <a:pt x="1212" y="3371"/>
                  </a:moveTo>
                  <a:cubicBezTo>
                    <a:pt x="1229" y="3371"/>
                    <a:pt x="1247" y="3372"/>
                    <a:pt x="1265" y="3373"/>
                  </a:cubicBezTo>
                  <a:lnTo>
                    <a:pt x="1265" y="7107"/>
                  </a:lnTo>
                  <a:cubicBezTo>
                    <a:pt x="741" y="7015"/>
                    <a:pt x="401" y="6737"/>
                    <a:pt x="401" y="6336"/>
                  </a:cubicBezTo>
                  <a:lnTo>
                    <a:pt x="401" y="6305"/>
                  </a:lnTo>
                  <a:lnTo>
                    <a:pt x="401" y="4175"/>
                  </a:lnTo>
                  <a:cubicBezTo>
                    <a:pt x="431" y="3730"/>
                    <a:pt x="774" y="3371"/>
                    <a:pt x="1212" y="3371"/>
                  </a:cubicBezTo>
                  <a:close/>
                  <a:moveTo>
                    <a:pt x="2222" y="3373"/>
                  </a:moveTo>
                  <a:lnTo>
                    <a:pt x="2222" y="7107"/>
                  </a:lnTo>
                  <a:lnTo>
                    <a:pt x="1697" y="7107"/>
                  </a:lnTo>
                  <a:lnTo>
                    <a:pt x="1697" y="3373"/>
                  </a:lnTo>
                  <a:close/>
                  <a:moveTo>
                    <a:pt x="4043" y="3373"/>
                  </a:moveTo>
                  <a:lnTo>
                    <a:pt x="4043" y="7107"/>
                  </a:lnTo>
                  <a:lnTo>
                    <a:pt x="2623" y="7107"/>
                  </a:lnTo>
                  <a:lnTo>
                    <a:pt x="2623" y="3373"/>
                  </a:lnTo>
                  <a:close/>
                  <a:moveTo>
                    <a:pt x="8857" y="1182"/>
                  </a:moveTo>
                  <a:lnTo>
                    <a:pt x="8857" y="9360"/>
                  </a:lnTo>
                  <a:lnTo>
                    <a:pt x="4475" y="7169"/>
                  </a:lnTo>
                  <a:lnTo>
                    <a:pt x="4475" y="3342"/>
                  </a:lnTo>
                  <a:lnTo>
                    <a:pt x="8857" y="1182"/>
                  </a:lnTo>
                  <a:close/>
                  <a:moveTo>
                    <a:pt x="10444" y="1"/>
                  </a:moveTo>
                  <a:cubicBezTo>
                    <a:pt x="10348" y="1"/>
                    <a:pt x="10249" y="23"/>
                    <a:pt x="10154" y="71"/>
                  </a:cubicBezTo>
                  <a:lnTo>
                    <a:pt x="4321" y="2941"/>
                  </a:lnTo>
                  <a:lnTo>
                    <a:pt x="1234" y="2941"/>
                  </a:lnTo>
                  <a:cubicBezTo>
                    <a:pt x="556" y="2941"/>
                    <a:pt x="0" y="3496"/>
                    <a:pt x="0" y="4175"/>
                  </a:cubicBezTo>
                  <a:lnTo>
                    <a:pt x="0" y="6305"/>
                  </a:lnTo>
                  <a:cubicBezTo>
                    <a:pt x="0" y="6644"/>
                    <a:pt x="154" y="6984"/>
                    <a:pt x="432" y="7200"/>
                  </a:cubicBezTo>
                  <a:cubicBezTo>
                    <a:pt x="710" y="7416"/>
                    <a:pt x="1080" y="7539"/>
                    <a:pt x="1481" y="7539"/>
                  </a:cubicBezTo>
                  <a:lnTo>
                    <a:pt x="2222" y="7539"/>
                  </a:lnTo>
                  <a:lnTo>
                    <a:pt x="1420" y="9916"/>
                  </a:lnTo>
                  <a:cubicBezTo>
                    <a:pt x="1420" y="10058"/>
                    <a:pt x="1540" y="10147"/>
                    <a:pt x="1649" y="10147"/>
                  </a:cubicBezTo>
                  <a:cubicBezTo>
                    <a:pt x="1705" y="10147"/>
                    <a:pt x="1758" y="10123"/>
                    <a:pt x="1790" y="10070"/>
                  </a:cubicBezTo>
                  <a:lnTo>
                    <a:pt x="2654" y="7539"/>
                  </a:lnTo>
                  <a:lnTo>
                    <a:pt x="4043" y="7539"/>
                  </a:lnTo>
                  <a:lnTo>
                    <a:pt x="4043" y="13187"/>
                  </a:lnTo>
                  <a:cubicBezTo>
                    <a:pt x="4043" y="13717"/>
                    <a:pt x="3606" y="14073"/>
                    <a:pt x="3152" y="14073"/>
                  </a:cubicBezTo>
                  <a:cubicBezTo>
                    <a:pt x="2945" y="14073"/>
                    <a:pt x="2735" y="13999"/>
                    <a:pt x="2562" y="13835"/>
                  </a:cubicBezTo>
                  <a:lnTo>
                    <a:pt x="1451" y="12817"/>
                  </a:lnTo>
                  <a:cubicBezTo>
                    <a:pt x="1204" y="12601"/>
                    <a:pt x="1111" y="12261"/>
                    <a:pt x="1173" y="11953"/>
                  </a:cubicBezTo>
                  <a:lnTo>
                    <a:pt x="1420" y="11243"/>
                  </a:lnTo>
                  <a:cubicBezTo>
                    <a:pt x="1420" y="11107"/>
                    <a:pt x="1310" y="11020"/>
                    <a:pt x="1198" y="11020"/>
                  </a:cubicBezTo>
                  <a:cubicBezTo>
                    <a:pt x="1132" y="11020"/>
                    <a:pt x="1064" y="11050"/>
                    <a:pt x="1018" y="11119"/>
                  </a:cubicBezTo>
                  <a:lnTo>
                    <a:pt x="802" y="11829"/>
                  </a:lnTo>
                  <a:cubicBezTo>
                    <a:pt x="648" y="12292"/>
                    <a:pt x="802" y="12786"/>
                    <a:pt x="1173" y="13125"/>
                  </a:cubicBezTo>
                  <a:lnTo>
                    <a:pt x="2315" y="14144"/>
                  </a:lnTo>
                  <a:cubicBezTo>
                    <a:pt x="2576" y="14385"/>
                    <a:pt x="2885" y="14494"/>
                    <a:pt x="3187" y="14494"/>
                  </a:cubicBezTo>
                  <a:cubicBezTo>
                    <a:pt x="3852" y="14494"/>
                    <a:pt x="4485" y="13971"/>
                    <a:pt x="4506" y="13187"/>
                  </a:cubicBezTo>
                  <a:lnTo>
                    <a:pt x="4506" y="7663"/>
                  </a:lnTo>
                  <a:lnTo>
                    <a:pt x="10154" y="10440"/>
                  </a:lnTo>
                  <a:cubicBezTo>
                    <a:pt x="10250" y="10489"/>
                    <a:pt x="10350" y="10511"/>
                    <a:pt x="10446" y="10511"/>
                  </a:cubicBezTo>
                  <a:cubicBezTo>
                    <a:pt x="10782" y="10511"/>
                    <a:pt x="11079" y="10244"/>
                    <a:pt x="11079" y="9885"/>
                  </a:cubicBezTo>
                  <a:lnTo>
                    <a:pt x="11079" y="6397"/>
                  </a:lnTo>
                  <a:lnTo>
                    <a:pt x="11110" y="6397"/>
                  </a:lnTo>
                  <a:cubicBezTo>
                    <a:pt x="12653" y="6397"/>
                    <a:pt x="12653" y="4083"/>
                    <a:pt x="11110" y="4083"/>
                  </a:cubicBezTo>
                  <a:lnTo>
                    <a:pt x="11110" y="4114"/>
                  </a:lnTo>
                  <a:lnTo>
                    <a:pt x="11079" y="4114"/>
                  </a:lnTo>
                  <a:lnTo>
                    <a:pt x="11079" y="2571"/>
                  </a:lnTo>
                  <a:cubicBezTo>
                    <a:pt x="11079" y="2432"/>
                    <a:pt x="10971" y="2362"/>
                    <a:pt x="10863" y="2362"/>
                  </a:cubicBezTo>
                  <a:cubicBezTo>
                    <a:pt x="10755" y="2362"/>
                    <a:pt x="10647" y="2432"/>
                    <a:pt x="10647" y="2571"/>
                  </a:cubicBezTo>
                  <a:lnTo>
                    <a:pt x="10647" y="9885"/>
                  </a:lnTo>
                  <a:cubicBezTo>
                    <a:pt x="10647" y="10002"/>
                    <a:pt x="10558" y="10102"/>
                    <a:pt x="10447" y="10102"/>
                  </a:cubicBezTo>
                  <a:cubicBezTo>
                    <a:pt x="10412" y="10102"/>
                    <a:pt x="10376" y="10092"/>
                    <a:pt x="10339" y="10070"/>
                  </a:cubicBezTo>
                  <a:lnTo>
                    <a:pt x="9289" y="9576"/>
                  </a:lnTo>
                  <a:lnTo>
                    <a:pt x="9289" y="966"/>
                  </a:lnTo>
                  <a:lnTo>
                    <a:pt x="10339" y="441"/>
                  </a:lnTo>
                  <a:cubicBezTo>
                    <a:pt x="10371" y="428"/>
                    <a:pt x="10403" y="422"/>
                    <a:pt x="10434" y="422"/>
                  </a:cubicBezTo>
                  <a:cubicBezTo>
                    <a:pt x="10551" y="422"/>
                    <a:pt x="10647" y="511"/>
                    <a:pt x="10647" y="657"/>
                  </a:cubicBezTo>
                  <a:lnTo>
                    <a:pt x="10647" y="1336"/>
                  </a:lnTo>
                  <a:cubicBezTo>
                    <a:pt x="10647" y="1475"/>
                    <a:pt x="10755" y="1544"/>
                    <a:pt x="10863" y="1544"/>
                  </a:cubicBezTo>
                  <a:cubicBezTo>
                    <a:pt x="10971" y="1544"/>
                    <a:pt x="11079" y="1475"/>
                    <a:pt x="11079" y="1336"/>
                  </a:cubicBezTo>
                  <a:lnTo>
                    <a:pt x="11079" y="657"/>
                  </a:lnTo>
                  <a:cubicBezTo>
                    <a:pt x="11079" y="273"/>
                    <a:pt x="10780" y="1"/>
                    <a:pt x="104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26" name="Google Shape;12626;p23"/>
            <p:cNvSpPr/>
            <p:nvPr/>
          </p:nvSpPr>
          <p:spPr>
            <a:xfrm>
              <a:off x="2819000" y="2030375"/>
              <a:ext cx="44000" cy="10825"/>
            </a:xfrm>
            <a:custGeom>
              <a:avLst/>
              <a:gdLst/>
              <a:ahLst/>
              <a:cxnLst/>
              <a:rect l="l" t="t" r="r" b="b"/>
              <a:pathLst>
                <a:path w="1760" h="433" extrusionOk="0">
                  <a:moveTo>
                    <a:pt x="309" y="0"/>
                  </a:moveTo>
                  <a:cubicBezTo>
                    <a:pt x="1" y="0"/>
                    <a:pt x="1" y="433"/>
                    <a:pt x="309" y="433"/>
                  </a:cubicBezTo>
                  <a:lnTo>
                    <a:pt x="1482" y="433"/>
                  </a:lnTo>
                  <a:cubicBezTo>
                    <a:pt x="1760" y="433"/>
                    <a:pt x="1760" y="0"/>
                    <a:pt x="14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27" name="Google Shape;12627;p23"/>
            <p:cNvSpPr/>
            <p:nvPr/>
          </p:nvSpPr>
          <p:spPr>
            <a:xfrm>
              <a:off x="2802275" y="1973275"/>
              <a:ext cx="39875" cy="32500"/>
            </a:xfrm>
            <a:custGeom>
              <a:avLst/>
              <a:gdLst/>
              <a:ahLst/>
              <a:cxnLst/>
              <a:rect l="l" t="t" r="r" b="b"/>
              <a:pathLst>
                <a:path w="1595" h="1300" extrusionOk="0">
                  <a:moveTo>
                    <a:pt x="1276" y="1"/>
                  </a:moveTo>
                  <a:cubicBezTo>
                    <a:pt x="1239" y="1"/>
                    <a:pt x="1201" y="10"/>
                    <a:pt x="1164" y="32"/>
                  </a:cubicBezTo>
                  <a:lnTo>
                    <a:pt x="176" y="927"/>
                  </a:lnTo>
                  <a:cubicBezTo>
                    <a:pt x="0" y="1044"/>
                    <a:pt x="75" y="1299"/>
                    <a:pt x="267" y="1299"/>
                  </a:cubicBezTo>
                  <a:cubicBezTo>
                    <a:pt x="277" y="1299"/>
                    <a:pt x="288" y="1299"/>
                    <a:pt x="299" y="1297"/>
                  </a:cubicBezTo>
                  <a:cubicBezTo>
                    <a:pt x="361" y="1297"/>
                    <a:pt x="423" y="1266"/>
                    <a:pt x="454" y="1235"/>
                  </a:cubicBezTo>
                  <a:lnTo>
                    <a:pt x="1441" y="371"/>
                  </a:lnTo>
                  <a:cubicBezTo>
                    <a:pt x="1595" y="218"/>
                    <a:pt x="1452" y="1"/>
                    <a:pt x="127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28" name="Google Shape;12628;p23"/>
            <p:cNvSpPr/>
            <p:nvPr/>
          </p:nvSpPr>
          <p:spPr>
            <a:xfrm>
              <a:off x="2802900" y="2066575"/>
              <a:ext cx="39650" cy="32375"/>
            </a:xfrm>
            <a:custGeom>
              <a:avLst/>
              <a:gdLst/>
              <a:ahLst/>
              <a:cxnLst/>
              <a:rect l="l" t="t" r="r" b="b"/>
              <a:pathLst>
                <a:path w="1586" h="1295" extrusionOk="0">
                  <a:moveTo>
                    <a:pt x="308" y="1"/>
                  </a:moveTo>
                  <a:cubicBezTo>
                    <a:pt x="136" y="1"/>
                    <a:pt x="0" y="197"/>
                    <a:pt x="151" y="373"/>
                  </a:cubicBezTo>
                  <a:lnTo>
                    <a:pt x="1139" y="1237"/>
                  </a:lnTo>
                  <a:cubicBezTo>
                    <a:pt x="1185" y="1278"/>
                    <a:pt x="1235" y="1295"/>
                    <a:pt x="1282" y="1295"/>
                  </a:cubicBezTo>
                  <a:cubicBezTo>
                    <a:pt x="1452" y="1295"/>
                    <a:pt x="1586" y="1074"/>
                    <a:pt x="1416" y="929"/>
                  </a:cubicBezTo>
                  <a:lnTo>
                    <a:pt x="429" y="34"/>
                  </a:lnTo>
                  <a:cubicBezTo>
                    <a:pt x="389" y="11"/>
                    <a:pt x="348" y="1"/>
                    <a:pt x="3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29" name="Google Shape;12629;p23"/>
          <p:cNvGrpSpPr/>
          <p:nvPr/>
        </p:nvGrpSpPr>
        <p:grpSpPr>
          <a:xfrm>
            <a:off x="4790706" y="3975474"/>
            <a:ext cx="309425" cy="362675"/>
            <a:chOff x="4781825" y="4140750"/>
            <a:chExt cx="309425" cy="362675"/>
          </a:xfrm>
        </p:grpSpPr>
        <p:sp>
          <p:nvSpPr>
            <p:cNvPr id="12630" name="Google Shape;12630;p23"/>
            <p:cNvSpPr/>
            <p:nvPr/>
          </p:nvSpPr>
          <p:spPr>
            <a:xfrm>
              <a:off x="4781825" y="4208450"/>
              <a:ext cx="309425" cy="294975"/>
            </a:xfrm>
            <a:custGeom>
              <a:avLst/>
              <a:gdLst/>
              <a:ahLst/>
              <a:cxnLst/>
              <a:rect l="l" t="t" r="r" b="b"/>
              <a:pathLst>
                <a:path w="12377" h="11799" extrusionOk="0">
                  <a:moveTo>
                    <a:pt x="11666" y="432"/>
                  </a:moveTo>
                  <a:cubicBezTo>
                    <a:pt x="11851" y="432"/>
                    <a:pt x="11975" y="556"/>
                    <a:pt x="11975" y="710"/>
                  </a:cubicBezTo>
                  <a:lnTo>
                    <a:pt x="11975" y="2253"/>
                  </a:lnTo>
                  <a:lnTo>
                    <a:pt x="9043" y="2253"/>
                  </a:lnTo>
                  <a:lnTo>
                    <a:pt x="9043" y="710"/>
                  </a:lnTo>
                  <a:cubicBezTo>
                    <a:pt x="9043" y="556"/>
                    <a:pt x="9197" y="432"/>
                    <a:pt x="9352" y="432"/>
                  </a:cubicBezTo>
                  <a:close/>
                  <a:moveTo>
                    <a:pt x="710" y="0"/>
                  </a:moveTo>
                  <a:cubicBezTo>
                    <a:pt x="309" y="0"/>
                    <a:pt x="0" y="309"/>
                    <a:pt x="0" y="710"/>
                  </a:cubicBezTo>
                  <a:lnTo>
                    <a:pt x="0" y="5586"/>
                  </a:lnTo>
                  <a:cubicBezTo>
                    <a:pt x="0" y="9125"/>
                    <a:pt x="2897" y="11799"/>
                    <a:pt x="6176" y="11799"/>
                  </a:cubicBezTo>
                  <a:cubicBezTo>
                    <a:pt x="6815" y="11799"/>
                    <a:pt x="7468" y="11697"/>
                    <a:pt x="8117" y="11481"/>
                  </a:cubicBezTo>
                  <a:cubicBezTo>
                    <a:pt x="8293" y="11364"/>
                    <a:pt x="8219" y="11108"/>
                    <a:pt x="8026" y="11108"/>
                  </a:cubicBezTo>
                  <a:cubicBezTo>
                    <a:pt x="8016" y="11108"/>
                    <a:pt x="8005" y="11109"/>
                    <a:pt x="7994" y="11111"/>
                  </a:cubicBezTo>
                  <a:cubicBezTo>
                    <a:pt x="7395" y="11304"/>
                    <a:pt x="6794" y="11394"/>
                    <a:pt x="6207" y="11394"/>
                  </a:cubicBezTo>
                  <a:cubicBezTo>
                    <a:pt x="3131" y="11394"/>
                    <a:pt x="432" y="8908"/>
                    <a:pt x="432" y="5617"/>
                  </a:cubicBezTo>
                  <a:lnTo>
                    <a:pt x="432" y="2716"/>
                  </a:lnTo>
                  <a:lnTo>
                    <a:pt x="1914" y="2716"/>
                  </a:lnTo>
                  <a:cubicBezTo>
                    <a:pt x="2222" y="2716"/>
                    <a:pt x="2222" y="2284"/>
                    <a:pt x="1914" y="2284"/>
                  </a:cubicBezTo>
                  <a:lnTo>
                    <a:pt x="432" y="2284"/>
                  </a:lnTo>
                  <a:lnTo>
                    <a:pt x="432" y="741"/>
                  </a:lnTo>
                  <a:cubicBezTo>
                    <a:pt x="402" y="556"/>
                    <a:pt x="556" y="432"/>
                    <a:pt x="710" y="432"/>
                  </a:cubicBezTo>
                  <a:lnTo>
                    <a:pt x="3025" y="432"/>
                  </a:lnTo>
                  <a:cubicBezTo>
                    <a:pt x="3179" y="432"/>
                    <a:pt x="3303" y="556"/>
                    <a:pt x="3333" y="710"/>
                  </a:cubicBezTo>
                  <a:lnTo>
                    <a:pt x="3333" y="2253"/>
                  </a:lnTo>
                  <a:lnTo>
                    <a:pt x="2963" y="2253"/>
                  </a:lnTo>
                  <a:cubicBezTo>
                    <a:pt x="2655" y="2253"/>
                    <a:pt x="2655" y="2685"/>
                    <a:pt x="2963" y="2685"/>
                  </a:cubicBezTo>
                  <a:lnTo>
                    <a:pt x="3333" y="2685"/>
                  </a:lnTo>
                  <a:lnTo>
                    <a:pt x="3333" y="5586"/>
                  </a:lnTo>
                  <a:cubicBezTo>
                    <a:pt x="3333" y="7191"/>
                    <a:pt x="4630" y="8456"/>
                    <a:pt x="6204" y="8456"/>
                  </a:cubicBezTo>
                  <a:cubicBezTo>
                    <a:pt x="7778" y="8426"/>
                    <a:pt x="9043" y="7129"/>
                    <a:pt x="9043" y="5555"/>
                  </a:cubicBezTo>
                  <a:lnTo>
                    <a:pt x="9043" y="2685"/>
                  </a:lnTo>
                  <a:lnTo>
                    <a:pt x="11944" y="2685"/>
                  </a:lnTo>
                  <a:lnTo>
                    <a:pt x="11944" y="5586"/>
                  </a:lnTo>
                  <a:cubicBezTo>
                    <a:pt x="11944" y="7716"/>
                    <a:pt x="10771" y="9691"/>
                    <a:pt x="8919" y="10679"/>
                  </a:cubicBezTo>
                  <a:cubicBezTo>
                    <a:pt x="8680" y="10811"/>
                    <a:pt x="8807" y="11105"/>
                    <a:pt x="9005" y="11105"/>
                  </a:cubicBezTo>
                  <a:cubicBezTo>
                    <a:pt x="9037" y="11105"/>
                    <a:pt x="9070" y="11097"/>
                    <a:pt x="9105" y="11080"/>
                  </a:cubicBezTo>
                  <a:cubicBezTo>
                    <a:pt x="11111" y="10000"/>
                    <a:pt x="12376" y="7901"/>
                    <a:pt x="12376" y="5617"/>
                  </a:cubicBezTo>
                  <a:lnTo>
                    <a:pt x="12376" y="710"/>
                  </a:lnTo>
                  <a:cubicBezTo>
                    <a:pt x="12376" y="309"/>
                    <a:pt x="12067" y="0"/>
                    <a:pt x="11666" y="0"/>
                  </a:cubicBezTo>
                  <a:lnTo>
                    <a:pt x="9352" y="0"/>
                  </a:lnTo>
                  <a:cubicBezTo>
                    <a:pt x="8950" y="0"/>
                    <a:pt x="8642" y="309"/>
                    <a:pt x="8642" y="710"/>
                  </a:cubicBezTo>
                  <a:lnTo>
                    <a:pt x="8642" y="5555"/>
                  </a:lnTo>
                  <a:cubicBezTo>
                    <a:pt x="8642" y="6913"/>
                    <a:pt x="7562" y="7994"/>
                    <a:pt x="6235" y="8024"/>
                  </a:cubicBezTo>
                  <a:cubicBezTo>
                    <a:pt x="4877" y="8024"/>
                    <a:pt x="3766" y="6944"/>
                    <a:pt x="3766" y="5586"/>
                  </a:cubicBezTo>
                  <a:lnTo>
                    <a:pt x="3766" y="710"/>
                  </a:lnTo>
                  <a:cubicBezTo>
                    <a:pt x="3766" y="309"/>
                    <a:pt x="3426" y="0"/>
                    <a:pt x="30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31" name="Google Shape;12631;p23"/>
            <p:cNvSpPr/>
            <p:nvPr/>
          </p:nvSpPr>
          <p:spPr>
            <a:xfrm>
              <a:off x="4929200" y="4434725"/>
              <a:ext cx="97825" cy="43025"/>
            </a:xfrm>
            <a:custGeom>
              <a:avLst/>
              <a:gdLst/>
              <a:ahLst/>
              <a:cxnLst/>
              <a:rect l="l" t="t" r="r" b="b"/>
              <a:pathLst>
                <a:path w="3913" h="1721" extrusionOk="0">
                  <a:moveTo>
                    <a:pt x="3619" y="0"/>
                  </a:moveTo>
                  <a:cubicBezTo>
                    <a:pt x="3576" y="0"/>
                    <a:pt x="3531" y="16"/>
                    <a:pt x="3487" y="54"/>
                  </a:cubicBezTo>
                  <a:lnTo>
                    <a:pt x="3457" y="54"/>
                  </a:lnTo>
                  <a:cubicBezTo>
                    <a:pt x="2592" y="856"/>
                    <a:pt x="1481" y="1288"/>
                    <a:pt x="309" y="1288"/>
                  </a:cubicBezTo>
                  <a:cubicBezTo>
                    <a:pt x="0" y="1288"/>
                    <a:pt x="0" y="1720"/>
                    <a:pt x="309" y="1720"/>
                  </a:cubicBezTo>
                  <a:cubicBezTo>
                    <a:pt x="1574" y="1720"/>
                    <a:pt x="2808" y="1226"/>
                    <a:pt x="3765" y="393"/>
                  </a:cubicBezTo>
                  <a:cubicBezTo>
                    <a:pt x="3913" y="246"/>
                    <a:pt x="3786" y="0"/>
                    <a:pt x="36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32" name="Google Shape;12632;p23"/>
            <p:cNvSpPr/>
            <p:nvPr/>
          </p:nvSpPr>
          <p:spPr>
            <a:xfrm>
              <a:off x="4799575" y="4163300"/>
              <a:ext cx="10050" cy="28200"/>
            </a:xfrm>
            <a:custGeom>
              <a:avLst/>
              <a:gdLst/>
              <a:ahLst/>
              <a:cxnLst/>
              <a:rect l="l" t="t" r="r" b="b"/>
              <a:pathLst>
                <a:path w="402" h="1128" extrusionOk="0">
                  <a:moveTo>
                    <a:pt x="201" y="1"/>
                  </a:moveTo>
                  <a:cubicBezTo>
                    <a:pt x="101" y="1"/>
                    <a:pt x="0" y="78"/>
                    <a:pt x="0" y="232"/>
                  </a:cubicBezTo>
                  <a:lnTo>
                    <a:pt x="0" y="911"/>
                  </a:lnTo>
                  <a:cubicBezTo>
                    <a:pt x="0" y="1035"/>
                    <a:pt x="93" y="1127"/>
                    <a:pt x="185" y="1127"/>
                  </a:cubicBezTo>
                  <a:cubicBezTo>
                    <a:pt x="309" y="1127"/>
                    <a:pt x="401" y="1035"/>
                    <a:pt x="401" y="911"/>
                  </a:cubicBezTo>
                  <a:lnTo>
                    <a:pt x="401" y="232"/>
                  </a:lnTo>
                  <a:cubicBezTo>
                    <a:pt x="401" y="78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33" name="Google Shape;12633;p23"/>
            <p:cNvSpPr/>
            <p:nvPr/>
          </p:nvSpPr>
          <p:spPr>
            <a:xfrm>
              <a:off x="4823475" y="4140750"/>
              <a:ext cx="10075" cy="50750"/>
            </a:xfrm>
            <a:custGeom>
              <a:avLst/>
              <a:gdLst/>
              <a:ahLst/>
              <a:cxnLst/>
              <a:rect l="l" t="t" r="r" b="b"/>
              <a:pathLst>
                <a:path w="403" h="2030" extrusionOk="0">
                  <a:moveTo>
                    <a:pt x="202" y="0"/>
                  </a:moveTo>
                  <a:cubicBezTo>
                    <a:pt x="101" y="0"/>
                    <a:pt x="1" y="70"/>
                    <a:pt x="1" y="209"/>
                  </a:cubicBezTo>
                  <a:lnTo>
                    <a:pt x="1" y="1813"/>
                  </a:lnTo>
                  <a:cubicBezTo>
                    <a:pt x="1" y="1937"/>
                    <a:pt x="94" y="2029"/>
                    <a:pt x="217" y="2029"/>
                  </a:cubicBezTo>
                  <a:cubicBezTo>
                    <a:pt x="310" y="2029"/>
                    <a:pt x="402" y="1937"/>
                    <a:pt x="402" y="1813"/>
                  </a:cubicBezTo>
                  <a:lnTo>
                    <a:pt x="402" y="209"/>
                  </a:lnTo>
                  <a:cubicBezTo>
                    <a:pt x="402" y="70"/>
                    <a:pt x="302" y="0"/>
                    <a:pt x="2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34" name="Google Shape;12634;p23"/>
            <p:cNvSpPr/>
            <p:nvPr/>
          </p:nvSpPr>
          <p:spPr>
            <a:xfrm>
              <a:off x="4847400" y="4163300"/>
              <a:ext cx="10050" cy="28200"/>
            </a:xfrm>
            <a:custGeom>
              <a:avLst/>
              <a:gdLst/>
              <a:ahLst/>
              <a:cxnLst/>
              <a:rect l="l" t="t" r="r" b="b"/>
              <a:pathLst>
                <a:path w="402" h="1128" extrusionOk="0">
                  <a:moveTo>
                    <a:pt x="201" y="1"/>
                  </a:moveTo>
                  <a:cubicBezTo>
                    <a:pt x="101" y="1"/>
                    <a:pt x="1" y="78"/>
                    <a:pt x="1" y="232"/>
                  </a:cubicBezTo>
                  <a:lnTo>
                    <a:pt x="1" y="911"/>
                  </a:lnTo>
                  <a:cubicBezTo>
                    <a:pt x="1" y="1035"/>
                    <a:pt x="93" y="1127"/>
                    <a:pt x="217" y="1127"/>
                  </a:cubicBezTo>
                  <a:cubicBezTo>
                    <a:pt x="309" y="1127"/>
                    <a:pt x="402" y="1035"/>
                    <a:pt x="402" y="911"/>
                  </a:cubicBezTo>
                  <a:lnTo>
                    <a:pt x="402" y="232"/>
                  </a:lnTo>
                  <a:cubicBezTo>
                    <a:pt x="402" y="78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35" name="Google Shape;12635;p23"/>
            <p:cNvSpPr/>
            <p:nvPr/>
          </p:nvSpPr>
          <p:spPr>
            <a:xfrm>
              <a:off x="5014825" y="4163300"/>
              <a:ext cx="10825" cy="28200"/>
            </a:xfrm>
            <a:custGeom>
              <a:avLst/>
              <a:gdLst/>
              <a:ahLst/>
              <a:cxnLst/>
              <a:rect l="l" t="t" r="r" b="b"/>
              <a:pathLst>
                <a:path w="433" h="1128" extrusionOk="0">
                  <a:moveTo>
                    <a:pt x="217" y="1"/>
                  </a:moveTo>
                  <a:cubicBezTo>
                    <a:pt x="109" y="1"/>
                    <a:pt x="1" y="78"/>
                    <a:pt x="1" y="232"/>
                  </a:cubicBezTo>
                  <a:lnTo>
                    <a:pt x="1" y="911"/>
                  </a:lnTo>
                  <a:cubicBezTo>
                    <a:pt x="1" y="1035"/>
                    <a:pt x="93" y="1127"/>
                    <a:pt x="217" y="1127"/>
                  </a:cubicBezTo>
                  <a:cubicBezTo>
                    <a:pt x="340" y="1127"/>
                    <a:pt x="433" y="1035"/>
                    <a:pt x="433" y="911"/>
                  </a:cubicBezTo>
                  <a:lnTo>
                    <a:pt x="433" y="232"/>
                  </a:lnTo>
                  <a:cubicBezTo>
                    <a:pt x="433" y="78"/>
                    <a:pt x="325" y="1"/>
                    <a:pt x="2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36" name="Google Shape;12636;p23"/>
            <p:cNvSpPr/>
            <p:nvPr/>
          </p:nvSpPr>
          <p:spPr>
            <a:xfrm>
              <a:off x="5038750" y="4140750"/>
              <a:ext cx="10825" cy="50750"/>
            </a:xfrm>
            <a:custGeom>
              <a:avLst/>
              <a:gdLst/>
              <a:ahLst/>
              <a:cxnLst/>
              <a:rect l="l" t="t" r="r" b="b"/>
              <a:pathLst>
                <a:path w="433" h="2030" extrusionOk="0">
                  <a:moveTo>
                    <a:pt x="216" y="0"/>
                  </a:moveTo>
                  <a:cubicBezTo>
                    <a:pt x="108" y="0"/>
                    <a:pt x="0" y="70"/>
                    <a:pt x="0" y="209"/>
                  </a:cubicBezTo>
                  <a:lnTo>
                    <a:pt x="0" y="1813"/>
                  </a:lnTo>
                  <a:cubicBezTo>
                    <a:pt x="0" y="1937"/>
                    <a:pt x="93" y="2029"/>
                    <a:pt x="216" y="2029"/>
                  </a:cubicBezTo>
                  <a:cubicBezTo>
                    <a:pt x="340" y="2029"/>
                    <a:pt x="432" y="1937"/>
                    <a:pt x="432" y="1813"/>
                  </a:cubicBezTo>
                  <a:lnTo>
                    <a:pt x="432" y="209"/>
                  </a:lnTo>
                  <a:cubicBezTo>
                    <a:pt x="432" y="70"/>
                    <a:pt x="324" y="0"/>
                    <a:pt x="2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37" name="Google Shape;12637;p23"/>
            <p:cNvSpPr/>
            <p:nvPr/>
          </p:nvSpPr>
          <p:spPr>
            <a:xfrm>
              <a:off x="5062675" y="4163300"/>
              <a:ext cx="10825" cy="28200"/>
            </a:xfrm>
            <a:custGeom>
              <a:avLst/>
              <a:gdLst/>
              <a:ahLst/>
              <a:cxnLst/>
              <a:rect l="l" t="t" r="r" b="b"/>
              <a:pathLst>
                <a:path w="433" h="1128" extrusionOk="0">
                  <a:moveTo>
                    <a:pt x="216" y="1"/>
                  </a:moveTo>
                  <a:cubicBezTo>
                    <a:pt x="108" y="1"/>
                    <a:pt x="0" y="78"/>
                    <a:pt x="0" y="232"/>
                  </a:cubicBezTo>
                  <a:lnTo>
                    <a:pt x="0" y="911"/>
                  </a:lnTo>
                  <a:cubicBezTo>
                    <a:pt x="0" y="1035"/>
                    <a:pt x="93" y="1127"/>
                    <a:pt x="216" y="1127"/>
                  </a:cubicBezTo>
                  <a:cubicBezTo>
                    <a:pt x="340" y="1127"/>
                    <a:pt x="432" y="1035"/>
                    <a:pt x="432" y="911"/>
                  </a:cubicBezTo>
                  <a:lnTo>
                    <a:pt x="432" y="232"/>
                  </a:lnTo>
                  <a:cubicBezTo>
                    <a:pt x="432" y="78"/>
                    <a:pt x="324" y="1"/>
                    <a:pt x="2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38" name="Google Shape;12638;p23"/>
          <p:cNvGrpSpPr/>
          <p:nvPr/>
        </p:nvGrpSpPr>
        <p:grpSpPr>
          <a:xfrm>
            <a:off x="7023275" y="3975874"/>
            <a:ext cx="315575" cy="361875"/>
            <a:chOff x="4028025" y="4141325"/>
            <a:chExt cx="315575" cy="361875"/>
          </a:xfrm>
        </p:grpSpPr>
        <p:sp>
          <p:nvSpPr>
            <p:cNvPr id="12639" name="Google Shape;12639;p23"/>
            <p:cNvSpPr/>
            <p:nvPr/>
          </p:nvSpPr>
          <p:spPr>
            <a:xfrm>
              <a:off x="4068150" y="4193775"/>
              <a:ext cx="129625" cy="10850"/>
            </a:xfrm>
            <a:custGeom>
              <a:avLst/>
              <a:gdLst/>
              <a:ahLst/>
              <a:cxnLst/>
              <a:rect l="l" t="t" r="r" b="b"/>
              <a:pathLst>
                <a:path w="5185" h="434" extrusionOk="0">
                  <a:moveTo>
                    <a:pt x="309" y="1"/>
                  </a:moveTo>
                  <a:cubicBezTo>
                    <a:pt x="0" y="1"/>
                    <a:pt x="0" y="433"/>
                    <a:pt x="309" y="433"/>
                  </a:cubicBezTo>
                  <a:lnTo>
                    <a:pt x="4907" y="433"/>
                  </a:lnTo>
                  <a:cubicBezTo>
                    <a:pt x="5185" y="433"/>
                    <a:pt x="5185" y="1"/>
                    <a:pt x="49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40" name="Google Shape;12640;p23"/>
            <p:cNvSpPr/>
            <p:nvPr/>
          </p:nvSpPr>
          <p:spPr>
            <a:xfrm>
              <a:off x="4068150" y="4234675"/>
              <a:ext cx="129625" cy="10825"/>
            </a:xfrm>
            <a:custGeom>
              <a:avLst/>
              <a:gdLst/>
              <a:ahLst/>
              <a:cxnLst/>
              <a:rect l="l" t="t" r="r" b="b"/>
              <a:pathLst>
                <a:path w="5185" h="433" extrusionOk="0">
                  <a:moveTo>
                    <a:pt x="309" y="1"/>
                  </a:moveTo>
                  <a:cubicBezTo>
                    <a:pt x="0" y="1"/>
                    <a:pt x="0" y="433"/>
                    <a:pt x="309" y="433"/>
                  </a:cubicBezTo>
                  <a:lnTo>
                    <a:pt x="4907" y="433"/>
                  </a:lnTo>
                  <a:cubicBezTo>
                    <a:pt x="5185" y="433"/>
                    <a:pt x="5185" y="1"/>
                    <a:pt x="49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41" name="Google Shape;12641;p23"/>
            <p:cNvSpPr/>
            <p:nvPr/>
          </p:nvSpPr>
          <p:spPr>
            <a:xfrm>
              <a:off x="4070450" y="4275575"/>
              <a:ext cx="182125" cy="92600"/>
            </a:xfrm>
            <a:custGeom>
              <a:avLst/>
              <a:gdLst/>
              <a:ahLst/>
              <a:cxnLst/>
              <a:rect l="l" t="t" r="r" b="b"/>
              <a:pathLst>
                <a:path w="7285" h="3704" extrusionOk="0">
                  <a:moveTo>
                    <a:pt x="6883" y="432"/>
                  </a:moveTo>
                  <a:lnTo>
                    <a:pt x="6883" y="2963"/>
                  </a:lnTo>
                  <a:lnTo>
                    <a:pt x="4846" y="926"/>
                  </a:lnTo>
                  <a:cubicBezTo>
                    <a:pt x="4800" y="880"/>
                    <a:pt x="4738" y="857"/>
                    <a:pt x="4680" y="857"/>
                  </a:cubicBezTo>
                  <a:cubicBezTo>
                    <a:pt x="4622" y="857"/>
                    <a:pt x="4568" y="880"/>
                    <a:pt x="4537" y="926"/>
                  </a:cubicBezTo>
                  <a:lnTo>
                    <a:pt x="2686" y="2778"/>
                  </a:lnTo>
                  <a:lnTo>
                    <a:pt x="1822" y="1883"/>
                  </a:lnTo>
                  <a:cubicBezTo>
                    <a:pt x="1791" y="1852"/>
                    <a:pt x="1737" y="1837"/>
                    <a:pt x="1683" y="1837"/>
                  </a:cubicBezTo>
                  <a:cubicBezTo>
                    <a:pt x="1629" y="1837"/>
                    <a:pt x="1575" y="1852"/>
                    <a:pt x="1544" y="1883"/>
                  </a:cubicBezTo>
                  <a:lnTo>
                    <a:pt x="433" y="2994"/>
                  </a:lnTo>
                  <a:lnTo>
                    <a:pt x="433" y="463"/>
                  </a:lnTo>
                  <a:lnTo>
                    <a:pt x="6883" y="432"/>
                  </a:lnTo>
                  <a:close/>
                  <a:moveTo>
                    <a:pt x="1667" y="2346"/>
                  </a:moveTo>
                  <a:lnTo>
                    <a:pt x="2624" y="3303"/>
                  </a:lnTo>
                  <a:lnTo>
                    <a:pt x="711" y="3303"/>
                  </a:lnTo>
                  <a:lnTo>
                    <a:pt x="1667" y="2346"/>
                  </a:lnTo>
                  <a:close/>
                  <a:moveTo>
                    <a:pt x="4692" y="1358"/>
                  </a:moveTo>
                  <a:lnTo>
                    <a:pt x="6605" y="3303"/>
                  </a:lnTo>
                  <a:lnTo>
                    <a:pt x="3241" y="3303"/>
                  </a:lnTo>
                  <a:lnTo>
                    <a:pt x="2994" y="3056"/>
                  </a:lnTo>
                  <a:lnTo>
                    <a:pt x="4692" y="1358"/>
                  </a:lnTo>
                  <a:close/>
                  <a:moveTo>
                    <a:pt x="217" y="0"/>
                  </a:moveTo>
                  <a:cubicBezTo>
                    <a:pt x="93" y="0"/>
                    <a:pt x="1" y="93"/>
                    <a:pt x="1" y="216"/>
                  </a:cubicBezTo>
                  <a:lnTo>
                    <a:pt x="1" y="3519"/>
                  </a:lnTo>
                  <a:cubicBezTo>
                    <a:pt x="1" y="3611"/>
                    <a:pt x="93" y="3704"/>
                    <a:pt x="217" y="3704"/>
                  </a:cubicBezTo>
                  <a:lnTo>
                    <a:pt x="7068" y="3704"/>
                  </a:lnTo>
                  <a:cubicBezTo>
                    <a:pt x="7192" y="3704"/>
                    <a:pt x="7284" y="3611"/>
                    <a:pt x="7284" y="3519"/>
                  </a:cubicBezTo>
                  <a:lnTo>
                    <a:pt x="7284" y="216"/>
                  </a:lnTo>
                  <a:cubicBezTo>
                    <a:pt x="7284" y="93"/>
                    <a:pt x="7192" y="0"/>
                    <a:pt x="70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42" name="Google Shape;12642;p23"/>
            <p:cNvSpPr/>
            <p:nvPr/>
          </p:nvSpPr>
          <p:spPr>
            <a:xfrm>
              <a:off x="4068150" y="4399025"/>
              <a:ext cx="186725" cy="10825"/>
            </a:xfrm>
            <a:custGeom>
              <a:avLst/>
              <a:gdLst/>
              <a:ahLst/>
              <a:cxnLst/>
              <a:rect l="l" t="t" r="r" b="b"/>
              <a:pathLst>
                <a:path w="7469" h="433" extrusionOk="0">
                  <a:moveTo>
                    <a:pt x="309" y="0"/>
                  </a:moveTo>
                  <a:cubicBezTo>
                    <a:pt x="0" y="0"/>
                    <a:pt x="0" y="432"/>
                    <a:pt x="309" y="432"/>
                  </a:cubicBezTo>
                  <a:lnTo>
                    <a:pt x="7160" y="432"/>
                  </a:lnTo>
                  <a:cubicBezTo>
                    <a:pt x="7469" y="432"/>
                    <a:pt x="7469" y="0"/>
                    <a:pt x="71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43" name="Google Shape;12643;p23"/>
            <p:cNvSpPr/>
            <p:nvPr/>
          </p:nvSpPr>
          <p:spPr>
            <a:xfrm>
              <a:off x="4069675" y="4439900"/>
              <a:ext cx="183675" cy="10825"/>
            </a:xfrm>
            <a:custGeom>
              <a:avLst/>
              <a:gdLst/>
              <a:ahLst/>
              <a:cxnLst/>
              <a:rect l="l" t="t" r="r" b="b"/>
              <a:pathLst>
                <a:path w="7347" h="433" extrusionOk="0">
                  <a:moveTo>
                    <a:pt x="248" y="1"/>
                  </a:moveTo>
                  <a:cubicBezTo>
                    <a:pt x="1" y="32"/>
                    <a:pt x="1" y="402"/>
                    <a:pt x="248" y="433"/>
                  </a:cubicBezTo>
                  <a:lnTo>
                    <a:pt x="7099" y="433"/>
                  </a:lnTo>
                  <a:cubicBezTo>
                    <a:pt x="7346" y="402"/>
                    <a:pt x="7346" y="32"/>
                    <a:pt x="70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44" name="Google Shape;12644;p23"/>
            <p:cNvSpPr/>
            <p:nvPr/>
          </p:nvSpPr>
          <p:spPr>
            <a:xfrm>
              <a:off x="4123700" y="4294800"/>
              <a:ext cx="33200" cy="28625"/>
            </a:xfrm>
            <a:custGeom>
              <a:avLst/>
              <a:gdLst/>
              <a:ahLst/>
              <a:cxnLst/>
              <a:rect l="l" t="t" r="r" b="b"/>
              <a:pathLst>
                <a:path w="1328" h="1145" extrusionOk="0">
                  <a:moveTo>
                    <a:pt x="587" y="435"/>
                  </a:moveTo>
                  <a:cubicBezTo>
                    <a:pt x="648" y="435"/>
                    <a:pt x="710" y="497"/>
                    <a:pt x="710" y="558"/>
                  </a:cubicBezTo>
                  <a:cubicBezTo>
                    <a:pt x="710" y="666"/>
                    <a:pt x="641" y="720"/>
                    <a:pt x="571" y="720"/>
                  </a:cubicBezTo>
                  <a:cubicBezTo>
                    <a:pt x="502" y="720"/>
                    <a:pt x="432" y="666"/>
                    <a:pt x="432" y="558"/>
                  </a:cubicBezTo>
                  <a:cubicBezTo>
                    <a:pt x="432" y="497"/>
                    <a:pt x="494" y="435"/>
                    <a:pt x="587" y="435"/>
                  </a:cubicBezTo>
                  <a:close/>
                  <a:moveTo>
                    <a:pt x="586" y="0"/>
                  </a:moveTo>
                  <a:cubicBezTo>
                    <a:pt x="287" y="0"/>
                    <a:pt x="0" y="222"/>
                    <a:pt x="0" y="558"/>
                  </a:cubicBezTo>
                  <a:cubicBezTo>
                    <a:pt x="0" y="898"/>
                    <a:pt x="278" y="1145"/>
                    <a:pt x="587" y="1145"/>
                  </a:cubicBezTo>
                  <a:cubicBezTo>
                    <a:pt x="1080" y="1145"/>
                    <a:pt x="1327" y="528"/>
                    <a:pt x="988" y="157"/>
                  </a:cubicBezTo>
                  <a:cubicBezTo>
                    <a:pt x="870" y="49"/>
                    <a:pt x="726" y="0"/>
                    <a:pt x="5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45" name="Google Shape;12645;p23"/>
            <p:cNvSpPr/>
            <p:nvPr/>
          </p:nvSpPr>
          <p:spPr>
            <a:xfrm>
              <a:off x="4028025" y="4141325"/>
              <a:ext cx="315575" cy="361875"/>
            </a:xfrm>
            <a:custGeom>
              <a:avLst/>
              <a:gdLst/>
              <a:ahLst/>
              <a:cxnLst/>
              <a:rect l="l" t="t" r="r" b="b"/>
              <a:pathLst>
                <a:path w="12623" h="14475" extrusionOk="0">
                  <a:moveTo>
                    <a:pt x="8271" y="772"/>
                  </a:moveTo>
                  <a:lnTo>
                    <a:pt x="10061" y="2778"/>
                  </a:lnTo>
                  <a:lnTo>
                    <a:pt x="9043" y="2778"/>
                  </a:lnTo>
                  <a:cubicBezTo>
                    <a:pt x="8642" y="2778"/>
                    <a:pt x="8271" y="2438"/>
                    <a:pt x="8271" y="2006"/>
                  </a:cubicBezTo>
                  <a:lnTo>
                    <a:pt x="8271" y="772"/>
                  </a:lnTo>
                  <a:close/>
                  <a:moveTo>
                    <a:pt x="10851" y="4679"/>
                  </a:moveTo>
                  <a:cubicBezTo>
                    <a:pt x="10874" y="4679"/>
                    <a:pt x="10898" y="4682"/>
                    <a:pt x="10925" y="4691"/>
                  </a:cubicBezTo>
                  <a:cubicBezTo>
                    <a:pt x="11049" y="4691"/>
                    <a:pt x="11172" y="4722"/>
                    <a:pt x="11265" y="4815"/>
                  </a:cubicBezTo>
                  <a:cubicBezTo>
                    <a:pt x="11358" y="4907"/>
                    <a:pt x="11419" y="5031"/>
                    <a:pt x="11419" y="5185"/>
                  </a:cubicBezTo>
                  <a:lnTo>
                    <a:pt x="11419" y="5895"/>
                  </a:lnTo>
                  <a:lnTo>
                    <a:pt x="10432" y="5895"/>
                  </a:lnTo>
                  <a:lnTo>
                    <a:pt x="10432" y="5185"/>
                  </a:lnTo>
                  <a:cubicBezTo>
                    <a:pt x="10401" y="5031"/>
                    <a:pt x="10463" y="4907"/>
                    <a:pt x="10555" y="4815"/>
                  </a:cubicBezTo>
                  <a:cubicBezTo>
                    <a:pt x="10586" y="4815"/>
                    <a:pt x="10586" y="4784"/>
                    <a:pt x="10617" y="4784"/>
                  </a:cubicBezTo>
                  <a:cubicBezTo>
                    <a:pt x="10648" y="4753"/>
                    <a:pt x="10679" y="4753"/>
                    <a:pt x="10709" y="4722"/>
                  </a:cubicBezTo>
                  <a:cubicBezTo>
                    <a:pt x="10753" y="4700"/>
                    <a:pt x="10797" y="4679"/>
                    <a:pt x="10851" y="4679"/>
                  </a:cubicBezTo>
                  <a:close/>
                  <a:moveTo>
                    <a:pt x="11234" y="11543"/>
                  </a:moveTo>
                  <a:lnTo>
                    <a:pt x="10925" y="11975"/>
                  </a:lnTo>
                  <a:lnTo>
                    <a:pt x="10617" y="11543"/>
                  </a:lnTo>
                  <a:close/>
                  <a:moveTo>
                    <a:pt x="1204" y="0"/>
                  </a:moveTo>
                  <a:cubicBezTo>
                    <a:pt x="556" y="0"/>
                    <a:pt x="0" y="525"/>
                    <a:pt x="0" y="1204"/>
                  </a:cubicBezTo>
                  <a:lnTo>
                    <a:pt x="0" y="13271"/>
                  </a:lnTo>
                  <a:cubicBezTo>
                    <a:pt x="0" y="13919"/>
                    <a:pt x="525" y="14475"/>
                    <a:pt x="1204" y="14475"/>
                  </a:cubicBezTo>
                  <a:lnTo>
                    <a:pt x="9537" y="14475"/>
                  </a:lnTo>
                  <a:cubicBezTo>
                    <a:pt x="10185" y="14475"/>
                    <a:pt x="10740" y="13919"/>
                    <a:pt x="10740" y="13271"/>
                  </a:cubicBezTo>
                  <a:lnTo>
                    <a:pt x="10740" y="12499"/>
                  </a:lnTo>
                  <a:cubicBezTo>
                    <a:pt x="10783" y="12542"/>
                    <a:pt x="10840" y="12565"/>
                    <a:pt x="10897" y="12565"/>
                  </a:cubicBezTo>
                  <a:cubicBezTo>
                    <a:pt x="10963" y="12565"/>
                    <a:pt x="11030" y="12535"/>
                    <a:pt x="11080" y="12469"/>
                  </a:cubicBezTo>
                  <a:lnTo>
                    <a:pt x="11790" y="11419"/>
                  </a:lnTo>
                  <a:cubicBezTo>
                    <a:pt x="11790" y="11388"/>
                    <a:pt x="11820" y="11358"/>
                    <a:pt x="11820" y="11327"/>
                  </a:cubicBezTo>
                  <a:lnTo>
                    <a:pt x="11820" y="6358"/>
                  </a:lnTo>
                  <a:cubicBezTo>
                    <a:pt x="12036" y="6420"/>
                    <a:pt x="12160" y="6636"/>
                    <a:pt x="12160" y="6852"/>
                  </a:cubicBezTo>
                  <a:lnTo>
                    <a:pt x="12160" y="8395"/>
                  </a:lnTo>
                  <a:cubicBezTo>
                    <a:pt x="12160" y="8534"/>
                    <a:pt x="12268" y="8603"/>
                    <a:pt x="12376" y="8603"/>
                  </a:cubicBezTo>
                  <a:cubicBezTo>
                    <a:pt x="12484" y="8603"/>
                    <a:pt x="12592" y="8534"/>
                    <a:pt x="12592" y="8395"/>
                  </a:cubicBezTo>
                  <a:lnTo>
                    <a:pt x="12623" y="6852"/>
                  </a:lnTo>
                  <a:cubicBezTo>
                    <a:pt x="12623" y="6389"/>
                    <a:pt x="12283" y="5988"/>
                    <a:pt x="11851" y="5895"/>
                  </a:cubicBezTo>
                  <a:lnTo>
                    <a:pt x="11851" y="5185"/>
                  </a:lnTo>
                  <a:cubicBezTo>
                    <a:pt x="11823" y="4652"/>
                    <a:pt x="11413" y="4247"/>
                    <a:pt x="10921" y="4247"/>
                  </a:cubicBezTo>
                  <a:cubicBezTo>
                    <a:pt x="10872" y="4247"/>
                    <a:pt x="10822" y="4251"/>
                    <a:pt x="10771" y="4259"/>
                  </a:cubicBezTo>
                  <a:lnTo>
                    <a:pt x="10771" y="2994"/>
                  </a:lnTo>
                  <a:cubicBezTo>
                    <a:pt x="10740" y="2932"/>
                    <a:pt x="10740" y="2901"/>
                    <a:pt x="10709" y="2840"/>
                  </a:cubicBezTo>
                  <a:lnTo>
                    <a:pt x="8240" y="62"/>
                  </a:lnTo>
                  <a:cubicBezTo>
                    <a:pt x="8210" y="31"/>
                    <a:pt x="8148" y="0"/>
                    <a:pt x="8086" y="0"/>
                  </a:cubicBezTo>
                  <a:lnTo>
                    <a:pt x="3519" y="0"/>
                  </a:lnTo>
                  <a:cubicBezTo>
                    <a:pt x="3241" y="0"/>
                    <a:pt x="3241" y="402"/>
                    <a:pt x="3519" y="402"/>
                  </a:cubicBezTo>
                  <a:lnTo>
                    <a:pt x="7870" y="402"/>
                  </a:lnTo>
                  <a:lnTo>
                    <a:pt x="7870" y="2006"/>
                  </a:lnTo>
                  <a:cubicBezTo>
                    <a:pt x="7870" y="2654"/>
                    <a:pt x="8395" y="3210"/>
                    <a:pt x="9074" y="3210"/>
                  </a:cubicBezTo>
                  <a:lnTo>
                    <a:pt x="10339" y="3210"/>
                  </a:lnTo>
                  <a:lnTo>
                    <a:pt x="10339" y="4444"/>
                  </a:lnTo>
                  <a:lnTo>
                    <a:pt x="10247" y="4537"/>
                  </a:lnTo>
                  <a:cubicBezTo>
                    <a:pt x="10092" y="4691"/>
                    <a:pt x="9969" y="4938"/>
                    <a:pt x="9969" y="5185"/>
                  </a:cubicBezTo>
                  <a:lnTo>
                    <a:pt x="9969" y="9290"/>
                  </a:lnTo>
                  <a:cubicBezTo>
                    <a:pt x="9969" y="9429"/>
                    <a:pt x="10077" y="9498"/>
                    <a:pt x="10185" y="9498"/>
                  </a:cubicBezTo>
                  <a:cubicBezTo>
                    <a:pt x="10293" y="9498"/>
                    <a:pt x="10401" y="9429"/>
                    <a:pt x="10401" y="9290"/>
                  </a:cubicBezTo>
                  <a:lnTo>
                    <a:pt x="10401" y="6327"/>
                  </a:lnTo>
                  <a:lnTo>
                    <a:pt x="11419" y="6327"/>
                  </a:lnTo>
                  <a:lnTo>
                    <a:pt x="11419" y="11111"/>
                  </a:lnTo>
                  <a:lnTo>
                    <a:pt x="10432" y="11111"/>
                  </a:lnTo>
                  <a:lnTo>
                    <a:pt x="10432" y="10555"/>
                  </a:lnTo>
                  <a:cubicBezTo>
                    <a:pt x="10432" y="10416"/>
                    <a:pt x="10324" y="10347"/>
                    <a:pt x="10216" y="10347"/>
                  </a:cubicBezTo>
                  <a:cubicBezTo>
                    <a:pt x="10108" y="10347"/>
                    <a:pt x="10000" y="10416"/>
                    <a:pt x="10000" y="10555"/>
                  </a:cubicBezTo>
                  <a:lnTo>
                    <a:pt x="10000" y="11327"/>
                  </a:lnTo>
                  <a:cubicBezTo>
                    <a:pt x="10000" y="11388"/>
                    <a:pt x="10000" y="11419"/>
                    <a:pt x="10030" y="11450"/>
                  </a:cubicBezTo>
                  <a:lnTo>
                    <a:pt x="10339" y="11913"/>
                  </a:lnTo>
                  <a:cubicBezTo>
                    <a:pt x="10339" y="11944"/>
                    <a:pt x="10339" y="11944"/>
                    <a:pt x="10339" y="11975"/>
                  </a:cubicBezTo>
                  <a:lnTo>
                    <a:pt x="10339" y="13302"/>
                  </a:lnTo>
                  <a:cubicBezTo>
                    <a:pt x="10339" y="13703"/>
                    <a:pt x="10000" y="14073"/>
                    <a:pt x="9568" y="14073"/>
                  </a:cubicBezTo>
                  <a:lnTo>
                    <a:pt x="1204" y="14073"/>
                  </a:lnTo>
                  <a:cubicBezTo>
                    <a:pt x="803" y="14073"/>
                    <a:pt x="432" y="13703"/>
                    <a:pt x="432" y="13302"/>
                  </a:cubicBezTo>
                  <a:lnTo>
                    <a:pt x="432" y="1204"/>
                  </a:lnTo>
                  <a:cubicBezTo>
                    <a:pt x="432" y="772"/>
                    <a:pt x="803" y="432"/>
                    <a:pt x="1204" y="432"/>
                  </a:cubicBezTo>
                  <a:lnTo>
                    <a:pt x="2253" y="432"/>
                  </a:lnTo>
                  <a:cubicBezTo>
                    <a:pt x="2531" y="432"/>
                    <a:pt x="2531" y="0"/>
                    <a:pt x="22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46" name="Google Shape;12646;p23"/>
          <p:cNvGrpSpPr/>
          <p:nvPr/>
        </p:nvGrpSpPr>
        <p:grpSpPr>
          <a:xfrm>
            <a:off x="5475906" y="3975886"/>
            <a:ext cx="378850" cy="361850"/>
            <a:chOff x="1727275" y="1904650"/>
            <a:chExt cx="378850" cy="361850"/>
          </a:xfrm>
        </p:grpSpPr>
        <p:sp>
          <p:nvSpPr>
            <p:cNvPr id="12647" name="Google Shape;12647;p23"/>
            <p:cNvSpPr/>
            <p:nvPr/>
          </p:nvSpPr>
          <p:spPr>
            <a:xfrm>
              <a:off x="1822950" y="1927750"/>
              <a:ext cx="145850" cy="110150"/>
            </a:xfrm>
            <a:custGeom>
              <a:avLst/>
              <a:gdLst/>
              <a:ahLst/>
              <a:cxnLst/>
              <a:rect l="l" t="t" r="r" b="b"/>
              <a:pathLst>
                <a:path w="5834" h="4406" extrusionOk="0">
                  <a:moveTo>
                    <a:pt x="3364" y="1"/>
                  </a:moveTo>
                  <a:cubicBezTo>
                    <a:pt x="1080" y="1"/>
                    <a:pt x="0" y="2809"/>
                    <a:pt x="1698" y="4352"/>
                  </a:cubicBezTo>
                  <a:cubicBezTo>
                    <a:pt x="1741" y="4390"/>
                    <a:pt x="1788" y="4406"/>
                    <a:pt x="1832" y="4406"/>
                  </a:cubicBezTo>
                  <a:cubicBezTo>
                    <a:pt x="2006" y="4406"/>
                    <a:pt x="2147" y="4160"/>
                    <a:pt x="1975" y="4013"/>
                  </a:cubicBezTo>
                  <a:cubicBezTo>
                    <a:pt x="864" y="3025"/>
                    <a:pt x="1142" y="1204"/>
                    <a:pt x="2500" y="587"/>
                  </a:cubicBezTo>
                  <a:cubicBezTo>
                    <a:pt x="2778" y="470"/>
                    <a:pt x="3060" y="416"/>
                    <a:pt x="3335" y="416"/>
                  </a:cubicBezTo>
                  <a:cubicBezTo>
                    <a:pt x="4434" y="416"/>
                    <a:pt x="5407" y="1285"/>
                    <a:pt x="5432" y="2470"/>
                  </a:cubicBezTo>
                  <a:cubicBezTo>
                    <a:pt x="5432" y="3056"/>
                    <a:pt x="5185" y="3612"/>
                    <a:pt x="4753" y="4013"/>
                  </a:cubicBezTo>
                  <a:cubicBezTo>
                    <a:pt x="4581" y="4160"/>
                    <a:pt x="4722" y="4406"/>
                    <a:pt x="4896" y="4406"/>
                  </a:cubicBezTo>
                  <a:cubicBezTo>
                    <a:pt x="4940" y="4406"/>
                    <a:pt x="4987" y="4390"/>
                    <a:pt x="5031" y="4352"/>
                  </a:cubicBezTo>
                  <a:cubicBezTo>
                    <a:pt x="5555" y="3859"/>
                    <a:pt x="5833" y="3210"/>
                    <a:pt x="5833" y="2501"/>
                  </a:cubicBezTo>
                  <a:cubicBezTo>
                    <a:pt x="5833" y="1112"/>
                    <a:pt x="4722" y="1"/>
                    <a:pt x="33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48" name="Google Shape;12648;p23"/>
            <p:cNvSpPr/>
            <p:nvPr/>
          </p:nvSpPr>
          <p:spPr>
            <a:xfrm>
              <a:off x="1727275" y="1904650"/>
              <a:ext cx="378850" cy="361850"/>
            </a:xfrm>
            <a:custGeom>
              <a:avLst/>
              <a:gdLst/>
              <a:ahLst/>
              <a:cxnLst/>
              <a:rect l="l" t="t" r="r" b="b"/>
              <a:pathLst>
                <a:path w="15154" h="14474" extrusionOk="0">
                  <a:moveTo>
                    <a:pt x="14073" y="2869"/>
                  </a:moveTo>
                  <a:cubicBezTo>
                    <a:pt x="14567" y="2900"/>
                    <a:pt x="14783" y="3517"/>
                    <a:pt x="14413" y="3826"/>
                  </a:cubicBezTo>
                  <a:cubicBezTo>
                    <a:pt x="14337" y="3902"/>
                    <a:pt x="14219" y="3957"/>
                    <a:pt x="14110" y="3957"/>
                  </a:cubicBezTo>
                  <a:cubicBezTo>
                    <a:pt x="14087" y="3957"/>
                    <a:pt x="14064" y="3955"/>
                    <a:pt x="14042" y="3949"/>
                  </a:cubicBezTo>
                  <a:cubicBezTo>
                    <a:pt x="13888" y="3949"/>
                    <a:pt x="13734" y="3888"/>
                    <a:pt x="13641" y="3764"/>
                  </a:cubicBezTo>
                  <a:cubicBezTo>
                    <a:pt x="13456" y="3548"/>
                    <a:pt x="13456" y="3209"/>
                    <a:pt x="13703" y="2993"/>
                  </a:cubicBezTo>
                  <a:cubicBezTo>
                    <a:pt x="13796" y="2900"/>
                    <a:pt x="13950" y="2869"/>
                    <a:pt x="14073" y="2869"/>
                  </a:cubicBezTo>
                  <a:close/>
                  <a:moveTo>
                    <a:pt x="7195" y="430"/>
                  </a:moveTo>
                  <a:cubicBezTo>
                    <a:pt x="10505" y="430"/>
                    <a:pt x="11368" y="5037"/>
                    <a:pt x="8240" y="6202"/>
                  </a:cubicBezTo>
                  <a:lnTo>
                    <a:pt x="8240" y="4412"/>
                  </a:lnTo>
                  <a:cubicBezTo>
                    <a:pt x="8240" y="3733"/>
                    <a:pt x="7739" y="3394"/>
                    <a:pt x="7237" y="3394"/>
                  </a:cubicBezTo>
                  <a:cubicBezTo>
                    <a:pt x="6736" y="3394"/>
                    <a:pt x="6234" y="3733"/>
                    <a:pt x="6234" y="4412"/>
                  </a:cubicBezTo>
                  <a:lnTo>
                    <a:pt x="6234" y="6233"/>
                  </a:lnTo>
                  <a:cubicBezTo>
                    <a:pt x="3056" y="5153"/>
                    <a:pt x="3796" y="493"/>
                    <a:pt x="7129" y="431"/>
                  </a:cubicBezTo>
                  <a:cubicBezTo>
                    <a:pt x="7151" y="431"/>
                    <a:pt x="7173" y="430"/>
                    <a:pt x="7195" y="430"/>
                  </a:cubicBezTo>
                  <a:close/>
                  <a:moveTo>
                    <a:pt x="1958" y="7720"/>
                  </a:moveTo>
                  <a:cubicBezTo>
                    <a:pt x="2469" y="7720"/>
                    <a:pt x="2963" y="8128"/>
                    <a:pt x="2963" y="8733"/>
                  </a:cubicBezTo>
                  <a:cubicBezTo>
                    <a:pt x="2963" y="9288"/>
                    <a:pt x="2531" y="9720"/>
                    <a:pt x="1975" y="9720"/>
                  </a:cubicBezTo>
                  <a:cubicBezTo>
                    <a:pt x="1080" y="9720"/>
                    <a:pt x="618" y="8640"/>
                    <a:pt x="1266" y="8023"/>
                  </a:cubicBezTo>
                  <a:cubicBezTo>
                    <a:pt x="1465" y="7813"/>
                    <a:pt x="1714" y="7720"/>
                    <a:pt x="1958" y="7720"/>
                  </a:cubicBezTo>
                  <a:close/>
                  <a:moveTo>
                    <a:pt x="7196" y="1"/>
                  </a:moveTo>
                  <a:cubicBezTo>
                    <a:pt x="6755" y="1"/>
                    <a:pt x="6304" y="88"/>
                    <a:pt x="5864" y="277"/>
                  </a:cubicBezTo>
                  <a:cubicBezTo>
                    <a:pt x="3704" y="1172"/>
                    <a:pt x="3086" y="3980"/>
                    <a:pt x="4660" y="5708"/>
                  </a:cubicBezTo>
                  <a:lnTo>
                    <a:pt x="2809" y="7591"/>
                  </a:lnTo>
                  <a:cubicBezTo>
                    <a:pt x="2562" y="7406"/>
                    <a:pt x="2253" y="7282"/>
                    <a:pt x="1975" y="7282"/>
                  </a:cubicBezTo>
                  <a:cubicBezTo>
                    <a:pt x="463" y="7313"/>
                    <a:pt x="0" y="9319"/>
                    <a:pt x="1327" y="9998"/>
                  </a:cubicBezTo>
                  <a:cubicBezTo>
                    <a:pt x="1546" y="10110"/>
                    <a:pt x="1765" y="10160"/>
                    <a:pt x="1975" y="10160"/>
                  </a:cubicBezTo>
                  <a:cubicBezTo>
                    <a:pt x="3040" y="10160"/>
                    <a:pt x="3865" y="8874"/>
                    <a:pt x="3117" y="7869"/>
                  </a:cubicBezTo>
                  <a:lnTo>
                    <a:pt x="5000" y="6017"/>
                  </a:lnTo>
                  <a:cubicBezTo>
                    <a:pt x="5339" y="6326"/>
                    <a:pt x="5771" y="6542"/>
                    <a:pt x="6234" y="6696"/>
                  </a:cubicBezTo>
                  <a:lnTo>
                    <a:pt x="6234" y="10307"/>
                  </a:lnTo>
                  <a:cubicBezTo>
                    <a:pt x="6111" y="10276"/>
                    <a:pt x="5987" y="10245"/>
                    <a:pt x="5864" y="10245"/>
                  </a:cubicBezTo>
                  <a:cubicBezTo>
                    <a:pt x="5617" y="10245"/>
                    <a:pt x="5339" y="10369"/>
                    <a:pt x="5154" y="10554"/>
                  </a:cubicBezTo>
                  <a:cubicBezTo>
                    <a:pt x="4969" y="10739"/>
                    <a:pt x="4876" y="10955"/>
                    <a:pt x="4846" y="11233"/>
                  </a:cubicBezTo>
                  <a:cubicBezTo>
                    <a:pt x="4722" y="12745"/>
                    <a:pt x="6018" y="13825"/>
                    <a:pt x="6605" y="14226"/>
                  </a:cubicBezTo>
                  <a:cubicBezTo>
                    <a:pt x="6790" y="14381"/>
                    <a:pt x="7006" y="14442"/>
                    <a:pt x="7222" y="14473"/>
                  </a:cubicBezTo>
                  <a:lnTo>
                    <a:pt x="10030" y="14473"/>
                  </a:lnTo>
                  <a:cubicBezTo>
                    <a:pt x="10308" y="14473"/>
                    <a:pt x="10308" y="14041"/>
                    <a:pt x="10030" y="14041"/>
                  </a:cubicBezTo>
                  <a:lnTo>
                    <a:pt x="7253" y="14041"/>
                  </a:lnTo>
                  <a:cubicBezTo>
                    <a:pt x="7099" y="14041"/>
                    <a:pt x="6975" y="13979"/>
                    <a:pt x="6852" y="13887"/>
                  </a:cubicBezTo>
                  <a:cubicBezTo>
                    <a:pt x="6358" y="13516"/>
                    <a:pt x="5185" y="12560"/>
                    <a:pt x="5278" y="11264"/>
                  </a:cubicBezTo>
                  <a:cubicBezTo>
                    <a:pt x="5278" y="11109"/>
                    <a:pt x="5339" y="10955"/>
                    <a:pt x="5463" y="10862"/>
                  </a:cubicBezTo>
                  <a:cubicBezTo>
                    <a:pt x="5555" y="10739"/>
                    <a:pt x="5710" y="10677"/>
                    <a:pt x="5833" y="10677"/>
                  </a:cubicBezTo>
                  <a:cubicBezTo>
                    <a:pt x="5987" y="10677"/>
                    <a:pt x="6142" y="10739"/>
                    <a:pt x="6265" y="10862"/>
                  </a:cubicBezTo>
                  <a:cubicBezTo>
                    <a:pt x="6296" y="10893"/>
                    <a:pt x="6358" y="10924"/>
                    <a:pt x="6420" y="10924"/>
                  </a:cubicBezTo>
                  <a:cubicBezTo>
                    <a:pt x="6543" y="10924"/>
                    <a:pt x="6636" y="10831"/>
                    <a:pt x="6636" y="10708"/>
                  </a:cubicBezTo>
                  <a:lnTo>
                    <a:pt x="6636" y="4412"/>
                  </a:lnTo>
                  <a:cubicBezTo>
                    <a:pt x="6682" y="4073"/>
                    <a:pt x="6944" y="3903"/>
                    <a:pt x="7207" y="3903"/>
                  </a:cubicBezTo>
                  <a:cubicBezTo>
                    <a:pt x="7469" y="3903"/>
                    <a:pt x="7731" y="4073"/>
                    <a:pt x="7777" y="4412"/>
                  </a:cubicBezTo>
                  <a:lnTo>
                    <a:pt x="7777" y="9751"/>
                  </a:lnTo>
                  <a:cubicBezTo>
                    <a:pt x="7777" y="9890"/>
                    <a:pt x="7885" y="9960"/>
                    <a:pt x="7994" y="9960"/>
                  </a:cubicBezTo>
                  <a:cubicBezTo>
                    <a:pt x="8102" y="9960"/>
                    <a:pt x="8210" y="9890"/>
                    <a:pt x="8210" y="9751"/>
                  </a:cubicBezTo>
                  <a:lnTo>
                    <a:pt x="8210" y="8332"/>
                  </a:lnTo>
                  <a:cubicBezTo>
                    <a:pt x="8179" y="7961"/>
                    <a:pt x="8456" y="7653"/>
                    <a:pt x="8827" y="7653"/>
                  </a:cubicBezTo>
                  <a:cubicBezTo>
                    <a:pt x="9135" y="7653"/>
                    <a:pt x="9413" y="7900"/>
                    <a:pt x="9413" y="8239"/>
                  </a:cubicBezTo>
                  <a:lnTo>
                    <a:pt x="9413" y="9751"/>
                  </a:lnTo>
                  <a:cubicBezTo>
                    <a:pt x="9413" y="9890"/>
                    <a:pt x="9513" y="9960"/>
                    <a:pt x="9614" y="9960"/>
                  </a:cubicBezTo>
                  <a:cubicBezTo>
                    <a:pt x="9714" y="9960"/>
                    <a:pt x="9814" y="9890"/>
                    <a:pt x="9814" y="9751"/>
                  </a:cubicBezTo>
                  <a:lnTo>
                    <a:pt x="9814" y="8301"/>
                  </a:lnTo>
                  <a:cubicBezTo>
                    <a:pt x="9814" y="7961"/>
                    <a:pt x="10092" y="7653"/>
                    <a:pt x="10432" y="7653"/>
                  </a:cubicBezTo>
                  <a:cubicBezTo>
                    <a:pt x="10771" y="7653"/>
                    <a:pt x="11049" y="7961"/>
                    <a:pt x="11018" y="8301"/>
                  </a:cubicBezTo>
                  <a:lnTo>
                    <a:pt x="11018" y="9751"/>
                  </a:lnTo>
                  <a:cubicBezTo>
                    <a:pt x="11018" y="9875"/>
                    <a:pt x="11111" y="9967"/>
                    <a:pt x="11234" y="9967"/>
                  </a:cubicBezTo>
                  <a:cubicBezTo>
                    <a:pt x="11357" y="9967"/>
                    <a:pt x="11450" y="9875"/>
                    <a:pt x="11450" y="9751"/>
                  </a:cubicBezTo>
                  <a:lnTo>
                    <a:pt x="11450" y="8270"/>
                  </a:lnTo>
                  <a:cubicBezTo>
                    <a:pt x="11450" y="7930"/>
                    <a:pt x="11697" y="7653"/>
                    <a:pt x="12036" y="7653"/>
                  </a:cubicBezTo>
                  <a:cubicBezTo>
                    <a:pt x="12191" y="7653"/>
                    <a:pt x="12345" y="7684"/>
                    <a:pt x="12438" y="7807"/>
                  </a:cubicBezTo>
                  <a:cubicBezTo>
                    <a:pt x="12561" y="7930"/>
                    <a:pt x="12623" y="8085"/>
                    <a:pt x="12623" y="8239"/>
                  </a:cubicBezTo>
                  <a:lnTo>
                    <a:pt x="12623" y="12004"/>
                  </a:lnTo>
                  <a:cubicBezTo>
                    <a:pt x="12623" y="12652"/>
                    <a:pt x="12407" y="13300"/>
                    <a:pt x="12006" y="13794"/>
                  </a:cubicBezTo>
                  <a:cubicBezTo>
                    <a:pt x="11882" y="13949"/>
                    <a:pt x="11697" y="14041"/>
                    <a:pt x="11481" y="14072"/>
                  </a:cubicBezTo>
                  <a:cubicBezTo>
                    <a:pt x="11471" y="14071"/>
                    <a:pt x="11462" y="14070"/>
                    <a:pt x="11453" y="14070"/>
                  </a:cubicBezTo>
                  <a:cubicBezTo>
                    <a:pt x="11203" y="14070"/>
                    <a:pt x="11213" y="14473"/>
                    <a:pt x="11481" y="14473"/>
                  </a:cubicBezTo>
                  <a:cubicBezTo>
                    <a:pt x="11820" y="14473"/>
                    <a:pt x="12129" y="14319"/>
                    <a:pt x="12345" y="14072"/>
                  </a:cubicBezTo>
                  <a:cubicBezTo>
                    <a:pt x="12808" y="13486"/>
                    <a:pt x="13055" y="12745"/>
                    <a:pt x="13055" y="12004"/>
                  </a:cubicBezTo>
                  <a:lnTo>
                    <a:pt x="13055" y="8239"/>
                  </a:lnTo>
                  <a:cubicBezTo>
                    <a:pt x="13055" y="7961"/>
                    <a:pt x="12931" y="7684"/>
                    <a:pt x="12746" y="7498"/>
                  </a:cubicBezTo>
                  <a:cubicBezTo>
                    <a:pt x="12552" y="7332"/>
                    <a:pt x="12334" y="7216"/>
                    <a:pt x="12091" y="7216"/>
                  </a:cubicBezTo>
                  <a:cubicBezTo>
                    <a:pt x="12063" y="7216"/>
                    <a:pt x="12034" y="7217"/>
                    <a:pt x="12006" y="7221"/>
                  </a:cubicBezTo>
                  <a:cubicBezTo>
                    <a:pt x="11697" y="7221"/>
                    <a:pt x="11419" y="7375"/>
                    <a:pt x="11234" y="7622"/>
                  </a:cubicBezTo>
                  <a:cubicBezTo>
                    <a:pt x="11033" y="7344"/>
                    <a:pt x="10725" y="7205"/>
                    <a:pt x="10416" y="7205"/>
                  </a:cubicBezTo>
                  <a:cubicBezTo>
                    <a:pt x="10108" y="7205"/>
                    <a:pt x="9799" y="7344"/>
                    <a:pt x="9598" y="7622"/>
                  </a:cubicBezTo>
                  <a:cubicBezTo>
                    <a:pt x="9415" y="7346"/>
                    <a:pt x="9110" y="7202"/>
                    <a:pt x="8803" y="7202"/>
                  </a:cubicBezTo>
                  <a:cubicBezTo>
                    <a:pt x="8594" y="7202"/>
                    <a:pt x="8384" y="7269"/>
                    <a:pt x="8210" y="7406"/>
                  </a:cubicBezTo>
                  <a:lnTo>
                    <a:pt x="8210" y="6634"/>
                  </a:lnTo>
                  <a:cubicBezTo>
                    <a:pt x="8858" y="6418"/>
                    <a:pt x="9444" y="6017"/>
                    <a:pt x="9845" y="5462"/>
                  </a:cubicBezTo>
                  <a:cubicBezTo>
                    <a:pt x="10277" y="4906"/>
                    <a:pt x="10493" y="4258"/>
                    <a:pt x="10555" y="3610"/>
                  </a:cubicBezTo>
                  <a:lnTo>
                    <a:pt x="13055" y="3610"/>
                  </a:lnTo>
                  <a:cubicBezTo>
                    <a:pt x="13117" y="3764"/>
                    <a:pt x="13209" y="3918"/>
                    <a:pt x="13333" y="4042"/>
                  </a:cubicBezTo>
                  <a:cubicBezTo>
                    <a:pt x="13487" y="4258"/>
                    <a:pt x="13734" y="4351"/>
                    <a:pt x="14012" y="4381"/>
                  </a:cubicBezTo>
                  <a:cubicBezTo>
                    <a:pt x="14043" y="4385"/>
                    <a:pt x="14074" y="4387"/>
                    <a:pt x="14106" y="4387"/>
                  </a:cubicBezTo>
                  <a:cubicBezTo>
                    <a:pt x="14320" y="4387"/>
                    <a:pt x="14529" y="4296"/>
                    <a:pt x="14691" y="4134"/>
                  </a:cubicBezTo>
                  <a:cubicBezTo>
                    <a:pt x="15092" y="3795"/>
                    <a:pt x="15153" y="3178"/>
                    <a:pt x="14814" y="2777"/>
                  </a:cubicBezTo>
                  <a:cubicBezTo>
                    <a:pt x="14629" y="2591"/>
                    <a:pt x="14382" y="2468"/>
                    <a:pt x="14135" y="2437"/>
                  </a:cubicBezTo>
                  <a:cubicBezTo>
                    <a:pt x="14114" y="2436"/>
                    <a:pt x="14093" y="2435"/>
                    <a:pt x="14073" y="2435"/>
                  </a:cubicBezTo>
                  <a:cubicBezTo>
                    <a:pt x="13605" y="2435"/>
                    <a:pt x="13205" y="2765"/>
                    <a:pt x="13117" y="3209"/>
                  </a:cubicBezTo>
                  <a:lnTo>
                    <a:pt x="10586" y="3209"/>
                  </a:lnTo>
                  <a:cubicBezTo>
                    <a:pt x="10488" y="1340"/>
                    <a:pt x="8921" y="1"/>
                    <a:pt x="71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49" name="Google Shape;12649;p23"/>
          <p:cNvGrpSpPr/>
          <p:nvPr/>
        </p:nvGrpSpPr>
        <p:grpSpPr>
          <a:xfrm>
            <a:off x="2529788" y="3975486"/>
            <a:ext cx="307100" cy="362650"/>
            <a:chOff x="5533300" y="4140550"/>
            <a:chExt cx="307100" cy="362650"/>
          </a:xfrm>
        </p:grpSpPr>
        <p:sp>
          <p:nvSpPr>
            <p:cNvPr id="12650" name="Google Shape;12650;p23"/>
            <p:cNvSpPr/>
            <p:nvPr/>
          </p:nvSpPr>
          <p:spPr>
            <a:xfrm>
              <a:off x="5698425" y="4326500"/>
              <a:ext cx="109575" cy="93200"/>
            </a:xfrm>
            <a:custGeom>
              <a:avLst/>
              <a:gdLst/>
              <a:ahLst/>
              <a:cxnLst/>
              <a:rect l="l" t="t" r="r" b="b"/>
              <a:pathLst>
                <a:path w="4383" h="3728" extrusionOk="0">
                  <a:moveTo>
                    <a:pt x="2510" y="1424"/>
                  </a:moveTo>
                  <a:cubicBezTo>
                    <a:pt x="2582" y="1424"/>
                    <a:pt x="2656" y="1452"/>
                    <a:pt x="2716" y="1512"/>
                  </a:cubicBezTo>
                  <a:cubicBezTo>
                    <a:pt x="2932" y="1728"/>
                    <a:pt x="2778" y="2037"/>
                    <a:pt x="2500" y="2037"/>
                  </a:cubicBezTo>
                  <a:cubicBezTo>
                    <a:pt x="2346" y="2037"/>
                    <a:pt x="2222" y="1883"/>
                    <a:pt x="2222" y="1728"/>
                  </a:cubicBezTo>
                  <a:cubicBezTo>
                    <a:pt x="2222" y="1541"/>
                    <a:pt x="2362" y="1424"/>
                    <a:pt x="2510" y="1424"/>
                  </a:cubicBezTo>
                  <a:close/>
                  <a:moveTo>
                    <a:pt x="2500" y="463"/>
                  </a:moveTo>
                  <a:cubicBezTo>
                    <a:pt x="3735" y="463"/>
                    <a:pt x="4383" y="1883"/>
                    <a:pt x="3580" y="2778"/>
                  </a:cubicBezTo>
                  <a:lnTo>
                    <a:pt x="3580" y="2809"/>
                  </a:lnTo>
                  <a:cubicBezTo>
                    <a:pt x="3488" y="2531"/>
                    <a:pt x="3303" y="2315"/>
                    <a:pt x="3086" y="2191"/>
                  </a:cubicBezTo>
                  <a:cubicBezTo>
                    <a:pt x="3179" y="2068"/>
                    <a:pt x="3241" y="1883"/>
                    <a:pt x="3241" y="1728"/>
                  </a:cubicBezTo>
                  <a:cubicBezTo>
                    <a:pt x="3272" y="1204"/>
                    <a:pt x="2894" y="941"/>
                    <a:pt x="2516" y="941"/>
                  </a:cubicBezTo>
                  <a:cubicBezTo>
                    <a:pt x="2137" y="941"/>
                    <a:pt x="1759" y="1204"/>
                    <a:pt x="1790" y="1728"/>
                  </a:cubicBezTo>
                  <a:cubicBezTo>
                    <a:pt x="1790" y="1883"/>
                    <a:pt x="1852" y="2068"/>
                    <a:pt x="1945" y="2191"/>
                  </a:cubicBezTo>
                  <a:cubicBezTo>
                    <a:pt x="1729" y="2315"/>
                    <a:pt x="1543" y="2531"/>
                    <a:pt x="1451" y="2778"/>
                  </a:cubicBezTo>
                  <a:cubicBezTo>
                    <a:pt x="648" y="1883"/>
                    <a:pt x="1297" y="463"/>
                    <a:pt x="2500" y="463"/>
                  </a:cubicBezTo>
                  <a:close/>
                  <a:moveTo>
                    <a:pt x="2500" y="2438"/>
                  </a:moveTo>
                  <a:cubicBezTo>
                    <a:pt x="2832" y="2438"/>
                    <a:pt x="3164" y="2654"/>
                    <a:pt x="3210" y="3086"/>
                  </a:cubicBezTo>
                  <a:cubicBezTo>
                    <a:pt x="2994" y="3210"/>
                    <a:pt x="2778" y="3272"/>
                    <a:pt x="2531" y="3272"/>
                  </a:cubicBezTo>
                  <a:cubicBezTo>
                    <a:pt x="2253" y="3272"/>
                    <a:pt x="2006" y="3210"/>
                    <a:pt x="1790" y="3086"/>
                  </a:cubicBezTo>
                  <a:cubicBezTo>
                    <a:pt x="1837" y="2654"/>
                    <a:pt x="2168" y="2438"/>
                    <a:pt x="2500" y="2438"/>
                  </a:cubicBezTo>
                  <a:close/>
                  <a:moveTo>
                    <a:pt x="2531" y="0"/>
                  </a:moveTo>
                  <a:cubicBezTo>
                    <a:pt x="864" y="0"/>
                    <a:pt x="0" y="1975"/>
                    <a:pt x="1173" y="3179"/>
                  </a:cubicBezTo>
                  <a:cubicBezTo>
                    <a:pt x="1552" y="3557"/>
                    <a:pt x="2017" y="3727"/>
                    <a:pt x="2474" y="3727"/>
                  </a:cubicBezTo>
                  <a:cubicBezTo>
                    <a:pt x="3432" y="3727"/>
                    <a:pt x="4352" y="2981"/>
                    <a:pt x="4352" y="1852"/>
                  </a:cubicBezTo>
                  <a:cubicBezTo>
                    <a:pt x="4352" y="833"/>
                    <a:pt x="3549" y="0"/>
                    <a:pt x="25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51" name="Google Shape;12651;p23"/>
            <p:cNvSpPr/>
            <p:nvPr/>
          </p:nvSpPr>
          <p:spPr>
            <a:xfrm>
              <a:off x="5533300" y="4140550"/>
              <a:ext cx="307100" cy="362650"/>
            </a:xfrm>
            <a:custGeom>
              <a:avLst/>
              <a:gdLst/>
              <a:ahLst/>
              <a:cxnLst/>
              <a:rect l="l" t="t" r="r" b="b"/>
              <a:pathLst>
                <a:path w="12284" h="14506" extrusionOk="0">
                  <a:moveTo>
                    <a:pt x="10988" y="433"/>
                  </a:moveTo>
                  <a:cubicBezTo>
                    <a:pt x="11451" y="433"/>
                    <a:pt x="11852" y="834"/>
                    <a:pt x="11852" y="1328"/>
                  </a:cubicBezTo>
                  <a:lnTo>
                    <a:pt x="11852" y="1698"/>
                  </a:lnTo>
                  <a:lnTo>
                    <a:pt x="402" y="1698"/>
                  </a:lnTo>
                  <a:lnTo>
                    <a:pt x="402" y="1328"/>
                  </a:lnTo>
                  <a:cubicBezTo>
                    <a:pt x="402" y="834"/>
                    <a:pt x="803" y="433"/>
                    <a:pt x="1297" y="433"/>
                  </a:cubicBezTo>
                  <a:close/>
                  <a:moveTo>
                    <a:pt x="1297" y="1"/>
                  </a:moveTo>
                  <a:cubicBezTo>
                    <a:pt x="556" y="1"/>
                    <a:pt x="1" y="587"/>
                    <a:pt x="1" y="1328"/>
                  </a:cubicBezTo>
                  <a:lnTo>
                    <a:pt x="1" y="13179"/>
                  </a:lnTo>
                  <a:cubicBezTo>
                    <a:pt x="1" y="13919"/>
                    <a:pt x="556" y="14506"/>
                    <a:pt x="1297" y="14506"/>
                  </a:cubicBezTo>
                  <a:lnTo>
                    <a:pt x="10988" y="14506"/>
                  </a:lnTo>
                  <a:cubicBezTo>
                    <a:pt x="11698" y="14506"/>
                    <a:pt x="12284" y="13919"/>
                    <a:pt x="12284" y="13179"/>
                  </a:cubicBezTo>
                  <a:lnTo>
                    <a:pt x="12284" y="9845"/>
                  </a:lnTo>
                  <a:cubicBezTo>
                    <a:pt x="12284" y="9707"/>
                    <a:pt x="12176" y="9637"/>
                    <a:pt x="12068" y="9637"/>
                  </a:cubicBezTo>
                  <a:cubicBezTo>
                    <a:pt x="11960" y="9637"/>
                    <a:pt x="11852" y="9707"/>
                    <a:pt x="11852" y="9845"/>
                  </a:cubicBezTo>
                  <a:lnTo>
                    <a:pt x="11852" y="13179"/>
                  </a:lnTo>
                  <a:cubicBezTo>
                    <a:pt x="11852" y="13672"/>
                    <a:pt x="11451" y="14074"/>
                    <a:pt x="10988" y="14074"/>
                  </a:cubicBezTo>
                  <a:lnTo>
                    <a:pt x="1297" y="14074"/>
                  </a:lnTo>
                  <a:cubicBezTo>
                    <a:pt x="803" y="14074"/>
                    <a:pt x="402" y="13672"/>
                    <a:pt x="402" y="13179"/>
                  </a:cubicBezTo>
                  <a:lnTo>
                    <a:pt x="402" y="2161"/>
                  </a:lnTo>
                  <a:lnTo>
                    <a:pt x="11852" y="2161"/>
                  </a:lnTo>
                  <a:lnTo>
                    <a:pt x="11852" y="8734"/>
                  </a:lnTo>
                  <a:cubicBezTo>
                    <a:pt x="11852" y="8858"/>
                    <a:pt x="11944" y="8950"/>
                    <a:pt x="12068" y="8950"/>
                  </a:cubicBezTo>
                  <a:cubicBezTo>
                    <a:pt x="12191" y="8950"/>
                    <a:pt x="12284" y="8827"/>
                    <a:pt x="12284" y="8734"/>
                  </a:cubicBezTo>
                  <a:lnTo>
                    <a:pt x="12284" y="1328"/>
                  </a:lnTo>
                  <a:cubicBezTo>
                    <a:pt x="12284" y="587"/>
                    <a:pt x="11698" y="1"/>
                    <a:pt x="109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52" name="Google Shape;12652;p23"/>
            <p:cNvSpPr/>
            <p:nvPr/>
          </p:nvSpPr>
          <p:spPr>
            <a:xfrm>
              <a:off x="5558000" y="4163700"/>
              <a:ext cx="13900" cy="10825"/>
            </a:xfrm>
            <a:custGeom>
              <a:avLst/>
              <a:gdLst/>
              <a:ahLst/>
              <a:cxnLst/>
              <a:rect l="l" t="t" r="r" b="b"/>
              <a:pathLst>
                <a:path w="556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cubicBezTo>
                    <a:pt x="556" y="43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53" name="Google Shape;12653;p23"/>
            <p:cNvSpPr/>
            <p:nvPr/>
          </p:nvSpPr>
          <p:spPr>
            <a:xfrm>
              <a:off x="5576525" y="4163700"/>
              <a:ext cx="14675" cy="10825"/>
            </a:xfrm>
            <a:custGeom>
              <a:avLst/>
              <a:gdLst/>
              <a:ahLst/>
              <a:cxnLst/>
              <a:rect l="l" t="t" r="r" b="b"/>
              <a:pathLst>
                <a:path w="587" h="433" extrusionOk="0">
                  <a:moveTo>
                    <a:pt x="309" y="0"/>
                  </a:moveTo>
                  <a:cubicBezTo>
                    <a:pt x="0" y="0"/>
                    <a:pt x="0" y="432"/>
                    <a:pt x="309" y="432"/>
                  </a:cubicBezTo>
                  <a:cubicBezTo>
                    <a:pt x="587" y="432"/>
                    <a:pt x="587" y="0"/>
                    <a:pt x="3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54" name="Google Shape;12654;p23"/>
            <p:cNvSpPr/>
            <p:nvPr/>
          </p:nvSpPr>
          <p:spPr>
            <a:xfrm>
              <a:off x="5595800" y="4163700"/>
              <a:ext cx="13925" cy="10825"/>
            </a:xfrm>
            <a:custGeom>
              <a:avLst/>
              <a:gdLst/>
              <a:ahLst/>
              <a:cxnLst/>
              <a:rect l="l" t="t" r="r" b="b"/>
              <a:pathLst>
                <a:path w="557" h="433" extrusionOk="0">
                  <a:moveTo>
                    <a:pt x="278" y="0"/>
                  </a:moveTo>
                  <a:cubicBezTo>
                    <a:pt x="1" y="0"/>
                    <a:pt x="1" y="432"/>
                    <a:pt x="278" y="432"/>
                  </a:cubicBezTo>
                  <a:cubicBezTo>
                    <a:pt x="556" y="43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55" name="Google Shape;12655;p23"/>
            <p:cNvSpPr/>
            <p:nvPr/>
          </p:nvSpPr>
          <p:spPr>
            <a:xfrm>
              <a:off x="5565725" y="4216350"/>
              <a:ext cx="108800" cy="93200"/>
            </a:xfrm>
            <a:custGeom>
              <a:avLst/>
              <a:gdLst/>
              <a:ahLst/>
              <a:cxnLst/>
              <a:rect l="l" t="t" r="r" b="b"/>
              <a:pathLst>
                <a:path w="4352" h="3728" extrusionOk="0">
                  <a:moveTo>
                    <a:pt x="1836" y="1397"/>
                  </a:moveTo>
                  <a:cubicBezTo>
                    <a:pt x="1998" y="1397"/>
                    <a:pt x="2160" y="1505"/>
                    <a:pt x="2130" y="1721"/>
                  </a:cubicBezTo>
                  <a:cubicBezTo>
                    <a:pt x="2160" y="1953"/>
                    <a:pt x="1998" y="2068"/>
                    <a:pt x="1836" y="2068"/>
                  </a:cubicBezTo>
                  <a:cubicBezTo>
                    <a:pt x="1674" y="2068"/>
                    <a:pt x="1512" y="1953"/>
                    <a:pt x="1543" y="1721"/>
                  </a:cubicBezTo>
                  <a:cubicBezTo>
                    <a:pt x="1512" y="1505"/>
                    <a:pt x="1674" y="1397"/>
                    <a:pt x="1836" y="1397"/>
                  </a:cubicBezTo>
                  <a:close/>
                  <a:moveTo>
                    <a:pt x="1852" y="425"/>
                  </a:moveTo>
                  <a:cubicBezTo>
                    <a:pt x="2623" y="425"/>
                    <a:pt x="3271" y="1073"/>
                    <a:pt x="3271" y="1876"/>
                  </a:cubicBezTo>
                  <a:cubicBezTo>
                    <a:pt x="3271" y="2215"/>
                    <a:pt x="3148" y="2555"/>
                    <a:pt x="2932" y="2832"/>
                  </a:cubicBezTo>
                  <a:cubicBezTo>
                    <a:pt x="2808" y="2555"/>
                    <a:pt x="2654" y="2338"/>
                    <a:pt x="2407" y="2215"/>
                  </a:cubicBezTo>
                  <a:cubicBezTo>
                    <a:pt x="2500" y="2092"/>
                    <a:pt x="2562" y="1906"/>
                    <a:pt x="2562" y="1752"/>
                  </a:cubicBezTo>
                  <a:cubicBezTo>
                    <a:pt x="2608" y="1227"/>
                    <a:pt x="2230" y="965"/>
                    <a:pt x="1848" y="965"/>
                  </a:cubicBezTo>
                  <a:cubicBezTo>
                    <a:pt x="1466" y="965"/>
                    <a:pt x="1080" y="1227"/>
                    <a:pt x="1111" y="1752"/>
                  </a:cubicBezTo>
                  <a:cubicBezTo>
                    <a:pt x="1111" y="1906"/>
                    <a:pt x="1173" y="2092"/>
                    <a:pt x="1296" y="2215"/>
                  </a:cubicBezTo>
                  <a:cubicBezTo>
                    <a:pt x="1049" y="2338"/>
                    <a:pt x="864" y="2555"/>
                    <a:pt x="772" y="2801"/>
                  </a:cubicBezTo>
                  <a:cubicBezTo>
                    <a:pt x="0" y="1876"/>
                    <a:pt x="648" y="456"/>
                    <a:pt x="1852" y="456"/>
                  </a:cubicBezTo>
                  <a:lnTo>
                    <a:pt x="1852" y="425"/>
                  </a:lnTo>
                  <a:close/>
                  <a:moveTo>
                    <a:pt x="1852" y="2462"/>
                  </a:moveTo>
                  <a:cubicBezTo>
                    <a:pt x="2191" y="2462"/>
                    <a:pt x="2500" y="2740"/>
                    <a:pt x="2562" y="3110"/>
                  </a:cubicBezTo>
                  <a:cubicBezTo>
                    <a:pt x="2330" y="3233"/>
                    <a:pt x="2083" y="3295"/>
                    <a:pt x="1840" y="3295"/>
                  </a:cubicBezTo>
                  <a:cubicBezTo>
                    <a:pt x="1597" y="3295"/>
                    <a:pt x="1358" y="3233"/>
                    <a:pt x="1142" y="3110"/>
                  </a:cubicBezTo>
                  <a:cubicBezTo>
                    <a:pt x="1173" y="2740"/>
                    <a:pt x="1481" y="2462"/>
                    <a:pt x="1852" y="2462"/>
                  </a:cubicBezTo>
                  <a:close/>
                  <a:moveTo>
                    <a:pt x="1878" y="0"/>
                  </a:moveTo>
                  <a:cubicBezTo>
                    <a:pt x="920" y="0"/>
                    <a:pt x="0" y="747"/>
                    <a:pt x="0" y="1876"/>
                  </a:cubicBezTo>
                  <a:cubicBezTo>
                    <a:pt x="0" y="2863"/>
                    <a:pt x="833" y="3696"/>
                    <a:pt x="1852" y="3727"/>
                  </a:cubicBezTo>
                  <a:cubicBezTo>
                    <a:pt x="3487" y="3727"/>
                    <a:pt x="4352" y="1721"/>
                    <a:pt x="3179" y="548"/>
                  </a:cubicBezTo>
                  <a:cubicBezTo>
                    <a:pt x="2800" y="170"/>
                    <a:pt x="2335" y="0"/>
                    <a:pt x="18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56" name="Google Shape;12656;p23"/>
            <p:cNvSpPr/>
            <p:nvPr/>
          </p:nvSpPr>
          <p:spPr>
            <a:xfrm>
              <a:off x="5561850" y="4436825"/>
              <a:ext cx="250000" cy="35525"/>
            </a:xfrm>
            <a:custGeom>
              <a:avLst/>
              <a:gdLst/>
              <a:ahLst/>
              <a:cxnLst/>
              <a:rect l="l" t="t" r="r" b="b"/>
              <a:pathLst>
                <a:path w="10000" h="1421" extrusionOk="0">
                  <a:moveTo>
                    <a:pt x="865" y="0"/>
                  </a:moveTo>
                  <a:cubicBezTo>
                    <a:pt x="1" y="62"/>
                    <a:pt x="1" y="1358"/>
                    <a:pt x="865" y="1420"/>
                  </a:cubicBezTo>
                  <a:lnTo>
                    <a:pt x="9105" y="1420"/>
                  </a:lnTo>
                  <a:cubicBezTo>
                    <a:pt x="10000" y="1358"/>
                    <a:pt x="10000" y="62"/>
                    <a:pt x="9105" y="0"/>
                  </a:cubicBezTo>
                  <a:lnTo>
                    <a:pt x="2593" y="0"/>
                  </a:lnTo>
                  <a:cubicBezTo>
                    <a:pt x="2315" y="0"/>
                    <a:pt x="2315" y="433"/>
                    <a:pt x="2593" y="433"/>
                  </a:cubicBezTo>
                  <a:lnTo>
                    <a:pt x="9105" y="433"/>
                  </a:lnTo>
                  <a:cubicBezTo>
                    <a:pt x="9444" y="463"/>
                    <a:pt x="9444" y="957"/>
                    <a:pt x="9105" y="988"/>
                  </a:cubicBezTo>
                  <a:lnTo>
                    <a:pt x="865" y="988"/>
                  </a:lnTo>
                  <a:cubicBezTo>
                    <a:pt x="525" y="957"/>
                    <a:pt x="525" y="463"/>
                    <a:pt x="865" y="433"/>
                  </a:cubicBezTo>
                  <a:lnTo>
                    <a:pt x="1451" y="433"/>
                  </a:lnTo>
                  <a:cubicBezTo>
                    <a:pt x="1729" y="433"/>
                    <a:pt x="1729" y="0"/>
                    <a:pt x="14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57" name="Google Shape;12657;p23"/>
            <p:cNvSpPr/>
            <p:nvPr/>
          </p:nvSpPr>
          <p:spPr>
            <a:xfrm>
              <a:off x="5662925" y="4220025"/>
              <a:ext cx="144300" cy="86425"/>
            </a:xfrm>
            <a:custGeom>
              <a:avLst/>
              <a:gdLst/>
              <a:ahLst/>
              <a:cxnLst/>
              <a:rect l="l" t="t" r="r" b="b"/>
              <a:pathLst>
                <a:path w="5772" h="3457" extrusionOk="0">
                  <a:moveTo>
                    <a:pt x="1852" y="0"/>
                  </a:moveTo>
                  <a:cubicBezTo>
                    <a:pt x="1359" y="0"/>
                    <a:pt x="957" y="401"/>
                    <a:pt x="957" y="895"/>
                  </a:cubicBezTo>
                  <a:lnTo>
                    <a:pt x="957" y="988"/>
                  </a:lnTo>
                  <a:lnTo>
                    <a:pt x="278" y="988"/>
                  </a:lnTo>
                  <a:cubicBezTo>
                    <a:pt x="93" y="988"/>
                    <a:pt x="1" y="1204"/>
                    <a:pt x="124" y="1327"/>
                  </a:cubicBezTo>
                  <a:lnTo>
                    <a:pt x="957" y="2315"/>
                  </a:lnTo>
                  <a:lnTo>
                    <a:pt x="957" y="2562"/>
                  </a:lnTo>
                  <a:cubicBezTo>
                    <a:pt x="957" y="3056"/>
                    <a:pt x="1359" y="3457"/>
                    <a:pt x="1852" y="3457"/>
                  </a:cubicBezTo>
                  <a:lnTo>
                    <a:pt x="4877" y="3457"/>
                  </a:lnTo>
                  <a:cubicBezTo>
                    <a:pt x="5371" y="3457"/>
                    <a:pt x="5772" y="3056"/>
                    <a:pt x="5772" y="2562"/>
                  </a:cubicBezTo>
                  <a:lnTo>
                    <a:pt x="5772" y="895"/>
                  </a:lnTo>
                  <a:cubicBezTo>
                    <a:pt x="5772" y="401"/>
                    <a:pt x="5371" y="0"/>
                    <a:pt x="4877" y="0"/>
                  </a:cubicBezTo>
                  <a:lnTo>
                    <a:pt x="4568" y="0"/>
                  </a:lnTo>
                  <a:cubicBezTo>
                    <a:pt x="4290" y="0"/>
                    <a:pt x="4290" y="401"/>
                    <a:pt x="4568" y="401"/>
                  </a:cubicBezTo>
                  <a:lnTo>
                    <a:pt x="4877" y="401"/>
                  </a:lnTo>
                  <a:cubicBezTo>
                    <a:pt x="5124" y="401"/>
                    <a:pt x="5340" y="618"/>
                    <a:pt x="5340" y="895"/>
                  </a:cubicBezTo>
                  <a:lnTo>
                    <a:pt x="5340" y="2562"/>
                  </a:lnTo>
                  <a:cubicBezTo>
                    <a:pt x="5340" y="2809"/>
                    <a:pt x="5124" y="3025"/>
                    <a:pt x="4877" y="3025"/>
                  </a:cubicBezTo>
                  <a:lnTo>
                    <a:pt x="1852" y="3025"/>
                  </a:lnTo>
                  <a:cubicBezTo>
                    <a:pt x="1605" y="3025"/>
                    <a:pt x="1359" y="2809"/>
                    <a:pt x="1359" y="2562"/>
                  </a:cubicBezTo>
                  <a:lnTo>
                    <a:pt x="1359" y="2222"/>
                  </a:lnTo>
                  <a:cubicBezTo>
                    <a:pt x="1359" y="2191"/>
                    <a:pt x="1359" y="2130"/>
                    <a:pt x="1328" y="2099"/>
                  </a:cubicBezTo>
                  <a:lnTo>
                    <a:pt x="741" y="1389"/>
                  </a:lnTo>
                  <a:lnTo>
                    <a:pt x="1173" y="1389"/>
                  </a:lnTo>
                  <a:cubicBezTo>
                    <a:pt x="1183" y="1392"/>
                    <a:pt x="1193" y="1394"/>
                    <a:pt x="1203" y="1394"/>
                  </a:cubicBezTo>
                  <a:cubicBezTo>
                    <a:pt x="1285" y="1394"/>
                    <a:pt x="1359" y="1287"/>
                    <a:pt x="1359" y="1204"/>
                  </a:cubicBezTo>
                  <a:lnTo>
                    <a:pt x="1359" y="895"/>
                  </a:lnTo>
                  <a:cubicBezTo>
                    <a:pt x="1389" y="618"/>
                    <a:pt x="1605" y="401"/>
                    <a:pt x="1852" y="401"/>
                  </a:cubicBezTo>
                  <a:lnTo>
                    <a:pt x="3365" y="401"/>
                  </a:lnTo>
                  <a:cubicBezTo>
                    <a:pt x="3673" y="401"/>
                    <a:pt x="3673" y="0"/>
                    <a:pt x="33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58" name="Google Shape;12658;p23"/>
            <p:cNvSpPr/>
            <p:nvPr/>
          </p:nvSpPr>
          <p:spPr>
            <a:xfrm>
              <a:off x="5565725" y="4329575"/>
              <a:ext cx="144300" cy="86450"/>
            </a:xfrm>
            <a:custGeom>
              <a:avLst/>
              <a:gdLst/>
              <a:ahLst/>
              <a:cxnLst/>
              <a:rect l="l" t="t" r="r" b="b"/>
              <a:pathLst>
                <a:path w="5772" h="3458" extrusionOk="0">
                  <a:moveTo>
                    <a:pt x="3920" y="433"/>
                  </a:moveTo>
                  <a:cubicBezTo>
                    <a:pt x="4197" y="433"/>
                    <a:pt x="4413" y="649"/>
                    <a:pt x="4413" y="896"/>
                  </a:cubicBezTo>
                  <a:lnTo>
                    <a:pt x="4413" y="1204"/>
                  </a:lnTo>
                  <a:cubicBezTo>
                    <a:pt x="4413" y="1328"/>
                    <a:pt x="4506" y="1420"/>
                    <a:pt x="4629" y="1420"/>
                  </a:cubicBezTo>
                  <a:lnTo>
                    <a:pt x="5031" y="1420"/>
                  </a:lnTo>
                  <a:lnTo>
                    <a:pt x="4475" y="2161"/>
                  </a:lnTo>
                  <a:cubicBezTo>
                    <a:pt x="4413" y="2192"/>
                    <a:pt x="4413" y="2223"/>
                    <a:pt x="4413" y="2284"/>
                  </a:cubicBezTo>
                  <a:lnTo>
                    <a:pt x="4413" y="2593"/>
                  </a:lnTo>
                  <a:cubicBezTo>
                    <a:pt x="4413" y="2840"/>
                    <a:pt x="4197" y="3056"/>
                    <a:pt x="3920" y="3056"/>
                  </a:cubicBezTo>
                  <a:lnTo>
                    <a:pt x="926" y="3056"/>
                  </a:lnTo>
                  <a:cubicBezTo>
                    <a:pt x="648" y="3056"/>
                    <a:pt x="432" y="2840"/>
                    <a:pt x="432" y="2593"/>
                  </a:cubicBezTo>
                  <a:lnTo>
                    <a:pt x="432" y="896"/>
                  </a:lnTo>
                  <a:cubicBezTo>
                    <a:pt x="432" y="649"/>
                    <a:pt x="648" y="433"/>
                    <a:pt x="926" y="433"/>
                  </a:cubicBezTo>
                  <a:close/>
                  <a:moveTo>
                    <a:pt x="926" y="1"/>
                  </a:moveTo>
                  <a:cubicBezTo>
                    <a:pt x="401" y="1"/>
                    <a:pt x="0" y="402"/>
                    <a:pt x="0" y="896"/>
                  </a:cubicBezTo>
                  <a:lnTo>
                    <a:pt x="0" y="2562"/>
                  </a:lnTo>
                  <a:cubicBezTo>
                    <a:pt x="0" y="3056"/>
                    <a:pt x="401" y="3457"/>
                    <a:pt x="926" y="3457"/>
                  </a:cubicBezTo>
                  <a:lnTo>
                    <a:pt x="3920" y="3457"/>
                  </a:lnTo>
                  <a:cubicBezTo>
                    <a:pt x="4413" y="3457"/>
                    <a:pt x="4815" y="3056"/>
                    <a:pt x="4845" y="2562"/>
                  </a:cubicBezTo>
                  <a:lnTo>
                    <a:pt x="4845" y="2346"/>
                  </a:lnTo>
                  <a:lnTo>
                    <a:pt x="5648" y="1359"/>
                  </a:lnTo>
                  <a:cubicBezTo>
                    <a:pt x="5771" y="1204"/>
                    <a:pt x="5679" y="1019"/>
                    <a:pt x="5493" y="1019"/>
                  </a:cubicBezTo>
                  <a:lnTo>
                    <a:pt x="4845" y="1019"/>
                  </a:lnTo>
                  <a:lnTo>
                    <a:pt x="4845" y="896"/>
                  </a:lnTo>
                  <a:cubicBezTo>
                    <a:pt x="4845" y="402"/>
                    <a:pt x="4444" y="1"/>
                    <a:pt x="39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59" name="Google Shape;12659;p23"/>
          <p:cNvGrpSpPr/>
          <p:nvPr/>
        </p:nvGrpSpPr>
        <p:grpSpPr>
          <a:xfrm>
            <a:off x="3986913" y="1766106"/>
            <a:ext cx="339500" cy="361250"/>
            <a:chOff x="2510400" y="4141325"/>
            <a:chExt cx="339500" cy="361250"/>
          </a:xfrm>
        </p:grpSpPr>
        <p:sp>
          <p:nvSpPr>
            <p:cNvPr id="12660" name="Google Shape;12660;p23"/>
            <p:cNvSpPr/>
            <p:nvPr/>
          </p:nvSpPr>
          <p:spPr>
            <a:xfrm>
              <a:off x="2510400" y="4141325"/>
              <a:ext cx="339500" cy="361250"/>
            </a:xfrm>
            <a:custGeom>
              <a:avLst/>
              <a:gdLst/>
              <a:ahLst/>
              <a:cxnLst/>
              <a:rect l="l" t="t" r="r" b="b"/>
              <a:pathLst>
                <a:path w="13580" h="14450" extrusionOk="0">
                  <a:moveTo>
                    <a:pt x="7098" y="0"/>
                  </a:moveTo>
                  <a:cubicBezTo>
                    <a:pt x="6203" y="0"/>
                    <a:pt x="5493" y="710"/>
                    <a:pt x="5493" y="1574"/>
                  </a:cubicBezTo>
                  <a:lnTo>
                    <a:pt x="5493" y="3858"/>
                  </a:lnTo>
                  <a:cubicBezTo>
                    <a:pt x="5428" y="3836"/>
                    <a:pt x="5347" y="3814"/>
                    <a:pt x="5273" y="3814"/>
                  </a:cubicBezTo>
                  <a:cubicBezTo>
                    <a:pt x="5242" y="3814"/>
                    <a:pt x="5212" y="3818"/>
                    <a:pt x="5185" y="3827"/>
                  </a:cubicBezTo>
                  <a:lnTo>
                    <a:pt x="1296" y="3827"/>
                  </a:lnTo>
                  <a:cubicBezTo>
                    <a:pt x="586" y="3827"/>
                    <a:pt x="0" y="4383"/>
                    <a:pt x="0" y="5123"/>
                  </a:cubicBezTo>
                  <a:lnTo>
                    <a:pt x="0" y="5556"/>
                  </a:lnTo>
                  <a:cubicBezTo>
                    <a:pt x="0" y="5694"/>
                    <a:pt x="108" y="5764"/>
                    <a:pt x="216" y="5764"/>
                  </a:cubicBezTo>
                  <a:cubicBezTo>
                    <a:pt x="324" y="5764"/>
                    <a:pt x="432" y="5694"/>
                    <a:pt x="432" y="5556"/>
                  </a:cubicBezTo>
                  <a:lnTo>
                    <a:pt x="432" y="5123"/>
                  </a:lnTo>
                  <a:cubicBezTo>
                    <a:pt x="432" y="4630"/>
                    <a:pt x="802" y="4228"/>
                    <a:pt x="1296" y="4228"/>
                  </a:cubicBezTo>
                  <a:lnTo>
                    <a:pt x="5185" y="4228"/>
                  </a:lnTo>
                  <a:cubicBezTo>
                    <a:pt x="5648" y="4228"/>
                    <a:pt x="6049" y="4630"/>
                    <a:pt x="6049" y="5123"/>
                  </a:cubicBezTo>
                  <a:lnTo>
                    <a:pt x="6049" y="7562"/>
                  </a:lnTo>
                  <a:cubicBezTo>
                    <a:pt x="6049" y="7592"/>
                    <a:pt x="6049" y="7623"/>
                    <a:pt x="6049" y="7623"/>
                  </a:cubicBezTo>
                  <a:lnTo>
                    <a:pt x="6049" y="8981"/>
                  </a:lnTo>
                  <a:lnTo>
                    <a:pt x="6049" y="9074"/>
                  </a:lnTo>
                  <a:lnTo>
                    <a:pt x="5617" y="9074"/>
                  </a:lnTo>
                  <a:cubicBezTo>
                    <a:pt x="5597" y="9072"/>
                    <a:pt x="5578" y="9072"/>
                    <a:pt x="5559" y="9072"/>
                  </a:cubicBezTo>
                  <a:cubicBezTo>
                    <a:pt x="5118" y="9072"/>
                    <a:pt x="4719" y="9403"/>
                    <a:pt x="4660" y="9876"/>
                  </a:cubicBezTo>
                  <a:cubicBezTo>
                    <a:pt x="4629" y="9876"/>
                    <a:pt x="4598" y="9876"/>
                    <a:pt x="4598" y="9907"/>
                  </a:cubicBezTo>
                  <a:lnTo>
                    <a:pt x="3642" y="10617"/>
                  </a:lnTo>
                  <a:lnTo>
                    <a:pt x="3642" y="10061"/>
                  </a:lnTo>
                  <a:cubicBezTo>
                    <a:pt x="3642" y="9938"/>
                    <a:pt x="3549" y="9845"/>
                    <a:pt x="3426" y="9845"/>
                  </a:cubicBezTo>
                  <a:lnTo>
                    <a:pt x="1296" y="9845"/>
                  </a:lnTo>
                  <a:cubicBezTo>
                    <a:pt x="802" y="9845"/>
                    <a:pt x="432" y="9444"/>
                    <a:pt x="432" y="8981"/>
                  </a:cubicBezTo>
                  <a:lnTo>
                    <a:pt x="432" y="6852"/>
                  </a:lnTo>
                  <a:cubicBezTo>
                    <a:pt x="432" y="6697"/>
                    <a:pt x="324" y="6620"/>
                    <a:pt x="216" y="6620"/>
                  </a:cubicBezTo>
                  <a:cubicBezTo>
                    <a:pt x="108" y="6620"/>
                    <a:pt x="0" y="6697"/>
                    <a:pt x="0" y="6852"/>
                  </a:cubicBezTo>
                  <a:lnTo>
                    <a:pt x="0" y="8981"/>
                  </a:lnTo>
                  <a:cubicBezTo>
                    <a:pt x="0" y="9691"/>
                    <a:pt x="586" y="10277"/>
                    <a:pt x="1296" y="10277"/>
                  </a:cubicBezTo>
                  <a:lnTo>
                    <a:pt x="3241" y="10277"/>
                  </a:lnTo>
                  <a:lnTo>
                    <a:pt x="3241" y="11049"/>
                  </a:lnTo>
                  <a:cubicBezTo>
                    <a:pt x="3241" y="11159"/>
                    <a:pt x="3335" y="11254"/>
                    <a:pt x="3445" y="11254"/>
                  </a:cubicBezTo>
                  <a:cubicBezTo>
                    <a:pt x="3489" y="11254"/>
                    <a:pt x="3536" y="11238"/>
                    <a:pt x="3580" y="11203"/>
                  </a:cubicBezTo>
                  <a:lnTo>
                    <a:pt x="4629" y="10401"/>
                  </a:lnTo>
                  <a:lnTo>
                    <a:pt x="4629" y="12777"/>
                  </a:lnTo>
                  <a:cubicBezTo>
                    <a:pt x="4629" y="13302"/>
                    <a:pt x="5092" y="13765"/>
                    <a:pt x="5617" y="13765"/>
                  </a:cubicBezTo>
                  <a:lnTo>
                    <a:pt x="6913" y="13765"/>
                  </a:lnTo>
                  <a:lnTo>
                    <a:pt x="6913" y="14259"/>
                  </a:lnTo>
                  <a:cubicBezTo>
                    <a:pt x="6936" y="14370"/>
                    <a:pt x="7039" y="14450"/>
                    <a:pt x="7141" y="14450"/>
                  </a:cubicBezTo>
                  <a:cubicBezTo>
                    <a:pt x="7180" y="14450"/>
                    <a:pt x="7219" y="14438"/>
                    <a:pt x="7253" y="14413"/>
                  </a:cubicBezTo>
                  <a:lnTo>
                    <a:pt x="8117" y="13765"/>
                  </a:lnTo>
                  <a:lnTo>
                    <a:pt x="8395" y="13765"/>
                  </a:lnTo>
                  <a:cubicBezTo>
                    <a:pt x="8919" y="13765"/>
                    <a:pt x="9351" y="13302"/>
                    <a:pt x="9351" y="12777"/>
                  </a:cubicBezTo>
                  <a:lnTo>
                    <a:pt x="9351" y="12376"/>
                  </a:lnTo>
                  <a:cubicBezTo>
                    <a:pt x="9351" y="12237"/>
                    <a:pt x="9251" y="12168"/>
                    <a:pt x="9151" y="12168"/>
                  </a:cubicBezTo>
                  <a:cubicBezTo>
                    <a:pt x="9050" y="12168"/>
                    <a:pt x="8950" y="12237"/>
                    <a:pt x="8950" y="12376"/>
                  </a:cubicBezTo>
                  <a:lnTo>
                    <a:pt x="8950" y="12777"/>
                  </a:lnTo>
                  <a:cubicBezTo>
                    <a:pt x="8950" y="13086"/>
                    <a:pt x="8672" y="13333"/>
                    <a:pt x="8395" y="13333"/>
                  </a:cubicBezTo>
                  <a:lnTo>
                    <a:pt x="8055" y="13333"/>
                  </a:lnTo>
                  <a:cubicBezTo>
                    <a:pt x="7993" y="13333"/>
                    <a:pt x="7962" y="13333"/>
                    <a:pt x="7932" y="13364"/>
                  </a:cubicBezTo>
                  <a:lnTo>
                    <a:pt x="7345" y="13826"/>
                  </a:lnTo>
                  <a:lnTo>
                    <a:pt x="7345" y="13549"/>
                  </a:lnTo>
                  <a:cubicBezTo>
                    <a:pt x="7345" y="13425"/>
                    <a:pt x="7253" y="13333"/>
                    <a:pt x="7129" y="13333"/>
                  </a:cubicBezTo>
                  <a:lnTo>
                    <a:pt x="5617" y="13333"/>
                  </a:lnTo>
                  <a:cubicBezTo>
                    <a:pt x="5308" y="13333"/>
                    <a:pt x="5061" y="13086"/>
                    <a:pt x="5061" y="12777"/>
                  </a:cubicBezTo>
                  <a:lnTo>
                    <a:pt x="5061" y="10030"/>
                  </a:lnTo>
                  <a:cubicBezTo>
                    <a:pt x="5061" y="9722"/>
                    <a:pt x="5308" y="9475"/>
                    <a:pt x="5617" y="9475"/>
                  </a:cubicBezTo>
                  <a:lnTo>
                    <a:pt x="8395" y="9475"/>
                  </a:lnTo>
                  <a:cubicBezTo>
                    <a:pt x="8672" y="9475"/>
                    <a:pt x="8950" y="9722"/>
                    <a:pt x="8950" y="10030"/>
                  </a:cubicBezTo>
                  <a:lnTo>
                    <a:pt x="8950" y="11049"/>
                  </a:lnTo>
                  <a:cubicBezTo>
                    <a:pt x="8950" y="11203"/>
                    <a:pt x="9050" y="11280"/>
                    <a:pt x="9151" y="11280"/>
                  </a:cubicBezTo>
                  <a:cubicBezTo>
                    <a:pt x="9251" y="11280"/>
                    <a:pt x="9351" y="11203"/>
                    <a:pt x="9351" y="11049"/>
                  </a:cubicBezTo>
                  <a:lnTo>
                    <a:pt x="9351" y="10030"/>
                  </a:lnTo>
                  <a:cubicBezTo>
                    <a:pt x="9351" y="9475"/>
                    <a:pt x="8919" y="9043"/>
                    <a:pt x="8364" y="9043"/>
                  </a:cubicBezTo>
                  <a:lnTo>
                    <a:pt x="6481" y="9043"/>
                  </a:lnTo>
                  <a:lnTo>
                    <a:pt x="6481" y="7932"/>
                  </a:lnTo>
                  <a:cubicBezTo>
                    <a:pt x="6666" y="8024"/>
                    <a:pt x="6882" y="8055"/>
                    <a:pt x="7067" y="8055"/>
                  </a:cubicBezTo>
                  <a:lnTo>
                    <a:pt x="9444" y="8055"/>
                  </a:lnTo>
                  <a:lnTo>
                    <a:pt x="9444" y="9105"/>
                  </a:lnTo>
                  <a:cubicBezTo>
                    <a:pt x="9444" y="9215"/>
                    <a:pt x="9554" y="9309"/>
                    <a:pt x="9662" y="9309"/>
                  </a:cubicBezTo>
                  <a:cubicBezTo>
                    <a:pt x="9705" y="9309"/>
                    <a:pt x="9748" y="9294"/>
                    <a:pt x="9783" y="9259"/>
                  </a:cubicBezTo>
                  <a:lnTo>
                    <a:pt x="11357" y="8055"/>
                  </a:lnTo>
                  <a:lnTo>
                    <a:pt x="12005" y="8055"/>
                  </a:lnTo>
                  <a:cubicBezTo>
                    <a:pt x="12869" y="8055"/>
                    <a:pt x="13579" y="7345"/>
                    <a:pt x="13579" y="6481"/>
                  </a:cubicBezTo>
                  <a:lnTo>
                    <a:pt x="13579" y="1574"/>
                  </a:lnTo>
                  <a:cubicBezTo>
                    <a:pt x="13579" y="710"/>
                    <a:pt x="12869" y="0"/>
                    <a:pt x="12005" y="0"/>
                  </a:cubicBezTo>
                  <a:lnTo>
                    <a:pt x="11388" y="0"/>
                  </a:lnTo>
                  <a:cubicBezTo>
                    <a:pt x="11079" y="0"/>
                    <a:pt x="11079" y="432"/>
                    <a:pt x="11388" y="432"/>
                  </a:cubicBezTo>
                  <a:lnTo>
                    <a:pt x="12005" y="432"/>
                  </a:lnTo>
                  <a:cubicBezTo>
                    <a:pt x="12623" y="432"/>
                    <a:pt x="13147" y="926"/>
                    <a:pt x="13147" y="1574"/>
                  </a:cubicBezTo>
                  <a:lnTo>
                    <a:pt x="13147" y="6481"/>
                  </a:lnTo>
                  <a:cubicBezTo>
                    <a:pt x="13147" y="7129"/>
                    <a:pt x="12623" y="7654"/>
                    <a:pt x="12005" y="7654"/>
                  </a:cubicBezTo>
                  <a:lnTo>
                    <a:pt x="11296" y="7654"/>
                  </a:lnTo>
                  <a:cubicBezTo>
                    <a:pt x="11234" y="7654"/>
                    <a:pt x="11203" y="7654"/>
                    <a:pt x="11172" y="7685"/>
                  </a:cubicBezTo>
                  <a:lnTo>
                    <a:pt x="9876" y="8673"/>
                  </a:lnTo>
                  <a:lnTo>
                    <a:pt x="9876" y="7870"/>
                  </a:lnTo>
                  <a:cubicBezTo>
                    <a:pt x="9876" y="7747"/>
                    <a:pt x="9783" y="7654"/>
                    <a:pt x="9660" y="7654"/>
                  </a:cubicBezTo>
                  <a:lnTo>
                    <a:pt x="7098" y="7654"/>
                  </a:lnTo>
                  <a:cubicBezTo>
                    <a:pt x="6882" y="7654"/>
                    <a:pt x="6666" y="7592"/>
                    <a:pt x="6481" y="7500"/>
                  </a:cubicBezTo>
                  <a:lnTo>
                    <a:pt x="6481" y="5123"/>
                  </a:lnTo>
                  <a:cubicBezTo>
                    <a:pt x="6481" y="4691"/>
                    <a:pt x="6265" y="4259"/>
                    <a:pt x="5926" y="4043"/>
                  </a:cubicBezTo>
                  <a:lnTo>
                    <a:pt x="5926" y="1574"/>
                  </a:lnTo>
                  <a:cubicBezTo>
                    <a:pt x="5926" y="926"/>
                    <a:pt x="6419" y="432"/>
                    <a:pt x="7067" y="432"/>
                  </a:cubicBezTo>
                  <a:lnTo>
                    <a:pt x="10030" y="432"/>
                  </a:lnTo>
                  <a:cubicBezTo>
                    <a:pt x="10339" y="432"/>
                    <a:pt x="10339" y="0"/>
                    <a:pt x="100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grpSp>
          <p:nvGrpSpPr>
            <p:cNvPr id="12661" name="Google Shape;12661;p23"/>
            <p:cNvGrpSpPr/>
            <p:nvPr/>
          </p:nvGrpSpPr>
          <p:grpSpPr>
            <a:xfrm>
              <a:off x="2548975" y="4180400"/>
              <a:ext cx="260800" cy="179300"/>
              <a:chOff x="2548975" y="4180400"/>
              <a:chExt cx="260800" cy="179300"/>
            </a:xfrm>
          </p:grpSpPr>
          <p:sp>
            <p:nvSpPr>
              <p:cNvPr id="12662" name="Google Shape;12662;p23"/>
              <p:cNvSpPr/>
              <p:nvPr/>
            </p:nvSpPr>
            <p:spPr>
              <a:xfrm>
                <a:off x="2687075" y="4180400"/>
                <a:ext cx="122700" cy="122200"/>
              </a:xfrm>
              <a:custGeom>
                <a:avLst/>
                <a:gdLst/>
                <a:ahLst/>
                <a:cxnLst/>
                <a:rect l="l" t="t" r="r" b="b"/>
                <a:pathLst>
                  <a:path w="4908" h="4888" extrusionOk="0">
                    <a:moveTo>
                      <a:pt x="1173" y="2233"/>
                    </a:moveTo>
                    <a:lnTo>
                      <a:pt x="1173" y="4394"/>
                    </a:lnTo>
                    <a:lnTo>
                      <a:pt x="463" y="4394"/>
                    </a:lnTo>
                    <a:lnTo>
                      <a:pt x="463" y="2233"/>
                    </a:lnTo>
                    <a:close/>
                    <a:moveTo>
                      <a:pt x="2901" y="413"/>
                    </a:moveTo>
                    <a:cubicBezTo>
                      <a:pt x="3087" y="752"/>
                      <a:pt x="3087" y="1153"/>
                      <a:pt x="2963" y="1493"/>
                    </a:cubicBezTo>
                    <a:lnTo>
                      <a:pt x="2778" y="1894"/>
                    </a:lnTo>
                    <a:cubicBezTo>
                      <a:pt x="2747" y="1956"/>
                      <a:pt x="2747" y="2017"/>
                      <a:pt x="2778" y="2079"/>
                    </a:cubicBezTo>
                    <a:cubicBezTo>
                      <a:pt x="2809" y="2141"/>
                      <a:pt x="2901" y="2172"/>
                      <a:pt x="2963" y="2172"/>
                    </a:cubicBezTo>
                    <a:lnTo>
                      <a:pt x="4383" y="2203"/>
                    </a:lnTo>
                    <a:cubicBezTo>
                      <a:pt x="4445" y="2203"/>
                      <a:pt x="4475" y="2233"/>
                      <a:pt x="4506" y="2326"/>
                    </a:cubicBezTo>
                    <a:lnTo>
                      <a:pt x="4506" y="2604"/>
                    </a:lnTo>
                    <a:lnTo>
                      <a:pt x="4506" y="4332"/>
                    </a:lnTo>
                    <a:cubicBezTo>
                      <a:pt x="4475" y="4363"/>
                      <a:pt x="4475" y="4394"/>
                      <a:pt x="4445" y="4425"/>
                    </a:cubicBezTo>
                    <a:cubicBezTo>
                      <a:pt x="4445" y="4455"/>
                      <a:pt x="4414" y="4455"/>
                      <a:pt x="4383" y="4486"/>
                    </a:cubicBezTo>
                    <a:lnTo>
                      <a:pt x="2346" y="4486"/>
                    </a:lnTo>
                    <a:cubicBezTo>
                      <a:pt x="2099" y="4455"/>
                      <a:pt x="1852" y="4394"/>
                      <a:pt x="1667" y="4239"/>
                    </a:cubicBezTo>
                    <a:lnTo>
                      <a:pt x="1574" y="4178"/>
                    </a:lnTo>
                    <a:lnTo>
                      <a:pt x="1574" y="2511"/>
                    </a:lnTo>
                    <a:lnTo>
                      <a:pt x="2439" y="1524"/>
                    </a:lnTo>
                    <a:cubicBezTo>
                      <a:pt x="2716" y="1215"/>
                      <a:pt x="2871" y="814"/>
                      <a:pt x="2871" y="413"/>
                    </a:cubicBezTo>
                    <a:close/>
                    <a:moveTo>
                      <a:pt x="2899" y="1"/>
                    </a:moveTo>
                    <a:cubicBezTo>
                      <a:pt x="2662" y="1"/>
                      <a:pt x="2469" y="198"/>
                      <a:pt x="2469" y="443"/>
                    </a:cubicBezTo>
                    <a:cubicBezTo>
                      <a:pt x="2469" y="752"/>
                      <a:pt x="2346" y="1030"/>
                      <a:pt x="2130" y="1246"/>
                    </a:cubicBezTo>
                    <a:lnTo>
                      <a:pt x="1574" y="1894"/>
                    </a:lnTo>
                    <a:cubicBezTo>
                      <a:pt x="1513" y="1832"/>
                      <a:pt x="1451" y="1801"/>
                      <a:pt x="1389" y="1801"/>
                    </a:cubicBezTo>
                    <a:lnTo>
                      <a:pt x="216" y="1801"/>
                    </a:lnTo>
                    <a:cubicBezTo>
                      <a:pt x="93" y="1801"/>
                      <a:pt x="0" y="1894"/>
                      <a:pt x="0" y="2017"/>
                    </a:cubicBezTo>
                    <a:lnTo>
                      <a:pt x="0" y="4579"/>
                    </a:lnTo>
                    <a:cubicBezTo>
                      <a:pt x="0" y="4702"/>
                      <a:pt x="93" y="4795"/>
                      <a:pt x="216" y="4795"/>
                    </a:cubicBezTo>
                    <a:lnTo>
                      <a:pt x="1389" y="4795"/>
                    </a:lnTo>
                    <a:cubicBezTo>
                      <a:pt x="1451" y="4795"/>
                      <a:pt x="1544" y="4764"/>
                      <a:pt x="1574" y="4671"/>
                    </a:cubicBezTo>
                    <a:cubicBezTo>
                      <a:pt x="1821" y="4826"/>
                      <a:pt x="2068" y="4887"/>
                      <a:pt x="2346" y="4887"/>
                    </a:cubicBezTo>
                    <a:lnTo>
                      <a:pt x="4352" y="4887"/>
                    </a:lnTo>
                    <a:cubicBezTo>
                      <a:pt x="4661" y="4887"/>
                      <a:pt x="4907" y="4641"/>
                      <a:pt x="4907" y="4332"/>
                    </a:cubicBezTo>
                    <a:lnTo>
                      <a:pt x="4907" y="2326"/>
                    </a:lnTo>
                    <a:cubicBezTo>
                      <a:pt x="4907" y="2017"/>
                      <a:pt x="4661" y="1770"/>
                      <a:pt x="4352" y="1770"/>
                    </a:cubicBezTo>
                    <a:lnTo>
                      <a:pt x="3303" y="1770"/>
                    </a:lnTo>
                    <a:lnTo>
                      <a:pt x="3364" y="1678"/>
                    </a:lnTo>
                    <a:cubicBezTo>
                      <a:pt x="3550" y="1184"/>
                      <a:pt x="3519" y="659"/>
                      <a:pt x="3272" y="197"/>
                    </a:cubicBezTo>
                    <a:cubicBezTo>
                      <a:pt x="3210" y="104"/>
                      <a:pt x="3117" y="42"/>
                      <a:pt x="2994" y="11"/>
                    </a:cubicBezTo>
                    <a:cubicBezTo>
                      <a:pt x="2962" y="4"/>
                      <a:pt x="2930" y="1"/>
                      <a:pt x="289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  <p:sp>
            <p:nvSpPr>
              <p:cNvPr id="12663" name="Google Shape;12663;p23"/>
              <p:cNvSpPr/>
              <p:nvPr/>
            </p:nvSpPr>
            <p:spPr>
              <a:xfrm>
                <a:off x="2548975" y="4277875"/>
                <a:ext cx="85650" cy="81825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3273" extrusionOk="0">
                    <a:moveTo>
                      <a:pt x="2006" y="1390"/>
                    </a:moveTo>
                    <a:lnTo>
                      <a:pt x="1914" y="1914"/>
                    </a:lnTo>
                    <a:lnTo>
                      <a:pt x="1389" y="1914"/>
                    </a:lnTo>
                    <a:lnTo>
                      <a:pt x="1482" y="1390"/>
                    </a:lnTo>
                    <a:close/>
                    <a:moveTo>
                      <a:pt x="1512" y="1"/>
                    </a:moveTo>
                    <a:cubicBezTo>
                      <a:pt x="1420" y="1"/>
                      <a:pt x="1296" y="63"/>
                      <a:pt x="1266" y="186"/>
                    </a:cubicBezTo>
                    <a:lnTo>
                      <a:pt x="1142" y="958"/>
                    </a:lnTo>
                    <a:lnTo>
                      <a:pt x="309" y="958"/>
                    </a:lnTo>
                    <a:cubicBezTo>
                      <a:pt x="0" y="958"/>
                      <a:pt x="0" y="1359"/>
                      <a:pt x="309" y="1359"/>
                    </a:cubicBezTo>
                    <a:lnTo>
                      <a:pt x="1080" y="1359"/>
                    </a:lnTo>
                    <a:lnTo>
                      <a:pt x="988" y="1883"/>
                    </a:lnTo>
                    <a:lnTo>
                      <a:pt x="278" y="1914"/>
                    </a:lnTo>
                    <a:cubicBezTo>
                      <a:pt x="0" y="1914"/>
                      <a:pt x="0" y="2316"/>
                      <a:pt x="278" y="2316"/>
                    </a:cubicBezTo>
                    <a:lnTo>
                      <a:pt x="926" y="2316"/>
                    </a:lnTo>
                    <a:lnTo>
                      <a:pt x="803" y="3025"/>
                    </a:lnTo>
                    <a:cubicBezTo>
                      <a:pt x="772" y="3149"/>
                      <a:pt x="864" y="3241"/>
                      <a:pt x="957" y="3272"/>
                    </a:cubicBezTo>
                    <a:lnTo>
                      <a:pt x="1019" y="3272"/>
                    </a:lnTo>
                    <a:cubicBezTo>
                      <a:pt x="1111" y="3272"/>
                      <a:pt x="1204" y="3211"/>
                      <a:pt x="1204" y="3087"/>
                    </a:cubicBezTo>
                    <a:lnTo>
                      <a:pt x="1327" y="2316"/>
                    </a:lnTo>
                    <a:lnTo>
                      <a:pt x="1852" y="2316"/>
                    </a:lnTo>
                    <a:lnTo>
                      <a:pt x="1728" y="3025"/>
                    </a:lnTo>
                    <a:cubicBezTo>
                      <a:pt x="1728" y="3149"/>
                      <a:pt x="1790" y="3241"/>
                      <a:pt x="1914" y="3272"/>
                    </a:cubicBezTo>
                    <a:lnTo>
                      <a:pt x="1944" y="3272"/>
                    </a:lnTo>
                    <a:cubicBezTo>
                      <a:pt x="2037" y="3272"/>
                      <a:pt x="2130" y="3211"/>
                      <a:pt x="2161" y="3087"/>
                    </a:cubicBezTo>
                    <a:lnTo>
                      <a:pt x="2284" y="2316"/>
                    </a:lnTo>
                    <a:lnTo>
                      <a:pt x="3148" y="2316"/>
                    </a:lnTo>
                    <a:cubicBezTo>
                      <a:pt x="3416" y="2316"/>
                      <a:pt x="3426" y="1913"/>
                      <a:pt x="3176" y="1913"/>
                    </a:cubicBezTo>
                    <a:cubicBezTo>
                      <a:pt x="3167" y="1913"/>
                      <a:pt x="3158" y="1913"/>
                      <a:pt x="3148" y="1914"/>
                    </a:cubicBezTo>
                    <a:lnTo>
                      <a:pt x="2377" y="1914"/>
                    </a:lnTo>
                    <a:lnTo>
                      <a:pt x="2438" y="1390"/>
                    </a:lnTo>
                    <a:lnTo>
                      <a:pt x="3148" y="1390"/>
                    </a:lnTo>
                    <a:cubicBezTo>
                      <a:pt x="3426" y="1390"/>
                      <a:pt x="3426" y="958"/>
                      <a:pt x="3148" y="958"/>
                    </a:cubicBezTo>
                    <a:lnTo>
                      <a:pt x="2531" y="958"/>
                    </a:lnTo>
                    <a:lnTo>
                      <a:pt x="2654" y="248"/>
                    </a:lnTo>
                    <a:cubicBezTo>
                      <a:pt x="2654" y="124"/>
                      <a:pt x="2593" y="32"/>
                      <a:pt x="2469" y="1"/>
                    </a:cubicBezTo>
                    <a:cubicBezTo>
                      <a:pt x="2346" y="1"/>
                      <a:pt x="2253" y="63"/>
                      <a:pt x="2222" y="186"/>
                    </a:cubicBezTo>
                    <a:lnTo>
                      <a:pt x="2099" y="958"/>
                    </a:lnTo>
                    <a:lnTo>
                      <a:pt x="1574" y="958"/>
                    </a:lnTo>
                    <a:lnTo>
                      <a:pt x="1698" y="248"/>
                    </a:lnTo>
                    <a:cubicBezTo>
                      <a:pt x="1728" y="124"/>
                      <a:pt x="1636" y="32"/>
                      <a:pt x="1512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solidFill>
                  <a:srgbClr val="92D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cs typeface="B Nazanin" panose="00000700000000000000" pitchFamily="2" charset="-78"/>
                  <a:sym typeface="Arial"/>
                </a:endParaRPr>
              </a:p>
            </p:txBody>
          </p:sp>
        </p:grpSp>
        <p:sp>
          <p:nvSpPr>
            <p:cNvPr id="12664" name="Google Shape;12664;p23"/>
            <p:cNvSpPr/>
            <p:nvPr/>
          </p:nvSpPr>
          <p:spPr>
            <a:xfrm>
              <a:off x="2654675" y="4401500"/>
              <a:ext cx="61750" cy="53100"/>
            </a:xfrm>
            <a:custGeom>
              <a:avLst/>
              <a:gdLst/>
              <a:ahLst/>
              <a:cxnLst/>
              <a:rect l="l" t="t" r="r" b="b"/>
              <a:pathLst>
                <a:path w="2470" h="2124" extrusionOk="0">
                  <a:moveTo>
                    <a:pt x="772" y="426"/>
                  </a:moveTo>
                  <a:cubicBezTo>
                    <a:pt x="864" y="426"/>
                    <a:pt x="988" y="518"/>
                    <a:pt x="1019" y="611"/>
                  </a:cubicBezTo>
                  <a:cubicBezTo>
                    <a:pt x="1080" y="673"/>
                    <a:pt x="1142" y="734"/>
                    <a:pt x="1235" y="734"/>
                  </a:cubicBezTo>
                  <a:cubicBezTo>
                    <a:pt x="1296" y="734"/>
                    <a:pt x="1389" y="673"/>
                    <a:pt x="1420" y="611"/>
                  </a:cubicBezTo>
                  <a:cubicBezTo>
                    <a:pt x="1471" y="509"/>
                    <a:pt x="1565" y="449"/>
                    <a:pt x="1665" y="449"/>
                  </a:cubicBezTo>
                  <a:cubicBezTo>
                    <a:pt x="1686" y="449"/>
                    <a:pt x="1707" y="451"/>
                    <a:pt x="1729" y="457"/>
                  </a:cubicBezTo>
                  <a:cubicBezTo>
                    <a:pt x="1914" y="488"/>
                    <a:pt x="2037" y="673"/>
                    <a:pt x="2006" y="858"/>
                  </a:cubicBezTo>
                  <a:lnTo>
                    <a:pt x="2006" y="827"/>
                  </a:lnTo>
                  <a:cubicBezTo>
                    <a:pt x="2006" y="1136"/>
                    <a:pt x="1821" y="1383"/>
                    <a:pt x="1235" y="1691"/>
                  </a:cubicBezTo>
                  <a:cubicBezTo>
                    <a:pt x="648" y="1383"/>
                    <a:pt x="432" y="1136"/>
                    <a:pt x="432" y="827"/>
                  </a:cubicBezTo>
                  <a:cubicBezTo>
                    <a:pt x="401" y="642"/>
                    <a:pt x="525" y="488"/>
                    <a:pt x="679" y="426"/>
                  </a:cubicBezTo>
                  <a:close/>
                  <a:moveTo>
                    <a:pt x="1648" y="0"/>
                  </a:moveTo>
                  <a:cubicBezTo>
                    <a:pt x="1492" y="0"/>
                    <a:pt x="1339" y="58"/>
                    <a:pt x="1204" y="148"/>
                  </a:cubicBezTo>
                  <a:lnTo>
                    <a:pt x="1235" y="179"/>
                  </a:lnTo>
                  <a:cubicBezTo>
                    <a:pt x="1097" y="65"/>
                    <a:pt x="926" y="1"/>
                    <a:pt x="759" y="1"/>
                  </a:cubicBezTo>
                  <a:cubicBezTo>
                    <a:pt x="700" y="1"/>
                    <a:pt x="642" y="9"/>
                    <a:pt x="587" y="25"/>
                  </a:cubicBezTo>
                  <a:cubicBezTo>
                    <a:pt x="247" y="117"/>
                    <a:pt x="0" y="457"/>
                    <a:pt x="0" y="827"/>
                  </a:cubicBezTo>
                  <a:cubicBezTo>
                    <a:pt x="0" y="1105"/>
                    <a:pt x="124" y="1352"/>
                    <a:pt x="309" y="1568"/>
                  </a:cubicBezTo>
                  <a:cubicBezTo>
                    <a:pt x="556" y="1784"/>
                    <a:pt x="834" y="1969"/>
                    <a:pt x="1111" y="2123"/>
                  </a:cubicBezTo>
                  <a:lnTo>
                    <a:pt x="1327" y="2123"/>
                  </a:lnTo>
                  <a:cubicBezTo>
                    <a:pt x="2006" y="1753"/>
                    <a:pt x="2438" y="1413"/>
                    <a:pt x="2438" y="827"/>
                  </a:cubicBezTo>
                  <a:cubicBezTo>
                    <a:pt x="2469" y="426"/>
                    <a:pt x="2191" y="86"/>
                    <a:pt x="1821" y="25"/>
                  </a:cubicBezTo>
                  <a:cubicBezTo>
                    <a:pt x="1763" y="8"/>
                    <a:pt x="1705" y="0"/>
                    <a:pt x="16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65" name="Google Shape;12665;p23"/>
          <p:cNvGrpSpPr/>
          <p:nvPr/>
        </p:nvGrpSpPr>
        <p:grpSpPr>
          <a:xfrm>
            <a:off x="1769581" y="3975874"/>
            <a:ext cx="361875" cy="361875"/>
            <a:chOff x="4004875" y="1904625"/>
            <a:chExt cx="361875" cy="361875"/>
          </a:xfrm>
        </p:grpSpPr>
        <p:sp>
          <p:nvSpPr>
            <p:cNvPr id="12666" name="Google Shape;12666;p23"/>
            <p:cNvSpPr/>
            <p:nvPr/>
          </p:nvSpPr>
          <p:spPr>
            <a:xfrm>
              <a:off x="4114425" y="1994900"/>
              <a:ext cx="35050" cy="51675"/>
            </a:xfrm>
            <a:custGeom>
              <a:avLst/>
              <a:gdLst/>
              <a:ahLst/>
              <a:cxnLst/>
              <a:rect l="l" t="t" r="r" b="b"/>
              <a:pathLst>
                <a:path w="1402" h="2067" extrusionOk="0">
                  <a:moveTo>
                    <a:pt x="1062" y="1"/>
                  </a:moveTo>
                  <a:cubicBezTo>
                    <a:pt x="1017" y="1"/>
                    <a:pt x="969" y="19"/>
                    <a:pt x="927" y="62"/>
                  </a:cubicBezTo>
                  <a:lnTo>
                    <a:pt x="93" y="864"/>
                  </a:lnTo>
                  <a:cubicBezTo>
                    <a:pt x="1" y="957"/>
                    <a:pt x="1" y="1080"/>
                    <a:pt x="93" y="1173"/>
                  </a:cubicBezTo>
                  <a:lnTo>
                    <a:pt x="958" y="2006"/>
                  </a:lnTo>
                  <a:cubicBezTo>
                    <a:pt x="1001" y="2049"/>
                    <a:pt x="1050" y="2067"/>
                    <a:pt x="1099" y="2067"/>
                  </a:cubicBezTo>
                  <a:cubicBezTo>
                    <a:pt x="1258" y="2067"/>
                    <a:pt x="1401" y="1870"/>
                    <a:pt x="1235" y="1728"/>
                  </a:cubicBezTo>
                  <a:lnTo>
                    <a:pt x="556" y="1018"/>
                  </a:lnTo>
                  <a:lnTo>
                    <a:pt x="1205" y="370"/>
                  </a:lnTo>
                  <a:cubicBezTo>
                    <a:pt x="1347" y="204"/>
                    <a:pt x="1215" y="1"/>
                    <a:pt x="10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67" name="Google Shape;12667;p23"/>
            <p:cNvSpPr/>
            <p:nvPr/>
          </p:nvSpPr>
          <p:spPr>
            <a:xfrm>
              <a:off x="4222750" y="1994900"/>
              <a:ext cx="33675" cy="51675"/>
            </a:xfrm>
            <a:custGeom>
              <a:avLst/>
              <a:gdLst/>
              <a:ahLst/>
              <a:cxnLst/>
              <a:rect l="l" t="t" r="r" b="b"/>
              <a:pathLst>
                <a:path w="1347" h="2067" extrusionOk="0">
                  <a:moveTo>
                    <a:pt x="297" y="0"/>
                  </a:moveTo>
                  <a:cubicBezTo>
                    <a:pt x="131" y="0"/>
                    <a:pt x="1" y="197"/>
                    <a:pt x="143" y="339"/>
                  </a:cubicBezTo>
                  <a:lnTo>
                    <a:pt x="822" y="1049"/>
                  </a:lnTo>
                  <a:lnTo>
                    <a:pt x="174" y="1697"/>
                  </a:lnTo>
                  <a:cubicBezTo>
                    <a:pt x="31" y="1864"/>
                    <a:pt x="163" y="2067"/>
                    <a:pt x="330" y="2067"/>
                  </a:cubicBezTo>
                  <a:cubicBezTo>
                    <a:pt x="380" y="2067"/>
                    <a:pt x="433" y="2048"/>
                    <a:pt x="482" y="2006"/>
                  </a:cubicBezTo>
                  <a:lnTo>
                    <a:pt x="1285" y="1203"/>
                  </a:lnTo>
                  <a:cubicBezTo>
                    <a:pt x="1346" y="1111"/>
                    <a:pt x="1346" y="987"/>
                    <a:pt x="1285" y="895"/>
                  </a:cubicBezTo>
                  <a:lnTo>
                    <a:pt x="451" y="62"/>
                  </a:lnTo>
                  <a:cubicBezTo>
                    <a:pt x="401" y="19"/>
                    <a:pt x="348" y="0"/>
                    <a:pt x="2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68" name="Google Shape;12668;p23"/>
            <p:cNvSpPr/>
            <p:nvPr/>
          </p:nvSpPr>
          <p:spPr>
            <a:xfrm>
              <a:off x="4165875" y="1982250"/>
              <a:ext cx="39625" cy="75850"/>
            </a:xfrm>
            <a:custGeom>
              <a:avLst/>
              <a:gdLst/>
              <a:ahLst/>
              <a:cxnLst/>
              <a:rect l="l" t="t" r="r" b="b"/>
              <a:pathLst>
                <a:path w="1585" h="3034" extrusionOk="0">
                  <a:moveTo>
                    <a:pt x="1357" y="1"/>
                  </a:moveTo>
                  <a:cubicBezTo>
                    <a:pt x="1272" y="1"/>
                    <a:pt x="1176" y="41"/>
                    <a:pt x="1153" y="135"/>
                  </a:cubicBezTo>
                  <a:lnTo>
                    <a:pt x="42" y="2759"/>
                  </a:lnTo>
                  <a:cubicBezTo>
                    <a:pt x="0" y="2923"/>
                    <a:pt x="124" y="3033"/>
                    <a:pt x="247" y="3033"/>
                  </a:cubicBezTo>
                  <a:cubicBezTo>
                    <a:pt x="309" y="3033"/>
                    <a:pt x="371" y="3006"/>
                    <a:pt x="412" y="2944"/>
                  </a:cubicBezTo>
                  <a:lnTo>
                    <a:pt x="1554" y="290"/>
                  </a:lnTo>
                  <a:cubicBezTo>
                    <a:pt x="1585" y="197"/>
                    <a:pt x="1523" y="74"/>
                    <a:pt x="1430" y="12"/>
                  </a:cubicBezTo>
                  <a:cubicBezTo>
                    <a:pt x="1408" y="5"/>
                    <a:pt x="1383" y="1"/>
                    <a:pt x="13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69" name="Google Shape;12669;p23"/>
            <p:cNvSpPr/>
            <p:nvPr/>
          </p:nvSpPr>
          <p:spPr>
            <a:xfrm>
              <a:off x="4004875" y="1904625"/>
              <a:ext cx="361875" cy="361875"/>
            </a:xfrm>
            <a:custGeom>
              <a:avLst/>
              <a:gdLst/>
              <a:ahLst/>
              <a:cxnLst/>
              <a:rect l="l" t="t" r="r" b="b"/>
              <a:pathLst>
                <a:path w="14475" h="14475" extrusionOk="0">
                  <a:moveTo>
                    <a:pt x="10833" y="432"/>
                  </a:moveTo>
                  <a:cubicBezTo>
                    <a:pt x="11327" y="432"/>
                    <a:pt x="11728" y="802"/>
                    <a:pt x="11728" y="1296"/>
                  </a:cubicBezTo>
                  <a:lnTo>
                    <a:pt x="11728" y="1636"/>
                  </a:lnTo>
                  <a:lnTo>
                    <a:pt x="2747" y="1636"/>
                  </a:lnTo>
                  <a:lnTo>
                    <a:pt x="2747" y="1296"/>
                  </a:lnTo>
                  <a:cubicBezTo>
                    <a:pt x="2747" y="833"/>
                    <a:pt x="3148" y="432"/>
                    <a:pt x="3642" y="432"/>
                  </a:cubicBezTo>
                  <a:close/>
                  <a:moveTo>
                    <a:pt x="11728" y="2068"/>
                  </a:moveTo>
                  <a:lnTo>
                    <a:pt x="11728" y="6697"/>
                  </a:lnTo>
                  <a:cubicBezTo>
                    <a:pt x="11728" y="7191"/>
                    <a:pt x="11327" y="7592"/>
                    <a:pt x="10864" y="7592"/>
                  </a:cubicBezTo>
                  <a:lnTo>
                    <a:pt x="3642" y="7592"/>
                  </a:lnTo>
                  <a:cubicBezTo>
                    <a:pt x="3148" y="7592"/>
                    <a:pt x="2747" y="7191"/>
                    <a:pt x="2747" y="6697"/>
                  </a:cubicBezTo>
                  <a:lnTo>
                    <a:pt x="2747" y="2068"/>
                  </a:lnTo>
                  <a:close/>
                  <a:moveTo>
                    <a:pt x="14043" y="9660"/>
                  </a:moveTo>
                  <a:lnTo>
                    <a:pt x="14043" y="10678"/>
                  </a:lnTo>
                  <a:cubicBezTo>
                    <a:pt x="14043" y="11049"/>
                    <a:pt x="13734" y="11357"/>
                    <a:pt x="13395" y="11357"/>
                  </a:cubicBezTo>
                  <a:lnTo>
                    <a:pt x="13395" y="11326"/>
                  </a:lnTo>
                  <a:lnTo>
                    <a:pt x="1112" y="11326"/>
                  </a:lnTo>
                  <a:cubicBezTo>
                    <a:pt x="741" y="11326"/>
                    <a:pt x="433" y="11049"/>
                    <a:pt x="433" y="10678"/>
                  </a:cubicBezTo>
                  <a:lnTo>
                    <a:pt x="433" y="9660"/>
                  </a:lnTo>
                  <a:close/>
                  <a:moveTo>
                    <a:pt x="8148" y="11758"/>
                  </a:moveTo>
                  <a:lnTo>
                    <a:pt x="8148" y="13147"/>
                  </a:lnTo>
                  <a:lnTo>
                    <a:pt x="6389" y="13147"/>
                  </a:lnTo>
                  <a:lnTo>
                    <a:pt x="6389" y="11758"/>
                  </a:lnTo>
                  <a:close/>
                  <a:moveTo>
                    <a:pt x="3642" y="0"/>
                  </a:moveTo>
                  <a:cubicBezTo>
                    <a:pt x="2902" y="0"/>
                    <a:pt x="2315" y="586"/>
                    <a:pt x="2315" y="1296"/>
                  </a:cubicBezTo>
                  <a:lnTo>
                    <a:pt x="2315" y="2160"/>
                  </a:lnTo>
                  <a:lnTo>
                    <a:pt x="1081" y="2160"/>
                  </a:lnTo>
                  <a:cubicBezTo>
                    <a:pt x="494" y="2160"/>
                    <a:pt x="1" y="2654"/>
                    <a:pt x="1" y="3271"/>
                  </a:cubicBezTo>
                  <a:lnTo>
                    <a:pt x="1" y="3981"/>
                  </a:lnTo>
                  <a:cubicBezTo>
                    <a:pt x="1" y="4120"/>
                    <a:pt x="109" y="4189"/>
                    <a:pt x="217" y="4189"/>
                  </a:cubicBezTo>
                  <a:cubicBezTo>
                    <a:pt x="325" y="4189"/>
                    <a:pt x="433" y="4120"/>
                    <a:pt x="433" y="3981"/>
                  </a:cubicBezTo>
                  <a:lnTo>
                    <a:pt x="433" y="3271"/>
                  </a:lnTo>
                  <a:cubicBezTo>
                    <a:pt x="433" y="2901"/>
                    <a:pt x="710" y="2592"/>
                    <a:pt x="1081" y="2592"/>
                  </a:cubicBezTo>
                  <a:lnTo>
                    <a:pt x="2315" y="2592"/>
                  </a:lnTo>
                  <a:lnTo>
                    <a:pt x="2315" y="6697"/>
                  </a:lnTo>
                  <a:cubicBezTo>
                    <a:pt x="2315" y="7407"/>
                    <a:pt x="2902" y="7993"/>
                    <a:pt x="3642" y="7993"/>
                  </a:cubicBezTo>
                  <a:lnTo>
                    <a:pt x="10833" y="7993"/>
                  </a:lnTo>
                  <a:cubicBezTo>
                    <a:pt x="11574" y="7993"/>
                    <a:pt x="12129" y="7407"/>
                    <a:pt x="12129" y="6697"/>
                  </a:cubicBezTo>
                  <a:lnTo>
                    <a:pt x="12129" y="2592"/>
                  </a:lnTo>
                  <a:lnTo>
                    <a:pt x="13395" y="2592"/>
                  </a:lnTo>
                  <a:cubicBezTo>
                    <a:pt x="13734" y="2592"/>
                    <a:pt x="14043" y="2901"/>
                    <a:pt x="14043" y="3271"/>
                  </a:cubicBezTo>
                  <a:lnTo>
                    <a:pt x="14043" y="9228"/>
                  </a:lnTo>
                  <a:lnTo>
                    <a:pt x="433" y="9228"/>
                  </a:lnTo>
                  <a:lnTo>
                    <a:pt x="433" y="5185"/>
                  </a:lnTo>
                  <a:cubicBezTo>
                    <a:pt x="433" y="5046"/>
                    <a:pt x="325" y="4976"/>
                    <a:pt x="217" y="4976"/>
                  </a:cubicBezTo>
                  <a:cubicBezTo>
                    <a:pt x="109" y="4976"/>
                    <a:pt x="1" y="5046"/>
                    <a:pt x="1" y="5185"/>
                  </a:cubicBezTo>
                  <a:lnTo>
                    <a:pt x="1" y="10678"/>
                  </a:lnTo>
                  <a:cubicBezTo>
                    <a:pt x="1" y="11265"/>
                    <a:pt x="494" y="11758"/>
                    <a:pt x="1112" y="11758"/>
                  </a:cubicBezTo>
                  <a:lnTo>
                    <a:pt x="5957" y="11758"/>
                  </a:lnTo>
                  <a:lnTo>
                    <a:pt x="5957" y="13147"/>
                  </a:lnTo>
                  <a:lnTo>
                    <a:pt x="4877" y="13147"/>
                  </a:lnTo>
                  <a:cubicBezTo>
                    <a:pt x="4043" y="13147"/>
                    <a:pt x="4043" y="14474"/>
                    <a:pt x="4877" y="14474"/>
                  </a:cubicBezTo>
                  <a:lnTo>
                    <a:pt x="7809" y="14474"/>
                  </a:lnTo>
                  <a:cubicBezTo>
                    <a:pt x="8077" y="14474"/>
                    <a:pt x="8086" y="14071"/>
                    <a:pt x="7836" y="14071"/>
                  </a:cubicBezTo>
                  <a:cubicBezTo>
                    <a:pt x="7827" y="14071"/>
                    <a:pt x="7818" y="14072"/>
                    <a:pt x="7809" y="14073"/>
                  </a:cubicBezTo>
                  <a:lnTo>
                    <a:pt x="4877" y="14073"/>
                  </a:lnTo>
                  <a:cubicBezTo>
                    <a:pt x="4599" y="14011"/>
                    <a:pt x="4599" y="13610"/>
                    <a:pt x="4877" y="13579"/>
                  </a:cubicBezTo>
                  <a:lnTo>
                    <a:pt x="9599" y="13579"/>
                  </a:lnTo>
                  <a:cubicBezTo>
                    <a:pt x="9876" y="13610"/>
                    <a:pt x="9876" y="14011"/>
                    <a:pt x="9599" y="14073"/>
                  </a:cubicBezTo>
                  <a:lnTo>
                    <a:pt x="9043" y="14073"/>
                  </a:lnTo>
                  <a:cubicBezTo>
                    <a:pt x="8765" y="14073"/>
                    <a:pt x="8765" y="14474"/>
                    <a:pt x="9043" y="14474"/>
                  </a:cubicBezTo>
                  <a:lnTo>
                    <a:pt x="9599" y="14474"/>
                  </a:lnTo>
                  <a:cubicBezTo>
                    <a:pt x="10432" y="14474"/>
                    <a:pt x="10432" y="13147"/>
                    <a:pt x="9599" y="13147"/>
                  </a:cubicBezTo>
                  <a:lnTo>
                    <a:pt x="8549" y="13147"/>
                  </a:lnTo>
                  <a:lnTo>
                    <a:pt x="8549" y="11758"/>
                  </a:lnTo>
                  <a:lnTo>
                    <a:pt x="13364" y="11758"/>
                  </a:lnTo>
                  <a:cubicBezTo>
                    <a:pt x="13981" y="11758"/>
                    <a:pt x="14475" y="11265"/>
                    <a:pt x="14475" y="10678"/>
                  </a:cubicBezTo>
                  <a:lnTo>
                    <a:pt x="14475" y="3271"/>
                  </a:lnTo>
                  <a:cubicBezTo>
                    <a:pt x="14475" y="2654"/>
                    <a:pt x="13981" y="2160"/>
                    <a:pt x="13364" y="2160"/>
                  </a:cubicBezTo>
                  <a:lnTo>
                    <a:pt x="12129" y="2160"/>
                  </a:lnTo>
                  <a:lnTo>
                    <a:pt x="12129" y="1296"/>
                  </a:lnTo>
                  <a:cubicBezTo>
                    <a:pt x="12129" y="586"/>
                    <a:pt x="11574" y="0"/>
                    <a:pt x="1083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70" name="Google Shape;12670;p23"/>
            <p:cNvSpPr/>
            <p:nvPr/>
          </p:nvSpPr>
          <p:spPr>
            <a:xfrm>
              <a:off x="4087425" y="1926225"/>
              <a:ext cx="13925" cy="10825"/>
            </a:xfrm>
            <a:custGeom>
              <a:avLst/>
              <a:gdLst/>
              <a:ahLst/>
              <a:cxnLst/>
              <a:rect l="l" t="t" r="r" b="b"/>
              <a:pathLst>
                <a:path w="557" h="433" extrusionOk="0">
                  <a:moveTo>
                    <a:pt x="278" y="0"/>
                  </a:moveTo>
                  <a:cubicBezTo>
                    <a:pt x="1" y="0"/>
                    <a:pt x="1" y="432"/>
                    <a:pt x="278" y="432"/>
                  </a:cubicBezTo>
                  <a:cubicBezTo>
                    <a:pt x="556" y="43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71" name="Google Shape;12671;p23"/>
            <p:cNvSpPr/>
            <p:nvPr/>
          </p:nvSpPr>
          <p:spPr>
            <a:xfrm>
              <a:off x="4105175" y="1926225"/>
              <a:ext cx="13925" cy="10825"/>
            </a:xfrm>
            <a:custGeom>
              <a:avLst/>
              <a:gdLst/>
              <a:ahLst/>
              <a:cxnLst/>
              <a:rect l="l" t="t" r="r" b="b"/>
              <a:pathLst>
                <a:path w="557" h="433" extrusionOk="0">
                  <a:moveTo>
                    <a:pt x="278" y="0"/>
                  </a:moveTo>
                  <a:cubicBezTo>
                    <a:pt x="1" y="0"/>
                    <a:pt x="1" y="432"/>
                    <a:pt x="278" y="432"/>
                  </a:cubicBezTo>
                  <a:cubicBezTo>
                    <a:pt x="556" y="43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72" name="Google Shape;12672;p23"/>
            <p:cNvSpPr/>
            <p:nvPr/>
          </p:nvSpPr>
          <p:spPr>
            <a:xfrm>
              <a:off x="4122925" y="1926225"/>
              <a:ext cx="14675" cy="10825"/>
            </a:xfrm>
            <a:custGeom>
              <a:avLst/>
              <a:gdLst/>
              <a:ahLst/>
              <a:cxnLst/>
              <a:rect l="l" t="t" r="r" b="b"/>
              <a:pathLst>
                <a:path w="587" h="433" extrusionOk="0">
                  <a:moveTo>
                    <a:pt x="309" y="0"/>
                  </a:moveTo>
                  <a:cubicBezTo>
                    <a:pt x="0" y="0"/>
                    <a:pt x="0" y="432"/>
                    <a:pt x="309" y="432"/>
                  </a:cubicBezTo>
                  <a:cubicBezTo>
                    <a:pt x="587" y="432"/>
                    <a:pt x="587" y="0"/>
                    <a:pt x="3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73" name="Google Shape;12673;p23"/>
          <p:cNvGrpSpPr/>
          <p:nvPr/>
        </p:nvGrpSpPr>
        <p:grpSpPr>
          <a:xfrm>
            <a:off x="1074150" y="1796643"/>
            <a:ext cx="362675" cy="300175"/>
            <a:chOff x="1740375" y="4172175"/>
            <a:chExt cx="362675" cy="300175"/>
          </a:xfrm>
        </p:grpSpPr>
        <p:sp>
          <p:nvSpPr>
            <p:cNvPr id="12674" name="Google Shape;12674;p23"/>
            <p:cNvSpPr/>
            <p:nvPr/>
          </p:nvSpPr>
          <p:spPr>
            <a:xfrm>
              <a:off x="1740375" y="4172175"/>
              <a:ext cx="362675" cy="300175"/>
            </a:xfrm>
            <a:custGeom>
              <a:avLst/>
              <a:gdLst/>
              <a:ahLst/>
              <a:cxnLst/>
              <a:rect l="l" t="t" r="r" b="b"/>
              <a:pathLst>
                <a:path w="14507" h="12007" extrusionOk="0">
                  <a:moveTo>
                    <a:pt x="13025" y="433"/>
                  </a:moveTo>
                  <a:cubicBezTo>
                    <a:pt x="13611" y="433"/>
                    <a:pt x="14105" y="927"/>
                    <a:pt x="14105" y="1513"/>
                  </a:cubicBezTo>
                  <a:lnTo>
                    <a:pt x="14105" y="2285"/>
                  </a:lnTo>
                  <a:lnTo>
                    <a:pt x="464" y="2285"/>
                  </a:lnTo>
                  <a:lnTo>
                    <a:pt x="464" y="1513"/>
                  </a:lnTo>
                  <a:cubicBezTo>
                    <a:pt x="464" y="927"/>
                    <a:pt x="927" y="433"/>
                    <a:pt x="1513" y="433"/>
                  </a:cubicBezTo>
                  <a:close/>
                  <a:moveTo>
                    <a:pt x="12531" y="9013"/>
                  </a:moveTo>
                  <a:lnTo>
                    <a:pt x="12531" y="11574"/>
                  </a:lnTo>
                  <a:lnTo>
                    <a:pt x="8025" y="11574"/>
                  </a:lnTo>
                  <a:lnTo>
                    <a:pt x="8025" y="9013"/>
                  </a:lnTo>
                  <a:close/>
                  <a:moveTo>
                    <a:pt x="1513" y="1"/>
                  </a:moveTo>
                  <a:cubicBezTo>
                    <a:pt x="680" y="1"/>
                    <a:pt x="1" y="680"/>
                    <a:pt x="32" y="1513"/>
                  </a:cubicBezTo>
                  <a:lnTo>
                    <a:pt x="32" y="8704"/>
                  </a:lnTo>
                  <a:cubicBezTo>
                    <a:pt x="32" y="8843"/>
                    <a:pt x="132" y="8912"/>
                    <a:pt x="232" y="8912"/>
                  </a:cubicBezTo>
                  <a:cubicBezTo>
                    <a:pt x="333" y="8912"/>
                    <a:pt x="433" y="8843"/>
                    <a:pt x="433" y="8704"/>
                  </a:cubicBezTo>
                  <a:lnTo>
                    <a:pt x="433" y="2655"/>
                  </a:lnTo>
                  <a:lnTo>
                    <a:pt x="14074" y="2655"/>
                  </a:lnTo>
                  <a:lnTo>
                    <a:pt x="14074" y="10494"/>
                  </a:lnTo>
                  <a:cubicBezTo>
                    <a:pt x="14074" y="11080"/>
                    <a:pt x="13611" y="11574"/>
                    <a:pt x="13025" y="11574"/>
                  </a:cubicBezTo>
                  <a:lnTo>
                    <a:pt x="12963" y="11574"/>
                  </a:lnTo>
                  <a:lnTo>
                    <a:pt x="12963" y="8796"/>
                  </a:lnTo>
                  <a:cubicBezTo>
                    <a:pt x="12963" y="8673"/>
                    <a:pt x="12870" y="8580"/>
                    <a:pt x="12747" y="8580"/>
                  </a:cubicBezTo>
                  <a:lnTo>
                    <a:pt x="7840" y="8580"/>
                  </a:lnTo>
                  <a:cubicBezTo>
                    <a:pt x="7716" y="8580"/>
                    <a:pt x="7624" y="8673"/>
                    <a:pt x="7624" y="8796"/>
                  </a:cubicBezTo>
                  <a:lnTo>
                    <a:pt x="7624" y="11574"/>
                  </a:lnTo>
                  <a:lnTo>
                    <a:pt x="1513" y="11574"/>
                  </a:lnTo>
                  <a:cubicBezTo>
                    <a:pt x="927" y="11543"/>
                    <a:pt x="464" y="11080"/>
                    <a:pt x="464" y="10525"/>
                  </a:cubicBezTo>
                  <a:lnTo>
                    <a:pt x="464" y="9815"/>
                  </a:lnTo>
                  <a:cubicBezTo>
                    <a:pt x="464" y="9676"/>
                    <a:pt x="356" y="9607"/>
                    <a:pt x="248" y="9607"/>
                  </a:cubicBezTo>
                  <a:cubicBezTo>
                    <a:pt x="140" y="9607"/>
                    <a:pt x="32" y="9676"/>
                    <a:pt x="32" y="9815"/>
                  </a:cubicBezTo>
                  <a:lnTo>
                    <a:pt x="32" y="10525"/>
                  </a:lnTo>
                  <a:cubicBezTo>
                    <a:pt x="32" y="11327"/>
                    <a:pt x="711" y="12006"/>
                    <a:pt x="1513" y="12006"/>
                  </a:cubicBezTo>
                  <a:lnTo>
                    <a:pt x="13025" y="12006"/>
                  </a:lnTo>
                  <a:cubicBezTo>
                    <a:pt x="13858" y="12006"/>
                    <a:pt x="14506" y="11327"/>
                    <a:pt x="14506" y="10525"/>
                  </a:cubicBezTo>
                  <a:lnTo>
                    <a:pt x="14506" y="1513"/>
                  </a:lnTo>
                  <a:cubicBezTo>
                    <a:pt x="14506" y="680"/>
                    <a:pt x="13858" y="1"/>
                    <a:pt x="130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75" name="Google Shape;12675;p23"/>
            <p:cNvSpPr/>
            <p:nvPr/>
          </p:nvSpPr>
          <p:spPr>
            <a:xfrm>
              <a:off x="1772025" y="4197650"/>
              <a:ext cx="22400" cy="19050"/>
            </a:xfrm>
            <a:custGeom>
              <a:avLst/>
              <a:gdLst/>
              <a:ahLst/>
              <a:cxnLst/>
              <a:rect l="l" t="t" r="r" b="b"/>
              <a:pathLst>
                <a:path w="896" h="762" extrusionOk="0">
                  <a:moveTo>
                    <a:pt x="525" y="347"/>
                  </a:moveTo>
                  <a:cubicBezTo>
                    <a:pt x="540" y="347"/>
                    <a:pt x="556" y="355"/>
                    <a:pt x="556" y="371"/>
                  </a:cubicBezTo>
                  <a:cubicBezTo>
                    <a:pt x="556" y="401"/>
                    <a:pt x="525" y="401"/>
                    <a:pt x="525" y="401"/>
                  </a:cubicBezTo>
                  <a:cubicBezTo>
                    <a:pt x="494" y="401"/>
                    <a:pt x="494" y="401"/>
                    <a:pt x="494" y="371"/>
                  </a:cubicBezTo>
                  <a:cubicBezTo>
                    <a:pt x="494" y="355"/>
                    <a:pt x="509" y="347"/>
                    <a:pt x="525" y="347"/>
                  </a:cubicBezTo>
                  <a:close/>
                  <a:moveTo>
                    <a:pt x="525" y="0"/>
                  </a:moveTo>
                  <a:cubicBezTo>
                    <a:pt x="185" y="0"/>
                    <a:pt x="0" y="401"/>
                    <a:pt x="247" y="648"/>
                  </a:cubicBezTo>
                  <a:cubicBezTo>
                    <a:pt x="326" y="727"/>
                    <a:pt x="420" y="762"/>
                    <a:pt x="512" y="762"/>
                  </a:cubicBezTo>
                  <a:cubicBezTo>
                    <a:pt x="709" y="762"/>
                    <a:pt x="895" y="602"/>
                    <a:pt x="895" y="371"/>
                  </a:cubicBezTo>
                  <a:cubicBezTo>
                    <a:pt x="895" y="155"/>
                    <a:pt x="741" y="0"/>
                    <a:pt x="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76" name="Google Shape;12676;p23"/>
            <p:cNvSpPr/>
            <p:nvPr/>
          </p:nvSpPr>
          <p:spPr>
            <a:xfrm>
              <a:off x="1806750" y="4197650"/>
              <a:ext cx="22400" cy="19050"/>
            </a:xfrm>
            <a:custGeom>
              <a:avLst/>
              <a:gdLst/>
              <a:ahLst/>
              <a:cxnLst/>
              <a:rect l="l" t="t" r="r" b="b"/>
              <a:pathLst>
                <a:path w="896" h="762" extrusionOk="0">
                  <a:moveTo>
                    <a:pt x="509" y="347"/>
                  </a:moveTo>
                  <a:cubicBezTo>
                    <a:pt x="517" y="347"/>
                    <a:pt x="525" y="355"/>
                    <a:pt x="525" y="371"/>
                  </a:cubicBezTo>
                  <a:cubicBezTo>
                    <a:pt x="525" y="401"/>
                    <a:pt x="525" y="401"/>
                    <a:pt x="525" y="401"/>
                  </a:cubicBezTo>
                  <a:cubicBezTo>
                    <a:pt x="494" y="401"/>
                    <a:pt x="494" y="401"/>
                    <a:pt x="494" y="371"/>
                  </a:cubicBezTo>
                  <a:cubicBezTo>
                    <a:pt x="494" y="355"/>
                    <a:pt x="502" y="347"/>
                    <a:pt x="509" y="347"/>
                  </a:cubicBezTo>
                  <a:close/>
                  <a:moveTo>
                    <a:pt x="525" y="0"/>
                  </a:moveTo>
                  <a:cubicBezTo>
                    <a:pt x="154" y="0"/>
                    <a:pt x="0" y="401"/>
                    <a:pt x="247" y="648"/>
                  </a:cubicBezTo>
                  <a:cubicBezTo>
                    <a:pt x="326" y="727"/>
                    <a:pt x="420" y="762"/>
                    <a:pt x="512" y="762"/>
                  </a:cubicBezTo>
                  <a:cubicBezTo>
                    <a:pt x="709" y="762"/>
                    <a:pt x="895" y="602"/>
                    <a:pt x="895" y="371"/>
                  </a:cubicBezTo>
                  <a:cubicBezTo>
                    <a:pt x="895" y="155"/>
                    <a:pt x="710" y="0"/>
                    <a:pt x="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77" name="Google Shape;12677;p23"/>
            <p:cNvSpPr/>
            <p:nvPr/>
          </p:nvSpPr>
          <p:spPr>
            <a:xfrm>
              <a:off x="1839925" y="4197650"/>
              <a:ext cx="22400" cy="19050"/>
            </a:xfrm>
            <a:custGeom>
              <a:avLst/>
              <a:gdLst/>
              <a:ahLst/>
              <a:cxnLst/>
              <a:rect l="l" t="t" r="r" b="b"/>
              <a:pathLst>
                <a:path w="896" h="762" extrusionOk="0">
                  <a:moveTo>
                    <a:pt x="525" y="347"/>
                  </a:moveTo>
                  <a:cubicBezTo>
                    <a:pt x="540" y="347"/>
                    <a:pt x="556" y="355"/>
                    <a:pt x="556" y="371"/>
                  </a:cubicBezTo>
                  <a:cubicBezTo>
                    <a:pt x="556" y="401"/>
                    <a:pt x="525" y="401"/>
                    <a:pt x="525" y="401"/>
                  </a:cubicBezTo>
                  <a:cubicBezTo>
                    <a:pt x="494" y="401"/>
                    <a:pt x="494" y="401"/>
                    <a:pt x="494" y="371"/>
                  </a:cubicBezTo>
                  <a:cubicBezTo>
                    <a:pt x="494" y="355"/>
                    <a:pt x="509" y="347"/>
                    <a:pt x="525" y="347"/>
                  </a:cubicBezTo>
                  <a:close/>
                  <a:moveTo>
                    <a:pt x="525" y="0"/>
                  </a:moveTo>
                  <a:cubicBezTo>
                    <a:pt x="185" y="0"/>
                    <a:pt x="0" y="401"/>
                    <a:pt x="247" y="648"/>
                  </a:cubicBezTo>
                  <a:cubicBezTo>
                    <a:pt x="326" y="727"/>
                    <a:pt x="420" y="762"/>
                    <a:pt x="512" y="762"/>
                  </a:cubicBezTo>
                  <a:cubicBezTo>
                    <a:pt x="709" y="762"/>
                    <a:pt x="895" y="602"/>
                    <a:pt x="895" y="371"/>
                  </a:cubicBezTo>
                  <a:cubicBezTo>
                    <a:pt x="895" y="155"/>
                    <a:pt x="741" y="0"/>
                    <a:pt x="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78" name="Google Shape;12678;p23"/>
            <p:cNvSpPr/>
            <p:nvPr/>
          </p:nvSpPr>
          <p:spPr>
            <a:xfrm>
              <a:off x="1775875" y="4262450"/>
              <a:ext cx="290125" cy="104950"/>
            </a:xfrm>
            <a:custGeom>
              <a:avLst/>
              <a:gdLst/>
              <a:ahLst/>
              <a:cxnLst/>
              <a:rect l="l" t="t" r="r" b="b"/>
              <a:pathLst>
                <a:path w="11605" h="4198" extrusionOk="0">
                  <a:moveTo>
                    <a:pt x="7932" y="433"/>
                  </a:moveTo>
                  <a:lnTo>
                    <a:pt x="4537" y="3797"/>
                  </a:lnTo>
                  <a:lnTo>
                    <a:pt x="402" y="3797"/>
                  </a:lnTo>
                  <a:lnTo>
                    <a:pt x="402" y="433"/>
                  </a:lnTo>
                  <a:close/>
                  <a:moveTo>
                    <a:pt x="217" y="1"/>
                  </a:moveTo>
                  <a:cubicBezTo>
                    <a:pt x="93" y="1"/>
                    <a:pt x="1" y="93"/>
                    <a:pt x="1" y="217"/>
                  </a:cubicBezTo>
                  <a:lnTo>
                    <a:pt x="1" y="3982"/>
                  </a:lnTo>
                  <a:cubicBezTo>
                    <a:pt x="1" y="4105"/>
                    <a:pt x="93" y="4198"/>
                    <a:pt x="217" y="4198"/>
                  </a:cubicBezTo>
                  <a:lnTo>
                    <a:pt x="11389" y="4198"/>
                  </a:lnTo>
                  <a:cubicBezTo>
                    <a:pt x="11512" y="4198"/>
                    <a:pt x="11605" y="4105"/>
                    <a:pt x="11605" y="3982"/>
                  </a:cubicBezTo>
                  <a:lnTo>
                    <a:pt x="11605" y="2254"/>
                  </a:lnTo>
                  <a:cubicBezTo>
                    <a:pt x="11605" y="2115"/>
                    <a:pt x="11497" y="2045"/>
                    <a:pt x="11389" y="2045"/>
                  </a:cubicBezTo>
                  <a:cubicBezTo>
                    <a:pt x="11281" y="2045"/>
                    <a:pt x="11173" y="2115"/>
                    <a:pt x="11173" y="2254"/>
                  </a:cubicBezTo>
                  <a:lnTo>
                    <a:pt x="11173" y="3797"/>
                  </a:lnTo>
                  <a:lnTo>
                    <a:pt x="5124" y="3797"/>
                  </a:lnTo>
                  <a:lnTo>
                    <a:pt x="8518" y="433"/>
                  </a:lnTo>
                  <a:lnTo>
                    <a:pt x="11142" y="433"/>
                  </a:lnTo>
                  <a:lnTo>
                    <a:pt x="11142" y="1112"/>
                  </a:lnTo>
                  <a:cubicBezTo>
                    <a:pt x="11142" y="1235"/>
                    <a:pt x="11234" y="1328"/>
                    <a:pt x="11358" y="1328"/>
                  </a:cubicBezTo>
                  <a:cubicBezTo>
                    <a:pt x="11481" y="1328"/>
                    <a:pt x="11574" y="1235"/>
                    <a:pt x="11574" y="1112"/>
                  </a:cubicBezTo>
                  <a:lnTo>
                    <a:pt x="11574" y="217"/>
                  </a:lnTo>
                  <a:cubicBezTo>
                    <a:pt x="11574" y="93"/>
                    <a:pt x="11481" y="1"/>
                    <a:pt x="113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79" name="Google Shape;12679;p23"/>
            <p:cNvSpPr/>
            <p:nvPr/>
          </p:nvSpPr>
          <p:spPr>
            <a:xfrm>
              <a:off x="1991900" y="4300250"/>
              <a:ext cx="44775" cy="10825"/>
            </a:xfrm>
            <a:custGeom>
              <a:avLst/>
              <a:gdLst/>
              <a:ahLst/>
              <a:cxnLst/>
              <a:rect l="l" t="t" r="r" b="b"/>
              <a:pathLst>
                <a:path w="1791" h="433" extrusionOk="0">
                  <a:moveTo>
                    <a:pt x="310" y="1"/>
                  </a:moveTo>
                  <a:cubicBezTo>
                    <a:pt x="1" y="1"/>
                    <a:pt x="1" y="433"/>
                    <a:pt x="310" y="433"/>
                  </a:cubicBezTo>
                  <a:lnTo>
                    <a:pt x="1513" y="433"/>
                  </a:lnTo>
                  <a:cubicBezTo>
                    <a:pt x="1791" y="433"/>
                    <a:pt x="1791" y="1"/>
                    <a:pt x="15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80" name="Google Shape;12680;p23"/>
            <p:cNvSpPr/>
            <p:nvPr/>
          </p:nvSpPr>
          <p:spPr>
            <a:xfrm>
              <a:off x="1964125" y="4324175"/>
              <a:ext cx="72550" cy="10050"/>
            </a:xfrm>
            <a:custGeom>
              <a:avLst/>
              <a:gdLst/>
              <a:ahLst/>
              <a:cxnLst/>
              <a:rect l="l" t="t" r="r" b="b"/>
              <a:pathLst>
                <a:path w="2902" h="402" extrusionOk="0">
                  <a:moveTo>
                    <a:pt x="279" y="1"/>
                  </a:moveTo>
                  <a:cubicBezTo>
                    <a:pt x="1" y="1"/>
                    <a:pt x="1" y="402"/>
                    <a:pt x="279" y="402"/>
                  </a:cubicBezTo>
                  <a:lnTo>
                    <a:pt x="2624" y="402"/>
                  </a:lnTo>
                  <a:cubicBezTo>
                    <a:pt x="2902" y="402"/>
                    <a:pt x="2902" y="1"/>
                    <a:pt x="26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81" name="Google Shape;12681;p23"/>
            <p:cNvSpPr/>
            <p:nvPr/>
          </p:nvSpPr>
          <p:spPr>
            <a:xfrm>
              <a:off x="1773550" y="4386675"/>
              <a:ext cx="130425" cy="10825"/>
            </a:xfrm>
            <a:custGeom>
              <a:avLst/>
              <a:gdLst/>
              <a:ahLst/>
              <a:cxnLst/>
              <a:rect l="l" t="t" r="r" b="b"/>
              <a:pathLst>
                <a:path w="5217" h="433" extrusionOk="0">
                  <a:moveTo>
                    <a:pt x="310" y="0"/>
                  </a:moveTo>
                  <a:cubicBezTo>
                    <a:pt x="1" y="0"/>
                    <a:pt x="1" y="433"/>
                    <a:pt x="310" y="433"/>
                  </a:cubicBezTo>
                  <a:lnTo>
                    <a:pt x="4939" y="433"/>
                  </a:lnTo>
                  <a:cubicBezTo>
                    <a:pt x="5217" y="433"/>
                    <a:pt x="5217" y="0"/>
                    <a:pt x="49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82" name="Google Shape;12682;p23"/>
            <p:cNvSpPr/>
            <p:nvPr/>
          </p:nvSpPr>
          <p:spPr>
            <a:xfrm>
              <a:off x="1773550" y="4411375"/>
              <a:ext cx="130425" cy="10825"/>
            </a:xfrm>
            <a:custGeom>
              <a:avLst/>
              <a:gdLst/>
              <a:ahLst/>
              <a:cxnLst/>
              <a:rect l="l" t="t" r="r" b="b"/>
              <a:pathLst>
                <a:path w="5217" h="433" extrusionOk="0">
                  <a:moveTo>
                    <a:pt x="310" y="0"/>
                  </a:moveTo>
                  <a:cubicBezTo>
                    <a:pt x="1" y="0"/>
                    <a:pt x="1" y="432"/>
                    <a:pt x="310" y="432"/>
                  </a:cubicBezTo>
                  <a:lnTo>
                    <a:pt x="4939" y="432"/>
                  </a:lnTo>
                  <a:cubicBezTo>
                    <a:pt x="5217" y="432"/>
                    <a:pt x="5217" y="0"/>
                    <a:pt x="49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83" name="Google Shape;12683;p23"/>
            <p:cNvSpPr/>
            <p:nvPr/>
          </p:nvSpPr>
          <p:spPr>
            <a:xfrm>
              <a:off x="1773550" y="4434500"/>
              <a:ext cx="130425" cy="10825"/>
            </a:xfrm>
            <a:custGeom>
              <a:avLst/>
              <a:gdLst/>
              <a:ahLst/>
              <a:cxnLst/>
              <a:rect l="l" t="t" r="r" b="b"/>
              <a:pathLst>
                <a:path w="5217" h="433" extrusionOk="0">
                  <a:moveTo>
                    <a:pt x="310" y="1"/>
                  </a:moveTo>
                  <a:cubicBezTo>
                    <a:pt x="1" y="1"/>
                    <a:pt x="1" y="433"/>
                    <a:pt x="310" y="433"/>
                  </a:cubicBezTo>
                  <a:lnTo>
                    <a:pt x="4939" y="433"/>
                  </a:lnTo>
                  <a:cubicBezTo>
                    <a:pt x="5217" y="433"/>
                    <a:pt x="5217" y="1"/>
                    <a:pt x="49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84" name="Google Shape;12684;p23"/>
          <p:cNvGrpSpPr/>
          <p:nvPr/>
        </p:nvGrpSpPr>
        <p:grpSpPr>
          <a:xfrm>
            <a:off x="7721420" y="3975874"/>
            <a:ext cx="361875" cy="361875"/>
            <a:chOff x="980425" y="1904625"/>
            <a:chExt cx="361875" cy="361875"/>
          </a:xfrm>
        </p:grpSpPr>
        <p:sp>
          <p:nvSpPr>
            <p:cNvPr id="12685" name="Google Shape;12685;p23"/>
            <p:cNvSpPr/>
            <p:nvPr/>
          </p:nvSpPr>
          <p:spPr>
            <a:xfrm>
              <a:off x="980425" y="1904625"/>
              <a:ext cx="361875" cy="361875"/>
            </a:xfrm>
            <a:custGeom>
              <a:avLst/>
              <a:gdLst/>
              <a:ahLst/>
              <a:cxnLst/>
              <a:rect l="l" t="t" r="r" b="b"/>
              <a:pathLst>
                <a:path w="14475" h="14475" extrusionOk="0">
                  <a:moveTo>
                    <a:pt x="5740" y="432"/>
                  </a:moveTo>
                  <a:cubicBezTo>
                    <a:pt x="6234" y="432"/>
                    <a:pt x="6604" y="802"/>
                    <a:pt x="6604" y="1296"/>
                  </a:cubicBezTo>
                  <a:lnTo>
                    <a:pt x="6604" y="1636"/>
                  </a:lnTo>
                  <a:lnTo>
                    <a:pt x="1512" y="1636"/>
                  </a:lnTo>
                  <a:lnTo>
                    <a:pt x="1512" y="1296"/>
                  </a:lnTo>
                  <a:cubicBezTo>
                    <a:pt x="1512" y="802"/>
                    <a:pt x="1913" y="432"/>
                    <a:pt x="2376" y="432"/>
                  </a:cubicBezTo>
                  <a:close/>
                  <a:moveTo>
                    <a:pt x="12098" y="432"/>
                  </a:moveTo>
                  <a:cubicBezTo>
                    <a:pt x="12592" y="432"/>
                    <a:pt x="12962" y="802"/>
                    <a:pt x="12962" y="1296"/>
                  </a:cubicBezTo>
                  <a:lnTo>
                    <a:pt x="12962" y="1636"/>
                  </a:lnTo>
                  <a:lnTo>
                    <a:pt x="7870" y="1636"/>
                  </a:lnTo>
                  <a:lnTo>
                    <a:pt x="7870" y="1296"/>
                  </a:lnTo>
                  <a:cubicBezTo>
                    <a:pt x="7870" y="802"/>
                    <a:pt x="8271" y="432"/>
                    <a:pt x="8734" y="432"/>
                  </a:cubicBezTo>
                  <a:close/>
                  <a:moveTo>
                    <a:pt x="12962" y="2068"/>
                  </a:moveTo>
                  <a:lnTo>
                    <a:pt x="12962" y="6697"/>
                  </a:lnTo>
                  <a:cubicBezTo>
                    <a:pt x="12962" y="7191"/>
                    <a:pt x="12592" y="7592"/>
                    <a:pt x="12098" y="7592"/>
                  </a:cubicBezTo>
                  <a:lnTo>
                    <a:pt x="8734" y="7592"/>
                  </a:lnTo>
                  <a:cubicBezTo>
                    <a:pt x="8271" y="7592"/>
                    <a:pt x="7870" y="7191"/>
                    <a:pt x="7870" y="6697"/>
                  </a:cubicBezTo>
                  <a:lnTo>
                    <a:pt x="7870" y="2068"/>
                  </a:lnTo>
                  <a:close/>
                  <a:moveTo>
                    <a:pt x="6604" y="2068"/>
                  </a:moveTo>
                  <a:lnTo>
                    <a:pt x="6604" y="4722"/>
                  </a:lnTo>
                  <a:cubicBezTo>
                    <a:pt x="6604" y="4861"/>
                    <a:pt x="6712" y="4930"/>
                    <a:pt x="6820" y="4930"/>
                  </a:cubicBezTo>
                  <a:cubicBezTo>
                    <a:pt x="6928" y="4930"/>
                    <a:pt x="7037" y="4861"/>
                    <a:pt x="7037" y="4722"/>
                  </a:cubicBezTo>
                  <a:lnTo>
                    <a:pt x="7037" y="2592"/>
                  </a:lnTo>
                  <a:lnTo>
                    <a:pt x="7438" y="2592"/>
                  </a:lnTo>
                  <a:lnTo>
                    <a:pt x="7438" y="6697"/>
                  </a:lnTo>
                  <a:cubicBezTo>
                    <a:pt x="7438" y="7407"/>
                    <a:pt x="8024" y="7993"/>
                    <a:pt x="8734" y="7993"/>
                  </a:cubicBezTo>
                  <a:lnTo>
                    <a:pt x="12098" y="7993"/>
                  </a:lnTo>
                  <a:cubicBezTo>
                    <a:pt x="12808" y="7993"/>
                    <a:pt x="13394" y="7407"/>
                    <a:pt x="13394" y="6697"/>
                  </a:cubicBezTo>
                  <a:lnTo>
                    <a:pt x="13394" y="2592"/>
                  </a:lnTo>
                  <a:cubicBezTo>
                    <a:pt x="13734" y="2592"/>
                    <a:pt x="14042" y="2901"/>
                    <a:pt x="14042" y="3271"/>
                  </a:cubicBezTo>
                  <a:lnTo>
                    <a:pt x="14042" y="9228"/>
                  </a:lnTo>
                  <a:lnTo>
                    <a:pt x="432" y="9228"/>
                  </a:lnTo>
                  <a:lnTo>
                    <a:pt x="432" y="3271"/>
                  </a:lnTo>
                  <a:cubicBezTo>
                    <a:pt x="432" y="2901"/>
                    <a:pt x="710" y="2592"/>
                    <a:pt x="1080" y="2592"/>
                  </a:cubicBezTo>
                  <a:lnTo>
                    <a:pt x="1080" y="6697"/>
                  </a:lnTo>
                  <a:cubicBezTo>
                    <a:pt x="1080" y="7407"/>
                    <a:pt x="1667" y="7993"/>
                    <a:pt x="2376" y="7993"/>
                  </a:cubicBezTo>
                  <a:lnTo>
                    <a:pt x="5740" y="7993"/>
                  </a:lnTo>
                  <a:cubicBezTo>
                    <a:pt x="6450" y="7993"/>
                    <a:pt x="7037" y="7407"/>
                    <a:pt x="7037" y="6697"/>
                  </a:cubicBezTo>
                  <a:lnTo>
                    <a:pt x="7037" y="5987"/>
                  </a:lnTo>
                  <a:cubicBezTo>
                    <a:pt x="7037" y="5848"/>
                    <a:pt x="6928" y="5779"/>
                    <a:pt x="6820" y="5779"/>
                  </a:cubicBezTo>
                  <a:cubicBezTo>
                    <a:pt x="6712" y="5779"/>
                    <a:pt x="6604" y="5848"/>
                    <a:pt x="6604" y="5987"/>
                  </a:cubicBezTo>
                  <a:lnTo>
                    <a:pt x="6604" y="6697"/>
                  </a:lnTo>
                  <a:cubicBezTo>
                    <a:pt x="6604" y="7191"/>
                    <a:pt x="6234" y="7592"/>
                    <a:pt x="5740" y="7592"/>
                  </a:cubicBezTo>
                  <a:lnTo>
                    <a:pt x="2376" y="7592"/>
                  </a:lnTo>
                  <a:cubicBezTo>
                    <a:pt x="1913" y="7592"/>
                    <a:pt x="1512" y="7191"/>
                    <a:pt x="1512" y="6697"/>
                  </a:cubicBezTo>
                  <a:lnTo>
                    <a:pt x="1512" y="2068"/>
                  </a:lnTo>
                  <a:close/>
                  <a:moveTo>
                    <a:pt x="8148" y="11758"/>
                  </a:moveTo>
                  <a:lnTo>
                    <a:pt x="8148" y="13147"/>
                  </a:lnTo>
                  <a:lnTo>
                    <a:pt x="6388" y="13147"/>
                  </a:lnTo>
                  <a:lnTo>
                    <a:pt x="6388" y="11758"/>
                  </a:lnTo>
                  <a:close/>
                  <a:moveTo>
                    <a:pt x="2376" y="0"/>
                  </a:moveTo>
                  <a:cubicBezTo>
                    <a:pt x="1667" y="0"/>
                    <a:pt x="1080" y="586"/>
                    <a:pt x="1080" y="1296"/>
                  </a:cubicBezTo>
                  <a:lnTo>
                    <a:pt x="1080" y="2160"/>
                  </a:lnTo>
                  <a:cubicBezTo>
                    <a:pt x="494" y="2191"/>
                    <a:pt x="0" y="2654"/>
                    <a:pt x="0" y="3271"/>
                  </a:cubicBezTo>
                  <a:lnTo>
                    <a:pt x="0" y="10678"/>
                  </a:lnTo>
                  <a:cubicBezTo>
                    <a:pt x="0" y="11265"/>
                    <a:pt x="494" y="11758"/>
                    <a:pt x="1080" y="11758"/>
                  </a:cubicBezTo>
                  <a:lnTo>
                    <a:pt x="5956" y="11758"/>
                  </a:lnTo>
                  <a:lnTo>
                    <a:pt x="5956" y="13147"/>
                  </a:lnTo>
                  <a:lnTo>
                    <a:pt x="4876" y="13147"/>
                  </a:lnTo>
                  <a:cubicBezTo>
                    <a:pt x="4043" y="13147"/>
                    <a:pt x="4043" y="14474"/>
                    <a:pt x="4876" y="14474"/>
                  </a:cubicBezTo>
                  <a:lnTo>
                    <a:pt x="5586" y="14474"/>
                  </a:lnTo>
                  <a:cubicBezTo>
                    <a:pt x="5854" y="14474"/>
                    <a:pt x="5863" y="14071"/>
                    <a:pt x="5614" y="14071"/>
                  </a:cubicBezTo>
                  <a:cubicBezTo>
                    <a:pt x="5605" y="14071"/>
                    <a:pt x="5596" y="14072"/>
                    <a:pt x="5586" y="14073"/>
                  </a:cubicBezTo>
                  <a:lnTo>
                    <a:pt x="4876" y="14073"/>
                  </a:lnTo>
                  <a:cubicBezTo>
                    <a:pt x="4598" y="14011"/>
                    <a:pt x="4598" y="13610"/>
                    <a:pt x="4876" y="13579"/>
                  </a:cubicBezTo>
                  <a:lnTo>
                    <a:pt x="9598" y="13579"/>
                  </a:lnTo>
                  <a:cubicBezTo>
                    <a:pt x="9876" y="13579"/>
                    <a:pt x="9876" y="14073"/>
                    <a:pt x="9598" y="14073"/>
                  </a:cubicBezTo>
                  <a:lnTo>
                    <a:pt x="6820" y="14073"/>
                  </a:lnTo>
                  <a:cubicBezTo>
                    <a:pt x="6543" y="14073"/>
                    <a:pt x="6543" y="14474"/>
                    <a:pt x="6820" y="14474"/>
                  </a:cubicBezTo>
                  <a:lnTo>
                    <a:pt x="9598" y="14474"/>
                  </a:lnTo>
                  <a:cubicBezTo>
                    <a:pt x="10431" y="14474"/>
                    <a:pt x="10431" y="13147"/>
                    <a:pt x="9598" y="13147"/>
                  </a:cubicBezTo>
                  <a:lnTo>
                    <a:pt x="8549" y="13147"/>
                  </a:lnTo>
                  <a:lnTo>
                    <a:pt x="8549" y="11758"/>
                  </a:lnTo>
                  <a:lnTo>
                    <a:pt x="10956" y="11758"/>
                  </a:lnTo>
                  <a:cubicBezTo>
                    <a:pt x="11265" y="11758"/>
                    <a:pt x="11265" y="11326"/>
                    <a:pt x="10956" y="11326"/>
                  </a:cubicBezTo>
                  <a:lnTo>
                    <a:pt x="1111" y="11326"/>
                  </a:lnTo>
                  <a:cubicBezTo>
                    <a:pt x="741" y="11326"/>
                    <a:pt x="432" y="11049"/>
                    <a:pt x="432" y="10678"/>
                  </a:cubicBezTo>
                  <a:lnTo>
                    <a:pt x="432" y="9660"/>
                  </a:lnTo>
                  <a:lnTo>
                    <a:pt x="14042" y="9660"/>
                  </a:lnTo>
                  <a:lnTo>
                    <a:pt x="14042" y="10678"/>
                  </a:lnTo>
                  <a:cubicBezTo>
                    <a:pt x="14042" y="11049"/>
                    <a:pt x="13734" y="11357"/>
                    <a:pt x="13394" y="11357"/>
                  </a:cubicBezTo>
                  <a:lnTo>
                    <a:pt x="12221" y="11357"/>
                  </a:lnTo>
                  <a:cubicBezTo>
                    <a:pt x="11944" y="11357"/>
                    <a:pt x="11944" y="11758"/>
                    <a:pt x="12221" y="11758"/>
                  </a:cubicBezTo>
                  <a:lnTo>
                    <a:pt x="13394" y="11758"/>
                  </a:lnTo>
                  <a:cubicBezTo>
                    <a:pt x="13980" y="11758"/>
                    <a:pt x="14474" y="11265"/>
                    <a:pt x="14474" y="10678"/>
                  </a:cubicBezTo>
                  <a:lnTo>
                    <a:pt x="14474" y="3271"/>
                  </a:lnTo>
                  <a:cubicBezTo>
                    <a:pt x="14474" y="2654"/>
                    <a:pt x="13980" y="2191"/>
                    <a:pt x="13394" y="2160"/>
                  </a:cubicBezTo>
                  <a:lnTo>
                    <a:pt x="13394" y="1296"/>
                  </a:lnTo>
                  <a:cubicBezTo>
                    <a:pt x="13394" y="586"/>
                    <a:pt x="12808" y="0"/>
                    <a:pt x="12098" y="0"/>
                  </a:cubicBezTo>
                  <a:lnTo>
                    <a:pt x="8734" y="0"/>
                  </a:lnTo>
                  <a:cubicBezTo>
                    <a:pt x="8024" y="0"/>
                    <a:pt x="7438" y="586"/>
                    <a:pt x="7438" y="1296"/>
                  </a:cubicBezTo>
                  <a:lnTo>
                    <a:pt x="7438" y="2160"/>
                  </a:lnTo>
                  <a:lnTo>
                    <a:pt x="7067" y="2160"/>
                  </a:lnTo>
                  <a:lnTo>
                    <a:pt x="7067" y="1296"/>
                  </a:lnTo>
                  <a:cubicBezTo>
                    <a:pt x="7067" y="586"/>
                    <a:pt x="6450" y="0"/>
                    <a:pt x="57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86" name="Google Shape;12686;p23"/>
            <p:cNvSpPr/>
            <p:nvPr/>
          </p:nvSpPr>
          <p:spPr>
            <a:xfrm>
              <a:off x="1054750" y="1995075"/>
              <a:ext cx="54275" cy="54450"/>
            </a:xfrm>
            <a:custGeom>
              <a:avLst/>
              <a:gdLst/>
              <a:ahLst/>
              <a:cxnLst/>
              <a:rect l="l" t="t" r="r" b="b"/>
              <a:pathLst>
                <a:path w="2171" h="2178" extrusionOk="0">
                  <a:moveTo>
                    <a:pt x="1101" y="703"/>
                  </a:moveTo>
                  <a:lnTo>
                    <a:pt x="1317" y="1227"/>
                  </a:lnTo>
                  <a:lnTo>
                    <a:pt x="854" y="1227"/>
                  </a:lnTo>
                  <a:lnTo>
                    <a:pt x="1101" y="703"/>
                  </a:lnTo>
                  <a:close/>
                  <a:moveTo>
                    <a:pt x="1085" y="1"/>
                  </a:moveTo>
                  <a:cubicBezTo>
                    <a:pt x="1008" y="1"/>
                    <a:pt x="931" y="39"/>
                    <a:pt x="885" y="116"/>
                  </a:cubicBezTo>
                  <a:lnTo>
                    <a:pt x="82" y="1875"/>
                  </a:lnTo>
                  <a:cubicBezTo>
                    <a:pt x="0" y="2040"/>
                    <a:pt x="137" y="2177"/>
                    <a:pt x="274" y="2177"/>
                  </a:cubicBezTo>
                  <a:cubicBezTo>
                    <a:pt x="343" y="2177"/>
                    <a:pt x="412" y="2143"/>
                    <a:pt x="453" y="2061"/>
                  </a:cubicBezTo>
                  <a:lnTo>
                    <a:pt x="638" y="1659"/>
                  </a:lnTo>
                  <a:lnTo>
                    <a:pt x="1533" y="1659"/>
                  </a:lnTo>
                  <a:lnTo>
                    <a:pt x="1718" y="2061"/>
                  </a:lnTo>
                  <a:cubicBezTo>
                    <a:pt x="1749" y="2143"/>
                    <a:pt x="1814" y="2177"/>
                    <a:pt x="1883" y="2177"/>
                  </a:cubicBezTo>
                  <a:cubicBezTo>
                    <a:pt x="2020" y="2177"/>
                    <a:pt x="2171" y="2040"/>
                    <a:pt x="2088" y="1875"/>
                  </a:cubicBezTo>
                  <a:lnTo>
                    <a:pt x="1286" y="116"/>
                  </a:lnTo>
                  <a:cubicBezTo>
                    <a:pt x="1240" y="39"/>
                    <a:pt x="1162" y="1"/>
                    <a:pt x="108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87" name="Google Shape;12687;p23"/>
            <p:cNvSpPr/>
            <p:nvPr/>
          </p:nvSpPr>
          <p:spPr>
            <a:xfrm>
              <a:off x="1221125" y="1993225"/>
              <a:ext cx="39375" cy="56475"/>
            </a:xfrm>
            <a:custGeom>
              <a:avLst/>
              <a:gdLst/>
              <a:ahLst/>
              <a:cxnLst/>
              <a:rect l="l" t="t" r="r" b="b"/>
              <a:pathLst>
                <a:path w="1575" h="2259" extrusionOk="0">
                  <a:moveTo>
                    <a:pt x="803" y="406"/>
                  </a:moveTo>
                  <a:cubicBezTo>
                    <a:pt x="988" y="406"/>
                    <a:pt x="988" y="715"/>
                    <a:pt x="803" y="715"/>
                  </a:cubicBezTo>
                  <a:lnTo>
                    <a:pt x="402" y="715"/>
                  </a:lnTo>
                  <a:lnTo>
                    <a:pt x="402" y="406"/>
                  </a:lnTo>
                  <a:close/>
                  <a:moveTo>
                    <a:pt x="803" y="1116"/>
                  </a:moveTo>
                  <a:cubicBezTo>
                    <a:pt x="988" y="1147"/>
                    <a:pt x="1143" y="1209"/>
                    <a:pt x="1174" y="1425"/>
                  </a:cubicBezTo>
                  <a:cubicBezTo>
                    <a:pt x="1205" y="1641"/>
                    <a:pt x="1019" y="1795"/>
                    <a:pt x="834" y="1826"/>
                  </a:cubicBezTo>
                  <a:lnTo>
                    <a:pt x="402" y="1826"/>
                  </a:lnTo>
                  <a:lnTo>
                    <a:pt x="402" y="1116"/>
                  </a:lnTo>
                  <a:close/>
                  <a:moveTo>
                    <a:pt x="178" y="0"/>
                  </a:moveTo>
                  <a:cubicBezTo>
                    <a:pt x="75" y="0"/>
                    <a:pt x="1" y="108"/>
                    <a:pt x="1" y="190"/>
                  </a:cubicBezTo>
                  <a:lnTo>
                    <a:pt x="1" y="2042"/>
                  </a:lnTo>
                  <a:cubicBezTo>
                    <a:pt x="1" y="2165"/>
                    <a:pt x="93" y="2258"/>
                    <a:pt x="217" y="2258"/>
                  </a:cubicBezTo>
                  <a:lnTo>
                    <a:pt x="803" y="2258"/>
                  </a:lnTo>
                  <a:cubicBezTo>
                    <a:pt x="1235" y="2258"/>
                    <a:pt x="1575" y="1888"/>
                    <a:pt x="1575" y="1486"/>
                  </a:cubicBezTo>
                  <a:cubicBezTo>
                    <a:pt x="1575" y="1209"/>
                    <a:pt x="1451" y="993"/>
                    <a:pt x="1266" y="838"/>
                  </a:cubicBezTo>
                  <a:cubicBezTo>
                    <a:pt x="1328" y="746"/>
                    <a:pt x="1359" y="653"/>
                    <a:pt x="1359" y="561"/>
                  </a:cubicBezTo>
                  <a:cubicBezTo>
                    <a:pt x="1359" y="252"/>
                    <a:pt x="1112" y="5"/>
                    <a:pt x="803" y="5"/>
                  </a:cubicBezTo>
                  <a:lnTo>
                    <a:pt x="217" y="5"/>
                  </a:lnTo>
                  <a:cubicBezTo>
                    <a:pt x="204" y="2"/>
                    <a:pt x="191" y="0"/>
                    <a:pt x="1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88" name="Google Shape;12688;p23"/>
            <p:cNvSpPr/>
            <p:nvPr/>
          </p:nvSpPr>
          <p:spPr>
            <a:xfrm>
              <a:off x="1031325" y="1926225"/>
              <a:ext cx="13925" cy="10825"/>
            </a:xfrm>
            <a:custGeom>
              <a:avLst/>
              <a:gdLst/>
              <a:ahLst/>
              <a:cxnLst/>
              <a:rect l="l" t="t" r="r" b="b"/>
              <a:pathLst>
                <a:path w="557" h="433" extrusionOk="0">
                  <a:moveTo>
                    <a:pt x="279" y="0"/>
                  </a:moveTo>
                  <a:cubicBezTo>
                    <a:pt x="1" y="0"/>
                    <a:pt x="1" y="432"/>
                    <a:pt x="279" y="432"/>
                  </a:cubicBezTo>
                  <a:cubicBezTo>
                    <a:pt x="556" y="432"/>
                    <a:pt x="556" y="0"/>
                    <a:pt x="2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89" name="Google Shape;12689;p23"/>
            <p:cNvSpPr/>
            <p:nvPr/>
          </p:nvSpPr>
          <p:spPr>
            <a:xfrm>
              <a:off x="1049850" y="1926225"/>
              <a:ext cx="13925" cy="10825"/>
            </a:xfrm>
            <a:custGeom>
              <a:avLst/>
              <a:gdLst/>
              <a:ahLst/>
              <a:cxnLst/>
              <a:rect l="l" t="t" r="r" b="b"/>
              <a:pathLst>
                <a:path w="557" h="433" extrusionOk="0">
                  <a:moveTo>
                    <a:pt x="278" y="0"/>
                  </a:moveTo>
                  <a:cubicBezTo>
                    <a:pt x="1" y="0"/>
                    <a:pt x="1" y="432"/>
                    <a:pt x="278" y="432"/>
                  </a:cubicBezTo>
                  <a:cubicBezTo>
                    <a:pt x="556" y="43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90" name="Google Shape;12690;p23"/>
            <p:cNvSpPr/>
            <p:nvPr/>
          </p:nvSpPr>
          <p:spPr>
            <a:xfrm>
              <a:off x="1067600" y="1926225"/>
              <a:ext cx="13900" cy="10825"/>
            </a:xfrm>
            <a:custGeom>
              <a:avLst/>
              <a:gdLst/>
              <a:ahLst/>
              <a:cxnLst/>
              <a:rect l="l" t="t" r="r" b="b"/>
              <a:pathLst>
                <a:path w="556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cubicBezTo>
                    <a:pt x="556" y="43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91" name="Google Shape;12691;p23"/>
            <p:cNvSpPr/>
            <p:nvPr/>
          </p:nvSpPr>
          <p:spPr>
            <a:xfrm>
              <a:off x="1190275" y="1926225"/>
              <a:ext cx="14675" cy="10825"/>
            </a:xfrm>
            <a:custGeom>
              <a:avLst/>
              <a:gdLst/>
              <a:ahLst/>
              <a:cxnLst/>
              <a:rect l="l" t="t" r="r" b="b"/>
              <a:pathLst>
                <a:path w="587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cubicBezTo>
                    <a:pt x="587" y="432"/>
                    <a:pt x="587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92" name="Google Shape;12692;p23"/>
            <p:cNvSpPr/>
            <p:nvPr/>
          </p:nvSpPr>
          <p:spPr>
            <a:xfrm>
              <a:off x="1208800" y="1926225"/>
              <a:ext cx="13900" cy="10825"/>
            </a:xfrm>
            <a:custGeom>
              <a:avLst/>
              <a:gdLst/>
              <a:ahLst/>
              <a:cxnLst/>
              <a:rect l="l" t="t" r="r" b="b"/>
              <a:pathLst>
                <a:path w="556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cubicBezTo>
                    <a:pt x="556" y="43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93" name="Google Shape;12693;p23"/>
            <p:cNvSpPr/>
            <p:nvPr/>
          </p:nvSpPr>
          <p:spPr>
            <a:xfrm>
              <a:off x="1226525" y="1926225"/>
              <a:ext cx="13925" cy="10825"/>
            </a:xfrm>
            <a:custGeom>
              <a:avLst/>
              <a:gdLst/>
              <a:ahLst/>
              <a:cxnLst/>
              <a:rect l="l" t="t" r="r" b="b"/>
              <a:pathLst>
                <a:path w="557" h="433" extrusionOk="0">
                  <a:moveTo>
                    <a:pt x="279" y="0"/>
                  </a:moveTo>
                  <a:cubicBezTo>
                    <a:pt x="1" y="0"/>
                    <a:pt x="1" y="432"/>
                    <a:pt x="279" y="432"/>
                  </a:cubicBezTo>
                  <a:cubicBezTo>
                    <a:pt x="556" y="432"/>
                    <a:pt x="556" y="0"/>
                    <a:pt x="2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694" name="Google Shape;12694;p23"/>
          <p:cNvGrpSpPr/>
          <p:nvPr/>
        </p:nvGrpSpPr>
        <p:grpSpPr>
          <a:xfrm>
            <a:off x="6265756" y="3975686"/>
            <a:ext cx="367275" cy="362250"/>
            <a:chOff x="7726050" y="4141325"/>
            <a:chExt cx="367275" cy="362250"/>
          </a:xfrm>
        </p:grpSpPr>
        <p:sp>
          <p:nvSpPr>
            <p:cNvPr id="12695" name="Google Shape;12695;p23"/>
            <p:cNvSpPr/>
            <p:nvPr/>
          </p:nvSpPr>
          <p:spPr>
            <a:xfrm>
              <a:off x="7793175" y="4357550"/>
              <a:ext cx="60200" cy="109000"/>
            </a:xfrm>
            <a:custGeom>
              <a:avLst/>
              <a:gdLst/>
              <a:ahLst/>
              <a:cxnLst/>
              <a:rect l="l" t="t" r="r" b="b"/>
              <a:pathLst>
                <a:path w="2408" h="4360" extrusionOk="0">
                  <a:moveTo>
                    <a:pt x="1219" y="0"/>
                  </a:moveTo>
                  <a:cubicBezTo>
                    <a:pt x="1119" y="0"/>
                    <a:pt x="1019" y="70"/>
                    <a:pt x="1019" y="209"/>
                  </a:cubicBezTo>
                  <a:lnTo>
                    <a:pt x="1019" y="610"/>
                  </a:lnTo>
                  <a:cubicBezTo>
                    <a:pt x="957" y="610"/>
                    <a:pt x="895" y="641"/>
                    <a:pt x="864" y="641"/>
                  </a:cubicBezTo>
                  <a:cubicBezTo>
                    <a:pt x="0" y="888"/>
                    <a:pt x="124" y="2153"/>
                    <a:pt x="1019" y="2246"/>
                  </a:cubicBezTo>
                  <a:cubicBezTo>
                    <a:pt x="1235" y="2246"/>
                    <a:pt x="1451" y="2307"/>
                    <a:pt x="1636" y="2431"/>
                  </a:cubicBezTo>
                  <a:cubicBezTo>
                    <a:pt x="1821" y="2585"/>
                    <a:pt x="1852" y="2832"/>
                    <a:pt x="1759" y="3048"/>
                  </a:cubicBezTo>
                  <a:cubicBezTo>
                    <a:pt x="1632" y="3226"/>
                    <a:pt x="1441" y="3342"/>
                    <a:pt x="1240" y="3342"/>
                  </a:cubicBezTo>
                  <a:cubicBezTo>
                    <a:pt x="1197" y="3342"/>
                    <a:pt x="1154" y="3337"/>
                    <a:pt x="1111" y="3326"/>
                  </a:cubicBezTo>
                  <a:lnTo>
                    <a:pt x="1080" y="3357"/>
                  </a:lnTo>
                  <a:cubicBezTo>
                    <a:pt x="803" y="3295"/>
                    <a:pt x="587" y="3079"/>
                    <a:pt x="525" y="2801"/>
                  </a:cubicBezTo>
                  <a:cubicBezTo>
                    <a:pt x="525" y="2662"/>
                    <a:pt x="417" y="2593"/>
                    <a:pt x="313" y="2593"/>
                  </a:cubicBezTo>
                  <a:cubicBezTo>
                    <a:pt x="209" y="2593"/>
                    <a:pt x="108" y="2662"/>
                    <a:pt x="124" y="2801"/>
                  </a:cubicBezTo>
                  <a:cubicBezTo>
                    <a:pt x="124" y="3295"/>
                    <a:pt x="494" y="3696"/>
                    <a:pt x="988" y="3758"/>
                  </a:cubicBezTo>
                  <a:lnTo>
                    <a:pt x="988" y="4128"/>
                  </a:lnTo>
                  <a:cubicBezTo>
                    <a:pt x="988" y="4282"/>
                    <a:pt x="1096" y="4360"/>
                    <a:pt x="1204" y="4360"/>
                  </a:cubicBezTo>
                  <a:cubicBezTo>
                    <a:pt x="1312" y="4360"/>
                    <a:pt x="1420" y="4282"/>
                    <a:pt x="1420" y="4128"/>
                  </a:cubicBezTo>
                  <a:lnTo>
                    <a:pt x="1420" y="3758"/>
                  </a:lnTo>
                  <a:cubicBezTo>
                    <a:pt x="1667" y="3696"/>
                    <a:pt x="1914" y="3542"/>
                    <a:pt x="2068" y="3326"/>
                  </a:cubicBezTo>
                  <a:cubicBezTo>
                    <a:pt x="2408" y="2801"/>
                    <a:pt x="2130" y="2122"/>
                    <a:pt x="1574" y="1937"/>
                  </a:cubicBezTo>
                  <a:cubicBezTo>
                    <a:pt x="1358" y="1875"/>
                    <a:pt x="1111" y="1875"/>
                    <a:pt x="895" y="1814"/>
                  </a:cubicBezTo>
                  <a:cubicBezTo>
                    <a:pt x="741" y="1721"/>
                    <a:pt x="648" y="1505"/>
                    <a:pt x="710" y="1320"/>
                  </a:cubicBezTo>
                  <a:cubicBezTo>
                    <a:pt x="781" y="1120"/>
                    <a:pt x="958" y="1033"/>
                    <a:pt x="1143" y="1033"/>
                  </a:cubicBezTo>
                  <a:cubicBezTo>
                    <a:pt x="1358" y="1033"/>
                    <a:pt x="1584" y="1151"/>
                    <a:pt x="1667" y="1351"/>
                  </a:cubicBezTo>
                  <a:cubicBezTo>
                    <a:pt x="1705" y="1428"/>
                    <a:pt x="1768" y="1460"/>
                    <a:pt x="1833" y="1460"/>
                  </a:cubicBezTo>
                  <a:cubicBezTo>
                    <a:pt x="1976" y="1460"/>
                    <a:pt x="2132" y="1304"/>
                    <a:pt x="2068" y="1135"/>
                  </a:cubicBezTo>
                  <a:cubicBezTo>
                    <a:pt x="1945" y="919"/>
                    <a:pt x="1759" y="764"/>
                    <a:pt x="1543" y="672"/>
                  </a:cubicBezTo>
                  <a:lnTo>
                    <a:pt x="1420" y="641"/>
                  </a:lnTo>
                  <a:lnTo>
                    <a:pt x="1420" y="209"/>
                  </a:lnTo>
                  <a:cubicBezTo>
                    <a:pt x="1420" y="70"/>
                    <a:pt x="1320" y="0"/>
                    <a:pt x="12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696" name="Google Shape;12696;p23"/>
            <p:cNvSpPr/>
            <p:nvPr/>
          </p:nvSpPr>
          <p:spPr>
            <a:xfrm>
              <a:off x="7726050" y="4141325"/>
              <a:ext cx="367275" cy="362250"/>
            </a:xfrm>
            <a:custGeom>
              <a:avLst/>
              <a:gdLst/>
              <a:ahLst/>
              <a:cxnLst/>
              <a:rect l="l" t="t" r="r" b="b"/>
              <a:pathLst>
                <a:path w="14691" h="14490" extrusionOk="0">
                  <a:moveTo>
                    <a:pt x="10185" y="2438"/>
                  </a:moveTo>
                  <a:lnTo>
                    <a:pt x="10185" y="6481"/>
                  </a:lnTo>
                  <a:cubicBezTo>
                    <a:pt x="10185" y="6512"/>
                    <a:pt x="10216" y="6543"/>
                    <a:pt x="10216" y="6574"/>
                  </a:cubicBezTo>
                  <a:lnTo>
                    <a:pt x="6574" y="6574"/>
                  </a:lnTo>
                  <a:lnTo>
                    <a:pt x="6574" y="6296"/>
                  </a:lnTo>
                  <a:cubicBezTo>
                    <a:pt x="6574" y="4259"/>
                    <a:pt x="8148" y="2562"/>
                    <a:pt x="10185" y="2438"/>
                  </a:cubicBezTo>
                  <a:close/>
                  <a:moveTo>
                    <a:pt x="9660" y="432"/>
                  </a:moveTo>
                  <a:cubicBezTo>
                    <a:pt x="9938" y="432"/>
                    <a:pt x="10185" y="648"/>
                    <a:pt x="10185" y="957"/>
                  </a:cubicBezTo>
                  <a:lnTo>
                    <a:pt x="10185" y="2037"/>
                  </a:lnTo>
                  <a:cubicBezTo>
                    <a:pt x="7932" y="2130"/>
                    <a:pt x="6142" y="4012"/>
                    <a:pt x="6142" y="6296"/>
                  </a:cubicBezTo>
                  <a:lnTo>
                    <a:pt x="6142" y="7994"/>
                  </a:lnTo>
                  <a:cubicBezTo>
                    <a:pt x="5555" y="7500"/>
                    <a:pt x="4846" y="7222"/>
                    <a:pt x="4105" y="7191"/>
                  </a:cubicBezTo>
                  <a:lnTo>
                    <a:pt x="4105" y="5401"/>
                  </a:lnTo>
                  <a:cubicBezTo>
                    <a:pt x="4105" y="4877"/>
                    <a:pt x="3673" y="4444"/>
                    <a:pt x="3148" y="4444"/>
                  </a:cubicBezTo>
                  <a:lnTo>
                    <a:pt x="1235" y="4444"/>
                  </a:lnTo>
                  <a:cubicBezTo>
                    <a:pt x="587" y="4383"/>
                    <a:pt x="587" y="3457"/>
                    <a:pt x="1235" y="3395"/>
                  </a:cubicBezTo>
                  <a:lnTo>
                    <a:pt x="5123" y="3395"/>
                  </a:lnTo>
                  <a:cubicBezTo>
                    <a:pt x="6358" y="3395"/>
                    <a:pt x="6358" y="1482"/>
                    <a:pt x="5123" y="1482"/>
                  </a:cubicBezTo>
                  <a:lnTo>
                    <a:pt x="2562" y="1482"/>
                  </a:lnTo>
                  <a:cubicBezTo>
                    <a:pt x="1914" y="1420"/>
                    <a:pt x="1914" y="463"/>
                    <a:pt x="2562" y="432"/>
                  </a:cubicBezTo>
                  <a:close/>
                  <a:moveTo>
                    <a:pt x="14228" y="7006"/>
                  </a:moveTo>
                  <a:lnTo>
                    <a:pt x="14228" y="10154"/>
                  </a:lnTo>
                  <a:cubicBezTo>
                    <a:pt x="14228" y="12283"/>
                    <a:pt x="12499" y="14012"/>
                    <a:pt x="10370" y="14012"/>
                  </a:cubicBezTo>
                  <a:lnTo>
                    <a:pt x="10401" y="13981"/>
                  </a:lnTo>
                  <a:cubicBezTo>
                    <a:pt x="9105" y="13981"/>
                    <a:pt x="7932" y="13333"/>
                    <a:pt x="7222" y="12253"/>
                  </a:cubicBezTo>
                  <a:cubicBezTo>
                    <a:pt x="7777" y="10956"/>
                    <a:pt x="7500" y="9444"/>
                    <a:pt x="6574" y="8364"/>
                  </a:cubicBezTo>
                  <a:cubicBezTo>
                    <a:pt x="6574" y="8364"/>
                    <a:pt x="6574" y="8333"/>
                    <a:pt x="6574" y="8302"/>
                  </a:cubicBezTo>
                  <a:lnTo>
                    <a:pt x="6574" y="7006"/>
                  </a:lnTo>
                  <a:close/>
                  <a:moveTo>
                    <a:pt x="2562" y="0"/>
                  </a:moveTo>
                  <a:cubicBezTo>
                    <a:pt x="1358" y="0"/>
                    <a:pt x="1358" y="1883"/>
                    <a:pt x="2562" y="1883"/>
                  </a:cubicBezTo>
                  <a:lnTo>
                    <a:pt x="5123" y="1883"/>
                  </a:lnTo>
                  <a:cubicBezTo>
                    <a:pt x="5771" y="1945"/>
                    <a:pt x="5771" y="2901"/>
                    <a:pt x="5123" y="2963"/>
                  </a:cubicBezTo>
                  <a:lnTo>
                    <a:pt x="1235" y="2963"/>
                  </a:lnTo>
                  <a:cubicBezTo>
                    <a:pt x="0" y="2963"/>
                    <a:pt x="0" y="4877"/>
                    <a:pt x="1235" y="4877"/>
                  </a:cubicBezTo>
                  <a:lnTo>
                    <a:pt x="3148" y="4877"/>
                  </a:lnTo>
                  <a:cubicBezTo>
                    <a:pt x="3457" y="4877"/>
                    <a:pt x="3704" y="5123"/>
                    <a:pt x="3704" y="5401"/>
                  </a:cubicBezTo>
                  <a:lnTo>
                    <a:pt x="3704" y="7191"/>
                  </a:lnTo>
                  <a:cubicBezTo>
                    <a:pt x="1759" y="7284"/>
                    <a:pt x="216" y="8889"/>
                    <a:pt x="216" y="10833"/>
                  </a:cubicBezTo>
                  <a:cubicBezTo>
                    <a:pt x="216" y="11265"/>
                    <a:pt x="278" y="11697"/>
                    <a:pt x="432" y="12098"/>
                  </a:cubicBezTo>
                  <a:cubicBezTo>
                    <a:pt x="474" y="12161"/>
                    <a:pt x="538" y="12189"/>
                    <a:pt x="602" y="12189"/>
                  </a:cubicBezTo>
                  <a:cubicBezTo>
                    <a:pt x="727" y="12189"/>
                    <a:pt x="854" y="12086"/>
                    <a:pt x="834" y="11944"/>
                  </a:cubicBezTo>
                  <a:cubicBezTo>
                    <a:pt x="247" y="10370"/>
                    <a:pt x="957" y="8611"/>
                    <a:pt x="2500" y="7901"/>
                  </a:cubicBezTo>
                  <a:cubicBezTo>
                    <a:pt x="2935" y="7697"/>
                    <a:pt x="3393" y="7600"/>
                    <a:pt x="3844" y="7600"/>
                  </a:cubicBezTo>
                  <a:cubicBezTo>
                    <a:pt x="4963" y="7600"/>
                    <a:pt x="6042" y="8195"/>
                    <a:pt x="6636" y="9228"/>
                  </a:cubicBezTo>
                  <a:cubicBezTo>
                    <a:pt x="7469" y="10679"/>
                    <a:pt x="7068" y="12530"/>
                    <a:pt x="5679" y="13487"/>
                  </a:cubicBezTo>
                  <a:cubicBezTo>
                    <a:pt x="5121" y="13871"/>
                    <a:pt x="4484" y="14056"/>
                    <a:pt x="3853" y="14056"/>
                  </a:cubicBezTo>
                  <a:cubicBezTo>
                    <a:pt x="2912" y="14056"/>
                    <a:pt x="1986" y="13645"/>
                    <a:pt x="1358" y="12870"/>
                  </a:cubicBezTo>
                  <a:cubicBezTo>
                    <a:pt x="1312" y="12824"/>
                    <a:pt x="1261" y="12805"/>
                    <a:pt x="1212" y="12805"/>
                  </a:cubicBezTo>
                  <a:cubicBezTo>
                    <a:pt x="1060" y="12805"/>
                    <a:pt x="926" y="12985"/>
                    <a:pt x="1019" y="13148"/>
                  </a:cubicBezTo>
                  <a:cubicBezTo>
                    <a:pt x="1753" y="14051"/>
                    <a:pt x="2797" y="14490"/>
                    <a:pt x="3838" y="14490"/>
                  </a:cubicBezTo>
                  <a:cubicBezTo>
                    <a:pt x="5073" y="14490"/>
                    <a:pt x="6303" y="13873"/>
                    <a:pt x="7006" y="12685"/>
                  </a:cubicBezTo>
                  <a:cubicBezTo>
                    <a:pt x="7891" y="13883"/>
                    <a:pt x="9146" y="14419"/>
                    <a:pt x="10386" y="14419"/>
                  </a:cubicBezTo>
                  <a:cubicBezTo>
                    <a:pt x="12562" y="14419"/>
                    <a:pt x="14691" y="12769"/>
                    <a:pt x="14691" y="10154"/>
                  </a:cubicBezTo>
                  <a:lnTo>
                    <a:pt x="14691" y="6296"/>
                  </a:lnTo>
                  <a:cubicBezTo>
                    <a:pt x="14660" y="5123"/>
                    <a:pt x="14166" y="3982"/>
                    <a:pt x="13333" y="3179"/>
                  </a:cubicBezTo>
                  <a:cubicBezTo>
                    <a:pt x="13283" y="3130"/>
                    <a:pt x="13231" y="3110"/>
                    <a:pt x="13182" y="3110"/>
                  </a:cubicBezTo>
                  <a:cubicBezTo>
                    <a:pt x="13016" y="3110"/>
                    <a:pt x="12888" y="3345"/>
                    <a:pt x="13055" y="3488"/>
                  </a:cubicBezTo>
                  <a:lnTo>
                    <a:pt x="13024" y="3488"/>
                  </a:lnTo>
                  <a:cubicBezTo>
                    <a:pt x="13796" y="4198"/>
                    <a:pt x="14258" y="5216"/>
                    <a:pt x="14258" y="6296"/>
                  </a:cubicBezTo>
                  <a:lnTo>
                    <a:pt x="14258" y="6605"/>
                  </a:lnTo>
                  <a:lnTo>
                    <a:pt x="10586" y="6605"/>
                  </a:lnTo>
                  <a:cubicBezTo>
                    <a:pt x="10617" y="6574"/>
                    <a:pt x="10617" y="6543"/>
                    <a:pt x="10617" y="6512"/>
                  </a:cubicBezTo>
                  <a:lnTo>
                    <a:pt x="10617" y="2438"/>
                  </a:lnTo>
                  <a:cubicBezTo>
                    <a:pt x="11141" y="2469"/>
                    <a:pt x="11666" y="2624"/>
                    <a:pt x="12160" y="2871"/>
                  </a:cubicBezTo>
                  <a:cubicBezTo>
                    <a:pt x="12192" y="2887"/>
                    <a:pt x="12224" y="2894"/>
                    <a:pt x="12254" y="2894"/>
                  </a:cubicBezTo>
                  <a:cubicBezTo>
                    <a:pt x="12455" y="2894"/>
                    <a:pt x="12586" y="2577"/>
                    <a:pt x="12345" y="2469"/>
                  </a:cubicBezTo>
                  <a:cubicBezTo>
                    <a:pt x="11820" y="2192"/>
                    <a:pt x="11234" y="2037"/>
                    <a:pt x="10617" y="2006"/>
                  </a:cubicBezTo>
                  <a:lnTo>
                    <a:pt x="10617" y="926"/>
                  </a:lnTo>
                  <a:cubicBezTo>
                    <a:pt x="10617" y="402"/>
                    <a:pt x="10216" y="0"/>
                    <a:pt x="96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2697" name="Google Shape;12697;p23"/>
          <p:cNvSpPr/>
          <p:nvPr/>
        </p:nvSpPr>
        <p:spPr>
          <a:xfrm>
            <a:off x="3973788" y="2326499"/>
            <a:ext cx="365750" cy="362875"/>
          </a:xfrm>
          <a:custGeom>
            <a:avLst/>
            <a:gdLst/>
            <a:ahLst/>
            <a:cxnLst/>
            <a:rect l="l" t="t" r="r" b="b"/>
            <a:pathLst>
              <a:path w="14630" h="14515" extrusionOk="0">
                <a:moveTo>
                  <a:pt x="10803" y="5062"/>
                </a:moveTo>
                <a:lnTo>
                  <a:pt x="10586" y="6204"/>
                </a:lnTo>
                <a:lnTo>
                  <a:pt x="9506" y="6204"/>
                </a:lnTo>
                <a:cubicBezTo>
                  <a:pt x="9198" y="6204"/>
                  <a:pt x="9198" y="6605"/>
                  <a:pt x="9506" y="6605"/>
                </a:cubicBezTo>
                <a:lnTo>
                  <a:pt x="10525" y="6605"/>
                </a:lnTo>
                <a:lnTo>
                  <a:pt x="10309" y="7747"/>
                </a:lnTo>
                <a:lnTo>
                  <a:pt x="1297" y="7747"/>
                </a:lnTo>
                <a:lnTo>
                  <a:pt x="1050" y="6605"/>
                </a:lnTo>
                <a:lnTo>
                  <a:pt x="8241" y="6605"/>
                </a:lnTo>
                <a:cubicBezTo>
                  <a:pt x="8519" y="6605"/>
                  <a:pt x="8519" y="6204"/>
                  <a:pt x="8241" y="6204"/>
                </a:cubicBezTo>
                <a:lnTo>
                  <a:pt x="988" y="6204"/>
                </a:lnTo>
                <a:lnTo>
                  <a:pt x="742" y="5062"/>
                </a:lnTo>
                <a:close/>
                <a:moveTo>
                  <a:pt x="10216" y="8179"/>
                </a:moveTo>
                <a:lnTo>
                  <a:pt x="10000" y="9352"/>
                </a:lnTo>
                <a:lnTo>
                  <a:pt x="2099" y="9352"/>
                </a:lnTo>
                <a:cubicBezTo>
                  <a:pt x="1822" y="9352"/>
                  <a:pt x="1575" y="9166"/>
                  <a:pt x="1544" y="8889"/>
                </a:cubicBezTo>
                <a:lnTo>
                  <a:pt x="1390" y="8179"/>
                </a:lnTo>
                <a:close/>
                <a:moveTo>
                  <a:pt x="8111" y="12228"/>
                </a:moveTo>
                <a:cubicBezTo>
                  <a:pt x="8588" y="12228"/>
                  <a:pt x="9043" y="12602"/>
                  <a:pt x="9043" y="13148"/>
                </a:cubicBezTo>
                <a:cubicBezTo>
                  <a:pt x="9043" y="13672"/>
                  <a:pt x="8642" y="14073"/>
                  <a:pt x="8118" y="14073"/>
                </a:cubicBezTo>
                <a:cubicBezTo>
                  <a:pt x="7315" y="14073"/>
                  <a:pt x="6883" y="13086"/>
                  <a:pt x="7469" y="12499"/>
                </a:cubicBezTo>
                <a:cubicBezTo>
                  <a:pt x="7657" y="12311"/>
                  <a:pt x="7887" y="12228"/>
                  <a:pt x="8111" y="12228"/>
                </a:cubicBezTo>
                <a:close/>
                <a:moveTo>
                  <a:pt x="14352" y="0"/>
                </a:moveTo>
                <a:lnTo>
                  <a:pt x="14352" y="31"/>
                </a:lnTo>
                <a:lnTo>
                  <a:pt x="13549" y="31"/>
                </a:lnTo>
                <a:cubicBezTo>
                  <a:pt x="13529" y="31"/>
                  <a:pt x="13509" y="30"/>
                  <a:pt x="13488" y="30"/>
                </a:cubicBezTo>
                <a:cubicBezTo>
                  <a:pt x="12466" y="30"/>
                  <a:pt x="11601" y="792"/>
                  <a:pt x="11420" y="1790"/>
                </a:cubicBezTo>
                <a:lnTo>
                  <a:pt x="11204" y="2994"/>
                </a:lnTo>
                <a:lnTo>
                  <a:pt x="3149" y="2994"/>
                </a:lnTo>
                <a:cubicBezTo>
                  <a:pt x="2871" y="2994"/>
                  <a:pt x="2871" y="3426"/>
                  <a:pt x="3149" y="3426"/>
                </a:cubicBezTo>
                <a:lnTo>
                  <a:pt x="11111" y="3426"/>
                </a:lnTo>
                <a:lnTo>
                  <a:pt x="10864" y="4630"/>
                </a:lnTo>
                <a:lnTo>
                  <a:pt x="649" y="4630"/>
                </a:lnTo>
                <a:lnTo>
                  <a:pt x="556" y="4105"/>
                </a:lnTo>
                <a:cubicBezTo>
                  <a:pt x="526" y="3920"/>
                  <a:pt x="556" y="3766"/>
                  <a:pt x="680" y="3611"/>
                </a:cubicBezTo>
                <a:cubicBezTo>
                  <a:pt x="760" y="3504"/>
                  <a:pt x="887" y="3420"/>
                  <a:pt x="1041" y="3420"/>
                </a:cubicBezTo>
                <a:cubicBezTo>
                  <a:pt x="1064" y="3420"/>
                  <a:pt x="1088" y="3422"/>
                  <a:pt x="1112" y="3426"/>
                </a:cubicBezTo>
                <a:lnTo>
                  <a:pt x="2007" y="3426"/>
                </a:lnTo>
                <a:cubicBezTo>
                  <a:pt x="2285" y="3395"/>
                  <a:pt x="2285" y="2994"/>
                  <a:pt x="2007" y="2994"/>
                </a:cubicBezTo>
                <a:lnTo>
                  <a:pt x="1112" y="2994"/>
                </a:lnTo>
                <a:cubicBezTo>
                  <a:pt x="495" y="2994"/>
                  <a:pt x="1" y="3550"/>
                  <a:pt x="124" y="4198"/>
                </a:cubicBezTo>
                <a:lnTo>
                  <a:pt x="1112" y="8981"/>
                </a:lnTo>
                <a:cubicBezTo>
                  <a:pt x="1204" y="9444"/>
                  <a:pt x="1637" y="9784"/>
                  <a:pt x="2099" y="9784"/>
                </a:cubicBezTo>
                <a:lnTo>
                  <a:pt x="9938" y="9784"/>
                </a:lnTo>
                <a:lnTo>
                  <a:pt x="9815" y="10401"/>
                </a:lnTo>
                <a:cubicBezTo>
                  <a:pt x="9661" y="11234"/>
                  <a:pt x="8951" y="11820"/>
                  <a:pt x="8118" y="11820"/>
                </a:cubicBezTo>
                <a:lnTo>
                  <a:pt x="2099" y="11820"/>
                </a:lnTo>
                <a:cubicBezTo>
                  <a:pt x="1822" y="11820"/>
                  <a:pt x="1822" y="12222"/>
                  <a:pt x="2099" y="12222"/>
                </a:cubicBezTo>
                <a:lnTo>
                  <a:pt x="2346" y="12222"/>
                </a:lnTo>
                <a:cubicBezTo>
                  <a:pt x="1432" y="13209"/>
                  <a:pt x="2300" y="14515"/>
                  <a:pt x="3327" y="14515"/>
                </a:cubicBezTo>
                <a:cubicBezTo>
                  <a:pt x="3617" y="14515"/>
                  <a:pt x="3920" y="14411"/>
                  <a:pt x="4198" y="14166"/>
                </a:cubicBezTo>
                <a:cubicBezTo>
                  <a:pt x="4367" y="14021"/>
                  <a:pt x="4234" y="13800"/>
                  <a:pt x="4064" y="13800"/>
                </a:cubicBezTo>
                <a:cubicBezTo>
                  <a:pt x="4017" y="13800"/>
                  <a:pt x="3967" y="13817"/>
                  <a:pt x="3920" y="13857"/>
                </a:cubicBezTo>
                <a:cubicBezTo>
                  <a:pt x="3738" y="14009"/>
                  <a:pt x="3536" y="14075"/>
                  <a:pt x="3340" y="14075"/>
                </a:cubicBezTo>
                <a:cubicBezTo>
                  <a:pt x="2738" y="14075"/>
                  <a:pt x="2198" y="13452"/>
                  <a:pt x="2501" y="12777"/>
                </a:cubicBezTo>
                <a:cubicBezTo>
                  <a:pt x="2667" y="12405"/>
                  <a:pt x="2994" y="12236"/>
                  <a:pt x="3319" y="12236"/>
                </a:cubicBezTo>
                <a:cubicBezTo>
                  <a:pt x="3776" y="12236"/>
                  <a:pt x="4229" y="12570"/>
                  <a:pt x="4229" y="13148"/>
                </a:cubicBezTo>
                <a:cubicBezTo>
                  <a:pt x="4229" y="13286"/>
                  <a:pt x="4337" y="13356"/>
                  <a:pt x="4445" y="13356"/>
                </a:cubicBezTo>
                <a:cubicBezTo>
                  <a:pt x="4553" y="13356"/>
                  <a:pt x="4661" y="13286"/>
                  <a:pt x="4661" y="13148"/>
                </a:cubicBezTo>
                <a:cubicBezTo>
                  <a:pt x="4661" y="12808"/>
                  <a:pt x="4538" y="12499"/>
                  <a:pt x="4291" y="12222"/>
                </a:cubicBezTo>
                <a:lnTo>
                  <a:pt x="7161" y="12222"/>
                </a:lnTo>
                <a:cubicBezTo>
                  <a:pt x="6914" y="12469"/>
                  <a:pt x="6760" y="12808"/>
                  <a:pt x="6760" y="13148"/>
                </a:cubicBezTo>
                <a:cubicBezTo>
                  <a:pt x="6760" y="13937"/>
                  <a:pt x="7389" y="14503"/>
                  <a:pt x="8089" y="14503"/>
                </a:cubicBezTo>
                <a:cubicBezTo>
                  <a:pt x="8293" y="14503"/>
                  <a:pt x="8502" y="14455"/>
                  <a:pt x="8704" y="14351"/>
                </a:cubicBezTo>
                <a:cubicBezTo>
                  <a:pt x="9599" y="13919"/>
                  <a:pt x="9722" y="12685"/>
                  <a:pt x="8920" y="12067"/>
                </a:cubicBezTo>
                <a:cubicBezTo>
                  <a:pt x="9599" y="11790"/>
                  <a:pt x="10062" y="11203"/>
                  <a:pt x="10216" y="10463"/>
                </a:cubicBezTo>
                <a:lnTo>
                  <a:pt x="11821" y="1852"/>
                </a:lnTo>
                <a:cubicBezTo>
                  <a:pt x="11975" y="1050"/>
                  <a:pt x="12685" y="432"/>
                  <a:pt x="13518" y="432"/>
                </a:cubicBezTo>
                <a:lnTo>
                  <a:pt x="14352" y="432"/>
                </a:lnTo>
                <a:cubicBezTo>
                  <a:pt x="14629" y="432"/>
                  <a:pt x="14629" y="0"/>
                  <a:pt x="14352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2698" name="Google Shape;12698;p23"/>
          <p:cNvGrpSpPr/>
          <p:nvPr/>
        </p:nvGrpSpPr>
        <p:grpSpPr>
          <a:xfrm>
            <a:off x="6994725" y="3422853"/>
            <a:ext cx="372675" cy="361625"/>
            <a:chOff x="3994075" y="2464225"/>
            <a:chExt cx="372675" cy="361625"/>
          </a:xfrm>
        </p:grpSpPr>
        <p:sp>
          <p:nvSpPr>
            <p:cNvPr id="12699" name="Google Shape;12699;p23"/>
            <p:cNvSpPr/>
            <p:nvPr/>
          </p:nvSpPr>
          <p:spPr>
            <a:xfrm>
              <a:off x="4058100" y="2612900"/>
              <a:ext cx="157425" cy="134825"/>
            </a:xfrm>
            <a:custGeom>
              <a:avLst/>
              <a:gdLst/>
              <a:ahLst/>
              <a:cxnLst/>
              <a:rect l="l" t="t" r="r" b="b"/>
              <a:pathLst>
                <a:path w="6297" h="5393" extrusionOk="0">
                  <a:moveTo>
                    <a:pt x="3593" y="412"/>
                  </a:moveTo>
                  <a:cubicBezTo>
                    <a:pt x="4753" y="412"/>
                    <a:pt x="5865" y="1309"/>
                    <a:pt x="5865" y="2685"/>
                  </a:cubicBezTo>
                  <a:cubicBezTo>
                    <a:pt x="5865" y="3920"/>
                    <a:pt x="4846" y="4938"/>
                    <a:pt x="3612" y="4938"/>
                  </a:cubicBezTo>
                  <a:cubicBezTo>
                    <a:pt x="1606" y="4938"/>
                    <a:pt x="587" y="2500"/>
                    <a:pt x="2007" y="1080"/>
                  </a:cubicBezTo>
                  <a:cubicBezTo>
                    <a:pt x="2468" y="620"/>
                    <a:pt x="3036" y="412"/>
                    <a:pt x="3593" y="412"/>
                  </a:cubicBezTo>
                  <a:close/>
                  <a:moveTo>
                    <a:pt x="3612" y="0"/>
                  </a:moveTo>
                  <a:cubicBezTo>
                    <a:pt x="1205" y="0"/>
                    <a:pt x="1" y="2901"/>
                    <a:pt x="1698" y="4599"/>
                  </a:cubicBezTo>
                  <a:cubicBezTo>
                    <a:pt x="2247" y="5147"/>
                    <a:pt x="2921" y="5393"/>
                    <a:pt x="3582" y="5393"/>
                  </a:cubicBezTo>
                  <a:cubicBezTo>
                    <a:pt x="4968" y="5393"/>
                    <a:pt x="6297" y="4315"/>
                    <a:pt x="6297" y="2685"/>
                  </a:cubicBezTo>
                  <a:cubicBezTo>
                    <a:pt x="6297" y="1204"/>
                    <a:pt x="5093" y="0"/>
                    <a:pt x="36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00" name="Google Shape;12700;p23"/>
            <p:cNvSpPr/>
            <p:nvPr/>
          </p:nvSpPr>
          <p:spPr>
            <a:xfrm>
              <a:off x="4128325" y="2639125"/>
              <a:ext cx="44000" cy="81025"/>
            </a:xfrm>
            <a:custGeom>
              <a:avLst/>
              <a:gdLst/>
              <a:ahLst/>
              <a:cxnLst/>
              <a:rect l="l" t="t" r="r" b="b"/>
              <a:pathLst>
                <a:path w="1760" h="3241" extrusionOk="0">
                  <a:moveTo>
                    <a:pt x="834" y="0"/>
                  </a:moveTo>
                  <a:cubicBezTo>
                    <a:pt x="710" y="0"/>
                    <a:pt x="618" y="93"/>
                    <a:pt x="618" y="216"/>
                  </a:cubicBezTo>
                  <a:lnTo>
                    <a:pt x="618" y="463"/>
                  </a:lnTo>
                  <a:cubicBezTo>
                    <a:pt x="247" y="556"/>
                    <a:pt x="31" y="957"/>
                    <a:pt x="124" y="1328"/>
                  </a:cubicBezTo>
                  <a:cubicBezTo>
                    <a:pt x="186" y="1513"/>
                    <a:pt x="340" y="1636"/>
                    <a:pt x="525" y="1698"/>
                  </a:cubicBezTo>
                  <a:cubicBezTo>
                    <a:pt x="679" y="1760"/>
                    <a:pt x="834" y="1729"/>
                    <a:pt x="988" y="1790"/>
                  </a:cubicBezTo>
                  <a:cubicBezTo>
                    <a:pt x="1358" y="1945"/>
                    <a:pt x="1173" y="2408"/>
                    <a:pt x="834" y="2408"/>
                  </a:cubicBezTo>
                  <a:cubicBezTo>
                    <a:pt x="679" y="2408"/>
                    <a:pt x="525" y="2346"/>
                    <a:pt x="432" y="2222"/>
                  </a:cubicBezTo>
                  <a:lnTo>
                    <a:pt x="432" y="2161"/>
                  </a:lnTo>
                  <a:cubicBezTo>
                    <a:pt x="432" y="2161"/>
                    <a:pt x="432" y="2130"/>
                    <a:pt x="432" y="2099"/>
                  </a:cubicBezTo>
                  <a:cubicBezTo>
                    <a:pt x="417" y="1976"/>
                    <a:pt x="309" y="1914"/>
                    <a:pt x="205" y="1914"/>
                  </a:cubicBezTo>
                  <a:cubicBezTo>
                    <a:pt x="101" y="1914"/>
                    <a:pt x="0" y="1976"/>
                    <a:pt x="0" y="2099"/>
                  </a:cubicBezTo>
                  <a:cubicBezTo>
                    <a:pt x="31" y="2315"/>
                    <a:pt x="124" y="2531"/>
                    <a:pt x="309" y="2685"/>
                  </a:cubicBezTo>
                  <a:cubicBezTo>
                    <a:pt x="402" y="2747"/>
                    <a:pt x="525" y="2809"/>
                    <a:pt x="618" y="2840"/>
                  </a:cubicBezTo>
                  <a:lnTo>
                    <a:pt x="618" y="3025"/>
                  </a:lnTo>
                  <a:cubicBezTo>
                    <a:pt x="618" y="3148"/>
                    <a:pt x="741" y="3241"/>
                    <a:pt x="834" y="3241"/>
                  </a:cubicBezTo>
                  <a:cubicBezTo>
                    <a:pt x="957" y="3241"/>
                    <a:pt x="1050" y="3148"/>
                    <a:pt x="1050" y="3025"/>
                  </a:cubicBezTo>
                  <a:lnTo>
                    <a:pt x="1050" y="2778"/>
                  </a:lnTo>
                  <a:cubicBezTo>
                    <a:pt x="1204" y="2747"/>
                    <a:pt x="1358" y="2655"/>
                    <a:pt x="1451" y="2531"/>
                  </a:cubicBezTo>
                  <a:cubicBezTo>
                    <a:pt x="1760" y="2192"/>
                    <a:pt x="1667" y="1667"/>
                    <a:pt x="1266" y="1451"/>
                  </a:cubicBezTo>
                  <a:lnTo>
                    <a:pt x="1235" y="1451"/>
                  </a:lnTo>
                  <a:cubicBezTo>
                    <a:pt x="1081" y="1389"/>
                    <a:pt x="926" y="1358"/>
                    <a:pt x="741" y="1328"/>
                  </a:cubicBezTo>
                  <a:cubicBezTo>
                    <a:pt x="618" y="1297"/>
                    <a:pt x="494" y="1235"/>
                    <a:pt x="525" y="1081"/>
                  </a:cubicBezTo>
                  <a:cubicBezTo>
                    <a:pt x="540" y="935"/>
                    <a:pt x="651" y="872"/>
                    <a:pt x="774" y="872"/>
                  </a:cubicBezTo>
                  <a:cubicBezTo>
                    <a:pt x="911" y="872"/>
                    <a:pt x="1063" y="950"/>
                    <a:pt x="1111" y="1081"/>
                  </a:cubicBezTo>
                  <a:cubicBezTo>
                    <a:pt x="1151" y="1140"/>
                    <a:pt x="1217" y="1174"/>
                    <a:pt x="1292" y="1174"/>
                  </a:cubicBezTo>
                  <a:cubicBezTo>
                    <a:pt x="1333" y="1174"/>
                    <a:pt x="1376" y="1164"/>
                    <a:pt x="1420" y="1142"/>
                  </a:cubicBezTo>
                  <a:cubicBezTo>
                    <a:pt x="1513" y="1081"/>
                    <a:pt x="1544" y="957"/>
                    <a:pt x="1482" y="865"/>
                  </a:cubicBezTo>
                  <a:cubicBezTo>
                    <a:pt x="1389" y="679"/>
                    <a:pt x="1235" y="525"/>
                    <a:pt x="1050" y="463"/>
                  </a:cubicBezTo>
                  <a:lnTo>
                    <a:pt x="1050" y="216"/>
                  </a:lnTo>
                  <a:cubicBezTo>
                    <a:pt x="1050" y="93"/>
                    <a:pt x="926" y="0"/>
                    <a:pt x="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01" name="Google Shape;12701;p23"/>
            <p:cNvSpPr/>
            <p:nvPr/>
          </p:nvSpPr>
          <p:spPr>
            <a:xfrm>
              <a:off x="4138350" y="2690825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31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02" name="Google Shape;12702;p23"/>
            <p:cNvSpPr/>
            <p:nvPr/>
          </p:nvSpPr>
          <p:spPr>
            <a:xfrm>
              <a:off x="4328925" y="2762000"/>
              <a:ext cx="10825" cy="35325"/>
            </a:xfrm>
            <a:custGeom>
              <a:avLst/>
              <a:gdLst/>
              <a:ahLst/>
              <a:cxnLst/>
              <a:rect l="l" t="t" r="r" b="b"/>
              <a:pathLst>
                <a:path w="433" h="1413" extrusionOk="0">
                  <a:moveTo>
                    <a:pt x="217" y="0"/>
                  </a:moveTo>
                  <a:cubicBezTo>
                    <a:pt x="109" y="0"/>
                    <a:pt x="0" y="70"/>
                    <a:pt x="0" y="209"/>
                  </a:cubicBezTo>
                  <a:lnTo>
                    <a:pt x="0" y="1196"/>
                  </a:lnTo>
                  <a:cubicBezTo>
                    <a:pt x="0" y="1320"/>
                    <a:pt x="93" y="1412"/>
                    <a:pt x="217" y="1412"/>
                  </a:cubicBezTo>
                  <a:cubicBezTo>
                    <a:pt x="340" y="1412"/>
                    <a:pt x="433" y="1320"/>
                    <a:pt x="433" y="1196"/>
                  </a:cubicBezTo>
                  <a:lnTo>
                    <a:pt x="433" y="209"/>
                  </a:lnTo>
                  <a:cubicBezTo>
                    <a:pt x="433" y="70"/>
                    <a:pt x="325" y="0"/>
                    <a:pt x="2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03" name="Google Shape;12703;p23"/>
            <p:cNvSpPr/>
            <p:nvPr/>
          </p:nvSpPr>
          <p:spPr>
            <a:xfrm>
              <a:off x="3994075" y="2464225"/>
              <a:ext cx="372675" cy="361625"/>
            </a:xfrm>
            <a:custGeom>
              <a:avLst/>
              <a:gdLst/>
              <a:ahLst/>
              <a:cxnLst/>
              <a:rect l="l" t="t" r="r" b="b"/>
              <a:pathLst>
                <a:path w="14907" h="14465" extrusionOk="0">
                  <a:moveTo>
                    <a:pt x="8086" y="3077"/>
                  </a:moveTo>
                  <a:cubicBezTo>
                    <a:pt x="8210" y="3077"/>
                    <a:pt x="8333" y="3200"/>
                    <a:pt x="8333" y="3324"/>
                  </a:cubicBezTo>
                  <a:lnTo>
                    <a:pt x="8333" y="3509"/>
                  </a:lnTo>
                  <a:cubicBezTo>
                    <a:pt x="8333" y="3663"/>
                    <a:pt x="8210" y="3787"/>
                    <a:pt x="8086" y="3787"/>
                  </a:cubicBezTo>
                  <a:lnTo>
                    <a:pt x="4290" y="3787"/>
                  </a:lnTo>
                  <a:cubicBezTo>
                    <a:pt x="4136" y="3787"/>
                    <a:pt x="4012" y="3663"/>
                    <a:pt x="4012" y="3509"/>
                  </a:cubicBezTo>
                  <a:lnTo>
                    <a:pt x="4012" y="3324"/>
                  </a:lnTo>
                  <a:cubicBezTo>
                    <a:pt x="4012" y="3200"/>
                    <a:pt x="4136" y="3077"/>
                    <a:pt x="4290" y="3077"/>
                  </a:cubicBezTo>
                  <a:close/>
                  <a:moveTo>
                    <a:pt x="7130" y="4188"/>
                  </a:moveTo>
                  <a:cubicBezTo>
                    <a:pt x="9043" y="4188"/>
                    <a:pt x="10648" y="5669"/>
                    <a:pt x="10802" y="7583"/>
                  </a:cubicBezTo>
                  <a:lnTo>
                    <a:pt x="10185" y="7583"/>
                  </a:lnTo>
                  <a:cubicBezTo>
                    <a:pt x="9691" y="7583"/>
                    <a:pt x="9290" y="7984"/>
                    <a:pt x="9290" y="8478"/>
                  </a:cubicBezTo>
                  <a:lnTo>
                    <a:pt x="9290" y="12336"/>
                  </a:lnTo>
                  <a:lnTo>
                    <a:pt x="3364" y="12336"/>
                  </a:lnTo>
                  <a:cubicBezTo>
                    <a:pt x="3087" y="12336"/>
                    <a:pt x="3087" y="12768"/>
                    <a:pt x="3364" y="12768"/>
                  </a:cubicBezTo>
                  <a:lnTo>
                    <a:pt x="9290" y="12768"/>
                  </a:lnTo>
                  <a:lnTo>
                    <a:pt x="9290" y="13601"/>
                  </a:lnTo>
                  <a:cubicBezTo>
                    <a:pt x="9290" y="13755"/>
                    <a:pt x="9321" y="13909"/>
                    <a:pt x="9413" y="14064"/>
                  </a:cubicBezTo>
                  <a:lnTo>
                    <a:pt x="1513" y="14064"/>
                  </a:lnTo>
                  <a:cubicBezTo>
                    <a:pt x="741" y="14064"/>
                    <a:pt x="587" y="12953"/>
                    <a:pt x="1358" y="12768"/>
                  </a:cubicBezTo>
                  <a:lnTo>
                    <a:pt x="2284" y="12768"/>
                  </a:lnTo>
                  <a:cubicBezTo>
                    <a:pt x="2562" y="12768"/>
                    <a:pt x="2562" y="12336"/>
                    <a:pt x="2284" y="12336"/>
                  </a:cubicBezTo>
                  <a:lnTo>
                    <a:pt x="1513" y="12336"/>
                  </a:lnTo>
                  <a:lnTo>
                    <a:pt x="1513" y="7891"/>
                  </a:lnTo>
                  <a:cubicBezTo>
                    <a:pt x="1482" y="6904"/>
                    <a:pt x="1883" y="5978"/>
                    <a:pt x="2593" y="5268"/>
                  </a:cubicBezTo>
                  <a:cubicBezTo>
                    <a:pt x="3272" y="4589"/>
                    <a:pt x="4229" y="4188"/>
                    <a:pt x="5216" y="4188"/>
                  </a:cubicBezTo>
                  <a:close/>
                  <a:moveTo>
                    <a:pt x="4557" y="1"/>
                  </a:moveTo>
                  <a:cubicBezTo>
                    <a:pt x="4127" y="1"/>
                    <a:pt x="3765" y="422"/>
                    <a:pt x="3920" y="886"/>
                  </a:cubicBezTo>
                  <a:lnTo>
                    <a:pt x="4445" y="2645"/>
                  </a:lnTo>
                  <a:lnTo>
                    <a:pt x="4290" y="2645"/>
                  </a:lnTo>
                  <a:cubicBezTo>
                    <a:pt x="3889" y="2645"/>
                    <a:pt x="3580" y="2954"/>
                    <a:pt x="3580" y="3324"/>
                  </a:cubicBezTo>
                  <a:lnTo>
                    <a:pt x="3580" y="3509"/>
                  </a:lnTo>
                  <a:cubicBezTo>
                    <a:pt x="3580" y="3694"/>
                    <a:pt x="3673" y="3879"/>
                    <a:pt x="3796" y="4034"/>
                  </a:cubicBezTo>
                  <a:cubicBezTo>
                    <a:pt x="3241" y="4219"/>
                    <a:pt x="2716" y="4558"/>
                    <a:pt x="2284" y="4990"/>
                  </a:cubicBezTo>
                  <a:cubicBezTo>
                    <a:pt x="1513" y="5762"/>
                    <a:pt x="1081" y="6811"/>
                    <a:pt x="1081" y="7891"/>
                  </a:cubicBezTo>
                  <a:lnTo>
                    <a:pt x="1081" y="12397"/>
                  </a:lnTo>
                  <a:cubicBezTo>
                    <a:pt x="0" y="12860"/>
                    <a:pt x="340" y="14465"/>
                    <a:pt x="1513" y="14465"/>
                  </a:cubicBezTo>
                  <a:lnTo>
                    <a:pt x="14012" y="14465"/>
                  </a:lnTo>
                  <a:cubicBezTo>
                    <a:pt x="14506" y="14465"/>
                    <a:pt x="14907" y="14064"/>
                    <a:pt x="14907" y="13570"/>
                  </a:cubicBezTo>
                  <a:lnTo>
                    <a:pt x="14907" y="13200"/>
                  </a:lnTo>
                  <a:cubicBezTo>
                    <a:pt x="14907" y="13061"/>
                    <a:pt x="14799" y="12991"/>
                    <a:pt x="14691" y="12991"/>
                  </a:cubicBezTo>
                  <a:cubicBezTo>
                    <a:pt x="14583" y="12991"/>
                    <a:pt x="14475" y="13061"/>
                    <a:pt x="14475" y="13200"/>
                  </a:cubicBezTo>
                  <a:lnTo>
                    <a:pt x="14475" y="13570"/>
                  </a:lnTo>
                  <a:cubicBezTo>
                    <a:pt x="14475" y="13848"/>
                    <a:pt x="14289" y="14064"/>
                    <a:pt x="14012" y="14064"/>
                  </a:cubicBezTo>
                  <a:lnTo>
                    <a:pt x="10185" y="14064"/>
                  </a:lnTo>
                  <a:cubicBezTo>
                    <a:pt x="9907" y="14064"/>
                    <a:pt x="9691" y="13848"/>
                    <a:pt x="9691" y="13570"/>
                  </a:cubicBezTo>
                  <a:lnTo>
                    <a:pt x="9691" y="8478"/>
                  </a:lnTo>
                  <a:cubicBezTo>
                    <a:pt x="9691" y="8231"/>
                    <a:pt x="9907" y="8015"/>
                    <a:pt x="10185" y="8015"/>
                  </a:cubicBezTo>
                  <a:lnTo>
                    <a:pt x="14012" y="8015"/>
                  </a:lnTo>
                  <a:cubicBezTo>
                    <a:pt x="14259" y="8015"/>
                    <a:pt x="14475" y="8231"/>
                    <a:pt x="14475" y="8478"/>
                  </a:cubicBezTo>
                  <a:lnTo>
                    <a:pt x="14475" y="12120"/>
                  </a:lnTo>
                  <a:cubicBezTo>
                    <a:pt x="14475" y="12212"/>
                    <a:pt x="14567" y="12336"/>
                    <a:pt x="14691" y="12336"/>
                  </a:cubicBezTo>
                  <a:lnTo>
                    <a:pt x="14691" y="12305"/>
                  </a:lnTo>
                  <a:cubicBezTo>
                    <a:pt x="14814" y="12305"/>
                    <a:pt x="14907" y="12212"/>
                    <a:pt x="14907" y="12089"/>
                  </a:cubicBezTo>
                  <a:lnTo>
                    <a:pt x="14907" y="8478"/>
                  </a:lnTo>
                  <a:cubicBezTo>
                    <a:pt x="14907" y="7984"/>
                    <a:pt x="14506" y="7583"/>
                    <a:pt x="14012" y="7583"/>
                  </a:cubicBezTo>
                  <a:lnTo>
                    <a:pt x="11234" y="7583"/>
                  </a:lnTo>
                  <a:cubicBezTo>
                    <a:pt x="11172" y="6564"/>
                    <a:pt x="10710" y="5639"/>
                    <a:pt x="10000" y="4929"/>
                  </a:cubicBezTo>
                  <a:cubicBezTo>
                    <a:pt x="9568" y="4527"/>
                    <a:pt x="9074" y="4219"/>
                    <a:pt x="8518" y="4034"/>
                  </a:cubicBezTo>
                  <a:cubicBezTo>
                    <a:pt x="8673" y="3910"/>
                    <a:pt x="8765" y="3694"/>
                    <a:pt x="8765" y="3509"/>
                  </a:cubicBezTo>
                  <a:lnTo>
                    <a:pt x="8765" y="3355"/>
                  </a:lnTo>
                  <a:cubicBezTo>
                    <a:pt x="8765" y="2954"/>
                    <a:pt x="8457" y="2645"/>
                    <a:pt x="8055" y="2645"/>
                  </a:cubicBezTo>
                  <a:lnTo>
                    <a:pt x="7901" y="2645"/>
                  </a:lnTo>
                  <a:lnTo>
                    <a:pt x="8025" y="2182"/>
                  </a:lnTo>
                  <a:cubicBezTo>
                    <a:pt x="8043" y="2031"/>
                    <a:pt x="7923" y="1937"/>
                    <a:pt x="7806" y="1937"/>
                  </a:cubicBezTo>
                  <a:cubicBezTo>
                    <a:pt x="7732" y="1937"/>
                    <a:pt x="7659" y="1975"/>
                    <a:pt x="7623" y="2059"/>
                  </a:cubicBezTo>
                  <a:lnTo>
                    <a:pt x="7438" y="2645"/>
                  </a:lnTo>
                  <a:lnTo>
                    <a:pt x="4877" y="2645"/>
                  </a:lnTo>
                  <a:lnTo>
                    <a:pt x="4352" y="762"/>
                  </a:lnTo>
                  <a:cubicBezTo>
                    <a:pt x="4290" y="670"/>
                    <a:pt x="4321" y="546"/>
                    <a:pt x="4414" y="485"/>
                  </a:cubicBezTo>
                  <a:cubicBezTo>
                    <a:pt x="4459" y="439"/>
                    <a:pt x="4537" y="411"/>
                    <a:pt x="4612" y="411"/>
                  </a:cubicBezTo>
                  <a:cubicBezTo>
                    <a:pt x="4640" y="411"/>
                    <a:pt x="4667" y="415"/>
                    <a:pt x="4691" y="423"/>
                  </a:cubicBezTo>
                  <a:cubicBezTo>
                    <a:pt x="5170" y="608"/>
                    <a:pt x="5671" y="701"/>
                    <a:pt x="6173" y="701"/>
                  </a:cubicBezTo>
                  <a:cubicBezTo>
                    <a:pt x="6674" y="701"/>
                    <a:pt x="7176" y="608"/>
                    <a:pt x="7654" y="423"/>
                  </a:cubicBezTo>
                  <a:cubicBezTo>
                    <a:pt x="7679" y="415"/>
                    <a:pt x="7704" y="411"/>
                    <a:pt x="7729" y="411"/>
                  </a:cubicBezTo>
                  <a:cubicBezTo>
                    <a:pt x="7796" y="411"/>
                    <a:pt x="7864" y="439"/>
                    <a:pt x="7932" y="485"/>
                  </a:cubicBezTo>
                  <a:cubicBezTo>
                    <a:pt x="7994" y="546"/>
                    <a:pt x="8025" y="670"/>
                    <a:pt x="7994" y="762"/>
                  </a:cubicBezTo>
                  <a:lnTo>
                    <a:pt x="7901" y="1102"/>
                  </a:lnTo>
                  <a:cubicBezTo>
                    <a:pt x="7901" y="1222"/>
                    <a:pt x="8018" y="1303"/>
                    <a:pt x="8134" y="1303"/>
                  </a:cubicBezTo>
                  <a:cubicBezTo>
                    <a:pt x="8197" y="1303"/>
                    <a:pt x="8259" y="1279"/>
                    <a:pt x="8302" y="1225"/>
                  </a:cubicBezTo>
                  <a:lnTo>
                    <a:pt x="8395" y="886"/>
                  </a:lnTo>
                  <a:cubicBezTo>
                    <a:pt x="8524" y="422"/>
                    <a:pt x="8179" y="1"/>
                    <a:pt x="7738" y="1"/>
                  </a:cubicBezTo>
                  <a:cubicBezTo>
                    <a:pt x="7651" y="1"/>
                    <a:pt x="7560" y="17"/>
                    <a:pt x="7469" y="53"/>
                  </a:cubicBezTo>
                  <a:cubicBezTo>
                    <a:pt x="7037" y="207"/>
                    <a:pt x="6589" y="284"/>
                    <a:pt x="6142" y="284"/>
                  </a:cubicBezTo>
                  <a:cubicBezTo>
                    <a:pt x="5694" y="284"/>
                    <a:pt x="5247" y="207"/>
                    <a:pt x="4815" y="53"/>
                  </a:cubicBezTo>
                  <a:cubicBezTo>
                    <a:pt x="4729" y="17"/>
                    <a:pt x="4641" y="1"/>
                    <a:pt x="45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04" name="Google Shape;12704;p23"/>
            <p:cNvSpPr/>
            <p:nvPr/>
          </p:nvSpPr>
          <p:spPr>
            <a:xfrm>
              <a:off x="4253325" y="2682325"/>
              <a:ext cx="86425" cy="41700"/>
            </a:xfrm>
            <a:custGeom>
              <a:avLst/>
              <a:gdLst/>
              <a:ahLst/>
              <a:cxnLst/>
              <a:rect l="l" t="t" r="r" b="b"/>
              <a:pathLst>
                <a:path w="3457" h="1668" extrusionOk="0">
                  <a:moveTo>
                    <a:pt x="3024" y="433"/>
                  </a:moveTo>
                  <a:lnTo>
                    <a:pt x="3024" y="1235"/>
                  </a:lnTo>
                  <a:lnTo>
                    <a:pt x="432" y="1235"/>
                  </a:lnTo>
                  <a:lnTo>
                    <a:pt x="432" y="433"/>
                  </a:lnTo>
                  <a:close/>
                  <a:moveTo>
                    <a:pt x="216" y="1"/>
                  </a:moveTo>
                  <a:cubicBezTo>
                    <a:pt x="93" y="1"/>
                    <a:pt x="0" y="93"/>
                    <a:pt x="0" y="217"/>
                  </a:cubicBezTo>
                  <a:lnTo>
                    <a:pt x="0" y="1451"/>
                  </a:lnTo>
                  <a:cubicBezTo>
                    <a:pt x="0" y="1575"/>
                    <a:pt x="93" y="1667"/>
                    <a:pt x="216" y="1667"/>
                  </a:cubicBezTo>
                  <a:lnTo>
                    <a:pt x="3241" y="1667"/>
                  </a:lnTo>
                  <a:cubicBezTo>
                    <a:pt x="3364" y="1667"/>
                    <a:pt x="3457" y="1575"/>
                    <a:pt x="3457" y="1451"/>
                  </a:cubicBezTo>
                  <a:lnTo>
                    <a:pt x="3457" y="217"/>
                  </a:lnTo>
                  <a:cubicBezTo>
                    <a:pt x="3457" y="93"/>
                    <a:pt x="3364" y="1"/>
                    <a:pt x="32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05" name="Google Shape;12705;p23"/>
            <p:cNvSpPr/>
            <p:nvPr/>
          </p:nvSpPr>
          <p:spPr>
            <a:xfrm>
              <a:off x="4252550" y="2740150"/>
              <a:ext cx="13900" cy="10100"/>
            </a:xfrm>
            <a:custGeom>
              <a:avLst/>
              <a:gdLst/>
              <a:ahLst/>
              <a:cxnLst/>
              <a:rect l="l" t="t" r="r" b="b"/>
              <a:pathLst>
                <a:path w="556" h="404" extrusionOk="0">
                  <a:moveTo>
                    <a:pt x="306" y="1"/>
                  </a:moveTo>
                  <a:cubicBezTo>
                    <a:pt x="297" y="1"/>
                    <a:pt x="288" y="1"/>
                    <a:pt x="278" y="2"/>
                  </a:cubicBezTo>
                  <a:cubicBezTo>
                    <a:pt x="0" y="2"/>
                    <a:pt x="0" y="404"/>
                    <a:pt x="278" y="404"/>
                  </a:cubicBezTo>
                  <a:cubicBezTo>
                    <a:pt x="546" y="404"/>
                    <a:pt x="555" y="1"/>
                    <a:pt x="3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06" name="Google Shape;12706;p23"/>
            <p:cNvSpPr/>
            <p:nvPr/>
          </p:nvSpPr>
          <p:spPr>
            <a:xfrm>
              <a:off x="4277225" y="2740150"/>
              <a:ext cx="14675" cy="10100"/>
            </a:xfrm>
            <a:custGeom>
              <a:avLst/>
              <a:gdLst/>
              <a:ahLst/>
              <a:cxnLst/>
              <a:rect l="l" t="t" r="r" b="b"/>
              <a:pathLst>
                <a:path w="587" h="404" extrusionOk="0">
                  <a:moveTo>
                    <a:pt x="309" y="1"/>
                  </a:moveTo>
                  <a:cubicBezTo>
                    <a:pt x="299" y="1"/>
                    <a:pt x="289" y="1"/>
                    <a:pt x="279" y="2"/>
                  </a:cubicBezTo>
                  <a:cubicBezTo>
                    <a:pt x="1" y="2"/>
                    <a:pt x="1" y="404"/>
                    <a:pt x="279" y="404"/>
                  </a:cubicBezTo>
                  <a:cubicBezTo>
                    <a:pt x="576" y="404"/>
                    <a:pt x="587" y="1"/>
                    <a:pt x="3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07" name="Google Shape;12707;p23"/>
            <p:cNvSpPr/>
            <p:nvPr/>
          </p:nvSpPr>
          <p:spPr>
            <a:xfrm>
              <a:off x="4301925" y="2740150"/>
              <a:ext cx="14675" cy="10100"/>
            </a:xfrm>
            <a:custGeom>
              <a:avLst/>
              <a:gdLst/>
              <a:ahLst/>
              <a:cxnLst/>
              <a:rect l="l" t="t" r="r" b="b"/>
              <a:pathLst>
                <a:path w="587" h="404" extrusionOk="0">
                  <a:moveTo>
                    <a:pt x="337" y="1"/>
                  </a:moveTo>
                  <a:cubicBezTo>
                    <a:pt x="328" y="1"/>
                    <a:pt x="319" y="1"/>
                    <a:pt x="309" y="2"/>
                  </a:cubicBezTo>
                  <a:cubicBezTo>
                    <a:pt x="0" y="2"/>
                    <a:pt x="0" y="404"/>
                    <a:pt x="309" y="404"/>
                  </a:cubicBezTo>
                  <a:cubicBezTo>
                    <a:pt x="577" y="404"/>
                    <a:pt x="586" y="1"/>
                    <a:pt x="3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08" name="Google Shape;12708;p23"/>
            <p:cNvSpPr/>
            <p:nvPr/>
          </p:nvSpPr>
          <p:spPr>
            <a:xfrm>
              <a:off x="4327375" y="2740150"/>
              <a:ext cx="13900" cy="10100"/>
            </a:xfrm>
            <a:custGeom>
              <a:avLst/>
              <a:gdLst/>
              <a:ahLst/>
              <a:cxnLst/>
              <a:rect l="l" t="t" r="r" b="b"/>
              <a:pathLst>
                <a:path w="556" h="404" extrusionOk="0">
                  <a:moveTo>
                    <a:pt x="306" y="1"/>
                  </a:moveTo>
                  <a:cubicBezTo>
                    <a:pt x="297" y="1"/>
                    <a:pt x="288" y="1"/>
                    <a:pt x="279" y="2"/>
                  </a:cubicBezTo>
                  <a:cubicBezTo>
                    <a:pt x="1" y="2"/>
                    <a:pt x="1" y="404"/>
                    <a:pt x="279" y="404"/>
                  </a:cubicBezTo>
                  <a:cubicBezTo>
                    <a:pt x="547" y="404"/>
                    <a:pt x="556" y="1"/>
                    <a:pt x="3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09" name="Google Shape;12709;p23"/>
            <p:cNvSpPr/>
            <p:nvPr/>
          </p:nvSpPr>
          <p:spPr>
            <a:xfrm>
              <a:off x="4252550" y="2763300"/>
              <a:ext cx="13900" cy="10100"/>
            </a:xfrm>
            <a:custGeom>
              <a:avLst/>
              <a:gdLst/>
              <a:ahLst/>
              <a:cxnLst/>
              <a:rect l="l" t="t" r="r" b="b"/>
              <a:pathLst>
                <a:path w="556" h="404" extrusionOk="0">
                  <a:moveTo>
                    <a:pt x="306" y="1"/>
                  </a:moveTo>
                  <a:cubicBezTo>
                    <a:pt x="297" y="1"/>
                    <a:pt x="288" y="1"/>
                    <a:pt x="278" y="2"/>
                  </a:cubicBezTo>
                  <a:cubicBezTo>
                    <a:pt x="0" y="2"/>
                    <a:pt x="0" y="403"/>
                    <a:pt x="278" y="403"/>
                  </a:cubicBezTo>
                  <a:cubicBezTo>
                    <a:pt x="546" y="403"/>
                    <a:pt x="555" y="1"/>
                    <a:pt x="3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10" name="Google Shape;12710;p23"/>
            <p:cNvSpPr/>
            <p:nvPr/>
          </p:nvSpPr>
          <p:spPr>
            <a:xfrm>
              <a:off x="4277225" y="2763300"/>
              <a:ext cx="14675" cy="10100"/>
            </a:xfrm>
            <a:custGeom>
              <a:avLst/>
              <a:gdLst/>
              <a:ahLst/>
              <a:cxnLst/>
              <a:rect l="l" t="t" r="r" b="b"/>
              <a:pathLst>
                <a:path w="587" h="404" extrusionOk="0">
                  <a:moveTo>
                    <a:pt x="309" y="1"/>
                  </a:moveTo>
                  <a:cubicBezTo>
                    <a:pt x="299" y="1"/>
                    <a:pt x="289" y="1"/>
                    <a:pt x="279" y="2"/>
                  </a:cubicBezTo>
                  <a:cubicBezTo>
                    <a:pt x="1" y="2"/>
                    <a:pt x="1" y="403"/>
                    <a:pt x="279" y="403"/>
                  </a:cubicBezTo>
                  <a:cubicBezTo>
                    <a:pt x="576" y="403"/>
                    <a:pt x="587" y="1"/>
                    <a:pt x="3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11" name="Google Shape;12711;p23"/>
            <p:cNvSpPr/>
            <p:nvPr/>
          </p:nvSpPr>
          <p:spPr>
            <a:xfrm>
              <a:off x="4301925" y="2761800"/>
              <a:ext cx="14675" cy="10825"/>
            </a:xfrm>
            <a:custGeom>
              <a:avLst/>
              <a:gdLst/>
              <a:ahLst/>
              <a:cxnLst/>
              <a:rect l="l" t="t" r="r" b="b"/>
              <a:pathLst>
                <a:path w="587" h="433" extrusionOk="0">
                  <a:moveTo>
                    <a:pt x="309" y="0"/>
                  </a:moveTo>
                  <a:cubicBezTo>
                    <a:pt x="0" y="0"/>
                    <a:pt x="0" y="433"/>
                    <a:pt x="309" y="433"/>
                  </a:cubicBezTo>
                  <a:cubicBezTo>
                    <a:pt x="587" y="433"/>
                    <a:pt x="587" y="0"/>
                    <a:pt x="3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12" name="Google Shape;12712;p23"/>
            <p:cNvSpPr/>
            <p:nvPr/>
          </p:nvSpPr>
          <p:spPr>
            <a:xfrm>
              <a:off x="4252550" y="2786500"/>
              <a:ext cx="13900" cy="10825"/>
            </a:xfrm>
            <a:custGeom>
              <a:avLst/>
              <a:gdLst/>
              <a:ahLst/>
              <a:cxnLst/>
              <a:rect l="l" t="t" r="r" b="b"/>
              <a:pathLst>
                <a:path w="556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cubicBezTo>
                    <a:pt x="556" y="43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13" name="Google Shape;12713;p23"/>
            <p:cNvSpPr/>
            <p:nvPr/>
          </p:nvSpPr>
          <p:spPr>
            <a:xfrm>
              <a:off x="4277225" y="2786500"/>
              <a:ext cx="14700" cy="10825"/>
            </a:xfrm>
            <a:custGeom>
              <a:avLst/>
              <a:gdLst/>
              <a:ahLst/>
              <a:cxnLst/>
              <a:rect l="l" t="t" r="r" b="b"/>
              <a:pathLst>
                <a:path w="588" h="433" extrusionOk="0">
                  <a:moveTo>
                    <a:pt x="279" y="0"/>
                  </a:moveTo>
                  <a:cubicBezTo>
                    <a:pt x="1" y="0"/>
                    <a:pt x="1" y="432"/>
                    <a:pt x="279" y="432"/>
                  </a:cubicBezTo>
                  <a:cubicBezTo>
                    <a:pt x="587" y="432"/>
                    <a:pt x="587" y="0"/>
                    <a:pt x="2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14" name="Google Shape;12714;p23"/>
            <p:cNvSpPr/>
            <p:nvPr/>
          </p:nvSpPr>
          <p:spPr>
            <a:xfrm>
              <a:off x="4301925" y="2786500"/>
              <a:ext cx="14675" cy="10825"/>
            </a:xfrm>
            <a:custGeom>
              <a:avLst/>
              <a:gdLst/>
              <a:ahLst/>
              <a:cxnLst/>
              <a:rect l="l" t="t" r="r" b="b"/>
              <a:pathLst>
                <a:path w="587" h="433" extrusionOk="0">
                  <a:moveTo>
                    <a:pt x="309" y="0"/>
                  </a:moveTo>
                  <a:cubicBezTo>
                    <a:pt x="0" y="0"/>
                    <a:pt x="0" y="432"/>
                    <a:pt x="309" y="432"/>
                  </a:cubicBezTo>
                  <a:cubicBezTo>
                    <a:pt x="587" y="432"/>
                    <a:pt x="587" y="0"/>
                    <a:pt x="3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2715" name="Google Shape;12715;p23"/>
          <p:cNvSpPr/>
          <p:nvPr/>
        </p:nvSpPr>
        <p:spPr>
          <a:xfrm>
            <a:off x="4763331" y="1768868"/>
            <a:ext cx="364175" cy="355725"/>
          </a:xfrm>
          <a:custGeom>
            <a:avLst/>
            <a:gdLst/>
            <a:ahLst/>
            <a:cxnLst/>
            <a:rect l="l" t="t" r="r" b="b"/>
            <a:pathLst>
              <a:path w="14567" h="14229" extrusionOk="0">
                <a:moveTo>
                  <a:pt x="6157" y="209"/>
                </a:moveTo>
                <a:cubicBezTo>
                  <a:pt x="7199" y="209"/>
                  <a:pt x="8240" y="911"/>
                  <a:pt x="8240" y="2316"/>
                </a:cubicBezTo>
                <a:lnTo>
                  <a:pt x="8240" y="3550"/>
                </a:lnTo>
                <a:lnTo>
                  <a:pt x="4074" y="3550"/>
                </a:lnTo>
                <a:lnTo>
                  <a:pt x="4074" y="2316"/>
                </a:lnTo>
                <a:cubicBezTo>
                  <a:pt x="4074" y="911"/>
                  <a:pt x="5115" y="209"/>
                  <a:pt x="6157" y="209"/>
                </a:cubicBezTo>
                <a:close/>
                <a:moveTo>
                  <a:pt x="10894" y="6945"/>
                </a:moveTo>
                <a:lnTo>
                  <a:pt x="10894" y="8148"/>
                </a:lnTo>
                <a:lnTo>
                  <a:pt x="10092" y="8148"/>
                </a:lnTo>
                <a:lnTo>
                  <a:pt x="10092" y="7871"/>
                </a:lnTo>
                <a:cubicBezTo>
                  <a:pt x="10092" y="7377"/>
                  <a:pt x="10431" y="6976"/>
                  <a:pt x="10894" y="6945"/>
                </a:cubicBezTo>
                <a:close/>
                <a:moveTo>
                  <a:pt x="11326" y="6976"/>
                </a:moveTo>
                <a:cubicBezTo>
                  <a:pt x="11697" y="7099"/>
                  <a:pt x="11913" y="7469"/>
                  <a:pt x="11913" y="7840"/>
                </a:cubicBezTo>
                <a:lnTo>
                  <a:pt x="11913" y="7871"/>
                </a:lnTo>
                <a:lnTo>
                  <a:pt x="11913" y="8148"/>
                </a:lnTo>
                <a:lnTo>
                  <a:pt x="11326" y="8148"/>
                </a:lnTo>
                <a:lnTo>
                  <a:pt x="11326" y="6976"/>
                </a:lnTo>
                <a:close/>
                <a:moveTo>
                  <a:pt x="13425" y="8550"/>
                </a:moveTo>
                <a:lnTo>
                  <a:pt x="13425" y="12623"/>
                </a:lnTo>
                <a:lnTo>
                  <a:pt x="12592" y="12623"/>
                </a:lnTo>
                <a:cubicBezTo>
                  <a:pt x="12314" y="12623"/>
                  <a:pt x="12314" y="13025"/>
                  <a:pt x="12592" y="13025"/>
                </a:cubicBezTo>
                <a:lnTo>
                  <a:pt x="13518" y="13025"/>
                </a:lnTo>
                <a:lnTo>
                  <a:pt x="13950" y="13796"/>
                </a:lnTo>
                <a:lnTo>
                  <a:pt x="8055" y="13827"/>
                </a:lnTo>
                <a:lnTo>
                  <a:pt x="8055" y="13827"/>
                </a:lnTo>
                <a:lnTo>
                  <a:pt x="8487" y="13055"/>
                </a:lnTo>
                <a:lnTo>
                  <a:pt x="11481" y="13055"/>
                </a:lnTo>
                <a:cubicBezTo>
                  <a:pt x="11758" y="13055"/>
                  <a:pt x="11758" y="12623"/>
                  <a:pt x="11481" y="12623"/>
                </a:cubicBezTo>
                <a:lnTo>
                  <a:pt x="8580" y="12623"/>
                </a:lnTo>
                <a:lnTo>
                  <a:pt x="8580" y="8550"/>
                </a:lnTo>
                <a:lnTo>
                  <a:pt x="9660" y="8550"/>
                </a:lnTo>
                <a:lnTo>
                  <a:pt x="9660" y="9074"/>
                </a:lnTo>
                <a:cubicBezTo>
                  <a:pt x="9660" y="9213"/>
                  <a:pt x="9768" y="9283"/>
                  <a:pt x="9876" y="9283"/>
                </a:cubicBezTo>
                <a:cubicBezTo>
                  <a:pt x="9984" y="9283"/>
                  <a:pt x="10092" y="9213"/>
                  <a:pt x="10092" y="9074"/>
                </a:cubicBezTo>
                <a:lnTo>
                  <a:pt x="10092" y="8550"/>
                </a:lnTo>
                <a:lnTo>
                  <a:pt x="11913" y="8550"/>
                </a:lnTo>
                <a:lnTo>
                  <a:pt x="11913" y="9074"/>
                </a:lnTo>
                <a:cubicBezTo>
                  <a:pt x="11913" y="9213"/>
                  <a:pt x="12021" y="9283"/>
                  <a:pt x="12129" y="9283"/>
                </a:cubicBezTo>
                <a:cubicBezTo>
                  <a:pt x="12237" y="9283"/>
                  <a:pt x="12345" y="9213"/>
                  <a:pt x="12345" y="9074"/>
                </a:cubicBezTo>
                <a:lnTo>
                  <a:pt x="12345" y="8550"/>
                </a:lnTo>
                <a:close/>
                <a:moveTo>
                  <a:pt x="8178" y="11512"/>
                </a:moveTo>
                <a:lnTo>
                  <a:pt x="8178" y="12778"/>
                </a:lnTo>
                <a:lnTo>
                  <a:pt x="7592" y="13827"/>
                </a:lnTo>
                <a:lnTo>
                  <a:pt x="556" y="13827"/>
                </a:lnTo>
                <a:lnTo>
                  <a:pt x="1358" y="11512"/>
                </a:lnTo>
                <a:close/>
                <a:moveTo>
                  <a:pt x="6157" y="1"/>
                </a:moveTo>
                <a:cubicBezTo>
                  <a:pt x="4961" y="1"/>
                  <a:pt x="3765" y="772"/>
                  <a:pt x="3642" y="2316"/>
                </a:cubicBezTo>
                <a:lnTo>
                  <a:pt x="3642" y="3550"/>
                </a:lnTo>
                <a:lnTo>
                  <a:pt x="1204" y="3550"/>
                </a:lnTo>
                <a:cubicBezTo>
                  <a:pt x="1080" y="3550"/>
                  <a:pt x="988" y="3643"/>
                  <a:pt x="988" y="3766"/>
                </a:cubicBezTo>
                <a:lnTo>
                  <a:pt x="988" y="4692"/>
                </a:lnTo>
                <a:cubicBezTo>
                  <a:pt x="988" y="4831"/>
                  <a:pt x="1096" y="4900"/>
                  <a:pt x="1204" y="4900"/>
                </a:cubicBezTo>
                <a:cubicBezTo>
                  <a:pt x="1312" y="4900"/>
                  <a:pt x="1420" y="4831"/>
                  <a:pt x="1420" y="4692"/>
                </a:cubicBezTo>
                <a:lnTo>
                  <a:pt x="1420" y="3982"/>
                </a:lnTo>
                <a:lnTo>
                  <a:pt x="3642" y="3982"/>
                </a:lnTo>
                <a:lnTo>
                  <a:pt x="3642" y="5340"/>
                </a:lnTo>
                <a:cubicBezTo>
                  <a:pt x="3642" y="5479"/>
                  <a:pt x="3750" y="5548"/>
                  <a:pt x="3858" y="5548"/>
                </a:cubicBezTo>
                <a:cubicBezTo>
                  <a:pt x="3966" y="5548"/>
                  <a:pt x="4074" y="5479"/>
                  <a:pt x="4074" y="5340"/>
                </a:cubicBezTo>
                <a:lnTo>
                  <a:pt x="4074" y="3982"/>
                </a:lnTo>
                <a:lnTo>
                  <a:pt x="8240" y="3982"/>
                </a:lnTo>
                <a:lnTo>
                  <a:pt x="8240" y="5340"/>
                </a:lnTo>
                <a:cubicBezTo>
                  <a:pt x="8240" y="5479"/>
                  <a:pt x="8348" y="5548"/>
                  <a:pt x="8456" y="5548"/>
                </a:cubicBezTo>
                <a:cubicBezTo>
                  <a:pt x="8564" y="5548"/>
                  <a:pt x="8672" y="5479"/>
                  <a:pt x="8672" y="5340"/>
                </a:cubicBezTo>
                <a:lnTo>
                  <a:pt x="8672" y="3982"/>
                </a:lnTo>
                <a:lnTo>
                  <a:pt x="10894" y="3982"/>
                </a:lnTo>
                <a:lnTo>
                  <a:pt x="10894" y="6513"/>
                </a:lnTo>
                <a:cubicBezTo>
                  <a:pt x="10215" y="6574"/>
                  <a:pt x="9660" y="7161"/>
                  <a:pt x="9660" y="7871"/>
                </a:cubicBezTo>
                <a:lnTo>
                  <a:pt x="9660" y="8148"/>
                </a:lnTo>
                <a:lnTo>
                  <a:pt x="8364" y="8148"/>
                </a:lnTo>
                <a:cubicBezTo>
                  <a:pt x="8271" y="8148"/>
                  <a:pt x="8148" y="8241"/>
                  <a:pt x="8178" y="8364"/>
                </a:cubicBezTo>
                <a:lnTo>
                  <a:pt x="8178" y="11080"/>
                </a:lnTo>
                <a:lnTo>
                  <a:pt x="1420" y="11080"/>
                </a:lnTo>
                <a:lnTo>
                  <a:pt x="1420" y="5772"/>
                </a:lnTo>
                <a:cubicBezTo>
                  <a:pt x="1420" y="5633"/>
                  <a:pt x="1312" y="5564"/>
                  <a:pt x="1204" y="5564"/>
                </a:cubicBezTo>
                <a:cubicBezTo>
                  <a:pt x="1096" y="5564"/>
                  <a:pt x="988" y="5633"/>
                  <a:pt x="988" y="5772"/>
                </a:cubicBezTo>
                <a:lnTo>
                  <a:pt x="988" y="11265"/>
                </a:lnTo>
                <a:lnTo>
                  <a:pt x="31" y="13950"/>
                </a:lnTo>
                <a:cubicBezTo>
                  <a:pt x="0" y="14105"/>
                  <a:pt x="93" y="14228"/>
                  <a:pt x="247" y="14228"/>
                </a:cubicBezTo>
                <a:lnTo>
                  <a:pt x="14289" y="14228"/>
                </a:lnTo>
                <a:cubicBezTo>
                  <a:pt x="14443" y="14228"/>
                  <a:pt x="14567" y="14074"/>
                  <a:pt x="14474" y="13920"/>
                </a:cubicBezTo>
                <a:lnTo>
                  <a:pt x="13857" y="12778"/>
                </a:lnTo>
                <a:lnTo>
                  <a:pt x="13857" y="8364"/>
                </a:lnTo>
                <a:cubicBezTo>
                  <a:pt x="13857" y="8241"/>
                  <a:pt x="13764" y="8148"/>
                  <a:pt x="13641" y="8148"/>
                </a:cubicBezTo>
                <a:lnTo>
                  <a:pt x="12345" y="8148"/>
                </a:lnTo>
                <a:lnTo>
                  <a:pt x="12345" y="7871"/>
                </a:lnTo>
                <a:cubicBezTo>
                  <a:pt x="12345" y="7253"/>
                  <a:pt x="11913" y="6698"/>
                  <a:pt x="11326" y="6544"/>
                </a:cubicBezTo>
                <a:lnTo>
                  <a:pt x="11326" y="3766"/>
                </a:lnTo>
                <a:cubicBezTo>
                  <a:pt x="11326" y="3643"/>
                  <a:pt x="11234" y="3550"/>
                  <a:pt x="11110" y="3550"/>
                </a:cubicBezTo>
                <a:lnTo>
                  <a:pt x="8672" y="3550"/>
                </a:lnTo>
                <a:lnTo>
                  <a:pt x="8672" y="2316"/>
                </a:lnTo>
                <a:cubicBezTo>
                  <a:pt x="8549" y="772"/>
                  <a:pt x="7353" y="1"/>
                  <a:pt x="6157" y="1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2716" name="Google Shape;12716;p23"/>
          <p:cNvGrpSpPr/>
          <p:nvPr/>
        </p:nvGrpSpPr>
        <p:grpSpPr>
          <a:xfrm>
            <a:off x="1074538" y="3466328"/>
            <a:ext cx="361900" cy="274675"/>
            <a:chOff x="5505525" y="1948600"/>
            <a:chExt cx="361900" cy="274675"/>
          </a:xfrm>
        </p:grpSpPr>
        <p:sp>
          <p:nvSpPr>
            <p:cNvPr id="12717" name="Google Shape;12717;p23"/>
            <p:cNvSpPr/>
            <p:nvPr/>
          </p:nvSpPr>
          <p:spPr>
            <a:xfrm>
              <a:off x="5505525" y="1948600"/>
              <a:ext cx="361900" cy="274675"/>
            </a:xfrm>
            <a:custGeom>
              <a:avLst/>
              <a:gdLst/>
              <a:ahLst/>
              <a:cxnLst/>
              <a:rect l="l" t="t" r="r" b="b"/>
              <a:pathLst>
                <a:path w="14476" h="10987" extrusionOk="0">
                  <a:moveTo>
                    <a:pt x="12592" y="3333"/>
                  </a:moveTo>
                  <a:cubicBezTo>
                    <a:pt x="12469" y="3518"/>
                    <a:pt x="12376" y="3734"/>
                    <a:pt x="12376" y="3981"/>
                  </a:cubicBezTo>
                  <a:lnTo>
                    <a:pt x="12376" y="8209"/>
                  </a:lnTo>
                  <a:lnTo>
                    <a:pt x="11204" y="8209"/>
                  </a:lnTo>
                  <a:lnTo>
                    <a:pt x="11204" y="3333"/>
                  </a:lnTo>
                  <a:close/>
                  <a:moveTo>
                    <a:pt x="10772" y="432"/>
                  </a:moveTo>
                  <a:lnTo>
                    <a:pt x="10772" y="9104"/>
                  </a:lnTo>
                  <a:cubicBezTo>
                    <a:pt x="10772" y="9660"/>
                    <a:pt x="11019" y="10185"/>
                    <a:pt x="11451" y="10524"/>
                  </a:cubicBezTo>
                  <a:lnTo>
                    <a:pt x="1853" y="10524"/>
                  </a:lnTo>
                  <a:cubicBezTo>
                    <a:pt x="1050" y="10524"/>
                    <a:pt x="433" y="9876"/>
                    <a:pt x="433" y="9104"/>
                  </a:cubicBezTo>
                  <a:lnTo>
                    <a:pt x="433" y="432"/>
                  </a:lnTo>
                  <a:close/>
                  <a:moveTo>
                    <a:pt x="217" y="0"/>
                  </a:moveTo>
                  <a:cubicBezTo>
                    <a:pt x="93" y="0"/>
                    <a:pt x="1" y="93"/>
                    <a:pt x="1" y="216"/>
                  </a:cubicBezTo>
                  <a:lnTo>
                    <a:pt x="1" y="9073"/>
                  </a:lnTo>
                  <a:cubicBezTo>
                    <a:pt x="1" y="10123"/>
                    <a:pt x="803" y="10956"/>
                    <a:pt x="1853" y="10987"/>
                  </a:cubicBezTo>
                  <a:lnTo>
                    <a:pt x="12623" y="10987"/>
                  </a:lnTo>
                  <a:cubicBezTo>
                    <a:pt x="13642" y="10956"/>
                    <a:pt x="14475" y="10154"/>
                    <a:pt x="14475" y="9104"/>
                  </a:cubicBezTo>
                  <a:lnTo>
                    <a:pt x="14475" y="7901"/>
                  </a:lnTo>
                  <a:cubicBezTo>
                    <a:pt x="14475" y="7762"/>
                    <a:pt x="14375" y="7692"/>
                    <a:pt x="14274" y="7692"/>
                  </a:cubicBezTo>
                  <a:cubicBezTo>
                    <a:pt x="14174" y="7692"/>
                    <a:pt x="14074" y="7762"/>
                    <a:pt x="14074" y="7901"/>
                  </a:cubicBezTo>
                  <a:lnTo>
                    <a:pt x="14074" y="9104"/>
                  </a:lnTo>
                  <a:cubicBezTo>
                    <a:pt x="14074" y="9876"/>
                    <a:pt x="13426" y="10524"/>
                    <a:pt x="12623" y="10524"/>
                  </a:cubicBezTo>
                  <a:cubicBezTo>
                    <a:pt x="11852" y="10524"/>
                    <a:pt x="11204" y="9876"/>
                    <a:pt x="11204" y="9104"/>
                  </a:cubicBezTo>
                  <a:lnTo>
                    <a:pt x="11204" y="8672"/>
                  </a:lnTo>
                  <a:lnTo>
                    <a:pt x="12592" y="8672"/>
                  </a:lnTo>
                  <a:cubicBezTo>
                    <a:pt x="12716" y="8672"/>
                    <a:pt x="12809" y="8549"/>
                    <a:pt x="12809" y="8456"/>
                  </a:cubicBezTo>
                  <a:lnTo>
                    <a:pt x="12809" y="3981"/>
                  </a:lnTo>
                  <a:cubicBezTo>
                    <a:pt x="12778" y="3534"/>
                    <a:pt x="13109" y="3310"/>
                    <a:pt x="13441" y="3310"/>
                  </a:cubicBezTo>
                  <a:cubicBezTo>
                    <a:pt x="13773" y="3310"/>
                    <a:pt x="14105" y="3534"/>
                    <a:pt x="14074" y="3981"/>
                  </a:cubicBezTo>
                  <a:lnTo>
                    <a:pt x="14074" y="6821"/>
                  </a:lnTo>
                  <a:cubicBezTo>
                    <a:pt x="14043" y="6913"/>
                    <a:pt x="14166" y="7037"/>
                    <a:pt x="14259" y="7037"/>
                  </a:cubicBezTo>
                  <a:cubicBezTo>
                    <a:pt x="14382" y="7037"/>
                    <a:pt x="14475" y="6913"/>
                    <a:pt x="14475" y="6821"/>
                  </a:cubicBezTo>
                  <a:lnTo>
                    <a:pt x="14475" y="3981"/>
                  </a:lnTo>
                  <a:cubicBezTo>
                    <a:pt x="14475" y="3395"/>
                    <a:pt x="14043" y="2932"/>
                    <a:pt x="13457" y="2932"/>
                  </a:cubicBezTo>
                  <a:lnTo>
                    <a:pt x="11204" y="2932"/>
                  </a:lnTo>
                  <a:lnTo>
                    <a:pt x="11204" y="216"/>
                  </a:lnTo>
                  <a:cubicBezTo>
                    <a:pt x="11204" y="93"/>
                    <a:pt x="11111" y="0"/>
                    <a:pt x="109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18" name="Google Shape;12718;p23"/>
            <p:cNvSpPr/>
            <p:nvPr/>
          </p:nvSpPr>
          <p:spPr>
            <a:xfrm>
              <a:off x="5632850" y="2094425"/>
              <a:ext cx="114200" cy="10825"/>
            </a:xfrm>
            <a:custGeom>
              <a:avLst/>
              <a:gdLst/>
              <a:ahLst/>
              <a:cxnLst/>
              <a:rect l="l" t="t" r="r" b="b"/>
              <a:pathLst>
                <a:path w="4568" h="433" extrusionOk="0">
                  <a:moveTo>
                    <a:pt x="309" y="0"/>
                  </a:moveTo>
                  <a:cubicBezTo>
                    <a:pt x="0" y="0"/>
                    <a:pt x="0" y="432"/>
                    <a:pt x="309" y="432"/>
                  </a:cubicBezTo>
                  <a:lnTo>
                    <a:pt x="4290" y="432"/>
                  </a:lnTo>
                  <a:cubicBezTo>
                    <a:pt x="4568" y="432"/>
                    <a:pt x="4568" y="0"/>
                    <a:pt x="42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19" name="Google Shape;12719;p23"/>
            <p:cNvSpPr/>
            <p:nvPr/>
          </p:nvSpPr>
          <p:spPr>
            <a:xfrm>
              <a:off x="5632850" y="2146075"/>
              <a:ext cx="114200" cy="10075"/>
            </a:xfrm>
            <a:custGeom>
              <a:avLst/>
              <a:gdLst/>
              <a:ahLst/>
              <a:cxnLst/>
              <a:rect l="l" t="t" r="r" b="b"/>
              <a:pathLst>
                <a:path w="4568" h="403" extrusionOk="0">
                  <a:moveTo>
                    <a:pt x="4318" y="0"/>
                  </a:moveTo>
                  <a:cubicBezTo>
                    <a:pt x="4309" y="0"/>
                    <a:pt x="4299" y="1"/>
                    <a:pt x="4290" y="2"/>
                  </a:cubicBezTo>
                  <a:lnTo>
                    <a:pt x="309" y="2"/>
                  </a:lnTo>
                  <a:cubicBezTo>
                    <a:pt x="0" y="2"/>
                    <a:pt x="0" y="403"/>
                    <a:pt x="309" y="403"/>
                  </a:cubicBezTo>
                  <a:lnTo>
                    <a:pt x="4290" y="403"/>
                  </a:lnTo>
                  <a:cubicBezTo>
                    <a:pt x="4558" y="403"/>
                    <a:pt x="4567" y="0"/>
                    <a:pt x="43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20" name="Google Shape;12720;p23"/>
            <p:cNvSpPr/>
            <p:nvPr/>
          </p:nvSpPr>
          <p:spPr>
            <a:xfrm>
              <a:off x="5632850" y="2170800"/>
              <a:ext cx="114200" cy="10825"/>
            </a:xfrm>
            <a:custGeom>
              <a:avLst/>
              <a:gdLst/>
              <a:ahLst/>
              <a:cxnLst/>
              <a:rect l="l" t="t" r="r" b="b"/>
              <a:pathLst>
                <a:path w="4568" h="433" extrusionOk="0">
                  <a:moveTo>
                    <a:pt x="309" y="0"/>
                  </a:moveTo>
                  <a:cubicBezTo>
                    <a:pt x="0" y="0"/>
                    <a:pt x="0" y="432"/>
                    <a:pt x="309" y="432"/>
                  </a:cubicBezTo>
                  <a:lnTo>
                    <a:pt x="4290" y="432"/>
                  </a:lnTo>
                  <a:cubicBezTo>
                    <a:pt x="4568" y="432"/>
                    <a:pt x="4568" y="0"/>
                    <a:pt x="42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21" name="Google Shape;12721;p23"/>
            <p:cNvSpPr/>
            <p:nvPr/>
          </p:nvSpPr>
          <p:spPr>
            <a:xfrm>
              <a:off x="5632850" y="2119875"/>
              <a:ext cx="114200" cy="10825"/>
            </a:xfrm>
            <a:custGeom>
              <a:avLst/>
              <a:gdLst/>
              <a:ahLst/>
              <a:cxnLst/>
              <a:rect l="l" t="t" r="r" b="b"/>
              <a:pathLst>
                <a:path w="4568" h="433" extrusionOk="0">
                  <a:moveTo>
                    <a:pt x="309" y="0"/>
                  </a:moveTo>
                  <a:cubicBezTo>
                    <a:pt x="0" y="0"/>
                    <a:pt x="0" y="433"/>
                    <a:pt x="309" y="433"/>
                  </a:cubicBezTo>
                  <a:lnTo>
                    <a:pt x="4290" y="433"/>
                  </a:lnTo>
                  <a:cubicBezTo>
                    <a:pt x="4568" y="433"/>
                    <a:pt x="4568" y="0"/>
                    <a:pt x="42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22" name="Google Shape;12722;p23"/>
            <p:cNvSpPr/>
            <p:nvPr/>
          </p:nvSpPr>
          <p:spPr>
            <a:xfrm>
              <a:off x="5543350" y="2093650"/>
              <a:ext cx="75625" cy="87975"/>
            </a:xfrm>
            <a:custGeom>
              <a:avLst/>
              <a:gdLst/>
              <a:ahLst/>
              <a:cxnLst/>
              <a:rect l="l" t="t" r="r" b="b"/>
              <a:pathLst>
                <a:path w="3025" h="3519" extrusionOk="0">
                  <a:moveTo>
                    <a:pt x="2623" y="432"/>
                  </a:moveTo>
                  <a:lnTo>
                    <a:pt x="2623" y="3086"/>
                  </a:lnTo>
                  <a:lnTo>
                    <a:pt x="432" y="3086"/>
                  </a:lnTo>
                  <a:lnTo>
                    <a:pt x="432" y="432"/>
                  </a:lnTo>
                  <a:close/>
                  <a:moveTo>
                    <a:pt x="216" y="0"/>
                  </a:moveTo>
                  <a:cubicBezTo>
                    <a:pt x="93" y="0"/>
                    <a:pt x="0" y="93"/>
                    <a:pt x="0" y="216"/>
                  </a:cubicBezTo>
                  <a:lnTo>
                    <a:pt x="0" y="3302"/>
                  </a:lnTo>
                  <a:cubicBezTo>
                    <a:pt x="0" y="3426"/>
                    <a:pt x="93" y="3518"/>
                    <a:pt x="216" y="3518"/>
                  </a:cubicBezTo>
                  <a:lnTo>
                    <a:pt x="2809" y="3518"/>
                  </a:lnTo>
                  <a:cubicBezTo>
                    <a:pt x="2932" y="3518"/>
                    <a:pt x="3025" y="3426"/>
                    <a:pt x="3025" y="3302"/>
                  </a:cubicBezTo>
                  <a:lnTo>
                    <a:pt x="3025" y="216"/>
                  </a:lnTo>
                  <a:cubicBezTo>
                    <a:pt x="3025" y="93"/>
                    <a:pt x="2932" y="0"/>
                    <a:pt x="28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23" name="Google Shape;12723;p23"/>
            <p:cNvSpPr/>
            <p:nvPr/>
          </p:nvSpPr>
          <p:spPr>
            <a:xfrm>
              <a:off x="5543350" y="1989475"/>
              <a:ext cx="206025" cy="79500"/>
            </a:xfrm>
            <a:custGeom>
              <a:avLst/>
              <a:gdLst/>
              <a:ahLst/>
              <a:cxnLst/>
              <a:rect l="l" t="t" r="r" b="b"/>
              <a:pathLst>
                <a:path w="8241" h="3180" extrusionOk="0">
                  <a:moveTo>
                    <a:pt x="216" y="1"/>
                  </a:moveTo>
                  <a:cubicBezTo>
                    <a:pt x="93" y="1"/>
                    <a:pt x="0" y="93"/>
                    <a:pt x="0" y="217"/>
                  </a:cubicBezTo>
                  <a:lnTo>
                    <a:pt x="0" y="865"/>
                  </a:lnTo>
                  <a:cubicBezTo>
                    <a:pt x="0" y="1004"/>
                    <a:pt x="108" y="1073"/>
                    <a:pt x="216" y="1073"/>
                  </a:cubicBezTo>
                  <a:cubicBezTo>
                    <a:pt x="324" y="1073"/>
                    <a:pt x="432" y="1004"/>
                    <a:pt x="432" y="865"/>
                  </a:cubicBezTo>
                  <a:lnTo>
                    <a:pt x="432" y="433"/>
                  </a:lnTo>
                  <a:lnTo>
                    <a:pt x="7808" y="433"/>
                  </a:lnTo>
                  <a:lnTo>
                    <a:pt x="7808" y="2748"/>
                  </a:lnTo>
                  <a:lnTo>
                    <a:pt x="432" y="2748"/>
                  </a:lnTo>
                  <a:lnTo>
                    <a:pt x="432" y="1883"/>
                  </a:lnTo>
                  <a:cubicBezTo>
                    <a:pt x="432" y="1744"/>
                    <a:pt x="324" y="1675"/>
                    <a:pt x="216" y="1675"/>
                  </a:cubicBezTo>
                  <a:cubicBezTo>
                    <a:pt x="108" y="1675"/>
                    <a:pt x="0" y="1744"/>
                    <a:pt x="0" y="1883"/>
                  </a:cubicBezTo>
                  <a:lnTo>
                    <a:pt x="0" y="2964"/>
                  </a:lnTo>
                  <a:cubicBezTo>
                    <a:pt x="0" y="3087"/>
                    <a:pt x="93" y="3180"/>
                    <a:pt x="216" y="3180"/>
                  </a:cubicBezTo>
                  <a:lnTo>
                    <a:pt x="8024" y="3180"/>
                  </a:lnTo>
                  <a:cubicBezTo>
                    <a:pt x="8148" y="3180"/>
                    <a:pt x="8240" y="3087"/>
                    <a:pt x="8240" y="2964"/>
                  </a:cubicBezTo>
                  <a:lnTo>
                    <a:pt x="8240" y="217"/>
                  </a:lnTo>
                  <a:cubicBezTo>
                    <a:pt x="8240" y="93"/>
                    <a:pt x="8148" y="1"/>
                    <a:pt x="80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2724" name="Google Shape;12724;p23"/>
          <p:cNvSpPr/>
          <p:nvPr/>
        </p:nvSpPr>
        <p:spPr>
          <a:xfrm>
            <a:off x="1769969" y="3422341"/>
            <a:ext cx="361100" cy="362650"/>
          </a:xfrm>
          <a:custGeom>
            <a:avLst/>
            <a:gdLst/>
            <a:ahLst/>
            <a:cxnLst/>
            <a:rect l="l" t="t" r="r" b="b"/>
            <a:pathLst>
              <a:path w="14444" h="14506" extrusionOk="0">
                <a:moveTo>
                  <a:pt x="7716" y="1790"/>
                </a:moveTo>
                <a:cubicBezTo>
                  <a:pt x="8148" y="1790"/>
                  <a:pt x="8457" y="2129"/>
                  <a:pt x="8457" y="2531"/>
                </a:cubicBezTo>
                <a:lnTo>
                  <a:pt x="8457" y="2685"/>
                </a:lnTo>
                <a:lnTo>
                  <a:pt x="8364" y="2685"/>
                </a:lnTo>
                <a:cubicBezTo>
                  <a:pt x="8086" y="2685"/>
                  <a:pt x="8086" y="3117"/>
                  <a:pt x="8364" y="3117"/>
                </a:cubicBezTo>
                <a:lnTo>
                  <a:pt x="8889" y="3117"/>
                </a:lnTo>
                <a:cubicBezTo>
                  <a:pt x="9259" y="3117"/>
                  <a:pt x="9568" y="3426"/>
                  <a:pt x="9568" y="3796"/>
                </a:cubicBezTo>
                <a:lnTo>
                  <a:pt x="9568" y="4105"/>
                </a:lnTo>
                <a:cubicBezTo>
                  <a:pt x="9568" y="4537"/>
                  <a:pt x="9228" y="4876"/>
                  <a:pt x="8796" y="4876"/>
                </a:cubicBezTo>
                <a:lnTo>
                  <a:pt x="5648" y="4876"/>
                </a:lnTo>
                <a:cubicBezTo>
                  <a:pt x="5216" y="4876"/>
                  <a:pt x="4877" y="4537"/>
                  <a:pt x="4877" y="4105"/>
                </a:cubicBezTo>
                <a:lnTo>
                  <a:pt x="4907" y="3796"/>
                </a:lnTo>
                <a:cubicBezTo>
                  <a:pt x="4907" y="3395"/>
                  <a:pt x="5216" y="3086"/>
                  <a:pt x="5617" y="3086"/>
                </a:cubicBezTo>
                <a:lnTo>
                  <a:pt x="7346" y="3086"/>
                </a:lnTo>
                <a:cubicBezTo>
                  <a:pt x="7623" y="3086"/>
                  <a:pt x="7623" y="2654"/>
                  <a:pt x="7346" y="2654"/>
                </a:cubicBezTo>
                <a:lnTo>
                  <a:pt x="5988" y="2654"/>
                </a:lnTo>
                <a:lnTo>
                  <a:pt x="5988" y="2531"/>
                </a:lnTo>
                <a:cubicBezTo>
                  <a:pt x="5988" y="2129"/>
                  <a:pt x="6327" y="1790"/>
                  <a:pt x="6728" y="1790"/>
                </a:cubicBezTo>
                <a:close/>
                <a:moveTo>
                  <a:pt x="9568" y="5056"/>
                </a:moveTo>
                <a:lnTo>
                  <a:pt x="9568" y="6913"/>
                </a:lnTo>
                <a:cubicBezTo>
                  <a:pt x="9568" y="8086"/>
                  <a:pt x="8642" y="9104"/>
                  <a:pt x="7438" y="9228"/>
                </a:cubicBezTo>
                <a:lnTo>
                  <a:pt x="7438" y="5308"/>
                </a:lnTo>
                <a:lnTo>
                  <a:pt x="8827" y="5308"/>
                </a:lnTo>
                <a:cubicBezTo>
                  <a:pt x="9092" y="5308"/>
                  <a:pt x="9356" y="5224"/>
                  <a:pt x="9568" y="5056"/>
                </a:cubicBezTo>
                <a:close/>
                <a:moveTo>
                  <a:pt x="4907" y="5030"/>
                </a:moveTo>
                <a:cubicBezTo>
                  <a:pt x="5101" y="5169"/>
                  <a:pt x="5344" y="5282"/>
                  <a:pt x="5592" y="5282"/>
                </a:cubicBezTo>
                <a:cubicBezTo>
                  <a:pt x="5621" y="5282"/>
                  <a:pt x="5650" y="5281"/>
                  <a:pt x="5679" y="5277"/>
                </a:cubicBezTo>
                <a:lnTo>
                  <a:pt x="7037" y="5277"/>
                </a:lnTo>
                <a:lnTo>
                  <a:pt x="7037" y="9228"/>
                </a:lnTo>
                <a:cubicBezTo>
                  <a:pt x="6790" y="9197"/>
                  <a:pt x="6543" y="9135"/>
                  <a:pt x="6327" y="9043"/>
                </a:cubicBezTo>
                <a:cubicBezTo>
                  <a:pt x="6298" y="9032"/>
                  <a:pt x="6270" y="9027"/>
                  <a:pt x="6244" y="9027"/>
                </a:cubicBezTo>
                <a:cubicBezTo>
                  <a:pt x="6049" y="9027"/>
                  <a:pt x="5951" y="9304"/>
                  <a:pt x="6142" y="9413"/>
                </a:cubicBezTo>
                <a:cubicBezTo>
                  <a:pt x="6512" y="9567"/>
                  <a:pt x="6883" y="9660"/>
                  <a:pt x="7253" y="9660"/>
                </a:cubicBezTo>
                <a:cubicBezTo>
                  <a:pt x="8395" y="9660"/>
                  <a:pt x="9413" y="8950"/>
                  <a:pt x="9814" y="7901"/>
                </a:cubicBezTo>
                <a:cubicBezTo>
                  <a:pt x="10277" y="8456"/>
                  <a:pt x="10956" y="8796"/>
                  <a:pt x="11666" y="8796"/>
                </a:cubicBezTo>
                <a:cubicBezTo>
                  <a:pt x="11944" y="8796"/>
                  <a:pt x="11944" y="8364"/>
                  <a:pt x="11666" y="8364"/>
                </a:cubicBezTo>
                <a:cubicBezTo>
                  <a:pt x="10987" y="8364"/>
                  <a:pt x="10339" y="7993"/>
                  <a:pt x="10000" y="7407"/>
                </a:cubicBezTo>
                <a:lnTo>
                  <a:pt x="9969" y="7345"/>
                </a:lnTo>
                <a:cubicBezTo>
                  <a:pt x="10000" y="7191"/>
                  <a:pt x="10031" y="7036"/>
                  <a:pt x="10000" y="6913"/>
                </a:cubicBezTo>
                <a:lnTo>
                  <a:pt x="10000" y="6728"/>
                </a:lnTo>
                <a:lnTo>
                  <a:pt x="12654" y="6728"/>
                </a:lnTo>
                <a:lnTo>
                  <a:pt x="12654" y="12684"/>
                </a:lnTo>
                <a:lnTo>
                  <a:pt x="1790" y="12684"/>
                </a:lnTo>
                <a:lnTo>
                  <a:pt x="1790" y="6728"/>
                </a:lnTo>
                <a:lnTo>
                  <a:pt x="4506" y="6728"/>
                </a:lnTo>
                <a:lnTo>
                  <a:pt x="4506" y="6913"/>
                </a:lnTo>
                <a:cubicBezTo>
                  <a:pt x="4506" y="7036"/>
                  <a:pt x="4506" y="7129"/>
                  <a:pt x="4506" y="7253"/>
                </a:cubicBezTo>
                <a:cubicBezTo>
                  <a:pt x="4475" y="7314"/>
                  <a:pt x="4445" y="7345"/>
                  <a:pt x="4414" y="7407"/>
                </a:cubicBezTo>
                <a:cubicBezTo>
                  <a:pt x="4105" y="7993"/>
                  <a:pt x="3457" y="8364"/>
                  <a:pt x="2778" y="8364"/>
                </a:cubicBezTo>
                <a:cubicBezTo>
                  <a:pt x="2500" y="8364"/>
                  <a:pt x="2500" y="8796"/>
                  <a:pt x="2778" y="8796"/>
                </a:cubicBezTo>
                <a:cubicBezTo>
                  <a:pt x="3519" y="8796"/>
                  <a:pt x="4228" y="8425"/>
                  <a:pt x="4661" y="7839"/>
                </a:cubicBezTo>
                <a:cubicBezTo>
                  <a:pt x="4784" y="8209"/>
                  <a:pt x="4969" y="8518"/>
                  <a:pt x="5247" y="8796"/>
                </a:cubicBezTo>
                <a:cubicBezTo>
                  <a:pt x="5290" y="8839"/>
                  <a:pt x="5338" y="8857"/>
                  <a:pt x="5384" y="8857"/>
                </a:cubicBezTo>
                <a:cubicBezTo>
                  <a:pt x="5538" y="8857"/>
                  <a:pt x="5674" y="8660"/>
                  <a:pt x="5556" y="8518"/>
                </a:cubicBezTo>
                <a:cubicBezTo>
                  <a:pt x="5123" y="8086"/>
                  <a:pt x="4907" y="7499"/>
                  <a:pt x="4907" y="6913"/>
                </a:cubicBezTo>
                <a:lnTo>
                  <a:pt x="4907" y="5030"/>
                </a:lnTo>
                <a:close/>
                <a:moveTo>
                  <a:pt x="12746" y="5802"/>
                </a:moveTo>
                <a:cubicBezTo>
                  <a:pt x="13148" y="5802"/>
                  <a:pt x="13487" y="6142"/>
                  <a:pt x="13487" y="6543"/>
                </a:cubicBezTo>
                <a:lnTo>
                  <a:pt x="13487" y="12684"/>
                </a:lnTo>
                <a:lnTo>
                  <a:pt x="13055" y="12684"/>
                </a:lnTo>
                <a:lnTo>
                  <a:pt x="13055" y="6512"/>
                </a:lnTo>
                <a:cubicBezTo>
                  <a:pt x="13055" y="6388"/>
                  <a:pt x="12962" y="6296"/>
                  <a:pt x="12839" y="6296"/>
                </a:cubicBezTo>
                <a:lnTo>
                  <a:pt x="10000" y="6296"/>
                </a:lnTo>
                <a:lnTo>
                  <a:pt x="10000" y="5802"/>
                </a:lnTo>
                <a:close/>
                <a:moveTo>
                  <a:pt x="4475" y="5802"/>
                </a:moveTo>
                <a:lnTo>
                  <a:pt x="4475" y="6327"/>
                </a:lnTo>
                <a:lnTo>
                  <a:pt x="1574" y="6327"/>
                </a:lnTo>
                <a:cubicBezTo>
                  <a:pt x="1451" y="6327"/>
                  <a:pt x="1358" y="6419"/>
                  <a:pt x="1358" y="6512"/>
                </a:cubicBezTo>
                <a:lnTo>
                  <a:pt x="1358" y="12715"/>
                </a:lnTo>
                <a:lnTo>
                  <a:pt x="957" y="12715"/>
                </a:lnTo>
                <a:lnTo>
                  <a:pt x="957" y="6543"/>
                </a:lnTo>
                <a:cubicBezTo>
                  <a:pt x="957" y="6142"/>
                  <a:pt x="1266" y="5802"/>
                  <a:pt x="1667" y="5802"/>
                </a:cubicBezTo>
                <a:close/>
                <a:moveTo>
                  <a:pt x="7932" y="13116"/>
                </a:moveTo>
                <a:cubicBezTo>
                  <a:pt x="7932" y="13271"/>
                  <a:pt x="7808" y="13394"/>
                  <a:pt x="7654" y="13394"/>
                </a:cubicBezTo>
                <a:lnTo>
                  <a:pt x="6759" y="13394"/>
                </a:lnTo>
                <a:cubicBezTo>
                  <a:pt x="6605" y="13394"/>
                  <a:pt x="6481" y="13271"/>
                  <a:pt x="6481" y="13116"/>
                </a:cubicBezTo>
                <a:close/>
                <a:moveTo>
                  <a:pt x="5494" y="0"/>
                </a:moveTo>
                <a:cubicBezTo>
                  <a:pt x="5216" y="0"/>
                  <a:pt x="5216" y="432"/>
                  <a:pt x="5494" y="432"/>
                </a:cubicBezTo>
                <a:cubicBezTo>
                  <a:pt x="5802" y="432"/>
                  <a:pt x="6080" y="556"/>
                  <a:pt x="6296" y="772"/>
                </a:cubicBezTo>
                <a:cubicBezTo>
                  <a:pt x="6451" y="926"/>
                  <a:pt x="6574" y="1173"/>
                  <a:pt x="6605" y="1389"/>
                </a:cubicBezTo>
                <a:cubicBezTo>
                  <a:pt x="6018" y="1451"/>
                  <a:pt x="5556" y="1944"/>
                  <a:pt x="5556" y="2562"/>
                </a:cubicBezTo>
                <a:lnTo>
                  <a:pt x="5556" y="2685"/>
                </a:lnTo>
                <a:cubicBezTo>
                  <a:pt x="4969" y="2716"/>
                  <a:pt x="4475" y="3210"/>
                  <a:pt x="4475" y="3827"/>
                </a:cubicBezTo>
                <a:lnTo>
                  <a:pt x="4475" y="3950"/>
                </a:lnTo>
                <a:cubicBezTo>
                  <a:pt x="4043" y="3457"/>
                  <a:pt x="3426" y="3179"/>
                  <a:pt x="2778" y="3179"/>
                </a:cubicBezTo>
                <a:cubicBezTo>
                  <a:pt x="2500" y="3179"/>
                  <a:pt x="2500" y="3611"/>
                  <a:pt x="2778" y="3611"/>
                </a:cubicBezTo>
                <a:cubicBezTo>
                  <a:pt x="3457" y="3611"/>
                  <a:pt x="4105" y="3981"/>
                  <a:pt x="4414" y="4568"/>
                </a:cubicBezTo>
                <a:lnTo>
                  <a:pt x="4475" y="4660"/>
                </a:lnTo>
                <a:lnTo>
                  <a:pt x="4475" y="4691"/>
                </a:lnTo>
                <a:lnTo>
                  <a:pt x="4475" y="5401"/>
                </a:lnTo>
                <a:lnTo>
                  <a:pt x="1667" y="5401"/>
                </a:lnTo>
                <a:cubicBezTo>
                  <a:pt x="1019" y="5401"/>
                  <a:pt x="494" y="5925"/>
                  <a:pt x="494" y="6574"/>
                </a:cubicBezTo>
                <a:lnTo>
                  <a:pt x="494" y="12746"/>
                </a:lnTo>
                <a:lnTo>
                  <a:pt x="216" y="12746"/>
                </a:lnTo>
                <a:cubicBezTo>
                  <a:pt x="203" y="12743"/>
                  <a:pt x="190" y="12741"/>
                  <a:pt x="178" y="12741"/>
                </a:cubicBezTo>
                <a:cubicBezTo>
                  <a:pt x="74" y="12741"/>
                  <a:pt x="0" y="12848"/>
                  <a:pt x="0" y="12931"/>
                </a:cubicBezTo>
                <a:lnTo>
                  <a:pt x="0" y="13456"/>
                </a:lnTo>
                <a:cubicBezTo>
                  <a:pt x="0" y="14042"/>
                  <a:pt x="463" y="14505"/>
                  <a:pt x="1050" y="14505"/>
                </a:cubicBezTo>
                <a:lnTo>
                  <a:pt x="11728" y="14505"/>
                </a:lnTo>
                <a:cubicBezTo>
                  <a:pt x="12006" y="14505"/>
                  <a:pt x="12006" y="14073"/>
                  <a:pt x="11728" y="14073"/>
                </a:cubicBezTo>
                <a:lnTo>
                  <a:pt x="1050" y="14073"/>
                </a:lnTo>
                <a:cubicBezTo>
                  <a:pt x="1033" y="14074"/>
                  <a:pt x="1016" y="14075"/>
                  <a:pt x="999" y="14075"/>
                </a:cubicBezTo>
                <a:cubicBezTo>
                  <a:pt x="654" y="14075"/>
                  <a:pt x="402" y="13779"/>
                  <a:pt x="402" y="13456"/>
                </a:cubicBezTo>
                <a:lnTo>
                  <a:pt x="402" y="13116"/>
                </a:lnTo>
                <a:lnTo>
                  <a:pt x="6111" y="13116"/>
                </a:lnTo>
                <a:cubicBezTo>
                  <a:pt x="6080" y="13487"/>
                  <a:pt x="6389" y="13795"/>
                  <a:pt x="6759" y="13826"/>
                </a:cubicBezTo>
                <a:lnTo>
                  <a:pt x="7654" y="13826"/>
                </a:lnTo>
                <a:cubicBezTo>
                  <a:pt x="8024" y="13826"/>
                  <a:pt x="8364" y="13517"/>
                  <a:pt x="8333" y="13116"/>
                </a:cubicBezTo>
                <a:lnTo>
                  <a:pt x="14043" y="13116"/>
                </a:lnTo>
                <a:lnTo>
                  <a:pt x="14043" y="13425"/>
                </a:lnTo>
                <a:cubicBezTo>
                  <a:pt x="14043" y="13764"/>
                  <a:pt x="13734" y="14042"/>
                  <a:pt x="13394" y="14042"/>
                </a:cubicBezTo>
                <a:lnTo>
                  <a:pt x="12808" y="14042"/>
                </a:lnTo>
                <a:cubicBezTo>
                  <a:pt x="12530" y="14042"/>
                  <a:pt x="12530" y="14474"/>
                  <a:pt x="12808" y="14474"/>
                </a:cubicBezTo>
                <a:lnTo>
                  <a:pt x="13394" y="14474"/>
                </a:lnTo>
                <a:cubicBezTo>
                  <a:pt x="13981" y="14474"/>
                  <a:pt x="14444" y="14011"/>
                  <a:pt x="14444" y="13425"/>
                </a:cubicBezTo>
                <a:lnTo>
                  <a:pt x="14444" y="12900"/>
                </a:lnTo>
                <a:cubicBezTo>
                  <a:pt x="14444" y="12808"/>
                  <a:pt x="14351" y="12715"/>
                  <a:pt x="14228" y="12715"/>
                </a:cubicBezTo>
                <a:lnTo>
                  <a:pt x="13888" y="12715"/>
                </a:lnTo>
                <a:lnTo>
                  <a:pt x="13888" y="6543"/>
                </a:lnTo>
                <a:cubicBezTo>
                  <a:pt x="13888" y="5895"/>
                  <a:pt x="13394" y="5370"/>
                  <a:pt x="12746" y="5370"/>
                </a:cubicBezTo>
                <a:lnTo>
                  <a:pt x="10000" y="5370"/>
                </a:lnTo>
                <a:lnTo>
                  <a:pt x="10000" y="4568"/>
                </a:lnTo>
                <a:cubicBezTo>
                  <a:pt x="10339" y="3950"/>
                  <a:pt x="10956" y="3580"/>
                  <a:pt x="11635" y="3580"/>
                </a:cubicBezTo>
                <a:cubicBezTo>
                  <a:pt x="11913" y="3580"/>
                  <a:pt x="11913" y="3179"/>
                  <a:pt x="11635" y="3179"/>
                </a:cubicBezTo>
                <a:cubicBezTo>
                  <a:pt x="11018" y="3179"/>
                  <a:pt x="10432" y="3426"/>
                  <a:pt x="10000" y="3858"/>
                </a:cubicBezTo>
                <a:lnTo>
                  <a:pt x="10000" y="3796"/>
                </a:lnTo>
                <a:cubicBezTo>
                  <a:pt x="10000" y="3179"/>
                  <a:pt x="9506" y="2685"/>
                  <a:pt x="8889" y="2685"/>
                </a:cubicBezTo>
                <a:lnTo>
                  <a:pt x="8889" y="2531"/>
                </a:lnTo>
                <a:cubicBezTo>
                  <a:pt x="8889" y="1944"/>
                  <a:pt x="8457" y="1451"/>
                  <a:pt x="7870" y="1389"/>
                </a:cubicBezTo>
                <a:cubicBezTo>
                  <a:pt x="7901" y="1142"/>
                  <a:pt x="8024" y="926"/>
                  <a:pt x="8179" y="772"/>
                </a:cubicBezTo>
                <a:cubicBezTo>
                  <a:pt x="8395" y="556"/>
                  <a:pt x="8703" y="432"/>
                  <a:pt x="8981" y="432"/>
                </a:cubicBezTo>
                <a:cubicBezTo>
                  <a:pt x="9259" y="432"/>
                  <a:pt x="9259" y="0"/>
                  <a:pt x="8981" y="0"/>
                </a:cubicBezTo>
                <a:cubicBezTo>
                  <a:pt x="8580" y="0"/>
                  <a:pt x="8179" y="185"/>
                  <a:pt x="7901" y="463"/>
                </a:cubicBezTo>
                <a:cubicBezTo>
                  <a:pt x="7654" y="710"/>
                  <a:pt x="7500" y="1049"/>
                  <a:pt x="7469" y="1389"/>
                </a:cubicBezTo>
                <a:lnTo>
                  <a:pt x="7037" y="1389"/>
                </a:lnTo>
                <a:cubicBezTo>
                  <a:pt x="7006" y="1049"/>
                  <a:pt x="6852" y="710"/>
                  <a:pt x="6605" y="463"/>
                </a:cubicBezTo>
                <a:cubicBezTo>
                  <a:pt x="6296" y="185"/>
                  <a:pt x="5926" y="0"/>
                  <a:pt x="5494" y="0"/>
                </a:cubicBezTo>
                <a:close/>
              </a:path>
            </a:pathLst>
          </a:custGeom>
          <a:solidFill>
            <a:srgbClr val="657E93"/>
          </a:solidFill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2725" name="Google Shape;12725;p23"/>
          <p:cNvGrpSpPr/>
          <p:nvPr/>
        </p:nvGrpSpPr>
        <p:grpSpPr>
          <a:xfrm>
            <a:off x="6259581" y="2326611"/>
            <a:ext cx="379625" cy="362650"/>
            <a:chOff x="2488025" y="3563250"/>
            <a:chExt cx="379625" cy="362650"/>
          </a:xfrm>
        </p:grpSpPr>
        <p:sp>
          <p:nvSpPr>
            <p:cNvPr id="12726" name="Google Shape;12726;p23"/>
            <p:cNvSpPr/>
            <p:nvPr/>
          </p:nvSpPr>
          <p:spPr>
            <a:xfrm>
              <a:off x="2767325" y="3563625"/>
              <a:ext cx="32425" cy="28950"/>
            </a:xfrm>
            <a:custGeom>
              <a:avLst/>
              <a:gdLst/>
              <a:ahLst/>
              <a:cxnLst/>
              <a:rect l="l" t="t" r="r" b="b"/>
              <a:pathLst>
                <a:path w="1297" h="1158" extrusionOk="0">
                  <a:moveTo>
                    <a:pt x="648" y="1"/>
                  </a:moveTo>
                  <a:cubicBezTo>
                    <a:pt x="540" y="1"/>
                    <a:pt x="432" y="70"/>
                    <a:pt x="432" y="209"/>
                  </a:cubicBezTo>
                  <a:lnTo>
                    <a:pt x="432" y="394"/>
                  </a:lnTo>
                  <a:lnTo>
                    <a:pt x="278" y="394"/>
                  </a:lnTo>
                  <a:cubicBezTo>
                    <a:pt x="0" y="394"/>
                    <a:pt x="0" y="795"/>
                    <a:pt x="278" y="795"/>
                  </a:cubicBezTo>
                  <a:lnTo>
                    <a:pt x="432" y="795"/>
                  </a:lnTo>
                  <a:lnTo>
                    <a:pt x="432" y="950"/>
                  </a:lnTo>
                  <a:cubicBezTo>
                    <a:pt x="432" y="1088"/>
                    <a:pt x="540" y="1158"/>
                    <a:pt x="648" y="1158"/>
                  </a:cubicBezTo>
                  <a:cubicBezTo>
                    <a:pt x="756" y="1158"/>
                    <a:pt x="864" y="1088"/>
                    <a:pt x="864" y="950"/>
                  </a:cubicBezTo>
                  <a:lnTo>
                    <a:pt x="864" y="795"/>
                  </a:lnTo>
                  <a:lnTo>
                    <a:pt x="1019" y="795"/>
                  </a:lnTo>
                  <a:cubicBezTo>
                    <a:pt x="1296" y="795"/>
                    <a:pt x="1296" y="363"/>
                    <a:pt x="1019" y="363"/>
                  </a:cubicBezTo>
                  <a:lnTo>
                    <a:pt x="864" y="363"/>
                  </a:lnTo>
                  <a:lnTo>
                    <a:pt x="864" y="209"/>
                  </a:lnTo>
                  <a:cubicBezTo>
                    <a:pt x="864" y="70"/>
                    <a:pt x="756" y="1"/>
                    <a:pt x="6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27" name="Google Shape;12727;p23"/>
            <p:cNvSpPr/>
            <p:nvPr/>
          </p:nvSpPr>
          <p:spPr>
            <a:xfrm>
              <a:off x="2758050" y="3712525"/>
              <a:ext cx="33200" cy="28975"/>
            </a:xfrm>
            <a:custGeom>
              <a:avLst/>
              <a:gdLst/>
              <a:ahLst/>
              <a:cxnLst/>
              <a:rect l="l" t="t" r="r" b="b"/>
              <a:pathLst>
                <a:path w="1328" h="1159" extrusionOk="0">
                  <a:moveTo>
                    <a:pt x="653" y="1"/>
                  </a:moveTo>
                  <a:cubicBezTo>
                    <a:pt x="549" y="1"/>
                    <a:pt x="448" y="70"/>
                    <a:pt x="464" y="209"/>
                  </a:cubicBezTo>
                  <a:lnTo>
                    <a:pt x="464" y="364"/>
                  </a:lnTo>
                  <a:lnTo>
                    <a:pt x="278" y="364"/>
                  </a:lnTo>
                  <a:cubicBezTo>
                    <a:pt x="1" y="364"/>
                    <a:pt x="1" y="796"/>
                    <a:pt x="278" y="796"/>
                  </a:cubicBezTo>
                  <a:lnTo>
                    <a:pt x="464" y="796"/>
                  </a:lnTo>
                  <a:lnTo>
                    <a:pt x="464" y="950"/>
                  </a:lnTo>
                  <a:cubicBezTo>
                    <a:pt x="464" y="1089"/>
                    <a:pt x="564" y="1158"/>
                    <a:pt x="664" y="1158"/>
                  </a:cubicBezTo>
                  <a:cubicBezTo>
                    <a:pt x="765" y="1158"/>
                    <a:pt x="865" y="1089"/>
                    <a:pt x="865" y="950"/>
                  </a:cubicBezTo>
                  <a:lnTo>
                    <a:pt x="865" y="796"/>
                  </a:lnTo>
                  <a:lnTo>
                    <a:pt x="1050" y="796"/>
                  </a:lnTo>
                  <a:cubicBezTo>
                    <a:pt x="1328" y="796"/>
                    <a:pt x="1328" y="364"/>
                    <a:pt x="1050" y="364"/>
                  </a:cubicBezTo>
                  <a:lnTo>
                    <a:pt x="865" y="364"/>
                  </a:lnTo>
                  <a:lnTo>
                    <a:pt x="865" y="209"/>
                  </a:lnTo>
                  <a:cubicBezTo>
                    <a:pt x="865" y="70"/>
                    <a:pt x="757" y="1"/>
                    <a:pt x="6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28" name="Google Shape;12728;p23"/>
            <p:cNvSpPr/>
            <p:nvPr/>
          </p:nvSpPr>
          <p:spPr>
            <a:xfrm>
              <a:off x="2561300" y="3686100"/>
              <a:ext cx="32450" cy="28575"/>
            </a:xfrm>
            <a:custGeom>
              <a:avLst/>
              <a:gdLst/>
              <a:ahLst/>
              <a:cxnLst/>
              <a:rect l="l" t="t" r="r" b="b"/>
              <a:pathLst>
                <a:path w="1298" h="1143" extrusionOk="0">
                  <a:moveTo>
                    <a:pt x="649" y="1"/>
                  </a:moveTo>
                  <a:cubicBezTo>
                    <a:pt x="549" y="1"/>
                    <a:pt x="448" y="63"/>
                    <a:pt x="433" y="186"/>
                  </a:cubicBezTo>
                  <a:lnTo>
                    <a:pt x="433" y="371"/>
                  </a:lnTo>
                  <a:lnTo>
                    <a:pt x="279" y="371"/>
                  </a:lnTo>
                  <a:cubicBezTo>
                    <a:pt x="1" y="371"/>
                    <a:pt x="1" y="772"/>
                    <a:pt x="279" y="772"/>
                  </a:cubicBezTo>
                  <a:lnTo>
                    <a:pt x="433" y="772"/>
                  </a:lnTo>
                  <a:lnTo>
                    <a:pt x="433" y="958"/>
                  </a:lnTo>
                  <a:cubicBezTo>
                    <a:pt x="448" y="1081"/>
                    <a:pt x="549" y="1143"/>
                    <a:pt x="649" y="1143"/>
                  </a:cubicBezTo>
                  <a:cubicBezTo>
                    <a:pt x="749" y="1143"/>
                    <a:pt x="850" y="1081"/>
                    <a:pt x="865" y="958"/>
                  </a:cubicBezTo>
                  <a:lnTo>
                    <a:pt x="865" y="772"/>
                  </a:lnTo>
                  <a:lnTo>
                    <a:pt x="1019" y="772"/>
                  </a:lnTo>
                  <a:cubicBezTo>
                    <a:pt x="1297" y="772"/>
                    <a:pt x="1297" y="371"/>
                    <a:pt x="1019" y="371"/>
                  </a:cubicBezTo>
                  <a:lnTo>
                    <a:pt x="865" y="371"/>
                  </a:lnTo>
                  <a:lnTo>
                    <a:pt x="865" y="186"/>
                  </a:lnTo>
                  <a:cubicBezTo>
                    <a:pt x="850" y="63"/>
                    <a:pt x="749" y="1"/>
                    <a:pt x="6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29" name="Google Shape;12729;p23"/>
            <p:cNvSpPr/>
            <p:nvPr/>
          </p:nvSpPr>
          <p:spPr>
            <a:xfrm>
              <a:off x="2497275" y="3821325"/>
              <a:ext cx="33200" cy="29525"/>
            </a:xfrm>
            <a:custGeom>
              <a:avLst/>
              <a:gdLst/>
              <a:ahLst/>
              <a:cxnLst/>
              <a:rect l="l" t="t" r="r" b="b"/>
              <a:pathLst>
                <a:path w="1328" h="1181" extrusionOk="0">
                  <a:moveTo>
                    <a:pt x="679" y="0"/>
                  </a:moveTo>
                  <a:cubicBezTo>
                    <a:pt x="571" y="0"/>
                    <a:pt x="463" y="70"/>
                    <a:pt x="463" y="209"/>
                  </a:cubicBezTo>
                  <a:lnTo>
                    <a:pt x="463" y="394"/>
                  </a:lnTo>
                  <a:lnTo>
                    <a:pt x="278" y="394"/>
                  </a:lnTo>
                  <a:cubicBezTo>
                    <a:pt x="0" y="394"/>
                    <a:pt x="0" y="795"/>
                    <a:pt x="278" y="795"/>
                  </a:cubicBezTo>
                  <a:lnTo>
                    <a:pt x="432" y="795"/>
                  </a:lnTo>
                  <a:lnTo>
                    <a:pt x="432" y="949"/>
                  </a:lnTo>
                  <a:cubicBezTo>
                    <a:pt x="432" y="1104"/>
                    <a:pt x="541" y="1181"/>
                    <a:pt x="649" y="1181"/>
                  </a:cubicBezTo>
                  <a:cubicBezTo>
                    <a:pt x="757" y="1181"/>
                    <a:pt x="865" y="1104"/>
                    <a:pt x="865" y="949"/>
                  </a:cubicBezTo>
                  <a:lnTo>
                    <a:pt x="865" y="795"/>
                  </a:lnTo>
                  <a:lnTo>
                    <a:pt x="1050" y="795"/>
                  </a:lnTo>
                  <a:cubicBezTo>
                    <a:pt x="1327" y="795"/>
                    <a:pt x="1327" y="394"/>
                    <a:pt x="1050" y="394"/>
                  </a:cubicBezTo>
                  <a:lnTo>
                    <a:pt x="895" y="394"/>
                  </a:lnTo>
                  <a:lnTo>
                    <a:pt x="895" y="209"/>
                  </a:lnTo>
                  <a:cubicBezTo>
                    <a:pt x="895" y="70"/>
                    <a:pt x="787" y="0"/>
                    <a:pt x="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30" name="Google Shape;12730;p23"/>
            <p:cNvSpPr/>
            <p:nvPr/>
          </p:nvSpPr>
          <p:spPr>
            <a:xfrm>
              <a:off x="2831350" y="3821325"/>
              <a:ext cx="29350" cy="29725"/>
            </a:xfrm>
            <a:custGeom>
              <a:avLst/>
              <a:gdLst/>
              <a:ahLst/>
              <a:cxnLst/>
              <a:rect l="l" t="t" r="r" b="b"/>
              <a:pathLst>
                <a:path w="1174" h="1189" extrusionOk="0">
                  <a:moveTo>
                    <a:pt x="587" y="0"/>
                  </a:moveTo>
                  <a:cubicBezTo>
                    <a:pt x="479" y="0"/>
                    <a:pt x="371" y="70"/>
                    <a:pt x="371" y="209"/>
                  </a:cubicBezTo>
                  <a:lnTo>
                    <a:pt x="371" y="394"/>
                  </a:lnTo>
                  <a:lnTo>
                    <a:pt x="217" y="394"/>
                  </a:lnTo>
                  <a:cubicBezTo>
                    <a:pt x="93" y="394"/>
                    <a:pt x="1" y="487"/>
                    <a:pt x="1" y="579"/>
                  </a:cubicBezTo>
                  <a:cubicBezTo>
                    <a:pt x="1" y="703"/>
                    <a:pt x="93" y="795"/>
                    <a:pt x="217" y="795"/>
                  </a:cubicBezTo>
                  <a:lnTo>
                    <a:pt x="371" y="795"/>
                  </a:lnTo>
                  <a:lnTo>
                    <a:pt x="371" y="980"/>
                  </a:lnTo>
                  <a:cubicBezTo>
                    <a:pt x="371" y="1119"/>
                    <a:pt x="479" y="1189"/>
                    <a:pt x="587" y="1189"/>
                  </a:cubicBezTo>
                  <a:cubicBezTo>
                    <a:pt x="695" y="1189"/>
                    <a:pt x="803" y="1119"/>
                    <a:pt x="803" y="980"/>
                  </a:cubicBezTo>
                  <a:lnTo>
                    <a:pt x="803" y="795"/>
                  </a:lnTo>
                  <a:lnTo>
                    <a:pt x="957" y="795"/>
                  </a:lnTo>
                  <a:cubicBezTo>
                    <a:pt x="1081" y="795"/>
                    <a:pt x="1173" y="703"/>
                    <a:pt x="1173" y="579"/>
                  </a:cubicBezTo>
                  <a:cubicBezTo>
                    <a:pt x="1173" y="487"/>
                    <a:pt x="1081" y="394"/>
                    <a:pt x="957" y="394"/>
                  </a:cubicBezTo>
                  <a:lnTo>
                    <a:pt x="803" y="394"/>
                  </a:lnTo>
                  <a:lnTo>
                    <a:pt x="803" y="209"/>
                  </a:lnTo>
                  <a:cubicBezTo>
                    <a:pt x="803" y="70"/>
                    <a:pt x="695" y="0"/>
                    <a:pt x="5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31" name="Google Shape;12731;p23"/>
            <p:cNvSpPr/>
            <p:nvPr/>
          </p:nvSpPr>
          <p:spPr>
            <a:xfrm>
              <a:off x="2794325" y="3895975"/>
              <a:ext cx="32425" cy="29350"/>
            </a:xfrm>
            <a:custGeom>
              <a:avLst/>
              <a:gdLst/>
              <a:ahLst/>
              <a:cxnLst/>
              <a:rect l="l" t="t" r="r" b="b"/>
              <a:pathLst>
                <a:path w="1297" h="1174" extrusionOk="0">
                  <a:moveTo>
                    <a:pt x="648" y="0"/>
                  </a:moveTo>
                  <a:cubicBezTo>
                    <a:pt x="525" y="0"/>
                    <a:pt x="432" y="93"/>
                    <a:pt x="432" y="216"/>
                  </a:cubicBezTo>
                  <a:lnTo>
                    <a:pt x="432" y="371"/>
                  </a:lnTo>
                  <a:lnTo>
                    <a:pt x="278" y="371"/>
                  </a:lnTo>
                  <a:cubicBezTo>
                    <a:pt x="0" y="371"/>
                    <a:pt x="0" y="803"/>
                    <a:pt x="278" y="803"/>
                  </a:cubicBezTo>
                  <a:lnTo>
                    <a:pt x="432" y="803"/>
                  </a:lnTo>
                  <a:lnTo>
                    <a:pt x="432" y="988"/>
                  </a:lnTo>
                  <a:cubicBezTo>
                    <a:pt x="432" y="1080"/>
                    <a:pt x="525" y="1173"/>
                    <a:pt x="648" y="1173"/>
                  </a:cubicBezTo>
                  <a:cubicBezTo>
                    <a:pt x="772" y="1173"/>
                    <a:pt x="864" y="1080"/>
                    <a:pt x="864" y="988"/>
                  </a:cubicBezTo>
                  <a:lnTo>
                    <a:pt x="864" y="803"/>
                  </a:lnTo>
                  <a:lnTo>
                    <a:pt x="1019" y="803"/>
                  </a:lnTo>
                  <a:cubicBezTo>
                    <a:pt x="1296" y="803"/>
                    <a:pt x="1296" y="402"/>
                    <a:pt x="1019" y="402"/>
                  </a:cubicBezTo>
                  <a:lnTo>
                    <a:pt x="1019" y="371"/>
                  </a:lnTo>
                  <a:lnTo>
                    <a:pt x="864" y="371"/>
                  </a:lnTo>
                  <a:lnTo>
                    <a:pt x="864" y="216"/>
                  </a:lnTo>
                  <a:cubicBezTo>
                    <a:pt x="864" y="93"/>
                    <a:pt x="772" y="0"/>
                    <a:pt x="6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32" name="Google Shape;12732;p23"/>
            <p:cNvSpPr/>
            <p:nvPr/>
          </p:nvSpPr>
          <p:spPr>
            <a:xfrm>
              <a:off x="2532775" y="3895575"/>
              <a:ext cx="33175" cy="30325"/>
            </a:xfrm>
            <a:custGeom>
              <a:avLst/>
              <a:gdLst/>
              <a:ahLst/>
              <a:cxnLst/>
              <a:rect l="l" t="t" r="r" b="b"/>
              <a:pathLst>
                <a:path w="1327" h="1213" extrusionOk="0">
                  <a:moveTo>
                    <a:pt x="679" y="1"/>
                  </a:moveTo>
                  <a:cubicBezTo>
                    <a:pt x="571" y="1"/>
                    <a:pt x="463" y="78"/>
                    <a:pt x="463" y="232"/>
                  </a:cubicBezTo>
                  <a:lnTo>
                    <a:pt x="463" y="387"/>
                  </a:lnTo>
                  <a:lnTo>
                    <a:pt x="309" y="387"/>
                  </a:lnTo>
                  <a:cubicBezTo>
                    <a:pt x="0" y="387"/>
                    <a:pt x="0" y="819"/>
                    <a:pt x="309" y="819"/>
                  </a:cubicBezTo>
                  <a:lnTo>
                    <a:pt x="463" y="819"/>
                  </a:lnTo>
                  <a:lnTo>
                    <a:pt x="463" y="1004"/>
                  </a:lnTo>
                  <a:cubicBezTo>
                    <a:pt x="463" y="1143"/>
                    <a:pt x="571" y="1212"/>
                    <a:pt x="679" y="1212"/>
                  </a:cubicBezTo>
                  <a:cubicBezTo>
                    <a:pt x="787" y="1212"/>
                    <a:pt x="895" y="1143"/>
                    <a:pt x="895" y="1004"/>
                  </a:cubicBezTo>
                  <a:lnTo>
                    <a:pt x="895" y="819"/>
                  </a:lnTo>
                  <a:lnTo>
                    <a:pt x="1049" y="819"/>
                  </a:lnTo>
                  <a:cubicBezTo>
                    <a:pt x="1318" y="819"/>
                    <a:pt x="1327" y="416"/>
                    <a:pt x="1077" y="416"/>
                  </a:cubicBezTo>
                  <a:cubicBezTo>
                    <a:pt x="1068" y="416"/>
                    <a:pt x="1059" y="416"/>
                    <a:pt x="1049" y="418"/>
                  </a:cubicBezTo>
                  <a:lnTo>
                    <a:pt x="1049" y="387"/>
                  </a:lnTo>
                  <a:lnTo>
                    <a:pt x="895" y="387"/>
                  </a:lnTo>
                  <a:lnTo>
                    <a:pt x="895" y="232"/>
                  </a:lnTo>
                  <a:cubicBezTo>
                    <a:pt x="895" y="78"/>
                    <a:pt x="787" y="1"/>
                    <a:pt x="6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33" name="Google Shape;12733;p23"/>
            <p:cNvSpPr/>
            <p:nvPr/>
          </p:nvSpPr>
          <p:spPr>
            <a:xfrm>
              <a:off x="2488025" y="3563250"/>
              <a:ext cx="379625" cy="362075"/>
            </a:xfrm>
            <a:custGeom>
              <a:avLst/>
              <a:gdLst/>
              <a:ahLst/>
              <a:cxnLst/>
              <a:rect l="l" t="t" r="r" b="b"/>
              <a:pathLst>
                <a:path w="15185" h="14483" extrusionOk="0">
                  <a:moveTo>
                    <a:pt x="1768" y="2562"/>
                  </a:moveTo>
                  <a:cubicBezTo>
                    <a:pt x="2048" y="2562"/>
                    <a:pt x="2337" y="2811"/>
                    <a:pt x="2222" y="3156"/>
                  </a:cubicBezTo>
                  <a:cubicBezTo>
                    <a:pt x="2130" y="3403"/>
                    <a:pt x="2037" y="3680"/>
                    <a:pt x="1975" y="3927"/>
                  </a:cubicBezTo>
                  <a:lnTo>
                    <a:pt x="1111" y="3680"/>
                  </a:lnTo>
                  <a:cubicBezTo>
                    <a:pt x="1173" y="3403"/>
                    <a:pt x="1265" y="3156"/>
                    <a:pt x="1358" y="2878"/>
                  </a:cubicBezTo>
                  <a:cubicBezTo>
                    <a:pt x="1428" y="2655"/>
                    <a:pt x="1597" y="2562"/>
                    <a:pt x="1768" y="2562"/>
                  </a:cubicBezTo>
                  <a:close/>
                  <a:moveTo>
                    <a:pt x="13603" y="2562"/>
                  </a:moveTo>
                  <a:cubicBezTo>
                    <a:pt x="13773" y="2562"/>
                    <a:pt x="13941" y="2655"/>
                    <a:pt x="14011" y="2878"/>
                  </a:cubicBezTo>
                  <a:cubicBezTo>
                    <a:pt x="14135" y="3156"/>
                    <a:pt x="14197" y="3434"/>
                    <a:pt x="14258" y="3680"/>
                  </a:cubicBezTo>
                  <a:lnTo>
                    <a:pt x="13394" y="3927"/>
                  </a:lnTo>
                  <a:cubicBezTo>
                    <a:pt x="13332" y="3680"/>
                    <a:pt x="13271" y="3434"/>
                    <a:pt x="13178" y="3156"/>
                  </a:cubicBezTo>
                  <a:cubicBezTo>
                    <a:pt x="13044" y="2811"/>
                    <a:pt x="13326" y="2562"/>
                    <a:pt x="13603" y="2562"/>
                  </a:cubicBezTo>
                  <a:close/>
                  <a:moveTo>
                    <a:pt x="9660" y="3341"/>
                  </a:moveTo>
                  <a:cubicBezTo>
                    <a:pt x="9166" y="4020"/>
                    <a:pt x="8148" y="4329"/>
                    <a:pt x="7345" y="4452"/>
                  </a:cubicBezTo>
                  <a:cubicBezTo>
                    <a:pt x="6728" y="4514"/>
                    <a:pt x="6111" y="4545"/>
                    <a:pt x="5524" y="4545"/>
                  </a:cubicBezTo>
                  <a:lnTo>
                    <a:pt x="5524" y="3341"/>
                  </a:lnTo>
                  <a:close/>
                  <a:moveTo>
                    <a:pt x="8271" y="8063"/>
                  </a:moveTo>
                  <a:lnTo>
                    <a:pt x="8271" y="9112"/>
                  </a:lnTo>
                  <a:cubicBezTo>
                    <a:pt x="8271" y="9452"/>
                    <a:pt x="8024" y="9729"/>
                    <a:pt x="7685" y="9729"/>
                  </a:cubicBezTo>
                  <a:cubicBezTo>
                    <a:pt x="7345" y="9729"/>
                    <a:pt x="7067" y="9452"/>
                    <a:pt x="7067" y="9112"/>
                  </a:cubicBezTo>
                  <a:lnTo>
                    <a:pt x="7067" y="8063"/>
                  </a:lnTo>
                  <a:cubicBezTo>
                    <a:pt x="7191" y="8094"/>
                    <a:pt x="7345" y="8094"/>
                    <a:pt x="7469" y="8094"/>
                  </a:cubicBezTo>
                  <a:lnTo>
                    <a:pt x="7870" y="8094"/>
                  </a:lnTo>
                  <a:cubicBezTo>
                    <a:pt x="7993" y="8094"/>
                    <a:pt x="8148" y="8094"/>
                    <a:pt x="8271" y="8063"/>
                  </a:cubicBezTo>
                  <a:close/>
                  <a:moveTo>
                    <a:pt x="7685" y="0"/>
                  </a:moveTo>
                  <a:cubicBezTo>
                    <a:pt x="7631" y="0"/>
                    <a:pt x="7577" y="23"/>
                    <a:pt x="7530" y="70"/>
                  </a:cubicBezTo>
                  <a:lnTo>
                    <a:pt x="6512" y="1088"/>
                  </a:lnTo>
                  <a:lnTo>
                    <a:pt x="6049" y="656"/>
                  </a:lnTo>
                  <a:lnTo>
                    <a:pt x="5463" y="70"/>
                  </a:lnTo>
                  <a:cubicBezTo>
                    <a:pt x="5424" y="31"/>
                    <a:pt x="5376" y="13"/>
                    <a:pt x="5329" y="13"/>
                  </a:cubicBezTo>
                  <a:cubicBezTo>
                    <a:pt x="5225" y="13"/>
                    <a:pt x="5123" y="97"/>
                    <a:pt x="5123" y="224"/>
                  </a:cubicBezTo>
                  <a:lnTo>
                    <a:pt x="5123" y="1551"/>
                  </a:lnTo>
                  <a:cubicBezTo>
                    <a:pt x="5123" y="1690"/>
                    <a:pt x="5223" y="1759"/>
                    <a:pt x="5324" y="1759"/>
                  </a:cubicBezTo>
                  <a:cubicBezTo>
                    <a:pt x="5424" y="1759"/>
                    <a:pt x="5524" y="1690"/>
                    <a:pt x="5524" y="1551"/>
                  </a:cubicBezTo>
                  <a:lnTo>
                    <a:pt x="5524" y="718"/>
                  </a:lnTo>
                  <a:lnTo>
                    <a:pt x="5740" y="934"/>
                  </a:lnTo>
                  <a:lnTo>
                    <a:pt x="6296" y="1489"/>
                  </a:lnTo>
                  <a:cubicBezTo>
                    <a:pt x="6342" y="1551"/>
                    <a:pt x="6412" y="1582"/>
                    <a:pt x="6481" y="1582"/>
                  </a:cubicBezTo>
                  <a:cubicBezTo>
                    <a:pt x="6551" y="1582"/>
                    <a:pt x="6620" y="1551"/>
                    <a:pt x="6666" y="1489"/>
                  </a:cubicBezTo>
                  <a:lnTo>
                    <a:pt x="7654" y="502"/>
                  </a:lnTo>
                  <a:lnTo>
                    <a:pt x="8672" y="1520"/>
                  </a:lnTo>
                  <a:cubicBezTo>
                    <a:pt x="8719" y="1566"/>
                    <a:pt x="8773" y="1590"/>
                    <a:pt x="8827" y="1590"/>
                  </a:cubicBezTo>
                  <a:cubicBezTo>
                    <a:pt x="8881" y="1590"/>
                    <a:pt x="8935" y="1566"/>
                    <a:pt x="8981" y="1520"/>
                  </a:cubicBezTo>
                  <a:lnTo>
                    <a:pt x="9567" y="934"/>
                  </a:lnTo>
                  <a:lnTo>
                    <a:pt x="9814" y="718"/>
                  </a:lnTo>
                  <a:lnTo>
                    <a:pt x="9814" y="2909"/>
                  </a:lnTo>
                  <a:lnTo>
                    <a:pt x="5524" y="2909"/>
                  </a:lnTo>
                  <a:lnTo>
                    <a:pt x="5524" y="2600"/>
                  </a:lnTo>
                  <a:cubicBezTo>
                    <a:pt x="5524" y="2461"/>
                    <a:pt x="5416" y="2392"/>
                    <a:pt x="5308" y="2392"/>
                  </a:cubicBezTo>
                  <a:cubicBezTo>
                    <a:pt x="5200" y="2392"/>
                    <a:pt x="5092" y="2461"/>
                    <a:pt x="5092" y="2600"/>
                  </a:cubicBezTo>
                  <a:lnTo>
                    <a:pt x="5092" y="5717"/>
                  </a:lnTo>
                  <a:cubicBezTo>
                    <a:pt x="5092" y="6705"/>
                    <a:pt x="5710" y="7569"/>
                    <a:pt x="6635" y="7939"/>
                  </a:cubicBezTo>
                  <a:lnTo>
                    <a:pt x="6635" y="8618"/>
                  </a:lnTo>
                  <a:lnTo>
                    <a:pt x="5463" y="8618"/>
                  </a:lnTo>
                  <a:cubicBezTo>
                    <a:pt x="4382" y="8618"/>
                    <a:pt x="3395" y="8094"/>
                    <a:pt x="2778" y="7230"/>
                  </a:cubicBezTo>
                  <a:cubicBezTo>
                    <a:pt x="2099" y="6273"/>
                    <a:pt x="2068" y="4915"/>
                    <a:pt x="2623" y="3279"/>
                  </a:cubicBezTo>
                  <a:cubicBezTo>
                    <a:pt x="2857" y="2618"/>
                    <a:pt x="2281" y="2141"/>
                    <a:pt x="1731" y="2141"/>
                  </a:cubicBezTo>
                  <a:cubicBezTo>
                    <a:pt x="1408" y="2141"/>
                    <a:pt x="1094" y="2305"/>
                    <a:pt x="957" y="2693"/>
                  </a:cubicBezTo>
                  <a:cubicBezTo>
                    <a:pt x="0" y="5440"/>
                    <a:pt x="648" y="7199"/>
                    <a:pt x="1327" y="8217"/>
                  </a:cubicBezTo>
                  <a:cubicBezTo>
                    <a:pt x="2037" y="9236"/>
                    <a:pt x="3117" y="9945"/>
                    <a:pt x="4321" y="10223"/>
                  </a:cubicBezTo>
                  <a:lnTo>
                    <a:pt x="4321" y="14297"/>
                  </a:lnTo>
                  <a:cubicBezTo>
                    <a:pt x="4321" y="14389"/>
                    <a:pt x="4413" y="14482"/>
                    <a:pt x="4537" y="14482"/>
                  </a:cubicBezTo>
                  <a:lnTo>
                    <a:pt x="5185" y="14482"/>
                  </a:lnTo>
                  <a:cubicBezTo>
                    <a:pt x="5463" y="14482"/>
                    <a:pt x="5463" y="14081"/>
                    <a:pt x="5185" y="14081"/>
                  </a:cubicBezTo>
                  <a:lnTo>
                    <a:pt x="4753" y="14081"/>
                  </a:lnTo>
                  <a:lnTo>
                    <a:pt x="4753" y="10069"/>
                  </a:lnTo>
                  <a:cubicBezTo>
                    <a:pt x="4753" y="9976"/>
                    <a:pt x="4660" y="9884"/>
                    <a:pt x="4568" y="9853"/>
                  </a:cubicBezTo>
                  <a:cubicBezTo>
                    <a:pt x="3395" y="9637"/>
                    <a:pt x="2346" y="8958"/>
                    <a:pt x="1667" y="8001"/>
                  </a:cubicBezTo>
                  <a:cubicBezTo>
                    <a:pt x="1142" y="7230"/>
                    <a:pt x="679" y="5964"/>
                    <a:pt x="1019" y="4082"/>
                  </a:cubicBezTo>
                  <a:lnTo>
                    <a:pt x="1019" y="4082"/>
                  </a:lnTo>
                  <a:lnTo>
                    <a:pt x="1914" y="4329"/>
                  </a:lnTo>
                  <a:cubicBezTo>
                    <a:pt x="1636" y="5409"/>
                    <a:pt x="1821" y="6551"/>
                    <a:pt x="2407" y="7476"/>
                  </a:cubicBezTo>
                  <a:cubicBezTo>
                    <a:pt x="3117" y="8464"/>
                    <a:pt x="4259" y="9050"/>
                    <a:pt x="5463" y="9081"/>
                  </a:cubicBezTo>
                  <a:lnTo>
                    <a:pt x="6635" y="9081"/>
                  </a:lnTo>
                  <a:lnTo>
                    <a:pt x="6635" y="9112"/>
                  </a:lnTo>
                  <a:cubicBezTo>
                    <a:pt x="6666" y="9760"/>
                    <a:pt x="7160" y="10084"/>
                    <a:pt x="7658" y="10084"/>
                  </a:cubicBezTo>
                  <a:cubicBezTo>
                    <a:pt x="8155" y="10084"/>
                    <a:pt x="8657" y="9760"/>
                    <a:pt x="8703" y="9112"/>
                  </a:cubicBezTo>
                  <a:lnTo>
                    <a:pt x="8703" y="9081"/>
                  </a:lnTo>
                  <a:lnTo>
                    <a:pt x="9907" y="9081"/>
                  </a:lnTo>
                  <a:cubicBezTo>
                    <a:pt x="11110" y="9050"/>
                    <a:pt x="12252" y="8464"/>
                    <a:pt x="12962" y="7476"/>
                  </a:cubicBezTo>
                  <a:cubicBezTo>
                    <a:pt x="13548" y="6551"/>
                    <a:pt x="13734" y="5409"/>
                    <a:pt x="13487" y="4329"/>
                  </a:cubicBezTo>
                  <a:lnTo>
                    <a:pt x="14351" y="4113"/>
                  </a:lnTo>
                  <a:lnTo>
                    <a:pt x="14351" y="4113"/>
                  </a:lnTo>
                  <a:cubicBezTo>
                    <a:pt x="14721" y="5964"/>
                    <a:pt x="14227" y="7230"/>
                    <a:pt x="13703" y="8001"/>
                  </a:cubicBezTo>
                  <a:cubicBezTo>
                    <a:pt x="12993" y="8989"/>
                    <a:pt x="11944" y="9668"/>
                    <a:pt x="10740" y="9884"/>
                  </a:cubicBezTo>
                  <a:cubicBezTo>
                    <a:pt x="10647" y="9884"/>
                    <a:pt x="10586" y="9976"/>
                    <a:pt x="10586" y="10100"/>
                  </a:cubicBezTo>
                  <a:lnTo>
                    <a:pt x="10586" y="14050"/>
                  </a:lnTo>
                  <a:lnTo>
                    <a:pt x="6265" y="14050"/>
                  </a:lnTo>
                  <a:cubicBezTo>
                    <a:pt x="5987" y="14050"/>
                    <a:pt x="5987" y="14482"/>
                    <a:pt x="6265" y="14482"/>
                  </a:cubicBezTo>
                  <a:lnTo>
                    <a:pt x="10802" y="14482"/>
                  </a:lnTo>
                  <a:cubicBezTo>
                    <a:pt x="10925" y="14482"/>
                    <a:pt x="11018" y="14389"/>
                    <a:pt x="11018" y="14266"/>
                  </a:cubicBezTo>
                  <a:lnTo>
                    <a:pt x="11018" y="10254"/>
                  </a:lnTo>
                  <a:cubicBezTo>
                    <a:pt x="12221" y="9945"/>
                    <a:pt x="13302" y="9236"/>
                    <a:pt x="14073" y="8217"/>
                  </a:cubicBezTo>
                  <a:cubicBezTo>
                    <a:pt x="15184" y="6581"/>
                    <a:pt x="15030" y="4514"/>
                    <a:pt x="14413" y="2724"/>
                  </a:cubicBezTo>
                  <a:cubicBezTo>
                    <a:pt x="14274" y="2321"/>
                    <a:pt x="13960" y="2150"/>
                    <a:pt x="13640" y="2150"/>
                  </a:cubicBezTo>
                  <a:cubicBezTo>
                    <a:pt x="13101" y="2150"/>
                    <a:pt x="12545" y="2633"/>
                    <a:pt x="12777" y="3310"/>
                  </a:cubicBezTo>
                  <a:cubicBezTo>
                    <a:pt x="13209" y="4545"/>
                    <a:pt x="13394" y="6088"/>
                    <a:pt x="12623" y="7230"/>
                  </a:cubicBezTo>
                  <a:cubicBezTo>
                    <a:pt x="11974" y="8094"/>
                    <a:pt x="10987" y="8618"/>
                    <a:pt x="9907" y="8649"/>
                  </a:cubicBezTo>
                  <a:lnTo>
                    <a:pt x="8703" y="8649"/>
                  </a:lnTo>
                  <a:lnTo>
                    <a:pt x="8703" y="7939"/>
                  </a:lnTo>
                  <a:cubicBezTo>
                    <a:pt x="8857" y="7878"/>
                    <a:pt x="9012" y="7816"/>
                    <a:pt x="9135" y="7723"/>
                  </a:cubicBezTo>
                  <a:cubicBezTo>
                    <a:pt x="9341" y="7595"/>
                    <a:pt x="9204" y="7316"/>
                    <a:pt x="9027" y="7316"/>
                  </a:cubicBezTo>
                  <a:cubicBezTo>
                    <a:pt x="8992" y="7316"/>
                    <a:pt x="8955" y="7327"/>
                    <a:pt x="8919" y="7353"/>
                  </a:cubicBezTo>
                  <a:cubicBezTo>
                    <a:pt x="8580" y="7569"/>
                    <a:pt x="8240" y="7662"/>
                    <a:pt x="7870" y="7662"/>
                  </a:cubicBezTo>
                  <a:lnTo>
                    <a:pt x="7469" y="7662"/>
                  </a:lnTo>
                  <a:cubicBezTo>
                    <a:pt x="6419" y="7662"/>
                    <a:pt x="5555" y="6797"/>
                    <a:pt x="5555" y="5748"/>
                  </a:cubicBezTo>
                  <a:lnTo>
                    <a:pt x="5555" y="4977"/>
                  </a:lnTo>
                  <a:lnTo>
                    <a:pt x="5926" y="4977"/>
                  </a:lnTo>
                  <a:cubicBezTo>
                    <a:pt x="6419" y="4977"/>
                    <a:pt x="6913" y="4946"/>
                    <a:pt x="7407" y="4884"/>
                  </a:cubicBezTo>
                  <a:cubicBezTo>
                    <a:pt x="7993" y="4791"/>
                    <a:pt x="8549" y="4637"/>
                    <a:pt x="9043" y="4390"/>
                  </a:cubicBezTo>
                  <a:cubicBezTo>
                    <a:pt x="9351" y="4236"/>
                    <a:pt x="9598" y="4051"/>
                    <a:pt x="9814" y="3835"/>
                  </a:cubicBezTo>
                  <a:lnTo>
                    <a:pt x="9814" y="5748"/>
                  </a:lnTo>
                  <a:cubicBezTo>
                    <a:pt x="9814" y="6088"/>
                    <a:pt x="9722" y="6427"/>
                    <a:pt x="9567" y="6736"/>
                  </a:cubicBezTo>
                  <a:cubicBezTo>
                    <a:pt x="9461" y="6906"/>
                    <a:pt x="9603" y="7061"/>
                    <a:pt x="9752" y="7061"/>
                  </a:cubicBezTo>
                  <a:cubicBezTo>
                    <a:pt x="9820" y="7061"/>
                    <a:pt x="9889" y="7029"/>
                    <a:pt x="9938" y="6952"/>
                  </a:cubicBezTo>
                  <a:cubicBezTo>
                    <a:pt x="10154" y="6581"/>
                    <a:pt x="10277" y="6149"/>
                    <a:pt x="10277" y="5748"/>
                  </a:cubicBezTo>
                  <a:lnTo>
                    <a:pt x="10277" y="224"/>
                  </a:lnTo>
                  <a:cubicBezTo>
                    <a:pt x="10277" y="97"/>
                    <a:pt x="10161" y="13"/>
                    <a:pt x="10048" y="13"/>
                  </a:cubicBezTo>
                  <a:cubicBezTo>
                    <a:pt x="9996" y="13"/>
                    <a:pt x="9945" y="31"/>
                    <a:pt x="9907" y="70"/>
                  </a:cubicBezTo>
                  <a:lnTo>
                    <a:pt x="9320" y="656"/>
                  </a:lnTo>
                  <a:lnTo>
                    <a:pt x="8857" y="1119"/>
                  </a:lnTo>
                  <a:lnTo>
                    <a:pt x="7839" y="70"/>
                  </a:lnTo>
                  <a:cubicBezTo>
                    <a:pt x="7793" y="23"/>
                    <a:pt x="7739" y="0"/>
                    <a:pt x="76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734" name="Google Shape;12734;p23"/>
          <p:cNvGrpSpPr/>
          <p:nvPr/>
        </p:nvGrpSpPr>
        <p:grpSpPr>
          <a:xfrm>
            <a:off x="6268069" y="2882555"/>
            <a:ext cx="362650" cy="362500"/>
            <a:chOff x="6250075" y="2464125"/>
            <a:chExt cx="362650" cy="362500"/>
          </a:xfrm>
        </p:grpSpPr>
        <p:sp>
          <p:nvSpPr>
            <p:cNvPr id="12735" name="Google Shape;12735;p23"/>
            <p:cNvSpPr/>
            <p:nvPr/>
          </p:nvSpPr>
          <p:spPr>
            <a:xfrm>
              <a:off x="6250075" y="2464125"/>
              <a:ext cx="362650" cy="362500"/>
            </a:xfrm>
            <a:custGeom>
              <a:avLst/>
              <a:gdLst/>
              <a:ahLst/>
              <a:cxnLst/>
              <a:rect l="l" t="t" r="r" b="b"/>
              <a:pathLst>
                <a:path w="14506" h="14500" extrusionOk="0">
                  <a:moveTo>
                    <a:pt x="8553" y="0"/>
                  </a:moveTo>
                  <a:cubicBezTo>
                    <a:pt x="8396" y="0"/>
                    <a:pt x="8236" y="38"/>
                    <a:pt x="8086" y="118"/>
                  </a:cubicBezTo>
                  <a:cubicBezTo>
                    <a:pt x="7839" y="303"/>
                    <a:pt x="7654" y="581"/>
                    <a:pt x="7654" y="890"/>
                  </a:cubicBezTo>
                  <a:cubicBezTo>
                    <a:pt x="7654" y="1970"/>
                    <a:pt x="7253" y="2988"/>
                    <a:pt x="6574" y="3791"/>
                  </a:cubicBezTo>
                  <a:lnTo>
                    <a:pt x="4013" y="6630"/>
                  </a:lnTo>
                  <a:lnTo>
                    <a:pt x="4013" y="6507"/>
                  </a:lnTo>
                  <a:cubicBezTo>
                    <a:pt x="4013" y="6075"/>
                    <a:pt x="3673" y="5704"/>
                    <a:pt x="3210" y="5704"/>
                  </a:cubicBezTo>
                  <a:lnTo>
                    <a:pt x="803" y="5704"/>
                  </a:lnTo>
                  <a:cubicBezTo>
                    <a:pt x="371" y="5704"/>
                    <a:pt x="1" y="6075"/>
                    <a:pt x="1" y="6507"/>
                  </a:cubicBezTo>
                  <a:lnTo>
                    <a:pt x="1" y="11414"/>
                  </a:lnTo>
                  <a:cubicBezTo>
                    <a:pt x="16" y="11537"/>
                    <a:pt x="116" y="11599"/>
                    <a:pt x="217" y="11599"/>
                  </a:cubicBezTo>
                  <a:cubicBezTo>
                    <a:pt x="317" y="11599"/>
                    <a:pt x="417" y="11537"/>
                    <a:pt x="433" y="11414"/>
                  </a:cubicBezTo>
                  <a:lnTo>
                    <a:pt x="433" y="6538"/>
                  </a:lnTo>
                  <a:cubicBezTo>
                    <a:pt x="433" y="6321"/>
                    <a:pt x="587" y="6136"/>
                    <a:pt x="803" y="6136"/>
                  </a:cubicBezTo>
                  <a:lnTo>
                    <a:pt x="3210" y="6136"/>
                  </a:lnTo>
                  <a:cubicBezTo>
                    <a:pt x="3426" y="6136"/>
                    <a:pt x="3611" y="6321"/>
                    <a:pt x="3611" y="6538"/>
                  </a:cubicBezTo>
                  <a:lnTo>
                    <a:pt x="3611" y="13389"/>
                  </a:lnTo>
                  <a:cubicBezTo>
                    <a:pt x="3611" y="13605"/>
                    <a:pt x="3426" y="13759"/>
                    <a:pt x="3210" y="13759"/>
                  </a:cubicBezTo>
                  <a:lnTo>
                    <a:pt x="803" y="13759"/>
                  </a:lnTo>
                  <a:cubicBezTo>
                    <a:pt x="587" y="13759"/>
                    <a:pt x="433" y="13605"/>
                    <a:pt x="433" y="13389"/>
                  </a:cubicBezTo>
                  <a:lnTo>
                    <a:pt x="433" y="12556"/>
                  </a:lnTo>
                  <a:cubicBezTo>
                    <a:pt x="417" y="12432"/>
                    <a:pt x="317" y="12370"/>
                    <a:pt x="217" y="12370"/>
                  </a:cubicBezTo>
                  <a:cubicBezTo>
                    <a:pt x="116" y="12370"/>
                    <a:pt x="16" y="12432"/>
                    <a:pt x="1" y="12556"/>
                  </a:cubicBezTo>
                  <a:lnTo>
                    <a:pt x="1" y="13389"/>
                  </a:lnTo>
                  <a:cubicBezTo>
                    <a:pt x="1" y="13821"/>
                    <a:pt x="371" y="14191"/>
                    <a:pt x="803" y="14191"/>
                  </a:cubicBezTo>
                  <a:lnTo>
                    <a:pt x="3210" y="14191"/>
                  </a:lnTo>
                  <a:cubicBezTo>
                    <a:pt x="3642" y="14191"/>
                    <a:pt x="4013" y="13852"/>
                    <a:pt x="4013" y="13420"/>
                  </a:cubicBezTo>
                  <a:lnTo>
                    <a:pt x="4198" y="13574"/>
                  </a:lnTo>
                  <a:cubicBezTo>
                    <a:pt x="4969" y="14160"/>
                    <a:pt x="5895" y="14500"/>
                    <a:pt x="6852" y="14500"/>
                  </a:cubicBezTo>
                  <a:lnTo>
                    <a:pt x="13209" y="14500"/>
                  </a:lnTo>
                  <a:cubicBezTo>
                    <a:pt x="13919" y="14500"/>
                    <a:pt x="14506" y="13883"/>
                    <a:pt x="14475" y="13173"/>
                  </a:cubicBezTo>
                  <a:lnTo>
                    <a:pt x="14475" y="6846"/>
                  </a:lnTo>
                  <a:cubicBezTo>
                    <a:pt x="14475" y="6167"/>
                    <a:pt x="13919" y="5581"/>
                    <a:pt x="13209" y="5581"/>
                  </a:cubicBezTo>
                  <a:lnTo>
                    <a:pt x="12716" y="5581"/>
                  </a:lnTo>
                  <a:cubicBezTo>
                    <a:pt x="12407" y="5581"/>
                    <a:pt x="12407" y="6013"/>
                    <a:pt x="12716" y="6013"/>
                  </a:cubicBezTo>
                  <a:lnTo>
                    <a:pt x="13209" y="6013"/>
                  </a:lnTo>
                  <a:cubicBezTo>
                    <a:pt x="13672" y="6013"/>
                    <a:pt x="14043" y="6383"/>
                    <a:pt x="14074" y="6846"/>
                  </a:cubicBezTo>
                  <a:lnTo>
                    <a:pt x="14074" y="7679"/>
                  </a:lnTo>
                  <a:lnTo>
                    <a:pt x="11234" y="7679"/>
                  </a:lnTo>
                  <a:cubicBezTo>
                    <a:pt x="10957" y="7679"/>
                    <a:pt x="10957" y="8111"/>
                    <a:pt x="11234" y="8111"/>
                  </a:cubicBezTo>
                  <a:lnTo>
                    <a:pt x="14074" y="8111"/>
                  </a:lnTo>
                  <a:lnTo>
                    <a:pt x="14074" y="9809"/>
                  </a:lnTo>
                  <a:lnTo>
                    <a:pt x="11234" y="9809"/>
                  </a:lnTo>
                  <a:cubicBezTo>
                    <a:pt x="10957" y="9809"/>
                    <a:pt x="10957" y="10241"/>
                    <a:pt x="11234" y="10241"/>
                  </a:cubicBezTo>
                  <a:lnTo>
                    <a:pt x="14074" y="10241"/>
                  </a:lnTo>
                  <a:lnTo>
                    <a:pt x="14074" y="11938"/>
                  </a:lnTo>
                  <a:lnTo>
                    <a:pt x="11234" y="11938"/>
                  </a:lnTo>
                  <a:cubicBezTo>
                    <a:pt x="10957" y="11938"/>
                    <a:pt x="10957" y="12370"/>
                    <a:pt x="11234" y="12370"/>
                  </a:cubicBezTo>
                  <a:lnTo>
                    <a:pt x="14074" y="12370"/>
                  </a:lnTo>
                  <a:lnTo>
                    <a:pt x="14074" y="13173"/>
                  </a:lnTo>
                  <a:cubicBezTo>
                    <a:pt x="14074" y="13636"/>
                    <a:pt x="13703" y="14037"/>
                    <a:pt x="13209" y="14068"/>
                  </a:cubicBezTo>
                  <a:lnTo>
                    <a:pt x="6852" y="14068"/>
                  </a:lnTo>
                  <a:cubicBezTo>
                    <a:pt x="5988" y="14068"/>
                    <a:pt x="5154" y="13759"/>
                    <a:pt x="4476" y="13235"/>
                  </a:cubicBezTo>
                  <a:lnTo>
                    <a:pt x="4043" y="12864"/>
                  </a:lnTo>
                  <a:lnTo>
                    <a:pt x="4043" y="7247"/>
                  </a:lnTo>
                  <a:cubicBezTo>
                    <a:pt x="4074" y="7216"/>
                    <a:pt x="4105" y="7216"/>
                    <a:pt x="4136" y="7186"/>
                  </a:cubicBezTo>
                  <a:lnTo>
                    <a:pt x="6883" y="4099"/>
                  </a:lnTo>
                  <a:cubicBezTo>
                    <a:pt x="7654" y="3204"/>
                    <a:pt x="8086" y="2093"/>
                    <a:pt x="8086" y="921"/>
                  </a:cubicBezTo>
                  <a:cubicBezTo>
                    <a:pt x="8086" y="735"/>
                    <a:pt x="8179" y="581"/>
                    <a:pt x="8333" y="489"/>
                  </a:cubicBezTo>
                  <a:cubicBezTo>
                    <a:pt x="8416" y="447"/>
                    <a:pt x="8505" y="427"/>
                    <a:pt x="8592" y="427"/>
                  </a:cubicBezTo>
                  <a:cubicBezTo>
                    <a:pt x="8765" y="427"/>
                    <a:pt x="8930" y="509"/>
                    <a:pt x="9012" y="674"/>
                  </a:cubicBezTo>
                  <a:cubicBezTo>
                    <a:pt x="9352" y="1229"/>
                    <a:pt x="9537" y="1877"/>
                    <a:pt x="9599" y="2525"/>
                  </a:cubicBezTo>
                  <a:cubicBezTo>
                    <a:pt x="9629" y="3204"/>
                    <a:pt x="9506" y="3853"/>
                    <a:pt x="9259" y="4470"/>
                  </a:cubicBezTo>
                  <a:lnTo>
                    <a:pt x="8734" y="5704"/>
                  </a:lnTo>
                  <a:cubicBezTo>
                    <a:pt x="8673" y="5859"/>
                    <a:pt x="8765" y="6013"/>
                    <a:pt x="8920" y="6013"/>
                  </a:cubicBezTo>
                  <a:lnTo>
                    <a:pt x="11574" y="6013"/>
                  </a:lnTo>
                  <a:cubicBezTo>
                    <a:pt x="11851" y="6013"/>
                    <a:pt x="11851" y="5581"/>
                    <a:pt x="11574" y="5581"/>
                  </a:cubicBezTo>
                  <a:lnTo>
                    <a:pt x="9259" y="5581"/>
                  </a:lnTo>
                  <a:lnTo>
                    <a:pt x="9629" y="4624"/>
                  </a:lnTo>
                  <a:cubicBezTo>
                    <a:pt x="10185" y="3266"/>
                    <a:pt x="10092" y="1723"/>
                    <a:pt x="9383" y="458"/>
                  </a:cubicBezTo>
                  <a:cubicBezTo>
                    <a:pt x="9195" y="166"/>
                    <a:pt x="8880" y="0"/>
                    <a:pt x="85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36" name="Google Shape;12736;p23"/>
            <p:cNvSpPr/>
            <p:nvPr/>
          </p:nvSpPr>
          <p:spPr>
            <a:xfrm>
              <a:off x="6275525" y="2637900"/>
              <a:ext cx="44775" cy="39050"/>
            </a:xfrm>
            <a:custGeom>
              <a:avLst/>
              <a:gdLst/>
              <a:ahLst/>
              <a:cxnLst/>
              <a:rect l="l" t="t" r="r" b="b"/>
              <a:pathLst>
                <a:path w="1791" h="1562" extrusionOk="0">
                  <a:moveTo>
                    <a:pt x="1025" y="368"/>
                  </a:moveTo>
                  <a:cubicBezTo>
                    <a:pt x="1121" y="368"/>
                    <a:pt x="1219" y="403"/>
                    <a:pt x="1297" y="482"/>
                  </a:cubicBezTo>
                  <a:cubicBezTo>
                    <a:pt x="1544" y="728"/>
                    <a:pt x="1359" y="1160"/>
                    <a:pt x="1019" y="1160"/>
                  </a:cubicBezTo>
                  <a:cubicBezTo>
                    <a:pt x="803" y="1160"/>
                    <a:pt x="618" y="975"/>
                    <a:pt x="618" y="759"/>
                  </a:cubicBezTo>
                  <a:cubicBezTo>
                    <a:pt x="618" y="528"/>
                    <a:pt x="819" y="368"/>
                    <a:pt x="1025" y="368"/>
                  </a:cubicBezTo>
                  <a:close/>
                  <a:moveTo>
                    <a:pt x="998" y="0"/>
                  </a:moveTo>
                  <a:cubicBezTo>
                    <a:pt x="808" y="0"/>
                    <a:pt x="616" y="73"/>
                    <a:pt x="464" y="235"/>
                  </a:cubicBezTo>
                  <a:cubicBezTo>
                    <a:pt x="1" y="728"/>
                    <a:pt x="340" y="1562"/>
                    <a:pt x="1019" y="1562"/>
                  </a:cubicBezTo>
                  <a:cubicBezTo>
                    <a:pt x="1451" y="1531"/>
                    <a:pt x="1791" y="1191"/>
                    <a:pt x="1791" y="759"/>
                  </a:cubicBezTo>
                  <a:cubicBezTo>
                    <a:pt x="1770" y="303"/>
                    <a:pt x="1387" y="0"/>
                    <a:pt x="9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37" name="Google Shape;12737;p23"/>
            <p:cNvSpPr/>
            <p:nvPr/>
          </p:nvSpPr>
          <p:spPr>
            <a:xfrm>
              <a:off x="6536325" y="2542875"/>
              <a:ext cx="32425" cy="28950"/>
            </a:xfrm>
            <a:custGeom>
              <a:avLst/>
              <a:gdLst/>
              <a:ahLst/>
              <a:cxnLst/>
              <a:rect l="l" t="t" r="r" b="b"/>
              <a:pathLst>
                <a:path w="1297" h="1158" extrusionOk="0">
                  <a:moveTo>
                    <a:pt x="621" y="0"/>
                  </a:moveTo>
                  <a:cubicBezTo>
                    <a:pt x="517" y="0"/>
                    <a:pt x="417" y="70"/>
                    <a:pt x="432" y="209"/>
                  </a:cubicBezTo>
                  <a:lnTo>
                    <a:pt x="432" y="363"/>
                  </a:lnTo>
                  <a:lnTo>
                    <a:pt x="247" y="363"/>
                  </a:lnTo>
                  <a:cubicBezTo>
                    <a:pt x="0" y="394"/>
                    <a:pt x="0" y="764"/>
                    <a:pt x="247" y="795"/>
                  </a:cubicBezTo>
                  <a:lnTo>
                    <a:pt x="432" y="795"/>
                  </a:lnTo>
                  <a:lnTo>
                    <a:pt x="432" y="949"/>
                  </a:lnTo>
                  <a:cubicBezTo>
                    <a:pt x="432" y="1088"/>
                    <a:pt x="533" y="1158"/>
                    <a:pt x="633" y="1158"/>
                  </a:cubicBezTo>
                  <a:cubicBezTo>
                    <a:pt x="733" y="1158"/>
                    <a:pt x="834" y="1088"/>
                    <a:pt x="834" y="949"/>
                  </a:cubicBezTo>
                  <a:lnTo>
                    <a:pt x="834" y="795"/>
                  </a:lnTo>
                  <a:lnTo>
                    <a:pt x="988" y="795"/>
                  </a:lnTo>
                  <a:cubicBezTo>
                    <a:pt x="1296" y="795"/>
                    <a:pt x="1296" y="363"/>
                    <a:pt x="988" y="363"/>
                  </a:cubicBezTo>
                  <a:lnTo>
                    <a:pt x="834" y="363"/>
                  </a:lnTo>
                  <a:lnTo>
                    <a:pt x="834" y="209"/>
                  </a:lnTo>
                  <a:cubicBezTo>
                    <a:pt x="834" y="70"/>
                    <a:pt x="726" y="0"/>
                    <a:pt x="6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38" name="Google Shape;12738;p23"/>
            <p:cNvSpPr/>
            <p:nvPr/>
          </p:nvSpPr>
          <p:spPr>
            <a:xfrm>
              <a:off x="6512400" y="2464175"/>
              <a:ext cx="32425" cy="28950"/>
            </a:xfrm>
            <a:custGeom>
              <a:avLst/>
              <a:gdLst/>
              <a:ahLst/>
              <a:cxnLst/>
              <a:rect l="l" t="t" r="r" b="b"/>
              <a:pathLst>
                <a:path w="1297" h="1158" extrusionOk="0">
                  <a:moveTo>
                    <a:pt x="649" y="1"/>
                  </a:moveTo>
                  <a:cubicBezTo>
                    <a:pt x="541" y="1"/>
                    <a:pt x="433" y="70"/>
                    <a:pt x="433" y="209"/>
                  </a:cubicBezTo>
                  <a:lnTo>
                    <a:pt x="433" y="394"/>
                  </a:lnTo>
                  <a:lnTo>
                    <a:pt x="278" y="394"/>
                  </a:lnTo>
                  <a:cubicBezTo>
                    <a:pt x="1" y="394"/>
                    <a:pt x="1" y="795"/>
                    <a:pt x="278" y="795"/>
                  </a:cubicBezTo>
                  <a:lnTo>
                    <a:pt x="433" y="795"/>
                  </a:lnTo>
                  <a:lnTo>
                    <a:pt x="433" y="950"/>
                  </a:lnTo>
                  <a:cubicBezTo>
                    <a:pt x="433" y="1088"/>
                    <a:pt x="541" y="1158"/>
                    <a:pt x="649" y="1158"/>
                  </a:cubicBezTo>
                  <a:cubicBezTo>
                    <a:pt x="757" y="1158"/>
                    <a:pt x="865" y="1088"/>
                    <a:pt x="865" y="950"/>
                  </a:cubicBezTo>
                  <a:lnTo>
                    <a:pt x="865" y="795"/>
                  </a:lnTo>
                  <a:lnTo>
                    <a:pt x="1019" y="795"/>
                  </a:lnTo>
                  <a:cubicBezTo>
                    <a:pt x="1287" y="795"/>
                    <a:pt x="1296" y="392"/>
                    <a:pt x="1047" y="392"/>
                  </a:cubicBezTo>
                  <a:cubicBezTo>
                    <a:pt x="1038" y="392"/>
                    <a:pt x="1029" y="393"/>
                    <a:pt x="1019" y="394"/>
                  </a:cubicBezTo>
                  <a:lnTo>
                    <a:pt x="865" y="394"/>
                  </a:lnTo>
                  <a:lnTo>
                    <a:pt x="865" y="209"/>
                  </a:lnTo>
                  <a:cubicBezTo>
                    <a:pt x="865" y="70"/>
                    <a:pt x="757" y="1"/>
                    <a:pt x="6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39" name="Google Shape;12739;p23"/>
            <p:cNvSpPr/>
            <p:nvPr/>
          </p:nvSpPr>
          <p:spPr>
            <a:xfrm>
              <a:off x="6368900" y="2505850"/>
              <a:ext cx="32425" cy="29150"/>
            </a:xfrm>
            <a:custGeom>
              <a:avLst/>
              <a:gdLst/>
              <a:ahLst/>
              <a:cxnLst/>
              <a:rect l="l" t="t" r="r" b="b"/>
              <a:pathLst>
                <a:path w="1297" h="1166" extrusionOk="0">
                  <a:moveTo>
                    <a:pt x="648" y="0"/>
                  </a:moveTo>
                  <a:cubicBezTo>
                    <a:pt x="540" y="0"/>
                    <a:pt x="432" y="70"/>
                    <a:pt x="432" y="208"/>
                  </a:cubicBezTo>
                  <a:lnTo>
                    <a:pt x="432" y="363"/>
                  </a:lnTo>
                  <a:lnTo>
                    <a:pt x="278" y="363"/>
                  </a:lnTo>
                  <a:cubicBezTo>
                    <a:pt x="0" y="363"/>
                    <a:pt x="0" y="795"/>
                    <a:pt x="278" y="795"/>
                  </a:cubicBezTo>
                  <a:lnTo>
                    <a:pt x="432" y="795"/>
                  </a:lnTo>
                  <a:lnTo>
                    <a:pt x="432" y="949"/>
                  </a:lnTo>
                  <a:cubicBezTo>
                    <a:pt x="432" y="1073"/>
                    <a:pt x="525" y="1165"/>
                    <a:pt x="648" y="1165"/>
                  </a:cubicBezTo>
                  <a:cubicBezTo>
                    <a:pt x="772" y="1165"/>
                    <a:pt x="864" y="1073"/>
                    <a:pt x="864" y="949"/>
                  </a:cubicBezTo>
                  <a:lnTo>
                    <a:pt x="864" y="795"/>
                  </a:lnTo>
                  <a:lnTo>
                    <a:pt x="1019" y="795"/>
                  </a:lnTo>
                  <a:cubicBezTo>
                    <a:pt x="1296" y="795"/>
                    <a:pt x="1296" y="363"/>
                    <a:pt x="1019" y="363"/>
                  </a:cubicBezTo>
                  <a:lnTo>
                    <a:pt x="864" y="363"/>
                  </a:lnTo>
                  <a:lnTo>
                    <a:pt x="864" y="208"/>
                  </a:lnTo>
                  <a:cubicBezTo>
                    <a:pt x="864" y="70"/>
                    <a:pt x="756" y="0"/>
                    <a:pt x="6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740" name="Google Shape;12740;p23"/>
          <p:cNvGrpSpPr/>
          <p:nvPr/>
        </p:nvGrpSpPr>
        <p:grpSpPr>
          <a:xfrm>
            <a:off x="5484381" y="2327374"/>
            <a:ext cx="361900" cy="361125"/>
            <a:chOff x="1740375" y="3563425"/>
            <a:chExt cx="361900" cy="361125"/>
          </a:xfrm>
        </p:grpSpPr>
        <p:sp>
          <p:nvSpPr>
            <p:cNvPr id="12741" name="Google Shape;12741;p23"/>
            <p:cNvSpPr/>
            <p:nvPr/>
          </p:nvSpPr>
          <p:spPr>
            <a:xfrm>
              <a:off x="1758900" y="3629800"/>
              <a:ext cx="133500" cy="115050"/>
            </a:xfrm>
            <a:custGeom>
              <a:avLst/>
              <a:gdLst/>
              <a:ahLst/>
              <a:cxnLst/>
              <a:rect l="l" t="t" r="r" b="b"/>
              <a:pathLst>
                <a:path w="5340" h="4602" extrusionOk="0">
                  <a:moveTo>
                    <a:pt x="3056" y="432"/>
                  </a:moveTo>
                  <a:cubicBezTo>
                    <a:pt x="3611" y="432"/>
                    <a:pt x="4167" y="679"/>
                    <a:pt x="4506" y="1142"/>
                  </a:cubicBezTo>
                  <a:lnTo>
                    <a:pt x="3118" y="2006"/>
                  </a:lnTo>
                  <a:lnTo>
                    <a:pt x="2346" y="586"/>
                  </a:lnTo>
                  <a:cubicBezTo>
                    <a:pt x="2562" y="494"/>
                    <a:pt x="2809" y="432"/>
                    <a:pt x="3056" y="432"/>
                  </a:cubicBezTo>
                  <a:close/>
                  <a:moveTo>
                    <a:pt x="1976" y="772"/>
                  </a:moveTo>
                  <a:lnTo>
                    <a:pt x="2840" y="2376"/>
                  </a:lnTo>
                  <a:lnTo>
                    <a:pt x="2840" y="4166"/>
                  </a:lnTo>
                  <a:cubicBezTo>
                    <a:pt x="1143" y="3950"/>
                    <a:pt x="587" y="1759"/>
                    <a:pt x="1976" y="772"/>
                  </a:cubicBezTo>
                  <a:close/>
                  <a:moveTo>
                    <a:pt x="4722" y="1481"/>
                  </a:moveTo>
                  <a:cubicBezTo>
                    <a:pt x="4846" y="1759"/>
                    <a:pt x="4908" y="2037"/>
                    <a:pt x="4908" y="2315"/>
                  </a:cubicBezTo>
                  <a:cubicBezTo>
                    <a:pt x="4908" y="3240"/>
                    <a:pt x="4198" y="4043"/>
                    <a:pt x="3272" y="4166"/>
                  </a:cubicBezTo>
                  <a:lnTo>
                    <a:pt x="3272" y="2407"/>
                  </a:lnTo>
                  <a:lnTo>
                    <a:pt x="4722" y="1481"/>
                  </a:lnTo>
                  <a:close/>
                  <a:moveTo>
                    <a:pt x="3056" y="0"/>
                  </a:moveTo>
                  <a:cubicBezTo>
                    <a:pt x="1019" y="0"/>
                    <a:pt x="1" y="2469"/>
                    <a:pt x="1451" y="3919"/>
                  </a:cubicBezTo>
                  <a:cubicBezTo>
                    <a:pt x="1912" y="4390"/>
                    <a:pt x="2484" y="4601"/>
                    <a:pt x="3046" y="4601"/>
                  </a:cubicBezTo>
                  <a:cubicBezTo>
                    <a:pt x="4214" y="4601"/>
                    <a:pt x="5340" y="3690"/>
                    <a:pt x="5340" y="2315"/>
                  </a:cubicBezTo>
                  <a:cubicBezTo>
                    <a:pt x="5340" y="1852"/>
                    <a:pt x="5216" y="1389"/>
                    <a:pt x="4969" y="1018"/>
                  </a:cubicBezTo>
                  <a:cubicBezTo>
                    <a:pt x="4537" y="370"/>
                    <a:pt x="3827" y="0"/>
                    <a:pt x="30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42" name="Google Shape;12742;p23"/>
            <p:cNvSpPr/>
            <p:nvPr/>
          </p:nvSpPr>
          <p:spPr>
            <a:xfrm>
              <a:off x="1740375" y="3563425"/>
              <a:ext cx="361900" cy="361125"/>
            </a:xfrm>
            <a:custGeom>
              <a:avLst/>
              <a:gdLst/>
              <a:ahLst/>
              <a:cxnLst/>
              <a:rect l="l" t="t" r="r" b="b"/>
              <a:pathLst>
                <a:path w="14476" h="14445" extrusionOk="0">
                  <a:moveTo>
                    <a:pt x="8365" y="433"/>
                  </a:moveTo>
                  <a:lnTo>
                    <a:pt x="8365" y="1112"/>
                  </a:lnTo>
                  <a:lnTo>
                    <a:pt x="6173" y="1112"/>
                  </a:lnTo>
                  <a:lnTo>
                    <a:pt x="6173" y="433"/>
                  </a:lnTo>
                  <a:close/>
                  <a:moveTo>
                    <a:pt x="7192" y="13333"/>
                  </a:moveTo>
                  <a:cubicBezTo>
                    <a:pt x="7408" y="13333"/>
                    <a:pt x="7562" y="13487"/>
                    <a:pt x="7562" y="13704"/>
                  </a:cubicBezTo>
                  <a:cubicBezTo>
                    <a:pt x="7562" y="13913"/>
                    <a:pt x="7392" y="14051"/>
                    <a:pt x="7205" y="14051"/>
                  </a:cubicBezTo>
                  <a:cubicBezTo>
                    <a:pt x="7117" y="14051"/>
                    <a:pt x="7024" y="14020"/>
                    <a:pt x="6945" y="13950"/>
                  </a:cubicBezTo>
                  <a:cubicBezTo>
                    <a:pt x="6729" y="13734"/>
                    <a:pt x="6883" y="13333"/>
                    <a:pt x="7192" y="13333"/>
                  </a:cubicBezTo>
                  <a:close/>
                  <a:moveTo>
                    <a:pt x="5957" y="1"/>
                  </a:moveTo>
                  <a:cubicBezTo>
                    <a:pt x="5834" y="1"/>
                    <a:pt x="5741" y="93"/>
                    <a:pt x="5741" y="217"/>
                  </a:cubicBezTo>
                  <a:lnTo>
                    <a:pt x="5741" y="1112"/>
                  </a:lnTo>
                  <a:lnTo>
                    <a:pt x="3272" y="1112"/>
                  </a:lnTo>
                  <a:cubicBezTo>
                    <a:pt x="2995" y="1112"/>
                    <a:pt x="2995" y="1544"/>
                    <a:pt x="3272" y="1544"/>
                  </a:cubicBezTo>
                  <a:lnTo>
                    <a:pt x="13272" y="1544"/>
                  </a:lnTo>
                  <a:cubicBezTo>
                    <a:pt x="13704" y="1544"/>
                    <a:pt x="14074" y="1914"/>
                    <a:pt x="14074" y="2346"/>
                  </a:cubicBezTo>
                  <a:lnTo>
                    <a:pt x="14074" y="9753"/>
                  </a:lnTo>
                  <a:cubicBezTo>
                    <a:pt x="14074" y="10185"/>
                    <a:pt x="13704" y="10525"/>
                    <a:pt x="13272" y="10525"/>
                  </a:cubicBezTo>
                  <a:lnTo>
                    <a:pt x="1235" y="10525"/>
                  </a:lnTo>
                  <a:cubicBezTo>
                    <a:pt x="803" y="10525"/>
                    <a:pt x="433" y="10185"/>
                    <a:pt x="433" y="9753"/>
                  </a:cubicBezTo>
                  <a:lnTo>
                    <a:pt x="433" y="2346"/>
                  </a:lnTo>
                  <a:cubicBezTo>
                    <a:pt x="433" y="1914"/>
                    <a:pt x="803" y="1544"/>
                    <a:pt x="1235" y="1544"/>
                  </a:cubicBezTo>
                  <a:lnTo>
                    <a:pt x="2100" y="1544"/>
                  </a:lnTo>
                  <a:cubicBezTo>
                    <a:pt x="2377" y="1544"/>
                    <a:pt x="2377" y="1112"/>
                    <a:pt x="2100" y="1112"/>
                  </a:cubicBezTo>
                  <a:lnTo>
                    <a:pt x="1235" y="1112"/>
                  </a:lnTo>
                  <a:cubicBezTo>
                    <a:pt x="556" y="1112"/>
                    <a:pt x="1" y="1667"/>
                    <a:pt x="1" y="2346"/>
                  </a:cubicBezTo>
                  <a:lnTo>
                    <a:pt x="1" y="9722"/>
                  </a:lnTo>
                  <a:cubicBezTo>
                    <a:pt x="1" y="10383"/>
                    <a:pt x="527" y="10927"/>
                    <a:pt x="1182" y="10927"/>
                  </a:cubicBezTo>
                  <a:cubicBezTo>
                    <a:pt x="1199" y="10927"/>
                    <a:pt x="1217" y="10927"/>
                    <a:pt x="1235" y="10926"/>
                  </a:cubicBezTo>
                  <a:lnTo>
                    <a:pt x="1266" y="10926"/>
                  </a:lnTo>
                  <a:lnTo>
                    <a:pt x="1266" y="11173"/>
                  </a:lnTo>
                  <a:cubicBezTo>
                    <a:pt x="1266" y="11574"/>
                    <a:pt x="1606" y="11944"/>
                    <a:pt x="2038" y="11944"/>
                  </a:cubicBezTo>
                  <a:lnTo>
                    <a:pt x="7007" y="11944"/>
                  </a:lnTo>
                  <a:lnTo>
                    <a:pt x="7007" y="12932"/>
                  </a:lnTo>
                  <a:cubicBezTo>
                    <a:pt x="6142" y="13179"/>
                    <a:pt x="6297" y="14444"/>
                    <a:pt x="7192" y="14444"/>
                  </a:cubicBezTo>
                  <a:cubicBezTo>
                    <a:pt x="8087" y="14444"/>
                    <a:pt x="8272" y="13179"/>
                    <a:pt x="7408" y="12932"/>
                  </a:cubicBezTo>
                  <a:lnTo>
                    <a:pt x="7408" y="11975"/>
                  </a:lnTo>
                  <a:lnTo>
                    <a:pt x="10494" y="11975"/>
                  </a:lnTo>
                  <a:cubicBezTo>
                    <a:pt x="10772" y="11975"/>
                    <a:pt x="10772" y="11543"/>
                    <a:pt x="10494" y="11543"/>
                  </a:cubicBezTo>
                  <a:lnTo>
                    <a:pt x="2069" y="11543"/>
                  </a:lnTo>
                  <a:cubicBezTo>
                    <a:pt x="1853" y="11543"/>
                    <a:pt x="1698" y="11358"/>
                    <a:pt x="1698" y="11173"/>
                  </a:cubicBezTo>
                  <a:lnTo>
                    <a:pt x="1698" y="10957"/>
                  </a:lnTo>
                  <a:lnTo>
                    <a:pt x="12809" y="10957"/>
                  </a:lnTo>
                  <a:lnTo>
                    <a:pt x="12809" y="11173"/>
                  </a:lnTo>
                  <a:cubicBezTo>
                    <a:pt x="12809" y="11358"/>
                    <a:pt x="12654" y="11543"/>
                    <a:pt x="12438" y="11543"/>
                  </a:cubicBezTo>
                  <a:lnTo>
                    <a:pt x="11605" y="11543"/>
                  </a:lnTo>
                  <a:cubicBezTo>
                    <a:pt x="11327" y="11543"/>
                    <a:pt x="11327" y="11975"/>
                    <a:pt x="11605" y="11975"/>
                  </a:cubicBezTo>
                  <a:lnTo>
                    <a:pt x="12438" y="11975"/>
                  </a:lnTo>
                  <a:cubicBezTo>
                    <a:pt x="12870" y="11975"/>
                    <a:pt x="13210" y="11605"/>
                    <a:pt x="13210" y="11204"/>
                  </a:cubicBezTo>
                  <a:lnTo>
                    <a:pt x="13210" y="10957"/>
                  </a:lnTo>
                  <a:lnTo>
                    <a:pt x="13241" y="10957"/>
                  </a:lnTo>
                  <a:cubicBezTo>
                    <a:pt x="13920" y="10957"/>
                    <a:pt x="14475" y="10432"/>
                    <a:pt x="14475" y="9753"/>
                  </a:cubicBezTo>
                  <a:lnTo>
                    <a:pt x="14475" y="2346"/>
                  </a:lnTo>
                  <a:cubicBezTo>
                    <a:pt x="14475" y="1667"/>
                    <a:pt x="13920" y="1112"/>
                    <a:pt x="13241" y="1112"/>
                  </a:cubicBezTo>
                  <a:lnTo>
                    <a:pt x="8766" y="1112"/>
                  </a:lnTo>
                  <a:lnTo>
                    <a:pt x="8766" y="217"/>
                  </a:lnTo>
                  <a:cubicBezTo>
                    <a:pt x="8766" y="93"/>
                    <a:pt x="8673" y="1"/>
                    <a:pt x="85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43" name="Google Shape;12743;p23"/>
            <p:cNvSpPr/>
            <p:nvPr/>
          </p:nvSpPr>
          <p:spPr>
            <a:xfrm>
              <a:off x="1775875" y="3759400"/>
              <a:ext cx="116525" cy="10050"/>
            </a:xfrm>
            <a:custGeom>
              <a:avLst/>
              <a:gdLst/>
              <a:ahLst/>
              <a:cxnLst/>
              <a:rect l="l" t="t" r="r" b="b"/>
              <a:pathLst>
                <a:path w="4661" h="402" extrusionOk="0">
                  <a:moveTo>
                    <a:pt x="309" y="1"/>
                  </a:moveTo>
                  <a:cubicBezTo>
                    <a:pt x="1" y="1"/>
                    <a:pt x="1" y="402"/>
                    <a:pt x="309" y="402"/>
                  </a:cubicBezTo>
                  <a:lnTo>
                    <a:pt x="4445" y="402"/>
                  </a:lnTo>
                  <a:cubicBezTo>
                    <a:pt x="4563" y="402"/>
                    <a:pt x="4653" y="317"/>
                    <a:pt x="4660" y="201"/>
                  </a:cubicBezTo>
                  <a:lnTo>
                    <a:pt x="4660" y="201"/>
                  </a:lnTo>
                  <a:cubicBezTo>
                    <a:pt x="4661" y="206"/>
                    <a:pt x="4661" y="212"/>
                    <a:pt x="4661" y="217"/>
                  </a:cubicBezTo>
                  <a:lnTo>
                    <a:pt x="4661" y="186"/>
                  </a:lnTo>
                  <a:cubicBezTo>
                    <a:pt x="4661" y="191"/>
                    <a:pt x="4661" y="196"/>
                    <a:pt x="4660" y="201"/>
                  </a:cubicBezTo>
                  <a:lnTo>
                    <a:pt x="4660" y="201"/>
                  </a:lnTo>
                  <a:cubicBezTo>
                    <a:pt x="4653" y="86"/>
                    <a:pt x="4563" y="1"/>
                    <a:pt x="444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44" name="Google Shape;12744;p23"/>
            <p:cNvSpPr/>
            <p:nvPr/>
          </p:nvSpPr>
          <p:spPr>
            <a:xfrm>
              <a:off x="1775875" y="3784100"/>
              <a:ext cx="85675" cy="10825"/>
            </a:xfrm>
            <a:custGeom>
              <a:avLst/>
              <a:gdLst/>
              <a:ahLst/>
              <a:cxnLst/>
              <a:rect l="l" t="t" r="r" b="b"/>
              <a:pathLst>
                <a:path w="3427" h="433" extrusionOk="0">
                  <a:moveTo>
                    <a:pt x="309" y="0"/>
                  </a:moveTo>
                  <a:cubicBezTo>
                    <a:pt x="1" y="0"/>
                    <a:pt x="1" y="432"/>
                    <a:pt x="309" y="432"/>
                  </a:cubicBezTo>
                  <a:lnTo>
                    <a:pt x="3118" y="432"/>
                  </a:lnTo>
                  <a:cubicBezTo>
                    <a:pt x="3426" y="432"/>
                    <a:pt x="3426" y="0"/>
                    <a:pt x="31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45" name="Google Shape;12745;p23"/>
            <p:cNvSpPr/>
            <p:nvPr/>
          </p:nvSpPr>
          <p:spPr>
            <a:xfrm>
              <a:off x="1927100" y="3695375"/>
              <a:ext cx="38600" cy="99550"/>
            </a:xfrm>
            <a:custGeom>
              <a:avLst/>
              <a:gdLst/>
              <a:ahLst/>
              <a:cxnLst/>
              <a:rect l="l" t="t" r="r" b="b"/>
              <a:pathLst>
                <a:path w="1544" h="3982" extrusionOk="0">
                  <a:moveTo>
                    <a:pt x="1112" y="432"/>
                  </a:moveTo>
                  <a:lnTo>
                    <a:pt x="1112" y="3549"/>
                  </a:lnTo>
                  <a:lnTo>
                    <a:pt x="433" y="3549"/>
                  </a:lnTo>
                  <a:lnTo>
                    <a:pt x="433" y="432"/>
                  </a:lnTo>
                  <a:close/>
                  <a:moveTo>
                    <a:pt x="217" y="0"/>
                  </a:moveTo>
                  <a:cubicBezTo>
                    <a:pt x="93" y="0"/>
                    <a:pt x="1" y="93"/>
                    <a:pt x="1" y="216"/>
                  </a:cubicBezTo>
                  <a:lnTo>
                    <a:pt x="1" y="3765"/>
                  </a:lnTo>
                  <a:cubicBezTo>
                    <a:pt x="1" y="3889"/>
                    <a:pt x="93" y="3981"/>
                    <a:pt x="217" y="3981"/>
                  </a:cubicBezTo>
                  <a:lnTo>
                    <a:pt x="1328" y="3981"/>
                  </a:lnTo>
                  <a:cubicBezTo>
                    <a:pt x="1451" y="3981"/>
                    <a:pt x="1544" y="3889"/>
                    <a:pt x="1544" y="3765"/>
                  </a:cubicBezTo>
                  <a:lnTo>
                    <a:pt x="1544" y="216"/>
                  </a:lnTo>
                  <a:cubicBezTo>
                    <a:pt x="1544" y="93"/>
                    <a:pt x="1451" y="0"/>
                    <a:pt x="13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46" name="Google Shape;12746;p23"/>
            <p:cNvSpPr/>
            <p:nvPr/>
          </p:nvSpPr>
          <p:spPr>
            <a:xfrm>
              <a:off x="2035900" y="3673000"/>
              <a:ext cx="38600" cy="121925"/>
            </a:xfrm>
            <a:custGeom>
              <a:avLst/>
              <a:gdLst/>
              <a:ahLst/>
              <a:cxnLst/>
              <a:rect l="l" t="t" r="r" b="b"/>
              <a:pathLst>
                <a:path w="1544" h="4877" extrusionOk="0">
                  <a:moveTo>
                    <a:pt x="1111" y="432"/>
                  </a:moveTo>
                  <a:lnTo>
                    <a:pt x="1111" y="4444"/>
                  </a:lnTo>
                  <a:lnTo>
                    <a:pt x="432" y="4444"/>
                  </a:lnTo>
                  <a:lnTo>
                    <a:pt x="432" y="432"/>
                  </a:lnTo>
                  <a:close/>
                  <a:moveTo>
                    <a:pt x="216" y="0"/>
                  </a:moveTo>
                  <a:cubicBezTo>
                    <a:pt x="93" y="0"/>
                    <a:pt x="0" y="93"/>
                    <a:pt x="0" y="216"/>
                  </a:cubicBezTo>
                  <a:lnTo>
                    <a:pt x="0" y="4660"/>
                  </a:lnTo>
                  <a:cubicBezTo>
                    <a:pt x="0" y="4784"/>
                    <a:pt x="93" y="4876"/>
                    <a:pt x="216" y="4876"/>
                  </a:cubicBezTo>
                  <a:lnTo>
                    <a:pt x="1327" y="4876"/>
                  </a:lnTo>
                  <a:cubicBezTo>
                    <a:pt x="1451" y="4876"/>
                    <a:pt x="1543" y="4784"/>
                    <a:pt x="1543" y="4660"/>
                  </a:cubicBezTo>
                  <a:lnTo>
                    <a:pt x="1543" y="216"/>
                  </a:lnTo>
                  <a:cubicBezTo>
                    <a:pt x="1543" y="93"/>
                    <a:pt x="1451" y="0"/>
                    <a:pt x="13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47" name="Google Shape;12747;p23"/>
            <p:cNvSpPr/>
            <p:nvPr/>
          </p:nvSpPr>
          <p:spPr>
            <a:xfrm>
              <a:off x="1981875" y="3720050"/>
              <a:ext cx="37825" cy="74875"/>
            </a:xfrm>
            <a:custGeom>
              <a:avLst/>
              <a:gdLst/>
              <a:ahLst/>
              <a:cxnLst/>
              <a:rect l="l" t="t" r="r" b="b"/>
              <a:pathLst>
                <a:path w="1513" h="2995" extrusionOk="0">
                  <a:moveTo>
                    <a:pt x="1081" y="433"/>
                  </a:moveTo>
                  <a:lnTo>
                    <a:pt x="1081" y="2562"/>
                  </a:lnTo>
                  <a:lnTo>
                    <a:pt x="402" y="2562"/>
                  </a:lnTo>
                  <a:lnTo>
                    <a:pt x="402" y="433"/>
                  </a:lnTo>
                  <a:close/>
                  <a:moveTo>
                    <a:pt x="217" y="1"/>
                  </a:moveTo>
                  <a:cubicBezTo>
                    <a:pt x="93" y="1"/>
                    <a:pt x="1" y="93"/>
                    <a:pt x="1" y="217"/>
                  </a:cubicBezTo>
                  <a:lnTo>
                    <a:pt x="1" y="2778"/>
                  </a:lnTo>
                  <a:cubicBezTo>
                    <a:pt x="1" y="2902"/>
                    <a:pt x="93" y="2994"/>
                    <a:pt x="217" y="2994"/>
                  </a:cubicBezTo>
                  <a:lnTo>
                    <a:pt x="1297" y="2994"/>
                  </a:lnTo>
                  <a:cubicBezTo>
                    <a:pt x="1420" y="2994"/>
                    <a:pt x="1513" y="2902"/>
                    <a:pt x="1513" y="2778"/>
                  </a:cubicBezTo>
                  <a:lnTo>
                    <a:pt x="1513" y="217"/>
                  </a:lnTo>
                  <a:cubicBezTo>
                    <a:pt x="1513" y="93"/>
                    <a:pt x="1420" y="1"/>
                    <a:pt x="12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48" name="Google Shape;12748;p23"/>
            <p:cNvSpPr/>
            <p:nvPr/>
          </p:nvSpPr>
          <p:spPr>
            <a:xfrm>
              <a:off x="1930075" y="3621700"/>
              <a:ext cx="145175" cy="85850"/>
            </a:xfrm>
            <a:custGeom>
              <a:avLst/>
              <a:gdLst/>
              <a:ahLst/>
              <a:cxnLst/>
              <a:rect l="l" t="t" r="r" b="b"/>
              <a:pathLst>
                <a:path w="5807" h="3434" extrusionOk="0">
                  <a:moveTo>
                    <a:pt x="5005" y="447"/>
                  </a:moveTo>
                  <a:cubicBezTo>
                    <a:pt x="5097" y="447"/>
                    <a:pt x="5159" y="509"/>
                    <a:pt x="5159" y="602"/>
                  </a:cubicBezTo>
                  <a:cubicBezTo>
                    <a:pt x="5159" y="694"/>
                    <a:pt x="5097" y="756"/>
                    <a:pt x="5005" y="756"/>
                  </a:cubicBezTo>
                  <a:cubicBezTo>
                    <a:pt x="4912" y="756"/>
                    <a:pt x="4850" y="694"/>
                    <a:pt x="4850" y="602"/>
                  </a:cubicBezTo>
                  <a:cubicBezTo>
                    <a:pt x="4850" y="509"/>
                    <a:pt x="4912" y="447"/>
                    <a:pt x="5005" y="447"/>
                  </a:cubicBezTo>
                  <a:close/>
                  <a:moveTo>
                    <a:pt x="632" y="1186"/>
                  </a:moveTo>
                  <a:cubicBezTo>
                    <a:pt x="639" y="1186"/>
                    <a:pt x="646" y="1187"/>
                    <a:pt x="653" y="1188"/>
                  </a:cubicBezTo>
                  <a:cubicBezTo>
                    <a:pt x="838" y="1219"/>
                    <a:pt x="838" y="1466"/>
                    <a:pt x="653" y="1497"/>
                  </a:cubicBezTo>
                  <a:cubicBezTo>
                    <a:pt x="646" y="1498"/>
                    <a:pt x="639" y="1499"/>
                    <a:pt x="632" y="1499"/>
                  </a:cubicBezTo>
                  <a:cubicBezTo>
                    <a:pt x="475" y="1499"/>
                    <a:pt x="475" y="1186"/>
                    <a:pt x="632" y="1186"/>
                  </a:cubicBezTo>
                  <a:close/>
                  <a:moveTo>
                    <a:pt x="2813" y="2700"/>
                  </a:moveTo>
                  <a:cubicBezTo>
                    <a:pt x="3026" y="2700"/>
                    <a:pt x="2823" y="2935"/>
                    <a:pt x="2716" y="2935"/>
                  </a:cubicBezTo>
                  <a:cubicBezTo>
                    <a:pt x="2683" y="2935"/>
                    <a:pt x="2659" y="2913"/>
                    <a:pt x="2659" y="2855"/>
                  </a:cubicBezTo>
                  <a:cubicBezTo>
                    <a:pt x="2659" y="2762"/>
                    <a:pt x="2752" y="2700"/>
                    <a:pt x="2813" y="2700"/>
                  </a:cubicBezTo>
                  <a:close/>
                  <a:moveTo>
                    <a:pt x="5038" y="0"/>
                  </a:moveTo>
                  <a:cubicBezTo>
                    <a:pt x="4737" y="0"/>
                    <a:pt x="4449" y="243"/>
                    <a:pt x="4449" y="602"/>
                  </a:cubicBezTo>
                  <a:cubicBezTo>
                    <a:pt x="4449" y="694"/>
                    <a:pt x="4480" y="787"/>
                    <a:pt x="4511" y="880"/>
                  </a:cubicBezTo>
                  <a:lnTo>
                    <a:pt x="3122" y="2330"/>
                  </a:lnTo>
                  <a:cubicBezTo>
                    <a:pt x="3037" y="2294"/>
                    <a:pt x="2952" y="2276"/>
                    <a:pt x="2868" y="2276"/>
                  </a:cubicBezTo>
                  <a:cubicBezTo>
                    <a:pt x="2740" y="2276"/>
                    <a:pt x="2617" y="2317"/>
                    <a:pt x="2505" y="2392"/>
                  </a:cubicBezTo>
                  <a:lnTo>
                    <a:pt x="1239" y="1466"/>
                  </a:lnTo>
                  <a:cubicBezTo>
                    <a:pt x="1239" y="1435"/>
                    <a:pt x="1239" y="1373"/>
                    <a:pt x="1239" y="1342"/>
                  </a:cubicBezTo>
                  <a:cubicBezTo>
                    <a:pt x="1239" y="1003"/>
                    <a:pt x="993" y="756"/>
                    <a:pt x="684" y="756"/>
                  </a:cubicBezTo>
                  <a:lnTo>
                    <a:pt x="653" y="756"/>
                  </a:lnTo>
                  <a:cubicBezTo>
                    <a:pt x="1" y="756"/>
                    <a:pt x="258" y="1905"/>
                    <a:pt x="750" y="1905"/>
                  </a:cubicBezTo>
                  <a:cubicBezTo>
                    <a:pt x="817" y="1905"/>
                    <a:pt x="888" y="1884"/>
                    <a:pt x="962" y="1836"/>
                  </a:cubicBezTo>
                  <a:lnTo>
                    <a:pt x="2258" y="2762"/>
                  </a:lnTo>
                  <a:cubicBezTo>
                    <a:pt x="2258" y="2793"/>
                    <a:pt x="2258" y="2824"/>
                    <a:pt x="2258" y="2855"/>
                  </a:cubicBezTo>
                  <a:cubicBezTo>
                    <a:pt x="2258" y="3240"/>
                    <a:pt x="2543" y="3433"/>
                    <a:pt x="2829" y="3433"/>
                  </a:cubicBezTo>
                  <a:cubicBezTo>
                    <a:pt x="3114" y="3433"/>
                    <a:pt x="3400" y="3240"/>
                    <a:pt x="3400" y="2855"/>
                  </a:cubicBezTo>
                  <a:cubicBezTo>
                    <a:pt x="3400" y="2793"/>
                    <a:pt x="3400" y="2731"/>
                    <a:pt x="3369" y="2670"/>
                  </a:cubicBezTo>
                  <a:lnTo>
                    <a:pt x="4850" y="1157"/>
                  </a:lnTo>
                  <a:cubicBezTo>
                    <a:pt x="4881" y="1157"/>
                    <a:pt x="4943" y="1157"/>
                    <a:pt x="5035" y="1188"/>
                  </a:cubicBezTo>
                  <a:cubicBezTo>
                    <a:pt x="5529" y="1188"/>
                    <a:pt x="5807" y="540"/>
                    <a:pt x="5437" y="170"/>
                  </a:cubicBezTo>
                  <a:cubicBezTo>
                    <a:pt x="5319" y="52"/>
                    <a:pt x="5177" y="0"/>
                    <a:pt x="50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749" name="Google Shape;12749;p23"/>
          <p:cNvGrpSpPr/>
          <p:nvPr/>
        </p:nvGrpSpPr>
        <p:grpSpPr>
          <a:xfrm>
            <a:off x="3962613" y="3422728"/>
            <a:ext cx="388100" cy="361875"/>
            <a:chOff x="980425" y="2463975"/>
            <a:chExt cx="388100" cy="361875"/>
          </a:xfrm>
        </p:grpSpPr>
        <p:sp>
          <p:nvSpPr>
            <p:cNvPr id="12750" name="Google Shape;12750;p23"/>
            <p:cNvSpPr/>
            <p:nvPr/>
          </p:nvSpPr>
          <p:spPr>
            <a:xfrm>
              <a:off x="1016675" y="2754850"/>
              <a:ext cx="60975" cy="44000"/>
            </a:xfrm>
            <a:custGeom>
              <a:avLst/>
              <a:gdLst/>
              <a:ahLst/>
              <a:cxnLst/>
              <a:rect l="l" t="t" r="r" b="b"/>
              <a:pathLst>
                <a:path w="2439" h="1760" extrusionOk="0">
                  <a:moveTo>
                    <a:pt x="1976" y="927"/>
                  </a:moveTo>
                  <a:lnTo>
                    <a:pt x="1976" y="1328"/>
                  </a:lnTo>
                  <a:lnTo>
                    <a:pt x="402" y="1328"/>
                  </a:lnTo>
                  <a:lnTo>
                    <a:pt x="402" y="927"/>
                  </a:lnTo>
                  <a:close/>
                  <a:moveTo>
                    <a:pt x="1204" y="1"/>
                  </a:moveTo>
                  <a:cubicBezTo>
                    <a:pt x="1081" y="1"/>
                    <a:pt x="988" y="93"/>
                    <a:pt x="988" y="217"/>
                  </a:cubicBezTo>
                  <a:lnTo>
                    <a:pt x="988" y="495"/>
                  </a:lnTo>
                  <a:lnTo>
                    <a:pt x="217" y="495"/>
                  </a:lnTo>
                  <a:cubicBezTo>
                    <a:pt x="93" y="495"/>
                    <a:pt x="1" y="587"/>
                    <a:pt x="1" y="711"/>
                  </a:cubicBezTo>
                  <a:lnTo>
                    <a:pt x="1" y="1544"/>
                  </a:lnTo>
                  <a:cubicBezTo>
                    <a:pt x="1" y="1667"/>
                    <a:pt x="93" y="1760"/>
                    <a:pt x="217" y="1760"/>
                  </a:cubicBezTo>
                  <a:lnTo>
                    <a:pt x="2223" y="1760"/>
                  </a:lnTo>
                  <a:cubicBezTo>
                    <a:pt x="2315" y="1760"/>
                    <a:pt x="2439" y="1667"/>
                    <a:pt x="2439" y="1544"/>
                  </a:cubicBezTo>
                  <a:lnTo>
                    <a:pt x="2439" y="711"/>
                  </a:lnTo>
                  <a:cubicBezTo>
                    <a:pt x="2439" y="587"/>
                    <a:pt x="2315" y="495"/>
                    <a:pt x="2223" y="495"/>
                  </a:cubicBezTo>
                  <a:lnTo>
                    <a:pt x="1451" y="495"/>
                  </a:lnTo>
                  <a:lnTo>
                    <a:pt x="1451" y="217"/>
                  </a:lnTo>
                  <a:cubicBezTo>
                    <a:pt x="1451" y="124"/>
                    <a:pt x="1358" y="32"/>
                    <a:pt x="1235" y="32"/>
                  </a:cubicBezTo>
                  <a:lnTo>
                    <a:pt x="1204" y="1"/>
                  </a:ln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51" name="Google Shape;12751;p23"/>
            <p:cNvSpPr/>
            <p:nvPr/>
          </p:nvSpPr>
          <p:spPr>
            <a:xfrm>
              <a:off x="980425" y="2463975"/>
              <a:ext cx="388100" cy="361875"/>
            </a:xfrm>
            <a:custGeom>
              <a:avLst/>
              <a:gdLst/>
              <a:ahLst/>
              <a:cxnLst/>
              <a:rect l="l" t="t" r="r" b="b"/>
              <a:pathLst>
                <a:path w="15524" h="14475" extrusionOk="0">
                  <a:moveTo>
                    <a:pt x="1543" y="4414"/>
                  </a:moveTo>
                  <a:lnTo>
                    <a:pt x="1543" y="6420"/>
                  </a:lnTo>
                  <a:lnTo>
                    <a:pt x="833" y="6420"/>
                  </a:lnTo>
                  <a:cubicBezTo>
                    <a:pt x="648" y="6420"/>
                    <a:pt x="525" y="6297"/>
                    <a:pt x="525" y="6142"/>
                  </a:cubicBezTo>
                  <a:lnTo>
                    <a:pt x="525" y="4723"/>
                  </a:lnTo>
                  <a:cubicBezTo>
                    <a:pt x="525" y="4568"/>
                    <a:pt x="679" y="4414"/>
                    <a:pt x="833" y="4414"/>
                  </a:cubicBezTo>
                  <a:close/>
                  <a:moveTo>
                    <a:pt x="1636" y="6852"/>
                  </a:moveTo>
                  <a:cubicBezTo>
                    <a:pt x="1728" y="7161"/>
                    <a:pt x="1852" y="7500"/>
                    <a:pt x="2037" y="7778"/>
                  </a:cubicBezTo>
                  <a:lnTo>
                    <a:pt x="1852" y="7809"/>
                  </a:lnTo>
                  <a:cubicBezTo>
                    <a:pt x="1420" y="7809"/>
                    <a:pt x="1080" y="7439"/>
                    <a:pt x="1080" y="7037"/>
                  </a:cubicBezTo>
                  <a:lnTo>
                    <a:pt x="1080" y="6852"/>
                  </a:lnTo>
                  <a:close/>
                  <a:moveTo>
                    <a:pt x="4845" y="7809"/>
                  </a:moveTo>
                  <a:cubicBezTo>
                    <a:pt x="4907" y="7809"/>
                    <a:pt x="5000" y="7871"/>
                    <a:pt x="5000" y="7963"/>
                  </a:cubicBezTo>
                  <a:lnTo>
                    <a:pt x="5000" y="7994"/>
                  </a:lnTo>
                  <a:cubicBezTo>
                    <a:pt x="5000" y="8087"/>
                    <a:pt x="4907" y="8148"/>
                    <a:pt x="4845" y="8179"/>
                  </a:cubicBezTo>
                  <a:lnTo>
                    <a:pt x="4321" y="8179"/>
                  </a:lnTo>
                  <a:cubicBezTo>
                    <a:pt x="4228" y="8148"/>
                    <a:pt x="4166" y="8087"/>
                    <a:pt x="4166" y="7994"/>
                  </a:cubicBezTo>
                  <a:lnTo>
                    <a:pt x="4166" y="7963"/>
                  </a:lnTo>
                  <a:cubicBezTo>
                    <a:pt x="4166" y="7871"/>
                    <a:pt x="4228" y="7809"/>
                    <a:pt x="4321" y="7809"/>
                  </a:cubicBezTo>
                  <a:close/>
                  <a:moveTo>
                    <a:pt x="6296" y="3210"/>
                  </a:moveTo>
                  <a:cubicBezTo>
                    <a:pt x="6543" y="3210"/>
                    <a:pt x="6790" y="3303"/>
                    <a:pt x="6944" y="3488"/>
                  </a:cubicBezTo>
                  <a:cubicBezTo>
                    <a:pt x="7098" y="3643"/>
                    <a:pt x="7222" y="3859"/>
                    <a:pt x="7222" y="4105"/>
                  </a:cubicBezTo>
                  <a:lnTo>
                    <a:pt x="7222" y="5124"/>
                  </a:lnTo>
                  <a:cubicBezTo>
                    <a:pt x="7222" y="5402"/>
                    <a:pt x="7376" y="5649"/>
                    <a:pt x="7623" y="5803"/>
                  </a:cubicBezTo>
                  <a:lnTo>
                    <a:pt x="8086" y="6019"/>
                  </a:lnTo>
                  <a:lnTo>
                    <a:pt x="8086" y="6081"/>
                  </a:lnTo>
                  <a:cubicBezTo>
                    <a:pt x="8086" y="7624"/>
                    <a:pt x="6851" y="8858"/>
                    <a:pt x="5308" y="8889"/>
                  </a:cubicBezTo>
                  <a:lnTo>
                    <a:pt x="4784" y="8889"/>
                  </a:lnTo>
                  <a:cubicBezTo>
                    <a:pt x="4105" y="8889"/>
                    <a:pt x="3487" y="8642"/>
                    <a:pt x="2963" y="8210"/>
                  </a:cubicBezTo>
                  <a:lnTo>
                    <a:pt x="3765" y="8210"/>
                  </a:lnTo>
                  <a:cubicBezTo>
                    <a:pt x="3858" y="8426"/>
                    <a:pt x="4074" y="8580"/>
                    <a:pt x="4321" y="8580"/>
                  </a:cubicBezTo>
                  <a:lnTo>
                    <a:pt x="4845" y="8580"/>
                  </a:lnTo>
                  <a:cubicBezTo>
                    <a:pt x="5154" y="8580"/>
                    <a:pt x="5401" y="8334"/>
                    <a:pt x="5401" y="7994"/>
                  </a:cubicBezTo>
                  <a:lnTo>
                    <a:pt x="5401" y="7963"/>
                  </a:lnTo>
                  <a:cubicBezTo>
                    <a:pt x="5401" y="7624"/>
                    <a:pt x="5154" y="7377"/>
                    <a:pt x="4845" y="7377"/>
                  </a:cubicBezTo>
                  <a:lnTo>
                    <a:pt x="4321" y="7377"/>
                  </a:lnTo>
                  <a:cubicBezTo>
                    <a:pt x="4043" y="7377"/>
                    <a:pt x="3827" y="7562"/>
                    <a:pt x="3765" y="7809"/>
                  </a:cubicBezTo>
                  <a:lnTo>
                    <a:pt x="2562" y="7809"/>
                  </a:lnTo>
                  <a:cubicBezTo>
                    <a:pt x="2191" y="7315"/>
                    <a:pt x="1975" y="6698"/>
                    <a:pt x="1975" y="6081"/>
                  </a:cubicBezTo>
                  <a:lnTo>
                    <a:pt x="1975" y="6019"/>
                  </a:lnTo>
                  <a:lnTo>
                    <a:pt x="2438" y="5803"/>
                  </a:lnTo>
                  <a:cubicBezTo>
                    <a:pt x="2716" y="5679"/>
                    <a:pt x="2870" y="5402"/>
                    <a:pt x="2870" y="5124"/>
                  </a:cubicBezTo>
                  <a:lnTo>
                    <a:pt x="2870" y="4105"/>
                  </a:lnTo>
                  <a:cubicBezTo>
                    <a:pt x="2870" y="3643"/>
                    <a:pt x="3271" y="3241"/>
                    <a:pt x="3734" y="3210"/>
                  </a:cubicBezTo>
                  <a:close/>
                  <a:moveTo>
                    <a:pt x="5895" y="9259"/>
                  </a:moveTo>
                  <a:lnTo>
                    <a:pt x="5895" y="10093"/>
                  </a:lnTo>
                  <a:cubicBezTo>
                    <a:pt x="5895" y="10556"/>
                    <a:pt x="5524" y="10926"/>
                    <a:pt x="5061" y="10926"/>
                  </a:cubicBezTo>
                  <a:cubicBezTo>
                    <a:pt x="4598" y="10895"/>
                    <a:pt x="4228" y="10525"/>
                    <a:pt x="4259" y="10093"/>
                  </a:cubicBezTo>
                  <a:lnTo>
                    <a:pt x="4259" y="9259"/>
                  </a:lnTo>
                  <a:cubicBezTo>
                    <a:pt x="4368" y="9281"/>
                    <a:pt x="4493" y="9303"/>
                    <a:pt x="4633" y="9303"/>
                  </a:cubicBezTo>
                  <a:cubicBezTo>
                    <a:pt x="4691" y="9303"/>
                    <a:pt x="4751" y="9299"/>
                    <a:pt x="4814" y="9290"/>
                  </a:cubicBezTo>
                  <a:lnTo>
                    <a:pt x="5339" y="9290"/>
                  </a:lnTo>
                  <a:cubicBezTo>
                    <a:pt x="5393" y="9299"/>
                    <a:pt x="5448" y="9303"/>
                    <a:pt x="5502" y="9303"/>
                  </a:cubicBezTo>
                  <a:cubicBezTo>
                    <a:pt x="5633" y="9303"/>
                    <a:pt x="5764" y="9281"/>
                    <a:pt x="5895" y="9259"/>
                  </a:cubicBezTo>
                  <a:close/>
                  <a:moveTo>
                    <a:pt x="5709" y="1"/>
                  </a:moveTo>
                  <a:cubicBezTo>
                    <a:pt x="5154" y="1"/>
                    <a:pt x="4629" y="155"/>
                    <a:pt x="4197" y="433"/>
                  </a:cubicBezTo>
                  <a:lnTo>
                    <a:pt x="3580" y="433"/>
                  </a:lnTo>
                  <a:cubicBezTo>
                    <a:pt x="3179" y="433"/>
                    <a:pt x="2808" y="556"/>
                    <a:pt x="2500" y="772"/>
                  </a:cubicBezTo>
                  <a:cubicBezTo>
                    <a:pt x="2294" y="901"/>
                    <a:pt x="2410" y="1180"/>
                    <a:pt x="2597" y="1180"/>
                  </a:cubicBezTo>
                  <a:cubicBezTo>
                    <a:pt x="2634" y="1180"/>
                    <a:pt x="2675" y="1168"/>
                    <a:pt x="2716" y="1143"/>
                  </a:cubicBezTo>
                  <a:cubicBezTo>
                    <a:pt x="2963" y="958"/>
                    <a:pt x="3271" y="865"/>
                    <a:pt x="3580" y="865"/>
                  </a:cubicBezTo>
                  <a:lnTo>
                    <a:pt x="3673" y="865"/>
                  </a:lnTo>
                  <a:cubicBezTo>
                    <a:pt x="3580" y="958"/>
                    <a:pt x="3487" y="1050"/>
                    <a:pt x="3426" y="1174"/>
                  </a:cubicBezTo>
                  <a:cubicBezTo>
                    <a:pt x="3291" y="1331"/>
                    <a:pt x="3450" y="1504"/>
                    <a:pt x="3606" y="1504"/>
                  </a:cubicBezTo>
                  <a:cubicBezTo>
                    <a:pt x="3665" y="1504"/>
                    <a:pt x="3723" y="1479"/>
                    <a:pt x="3765" y="1420"/>
                  </a:cubicBezTo>
                  <a:cubicBezTo>
                    <a:pt x="4228" y="803"/>
                    <a:pt x="4938" y="433"/>
                    <a:pt x="5709" y="433"/>
                  </a:cubicBezTo>
                  <a:cubicBezTo>
                    <a:pt x="7006" y="433"/>
                    <a:pt x="8086" y="1482"/>
                    <a:pt x="8117" y="2809"/>
                  </a:cubicBezTo>
                  <a:lnTo>
                    <a:pt x="8117" y="5556"/>
                  </a:lnTo>
                  <a:lnTo>
                    <a:pt x="7808" y="5402"/>
                  </a:lnTo>
                  <a:cubicBezTo>
                    <a:pt x="7685" y="5340"/>
                    <a:pt x="7623" y="5247"/>
                    <a:pt x="7623" y="5124"/>
                  </a:cubicBezTo>
                  <a:lnTo>
                    <a:pt x="7623" y="4105"/>
                  </a:lnTo>
                  <a:cubicBezTo>
                    <a:pt x="7623" y="3383"/>
                    <a:pt x="7066" y="2808"/>
                    <a:pt x="6352" y="2808"/>
                  </a:cubicBezTo>
                  <a:cubicBezTo>
                    <a:pt x="6333" y="2808"/>
                    <a:pt x="6315" y="2808"/>
                    <a:pt x="6296" y="2809"/>
                  </a:cubicBezTo>
                  <a:lnTo>
                    <a:pt x="3734" y="2809"/>
                  </a:lnTo>
                  <a:cubicBezTo>
                    <a:pt x="3024" y="2809"/>
                    <a:pt x="2438" y="3396"/>
                    <a:pt x="2438" y="4105"/>
                  </a:cubicBezTo>
                  <a:lnTo>
                    <a:pt x="2438" y="5155"/>
                  </a:lnTo>
                  <a:cubicBezTo>
                    <a:pt x="2438" y="5247"/>
                    <a:pt x="2376" y="5371"/>
                    <a:pt x="2253" y="5432"/>
                  </a:cubicBezTo>
                  <a:lnTo>
                    <a:pt x="1975" y="5556"/>
                  </a:lnTo>
                  <a:lnTo>
                    <a:pt x="1975" y="2470"/>
                  </a:lnTo>
                  <a:cubicBezTo>
                    <a:pt x="1975" y="2223"/>
                    <a:pt x="2037" y="1976"/>
                    <a:pt x="2129" y="1760"/>
                  </a:cubicBezTo>
                  <a:cubicBezTo>
                    <a:pt x="2212" y="1595"/>
                    <a:pt x="2075" y="1458"/>
                    <a:pt x="1937" y="1458"/>
                  </a:cubicBezTo>
                  <a:cubicBezTo>
                    <a:pt x="1869" y="1458"/>
                    <a:pt x="1800" y="1492"/>
                    <a:pt x="1759" y="1575"/>
                  </a:cubicBezTo>
                  <a:cubicBezTo>
                    <a:pt x="1605" y="1853"/>
                    <a:pt x="1543" y="2161"/>
                    <a:pt x="1543" y="2470"/>
                  </a:cubicBezTo>
                  <a:lnTo>
                    <a:pt x="1543" y="4013"/>
                  </a:lnTo>
                  <a:lnTo>
                    <a:pt x="833" y="4013"/>
                  </a:lnTo>
                  <a:cubicBezTo>
                    <a:pt x="432" y="4013"/>
                    <a:pt x="123" y="4321"/>
                    <a:pt x="93" y="4723"/>
                  </a:cubicBezTo>
                  <a:lnTo>
                    <a:pt x="93" y="6142"/>
                  </a:lnTo>
                  <a:cubicBezTo>
                    <a:pt x="93" y="6451"/>
                    <a:pt x="339" y="6760"/>
                    <a:pt x="648" y="6821"/>
                  </a:cubicBezTo>
                  <a:lnTo>
                    <a:pt x="648" y="7037"/>
                  </a:lnTo>
                  <a:cubicBezTo>
                    <a:pt x="648" y="7685"/>
                    <a:pt x="1173" y="8210"/>
                    <a:pt x="1852" y="8210"/>
                  </a:cubicBezTo>
                  <a:lnTo>
                    <a:pt x="2376" y="8210"/>
                  </a:lnTo>
                  <a:cubicBezTo>
                    <a:pt x="2747" y="8642"/>
                    <a:pt x="3240" y="8982"/>
                    <a:pt x="3796" y="9136"/>
                  </a:cubicBezTo>
                  <a:lnTo>
                    <a:pt x="3796" y="9877"/>
                  </a:lnTo>
                  <a:lnTo>
                    <a:pt x="2716" y="9877"/>
                  </a:lnTo>
                  <a:cubicBezTo>
                    <a:pt x="1204" y="9907"/>
                    <a:pt x="0" y="11111"/>
                    <a:pt x="0" y="12592"/>
                  </a:cubicBezTo>
                  <a:cubicBezTo>
                    <a:pt x="0" y="12731"/>
                    <a:pt x="108" y="12801"/>
                    <a:pt x="216" y="12801"/>
                  </a:cubicBezTo>
                  <a:cubicBezTo>
                    <a:pt x="324" y="12801"/>
                    <a:pt x="432" y="12731"/>
                    <a:pt x="432" y="12592"/>
                  </a:cubicBezTo>
                  <a:cubicBezTo>
                    <a:pt x="432" y="11327"/>
                    <a:pt x="1451" y="10340"/>
                    <a:pt x="2716" y="10309"/>
                  </a:cubicBezTo>
                  <a:lnTo>
                    <a:pt x="3827" y="10309"/>
                  </a:lnTo>
                  <a:cubicBezTo>
                    <a:pt x="3950" y="11003"/>
                    <a:pt x="4506" y="11350"/>
                    <a:pt x="5061" y="11350"/>
                  </a:cubicBezTo>
                  <a:cubicBezTo>
                    <a:pt x="5617" y="11350"/>
                    <a:pt x="6172" y="11003"/>
                    <a:pt x="6296" y="10309"/>
                  </a:cubicBezTo>
                  <a:lnTo>
                    <a:pt x="7499" y="10309"/>
                  </a:lnTo>
                  <a:cubicBezTo>
                    <a:pt x="7438" y="10525"/>
                    <a:pt x="7438" y="10741"/>
                    <a:pt x="7438" y="10957"/>
                  </a:cubicBezTo>
                  <a:cubicBezTo>
                    <a:pt x="7438" y="12253"/>
                    <a:pt x="8148" y="13426"/>
                    <a:pt x="9289" y="14043"/>
                  </a:cubicBezTo>
                  <a:lnTo>
                    <a:pt x="432" y="14043"/>
                  </a:lnTo>
                  <a:lnTo>
                    <a:pt x="432" y="13580"/>
                  </a:lnTo>
                  <a:cubicBezTo>
                    <a:pt x="432" y="13441"/>
                    <a:pt x="324" y="13372"/>
                    <a:pt x="216" y="13372"/>
                  </a:cubicBezTo>
                  <a:cubicBezTo>
                    <a:pt x="108" y="13372"/>
                    <a:pt x="0" y="13441"/>
                    <a:pt x="0" y="13580"/>
                  </a:cubicBezTo>
                  <a:lnTo>
                    <a:pt x="0" y="14290"/>
                  </a:lnTo>
                  <a:cubicBezTo>
                    <a:pt x="0" y="14382"/>
                    <a:pt x="93" y="14475"/>
                    <a:pt x="216" y="14475"/>
                  </a:cubicBezTo>
                  <a:lnTo>
                    <a:pt x="10956" y="14475"/>
                  </a:lnTo>
                  <a:cubicBezTo>
                    <a:pt x="11697" y="14475"/>
                    <a:pt x="12406" y="14259"/>
                    <a:pt x="13024" y="13827"/>
                  </a:cubicBezTo>
                  <a:cubicBezTo>
                    <a:pt x="13202" y="13674"/>
                    <a:pt x="13066" y="13417"/>
                    <a:pt x="12892" y="13417"/>
                  </a:cubicBezTo>
                  <a:cubicBezTo>
                    <a:pt x="12854" y="13417"/>
                    <a:pt x="12815" y="13429"/>
                    <a:pt x="12777" y="13457"/>
                  </a:cubicBezTo>
                  <a:cubicBezTo>
                    <a:pt x="12160" y="13909"/>
                    <a:pt x="11523" y="14103"/>
                    <a:pt x="10920" y="14103"/>
                  </a:cubicBezTo>
                  <a:cubicBezTo>
                    <a:pt x="8478" y="14103"/>
                    <a:pt x="6587" y="10913"/>
                    <a:pt x="8765" y="8735"/>
                  </a:cubicBezTo>
                  <a:cubicBezTo>
                    <a:pt x="9426" y="8081"/>
                    <a:pt x="10179" y="7804"/>
                    <a:pt x="10907" y="7804"/>
                  </a:cubicBezTo>
                  <a:cubicBezTo>
                    <a:pt x="13167" y="7804"/>
                    <a:pt x="15183" y="10474"/>
                    <a:pt x="13456" y="12808"/>
                  </a:cubicBezTo>
                  <a:cubicBezTo>
                    <a:pt x="13322" y="12964"/>
                    <a:pt x="13462" y="13152"/>
                    <a:pt x="13619" y="13152"/>
                  </a:cubicBezTo>
                  <a:cubicBezTo>
                    <a:pt x="13680" y="13152"/>
                    <a:pt x="13744" y="13124"/>
                    <a:pt x="13795" y="13055"/>
                  </a:cubicBezTo>
                  <a:cubicBezTo>
                    <a:pt x="15524" y="10741"/>
                    <a:pt x="13857" y="7439"/>
                    <a:pt x="10956" y="7439"/>
                  </a:cubicBezTo>
                  <a:cubicBezTo>
                    <a:pt x="9413" y="7439"/>
                    <a:pt x="8055" y="8426"/>
                    <a:pt x="7592" y="9907"/>
                  </a:cubicBezTo>
                  <a:lnTo>
                    <a:pt x="6327" y="9907"/>
                  </a:lnTo>
                  <a:lnTo>
                    <a:pt x="6327" y="9167"/>
                  </a:lnTo>
                  <a:cubicBezTo>
                    <a:pt x="7623" y="8704"/>
                    <a:pt x="8518" y="7469"/>
                    <a:pt x="8518" y="6111"/>
                  </a:cubicBezTo>
                  <a:lnTo>
                    <a:pt x="8518" y="2809"/>
                  </a:lnTo>
                  <a:cubicBezTo>
                    <a:pt x="8518" y="1266"/>
                    <a:pt x="7253" y="1"/>
                    <a:pt x="57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52" name="Google Shape;12752;p23"/>
            <p:cNvSpPr/>
            <p:nvPr/>
          </p:nvSpPr>
          <p:spPr>
            <a:xfrm>
              <a:off x="1225775" y="2694200"/>
              <a:ext cx="66375" cy="72825"/>
            </a:xfrm>
            <a:custGeom>
              <a:avLst/>
              <a:gdLst/>
              <a:ahLst/>
              <a:cxnLst/>
              <a:rect l="l" t="t" r="r" b="b"/>
              <a:pathLst>
                <a:path w="2655" h="2913" extrusionOk="0">
                  <a:moveTo>
                    <a:pt x="1189" y="1"/>
                  </a:moveTo>
                  <a:cubicBezTo>
                    <a:pt x="594" y="1"/>
                    <a:pt x="22" y="467"/>
                    <a:pt x="0" y="1161"/>
                  </a:cubicBezTo>
                  <a:cubicBezTo>
                    <a:pt x="0" y="1300"/>
                    <a:pt x="108" y="1370"/>
                    <a:pt x="216" y="1370"/>
                  </a:cubicBezTo>
                  <a:cubicBezTo>
                    <a:pt x="324" y="1370"/>
                    <a:pt x="432" y="1300"/>
                    <a:pt x="432" y="1161"/>
                  </a:cubicBezTo>
                  <a:cubicBezTo>
                    <a:pt x="432" y="698"/>
                    <a:pt x="791" y="393"/>
                    <a:pt x="1167" y="393"/>
                  </a:cubicBezTo>
                  <a:cubicBezTo>
                    <a:pt x="1341" y="393"/>
                    <a:pt x="1520" y="459"/>
                    <a:pt x="1667" y="606"/>
                  </a:cubicBezTo>
                  <a:cubicBezTo>
                    <a:pt x="2160" y="1069"/>
                    <a:pt x="1821" y="1871"/>
                    <a:pt x="1173" y="1871"/>
                  </a:cubicBezTo>
                  <a:cubicBezTo>
                    <a:pt x="1049" y="1871"/>
                    <a:pt x="957" y="1964"/>
                    <a:pt x="957" y="2087"/>
                  </a:cubicBezTo>
                  <a:lnTo>
                    <a:pt x="957" y="2704"/>
                  </a:lnTo>
                  <a:cubicBezTo>
                    <a:pt x="957" y="2843"/>
                    <a:pt x="1065" y="2913"/>
                    <a:pt x="1173" y="2913"/>
                  </a:cubicBezTo>
                  <a:cubicBezTo>
                    <a:pt x="1281" y="2913"/>
                    <a:pt x="1389" y="2843"/>
                    <a:pt x="1389" y="2704"/>
                  </a:cubicBezTo>
                  <a:lnTo>
                    <a:pt x="1389" y="2303"/>
                  </a:lnTo>
                  <a:cubicBezTo>
                    <a:pt x="2346" y="2118"/>
                    <a:pt x="2654" y="914"/>
                    <a:pt x="1914" y="266"/>
                  </a:cubicBezTo>
                  <a:cubicBezTo>
                    <a:pt x="1694" y="83"/>
                    <a:pt x="1439" y="1"/>
                    <a:pt x="11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53" name="Google Shape;12753;p23"/>
            <p:cNvSpPr/>
            <p:nvPr/>
          </p:nvSpPr>
          <p:spPr>
            <a:xfrm>
              <a:off x="1247375" y="2778775"/>
              <a:ext cx="13900" cy="10825"/>
            </a:xfrm>
            <a:custGeom>
              <a:avLst/>
              <a:gdLst/>
              <a:ahLst/>
              <a:cxnLst/>
              <a:rect l="l" t="t" r="r" b="b"/>
              <a:pathLst>
                <a:path w="556" h="433" extrusionOk="0">
                  <a:moveTo>
                    <a:pt x="278" y="0"/>
                  </a:moveTo>
                  <a:cubicBezTo>
                    <a:pt x="0" y="0"/>
                    <a:pt x="0" y="432"/>
                    <a:pt x="278" y="432"/>
                  </a:cubicBezTo>
                  <a:cubicBezTo>
                    <a:pt x="556" y="432"/>
                    <a:pt x="556" y="0"/>
                    <a:pt x="2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754" name="Google Shape;12754;p23"/>
          <p:cNvGrpSpPr/>
          <p:nvPr/>
        </p:nvGrpSpPr>
        <p:grpSpPr>
          <a:xfrm>
            <a:off x="1768794" y="2909768"/>
            <a:ext cx="363450" cy="308075"/>
            <a:chOff x="4004075" y="3040325"/>
            <a:chExt cx="363450" cy="308075"/>
          </a:xfrm>
        </p:grpSpPr>
        <p:sp>
          <p:nvSpPr>
            <p:cNvPr id="12755" name="Google Shape;12755;p23"/>
            <p:cNvSpPr/>
            <p:nvPr/>
          </p:nvSpPr>
          <p:spPr>
            <a:xfrm>
              <a:off x="4068500" y="3040325"/>
              <a:ext cx="235575" cy="60300"/>
            </a:xfrm>
            <a:custGeom>
              <a:avLst/>
              <a:gdLst/>
              <a:ahLst/>
              <a:cxnLst/>
              <a:rect l="l" t="t" r="r" b="b"/>
              <a:pathLst>
                <a:path w="9423" h="2412" extrusionOk="0">
                  <a:moveTo>
                    <a:pt x="4677" y="1"/>
                  </a:moveTo>
                  <a:cubicBezTo>
                    <a:pt x="2949" y="1"/>
                    <a:pt x="1282" y="741"/>
                    <a:pt x="140" y="2037"/>
                  </a:cubicBezTo>
                  <a:cubicBezTo>
                    <a:pt x="0" y="2178"/>
                    <a:pt x="143" y="2389"/>
                    <a:pt x="302" y="2389"/>
                  </a:cubicBezTo>
                  <a:cubicBezTo>
                    <a:pt x="352" y="2389"/>
                    <a:pt x="404" y="2368"/>
                    <a:pt x="449" y="2315"/>
                  </a:cubicBezTo>
                  <a:cubicBezTo>
                    <a:pt x="1584" y="1058"/>
                    <a:pt x="3138" y="433"/>
                    <a:pt x="4695" y="433"/>
                  </a:cubicBezTo>
                  <a:cubicBezTo>
                    <a:pt x="6271" y="433"/>
                    <a:pt x="7849" y="1073"/>
                    <a:pt x="8998" y="2346"/>
                  </a:cubicBezTo>
                  <a:cubicBezTo>
                    <a:pt x="9044" y="2392"/>
                    <a:pt x="9095" y="2411"/>
                    <a:pt x="9144" y="2411"/>
                  </a:cubicBezTo>
                  <a:cubicBezTo>
                    <a:pt x="9294" y="2411"/>
                    <a:pt x="9423" y="2231"/>
                    <a:pt x="9306" y="2068"/>
                  </a:cubicBezTo>
                  <a:cubicBezTo>
                    <a:pt x="8134" y="741"/>
                    <a:pt x="6436" y="1"/>
                    <a:pt x="46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56" name="Google Shape;12756;p23"/>
            <p:cNvSpPr/>
            <p:nvPr/>
          </p:nvSpPr>
          <p:spPr>
            <a:xfrm>
              <a:off x="4068325" y="3288375"/>
              <a:ext cx="235175" cy="60025"/>
            </a:xfrm>
            <a:custGeom>
              <a:avLst/>
              <a:gdLst/>
              <a:ahLst/>
              <a:cxnLst/>
              <a:rect l="l" t="t" r="r" b="b"/>
              <a:pathLst>
                <a:path w="9407" h="2401" extrusionOk="0">
                  <a:moveTo>
                    <a:pt x="9148" y="1"/>
                  </a:moveTo>
                  <a:cubicBezTo>
                    <a:pt x="9090" y="1"/>
                    <a:pt x="9036" y="16"/>
                    <a:pt x="9005" y="47"/>
                  </a:cubicBezTo>
                  <a:cubicBezTo>
                    <a:pt x="7856" y="1335"/>
                    <a:pt x="6270" y="1984"/>
                    <a:pt x="4687" y="1984"/>
                  </a:cubicBezTo>
                  <a:cubicBezTo>
                    <a:pt x="3122" y="1984"/>
                    <a:pt x="1560" y="1351"/>
                    <a:pt x="425" y="78"/>
                  </a:cubicBezTo>
                  <a:cubicBezTo>
                    <a:pt x="380" y="32"/>
                    <a:pt x="328" y="13"/>
                    <a:pt x="279" y="13"/>
                  </a:cubicBezTo>
                  <a:cubicBezTo>
                    <a:pt x="129" y="13"/>
                    <a:pt x="0" y="193"/>
                    <a:pt x="117" y="356"/>
                  </a:cubicBezTo>
                  <a:cubicBezTo>
                    <a:pt x="1344" y="1721"/>
                    <a:pt x="3022" y="2400"/>
                    <a:pt x="4698" y="2400"/>
                  </a:cubicBezTo>
                  <a:cubicBezTo>
                    <a:pt x="6394" y="2400"/>
                    <a:pt x="8088" y="1706"/>
                    <a:pt x="9313" y="325"/>
                  </a:cubicBezTo>
                  <a:cubicBezTo>
                    <a:pt x="9406" y="263"/>
                    <a:pt x="9406" y="109"/>
                    <a:pt x="9313" y="47"/>
                  </a:cubicBezTo>
                  <a:cubicBezTo>
                    <a:pt x="9267" y="16"/>
                    <a:pt x="9205" y="1"/>
                    <a:pt x="91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57" name="Google Shape;12757;p23"/>
            <p:cNvSpPr/>
            <p:nvPr/>
          </p:nvSpPr>
          <p:spPr>
            <a:xfrm>
              <a:off x="4134500" y="3109775"/>
              <a:ext cx="110350" cy="170525"/>
            </a:xfrm>
            <a:custGeom>
              <a:avLst/>
              <a:gdLst/>
              <a:ahLst/>
              <a:cxnLst/>
              <a:rect l="l" t="t" r="r" b="b"/>
              <a:pathLst>
                <a:path w="4414" h="6821" extrusionOk="0">
                  <a:moveTo>
                    <a:pt x="648" y="0"/>
                  </a:moveTo>
                  <a:cubicBezTo>
                    <a:pt x="309" y="0"/>
                    <a:pt x="0" y="278"/>
                    <a:pt x="0" y="617"/>
                  </a:cubicBezTo>
                  <a:lnTo>
                    <a:pt x="0" y="6203"/>
                  </a:lnTo>
                  <a:cubicBezTo>
                    <a:pt x="0" y="6543"/>
                    <a:pt x="309" y="6821"/>
                    <a:pt x="648" y="6821"/>
                  </a:cubicBezTo>
                  <a:lnTo>
                    <a:pt x="3580" y="6821"/>
                  </a:lnTo>
                  <a:cubicBezTo>
                    <a:pt x="4414" y="6821"/>
                    <a:pt x="4414" y="5555"/>
                    <a:pt x="3580" y="5555"/>
                  </a:cubicBezTo>
                  <a:lnTo>
                    <a:pt x="1297" y="5555"/>
                  </a:lnTo>
                  <a:lnTo>
                    <a:pt x="1297" y="5432"/>
                  </a:lnTo>
                  <a:cubicBezTo>
                    <a:pt x="1297" y="5278"/>
                    <a:pt x="1188" y="5200"/>
                    <a:pt x="1080" y="5200"/>
                  </a:cubicBezTo>
                  <a:cubicBezTo>
                    <a:pt x="972" y="5200"/>
                    <a:pt x="864" y="5278"/>
                    <a:pt x="864" y="5432"/>
                  </a:cubicBezTo>
                  <a:lnTo>
                    <a:pt x="864" y="5771"/>
                  </a:lnTo>
                  <a:cubicBezTo>
                    <a:pt x="864" y="5895"/>
                    <a:pt x="957" y="5987"/>
                    <a:pt x="1080" y="5987"/>
                  </a:cubicBezTo>
                  <a:lnTo>
                    <a:pt x="3580" y="5987"/>
                  </a:lnTo>
                  <a:cubicBezTo>
                    <a:pt x="3858" y="5987"/>
                    <a:pt x="3858" y="6419"/>
                    <a:pt x="3580" y="6419"/>
                  </a:cubicBezTo>
                  <a:lnTo>
                    <a:pt x="648" y="6419"/>
                  </a:lnTo>
                  <a:cubicBezTo>
                    <a:pt x="525" y="6419"/>
                    <a:pt x="432" y="6327"/>
                    <a:pt x="432" y="6203"/>
                  </a:cubicBezTo>
                  <a:lnTo>
                    <a:pt x="432" y="617"/>
                  </a:lnTo>
                  <a:cubicBezTo>
                    <a:pt x="432" y="494"/>
                    <a:pt x="525" y="401"/>
                    <a:pt x="648" y="401"/>
                  </a:cubicBezTo>
                  <a:lnTo>
                    <a:pt x="3580" y="401"/>
                  </a:lnTo>
                  <a:cubicBezTo>
                    <a:pt x="3858" y="401"/>
                    <a:pt x="3858" y="833"/>
                    <a:pt x="3580" y="833"/>
                  </a:cubicBezTo>
                  <a:lnTo>
                    <a:pt x="1080" y="833"/>
                  </a:lnTo>
                  <a:cubicBezTo>
                    <a:pt x="957" y="833"/>
                    <a:pt x="864" y="926"/>
                    <a:pt x="864" y="1049"/>
                  </a:cubicBezTo>
                  <a:lnTo>
                    <a:pt x="864" y="2994"/>
                  </a:lnTo>
                  <a:cubicBezTo>
                    <a:pt x="864" y="3086"/>
                    <a:pt x="957" y="3179"/>
                    <a:pt x="1080" y="3179"/>
                  </a:cubicBezTo>
                  <a:lnTo>
                    <a:pt x="2840" y="3179"/>
                  </a:lnTo>
                  <a:cubicBezTo>
                    <a:pt x="3117" y="3179"/>
                    <a:pt x="3117" y="3611"/>
                    <a:pt x="2840" y="3611"/>
                  </a:cubicBezTo>
                  <a:lnTo>
                    <a:pt x="1080" y="3611"/>
                  </a:lnTo>
                  <a:cubicBezTo>
                    <a:pt x="957" y="3611"/>
                    <a:pt x="864" y="3704"/>
                    <a:pt x="864" y="3827"/>
                  </a:cubicBezTo>
                  <a:lnTo>
                    <a:pt x="864" y="4537"/>
                  </a:lnTo>
                  <a:cubicBezTo>
                    <a:pt x="864" y="4676"/>
                    <a:pt x="972" y="4745"/>
                    <a:pt x="1080" y="4745"/>
                  </a:cubicBezTo>
                  <a:cubicBezTo>
                    <a:pt x="1188" y="4745"/>
                    <a:pt x="1297" y="4676"/>
                    <a:pt x="1297" y="4537"/>
                  </a:cubicBezTo>
                  <a:lnTo>
                    <a:pt x="1297" y="4043"/>
                  </a:lnTo>
                  <a:lnTo>
                    <a:pt x="2840" y="4043"/>
                  </a:lnTo>
                  <a:cubicBezTo>
                    <a:pt x="3673" y="4043"/>
                    <a:pt x="3673" y="2778"/>
                    <a:pt x="2840" y="2778"/>
                  </a:cubicBezTo>
                  <a:lnTo>
                    <a:pt x="1297" y="2778"/>
                  </a:lnTo>
                  <a:lnTo>
                    <a:pt x="1297" y="1265"/>
                  </a:lnTo>
                  <a:lnTo>
                    <a:pt x="3580" y="1265"/>
                  </a:lnTo>
                  <a:cubicBezTo>
                    <a:pt x="4352" y="1204"/>
                    <a:pt x="4352" y="62"/>
                    <a:pt x="35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58" name="Google Shape;12758;p23"/>
            <p:cNvSpPr/>
            <p:nvPr/>
          </p:nvSpPr>
          <p:spPr>
            <a:xfrm>
              <a:off x="4247925" y="3109775"/>
              <a:ext cx="119600" cy="170525"/>
            </a:xfrm>
            <a:custGeom>
              <a:avLst/>
              <a:gdLst/>
              <a:ahLst/>
              <a:cxnLst/>
              <a:rect l="l" t="t" r="r" b="b"/>
              <a:pathLst>
                <a:path w="4784" h="6821" extrusionOk="0">
                  <a:moveTo>
                    <a:pt x="2361" y="409"/>
                  </a:moveTo>
                  <a:cubicBezTo>
                    <a:pt x="3341" y="409"/>
                    <a:pt x="4321" y="1065"/>
                    <a:pt x="4321" y="2377"/>
                  </a:cubicBezTo>
                  <a:lnTo>
                    <a:pt x="4321" y="4444"/>
                  </a:lnTo>
                  <a:cubicBezTo>
                    <a:pt x="4321" y="5524"/>
                    <a:pt x="3457" y="6389"/>
                    <a:pt x="2376" y="6389"/>
                  </a:cubicBezTo>
                  <a:cubicBezTo>
                    <a:pt x="1296" y="6389"/>
                    <a:pt x="401" y="5524"/>
                    <a:pt x="401" y="4444"/>
                  </a:cubicBezTo>
                  <a:lnTo>
                    <a:pt x="401" y="2377"/>
                  </a:lnTo>
                  <a:cubicBezTo>
                    <a:pt x="401" y="1065"/>
                    <a:pt x="1381" y="409"/>
                    <a:pt x="2361" y="409"/>
                  </a:cubicBezTo>
                  <a:close/>
                  <a:moveTo>
                    <a:pt x="2407" y="0"/>
                  </a:moveTo>
                  <a:cubicBezTo>
                    <a:pt x="1080" y="0"/>
                    <a:pt x="0" y="1049"/>
                    <a:pt x="0" y="2377"/>
                  </a:cubicBezTo>
                  <a:lnTo>
                    <a:pt x="0" y="4444"/>
                  </a:lnTo>
                  <a:cubicBezTo>
                    <a:pt x="0" y="5771"/>
                    <a:pt x="1080" y="6821"/>
                    <a:pt x="2407" y="6821"/>
                  </a:cubicBezTo>
                  <a:cubicBezTo>
                    <a:pt x="3703" y="6821"/>
                    <a:pt x="4784" y="5771"/>
                    <a:pt x="4784" y="4444"/>
                  </a:cubicBezTo>
                  <a:lnTo>
                    <a:pt x="4784" y="2377"/>
                  </a:lnTo>
                  <a:cubicBezTo>
                    <a:pt x="4784" y="1049"/>
                    <a:pt x="3703" y="0"/>
                    <a:pt x="24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59" name="Google Shape;12759;p23"/>
            <p:cNvSpPr/>
            <p:nvPr/>
          </p:nvSpPr>
          <p:spPr>
            <a:xfrm>
              <a:off x="4269525" y="3130600"/>
              <a:ext cx="76400" cy="124425"/>
            </a:xfrm>
            <a:custGeom>
              <a:avLst/>
              <a:gdLst/>
              <a:ahLst/>
              <a:cxnLst/>
              <a:rect l="l" t="t" r="r" b="b"/>
              <a:pathLst>
                <a:path w="3056" h="4977" extrusionOk="0">
                  <a:moveTo>
                    <a:pt x="1512" y="0"/>
                  </a:moveTo>
                  <a:cubicBezTo>
                    <a:pt x="1517" y="0"/>
                    <a:pt x="1522" y="0"/>
                    <a:pt x="1528" y="0"/>
                  </a:cubicBezTo>
                  <a:lnTo>
                    <a:pt x="1528" y="0"/>
                  </a:lnTo>
                  <a:cubicBezTo>
                    <a:pt x="1533" y="0"/>
                    <a:pt x="1538" y="0"/>
                    <a:pt x="1543" y="0"/>
                  </a:cubicBezTo>
                  <a:close/>
                  <a:moveTo>
                    <a:pt x="1528" y="0"/>
                  </a:moveTo>
                  <a:lnTo>
                    <a:pt x="1528" y="0"/>
                  </a:lnTo>
                  <a:cubicBezTo>
                    <a:pt x="671" y="9"/>
                    <a:pt x="0" y="715"/>
                    <a:pt x="0" y="1544"/>
                  </a:cubicBezTo>
                  <a:lnTo>
                    <a:pt x="0" y="2130"/>
                  </a:lnTo>
                  <a:cubicBezTo>
                    <a:pt x="0" y="2269"/>
                    <a:pt x="100" y="2338"/>
                    <a:pt x="201" y="2338"/>
                  </a:cubicBezTo>
                  <a:cubicBezTo>
                    <a:pt x="301" y="2338"/>
                    <a:pt x="401" y="2269"/>
                    <a:pt x="401" y="2130"/>
                  </a:cubicBezTo>
                  <a:lnTo>
                    <a:pt x="401" y="1544"/>
                  </a:lnTo>
                  <a:cubicBezTo>
                    <a:pt x="401" y="803"/>
                    <a:pt x="957" y="432"/>
                    <a:pt x="1512" y="432"/>
                  </a:cubicBezTo>
                  <a:cubicBezTo>
                    <a:pt x="2068" y="432"/>
                    <a:pt x="2623" y="803"/>
                    <a:pt x="2623" y="1544"/>
                  </a:cubicBezTo>
                  <a:lnTo>
                    <a:pt x="2623" y="3611"/>
                  </a:lnTo>
                  <a:cubicBezTo>
                    <a:pt x="2623" y="4352"/>
                    <a:pt x="2068" y="4722"/>
                    <a:pt x="1512" y="4722"/>
                  </a:cubicBezTo>
                  <a:cubicBezTo>
                    <a:pt x="957" y="4722"/>
                    <a:pt x="401" y="4352"/>
                    <a:pt x="401" y="3611"/>
                  </a:cubicBezTo>
                  <a:lnTo>
                    <a:pt x="401" y="3148"/>
                  </a:lnTo>
                  <a:cubicBezTo>
                    <a:pt x="401" y="2994"/>
                    <a:pt x="301" y="2917"/>
                    <a:pt x="201" y="2917"/>
                  </a:cubicBezTo>
                  <a:cubicBezTo>
                    <a:pt x="100" y="2917"/>
                    <a:pt x="0" y="2994"/>
                    <a:pt x="0" y="3148"/>
                  </a:cubicBezTo>
                  <a:lnTo>
                    <a:pt x="0" y="3611"/>
                  </a:lnTo>
                  <a:cubicBezTo>
                    <a:pt x="108" y="4522"/>
                    <a:pt x="818" y="4977"/>
                    <a:pt x="1528" y="4977"/>
                  </a:cubicBezTo>
                  <a:cubicBezTo>
                    <a:pt x="2238" y="4977"/>
                    <a:pt x="2947" y="4522"/>
                    <a:pt x="3055" y="3611"/>
                  </a:cubicBezTo>
                  <a:lnTo>
                    <a:pt x="3055" y="1544"/>
                  </a:lnTo>
                  <a:cubicBezTo>
                    <a:pt x="3055" y="715"/>
                    <a:pt x="2354" y="9"/>
                    <a:pt x="15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60" name="Google Shape;12760;p23"/>
            <p:cNvSpPr/>
            <p:nvPr/>
          </p:nvSpPr>
          <p:spPr>
            <a:xfrm>
              <a:off x="4004075" y="3109100"/>
              <a:ext cx="118875" cy="171225"/>
            </a:xfrm>
            <a:custGeom>
              <a:avLst/>
              <a:gdLst/>
              <a:ahLst/>
              <a:cxnLst/>
              <a:rect l="l" t="t" r="r" b="b"/>
              <a:pathLst>
                <a:path w="4755" h="6849" extrusionOk="0">
                  <a:moveTo>
                    <a:pt x="2393" y="1"/>
                  </a:moveTo>
                  <a:cubicBezTo>
                    <a:pt x="2080" y="1"/>
                    <a:pt x="1768" y="70"/>
                    <a:pt x="1483" y="212"/>
                  </a:cubicBezTo>
                  <a:cubicBezTo>
                    <a:pt x="1360" y="274"/>
                    <a:pt x="1329" y="397"/>
                    <a:pt x="1360" y="490"/>
                  </a:cubicBezTo>
                  <a:cubicBezTo>
                    <a:pt x="1401" y="572"/>
                    <a:pt x="1469" y="614"/>
                    <a:pt x="1547" y="614"/>
                  </a:cubicBezTo>
                  <a:cubicBezTo>
                    <a:pt x="1586" y="614"/>
                    <a:pt x="1627" y="603"/>
                    <a:pt x="1668" y="583"/>
                  </a:cubicBezTo>
                  <a:cubicBezTo>
                    <a:pt x="1892" y="477"/>
                    <a:pt x="2137" y="425"/>
                    <a:pt x="2385" y="425"/>
                  </a:cubicBezTo>
                  <a:cubicBezTo>
                    <a:pt x="2788" y="425"/>
                    <a:pt x="3195" y="562"/>
                    <a:pt x="3520" y="830"/>
                  </a:cubicBezTo>
                  <a:cubicBezTo>
                    <a:pt x="3705" y="984"/>
                    <a:pt x="3859" y="1169"/>
                    <a:pt x="3983" y="1385"/>
                  </a:cubicBezTo>
                  <a:cubicBezTo>
                    <a:pt x="4024" y="1550"/>
                    <a:pt x="3901" y="1659"/>
                    <a:pt x="3777" y="1659"/>
                  </a:cubicBezTo>
                  <a:cubicBezTo>
                    <a:pt x="3715" y="1659"/>
                    <a:pt x="3654" y="1632"/>
                    <a:pt x="3612" y="1570"/>
                  </a:cubicBezTo>
                  <a:cubicBezTo>
                    <a:pt x="3520" y="1416"/>
                    <a:pt x="3396" y="1262"/>
                    <a:pt x="3242" y="1138"/>
                  </a:cubicBezTo>
                  <a:cubicBezTo>
                    <a:pt x="3001" y="948"/>
                    <a:pt x="2701" y="845"/>
                    <a:pt x="2403" y="845"/>
                  </a:cubicBezTo>
                  <a:cubicBezTo>
                    <a:pt x="2168" y="845"/>
                    <a:pt x="1934" y="909"/>
                    <a:pt x="1730" y="1046"/>
                  </a:cubicBezTo>
                  <a:cubicBezTo>
                    <a:pt x="1329" y="1262"/>
                    <a:pt x="1144" y="1755"/>
                    <a:pt x="1267" y="2187"/>
                  </a:cubicBezTo>
                  <a:cubicBezTo>
                    <a:pt x="1390" y="2712"/>
                    <a:pt x="1792" y="2805"/>
                    <a:pt x="2440" y="2928"/>
                  </a:cubicBezTo>
                  <a:cubicBezTo>
                    <a:pt x="2841" y="2990"/>
                    <a:pt x="3211" y="3113"/>
                    <a:pt x="3551" y="3298"/>
                  </a:cubicBezTo>
                  <a:cubicBezTo>
                    <a:pt x="4261" y="3700"/>
                    <a:pt x="4538" y="4626"/>
                    <a:pt x="4168" y="5366"/>
                  </a:cubicBezTo>
                  <a:cubicBezTo>
                    <a:pt x="3859" y="6014"/>
                    <a:pt x="3211" y="6416"/>
                    <a:pt x="2471" y="6416"/>
                  </a:cubicBezTo>
                  <a:lnTo>
                    <a:pt x="2347" y="6416"/>
                  </a:lnTo>
                  <a:cubicBezTo>
                    <a:pt x="1668" y="6416"/>
                    <a:pt x="1082" y="6045"/>
                    <a:pt x="742" y="5490"/>
                  </a:cubicBezTo>
                  <a:cubicBezTo>
                    <a:pt x="588" y="5243"/>
                    <a:pt x="495" y="4965"/>
                    <a:pt x="465" y="4656"/>
                  </a:cubicBezTo>
                  <a:cubicBezTo>
                    <a:pt x="465" y="4549"/>
                    <a:pt x="558" y="4465"/>
                    <a:pt x="663" y="4465"/>
                  </a:cubicBezTo>
                  <a:cubicBezTo>
                    <a:pt x="679" y="4465"/>
                    <a:pt x="695" y="4467"/>
                    <a:pt x="711" y="4471"/>
                  </a:cubicBezTo>
                  <a:cubicBezTo>
                    <a:pt x="835" y="4471"/>
                    <a:pt x="866" y="4595"/>
                    <a:pt x="897" y="4687"/>
                  </a:cubicBezTo>
                  <a:cubicBezTo>
                    <a:pt x="928" y="4903"/>
                    <a:pt x="1020" y="5119"/>
                    <a:pt x="1113" y="5305"/>
                  </a:cubicBezTo>
                  <a:cubicBezTo>
                    <a:pt x="1390" y="5737"/>
                    <a:pt x="1853" y="5983"/>
                    <a:pt x="2378" y="5983"/>
                  </a:cubicBezTo>
                  <a:cubicBezTo>
                    <a:pt x="2428" y="5989"/>
                    <a:pt x="2477" y="5991"/>
                    <a:pt x="2526" y="5991"/>
                  </a:cubicBezTo>
                  <a:cubicBezTo>
                    <a:pt x="3056" y="5991"/>
                    <a:pt x="3541" y="5692"/>
                    <a:pt x="3767" y="5212"/>
                  </a:cubicBezTo>
                  <a:cubicBezTo>
                    <a:pt x="4045" y="4656"/>
                    <a:pt x="3859" y="3977"/>
                    <a:pt x="3304" y="3669"/>
                  </a:cubicBezTo>
                  <a:cubicBezTo>
                    <a:pt x="3026" y="3515"/>
                    <a:pt x="2687" y="3422"/>
                    <a:pt x="2378" y="3360"/>
                  </a:cubicBezTo>
                  <a:cubicBezTo>
                    <a:pt x="2069" y="3329"/>
                    <a:pt x="1761" y="3237"/>
                    <a:pt x="1483" y="3113"/>
                  </a:cubicBezTo>
                  <a:cubicBezTo>
                    <a:pt x="1144" y="2959"/>
                    <a:pt x="928" y="2650"/>
                    <a:pt x="835" y="2311"/>
                  </a:cubicBezTo>
                  <a:cubicBezTo>
                    <a:pt x="742" y="1910"/>
                    <a:pt x="804" y="1478"/>
                    <a:pt x="1020" y="1138"/>
                  </a:cubicBezTo>
                  <a:cubicBezTo>
                    <a:pt x="1151" y="964"/>
                    <a:pt x="989" y="789"/>
                    <a:pt x="839" y="789"/>
                  </a:cubicBezTo>
                  <a:cubicBezTo>
                    <a:pt x="777" y="789"/>
                    <a:pt x="717" y="819"/>
                    <a:pt x="681" y="891"/>
                  </a:cubicBezTo>
                  <a:cubicBezTo>
                    <a:pt x="372" y="1354"/>
                    <a:pt x="310" y="1910"/>
                    <a:pt x="434" y="2434"/>
                  </a:cubicBezTo>
                  <a:cubicBezTo>
                    <a:pt x="526" y="2897"/>
                    <a:pt x="835" y="3268"/>
                    <a:pt x="1267" y="3484"/>
                  </a:cubicBezTo>
                  <a:cubicBezTo>
                    <a:pt x="1606" y="3638"/>
                    <a:pt x="1946" y="3731"/>
                    <a:pt x="2285" y="3792"/>
                  </a:cubicBezTo>
                  <a:cubicBezTo>
                    <a:pt x="2563" y="3823"/>
                    <a:pt x="2810" y="3885"/>
                    <a:pt x="3057" y="4039"/>
                  </a:cubicBezTo>
                  <a:cubicBezTo>
                    <a:pt x="3427" y="4224"/>
                    <a:pt x="3582" y="4687"/>
                    <a:pt x="3366" y="5058"/>
                  </a:cubicBezTo>
                  <a:cubicBezTo>
                    <a:pt x="3194" y="5401"/>
                    <a:pt x="2836" y="5586"/>
                    <a:pt x="2464" y="5586"/>
                  </a:cubicBezTo>
                  <a:cubicBezTo>
                    <a:pt x="2436" y="5586"/>
                    <a:pt x="2407" y="5584"/>
                    <a:pt x="2378" y="5582"/>
                  </a:cubicBezTo>
                  <a:cubicBezTo>
                    <a:pt x="2008" y="5582"/>
                    <a:pt x="1668" y="5397"/>
                    <a:pt x="1452" y="5088"/>
                  </a:cubicBezTo>
                  <a:cubicBezTo>
                    <a:pt x="1390" y="4934"/>
                    <a:pt x="1329" y="4780"/>
                    <a:pt x="1298" y="4626"/>
                  </a:cubicBezTo>
                  <a:cubicBezTo>
                    <a:pt x="1268" y="4255"/>
                    <a:pt x="961" y="4077"/>
                    <a:pt x="657" y="4077"/>
                  </a:cubicBezTo>
                  <a:cubicBezTo>
                    <a:pt x="327" y="4077"/>
                    <a:pt x="0" y="4286"/>
                    <a:pt x="33" y="4687"/>
                  </a:cubicBezTo>
                  <a:cubicBezTo>
                    <a:pt x="63" y="5058"/>
                    <a:pt x="187" y="5397"/>
                    <a:pt x="372" y="5706"/>
                  </a:cubicBezTo>
                  <a:cubicBezTo>
                    <a:pt x="773" y="6385"/>
                    <a:pt x="1483" y="6817"/>
                    <a:pt x="2285" y="6848"/>
                  </a:cubicBezTo>
                  <a:lnTo>
                    <a:pt x="2471" y="6848"/>
                  </a:lnTo>
                  <a:cubicBezTo>
                    <a:pt x="2496" y="6848"/>
                    <a:pt x="2521" y="6849"/>
                    <a:pt x="2545" y="6849"/>
                  </a:cubicBezTo>
                  <a:cubicBezTo>
                    <a:pt x="3410" y="6849"/>
                    <a:pt x="4178" y="6331"/>
                    <a:pt x="4538" y="5521"/>
                  </a:cubicBezTo>
                  <a:cubicBezTo>
                    <a:pt x="4724" y="5058"/>
                    <a:pt x="4754" y="4564"/>
                    <a:pt x="4631" y="4070"/>
                  </a:cubicBezTo>
                  <a:lnTo>
                    <a:pt x="4631" y="4070"/>
                  </a:lnTo>
                  <a:lnTo>
                    <a:pt x="4631" y="4101"/>
                  </a:lnTo>
                  <a:cubicBezTo>
                    <a:pt x="4477" y="3607"/>
                    <a:pt x="4168" y="3206"/>
                    <a:pt x="3767" y="2959"/>
                  </a:cubicBezTo>
                  <a:cubicBezTo>
                    <a:pt x="3366" y="2743"/>
                    <a:pt x="2934" y="2589"/>
                    <a:pt x="2501" y="2527"/>
                  </a:cubicBezTo>
                  <a:cubicBezTo>
                    <a:pt x="1823" y="2404"/>
                    <a:pt x="1730" y="2342"/>
                    <a:pt x="1668" y="2126"/>
                  </a:cubicBezTo>
                  <a:cubicBezTo>
                    <a:pt x="1576" y="1848"/>
                    <a:pt x="1699" y="1539"/>
                    <a:pt x="1946" y="1416"/>
                  </a:cubicBezTo>
                  <a:cubicBezTo>
                    <a:pt x="2085" y="1319"/>
                    <a:pt x="2243" y="1271"/>
                    <a:pt x="2402" y="1271"/>
                  </a:cubicBezTo>
                  <a:cubicBezTo>
                    <a:pt x="2597" y="1271"/>
                    <a:pt x="2795" y="1342"/>
                    <a:pt x="2964" y="1478"/>
                  </a:cubicBezTo>
                  <a:cubicBezTo>
                    <a:pt x="3057" y="1539"/>
                    <a:pt x="3150" y="1663"/>
                    <a:pt x="3211" y="1755"/>
                  </a:cubicBezTo>
                  <a:cubicBezTo>
                    <a:pt x="3349" y="1978"/>
                    <a:pt x="3557" y="2073"/>
                    <a:pt x="3761" y="2073"/>
                  </a:cubicBezTo>
                  <a:cubicBezTo>
                    <a:pt x="4149" y="2073"/>
                    <a:pt x="4526" y="1727"/>
                    <a:pt x="4384" y="1262"/>
                  </a:cubicBezTo>
                  <a:cubicBezTo>
                    <a:pt x="4230" y="953"/>
                    <a:pt x="4045" y="706"/>
                    <a:pt x="3798" y="521"/>
                  </a:cubicBezTo>
                  <a:cubicBezTo>
                    <a:pt x="3399" y="179"/>
                    <a:pt x="2894" y="1"/>
                    <a:pt x="23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761" name="Google Shape;12761;p23"/>
          <p:cNvGrpSpPr/>
          <p:nvPr/>
        </p:nvGrpSpPr>
        <p:grpSpPr>
          <a:xfrm>
            <a:off x="1073763" y="2909768"/>
            <a:ext cx="363450" cy="308075"/>
            <a:chOff x="3251825" y="3040325"/>
            <a:chExt cx="363450" cy="308075"/>
          </a:xfrm>
        </p:grpSpPr>
        <p:sp>
          <p:nvSpPr>
            <p:cNvPr id="12762" name="Google Shape;12762;p23"/>
            <p:cNvSpPr/>
            <p:nvPr/>
          </p:nvSpPr>
          <p:spPr>
            <a:xfrm>
              <a:off x="3496425" y="3109375"/>
              <a:ext cx="118850" cy="170350"/>
            </a:xfrm>
            <a:custGeom>
              <a:avLst/>
              <a:gdLst/>
              <a:ahLst/>
              <a:cxnLst/>
              <a:rect l="l" t="t" r="r" b="b"/>
              <a:pathLst>
                <a:path w="4754" h="6814" extrusionOk="0">
                  <a:moveTo>
                    <a:pt x="644" y="0"/>
                  </a:moveTo>
                  <a:cubicBezTo>
                    <a:pt x="322" y="0"/>
                    <a:pt x="1" y="243"/>
                    <a:pt x="1" y="633"/>
                  </a:cubicBezTo>
                  <a:lnTo>
                    <a:pt x="1" y="6158"/>
                  </a:lnTo>
                  <a:cubicBezTo>
                    <a:pt x="1" y="6590"/>
                    <a:pt x="317" y="6806"/>
                    <a:pt x="633" y="6806"/>
                  </a:cubicBezTo>
                  <a:cubicBezTo>
                    <a:pt x="950" y="6806"/>
                    <a:pt x="1266" y="6590"/>
                    <a:pt x="1266" y="6158"/>
                  </a:cubicBezTo>
                  <a:lnTo>
                    <a:pt x="1266" y="5695"/>
                  </a:lnTo>
                  <a:cubicBezTo>
                    <a:pt x="1266" y="5556"/>
                    <a:pt x="1158" y="5486"/>
                    <a:pt x="1050" y="5486"/>
                  </a:cubicBezTo>
                  <a:cubicBezTo>
                    <a:pt x="942" y="5486"/>
                    <a:pt x="834" y="5556"/>
                    <a:pt x="834" y="5695"/>
                  </a:cubicBezTo>
                  <a:lnTo>
                    <a:pt x="834" y="6158"/>
                  </a:lnTo>
                  <a:cubicBezTo>
                    <a:pt x="834" y="6312"/>
                    <a:pt x="734" y="6389"/>
                    <a:pt x="633" y="6389"/>
                  </a:cubicBezTo>
                  <a:cubicBezTo>
                    <a:pt x="533" y="6389"/>
                    <a:pt x="433" y="6312"/>
                    <a:pt x="433" y="6158"/>
                  </a:cubicBezTo>
                  <a:lnTo>
                    <a:pt x="433" y="664"/>
                  </a:lnTo>
                  <a:cubicBezTo>
                    <a:pt x="433" y="530"/>
                    <a:pt x="528" y="455"/>
                    <a:pt x="630" y="455"/>
                  </a:cubicBezTo>
                  <a:cubicBezTo>
                    <a:pt x="692" y="455"/>
                    <a:pt x="756" y="483"/>
                    <a:pt x="803" y="541"/>
                  </a:cubicBezTo>
                  <a:lnTo>
                    <a:pt x="2192" y="2547"/>
                  </a:lnTo>
                  <a:cubicBezTo>
                    <a:pt x="2223" y="2609"/>
                    <a:pt x="2284" y="2639"/>
                    <a:pt x="2377" y="2639"/>
                  </a:cubicBezTo>
                  <a:cubicBezTo>
                    <a:pt x="2439" y="2639"/>
                    <a:pt x="2500" y="2609"/>
                    <a:pt x="2531" y="2547"/>
                  </a:cubicBezTo>
                  <a:lnTo>
                    <a:pt x="3920" y="541"/>
                  </a:lnTo>
                  <a:cubicBezTo>
                    <a:pt x="3966" y="472"/>
                    <a:pt x="4033" y="442"/>
                    <a:pt x="4099" y="442"/>
                  </a:cubicBezTo>
                  <a:cubicBezTo>
                    <a:pt x="4212" y="442"/>
                    <a:pt x="4321" y="529"/>
                    <a:pt x="4321" y="664"/>
                  </a:cubicBezTo>
                  <a:lnTo>
                    <a:pt x="4321" y="6189"/>
                  </a:lnTo>
                  <a:cubicBezTo>
                    <a:pt x="4321" y="6327"/>
                    <a:pt x="4213" y="6397"/>
                    <a:pt x="4105" y="6397"/>
                  </a:cubicBezTo>
                  <a:cubicBezTo>
                    <a:pt x="3997" y="6397"/>
                    <a:pt x="3889" y="6327"/>
                    <a:pt x="3889" y="6189"/>
                  </a:cubicBezTo>
                  <a:lnTo>
                    <a:pt x="3889" y="2022"/>
                  </a:lnTo>
                  <a:cubicBezTo>
                    <a:pt x="3889" y="1886"/>
                    <a:pt x="3779" y="1799"/>
                    <a:pt x="3667" y="1799"/>
                  </a:cubicBezTo>
                  <a:cubicBezTo>
                    <a:pt x="3601" y="1799"/>
                    <a:pt x="3534" y="1830"/>
                    <a:pt x="3488" y="1899"/>
                  </a:cubicBezTo>
                  <a:lnTo>
                    <a:pt x="2531" y="3287"/>
                  </a:lnTo>
                  <a:cubicBezTo>
                    <a:pt x="2500" y="3349"/>
                    <a:pt x="2439" y="3380"/>
                    <a:pt x="2373" y="3380"/>
                  </a:cubicBezTo>
                  <a:cubicBezTo>
                    <a:pt x="2307" y="3380"/>
                    <a:pt x="2238" y="3349"/>
                    <a:pt x="2192" y="3287"/>
                  </a:cubicBezTo>
                  <a:lnTo>
                    <a:pt x="1235" y="1899"/>
                  </a:lnTo>
                  <a:cubicBezTo>
                    <a:pt x="1188" y="1840"/>
                    <a:pt x="1124" y="1813"/>
                    <a:pt x="1061" y="1813"/>
                  </a:cubicBezTo>
                  <a:cubicBezTo>
                    <a:pt x="956" y="1813"/>
                    <a:pt x="853" y="1888"/>
                    <a:pt x="834" y="2022"/>
                  </a:cubicBezTo>
                  <a:lnTo>
                    <a:pt x="834" y="4738"/>
                  </a:lnTo>
                  <a:cubicBezTo>
                    <a:pt x="834" y="4877"/>
                    <a:pt x="942" y="4946"/>
                    <a:pt x="1050" y="4946"/>
                  </a:cubicBezTo>
                  <a:cubicBezTo>
                    <a:pt x="1158" y="4946"/>
                    <a:pt x="1266" y="4877"/>
                    <a:pt x="1266" y="4738"/>
                  </a:cubicBezTo>
                  <a:lnTo>
                    <a:pt x="1266" y="2701"/>
                  </a:lnTo>
                  <a:lnTo>
                    <a:pt x="1852" y="3534"/>
                  </a:lnTo>
                  <a:cubicBezTo>
                    <a:pt x="1976" y="3704"/>
                    <a:pt x="2169" y="3789"/>
                    <a:pt x="2365" y="3789"/>
                  </a:cubicBezTo>
                  <a:cubicBezTo>
                    <a:pt x="2562" y="3789"/>
                    <a:pt x="2763" y="3704"/>
                    <a:pt x="2902" y="3534"/>
                  </a:cubicBezTo>
                  <a:lnTo>
                    <a:pt x="3457" y="2701"/>
                  </a:lnTo>
                  <a:lnTo>
                    <a:pt x="3457" y="6189"/>
                  </a:lnTo>
                  <a:cubicBezTo>
                    <a:pt x="3457" y="6605"/>
                    <a:pt x="3781" y="6813"/>
                    <a:pt x="4105" y="6813"/>
                  </a:cubicBezTo>
                  <a:cubicBezTo>
                    <a:pt x="4429" y="6813"/>
                    <a:pt x="4753" y="6605"/>
                    <a:pt x="4753" y="6189"/>
                  </a:cubicBezTo>
                  <a:lnTo>
                    <a:pt x="4753" y="664"/>
                  </a:lnTo>
                  <a:cubicBezTo>
                    <a:pt x="4753" y="356"/>
                    <a:pt x="4568" y="109"/>
                    <a:pt x="4290" y="47"/>
                  </a:cubicBezTo>
                  <a:lnTo>
                    <a:pt x="4290" y="47"/>
                  </a:lnTo>
                  <a:cubicBezTo>
                    <a:pt x="4339" y="58"/>
                    <a:pt x="4362" y="62"/>
                    <a:pt x="4369" y="62"/>
                  </a:cubicBezTo>
                  <a:cubicBezTo>
                    <a:pt x="4390" y="62"/>
                    <a:pt x="4228" y="17"/>
                    <a:pt x="4212" y="17"/>
                  </a:cubicBezTo>
                  <a:cubicBezTo>
                    <a:pt x="4205" y="17"/>
                    <a:pt x="4223" y="25"/>
                    <a:pt x="4290" y="47"/>
                  </a:cubicBezTo>
                  <a:cubicBezTo>
                    <a:pt x="4218" y="23"/>
                    <a:pt x="4145" y="11"/>
                    <a:pt x="4075" y="11"/>
                  </a:cubicBezTo>
                  <a:cubicBezTo>
                    <a:pt x="3876" y="11"/>
                    <a:pt x="3694" y="103"/>
                    <a:pt x="3581" y="263"/>
                  </a:cubicBezTo>
                  <a:lnTo>
                    <a:pt x="2377" y="2022"/>
                  </a:lnTo>
                  <a:lnTo>
                    <a:pt x="1142" y="263"/>
                  </a:lnTo>
                  <a:cubicBezTo>
                    <a:pt x="1018" y="82"/>
                    <a:pt x="831" y="0"/>
                    <a:pt x="6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63" name="Google Shape;12763;p23"/>
            <p:cNvSpPr/>
            <p:nvPr/>
          </p:nvSpPr>
          <p:spPr>
            <a:xfrm>
              <a:off x="3380700" y="3109775"/>
              <a:ext cx="110350" cy="170525"/>
            </a:xfrm>
            <a:custGeom>
              <a:avLst/>
              <a:gdLst/>
              <a:ahLst/>
              <a:cxnLst/>
              <a:rect l="l" t="t" r="r" b="b"/>
              <a:pathLst>
                <a:path w="4414" h="6821" extrusionOk="0">
                  <a:moveTo>
                    <a:pt x="648" y="0"/>
                  </a:moveTo>
                  <a:cubicBezTo>
                    <a:pt x="309" y="0"/>
                    <a:pt x="0" y="278"/>
                    <a:pt x="0" y="617"/>
                  </a:cubicBezTo>
                  <a:lnTo>
                    <a:pt x="0" y="6203"/>
                  </a:lnTo>
                  <a:cubicBezTo>
                    <a:pt x="0" y="6543"/>
                    <a:pt x="278" y="6821"/>
                    <a:pt x="648" y="6821"/>
                  </a:cubicBezTo>
                  <a:lnTo>
                    <a:pt x="3580" y="6821"/>
                  </a:lnTo>
                  <a:cubicBezTo>
                    <a:pt x="4414" y="6821"/>
                    <a:pt x="4414" y="5555"/>
                    <a:pt x="3580" y="5555"/>
                  </a:cubicBezTo>
                  <a:lnTo>
                    <a:pt x="1266" y="5555"/>
                  </a:lnTo>
                  <a:lnTo>
                    <a:pt x="1266" y="4043"/>
                  </a:lnTo>
                  <a:lnTo>
                    <a:pt x="2809" y="4043"/>
                  </a:lnTo>
                  <a:cubicBezTo>
                    <a:pt x="3642" y="4043"/>
                    <a:pt x="3642" y="2778"/>
                    <a:pt x="2809" y="2778"/>
                  </a:cubicBezTo>
                  <a:lnTo>
                    <a:pt x="1266" y="2778"/>
                  </a:lnTo>
                  <a:lnTo>
                    <a:pt x="1266" y="1265"/>
                  </a:lnTo>
                  <a:lnTo>
                    <a:pt x="3580" y="1265"/>
                  </a:lnTo>
                  <a:cubicBezTo>
                    <a:pt x="4352" y="1204"/>
                    <a:pt x="4352" y="62"/>
                    <a:pt x="3580" y="0"/>
                  </a:cubicBezTo>
                  <a:lnTo>
                    <a:pt x="3426" y="0"/>
                  </a:lnTo>
                  <a:cubicBezTo>
                    <a:pt x="3179" y="31"/>
                    <a:pt x="3179" y="370"/>
                    <a:pt x="3426" y="401"/>
                  </a:cubicBezTo>
                  <a:lnTo>
                    <a:pt x="3580" y="401"/>
                  </a:lnTo>
                  <a:cubicBezTo>
                    <a:pt x="3858" y="401"/>
                    <a:pt x="3858" y="833"/>
                    <a:pt x="3580" y="833"/>
                  </a:cubicBezTo>
                  <a:lnTo>
                    <a:pt x="1080" y="833"/>
                  </a:lnTo>
                  <a:cubicBezTo>
                    <a:pt x="957" y="833"/>
                    <a:pt x="864" y="926"/>
                    <a:pt x="864" y="1049"/>
                  </a:cubicBezTo>
                  <a:lnTo>
                    <a:pt x="864" y="2963"/>
                  </a:lnTo>
                  <a:cubicBezTo>
                    <a:pt x="864" y="3086"/>
                    <a:pt x="957" y="3179"/>
                    <a:pt x="1080" y="3179"/>
                  </a:cubicBezTo>
                  <a:lnTo>
                    <a:pt x="2840" y="3179"/>
                  </a:lnTo>
                  <a:cubicBezTo>
                    <a:pt x="3117" y="3179"/>
                    <a:pt x="3117" y="3611"/>
                    <a:pt x="2840" y="3611"/>
                  </a:cubicBezTo>
                  <a:lnTo>
                    <a:pt x="1080" y="3611"/>
                  </a:lnTo>
                  <a:cubicBezTo>
                    <a:pt x="957" y="3611"/>
                    <a:pt x="864" y="3704"/>
                    <a:pt x="864" y="3827"/>
                  </a:cubicBezTo>
                  <a:lnTo>
                    <a:pt x="864" y="5771"/>
                  </a:lnTo>
                  <a:cubicBezTo>
                    <a:pt x="864" y="5864"/>
                    <a:pt x="957" y="5956"/>
                    <a:pt x="1080" y="5956"/>
                  </a:cubicBezTo>
                  <a:lnTo>
                    <a:pt x="3580" y="5956"/>
                  </a:lnTo>
                  <a:cubicBezTo>
                    <a:pt x="3858" y="5956"/>
                    <a:pt x="3858" y="6389"/>
                    <a:pt x="3580" y="6389"/>
                  </a:cubicBezTo>
                  <a:lnTo>
                    <a:pt x="648" y="6389"/>
                  </a:lnTo>
                  <a:cubicBezTo>
                    <a:pt x="525" y="6389"/>
                    <a:pt x="432" y="6296"/>
                    <a:pt x="432" y="6203"/>
                  </a:cubicBezTo>
                  <a:lnTo>
                    <a:pt x="432" y="617"/>
                  </a:lnTo>
                  <a:cubicBezTo>
                    <a:pt x="432" y="494"/>
                    <a:pt x="525" y="401"/>
                    <a:pt x="648" y="401"/>
                  </a:cubicBezTo>
                  <a:lnTo>
                    <a:pt x="2500" y="401"/>
                  </a:lnTo>
                  <a:cubicBezTo>
                    <a:pt x="2747" y="370"/>
                    <a:pt x="2747" y="31"/>
                    <a:pt x="25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64" name="Google Shape;12764;p23"/>
            <p:cNvSpPr/>
            <p:nvPr/>
          </p:nvSpPr>
          <p:spPr>
            <a:xfrm>
              <a:off x="3251825" y="3109175"/>
              <a:ext cx="120400" cy="171150"/>
            </a:xfrm>
            <a:custGeom>
              <a:avLst/>
              <a:gdLst/>
              <a:ahLst/>
              <a:cxnLst/>
              <a:rect l="l" t="t" r="r" b="b"/>
              <a:pathLst>
                <a:path w="4816" h="6846" extrusionOk="0">
                  <a:moveTo>
                    <a:pt x="2412" y="0"/>
                  </a:moveTo>
                  <a:cubicBezTo>
                    <a:pt x="2033" y="0"/>
                    <a:pt x="1648" y="97"/>
                    <a:pt x="1298" y="302"/>
                  </a:cubicBezTo>
                  <a:cubicBezTo>
                    <a:pt x="557" y="734"/>
                    <a:pt x="217" y="1598"/>
                    <a:pt x="464" y="2401"/>
                  </a:cubicBezTo>
                  <a:cubicBezTo>
                    <a:pt x="557" y="2894"/>
                    <a:pt x="865" y="3265"/>
                    <a:pt x="1298" y="3481"/>
                  </a:cubicBezTo>
                  <a:cubicBezTo>
                    <a:pt x="1606" y="3635"/>
                    <a:pt x="1946" y="3728"/>
                    <a:pt x="2316" y="3789"/>
                  </a:cubicBezTo>
                  <a:cubicBezTo>
                    <a:pt x="2563" y="3820"/>
                    <a:pt x="2841" y="3882"/>
                    <a:pt x="3088" y="4005"/>
                  </a:cubicBezTo>
                  <a:cubicBezTo>
                    <a:pt x="3458" y="4221"/>
                    <a:pt x="3581" y="4684"/>
                    <a:pt x="3365" y="5055"/>
                  </a:cubicBezTo>
                  <a:cubicBezTo>
                    <a:pt x="3222" y="5398"/>
                    <a:pt x="2866" y="5583"/>
                    <a:pt x="2495" y="5583"/>
                  </a:cubicBezTo>
                  <a:cubicBezTo>
                    <a:pt x="2466" y="5583"/>
                    <a:pt x="2437" y="5581"/>
                    <a:pt x="2409" y="5579"/>
                  </a:cubicBezTo>
                  <a:cubicBezTo>
                    <a:pt x="2038" y="5579"/>
                    <a:pt x="1699" y="5394"/>
                    <a:pt x="1483" y="5085"/>
                  </a:cubicBezTo>
                  <a:cubicBezTo>
                    <a:pt x="1390" y="4931"/>
                    <a:pt x="1328" y="4777"/>
                    <a:pt x="1328" y="4623"/>
                  </a:cubicBezTo>
                  <a:cubicBezTo>
                    <a:pt x="1299" y="4252"/>
                    <a:pt x="985" y="4074"/>
                    <a:pt x="673" y="4074"/>
                  </a:cubicBezTo>
                  <a:cubicBezTo>
                    <a:pt x="335" y="4074"/>
                    <a:pt x="0" y="4283"/>
                    <a:pt x="32" y="4684"/>
                  </a:cubicBezTo>
                  <a:cubicBezTo>
                    <a:pt x="94" y="5055"/>
                    <a:pt x="187" y="5394"/>
                    <a:pt x="372" y="5703"/>
                  </a:cubicBezTo>
                  <a:cubicBezTo>
                    <a:pt x="773" y="6382"/>
                    <a:pt x="1514" y="6814"/>
                    <a:pt x="2316" y="6845"/>
                  </a:cubicBezTo>
                  <a:lnTo>
                    <a:pt x="2501" y="6845"/>
                  </a:lnTo>
                  <a:cubicBezTo>
                    <a:pt x="2526" y="6845"/>
                    <a:pt x="2551" y="6846"/>
                    <a:pt x="2576" y="6846"/>
                  </a:cubicBezTo>
                  <a:cubicBezTo>
                    <a:pt x="3442" y="6846"/>
                    <a:pt x="4239" y="6328"/>
                    <a:pt x="4569" y="5518"/>
                  </a:cubicBezTo>
                  <a:cubicBezTo>
                    <a:pt x="4785" y="5055"/>
                    <a:pt x="4816" y="4530"/>
                    <a:pt x="4661" y="4036"/>
                  </a:cubicBezTo>
                  <a:cubicBezTo>
                    <a:pt x="4616" y="3967"/>
                    <a:pt x="4548" y="3937"/>
                    <a:pt x="4482" y="3937"/>
                  </a:cubicBezTo>
                  <a:cubicBezTo>
                    <a:pt x="4370" y="3937"/>
                    <a:pt x="4260" y="4024"/>
                    <a:pt x="4260" y="4160"/>
                  </a:cubicBezTo>
                  <a:cubicBezTo>
                    <a:pt x="4384" y="4561"/>
                    <a:pt x="4353" y="4993"/>
                    <a:pt x="4199" y="5363"/>
                  </a:cubicBezTo>
                  <a:cubicBezTo>
                    <a:pt x="3901" y="6018"/>
                    <a:pt x="3288" y="6414"/>
                    <a:pt x="2608" y="6414"/>
                  </a:cubicBezTo>
                  <a:cubicBezTo>
                    <a:pt x="2583" y="6414"/>
                    <a:pt x="2558" y="6414"/>
                    <a:pt x="2532" y="6413"/>
                  </a:cubicBezTo>
                  <a:lnTo>
                    <a:pt x="2378" y="6413"/>
                  </a:lnTo>
                  <a:cubicBezTo>
                    <a:pt x="1730" y="6413"/>
                    <a:pt x="1112" y="6073"/>
                    <a:pt x="773" y="5518"/>
                  </a:cubicBezTo>
                  <a:cubicBezTo>
                    <a:pt x="619" y="5240"/>
                    <a:pt x="526" y="4962"/>
                    <a:pt x="495" y="4684"/>
                  </a:cubicBezTo>
                  <a:cubicBezTo>
                    <a:pt x="495" y="4561"/>
                    <a:pt x="619" y="4468"/>
                    <a:pt x="742" y="4468"/>
                  </a:cubicBezTo>
                  <a:cubicBezTo>
                    <a:pt x="896" y="4499"/>
                    <a:pt x="896" y="4623"/>
                    <a:pt x="927" y="4715"/>
                  </a:cubicBezTo>
                  <a:cubicBezTo>
                    <a:pt x="958" y="4931"/>
                    <a:pt x="1051" y="5147"/>
                    <a:pt x="1143" y="5332"/>
                  </a:cubicBezTo>
                  <a:cubicBezTo>
                    <a:pt x="1421" y="5734"/>
                    <a:pt x="1884" y="6011"/>
                    <a:pt x="2409" y="6011"/>
                  </a:cubicBezTo>
                  <a:lnTo>
                    <a:pt x="2501" y="6011"/>
                  </a:lnTo>
                  <a:cubicBezTo>
                    <a:pt x="3057" y="6011"/>
                    <a:pt x="3550" y="5734"/>
                    <a:pt x="3797" y="5240"/>
                  </a:cubicBezTo>
                  <a:cubicBezTo>
                    <a:pt x="4075" y="4684"/>
                    <a:pt x="3859" y="3974"/>
                    <a:pt x="3334" y="3697"/>
                  </a:cubicBezTo>
                  <a:cubicBezTo>
                    <a:pt x="3026" y="3512"/>
                    <a:pt x="2717" y="3419"/>
                    <a:pt x="2378" y="3388"/>
                  </a:cubicBezTo>
                  <a:cubicBezTo>
                    <a:pt x="2069" y="3357"/>
                    <a:pt x="1760" y="3265"/>
                    <a:pt x="1483" y="3141"/>
                  </a:cubicBezTo>
                  <a:cubicBezTo>
                    <a:pt x="1174" y="2987"/>
                    <a:pt x="927" y="2678"/>
                    <a:pt x="865" y="2339"/>
                  </a:cubicBezTo>
                  <a:cubicBezTo>
                    <a:pt x="680" y="1691"/>
                    <a:pt x="958" y="1012"/>
                    <a:pt x="1514" y="703"/>
                  </a:cubicBezTo>
                  <a:cubicBezTo>
                    <a:pt x="1799" y="527"/>
                    <a:pt x="2113" y="440"/>
                    <a:pt x="2427" y="440"/>
                  </a:cubicBezTo>
                  <a:cubicBezTo>
                    <a:pt x="2826" y="440"/>
                    <a:pt x="3222" y="581"/>
                    <a:pt x="3550" y="857"/>
                  </a:cubicBezTo>
                  <a:cubicBezTo>
                    <a:pt x="3736" y="1012"/>
                    <a:pt x="3890" y="1197"/>
                    <a:pt x="4013" y="1413"/>
                  </a:cubicBezTo>
                  <a:cubicBezTo>
                    <a:pt x="4054" y="1555"/>
                    <a:pt x="3934" y="1658"/>
                    <a:pt x="3812" y="1658"/>
                  </a:cubicBezTo>
                  <a:cubicBezTo>
                    <a:pt x="3749" y="1658"/>
                    <a:pt x="3685" y="1630"/>
                    <a:pt x="3643" y="1567"/>
                  </a:cubicBezTo>
                  <a:cubicBezTo>
                    <a:pt x="3520" y="1413"/>
                    <a:pt x="3427" y="1289"/>
                    <a:pt x="3273" y="1166"/>
                  </a:cubicBezTo>
                  <a:cubicBezTo>
                    <a:pt x="3031" y="959"/>
                    <a:pt x="2731" y="858"/>
                    <a:pt x="2433" y="858"/>
                  </a:cubicBezTo>
                  <a:cubicBezTo>
                    <a:pt x="2198" y="858"/>
                    <a:pt x="1964" y="920"/>
                    <a:pt x="1760" y="1043"/>
                  </a:cubicBezTo>
                  <a:cubicBezTo>
                    <a:pt x="1359" y="1289"/>
                    <a:pt x="1174" y="1752"/>
                    <a:pt x="1298" y="2215"/>
                  </a:cubicBezTo>
                  <a:cubicBezTo>
                    <a:pt x="1421" y="2740"/>
                    <a:pt x="1822" y="2833"/>
                    <a:pt x="2470" y="2956"/>
                  </a:cubicBezTo>
                  <a:cubicBezTo>
                    <a:pt x="2841" y="2987"/>
                    <a:pt x="3211" y="3110"/>
                    <a:pt x="3550" y="3295"/>
                  </a:cubicBezTo>
                  <a:cubicBezTo>
                    <a:pt x="3643" y="3357"/>
                    <a:pt x="3736" y="3419"/>
                    <a:pt x="3797" y="3481"/>
                  </a:cubicBezTo>
                  <a:cubicBezTo>
                    <a:pt x="3844" y="3521"/>
                    <a:pt x="3893" y="3538"/>
                    <a:pt x="3938" y="3538"/>
                  </a:cubicBezTo>
                  <a:cubicBezTo>
                    <a:pt x="4100" y="3538"/>
                    <a:pt x="4220" y="3317"/>
                    <a:pt x="4075" y="3172"/>
                  </a:cubicBezTo>
                  <a:cubicBezTo>
                    <a:pt x="3983" y="3079"/>
                    <a:pt x="3890" y="3018"/>
                    <a:pt x="3797" y="2956"/>
                  </a:cubicBezTo>
                  <a:cubicBezTo>
                    <a:pt x="3396" y="2740"/>
                    <a:pt x="2995" y="2586"/>
                    <a:pt x="2532" y="2524"/>
                  </a:cubicBezTo>
                  <a:cubicBezTo>
                    <a:pt x="1853" y="2401"/>
                    <a:pt x="1760" y="2339"/>
                    <a:pt x="1699" y="2092"/>
                  </a:cubicBezTo>
                  <a:cubicBezTo>
                    <a:pt x="1606" y="1845"/>
                    <a:pt x="1730" y="1536"/>
                    <a:pt x="1976" y="1382"/>
                  </a:cubicBezTo>
                  <a:cubicBezTo>
                    <a:pt x="2113" y="1300"/>
                    <a:pt x="2268" y="1260"/>
                    <a:pt x="2425" y="1260"/>
                  </a:cubicBezTo>
                  <a:cubicBezTo>
                    <a:pt x="2622" y="1260"/>
                    <a:pt x="2823" y="1323"/>
                    <a:pt x="2995" y="1444"/>
                  </a:cubicBezTo>
                  <a:cubicBezTo>
                    <a:pt x="3088" y="1536"/>
                    <a:pt x="3180" y="1629"/>
                    <a:pt x="3242" y="1752"/>
                  </a:cubicBezTo>
                  <a:cubicBezTo>
                    <a:pt x="3371" y="2000"/>
                    <a:pt x="3591" y="2105"/>
                    <a:pt x="3809" y="2105"/>
                  </a:cubicBezTo>
                  <a:cubicBezTo>
                    <a:pt x="4215" y="2105"/>
                    <a:pt x="4615" y="1741"/>
                    <a:pt x="4415" y="1259"/>
                  </a:cubicBezTo>
                  <a:cubicBezTo>
                    <a:pt x="4034" y="456"/>
                    <a:pt x="3235" y="0"/>
                    <a:pt x="24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65" name="Google Shape;12765;p23"/>
            <p:cNvSpPr/>
            <p:nvPr/>
          </p:nvSpPr>
          <p:spPr>
            <a:xfrm>
              <a:off x="3316350" y="3040325"/>
              <a:ext cx="236250" cy="60300"/>
            </a:xfrm>
            <a:custGeom>
              <a:avLst/>
              <a:gdLst/>
              <a:ahLst/>
              <a:cxnLst/>
              <a:rect l="l" t="t" r="r" b="b"/>
              <a:pathLst>
                <a:path w="9450" h="2412" extrusionOk="0">
                  <a:moveTo>
                    <a:pt x="4735" y="1"/>
                  </a:moveTo>
                  <a:cubicBezTo>
                    <a:pt x="3840" y="1"/>
                    <a:pt x="2975" y="186"/>
                    <a:pt x="2173" y="556"/>
                  </a:cubicBezTo>
                  <a:cubicBezTo>
                    <a:pt x="1402" y="896"/>
                    <a:pt x="723" y="1389"/>
                    <a:pt x="167" y="2007"/>
                  </a:cubicBezTo>
                  <a:cubicBezTo>
                    <a:pt x="1" y="2173"/>
                    <a:pt x="164" y="2376"/>
                    <a:pt x="332" y="2376"/>
                  </a:cubicBezTo>
                  <a:cubicBezTo>
                    <a:pt x="382" y="2376"/>
                    <a:pt x="433" y="2358"/>
                    <a:pt x="476" y="2315"/>
                  </a:cubicBezTo>
                  <a:cubicBezTo>
                    <a:pt x="1611" y="1058"/>
                    <a:pt x="3165" y="433"/>
                    <a:pt x="4721" y="433"/>
                  </a:cubicBezTo>
                  <a:cubicBezTo>
                    <a:pt x="6297" y="433"/>
                    <a:pt x="7876" y="1073"/>
                    <a:pt x="9024" y="2346"/>
                  </a:cubicBezTo>
                  <a:cubicBezTo>
                    <a:pt x="9070" y="2392"/>
                    <a:pt x="9121" y="2411"/>
                    <a:pt x="9171" y="2411"/>
                  </a:cubicBezTo>
                  <a:cubicBezTo>
                    <a:pt x="9320" y="2411"/>
                    <a:pt x="9449" y="2231"/>
                    <a:pt x="9333" y="2068"/>
                  </a:cubicBezTo>
                  <a:cubicBezTo>
                    <a:pt x="8160" y="772"/>
                    <a:pt x="6494" y="1"/>
                    <a:pt x="47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66" name="Google Shape;12766;p23"/>
            <p:cNvSpPr/>
            <p:nvPr/>
          </p:nvSpPr>
          <p:spPr>
            <a:xfrm>
              <a:off x="3316725" y="3288375"/>
              <a:ext cx="235275" cy="60025"/>
            </a:xfrm>
            <a:custGeom>
              <a:avLst/>
              <a:gdLst/>
              <a:ahLst/>
              <a:cxnLst/>
              <a:rect l="l" t="t" r="r" b="b"/>
              <a:pathLst>
                <a:path w="9411" h="2401" extrusionOk="0">
                  <a:moveTo>
                    <a:pt x="9148" y="1"/>
                  </a:moveTo>
                  <a:cubicBezTo>
                    <a:pt x="9094" y="1"/>
                    <a:pt x="9040" y="16"/>
                    <a:pt x="9009" y="47"/>
                  </a:cubicBezTo>
                  <a:cubicBezTo>
                    <a:pt x="7861" y="1335"/>
                    <a:pt x="6275" y="1984"/>
                    <a:pt x="4691" y="1984"/>
                  </a:cubicBezTo>
                  <a:cubicBezTo>
                    <a:pt x="3127" y="1984"/>
                    <a:pt x="1565" y="1351"/>
                    <a:pt x="430" y="78"/>
                  </a:cubicBezTo>
                  <a:cubicBezTo>
                    <a:pt x="389" y="44"/>
                    <a:pt x="344" y="29"/>
                    <a:pt x="300" y="29"/>
                  </a:cubicBezTo>
                  <a:cubicBezTo>
                    <a:pt x="143" y="29"/>
                    <a:pt x="1" y="211"/>
                    <a:pt x="121" y="356"/>
                  </a:cubicBezTo>
                  <a:cubicBezTo>
                    <a:pt x="1349" y="1721"/>
                    <a:pt x="3026" y="2400"/>
                    <a:pt x="4703" y="2400"/>
                  </a:cubicBezTo>
                  <a:cubicBezTo>
                    <a:pt x="6398" y="2400"/>
                    <a:pt x="8092" y="1706"/>
                    <a:pt x="9318" y="325"/>
                  </a:cubicBezTo>
                  <a:cubicBezTo>
                    <a:pt x="9411" y="263"/>
                    <a:pt x="9411" y="109"/>
                    <a:pt x="9318" y="47"/>
                  </a:cubicBezTo>
                  <a:lnTo>
                    <a:pt x="9287" y="47"/>
                  </a:lnTo>
                  <a:cubicBezTo>
                    <a:pt x="9256" y="16"/>
                    <a:pt x="9202" y="1"/>
                    <a:pt x="91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767" name="Google Shape;12767;p23"/>
          <p:cNvGrpSpPr/>
          <p:nvPr/>
        </p:nvGrpSpPr>
        <p:grpSpPr>
          <a:xfrm>
            <a:off x="3224381" y="3975199"/>
            <a:ext cx="367050" cy="363225"/>
            <a:chOff x="3252625" y="1904050"/>
            <a:chExt cx="367050" cy="363225"/>
          </a:xfrm>
        </p:grpSpPr>
        <p:sp>
          <p:nvSpPr>
            <p:cNvPr id="12768" name="Google Shape;12768;p23"/>
            <p:cNvSpPr/>
            <p:nvPr/>
          </p:nvSpPr>
          <p:spPr>
            <a:xfrm>
              <a:off x="3542725" y="1925625"/>
              <a:ext cx="37050" cy="67550"/>
            </a:xfrm>
            <a:custGeom>
              <a:avLst/>
              <a:gdLst/>
              <a:ahLst/>
              <a:cxnLst/>
              <a:rect l="l" t="t" r="r" b="b"/>
              <a:pathLst>
                <a:path w="1482" h="2702" extrusionOk="0">
                  <a:moveTo>
                    <a:pt x="710" y="1"/>
                  </a:moveTo>
                  <a:cubicBezTo>
                    <a:pt x="602" y="1"/>
                    <a:pt x="494" y="70"/>
                    <a:pt x="494" y="209"/>
                  </a:cubicBezTo>
                  <a:lnTo>
                    <a:pt x="494" y="394"/>
                  </a:lnTo>
                  <a:cubicBezTo>
                    <a:pt x="247" y="487"/>
                    <a:pt x="62" y="734"/>
                    <a:pt x="124" y="1012"/>
                  </a:cubicBezTo>
                  <a:cubicBezTo>
                    <a:pt x="124" y="1166"/>
                    <a:pt x="216" y="1320"/>
                    <a:pt x="340" y="1413"/>
                  </a:cubicBezTo>
                  <a:cubicBezTo>
                    <a:pt x="463" y="1475"/>
                    <a:pt x="617" y="1505"/>
                    <a:pt x="741" y="1505"/>
                  </a:cubicBezTo>
                  <a:cubicBezTo>
                    <a:pt x="834" y="1536"/>
                    <a:pt x="957" y="1567"/>
                    <a:pt x="988" y="1691"/>
                  </a:cubicBezTo>
                  <a:cubicBezTo>
                    <a:pt x="988" y="1814"/>
                    <a:pt x="895" y="1907"/>
                    <a:pt x="772" y="1938"/>
                  </a:cubicBezTo>
                  <a:cubicBezTo>
                    <a:pt x="756" y="1941"/>
                    <a:pt x="740" y="1942"/>
                    <a:pt x="724" y="1942"/>
                  </a:cubicBezTo>
                  <a:cubicBezTo>
                    <a:pt x="587" y="1942"/>
                    <a:pt x="460" y="1829"/>
                    <a:pt x="432" y="1691"/>
                  </a:cubicBezTo>
                  <a:cubicBezTo>
                    <a:pt x="417" y="1567"/>
                    <a:pt x="309" y="1505"/>
                    <a:pt x="205" y="1505"/>
                  </a:cubicBezTo>
                  <a:cubicBezTo>
                    <a:pt x="101" y="1505"/>
                    <a:pt x="0" y="1567"/>
                    <a:pt x="0" y="1691"/>
                  </a:cubicBezTo>
                  <a:cubicBezTo>
                    <a:pt x="31" y="1968"/>
                    <a:pt x="216" y="2215"/>
                    <a:pt x="494" y="2308"/>
                  </a:cubicBezTo>
                  <a:lnTo>
                    <a:pt x="525" y="2308"/>
                  </a:lnTo>
                  <a:lnTo>
                    <a:pt x="525" y="2493"/>
                  </a:lnTo>
                  <a:cubicBezTo>
                    <a:pt x="525" y="2632"/>
                    <a:pt x="625" y="2701"/>
                    <a:pt x="726" y="2701"/>
                  </a:cubicBezTo>
                  <a:cubicBezTo>
                    <a:pt x="826" y="2701"/>
                    <a:pt x="926" y="2632"/>
                    <a:pt x="926" y="2493"/>
                  </a:cubicBezTo>
                  <a:lnTo>
                    <a:pt x="926" y="2339"/>
                  </a:lnTo>
                  <a:cubicBezTo>
                    <a:pt x="1050" y="2308"/>
                    <a:pt x="1142" y="2246"/>
                    <a:pt x="1204" y="2154"/>
                  </a:cubicBezTo>
                  <a:cubicBezTo>
                    <a:pt x="1482" y="1907"/>
                    <a:pt x="1451" y="1475"/>
                    <a:pt x="1173" y="1259"/>
                  </a:cubicBezTo>
                  <a:cubicBezTo>
                    <a:pt x="1050" y="1166"/>
                    <a:pt x="926" y="1104"/>
                    <a:pt x="772" y="1104"/>
                  </a:cubicBezTo>
                  <a:cubicBezTo>
                    <a:pt x="679" y="1104"/>
                    <a:pt x="556" y="1104"/>
                    <a:pt x="525" y="981"/>
                  </a:cubicBezTo>
                  <a:cubicBezTo>
                    <a:pt x="508" y="849"/>
                    <a:pt x="607" y="787"/>
                    <a:pt x="712" y="787"/>
                  </a:cubicBezTo>
                  <a:cubicBezTo>
                    <a:pt x="802" y="787"/>
                    <a:pt x="897" y="833"/>
                    <a:pt x="926" y="919"/>
                  </a:cubicBezTo>
                  <a:cubicBezTo>
                    <a:pt x="972" y="989"/>
                    <a:pt x="1053" y="1023"/>
                    <a:pt x="1130" y="1023"/>
                  </a:cubicBezTo>
                  <a:cubicBezTo>
                    <a:pt x="1156" y="1023"/>
                    <a:pt x="1181" y="1019"/>
                    <a:pt x="1204" y="1012"/>
                  </a:cubicBezTo>
                  <a:cubicBezTo>
                    <a:pt x="1296" y="919"/>
                    <a:pt x="1327" y="796"/>
                    <a:pt x="1296" y="703"/>
                  </a:cubicBezTo>
                  <a:cubicBezTo>
                    <a:pt x="1204" y="549"/>
                    <a:pt x="1080" y="456"/>
                    <a:pt x="926" y="394"/>
                  </a:cubicBezTo>
                  <a:lnTo>
                    <a:pt x="926" y="209"/>
                  </a:lnTo>
                  <a:cubicBezTo>
                    <a:pt x="926" y="70"/>
                    <a:pt x="818" y="1"/>
                    <a:pt x="7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69" name="Google Shape;12769;p23"/>
            <p:cNvSpPr/>
            <p:nvPr/>
          </p:nvSpPr>
          <p:spPr>
            <a:xfrm>
              <a:off x="3252625" y="1904050"/>
              <a:ext cx="367050" cy="363225"/>
            </a:xfrm>
            <a:custGeom>
              <a:avLst/>
              <a:gdLst/>
              <a:ahLst/>
              <a:cxnLst/>
              <a:rect l="l" t="t" r="r" b="b"/>
              <a:pathLst>
                <a:path w="14682" h="14529" extrusionOk="0">
                  <a:moveTo>
                    <a:pt x="1435" y="1035"/>
                  </a:moveTo>
                  <a:cubicBezTo>
                    <a:pt x="1471" y="1035"/>
                    <a:pt x="1508" y="1046"/>
                    <a:pt x="1543" y="1072"/>
                  </a:cubicBezTo>
                  <a:cubicBezTo>
                    <a:pt x="1698" y="1165"/>
                    <a:pt x="1790" y="1288"/>
                    <a:pt x="1852" y="1443"/>
                  </a:cubicBezTo>
                  <a:lnTo>
                    <a:pt x="1266" y="1443"/>
                  </a:lnTo>
                  <a:lnTo>
                    <a:pt x="1266" y="1196"/>
                  </a:lnTo>
                  <a:cubicBezTo>
                    <a:pt x="1266" y="1107"/>
                    <a:pt x="1345" y="1035"/>
                    <a:pt x="1435" y="1035"/>
                  </a:cubicBezTo>
                  <a:close/>
                  <a:moveTo>
                    <a:pt x="2951" y="1026"/>
                  </a:moveTo>
                  <a:cubicBezTo>
                    <a:pt x="2986" y="1026"/>
                    <a:pt x="3025" y="1041"/>
                    <a:pt x="3056" y="1072"/>
                  </a:cubicBezTo>
                  <a:cubicBezTo>
                    <a:pt x="3117" y="1072"/>
                    <a:pt x="3148" y="1165"/>
                    <a:pt x="3148" y="1227"/>
                  </a:cubicBezTo>
                  <a:lnTo>
                    <a:pt x="3148" y="1474"/>
                  </a:lnTo>
                  <a:lnTo>
                    <a:pt x="2562" y="1474"/>
                  </a:lnTo>
                  <a:cubicBezTo>
                    <a:pt x="2623" y="1319"/>
                    <a:pt x="2716" y="1196"/>
                    <a:pt x="2870" y="1103"/>
                  </a:cubicBezTo>
                  <a:lnTo>
                    <a:pt x="2870" y="1072"/>
                  </a:lnTo>
                  <a:cubicBezTo>
                    <a:pt x="2886" y="1041"/>
                    <a:pt x="2917" y="1026"/>
                    <a:pt x="2951" y="1026"/>
                  </a:cubicBezTo>
                  <a:close/>
                  <a:moveTo>
                    <a:pt x="1605" y="1875"/>
                  </a:moveTo>
                  <a:lnTo>
                    <a:pt x="1605" y="2523"/>
                  </a:lnTo>
                  <a:lnTo>
                    <a:pt x="494" y="2523"/>
                  </a:lnTo>
                  <a:lnTo>
                    <a:pt x="494" y="1875"/>
                  </a:lnTo>
                  <a:close/>
                  <a:moveTo>
                    <a:pt x="3920" y="1875"/>
                  </a:moveTo>
                  <a:lnTo>
                    <a:pt x="3920" y="2523"/>
                  </a:lnTo>
                  <a:lnTo>
                    <a:pt x="2778" y="2523"/>
                  </a:lnTo>
                  <a:lnTo>
                    <a:pt x="2778" y="1875"/>
                  </a:lnTo>
                  <a:close/>
                  <a:moveTo>
                    <a:pt x="12352" y="455"/>
                  </a:moveTo>
                  <a:cubicBezTo>
                    <a:pt x="13901" y="455"/>
                    <a:pt x="14682" y="2347"/>
                    <a:pt x="13579" y="3449"/>
                  </a:cubicBezTo>
                  <a:cubicBezTo>
                    <a:pt x="13218" y="3820"/>
                    <a:pt x="12771" y="3986"/>
                    <a:pt x="12334" y="3986"/>
                  </a:cubicBezTo>
                  <a:cubicBezTo>
                    <a:pt x="11428" y="3986"/>
                    <a:pt x="10565" y="3276"/>
                    <a:pt x="10586" y="2214"/>
                  </a:cubicBezTo>
                  <a:cubicBezTo>
                    <a:pt x="10586" y="1227"/>
                    <a:pt x="11357" y="455"/>
                    <a:pt x="12345" y="455"/>
                  </a:cubicBezTo>
                  <a:lnTo>
                    <a:pt x="12314" y="455"/>
                  </a:lnTo>
                  <a:cubicBezTo>
                    <a:pt x="12327" y="455"/>
                    <a:pt x="12339" y="455"/>
                    <a:pt x="12352" y="455"/>
                  </a:cubicBezTo>
                  <a:close/>
                  <a:moveTo>
                    <a:pt x="2377" y="1875"/>
                  </a:moveTo>
                  <a:lnTo>
                    <a:pt x="2377" y="4436"/>
                  </a:lnTo>
                  <a:lnTo>
                    <a:pt x="2037" y="4436"/>
                  </a:lnTo>
                  <a:lnTo>
                    <a:pt x="2037" y="3757"/>
                  </a:lnTo>
                  <a:cubicBezTo>
                    <a:pt x="2037" y="3618"/>
                    <a:pt x="1929" y="3549"/>
                    <a:pt x="1821" y="3549"/>
                  </a:cubicBezTo>
                  <a:cubicBezTo>
                    <a:pt x="1713" y="3549"/>
                    <a:pt x="1605" y="3618"/>
                    <a:pt x="1605" y="3757"/>
                  </a:cubicBezTo>
                  <a:lnTo>
                    <a:pt x="1605" y="4436"/>
                  </a:lnTo>
                  <a:lnTo>
                    <a:pt x="803" y="4436"/>
                  </a:lnTo>
                  <a:cubicBezTo>
                    <a:pt x="741" y="4436"/>
                    <a:pt x="710" y="4405"/>
                    <a:pt x="710" y="4375"/>
                  </a:cubicBezTo>
                  <a:lnTo>
                    <a:pt x="710" y="2955"/>
                  </a:lnTo>
                  <a:lnTo>
                    <a:pt x="1821" y="2955"/>
                  </a:lnTo>
                  <a:cubicBezTo>
                    <a:pt x="1914" y="2924"/>
                    <a:pt x="2037" y="2831"/>
                    <a:pt x="2037" y="2708"/>
                  </a:cubicBezTo>
                  <a:lnTo>
                    <a:pt x="2037" y="1875"/>
                  </a:lnTo>
                  <a:close/>
                  <a:moveTo>
                    <a:pt x="3673" y="2955"/>
                  </a:moveTo>
                  <a:lnTo>
                    <a:pt x="3673" y="4375"/>
                  </a:lnTo>
                  <a:cubicBezTo>
                    <a:pt x="3673" y="4405"/>
                    <a:pt x="3642" y="4436"/>
                    <a:pt x="3611" y="4436"/>
                  </a:cubicBezTo>
                  <a:lnTo>
                    <a:pt x="2809" y="4436"/>
                  </a:lnTo>
                  <a:lnTo>
                    <a:pt x="2809" y="2955"/>
                  </a:lnTo>
                  <a:close/>
                  <a:moveTo>
                    <a:pt x="6605" y="5825"/>
                  </a:moveTo>
                  <a:lnTo>
                    <a:pt x="6605" y="6381"/>
                  </a:lnTo>
                  <a:lnTo>
                    <a:pt x="6173" y="6381"/>
                  </a:lnTo>
                  <a:cubicBezTo>
                    <a:pt x="5895" y="6103"/>
                    <a:pt x="5524" y="5918"/>
                    <a:pt x="5154" y="5825"/>
                  </a:cubicBezTo>
                  <a:close/>
                  <a:moveTo>
                    <a:pt x="7268" y="5185"/>
                  </a:moveTo>
                  <a:cubicBezTo>
                    <a:pt x="7376" y="5185"/>
                    <a:pt x="7484" y="5254"/>
                    <a:pt x="7500" y="5393"/>
                  </a:cubicBezTo>
                  <a:lnTo>
                    <a:pt x="7500" y="6381"/>
                  </a:lnTo>
                  <a:lnTo>
                    <a:pt x="7037" y="6381"/>
                  </a:lnTo>
                  <a:lnTo>
                    <a:pt x="7037" y="5393"/>
                  </a:lnTo>
                  <a:cubicBezTo>
                    <a:pt x="7052" y="5254"/>
                    <a:pt x="7160" y="5185"/>
                    <a:pt x="7268" y="5185"/>
                  </a:cubicBezTo>
                  <a:close/>
                  <a:moveTo>
                    <a:pt x="9382" y="5825"/>
                  </a:moveTo>
                  <a:cubicBezTo>
                    <a:pt x="9012" y="5918"/>
                    <a:pt x="8642" y="6103"/>
                    <a:pt x="8364" y="6381"/>
                  </a:cubicBezTo>
                  <a:lnTo>
                    <a:pt x="7932" y="6381"/>
                  </a:lnTo>
                  <a:lnTo>
                    <a:pt x="7932" y="5825"/>
                  </a:lnTo>
                  <a:close/>
                  <a:moveTo>
                    <a:pt x="11018" y="9621"/>
                  </a:moveTo>
                  <a:lnTo>
                    <a:pt x="11018" y="10701"/>
                  </a:lnTo>
                  <a:cubicBezTo>
                    <a:pt x="11018" y="11081"/>
                    <a:pt x="10721" y="11302"/>
                    <a:pt x="10420" y="11302"/>
                  </a:cubicBezTo>
                  <a:cubicBezTo>
                    <a:pt x="10207" y="11302"/>
                    <a:pt x="9991" y="11191"/>
                    <a:pt x="9876" y="10948"/>
                  </a:cubicBezTo>
                  <a:lnTo>
                    <a:pt x="9444" y="9961"/>
                  </a:lnTo>
                  <a:lnTo>
                    <a:pt x="9444" y="9961"/>
                  </a:lnTo>
                  <a:cubicBezTo>
                    <a:pt x="9567" y="9991"/>
                    <a:pt x="9691" y="9991"/>
                    <a:pt x="9845" y="9991"/>
                  </a:cubicBezTo>
                  <a:cubicBezTo>
                    <a:pt x="10246" y="9991"/>
                    <a:pt x="10678" y="9868"/>
                    <a:pt x="11018" y="9621"/>
                  </a:cubicBezTo>
                  <a:close/>
                  <a:moveTo>
                    <a:pt x="3488" y="9621"/>
                  </a:moveTo>
                  <a:cubicBezTo>
                    <a:pt x="3858" y="9868"/>
                    <a:pt x="4259" y="9991"/>
                    <a:pt x="4691" y="10022"/>
                  </a:cubicBezTo>
                  <a:lnTo>
                    <a:pt x="4691" y="9991"/>
                  </a:lnTo>
                  <a:cubicBezTo>
                    <a:pt x="4815" y="9991"/>
                    <a:pt x="4969" y="9991"/>
                    <a:pt x="5092" y="9961"/>
                  </a:cubicBezTo>
                  <a:lnTo>
                    <a:pt x="5092" y="9961"/>
                  </a:lnTo>
                  <a:lnTo>
                    <a:pt x="4629" y="10979"/>
                  </a:lnTo>
                  <a:cubicBezTo>
                    <a:pt x="4516" y="11207"/>
                    <a:pt x="4308" y="11310"/>
                    <a:pt x="4101" y="11310"/>
                  </a:cubicBezTo>
                  <a:cubicBezTo>
                    <a:pt x="3803" y="11310"/>
                    <a:pt x="3506" y="11096"/>
                    <a:pt x="3488" y="10732"/>
                  </a:cubicBezTo>
                  <a:lnTo>
                    <a:pt x="3488" y="9621"/>
                  </a:lnTo>
                  <a:close/>
                  <a:moveTo>
                    <a:pt x="12777" y="5825"/>
                  </a:moveTo>
                  <a:cubicBezTo>
                    <a:pt x="13178" y="5825"/>
                    <a:pt x="13487" y="6165"/>
                    <a:pt x="13487" y="6566"/>
                  </a:cubicBezTo>
                  <a:lnTo>
                    <a:pt x="13549" y="6566"/>
                  </a:lnTo>
                  <a:lnTo>
                    <a:pt x="13549" y="12707"/>
                  </a:lnTo>
                  <a:lnTo>
                    <a:pt x="13116" y="12707"/>
                  </a:lnTo>
                  <a:lnTo>
                    <a:pt x="13116" y="10917"/>
                  </a:lnTo>
                  <a:cubicBezTo>
                    <a:pt x="13116" y="10778"/>
                    <a:pt x="13008" y="10709"/>
                    <a:pt x="12900" y="10709"/>
                  </a:cubicBezTo>
                  <a:cubicBezTo>
                    <a:pt x="12792" y="10709"/>
                    <a:pt x="12684" y="10778"/>
                    <a:pt x="12684" y="10917"/>
                  </a:cubicBezTo>
                  <a:lnTo>
                    <a:pt x="12684" y="12707"/>
                  </a:lnTo>
                  <a:lnTo>
                    <a:pt x="1852" y="12707"/>
                  </a:lnTo>
                  <a:lnTo>
                    <a:pt x="1852" y="6782"/>
                  </a:lnTo>
                  <a:lnTo>
                    <a:pt x="2932" y="6782"/>
                  </a:lnTo>
                  <a:cubicBezTo>
                    <a:pt x="2438" y="7522"/>
                    <a:pt x="2500" y="8541"/>
                    <a:pt x="3086" y="9251"/>
                  </a:cubicBezTo>
                  <a:lnTo>
                    <a:pt x="3086" y="10732"/>
                  </a:lnTo>
                  <a:cubicBezTo>
                    <a:pt x="3104" y="11347"/>
                    <a:pt x="3600" y="11708"/>
                    <a:pt x="4101" y="11708"/>
                  </a:cubicBezTo>
                  <a:cubicBezTo>
                    <a:pt x="4453" y="11708"/>
                    <a:pt x="4808" y="11529"/>
                    <a:pt x="5000" y="11133"/>
                  </a:cubicBezTo>
                  <a:lnTo>
                    <a:pt x="5617" y="9775"/>
                  </a:lnTo>
                  <a:cubicBezTo>
                    <a:pt x="5895" y="9621"/>
                    <a:pt x="6142" y="9436"/>
                    <a:pt x="6327" y="9189"/>
                  </a:cubicBezTo>
                  <a:lnTo>
                    <a:pt x="8179" y="9189"/>
                  </a:lnTo>
                  <a:cubicBezTo>
                    <a:pt x="8364" y="9436"/>
                    <a:pt x="8611" y="9621"/>
                    <a:pt x="8888" y="9775"/>
                  </a:cubicBezTo>
                  <a:lnTo>
                    <a:pt x="9475" y="11164"/>
                  </a:lnTo>
                  <a:cubicBezTo>
                    <a:pt x="9676" y="11542"/>
                    <a:pt x="10032" y="11714"/>
                    <a:pt x="10385" y="11714"/>
                  </a:cubicBezTo>
                  <a:cubicBezTo>
                    <a:pt x="10896" y="11714"/>
                    <a:pt x="11401" y="11353"/>
                    <a:pt x="11419" y="10732"/>
                  </a:cubicBezTo>
                  <a:lnTo>
                    <a:pt x="11419" y="9251"/>
                  </a:lnTo>
                  <a:cubicBezTo>
                    <a:pt x="12005" y="8541"/>
                    <a:pt x="12067" y="7522"/>
                    <a:pt x="11573" y="6782"/>
                  </a:cubicBezTo>
                  <a:lnTo>
                    <a:pt x="12654" y="6782"/>
                  </a:lnTo>
                  <a:lnTo>
                    <a:pt x="12654" y="9744"/>
                  </a:lnTo>
                  <a:cubicBezTo>
                    <a:pt x="12654" y="9883"/>
                    <a:pt x="12754" y="9953"/>
                    <a:pt x="12854" y="9953"/>
                  </a:cubicBezTo>
                  <a:cubicBezTo>
                    <a:pt x="12954" y="9953"/>
                    <a:pt x="13055" y="9883"/>
                    <a:pt x="13055" y="9744"/>
                  </a:cubicBezTo>
                  <a:lnTo>
                    <a:pt x="13055" y="6566"/>
                  </a:lnTo>
                  <a:cubicBezTo>
                    <a:pt x="13055" y="6442"/>
                    <a:pt x="12962" y="6350"/>
                    <a:pt x="12870" y="6350"/>
                  </a:cubicBezTo>
                  <a:lnTo>
                    <a:pt x="11203" y="6350"/>
                  </a:lnTo>
                  <a:cubicBezTo>
                    <a:pt x="10956" y="6103"/>
                    <a:pt x="10617" y="5918"/>
                    <a:pt x="10246" y="5825"/>
                  </a:cubicBezTo>
                  <a:close/>
                  <a:moveTo>
                    <a:pt x="4197" y="5825"/>
                  </a:moveTo>
                  <a:cubicBezTo>
                    <a:pt x="4074" y="5856"/>
                    <a:pt x="4012" y="5979"/>
                    <a:pt x="4043" y="6103"/>
                  </a:cubicBezTo>
                  <a:cubicBezTo>
                    <a:pt x="4070" y="6183"/>
                    <a:pt x="4143" y="6263"/>
                    <a:pt x="4242" y="6263"/>
                  </a:cubicBezTo>
                  <a:cubicBezTo>
                    <a:pt x="4257" y="6263"/>
                    <a:pt x="4273" y="6261"/>
                    <a:pt x="4290" y="6257"/>
                  </a:cubicBezTo>
                  <a:cubicBezTo>
                    <a:pt x="4413" y="6226"/>
                    <a:pt x="4568" y="6195"/>
                    <a:pt x="4691" y="6195"/>
                  </a:cubicBezTo>
                  <a:cubicBezTo>
                    <a:pt x="5185" y="6195"/>
                    <a:pt x="5617" y="6381"/>
                    <a:pt x="5957" y="6751"/>
                  </a:cubicBezTo>
                  <a:cubicBezTo>
                    <a:pt x="5987" y="6782"/>
                    <a:pt x="6049" y="6813"/>
                    <a:pt x="6111" y="6813"/>
                  </a:cubicBezTo>
                  <a:lnTo>
                    <a:pt x="8487" y="6813"/>
                  </a:lnTo>
                  <a:cubicBezTo>
                    <a:pt x="8518" y="6813"/>
                    <a:pt x="8580" y="6782"/>
                    <a:pt x="8611" y="6751"/>
                  </a:cubicBezTo>
                  <a:cubicBezTo>
                    <a:pt x="8950" y="6411"/>
                    <a:pt x="9382" y="6226"/>
                    <a:pt x="9845" y="6226"/>
                  </a:cubicBezTo>
                  <a:cubicBezTo>
                    <a:pt x="12098" y="6226"/>
                    <a:pt x="12098" y="9559"/>
                    <a:pt x="9845" y="9559"/>
                  </a:cubicBezTo>
                  <a:cubicBezTo>
                    <a:pt x="9320" y="9559"/>
                    <a:pt x="8796" y="9312"/>
                    <a:pt x="8487" y="8849"/>
                  </a:cubicBezTo>
                  <a:cubicBezTo>
                    <a:pt x="8456" y="8788"/>
                    <a:pt x="8364" y="8757"/>
                    <a:pt x="8302" y="8757"/>
                  </a:cubicBezTo>
                  <a:lnTo>
                    <a:pt x="6265" y="8757"/>
                  </a:lnTo>
                  <a:cubicBezTo>
                    <a:pt x="6203" y="8757"/>
                    <a:pt x="6142" y="8788"/>
                    <a:pt x="6080" y="8849"/>
                  </a:cubicBezTo>
                  <a:cubicBezTo>
                    <a:pt x="5738" y="9351"/>
                    <a:pt x="5231" y="9575"/>
                    <a:pt x="4729" y="9575"/>
                  </a:cubicBezTo>
                  <a:cubicBezTo>
                    <a:pt x="3871" y="9575"/>
                    <a:pt x="3025" y="8924"/>
                    <a:pt x="3025" y="7893"/>
                  </a:cubicBezTo>
                  <a:cubicBezTo>
                    <a:pt x="3025" y="7461"/>
                    <a:pt x="3210" y="7059"/>
                    <a:pt x="3518" y="6720"/>
                  </a:cubicBezTo>
                  <a:cubicBezTo>
                    <a:pt x="3642" y="6597"/>
                    <a:pt x="3611" y="6350"/>
                    <a:pt x="3395" y="6350"/>
                  </a:cubicBezTo>
                  <a:lnTo>
                    <a:pt x="1667" y="6350"/>
                  </a:lnTo>
                  <a:cubicBezTo>
                    <a:pt x="1543" y="6350"/>
                    <a:pt x="1451" y="6442"/>
                    <a:pt x="1451" y="6566"/>
                  </a:cubicBezTo>
                  <a:lnTo>
                    <a:pt x="1451" y="12738"/>
                  </a:lnTo>
                  <a:lnTo>
                    <a:pt x="1019" y="12738"/>
                  </a:lnTo>
                  <a:lnTo>
                    <a:pt x="1019" y="6566"/>
                  </a:lnTo>
                  <a:cubicBezTo>
                    <a:pt x="1019" y="6165"/>
                    <a:pt x="1327" y="5825"/>
                    <a:pt x="1728" y="5825"/>
                  </a:cubicBezTo>
                  <a:close/>
                  <a:moveTo>
                    <a:pt x="7963" y="13139"/>
                  </a:moveTo>
                  <a:cubicBezTo>
                    <a:pt x="7963" y="13294"/>
                    <a:pt x="7870" y="13417"/>
                    <a:pt x="7716" y="13417"/>
                  </a:cubicBezTo>
                  <a:lnTo>
                    <a:pt x="6821" y="13417"/>
                  </a:lnTo>
                  <a:cubicBezTo>
                    <a:pt x="6666" y="13417"/>
                    <a:pt x="6574" y="13294"/>
                    <a:pt x="6574" y="13139"/>
                  </a:cubicBezTo>
                  <a:close/>
                  <a:moveTo>
                    <a:pt x="12275" y="0"/>
                  </a:moveTo>
                  <a:cubicBezTo>
                    <a:pt x="11269" y="0"/>
                    <a:pt x="10272" y="637"/>
                    <a:pt x="10154" y="1967"/>
                  </a:cubicBezTo>
                  <a:lnTo>
                    <a:pt x="7284" y="1967"/>
                  </a:lnTo>
                  <a:cubicBezTo>
                    <a:pt x="7160" y="1967"/>
                    <a:pt x="7068" y="2060"/>
                    <a:pt x="7068" y="2183"/>
                  </a:cubicBezTo>
                  <a:lnTo>
                    <a:pt x="7068" y="3449"/>
                  </a:lnTo>
                  <a:lnTo>
                    <a:pt x="4105" y="3449"/>
                  </a:lnTo>
                  <a:lnTo>
                    <a:pt x="4105" y="2893"/>
                  </a:lnTo>
                  <a:cubicBezTo>
                    <a:pt x="4259" y="2831"/>
                    <a:pt x="4352" y="2708"/>
                    <a:pt x="4352" y="2554"/>
                  </a:cubicBezTo>
                  <a:lnTo>
                    <a:pt x="4352" y="1875"/>
                  </a:lnTo>
                  <a:cubicBezTo>
                    <a:pt x="4352" y="1659"/>
                    <a:pt x="4167" y="1474"/>
                    <a:pt x="3951" y="1474"/>
                  </a:cubicBezTo>
                  <a:lnTo>
                    <a:pt x="3580" y="1474"/>
                  </a:lnTo>
                  <a:lnTo>
                    <a:pt x="3580" y="1196"/>
                  </a:lnTo>
                  <a:cubicBezTo>
                    <a:pt x="3580" y="837"/>
                    <a:pt x="3286" y="592"/>
                    <a:pt x="2972" y="592"/>
                  </a:cubicBezTo>
                  <a:cubicBezTo>
                    <a:pt x="2854" y="592"/>
                    <a:pt x="2733" y="626"/>
                    <a:pt x="2623" y="702"/>
                  </a:cubicBezTo>
                  <a:cubicBezTo>
                    <a:pt x="2469" y="825"/>
                    <a:pt x="2346" y="980"/>
                    <a:pt x="2253" y="1165"/>
                  </a:cubicBezTo>
                  <a:lnTo>
                    <a:pt x="2222" y="1165"/>
                  </a:lnTo>
                  <a:cubicBezTo>
                    <a:pt x="2130" y="980"/>
                    <a:pt x="2006" y="825"/>
                    <a:pt x="1852" y="702"/>
                  </a:cubicBezTo>
                  <a:cubicBezTo>
                    <a:pt x="1742" y="626"/>
                    <a:pt x="1622" y="592"/>
                    <a:pt x="1504" y="592"/>
                  </a:cubicBezTo>
                  <a:cubicBezTo>
                    <a:pt x="1189" y="592"/>
                    <a:pt x="895" y="837"/>
                    <a:pt x="895" y="1196"/>
                  </a:cubicBezTo>
                  <a:lnTo>
                    <a:pt x="895" y="1474"/>
                  </a:lnTo>
                  <a:lnTo>
                    <a:pt x="494" y="1474"/>
                  </a:lnTo>
                  <a:cubicBezTo>
                    <a:pt x="278" y="1474"/>
                    <a:pt x="124" y="1628"/>
                    <a:pt x="124" y="1844"/>
                  </a:cubicBezTo>
                  <a:lnTo>
                    <a:pt x="124" y="2554"/>
                  </a:lnTo>
                  <a:cubicBezTo>
                    <a:pt x="124" y="2677"/>
                    <a:pt x="216" y="2831"/>
                    <a:pt x="340" y="2893"/>
                  </a:cubicBezTo>
                  <a:lnTo>
                    <a:pt x="340" y="4375"/>
                  </a:lnTo>
                  <a:cubicBezTo>
                    <a:pt x="340" y="4652"/>
                    <a:pt x="556" y="4868"/>
                    <a:pt x="833" y="4868"/>
                  </a:cubicBezTo>
                  <a:lnTo>
                    <a:pt x="3642" y="4868"/>
                  </a:lnTo>
                  <a:cubicBezTo>
                    <a:pt x="3889" y="4868"/>
                    <a:pt x="4136" y="4652"/>
                    <a:pt x="4136" y="4375"/>
                  </a:cubicBezTo>
                  <a:lnTo>
                    <a:pt x="4136" y="3850"/>
                  </a:lnTo>
                  <a:lnTo>
                    <a:pt x="7068" y="3850"/>
                  </a:lnTo>
                  <a:lnTo>
                    <a:pt x="7068" y="4776"/>
                  </a:lnTo>
                  <a:cubicBezTo>
                    <a:pt x="6790" y="4868"/>
                    <a:pt x="6605" y="5115"/>
                    <a:pt x="6605" y="5424"/>
                  </a:cubicBezTo>
                  <a:lnTo>
                    <a:pt x="1728" y="5424"/>
                  </a:lnTo>
                  <a:cubicBezTo>
                    <a:pt x="1080" y="5424"/>
                    <a:pt x="556" y="5948"/>
                    <a:pt x="556" y="6597"/>
                  </a:cubicBezTo>
                  <a:lnTo>
                    <a:pt x="556" y="12769"/>
                  </a:lnTo>
                  <a:lnTo>
                    <a:pt x="216" y="12769"/>
                  </a:lnTo>
                  <a:cubicBezTo>
                    <a:pt x="124" y="12769"/>
                    <a:pt x="31" y="12862"/>
                    <a:pt x="31" y="12954"/>
                  </a:cubicBezTo>
                  <a:lnTo>
                    <a:pt x="31" y="13479"/>
                  </a:lnTo>
                  <a:cubicBezTo>
                    <a:pt x="0" y="14065"/>
                    <a:pt x="494" y="14528"/>
                    <a:pt x="1080" y="14528"/>
                  </a:cubicBezTo>
                  <a:lnTo>
                    <a:pt x="2037" y="14528"/>
                  </a:lnTo>
                  <a:cubicBezTo>
                    <a:pt x="2315" y="14528"/>
                    <a:pt x="2315" y="14096"/>
                    <a:pt x="2037" y="14096"/>
                  </a:cubicBezTo>
                  <a:lnTo>
                    <a:pt x="1080" y="14096"/>
                  </a:lnTo>
                  <a:cubicBezTo>
                    <a:pt x="710" y="14096"/>
                    <a:pt x="432" y="13818"/>
                    <a:pt x="432" y="13479"/>
                  </a:cubicBezTo>
                  <a:lnTo>
                    <a:pt x="432" y="13139"/>
                  </a:lnTo>
                  <a:lnTo>
                    <a:pt x="6142" y="13139"/>
                  </a:lnTo>
                  <a:cubicBezTo>
                    <a:pt x="6142" y="13510"/>
                    <a:pt x="6450" y="13818"/>
                    <a:pt x="6821" y="13818"/>
                  </a:cubicBezTo>
                  <a:lnTo>
                    <a:pt x="7716" y="13818"/>
                  </a:lnTo>
                  <a:cubicBezTo>
                    <a:pt x="8086" y="13818"/>
                    <a:pt x="8395" y="13510"/>
                    <a:pt x="8395" y="13139"/>
                  </a:cubicBezTo>
                  <a:lnTo>
                    <a:pt x="14073" y="13139"/>
                  </a:lnTo>
                  <a:lnTo>
                    <a:pt x="14073" y="13448"/>
                  </a:lnTo>
                  <a:cubicBezTo>
                    <a:pt x="14073" y="13787"/>
                    <a:pt x="13795" y="14065"/>
                    <a:pt x="13456" y="14065"/>
                  </a:cubicBezTo>
                  <a:lnTo>
                    <a:pt x="3241" y="14065"/>
                  </a:lnTo>
                  <a:cubicBezTo>
                    <a:pt x="2963" y="14065"/>
                    <a:pt x="2963" y="14497"/>
                    <a:pt x="3241" y="14497"/>
                  </a:cubicBezTo>
                  <a:lnTo>
                    <a:pt x="13487" y="14497"/>
                  </a:lnTo>
                  <a:cubicBezTo>
                    <a:pt x="14042" y="14497"/>
                    <a:pt x="14536" y="14034"/>
                    <a:pt x="14536" y="13448"/>
                  </a:cubicBezTo>
                  <a:lnTo>
                    <a:pt x="14536" y="12923"/>
                  </a:lnTo>
                  <a:cubicBezTo>
                    <a:pt x="14536" y="12831"/>
                    <a:pt x="14413" y="12738"/>
                    <a:pt x="14320" y="12738"/>
                  </a:cubicBezTo>
                  <a:lnTo>
                    <a:pt x="13950" y="12738"/>
                  </a:lnTo>
                  <a:lnTo>
                    <a:pt x="13950" y="6566"/>
                  </a:lnTo>
                  <a:cubicBezTo>
                    <a:pt x="13950" y="5918"/>
                    <a:pt x="13425" y="5393"/>
                    <a:pt x="12808" y="5393"/>
                  </a:cubicBezTo>
                  <a:lnTo>
                    <a:pt x="7932" y="5393"/>
                  </a:lnTo>
                  <a:cubicBezTo>
                    <a:pt x="7932" y="5115"/>
                    <a:pt x="7747" y="4868"/>
                    <a:pt x="7500" y="4776"/>
                  </a:cubicBezTo>
                  <a:lnTo>
                    <a:pt x="7500" y="2399"/>
                  </a:lnTo>
                  <a:lnTo>
                    <a:pt x="10154" y="2399"/>
                  </a:lnTo>
                  <a:cubicBezTo>
                    <a:pt x="10243" y="3503"/>
                    <a:pt x="11197" y="4347"/>
                    <a:pt x="12292" y="4347"/>
                  </a:cubicBezTo>
                  <a:cubicBezTo>
                    <a:pt x="12330" y="4347"/>
                    <a:pt x="12368" y="4346"/>
                    <a:pt x="12407" y="4344"/>
                  </a:cubicBezTo>
                  <a:cubicBezTo>
                    <a:pt x="13579" y="4282"/>
                    <a:pt x="14474" y="3325"/>
                    <a:pt x="14474" y="2183"/>
                  </a:cubicBezTo>
                  <a:cubicBezTo>
                    <a:pt x="14474" y="753"/>
                    <a:pt x="13369" y="0"/>
                    <a:pt x="12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70" name="Google Shape;12770;p23"/>
            <p:cNvSpPr/>
            <p:nvPr/>
          </p:nvSpPr>
          <p:spPr>
            <a:xfrm>
              <a:off x="3346750" y="2079950"/>
              <a:ext cx="46325" cy="43625"/>
            </a:xfrm>
            <a:custGeom>
              <a:avLst/>
              <a:gdLst/>
              <a:ahLst/>
              <a:cxnLst/>
              <a:rect l="l" t="t" r="r" b="b"/>
              <a:pathLst>
                <a:path w="1853" h="1745" extrusionOk="0">
                  <a:moveTo>
                    <a:pt x="926" y="0"/>
                  </a:moveTo>
                  <a:cubicBezTo>
                    <a:pt x="818" y="0"/>
                    <a:pt x="710" y="70"/>
                    <a:pt x="710" y="209"/>
                  </a:cubicBezTo>
                  <a:lnTo>
                    <a:pt x="710" y="641"/>
                  </a:lnTo>
                  <a:lnTo>
                    <a:pt x="278" y="641"/>
                  </a:lnTo>
                  <a:cubicBezTo>
                    <a:pt x="0" y="641"/>
                    <a:pt x="0" y="1073"/>
                    <a:pt x="278" y="1073"/>
                  </a:cubicBezTo>
                  <a:lnTo>
                    <a:pt x="278" y="1104"/>
                  </a:lnTo>
                  <a:lnTo>
                    <a:pt x="710" y="1104"/>
                  </a:lnTo>
                  <a:lnTo>
                    <a:pt x="710" y="1536"/>
                  </a:lnTo>
                  <a:cubicBezTo>
                    <a:pt x="710" y="1675"/>
                    <a:pt x="818" y="1744"/>
                    <a:pt x="926" y="1744"/>
                  </a:cubicBezTo>
                  <a:cubicBezTo>
                    <a:pt x="1034" y="1744"/>
                    <a:pt x="1142" y="1675"/>
                    <a:pt x="1142" y="1536"/>
                  </a:cubicBezTo>
                  <a:lnTo>
                    <a:pt x="1142" y="1104"/>
                  </a:lnTo>
                  <a:lnTo>
                    <a:pt x="1574" y="1104"/>
                  </a:lnTo>
                  <a:cubicBezTo>
                    <a:pt x="1852" y="1104"/>
                    <a:pt x="1852" y="672"/>
                    <a:pt x="1574" y="672"/>
                  </a:cubicBezTo>
                  <a:lnTo>
                    <a:pt x="1142" y="672"/>
                  </a:lnTo>
                  <a:lnTo>
                    <a:pt x="1142" y="209"/>
                  </a:lnTo>
                  <a:cubicBezTo>
                    <a:pt x="1142" y="70"/>
                    <a:pt x="1034" y="0"/>
                    <a:pt x="92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71" name="Google Shape;12771;p23"/>
            <p:cNvSpPr/>
            <p:nvPr/>
          </p:nvSpPr>
          <p:spPr>
            <a:xfrm>
              <a:off x="3474825" y="2079950"/>
              <a:ext cx="47075" cy="43625"/>
            </a:xfrm>
            <a:custGeom>
              <a:avLst/>
              <a:gdLst/>
              <a:ahLst/>
              <a:cxnLst/>
              <a:rect l="l" t="t" r="r" b="b"/>
              <a:pathLst>
                <a:path w="1883" h="1745" extrusionOk="0">
                  <a:moveTo>
                    <a:pt x="957" y="0"/>
                  </a:moveTo>
                  <a:cubicBezTo>
                    <a:pt x="849" y="0"/>
                    <a:pt x="741" y="70"/>
                    <a:pt x="741" y="209"/>
                  </a:cubicBezTo>
                  <a:lnTo>
                    <a:pt x="741" y="641"/>
                  </a:lnTo>
                  <a:lnTo>
                    <a:pt x="278" y="641"/>
                  </a:lnTo>
                  <a:cubicBezTo>
                    <a:pt x="0" y="641"/>
                    <a:pt x="0" y="1073"/>
                    <a:pt x="278" y="1073"/>
                  </a:cubicBezTo>
                  <a:lnTo>
                    <a:pt x="278" y="1104"/>
                  </a:lnTo>
                  <a:lnTo>
                    <a:pt x="741" y="1104"/>
                  </a:lnTo>
                  <a:lnTo>
                    <a:pt x="741" y="1536"/>
                  </a:lnTo>
                  <a:cubicBezTo>
                    <a:pt x="741" y="1675"/>
                    <a:pt x="849" y="1744"/>
                    <a:pt x="957" y="1744"/>
                  </a:cubicBezTo>
                  <a:cubicBezTo>
                    <a:pt x="1065" y="1744"/>
                    <a:pt x="1173" y="1675"/>
                    <a:pt x="1173" y="1536"/>
                  </a:cubicBezTo>
                  <a:lnTo>
                    <a:pt x="1173" y="1104"/>
                  </a:lnTo>
                  <a:lnTo>
                    <a:pt x="1605" y="1104"/>
                  </a:lnTo>
                  <a:cubicBezTo>
                    <a:pt x="1883" y="1104"/>
                    <a:pt x="1883" y="672"/>
                    <a:pt x="1605" y="672"/>
                  </a:cubicBezTo>
                  <a:lnTo>
                    <a:pt x="1173" y="672"/>
                  </a:lnTo>
                  <a:lnTo>
                    <a:pt x="1173" y="209"/>
                  </a:lnTo>
                  <a:cubicBezTo>
                    <a:pt x="1173" y="70"/>
                    <a:pt x="1065" y="0"/>
                    <a:pt x="9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72" name="Google Shape;12772;p23"/>
            <p:cNvSpPr/>
            <p:nvPr/>
          </p:nvSpPr>
          <p:spPr>
            <a:xfrm>
              <a:off x="3423900" y="2085150"/>
              <a:ext cx="20850" cy="10825"/>
            </a:xfrm>
            <a:custGeom>
              <a:avLst/>
              <a:gdLst/>
              <a:ahLst/>
              <a:cxnLst/>
              <a:rect l="l" t="t" r="r" b="b"/>
              <a:pathLst>
                <a:path w="834" h="433" extrusionOk="0">
                  <a:moveTo>
                    <a:pt x="217" y="1"/>
                  </a:moveTo>
                  <a:cubicBezTo>
                    <a:pt x="93" y="1"/>
                    <a:pt x="1" y="93"/>
                    <a:pt x="1" y="217"/>
                  </a:cubicBezTo>
                  <a:cubicBezTo>
                    <a:pt x="1" y="340"/>
                    <a:pt x="93" y="433"/>
                    <a:pt x="217" y="433"/>
                  </a:cubicBezTo>
                  <a:lnTo>
                    <a:pt x="649" y="433"/>
                  </a:lnTo>
                  <a:cubicBezTo>
                    <a:pt x="741" y="433"/>
                    <a:pt x="834" y="340"/>
                    <a:pt x="834" y="217"/>
                  </a:cubicBezTo>
                  <a:cubicBezTo>
                    <a:pt x="834" y="93"/>
                    <a:pt x="741" y="1"/>
                    <a:pt x="6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773" name="Google Shape;12773;p23"/>
            <p:cNvSpPr/>
            <p:nvPr/>
          </p:nvSpPr>
          <p:spPr>
            <a:xfrm>
              <a:off x="3423900" y="2103550"/>
              <a:ext cx="20850" cy="10175"/>
            </a:xfrm>
            <a:custGeom>
              <a:avLst/>
              <a:gdLst/>
              <a:ahLst/>
              <a:cxnLst/>
              <a:rect l="l" t="t" r="r" b="b"/>
              <a:pathLst>
                <a:path w="834" h="407" extrusionOk="0">
                  <a:moveTo>
                    <a:pt x="678" y="1"/>
                  </a:moveTo>
                  <a:cubicBezTo>
                    <a:pt x="668" y="1"/>
                    <a:pt x="659" y="2"/>
                    <a:pt x="649" y="5"/>
                  </a:cubicBezTo>
                  <a:lnTo>
                    <a:pt x="217" y="5"/>
                  </a:lnTo>
                  <a:cubicBezTo>
                    <a:pt x="93" y="5"/>
                    <a:pt x="1" y="98"/>
                    <a:pt x="1" y="191"/>
                  </a:cubicBezTo>
                  <a:cubicBezTo>
                    <a:pt x="1" y="314"/>
                    <a:pt x="93" y="407"/>
                    <a:pt x="217" y="407"/>
                  </a:cubicBezTo>
                  <a:lnTo>
                    <a:pt x="649" y="407"/>
                  </a:lnTo>
                  <a:cubicBezTo>
                    <a:pt x="741" y="407"/>
                    <a:pt x="834" y="314"/>
                    <a:pt x="834" y="191"/>
                  </a:cubicBezTo>
                  <a:cubicBezTo>
                    <a:pt x="834" y="108"/>
                    <a:pt x="760" y="1"/>
                    <a:pt x="6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rgbClr val="92D05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2774" name="Google Shape;12774;p23"/>
          <p:cNvSpPr txBox="1"/>
          <p:nvPr/>
        </p:nvSpPr>
        <p:spPr>
          <a:xfrm>
            <a:off x="1048350" y="11586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1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rPr>
              <a:t>بازاریابی دیجیتال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775" name="Google Shape;12775;p23"/>
          <p:cNvSpPr txBox="1">
            <a:spLocks noGrp="1"/>
          </p:cNvSpPr>
          <p:nvPr>
            <p:ph type="title" idx="4294967295"/>
          </p:nvPr>
        </p:nvSpPr>
        <p:spPr>
          <a:xfrm>
            <a:off x="0" y="323850"/>
            <a:ext cx="7048500" cy="4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rgbClr val="00B050"/>
                </a:solidFill>
                <a:cs typeface="B Nazanin" panose="00000700000000000000" pitchFamily="2" charset="-78"/>
              </a:rPr>
              <a:t>نمادهای برتر</a:t>
            </a:r>
            <a:endParaRPr dirty="0">
              <a:solidFill>
                <a:srgbClr val="00B050"/>
              </a:solidFill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4" name="Google Shape;13884;p27"/>
          <p:cNvSpPr/>
          <p:nvPr/>
        </p:nvSpPr>
        <p:spPr>
          <a:xfrm>
            <a:off x="1042813" y="1767791"/>
            <a:ext cx="362447" cy="354614"/>
          </a:xfrm>
          <a:custGeom>
            <a:avLst/>
            <a:gdLst/>
            <a:ahLst/>
            <a:cxnLst/>
            <a:rect l="l" t="t" r="r" b="b"/>
            <a:pathLst>
              <a:path w="12123" h="11861" extrusionOk="0">
                <a:moveTo>
                  <a:pt x="5740" y="334"/>
                </a:moveTo>
                <a:lnTo>
                  <a:pt x="5740" y="1596"/>
                </a:lnTo>
                <a:cubicBezTo>
                  <a:pt x="5621" y="1596"/>
                  <a:pt x="5502" y="1596"/>
                  <a:pt x="5383" y="1644"/>
                </a:cubicBezTo>
                <a:cubicBezTo>
                  <a:pt x="4382" y="1763"/>
                  <a:pt x="3478" y="2192"/>
                  <a:pt x="2811" y="2906"/>
                </a:cubicBezTo>
                <a:lnTo>
                  <a:pt x="2644" y="3073"/>
                </a:lnTo>
                <a:lnTo>
                  <a:pt x="1668" y="2263"/>
                </a:lnTo>
                <a:cubicBezTo>
                  <a:pt x="1668" y="2263"/>
                  <a:pt x="1930" y="1953"/>
                  <a:pt x="1977" y="1953"/>
                </a:cubicBezTo>
                <a:cubicBezTo>
                  <a:pt x="2858" y="1072"/>
                  <a:pt x="4001" y="501"/>
                  <a:pt x="5240" y="358"/>
                </a:cubicBezTo>
                <a:cubicBezTo>
                  <a:pt x="5383" y="334"/>
                  <a:pt x="5549" y="334"/>
                  <a:pt x="5692" y="334"/>
                </a:cubicBezTo>
                <a:close/>
                <a:moveTo>
                  <a:pt x="6073" y="382"/>
                </a:moveTo>
                <a:cubicBezTo>
                  <a:pt x="7502" y="405"/>
                  <a:pt x="8836" y="1001"/>
                  <a:pt x="9860" y="2025"/>
                </a:cubicBezTo>
                <a:cubicBezTo>
                  <a:pt x="10860" y="3025"/>
                  <a:pt x="11432" y="4382"/>
                  <a:pt x="11479" y="5811"/>
                </a:cubicBezTo>
                <a:lnTo>
                  <a:pt x="10217" y="5811"/>
                </a:lnTo>
                <a:cubicBezTo>
                  <a:pt x="10146" y="4406"/>
                  <a:pt x="9431" y="3144"/>
                  <a:pt x="8264" y="2382"/>
                </a:cubicBezTo>
                <a:cubicBezTo>
                  <a:pt x="8239" y="2357"/>
                  <a:pt x="8212" y="2347"/>
                  <a:pt x="8183" y="2347"/>
                </a:cubicBezTo>
                <a:cubicBezTo>
                  <a:pt x="8129" y="2347"/>
                  <a:pt x="8073" y="2383"/>
                  <a:pt x="8026" y="2430"/>
                </a:cubicBezTo>
                <a:cubicBezTo>
                  <a:pt x="7978" y="2525"/>
                  <a:pt x="8002" y="2620"/>
                  <a:pt x="8098" y="2668"/>
                </a:cubicBezTo>
                <a:cubicBezTo>
                  <a:pt x="9217" y="3430"/>
                  <a:pt x="9884" y="4644"/>
                  <a:pt x="9884" y="5978"/>
                </a:cubicBezTo>
                <a:cubicBezTo>
                  <a:pt x="9884" y="8098"/>
                  <a:pt x="8098" y="9884"/>
                  <a:pt x="5930" y="9884"/>
                </a:cubicBezTo>
                <a:cubicBezTo>
                  <a:pt x="3763" y="9884"/>
                  <a:pt x="1977" y="8098"/>
                  <a:pt x="1977" y="5930"/>
                </a:cubicBezTo>
                <a:cubicBezTo>
                  <a:pt x="1977" y="5049"/>
                  <a:pt x="2263" y="4192"/>
                  <a:pt x="2763" y="3501"/>
                </a:cubicBezTo>
                <a:cubicBezTo>
                  <a:pt x="3263" y="2835"/>
                  <a:pt x="4025" y="2311"/>
                  <a:pt x="4835" y="2120"/>
                </a:cubicBezTo>
                <a:cubicBezTo>
                  <a:pt x="5168" y="2025"/>
                  <a:pt x="5549" y="1953"/>
                  <a:pt x="5930" y="1953"/>
                </a:cubicBezTo>
                <a:cubicBezTo>
                  <a:pt x="6431" y="1953"/>
                  <a:pt x="6931" y="2049"/>
                  <a:pt x="7407" y="2263"/>
                </a:cubicBezTo>
                <a:cubicBezTo>
                  <a:pt x="7423" y="2267"/>
                  <a:pt x="7440" y="2269"/>
                  <a:pt x="7457" y="2269"/>
                </a:cubicBezTo>
                <a:cubicBezTo>
                  <a:pt x="7540" y="2269"/>
                  <a:pt x="7625" y="2223"/>
                  <a:pt x="7645" y="2144"/>
                </a:cubicBezTo>
                <a:cubicBezTo>
                  <a:pt x="7645" y="2049"/>
                  <a:pt x="7621" y="2001"/>
                  <a:pt x="7526" y="1953"/>
                </a:cubicBezTo>
                <a:cubicBezTo>
                  <a:pt x="7050" y="1787"/>
                  <a:pt x="6573" y="1668"/>
                  <a:pt x="6073" y="1668"/>
                </a:cubicBezTo>
                <a:lnTo>
                  <a:pt x="6073" y="382"/>
                </a:lnTo>
                <a:close/>
                <a:moveTo>
                  <a:pt x="5502" y="1"/>
                </a:moveTo>
                <a:cubicBezTo>
                  <a:pt x="5264" y="24"/>
                  <a:pt x="5002" y="48"/>
                  <a:pt x="4764" y="96"/>
                </a:cubicBezTo>
                <a:cubicBezTo>
                  <a:pt x="4478" y="144"/>
                  <a:pt x="4144" y="239"/>
                  <a:pt x="3835" y="358"/>
                </a:cubicBezTo>
                <a:cubicBezTo>
                  <a:pt x="3073" y="644"/>
                  <a:pt x="2334" y="1120"/>
                  <a:pt x="1739" y="1715"/>
                </a:cubicBezTo>
                <a:cubicBezTo>
                  <a:pt x="596" y="2858"/>
                  <a:pt x="1" y="4335"/>
                  <a:pt x="1" y="5930"/>
                </a:cubicBezTo>
                <a:cubicBezTo>
                  <a:pt x="1" y="7431"/>
                  <a:pt x="572" y="8860"/>
                  <a:pt x="1572" y="9979"/>
                </a:cubicBezTo>
                <a:cubicBezTo>
                  <a:pt x="1612" y="10005"/>
                  <a:pt x="1665" y="10024"/>
                  <a:pt x="1713" y="10024"/>
                </a:cubicBezTo>
                <a:cubicBezTo>
                  <a:pt x="1753" y="10024"/>
                  <a:pt x="1789" y="10011"/>
                  <a:pt x="1811" y="9979"/>
                </a:cubicBezTo>
                <a:cubicBezTo>
                  <a:pt x="1882" y="9907"/>
                  <a:pt x="1906" y="9788"/>
                  <a:pt x="1811" y="9717"/>
                </a:cubicBezTo>
                <a:cubicBezTo>
                  <a:pt x="858" y="8693"/>
                  <a:pt x="334" y="7335"/>
                  <a:pt x="334" y="5907"/>
                </a:cubicBezTo>
                <a:cubicBezTo>
                  <a:pt x="334" y="4692"/>
                  <a:pt x="715" y="3501"/>
                  <a:pt x="1453" y="2549"/>
                </a:cubicBezTo>
                <a:lnTo>
                  <a:pt x="2477" y="3358"/>
                </a:lnTo>
                <a:cubicBezTo>
                  <a:pt x="1930" y="4097"/>
                  <a:pt x="1620" y="5025"/>
                  <a:pt x="1620" y="6002"/>
                </a:cubicBezTo>
                <a:cubicBezTo>
                  <a:pt x="1644" y="8336"/>
                  <a:pt x="3549" y="10193"/>
                  <a:pt x="5859" y="10241"/>
                </a:cubicBezTo>
                <a:cubicBezTo>
                  <a:pt x="5874" y="10241"/>
                  <a:pt x="5889" y="10241"/>
                  <a:pt x="5904" y="10241"/>
                </a:cubicBezTo>
                <a:cubicBezTo>
                  <a:pt x="8241" y="10241"/>
                  <a:pt x="10146" y="8392"/>
                  <a:pt x="10241" y="6097"/>
                </a:cubicBezTo>
                <a:lnTo>
                  <a:pt x="11527" y="6097"/>
                </a:lnTo>
                <a:cubicBezTo>
                  <a:pt x="11503" y="7526"/>
                  <a:pt x="10908" y="8860"/>
                  <a:pt x="9884" y="9884"/>
                </a:cubicBezTo>
                <a:cubicBezTo>
                  <a:pt x="8836" y="10908"/>
                  <a:pt x="7407" y="11503"/>
                  <a:pt x="5930" y="11503"/>
                </a:cubicBezTo>
                <a:cubicBezTo>
                  <a:pt x="4644" y="11503"/>
                  <a:pt x="3406" y="11074"/>
                  <a:pt x="2382" y="10265"/>
                </a:cubicBezTo>
                <a:cubicBezTo>
                  <a:pt x="2338" y="10231"/>
                  <a:pt x="2299" y="10214"/>
                  <a:pt x="2262" y="10214"/>
                </a:cubicBezTo>
                <a:cubicBezTo>
                  <a:pt x="2220" y="10214"/>
                  <a:pt x="2182" y="10237"/>
                  <a:pt x="2144" y="10288"/>
                </a:cubicBezTo>
                <a:cubicBezTo>
                  <a:pt x="2096" y="10384"/>
                  <a:pt x="2096" y="10479"/>
                  <a:pt x="2168" y="10527"/>
                </a:cubicBezTo>
                <a:cubicBezTo>
                  <a:pt x="3216" y="11384"/>
                  <a:pt x="4549" y="11860"/>
                  <a:pt x="5930" y="11860"/>
                </a:cubicBezTo>
                <a:cubicBezTo>
                  <a:pt x="7931" y="11860"/>
                  <a:pt x="9741" y="10908"/>
                  <a:pt x="10908" y="9193"/>
                </a:cubicBezTo>
                <a:cubicBezTo>
                  <a:pt x="11312" y="8574"/>
                  <a:pt x="11622" y="7859"/>
                  <a:pt x="11765" y="7097"/>
                </a:cubicBezTo>
                <a:cubicBezTo>
                  <a:pt x="12122" y="5097"/>
                  <a:pt x="11527" y="3120"/>
                  <a:pt x="10122" y="1715"/>
                </a:cubicBezTo>
                <a:cubicBezTo>
                  <a:pt x="9002" y="596"/>
                  <a:pt x="7502" y="1"/>
                  <a:pt x="5930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3885" name="Google Shape;13885;p27"/>
          <p:cNvGrpSpPr/>
          <p:nvPr/>
        </p:nvGrpSpPr>
        <p:grpSpPr>
          <a:xfrm>
            <a:off x="2541658" y="1767756"/>
            <a:ext cx="356737" cy="353239"/>
            <a:chOff x="3192838" y="1931233"/>
            <a:chExt cx="298300" cy="295375"/>
          </a:xfrm>
        </p:grpSpPr>
        <p:sp>
          <p:nvSpPr>
            <p:cNvPr id="13886" name="Google Shape;13886;p27"/>
            <p:cNvSpPr/>
            <p:nvPr/>
          </p:nvSpPr>
          <p:spPr>
            <a:xfrm>
              <a:off x="3192838" y="1931233"/>
              <a:ext cx="91700" cy="295375"/>
            </a:xfrm>
            <a:custGeom>
              <a:avLst/>
              <a:gdLst/>
              <a:ahLst/>
              <a:cxnLst/>
              <a:rect l="l" t="t" r="r" b="b"/>
              <a:pathLst>
                <a:path w="3668" h="11815" extrusionOk="0">
                  <a:moveTo>
                    <a:pt x="1858" y="336"/>
                  </a:moveTo>
                  <a:cubicBezTo>
                    <a:pt x="2239" y="336"/>
                    <a:pt x="2596" y="479"/>
                    <a:pt x="2882" y="741"/>
                  </a:cubicBezTo>
                  <a:cubicBezTo>
                    <a:pt x="3168" y="1003"/>
                    <a:pt x="3311" y="1384"/>
                    <a:pt x="3311" y="1789"/>
                  </a:cubicBezTo>
                  <a:cubicBezTo>
                    <a:pt x="3311" y="2479"/>
                    <a:pt x="2930" y="3003"/>
                    <a:pt x="2311" y="3218"/>
                  </a:cubicBezTo>
                  <a:cubicBezTo>
                    <a:pt x="2263" y="3218"/>
                    <a:pt x="2239" y="3241"/>
                    <a:pt x="2215" y="3265"/>
                  </a:cubicBezTo>
                  <a:lnTo>
                    <a:pt x="1858" y="3765"/>
                  </a:lnTo>
                  <a:lnTo>
                    <a:pt x="1501" y="3265"/>
                  </a:lnTo>
                  <a:cubicBezTo>
                    <a:pt x="1477" y="3241"/>
                    <a:pt x="1453" y="3218"/>
                    <a:pt x="1406" y="3218"/>
                  </a:cubicBezTo>
                  <a:cubicBezTo>
                    <a:pt x="786" y="3003"/>
                    <a:pt x="358" y="2408"/>
                    <a:pt x="405" y="1765"/>
                  </a:cubicBezTo>
                  <a:cubicBezTo>
                    <a:pt x="429" y="979"/>
                    <a:pt x="1048" y="360"/>
                    <a:pt x="1834" y="336"/>
                  </a:cubicBezTo>
                  <a:close/>
                  <a:moveTo>
                    <a:pt x="1923" y="0"/>
                  </a:moveTo>
                  <a:cubicBezTo>
                    <a:pt x="1894" y="0"/>
                    <a:pt x="1864" y="1"/>
                    <a:pt x="1834" y="3"/>
                  </a:cubicBezTo>
                  <a:cubicBezTo>
                    <a:pt x="882" y="26"/>
                    <a:pt x="72" y="812"/>
                    <a:pt x="48" y="1765"/>
                  </a:cubicBezTo>
                  <a:lnTo>
                    <a:pt x="48" y="1813"/>
                  </a:lnTo>
                  <a:lnTo>
                    <a:pt x="48" y="5766"/>
                  </a:lnTo>
                  <a:cubicBezTo>
                    <a:pt x="48" y="5861"/>
                    <a:pt x="96" y="5956"/>
                    <a:pt x="191" y="5956"/>
                  </a:cubicBezTo>
                  <a:cubicBezTo>
                    <a:pt x="310" y="5956"/>
                    <a:pt x="405" y="5885"/>
                    <a:pt x="405" y="5766"/>
                  </a:cubicBezTo>
                  <a:lnTo>
                    <a:pt x="405" y="2884"/>
                  </a:lnTo>
                  <a:cubicBezTo>
                    <a:pt x="620" y="3194"/>
                    <a:pt x="905" y="3432"/>
                    <a:pt x="1263" y="3551"/>
                  </a:cubicBezTo>
                  <a:lnTo>
                    <a:pt x="1668" y="4099"/>
                  </a:lnTo>
                  <a:cubicBezTo>
                    <a:pt x="1722" y="4171"/>
                    <a:pt x="1818" y="4203"/>
                    <a:pt x="1903" y="4203"/>
                  </a:cubicBezTo>
                  <a:cubicBezTo>
                    <a:pt x="1929" y="4203"/>
                    <a:pt x="1955" y="4200"/>
                    <a:pt x="1977" y="4194"/>
                  </a:cubicBezTo>
                  <a:lnTo>
                    <a:pt x="2072" y="4099"/>
                  </a:lnTo>
                  <a:lnTo>
                    <a:pt x="2477" y="3551"/>
                  </a:lnTo>
                  <a:cubicBezTo>
                    <a:pt x="2834" y="3432"/>
                    <a:pt x="3144" y="3194"/>
                    <a:pt x="3335" y="2884"/>
                  </a:cubicBezTo>
                  <a:lnTo>
                    <a:pt x="3335" y="11434"/>
                  </a:lnTo>
                  <a:cubicBezTo>
                    <a:pt x="3335" y="11457"/>
                    <a:pt x="3311" y="11481"/>
                    <a:pt x="3287" y="11481"/>
                  </a:cubicBezTo>
                  <a:lnTo>
                    <a:pt x="429" y="11481"/>
                  </a:lnTo>
                  <a:cubicBezTo>
                    <a:pt x="405" y="11481"/>
                    <a:pt x="358" y="11457"/>
                    <a:pt x="358" y="11434"/>
                  </a:cubicBezTo>
                  <a:lnTo>
                    <a:pt x="358" y="6575"/>
                  </a:lnTo>
                  <a:cubicBezTo>
                    <a:pt x="358" y="6480"/>
                    <a:pt x="310" y="6409"/>
                    <a:pt x="215" y="6409"/>
                  </a:cubicBezTo>
                  <a:cubicBezTo>
                    <a:pt x="96" y="6409"/>
                    <a:pt x="1" y="6456"/>
                    <a:pt x="1" y="6575"/>
                  </a:cubicBezTo>
                  <a:lnTo>
                    <a:pt x="1" y="11434"/>
                  </a:lnTo>
                  <a:cubicBezTo>
                    <a:pt x="1" y="11648"/>
                    <a:pt x="191" y="11815"/>
                    <a:pt x="405" y="11815"/>
                  </a:cubicBezTo>
                  <a:lnTo>
                    <a:pt x="3263" y="11815"/>
                  </a:lnTo>
                  <a:cubicBezTo>
                    <a:pt x="3454" y="11815"/>
                    <a:pt x="3644" y="11648"/>
                    <a:pt x="3644" y="11434"/>
                  </a:cubicBezTo>
                  <a:lnTo>
                    <a:pt x="3644" y="1813"/>
                  </a:lnTo>
                  <a:cubicBezTo>
                    <a:pt x="3668" y="1312"/>
                    <a:pt x="3501" y="860"/>
                    <a:pt x="3144" y="503"/>
                  </a:cubicBezTo>
                  <a:cubicBezTo>
                    <a:pt x="2809" y="168"/>
                    <a:pt x="2370" y="0"/>
                    <a:pt x="19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87" name="Google Shape;13887;p27"/>
            <p:cNvSpPr/>
            <p:nvPr/>
          </p:nvSpPr>
          <p:spPr>
            <a:xfrm>
              <a:off x="3222013" y="1955483"/>
              <a:ext cx="32175" cy="37850"/>
            </a:xfrm>
            <a:custGeom>
              <a:avLst/>
              <a:gdLst/>
              <a:ahLst/>
              <a:cxnLst/>
              <a:rect l="l" t="t" r="r" b="b"/>
              <a:pathLst>
                <a:path w="1287" h="1514" extrusionOk="0">
                  <a:moveTo>
                    <a:pt x="691" y="604"/>
                  </a:moveTo>
                  <a:lnTo>
                    <a:pt x="786" y="866"/>
                  </a:lnTo>
                  <a:lnTo>
                    <a:pt x="596" y="866"/>
                  </a:lnTo>
                  <a:lnTo>
                    <a:pt x="691" y="604"/>
                  </a:lnTo>
                  <a:close/>
                  <a:moveTo>
                    <a:pt x="686" y="1"/>
                  </a:moveTo>
                  <a:cubicBezTo>
                    <a:pt x="602" y="1"/>
                    <a:pt x="532" y="36"/>
                    <a:pt x="477" y="128"/>
                  </a:cubicBezTo>
                  <a:lnTo>
                    <a:pt x="48" y="1271"/>
                  </a:lnTo>
                  <a:cubicBezTo>
                    <a:pt x="0" y="1343"/>
                    <a:pt x="72" y="1462"/>
                    <a:pt x="167" y="1509"/>
                  </a:cubicBezTo>
                  <a:cubicBezTo>
                    <a:pt x="177" y="1513"/>
                    <a:pt x="187" y="1514"/>
                    <a:pt x="197" y="1514"/>
                  </a:cubicBezTo>
                  <a:cubicBezTo>
                    <a:pt x="263" y="1514"/>
                    <a:pt x="337" y="1452"/>
                    <a:pt x="358" y="1390"/>
                  </a:cubicBezTo>
                  <a:lnTo>
                    <a:pt x="429" y="1200"/>
                  </a:lnTo>
                  <a:lnTo>
                    <a:pt x="882" y="1200"/>
                  </a:lnTo>
                  <a:lnTo>
                    <a:pt x="929" y="1390"/>
                  </a:lnTo>
                  <a:cubicBezTo>
                    <a:pt x="953" y="1462"/>
                    <a:pt x="1048" y="1509"/>
                    <a:pt x="1120" y="1509"/>
                  </a:cubicBezTo>
                  <a:cubicBezTo>
                    <a:pt x="1239" y="1462"/>
                    <a:pt x="1286" y="1390"/>
                    <a:pt x="1263" y="1271"/>
                  </a:cubicBezTo>
                  <a:lnTo>
                    <a:pt x="882" y="128"/>
                  </a:lnTo>
                  <a:cubicBezTo>
                    <a:pt x="834" y="80"/>
                    <a:pt x="810" y="33"/>
                    <a:pt x="762" y="9"/>
                  </a:cubicBezTo>
                  <a:cubicBezTo>
                    <a:pt x="736" y="4"/>
                    <a:pt x="710" y="1"/>
                    <a:pt x="6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88" name="Google Shape;13888;p27"/>
            <p:cNvSpPr/>
            <p:nvPr/>
          </p:nvSpPr>
          <p:spPr>
            <a:xfrm>
              <a:off x="3212488" y="2073583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0"/>
                  </a:moveTo>
                  <a:cubicBezTo>
                    <a:pt x="96" y="0"/>
                    <a:pt x="0" y="48"/>
                    <a:pt x="0" y="143"/>
                  </a:cubicBezTo>
                  <a:cubicBezTo>
                    <a:pt x="0" y="262"/>
                    <a:pt x="96" y="357"/>
                    <a:pt x="167" y="357"/>
                  </a:cubicBezTo>
                  <a:lnTo>
                    <a:pt x="1929" y="357"/>
                  </a:lnTo>
                  <a:cubicBezTo>
                    <a:pt x="2025" y="357"/>
                    <a:pt x="2120" y="286"/>
                    <a:pt x="2120" y="191"/>
                  </a:cubicBezTo>
                  <a:cubicBezTo>
                    <a:pt x="2120" y="72"/>
                    <a:pt x="2048" y="0"/>
                    <a:pt x="1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89" name="Google Shape;13889;p27"/>
            <p:cNvSpPr/>
            <p:nvPr/>
          </p:nvSpPr>
          <p:spPr>
            <a:xfrm>
              <a:off x="3212488" y="2093233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0"/>
                  </a:moveTo>
                  <a:cubicBezTo>
                    <a:pt x="96" y="0"/>
                    <a:pt x="0" y="72"/>
                    <a:pt x="0" y="167"/>
                  </a:cubicBezTo>
                  <a:cubicBezTo>
                    <a:pt x="0" y="286"/>
                    <a:pt x="96" y="357"/>
                    <a:pt x="167" y="357"/>
                  </a:cubicBezTo>
                  <a:lnTo>
                    <a:pt x="1929" y="357"/>
                  </a:lnTo>
                  <a:cubicBezTo>
                    <a:pt x="2025" y="357"/>
                    <a:pt x="2120" y="310"/>
                    <a:pt x="2120" y="214"/>
                  </a:cubicBezTo>
                  <a:cubicBezTo>
                    <a:pt x="2120" y="95"/>
                    <a:pt x="2048" y="0"/>
                    <a:pt x="1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0" name="Google Shape;13890;p27"/>
            <p:cNvSpPr/>
            <p:nvPr/>
          </p:nvSpPr>
          <p:spPr>
            <a:xfrm>
              <a:off x="3212488" y="2113458"/>
              <a:ext cx="53000" cy="8975"/>
            </a:xfrm>
            <a:custGeom>
              <a:avLst/>
              <a:gdLst/>
              <a:ahLst/>
              <a:cxnLst/>
              <a:rect l="l" t="t" r="r" b="b"/>
              <a:pathLst>
                <a:path w="2120" h="359" extrusionOk="0">
                  <a:moveTo>
                    <a:pt x="167" y="1"/>
                  </a:moveTo>
                  <a:cubicBezTo>
                    <a:pt x="96" y="1"/>
                    <a:pt x="0" y="72"/>
                    <a:pt x="0" y="144"/>
                  </a:cubicBezTo>
                  <a:cubicBezTo>
                    <a:pt x="0" y="263"/>
                    <a:pt x="96" y="358"/>
                    <a:pt x="167" y="358"/>
                  </a:cubicBezTo>
                  <a:lnTo>
                    <a:pt x="1929" y="358"/>
                  </a:lnTo>
                  <a:cubicBezTo>
                    <a:pt x="2025" y="358"/>
                    <a:pt x="2120" y="310"/>
                    <a:pt x="2120" y="215"/>
                  </a:cubicBezTo>
                  <a:cubicBezTo>
                    <a:pt x="2120" y="96"/>
                    <a:pt x="2048" y="1"/>
                    <a:pt x="1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1" name="Google Shape;13891;p27"/>
            <p:cNvSpPr/>
            <p:nvPr/>
          </p:nvSpPr>
          <p:spPr>
            <a:xfrm>
              <a:off x="3212488" y="2133708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1"/>
                  </a:moveTo>
                  <a:cubicBezTo>
                    <a:pt x="96" y="1"/>
                    <a:pt x="0" y="48"/>
                    <a:pt x="0" y="143"/>
                  </a:cubicBezTo>
                  <a:cubicBezTo>
                    <a:pt x="0" y="262"/>
                    <a:pt x="96" y="358"/>
                    <a:pt x="167" y="358"/>
                  </a:cubicBezTo>
                  <a:lnTo>
                    <a:pt x="1929" y="358"/>
                  </a:lnTo>
                  <a:cubicBezTo>
                    <a:pt x="2025" y="358"/>
                    <a:pt x="2120" y="286"/>
                    <a:pt x="2120" y="215"/>
                  </a:cubicBezTo>
                  <a:cubicBezTo>
                    <a:pt x="2120" y="96"/>
                    <a:pt x="2048" y="1"/>
                    <a:pt x="1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2" name="Google Shape;13892;p27"/>
            <p:cNvSpPr/>
            <p:nvPr/>
          </p:nvSpPr>
          <p:spPr>
            <a:xfrm>
              <a:off x="3212488" y="2152758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1"/>
                  </a:moveTo>
                  <a:cubicBezTo>
                    <a:pt x="96" y="1"/>
                    <a:pt x="0" y="72"/>
                    <a:pt x="0" y="167"/>
                  </a:cubicBezTo>
                  <a:cubicBezTo>
                    <a:pt x="0" y="286"/>
                    <a:pt x="96" y="358"/>
                    <a:pt x="167" y="358"/>
                  </a:cubicBezTo>
                  <a:lnTo>
                    <a:pt x="1929" y="358"/>
                  </a:lnTo>
                  <a:cubicBezTo>
                    <a:pt x="2025" y="358"/>
                    <a:pt x="2120" y="310"/>
                    <a:pt x="2120" y="215"/>
                  </a:cubicBezTo>
                  <a:cubicBezTo>
                    <a:pt x="2120" y="96"/>
                    <a:pt x="2048" y="1"/>
                    <a:pt x="1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3" name="Google Shape;13893;p27"/>
            <p:cNvSpPr/>
            <p:nvPr/>
          </p:nvSpPr>
          <p:spPr>
            <a:xfrm>
              <a:off x="3212488" y="2173008"/>
              <a:ext cx="26825" cy="8950"/>
            </a:xfrm>
            <a:custGeom>
              <a:avLst/>
              <a:gdLst/>
              <a:ahLst/>
              <a:cxnLst/>
              <a:rect l="l" t="t" r="r" b="b"/>
              <a:pathLst>
                <a:path w="1073" h="358" extrusionOk="0">
                  <a:moveTo>
                    <a:pt x="167" y="0"/>
                  </a:moveTo>
                  <a:cubicBezTo>
                    <a:pt x="96" y="0"/>
                    <a:pt x="0" y="72"/>
                    <a:pt x="0" y="143"/>
                  </a:cubicBezTo>
                  <a:cubicBezTo>
                    <a:pt x="0" y="262"/>
                    <a:pt x="96" y="357"/>
                    <a:pt x="167" y="357"/>
                  </a:cubicBezTo>
                  <a:lnTo>
                    <a:pt x="882" y="357"/>
                  </a:lnTo>
                  <a:cubicBezTo>
                    <a:pt x="977" y="357"/>
                    <a:pt x="1072" y="310"/>
                    <a:pt x="1072" y="215"/>
                  </a:cubicBezTo>
                  <a:cubicBezTo>
                    <a:pt x="1072" y="96"/>
                    <a:pt x="1024" y="0"/>
                    <a:pt x="8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4" name="Google Shape;13894;p27"/>
            <p:cNvSpPr/>
            <p:nvPr/>
          </p:nvSpPr>
          <p:spPr>
            <a:xfrm>
              <a:off x="3400013" y="1931233"/>
              <a:ext cx="91125" cy="295375"/>
            </a:xfrm>
            <a:custGeom>
              <a:avLst/>
              <a:gdLst/>
              <a:ahLst/>
              <a:cxnLst/>
              <a:rect l="l" t="t" r="r" b="b"/>
              <a:pathLst>
                <a:path w="3645" h="11815" extrusionOk="0">
                  <a:moveTo>
                    <a:pt x="1811" y="336"/>
                  </a:moveTo>
                  <a:cubicBezTo>
                    <a:pt x="2216" y="336"/>
                    <a:pt x="2573" y="479"/>
                    <a:pt x="2835" y="741"/>
                  </a:cubicBezTo>
                  <a:cubicBezTo>
                    <a:pt x="3121" y="1003"/>
                    <a:pt x="3287" y="1384"/>
                    <a:pt x="3287" y="1789"/>
                  </a:cubicBezTo>
                  <a:cubicBezTo>
                    <a:pt x="3311" y="2479"/>
                    <a:pt x="2882" y="3003"/>
                    <a:pt x="2263" y="3218"/>
                  </a:cubicBezTo>
                  <a:cubicBezTo>
                    <a:pt x="2240" y="3218"/>
                    <a:pt x="2216" y="3241"/>
                    <a:pt x="2168" y="3265"/>
                  </a:cubicBezTo>
                  <a:lnTo>
                    <a:pt x="1811" y="3765"/>
                  </a:lnTo>
                  <a:lnTo>
                    <a:pt x="1454" y="3265"/>
                  </a:lnTo>
                  <a:cubicBezTo>
                    <a:pt x="1430" y="3241"/>
                    <a:pt x="1406" y="3218"/>
                    <a:pt x="1382" y="3218"/>
                  </a:cubicBezTo>
                  <a:cubicBezTo>
                    <a:pt x="739" y="3003"/>
                    <a:pt x="334" y="2408"/>
                    <a:pt x="358" y="1765"/>
                  </a:cubicBezTo>
                  <a:cubicBezTo>
                    <a:pt x="382" y="979"/>
                    <a:pt x="1025" y="360"/>
                    <a:pt x="1787" y="336"/>
                  </a:cubicBezTo>
                  <a:close/>
                  <a:moveTo>
                    <a:pt x="3311" y="2884"/>
                  </a:moveTo>
                  <a:lnTo>
                    <a:pt x="3311" y="11434"/>
                  </a:lnTo>
                  <a:cubicBezTo>
                    <a:pt x="3311" y="11457"/>
                    <a:pt x="3287" y="11481"/>
                    <a:pt x="3240" y="11481"/>
                  </a:cubicBezTo>
                  <a:lnTo>
                    <a:pt x="382" y="11481"/>
                  </a:lnTo>
                  <a:cubicBezTo>
                    <a:pt x="358" y="11481"/>
                    <a:pt x="334" y="11457"/>
                    <a:pt x="334" y="11434"/>
                  </a:cubicBezTo>
                  <a:lnTo>
                    <a:pt x="334" y="2884"/>
                  </a:lnTo>
                  <a:cubicBezTo>
                    <a:pt x="525" y="3194"/>
                    <a:pt x="834" y="3432"/>
                    <a:pt x="1192" y="3551"/>
                  </a:cubicBezTo>
                  <a:lnTo>
                    <a:pt x="1597" y="4099"/>
                  </a:lnTo>
                  <a:cubicBezTo>
                    <a:pt x="1668" y="4170"/>
                    <a:pt x="1716" y="4194"/>
                    <a:pt x="1811" y="4194"/>
                  </a:cubicBezTo>
                  <a:cubicBezTo>
                    <a:pt x="1906" y="4194"/>
                    <a:pt x="1954" y="4170"/>
                    <a:pt x="2025" y="4099"/>
                  </a:cubicBezTo>
                  <a:lnTo>
                    <a:pt x="2430" y="3551"/>
                  </a:lnTo>
                  <a:cubicBezTo>
                    <a:pt x="2787" y="3432"/>
                    <a:pt x="3097" y="3194"/>
                    <a:pt x="3311" y="2884"/>
                  </a:cubicBezTo>
                  <a:close/>
                  <a:moveTo>
                    <a:pt x="1876" y="0"/>
                  </a:moveTo>
                  <a:cubicBezTo>
                    <a:pt x="1847" y="0"/>
                    <a:pt x="1817" y="1"/>
                    <a:pt x="1787" y="3"/>
                  </a:cubicBezTo>
                  <a:cubicBezTo>
                    <a:pt x="834" y="26"/>
                    <a:pt x="25" y="812"/>
                    <a:pt x="1" y="1765"/>
                  </a:cubicBezTo>
                  <a:lnTo>
                    <a:pt x="1" y="1813"/>
                  </a:lnTo>
                  <a:lnTo>
                    <a:pt x="1" y="11434"/>
                  </a:lnTo>
                  <a:cubicBezTo>
                    <a:pt x="1" y="11648"/>
                    <a:pt x="191" y="11815"/>
                    <a:pt x="382" y="11815"/>
                  </a:cubicBezTo>
                  <a:lnTo>
                    <a:pt x="3240" y="11815"/>
                  </a:lnTo>
                  <a:cubicBezTo>
                    <a:pt x="3454" y="11815"/>
                    <a:pt x="3645" y="11648"/>
                    <a:pt x="3645" y="11434"/>
                  </a:cubicBezTo>
                  <a:lnTo>
                    <a:pt x="3645" y="1813"/>
                  </a:lnTo>
                  <a:cubicBezTo>
                    <a:pt x="3645" y="1312"/>
                    <a:pt x="3454" y="860"/>
                    <a:pt x="3097" y="503"/>
                  </a:cubicBezTo>
                  <a:cubicBezTo>
                    <a:pt x="2762" y="168"/>
                    <a:pt x="2322" y="0"/>
                    <a:pt x="18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5" name="Google Shape;13895;p27"/>
            <p:cNvSpPr/>
            <p:nvPr/>
          </p:nvSpPr>
          <p:spPr>
            <a:xfrm>
              <a:off x="3429788" y="1955108"/>
              <a:ext cx="32775" cy="36925"/>
            </a:xfrm>
            <a:custGeom>
              <a:avLst/>
              <a:gdLst/>
              <a:ahLst/>
              <a:cxnLst/>
              <a:rect l="l" t="t" r="r" b="b"/>
              <a:pathLst>
                <a:path w="1311" h="1477" extrusionOk="0">
                  <a:moveTo>
                    <a:pt x="739" y="0"/>
                  </a:moveTo>
                  <a:cubicBezTo>
                    <a:pt x="334" y="0"/>
                    <a:pt x="1" y="310"/>
                    <a:pt x="1" y="738"/>
                  </a:cubicBezTo>
                  <a:cubicBezTo>
                    <a:pt x="1" y="1143"/>
                    <a:pt x="334" y="1477"/>
                    <a:pt x="739" y="1477"/>
                  </a:cubicBezTo>
                  <a:cubicBezTo>
                    <a:pt x="929" y="1477"/>
                    <a:pt x="1072" y="1429"/>
                    <a:pt x="1191" y="1334"/>
                  </a:cubicBezTo>
                  <a:lnTo>
                    <a:pt x="1263" y="1262"/>
                  </a:lnTo>
                  <a:cubicBezTo>
                    <a:pt x="1310" y="1215"/>
                    <a:pt x="1287" y="1119"/>
                    <a:pt x="1215" y="1072"/>
                  </a:cubicBezTo>
                  <a:cubicBezTo>
                    <a:pt x="1193" y="1039"/>
                    <a:pt x="1156" y="1021"/>
                    <a:pt x="1115" y="1021"/>
                  </a:cubicBezTo>
                  <a:cubicBezTo>
                    <a:pt x="1067" y="1021"/>
                    <a:pt x="1015" y="1045"/>
                    <a:pt x="977" y="1096"/>
                  </a:cubicBezTo>
                  <a:lnTo>
                    <a:pt x="953" y="1119"/>
                  </a:lnTo>
                  <a:cubicBezTo>
                    <a:pt x="906" y="1191"/>
                    <a:pt x="834" y="1191"/>
                    <a:pt x="739" y="1191"/>
                  </a:cubicBezTo>
                  <a:cubicBezTo>
                    <a:pt x="501" y="1191"/>
                    <a:pt x="334" y="1000"/>
                    <a:pt x="334" y="762"/>
                  </a:cubicBezTo>
                  <a:cubicBezTo>
                    <a:pt x="334" y="524"/>
                    <a:pt x="501" y="357"/>
                    <a:pt x="739" y="357"/>
                  </a:cubicBezTo>
                  <a:cubicBezTo>
                    <a:pt x="834" y="357"/>
                    <a:pt x="906" y="381"/>
                    <a:pt x="977" y="405"/>
                  </a:cubicBezTo>
                  <a:cubicBezTo>
                    <a:pt x="1010" y="430"/>
                    <a:pt x="1043" y="440"/>
                    <a:pt x="1075" y="440"/>
                  </a:cubicBezTo>
                  <a:cubicBezTo>
                    <a:pt x="1133" y="440"/>
                    <a:pt x="1184" y="404"/>
                    <a:pt x="1215" y="357"/>
                  </a:cubicBezTo>
                  <a:cubicBezTo>
                    <a:pt x="1287" y="262"/>
                    <a:pt x="1263" y="167"/>
                    <a:pt x="1168" y="119"/>
                  </a:cubicBezTo>
                  <a:cubicBezTo>
                    <a:pt x="1049" y="24"/>
                    <a:pt x="906" y="0"/>
                    <a:pt x="7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6" name="Google Shape;13896;p27"/>
            <p:cNvSpPr/>
            <p:nvPr/>
          </p:nvSpPr>
          <p:spPr>
            <a:xfrm>
              <a:off x="3419663" y="2074183"/>
              <a:ext cx="52425" cy="8950"/>
            </a:xfrm>
            <a:custGeom>
              <a:avLst/>
              <a:gdLst/>
              <a:ahLst/>
              <a:cxnLst/>
              <a:rect l="l" t="t" r="r" b="b"/>
              <a:pathLst>
                <a:path w="2097" h="358" extrusionOk="0">
                  <a:moveTo>
                    <a:pt x="168" y="0"/>
                  </a:moveTo>
                  <a:cubicBezTo>
                    <a:pt x="72" y="0"/>
                    <a:pt x="1" y="48"/>
                    <a:pt x="1" y="143"/>
                  </a:cubicBezTo>
                  <a:cubicBezTo>
                    <a:pt x="1" y="262"/>
                    <a:pt x="48" y="357"/>
                    <a:pt x="168" y="357"/>
                  </a:cubicBezTo>
                  <a:lnTo>
                    <a:pt x="1930" y="357"/>
                  </a:lnTo>
                  <a:cubicBezTo>
                    <a:pt x="2025" y="357"/>
                    <a:pt x="2096" y="286"/>
                    <a:pt x="2096" y="214"/>
                  </a:cubicBezTo>
                  <a:cubicBezTo>
                    <a:pt x="2096" y="95"/>
                    <a:pt x="2025" y="0"/>
                    <a:pt x="19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7" name="Google Shape;13897;p27"/>
            <p:cNvSpPr/>
            <p:nvPr/>
          </p:nvSpPr>
          <p:spPr>
            <a:xfrm>
              <a:off x="3419663" y="2093233"/>
              <a:ext cx="52425" cy="8950"/>
            </a:xfrm>
            <a:custGeom>
              <a:avLst/>
              <a:gdLst/>
              <a:ahLst/>
              <a:cxnLst/>
              <a:rect l="l" t="t" r="r" b="b"/>
              <a:pathLst>
                <a:path w="2097" h="358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86"/>
                    <a:pt x="48" y="357"/>
                    <a:pt x="168" y="357"/>
                  </a:cubicBezTo>
                  <a:lnTo>
                    <a:pt x="1930" y="357"/>
                  </a:lnTo>
                  <a:cubicBezTo>
                    <a:pt x="2025" y="357"/>
                    <a:pt x="2096" y="310"/>
                    <a:pt x="2096" y="214"/>
                  </a:cubicBezTo>
                  <a:cubicBezTo>
                    <a:pt x="2096" y="95"/>
                    <a:pt x="2025" y="0"/>
                    <a:pt x="19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8" name="Google Shape;13898;p27"/>
            <p:cNvSpPr/>
            <p:nvPr/>
          </p:nvSpPr>
          <p:spPr>
            <a:xfrm>
              <a:off x="3419663" y="2113458"/>
              <a:ext cx="52425" cy="8975"/>
            </a:xfrm>
            <a:custGeom>
              <a:avLst/>
              <a:gdLst/>
              <a:ahLst/>
              <a:cxnLst/>
              <a:rect l="l" t="t" r="r" b="b"/>
              <a:pathLst>
                <a:path w="2097" h="359" extrusionOk="0">
                  <a:moveTo>
                    <a:pt x="168" y="1"/>
                  </a:moveTo>
                  <a:cubicBezTo>
                    <a:pt x="72" y="1"/>
                    <a:pt x="1" y="48"/>
                    <a:pt x="1" y="144"/>
                  </a:cubicBezTo>
                  <a:cubicBezTo>
                    <a:pt x="1" y="263"/>
                    <a:pt x="48" y="358"/>
                    <a:pt x="168" y="358"/>
                  </a:cubicBezTo>
                  <a:lnTo>
                    <a:pt x="1930" y="358"/>
                  </a:lnTo>
                  <a:cubicBezTo>
                    <a:pt x="2025" y="358"/>
                    <a:pt x="2096" y="310"/>
                    <a:pt x="2096" y="215"/>
                  </a:cubicBezTo>
                  <a:cubicBezTo>
                    <a:pt x="2096" y="96"/>
                    <a:pt x="2025" y="1"/>
                    <a:pt x="1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899" name="Google Shape;13899;p27"/>
            <p:cNvSpPr/>
            <p:nvPr/>
          </p:nvSpPr>
          <p:spPr>
            <a:xfrm>
              <a:off x="3419663" y="2133708"/>
              <a:ext cx="52425" cy="8950"/>
            </a:xfrm>
            <a:custGeom>
              <a:avLst/>
              <a:gdLst/>
              <a:ahLst/>
              <a:cxnLst/>
              <a:rect l="l" t="t" r="r" b="b"/>
              <a:pathLst>
                <a:path w="2097" h="358" extrusionOk="0">
                  <a:moveTo>
                    <a:pt x="168" y="1"/>
                  </a:moveTo>
                  <a:cubicBezTo>
                    <a:pt x="72" y="1"/>
                    <a:pt x="1" y="48"/>
                    <a:pt x="1" y="143"/>
                  </a:cubicBezTo>
                  <a:cubicBezTo>
                    <a:pt x="1" y="262"/>
                    <a:pt x="48" y="358"/>
                    <a:pt x="168" y="358"/>
                  </a:cubicBezTo>
                  <a:lnTo>
                    <a:pt x="1930" y="358"/>
                  </a:lnTo>
                  <a:cubicBezTo>
                    <a:pt x="2025" y="358"/>
                    <a:pt x="2096" y="286"/>
                    <a:pt x="2096" y="215"/>
                  </a:cubicBezTo>
                  <a:cubicBezTo>
                    <a:pt x="2096" y="96"/>
                    <a:pt x="2025" y="1"/>
                    <a:pt x="1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0" name="Google Shape;13900;p27"/>
            <p:cNvSpPr/>
            <p:nvPr/>
          </p:nvSpPr>
          <p:spPr>
            <a:xfrm>
              <a:off x="3419663" y="2152758"/>
              <a:ext cx="52425" cy="8950"/>
            </a:xfrm>
            <a:custGeom>
              <a:avLst/>
              <a:gdLst/>
              <a:ahLst/>
              <a:cxnLst/>
              <a:rect l="l" t="t" r="r" b="b"/>
              <a:pathLst>
                <a:path w="2097" h="358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86"/>
                    <a:pt x="48" y="358"/>
                    <a:pt x="168" y="358"/>
                  </a:cubicBezTo>
                  <a:lnTo>
                    <a:pt x="1930" y="358"/>
                  </a:lnTo>
                  <a:cubicBezTo>
                    <a:pt x="2025" y="358"/>
                    <a:pt x="2096" y="310"/>
                    <a:pt x="2096" y="215"/>
                  </a:cubicBezTo>
                  <a:cubicBezTo>
                    <a:pt x="2096" y="96"/>
                    <a:pt x="2025" y="1"/>
                    <a:pt x="1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1" name="Google Shape;13901;p27"/>
            <p:cNvSpPr/>
            <p:nvPr/>
          </p:nvSpPr>
          <p:spPr>
            <a:xfrm>
              <a:off x="3419663" y="2173008"/>
              <a:ext cx="26825" cy="8950"/>
            </a:xfrm>
            <a:custGeom>
              <a:avLst/>
              <a:gdLst/>
              <a:ahLst/>
              <a:cxnLst/>
              <a:rect l="l" t="t" r="r" b="b"/>
              <a:pathLst>
                <a:path w="1073" h="358" extrusionOk="0">
                  <a:moveTo>
                    <a:pt x="168" y="0"/>
                  </a:moveTo>
                  <a:cubicBezTo>
                    <a:pt x="72" y="0"/>
                    <a:pt x="1" y="48"/>
                    <a:pt x="1" y="143"/>
                  </a:cubicBezTo>
                  <a:cubicBezTo>
                    <a:pt x="1" y="262"/>
                    <a:pt x="48" y="357"/>
                    <a:pt x="168" y="357"/>
                  </a:cubicBezTo>
                  <a:lnTo>
                    <a:pt x="882" y="357"/>
                  </a:lnTo>
                  <a:cubicBezTo>
                    <a:pt x="977" y="357"/>
                    <a:pt x="1072" y="310"/>
                    <a:pt x="1072" y="215"/>
                  </a:cubicBezTo>
                  <a:cubicBezTo>
                    <a:pt x="1072" y="96"/>
                    <a:pt x="1001" y="0"/>
                    <a:pt x="8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2" name="Google Shape;13902;p27"/>
            <p:cNvSpPr/>
            <p:nvPr/>
          </p:nvSpPr>
          <p:spPr>
            <a:xfrm>
              <a:off x="3329188" y="2163483"/>
              <a:ext cx="26200" cy="36925"/>
            </a:xfrm>
            <a:custGeom>
              <a:avLst/>
              <a:gdLst/>
              <a:ahLst/>
              <a:cxnLst/>
              <a:rect l="l" t="t" r="r" b="b"/>
              <a:pathLst>
                <a:path w="1048" h="1477" extrusionOk="0">
                  <a:moveTo>
                    <a:pt x="524" y="334"/>
                  </a:moveTo>
                  <a:cubicBezTo>
                    <a:pt x="548" y="334"/>
                    <a:pt x="595" y="357"/>
                    <a:pt x="595" y="381"/>
                  </a:cubicBezTo>
                  <a:cubicBezTo>
                    <a:pt x="595" y="429"/>
                    <a:pt x="572" y="500"/>
                    <a:pt x="524" y="500"/>
                  </a:cubicBezTo>
                  <a:lnTo>
                    <a:pt x="357" y="500"/>
                  </a:lnTo>
                  <a:lnTo>
                    <a:pt x="357" y="334"/>
                  </a:lnTo>
                  <a:close/>
                  <a:moveTo>
                    <a:pt x="572" y="858"/>
                  </a:moveTo>
                  <a:cubicBezTo>
                    <a:pt x="643" y="858"/>
                    <a:pt x="691" y="881"/>
                    <a:pt x="714" y="977"/>
                  </a:cubicBezTo>
                  <a:cubicBezTo>
                    <a:pt x="714" y="1048"/>
                    <a:pt x="667" y="1120"/>
                    <a:pt x="572" y="1120"/>
                  </a:cubicBezTo>
                  <a:lnTo>
                    <a:pt x="357" y="1120"/>
                  </a:lnTo>
                  <a:lnTo>
                    <a:pt x="357" y="858"/>
                  </a:lnTo>
                  <a:close/>
                  <a:moveTo>
                    <a:pt x="191" y="0"/>
                  </a:moveTo>
                  <a:cubicBezTo>
                    <a:pt x="95" y="0"/>
                    <a:pt x="0" y="96"/>
                    <a:pt x="0" y="167"/>
                  </a:cubicBezTo>
                  <a:lnTo>
                    <a:pt x="0" y="1334"/>
                  </a:lnTo>
                  <a:lnTo>
                    <a:pt x="0" y="1405"/>
                  </a:lnTo>
                  <a:cubicBezTo>
                    <a:pt x="48" y="1429"/>
                    <a:pt x="95" y="1477"/>
                    <a:pt x="191" y="1477"/>
                  </a:cubicBezTo>
                  <a:lnTo>
                    <a:pt x="572" y="1477"/>
                  </a:lnTo>
                  <a:cubicBezTo>
                    <a:pt x="834" y="1477"/>
                    <a:pt x="1048" y="1286"/>
                    <a:pt x="1048" y="1000"/>
                  </a:cubicBezTo>
                  <a:cubicBezTo>
                    <a:pt x="1048" y="858"/>
                    <a:pt x="1000" y="738"/>
                    <a:pt x="905" y="643"/>
                  </a:cubicBezTo>
                  <a:cubicBezTo>
                    <a:pt x="953" y="572"/>
                    <a:pt x="953" y="477"/>
                    <a:pt x="953" y="357"/>
                  </a:cubicBezTo>
                  <a:cubicBezTo>
                    <a:pt x="929" y="143"/>
                    <a:pt x="714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3" name="Google Shape;13903;p27"/>
            <p:cNvSpPr/>
            <p:nvPr/>
          </p:nvSpPr>
          <p:spPr>
            <a:xfrm>
              <a:off x="3297613" y="1931283"/>
              <a:ext cx="90525" cy="295325"/>
            </a:xfrm>
            <a:custGeom>
              <a:avLst/>
              <a:gdLst/>
              <a:ahLst/>
              <a:cxnLst/>
              <a:rect l="l" t="t" r="r" b="b"/>
              <a:pathLst>
                <a:path w="3621" h="11813" extrusionOk="0">
                  <a:moveTo>
                    <a:pt x="1811" y="8026"/>
                  </a:moveTo>
                  <a:lnTo>
                    <a:pt x="2168" y="8550"/>
                  </a:lnTo>
                  <a:cubicBezTo>
                    <a:pt x="2192" y="8574"/>
                    <a:pt x="2216" y="8598"/>
                    <a:pt x="2263" y="8598"/>
                  </a:cubicBezTo>
                  <a:cubicBezTo>
                    <a:pt x="2882" y="8812"/>
                    <a:pt x="3287" y="9407"/>
                    <a:pt x="3263" y="10050"/>
                  </a:cubicBezTo>
                  <a:cubicBezTo>
                    <a:pt x="3240" y="10836"/>
                    <a:pt x="2620" y="11455"/>
                    <a:pt x="1835" y="11479"/>
                  </a:cubicBezTo>
                  <a:cubicBezTo>
                    <a:pt x="1454" y="11479"/>
                    <a:pt x="1049" y="11336"/>
                    <a:pt x="763" y="11074"/>
                  </a:cubicBezTo>
                  <a:cubicBezTo>
                    <a:pt x="453" y="10812"/>
                    <a:pt x="310" y="10408"/>
                    <a:pt x="310" y="10026"/>
                  </a:cubicBezTo>
                  <a:cubicBezTo>
                    <a:pt x="310" y="9384"/>
                    <a:pt x="739" y="8812"/>
                    <a:pt x="1358" y="8598"/>
                  </a:cubicBezTo>
                  <a:cubicBezTo>
                    <a:pt x="1382" y="8598"/>
                    <a:pt x="1430" y="8574"/>
                    <a:pt x="1454" y="8550"/>
                  </a:cubicBezTo>
                  <a:lnTo>
                    <a:pt x="1811" y="8026"/>
                  </a:lnTo>
                  <a:close/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lnTo>
                    <a:pt x="1" y="9979"/>
                  </a:lnTo>
                  <a:cubicBezTo>
                    <a:pt x="1" y="10455"/>
                    <a:pt x="168" y="10884"/>
                    <a:pt x="501" y="11241"/>
                  </a:cubicBezTo>
                  <a:cubicBezTo>
                    <a:pt x="858" y="11598"/>
                    <a:pt x="1287" y="11813"/>
                    <a:pt x="1811" y="11813"/>
                  </a:cubicBezTo>
                  <a:lnTo>
                    <a:pt x="1835" y="11813"/>
                  </a:lnTo>
                  <a:cubicBezTo>
                    <a:pt x="2787" y="11789"/>
                    <a:pt x="3597" y="11003"/>
                    <a:pt x="3621" y="10050"/>
                  </a:cubicBezTo>
                  <a:lnTo>
                    <a:pt x="3621" y="10003"/>
                  </a:lnTo>
                  <a:lnTo>
                    <a:pt x="3621" y="1953"/>
                  </a:lnTo>
                  <a:cubicBezTo>
                    <a:pt x="3621" y="1882"/>
                    <a:pt x="3573" y="1787"/>
                    <a:pt x="3478" y="1787"/>
                  </a:cubicBezTo>
                  <a:cubicBezTo>
                    <a:pt x="3359" y="1787"/>
                    <a:pt x="3263" y="1834"/>
                    <a:pt x="3263" y="1953"/>
                  </a:cubicBezTo>
                  <a:lnTo>
                    <a:pt x="3263" y="8931"/>
                  </a:lnTo>
                  <a:cubicBezTo>
                    <a:pt x="3049" y="8621"/>
                    <a:pt x="2763" y="8383"/>
                    <a:pt x="2406" y="8264"/>
                  </a:cubicBezTo>
                  <a:lnTo>
                    <a:pt x="1977" y="7716"/>
                  </a:lnTo>
                  <a:lnTo>
                    <a:pt x="1906" y="7621"/>
                  </a:lnTo>
                  <a:cubicBezTo>
                    <a:pt x="1868" y="7598"/>
                    <a:pt x="1830" y="7588"/>
                    <a:pt x="1793" y="7588"/>
                  </a:cubicBezTo>
                  <a:cubicBezTo>
                    <a:pt x="1715" y="7588"/>
                    <a:pt x="1645" y="7636"/>
                    <a:pt x="1596" y="7716"/>
                  </a:cubicBezTo>
                  <a:lnTo>
                    <a:pt x="1192" y="8264"/>
                  </a:lnTo>
                  <a:cubicBezTo>
                    <a:pt x="834" y="8383"/>
                    <a:pt x="525" y="8621"/>
                    <a:pt x="310" y="8931"/>
                  </a:cubicBezTo>
                  <a:lnTo>
                    <a:pt x="310" y="382"/>
                  </a:lnTo>
                  <a:cubicBezTo>
                    <a:pt x="310" y="358"/>
                    <a:pt x="358" y="334"/>
                    <a:pt x="382" y="334"/>
                  </a:cubicBezTo>
                  <a:lnTo>
                    <a:pt x="3240" y="334"/>
                  </a:lnTo>
                  <a:cubicBezTo>
                    <a:pt x="3263" y="334"/>
                    <a:pt x="3287" y="358"/>
                    <a:pt x="3287" y="382"/>
                  </a:cubicBezTo>
                  <a:lnTo>
                    <a:pt x="3287" y="1168"/>
                  </a:lnTo>
                  <a:cubicBezTo>
                    <a:pt x="3263" y="1239"/>
                    <a:pt x="3311" y="1334"/>
                    <a:pt x="3454" y="1334"/>
                  </a:cubicBezTo>
                  <a:cubicBezTo>
                    <a:pt x="3525" y="1334"/>
                    <a:pt x="3621" y="1239"/>
                    <a:pt x="3621" y="1168"/>
                  </a:cubicBezTo>
                  <a:lnTo>
                    <a:pt x="3621" y="382"/>
                  </a:lnTo>
                  <a:cubicBezTo>
                    <a:pt x="3621" y="167"/>
                    <a:pt x="3454" y="1"/>
                    <a:pt x="32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4" name="Google Shape;13904;p27"/>
            <p:cNvSpPr/>
            <p:nvPr/>
          </p:nvSpPr>
          <p:spPr>
            <a:xfrm>
              <a:off x="3316088" y="1975933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1"/>
                  </a:moveTo>
                  <a:cubicBezTo>
                    <a:pt x="95" y="1"/>
                    <a:pt x="0" y="48"/>
                    <a:pt x="0" y="144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1929" y="358"/>
                  </a:lnTo>
                  <a:cubicBezTo>
                    <a:pt x="2024" y="358"/>
                    <a:pt x="2120" y="286"/>
                    <a:pt x="2120" y="191"/>
                  </a:cubicBezTo>
                  <a:cubicBezTo>
                    <a:pt x="2120" y="96"/>
                    <a:pt x="2048" y="1"/>
                    <a:pt x="1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5" name="Google Shape;13905;p27"/>
            <p:cNvSpPr/>
            <p:nvPr/>
          </p:nvSpPr>
          <p:spPr>
            <a:xfrm>
              <a:off x="3316088" y="1996183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48" y="358"/>
                    <a:pt x="167" y="358"/>
                  </a:cubicBezTo>
                  <a:lnTo>
                    <a:pt x="1929" y="358"/>
                  </a:lnTo>
                  <a:cubicBezTo>
                    <a:pt x="2024" y="358"/>
                    <a:pt x="2120" y="286"/>
                    <a:pt x="2120" y="191"/>
                  </a:cubicBezTo>
                  <a:cubicBezTo>
                    <a:pt x="2120" y="72"/>
                    <a:pt x="2048" y="0"/>
                    <a:pt x="1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6" name="Google Shape;13906;p27"/>
            <p:cNvSpPr/>
            <p:nvPr/>
          </p:nvSpPr>
          <p:spPr>
            <a:xfrm>
              <a:off x="3316088" y="2015833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0"/>
                  </a:moveTo>
                  <a:cubicBezTo>
                    <a:pt x="95" y="0"/>
                    <a:pt x="0" y="72"/>
                    <a:pt x="0" y="167"/>
                  </a:cubicBezTo>
                  <a:cubicBezTo>
                    <a:pt x="0" y="286"/>
                    <a:pt x="48" y="357"/>
                    <a:pt x="167" y="357"/>
                  </a:cubicBezTo>
                  <a:lnTo>
                    <a:pt x="1929" y="357"/>
                  </a:lnTo>
                  <a:cubicBezTo>
                    <a:pt x="2024" y="357"/>
                    <a:pt x="2120" y="310"/>
                    <a:pt x="2120" y="215"/>
                  </a:cubicBezTo>
                  <a:cubicBezTo>
                    <a:pt x="2120" y="96"/>
                    <a:pt x="2048" y="0"/>
                    <a:pt x="1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7" name="Google Shape;13907;p27"/>
            <p:cNvSpPr/>
            <p:nvPr/>
          </p:nvSpPr>
          <p:spPr>
            <a:xfrm>
              <a:off x="3316088" y="2035483"/>
              <a:ext cx="53000" cy="8950"/>
            </a:xfrm>
            <a:custGeom>
              <a:avLst/>
              <a:gdLst/>
              <a:ahLst/>
              <a:cxnLst/>
              <a:rect l="l" t="t" r="r" b="b"/>
              <a:pathLst>
                <a:path w="2120" h="358" extrusionOk="0">
                  <a:moveTo>
                    <a:pt x="167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48" y="357"/>
                    <a:pt x="167" y="357"/>
                  </a:cubicBezTo>
                  <a:lnTo>
                    <a:pt x="1929" y="357"/>
                  </a:lnTo>
                  <a:cubicBezTo>
                    <a:pt x="2024" y="357"/>
                    <a:pt x="2120" y="286"/>
                    <a:pt x="2120" y="191"/>
                  </a:cubicBezTo>
                  <a:cubicBezTo>
                    <a:pt x="2120" y="95"/>
                    <a:pt x="2048" y="0"/>
                    <a:pt x="1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8" name="Google Shape;13908;p27"/>
            <p:cNvSpPr/>
            <p:nvPr/>
          </p:nvSpPr>
          <p:spPr>
            <a:xfrm>
              <a:off x="3316088" y="2055708"/>
              <a:ext cx="53000" cy="8975"/>
            </a:xfrm>
            <a:custGeom>
              <a:avLst/>
              <a:gdLst/>
              <a:ahLst/>
              <a:cxnLst/>
              <a:rect l="l" t="t" r="r" b="b"/>
              <a:pathLst>
                <a:path w="2120" h="359" extrusionOk="0">
                  <a:moveTo>
                    <a:pt x="167" y="1"/>
                  </a:moveTo>
                  <a:cubicBezTo>
                    <a:pt x="95" y="1"/>
                    <a:pt x="0" y="48"/>
                    <a:pt x="0" y="144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1929" y="358"/>
                  </a:lnTo>
                  <a:cubicBezTo>
                    <a:pt x="2024" y="358"/>
                    <a:pt x="2120" y="263"/>
                    <a:pt x="2120" y="144"/>
                  </a:cubicBezTo>
                  <a:cubicBezTo>
                    <a:pt x="2120" y="48"/>
                    <a:pt x="2024" y="1"/>
                    <a:pt x="1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09" name="Google Shape;13909;p27"/>
            <p:cNvSpPr/>
            <p:nvPr/>
          </p:nvSpPr>
          <p:spPr>
            <a:xfrm>
              <a:off x="3316088" y="2075358"/>
              <a:ext cx="26800" cy="8950"/>
            </a:xfrm>
            <a:custGeom>
              <a:avLst/>
              <a:gdLst/>
              <a:ahLst/>
              <a:cxnLst/>
              <a:rect l="l" t="t" r="r" b="b"/>
              <a:pathLst>
                <a:path w="1072" h="358" extrusionOk="0">
                  <a:moveTo>
                    <a:pt x="167" y="1"/>
                  </a:moveTo>
                  <a:cubicBezTo>
                    <a:pt x="95" y="1"/>
                    <a:pt x="0" y="96"/>
                    <a:pt x="0" y="215"/>
                  </a:cubicBezTo>
                  <a:cubicBezTo>
                    <a:pt x="0" y="310"/>
                    <a:pt x="95" y="358"/>
                    <a:pt x="167" y="358"/>
                  </a:cubicBezTo>
                  <a:lnTo>
                    <a:pt x="881" y="358"/>
                  </a:lnTo>
                  <a:cubicBezTo>
                    <a:pt x="976" y="358"/>
                    <a:pt x="1072" y="310"/>
                    <a:pt x="1072" y="215"/>
                  </a:cubicBezTo>
                  <a:cubicBezTo>
                    <a:pt x="1072" y="96"/>
                    <a:pt x="1000" y="1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10" name="Google Shape;13910;p27"/>
          <p:cNvGrpSpPr/>
          <p:nvPr/>
        </p:nvGrpSpPr>
        <p:grpSpPr>
          <a:xfrm>
            <a:off x="3272903" y="1766411"/>
            <a:ext cx="342506" cy="355302"/>
            <a:chOff x="3676863" y="1930108"/>
            <a:chExt cx="286400" cy="297100"/>
          </a:xfrm>
        </p:grpSpPr>
        <p:sp>
          <p:nvSpPr>
            <p:cNvPr id="13911" name="Google Shape;13911;p27"/>
            <p:cNvSpPr/>
            <p:nvPr/>
          </p:nvSpPr>
          <p:spPr>
            <a:xfrm>
              <a:off x="3779863" y="1930108"/>
              <a:ext cx="79200" cy="79200"/>
            </a:xfrm>
            <a:custGeom>
              <a:avLst/>
              <a:gdLst/>
              <a:ahLst/>
              <a:cxnLst/>
              <a:rect l="l" t="t" r="r" b="b"/>
              <a:pathLst>
                <a:path w="3168" h="3168" extrusionOk="0">
                  <a:moveTo>
                    <a:pt x="1596" y="500"/>
                  </a:moveTo>
                  <a:lnTo>
                    <a:pt x="2763" y="2810"/>
                  </a:lnTo>
                  <a:lnTo>
                    <a:pt x="429" y="2810"/>
                  </a:lnTo>
                  <a:lnTo>
                    <a:pt x="1596" y="500"/>
                  </a:lnTo>
                  <a:close/>
                  <a:moveTo>
                    <a:pt x="1596" y="0"/>
                  </a:moveTo>
                  <a:cubicBezTo>
                    <a:pt x="1501" y="0"/>
                    <a:pt x="1406" y="71"/>
                    <a:pt x="1382" y="167"/>
                  </a:cubicBezTo>
                  <a:lnTo>
                    <a:pt x="48" y="2810"/>
                  </a:lnTo>
                  <a:cubicBezTo>
                    <a:pt x="1" y="2905"/>
                    <a:pt x="24" y="3024"/>
                    <a:pt x="120" y="3096"/>
                  </a:cubicBezTo>
                  <a:cubicBezTo>
                    <a:pt x="143" y="3144"/>
                    <a:pt x="191" y="3167"/>
                    <a:pt x="263" y="3167"/>
                  </a:cubicBezTo>
                  <a:lnTo>
                    <a:pt x="2906" y="3167"/>
                  </a:lnTo>
                  <a:cubicBezTo>
                    <a:pt x="3001" y="3167"/>
                    <a:pt x="3049" y="3144"/>
                    <a:pt x="3120" y="3072"/>
                  </a:cubicBezTo>
                  <a:cubicBezTo>
                    <a:pt x="3168" y="2977"/>
                    <a:pt x="3168" y="2905"/>
                    <a:pt x="3144" y="2810"/>
                  </a:cubicBezTo>
                  <a:lnTo>
                    <a:pt x="1810" y="167"/>
                  </a:lnTo>
                  <a:cubicBezTo>
                    <a:pt x="1763" y="71"/>
                    <a:pt x="1691" y="0"/>
                    <a:pt x="1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12" name="Google Shape;13912;p27"/>
            <p:cNvSpPr/>
            <p:nvPr/>
          </p:nvSpPr>
          <p:spPr>
            <a:xfrm>
              <a:off x="3732838" y="2021183"/>
              <a:ext cx="175650" cy="92900"/>
            </a:xfrm>
            <a:custGeom>
              <a:avLst/>
              <a:gdLst/>
              <a:ahLst/>
              <a:cxnLst/>
              <a:rect l="l" t="t" r="r" b="b"/>
              <a:pathLst>
                <a:path w="7026" h="3716" extrusionOk="0">
                  <a:moveTo>
                    <a:pt x="1834" y="1"/>
                  </a:moveTo>
                  <a:cubicBezTo>
                    <a:pt x="1763" y="1"/>
                    <a:pt x="1667" y="48"/>
                    <a:pt x="1643" y="143"/>
                  </a:cubicBezTo>
                  <a:lnTo>
                    <a:pt x="24" y="3358"/>
                  </a:lnTo>
                  <a:cubicBezTo>
                    <a:pt x="0" y="3454"/>
                    <a:pt x="0" y="3549"/>
                    <a:pt x="24" y="3597"/>
                  </a:cubicBezTo>
                  <a:cubicBezTo>
                    <a:pt x="48" y="3692"/>
                    <a:pt x="143" y="3716"/>
                    <a:pt x="238" y="3716"/>
                  </a:cubicBezTo>
                  <a:lnTo>
                    <a:pt x="6764" y="3716"/>
                  </a:lnTo>
                  <a:cubicBezTo>
                    <a:pt x="6835" y="3716"/>
                    <a:pt x="6906" y="3692"/>
                    <a:pt x="6954" y="3644"/>
                  </a:cubicBezTo>
                  <a:cubicBezTo>
                    <a:pt x="7026" y="3549"/>
                    <a:pt x="7026" y="3454"/>
                    <a:pt x="7002" y="3358"/>
                  </a:cubicBezTo>
                  <a:lnTo>
                    <a:pt x="5382" y="143"/>
                  </a:lnTo>
                  <a:cubicBezTo>
                    <a:pt x="5358" y="48"/>
                    <a:pt x="5263" y="1"/>
                    <a:pt x="5168" y="1"/>
                  </a:cubicBezTo>
                  <a:lnTo>
                    <a:pt x="3334" y="1"/>
                  </a:lnTo>
                  <a:cubicBezTo>
                    <a:pt x="3239" y="1"/>
                    <a:pt x="3191" y="48"/>
                    <a:pt x="3144" y="143"/>
                  </a:cubicBezTo>
                  <a:cubicBezTo>
                    <a:pt x="3120" y="263"/>
                    <a:pt x="3215" y="358"/>
                    <a:pt x="3334" y="358"/>
                  </a:cubicBezTo>
                  <a:lnTo>
                    <a:pt x="5120" y="358"/>
                  </a:lnTo>
                  <a:lnTo>
                    <a:pt x="6644" y="3358"/>
                  </a:lnTo>
                  <a:lnTo>
                    <a:pt x="381" y="3358"/>
                  </a:lnTo>
                  <a:lnTo>
                    <a:pt x="1905" y="358"/>
                  </a:lnTo>
                  <a:lnTo>
                    <a:pt x="2477" y="358"/>
                  </a:lnTo>
                  <a:cubicBezTo>
                    <a:pt x="2548" y="358"/>
                    <a:pt x="2620" y="310"/>
                    <a:pt x="2644" y="215"/>
                  </a:cubicBezTo>
                  <a:cubicBezTo>
                    <a:pt x="2667" y="96"/>
                    <a:pt x="2596" y="1"/>
                    <a:pt x="2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13" name="Google Shape;13913;p27"/>
            <p:cNvSpPr/>
            <p:nvPr/>
          </p:nvSpPr>
          <p:spPr>
            <a:xfrm>
              <a:off x="3676863" y="2125383"/>
              <a:ext cx="286400" cy="101825"/>
            </a:xfrm>
            <a:custGeom>
              <a:avLst/>
              <a:gdLst/>
              <a:ahLst/>
              <a:cxnLst/>
              <a:rect l="l" t="t" r="r" b="b"/>
              <a:pathLst>
                <a:path w="11456" h="4073" extrusionOk="0">
                  <a:moveTo>
                    <a:pt x="2049" y="0"/>
                  </a:moveTo>
                  <a:cubicBezTo>
                    <a:pt x="1977" y="0"/>
                    <a:pt x="1882" y="72"/>
                    <a:pt x="1858" y="143"/>
                  </a:cubicBezTo>
                  <a:lnTo>
                    <a:pt x="72" y="3715"/>
                  </a:lnTo>
                  <a:cubicBezTo>
                    <a:pt x="1" y="3810"/>
                    <a:pt x="24" y="3929"/>
                    <a:pt x="96" y="4001"/>
                  </a:cubicBezTo>
                  <a:cubicBezTo>
                    <a:pt x="144" y="4049"/>
                    <a:pt x="215" y="4072"/>
                    <a:pt x="263" y="4072"/>
                  </a:cubicBezTo>
                  <a:lnTo>
                    <a:pt x="11170" y="4072"/>
                  </a:lnTo>
                  <a:cubicBezTo>
                    <a:pt x="11217" y="4072"/>
                    <a:pt x="11313" y="4049"/>
                    <a:pt x="11336" y="4001"/>
                  </a:cubicBezTo>
                  <a:cubicBezTo>
                    <a:pt x="11432" y="3929"/>
                    <a:pt x="11455" y="3810"/>
                    <a:pt x="11408" y="3715"/>
                  </a:cubicBezTo>
                  <a:lnTo>
                    <a:pt x="10384" y="1667"/>
                  </a:lnTo>
                  <a:cubicBezTo>
                    <a:pt x="10366" y="1594"/>
                    <a:pt x="10292" y="1563"/>
                    <a:pt x="10216" y="1563"/>
                  </a:cubicBezTo>
                  <a:cubicBezTo>
                    <a:pt x="10192" y="1563"/>
                    <a:pt x="10168" y="1566"/>
                    <a:pt x="10146" y="1572"/>
                  </a:cubicBezTo>
                  <a:cubicBezTo>
                    <a:pt x="10074" y="1620"/>
                    <a:pt x="10027" y="1739"/>
                    <a:pt x="10074" y="1810"/>
                  </a:cubicBezTo>
                  <a:lnTo>
                    <a:pt x="11027" y="3715"/>
                  </a:lnTo>
                  <a:lnTo>
                    <a:pt x="429" y="3715"/>
                  </a:lnTo>
                  <a:lnTo>
                    <a:pt x="2120" y="357"/>
                  </a:lnTo>
                  <a:lnTo>
                    <a:pt x="9312" y="357"/>
                  </a:lnTo>
                  <a:lnTo>
                    <a:pt x="9693" y="1096"/>
                  </a:lnTo>
                  <a:cubicBezTo>
                    <a:pt x="9730" y="1168"/>
                    <a:pt x="9808" y="1199"/>
                    <a:pt x="9885" y="1199"/>
                  </a:cubicBezTo>
                  <a:cubicBezTo>
                    <a:pt x="9909" y="1199"/>
                    <a:pt x="9933" y="1196"/>
                    <a:pt x="9955" y="1191"/>
                  </a:cubicBezTo>
                  <a:cubicBezTo>
                    <a:pt x="10027" y="1167"/>
                    <a:pt x="10050" y="1048"/>
                    <a:pt x="10027" y="953"/>
                  </a:cubicBezTo>
                  <a:lnTo>
                    <a:pt x="9622" y="143"/>
                  </a:lnTo>
                  <a:cubicBezTo>
                    <a:pt x="9598" y="72"/>
                    <a:pt x="9503" y="0"/>
                    <a:pt x="94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14" name="Google Shape;13914;p27"/>
          <p:cNvGrpSpPr/>
          <p:nvPr/>
        </p:nvGrpSpPr>
        <p:grpSpPr>
          <a:xfrm>
            <a:off x="1797586" y="1765574"/>
            <a:ext cx="357455" cy="356139"/>
            <a:chOff x="2698088" y="1929408"/>
            <a:chExt cx="298900" cy="297800"/>
          </a:xfrm>
        </p:grpSpPr>
        <p:sp>
          <p:nvSpPr>
            <p:cNvPr id="13915" name="Google Shape;13915;p27"/>
            <p:cNvSpPr/>
            <p:nvPr/>
          </p:nvSpPr>
          <p:spPr>
            <a:xfrm>
              <a:off x="2735013" y="1931283"/>
              <a:ext cx="170300" cy="140675"/>
            </a:xfrm>
            <a:custGeom>
              <a:avLst/>
              <a:gdLst/>
              <a:ahLst/>
              <a:cxnLst/>
              <a:rect l="l" t="t" r="r" b="b"/>
              <a:pathLst>
                <a:path w="6812" h="5627" extrusionOk="0">
                  <a:moveTo>
                    <a:pt x="6192" y="286"/>
                  </a:moveTo>
                  <a:cubicBezTo>
                    <a:pt x="6240" y="286"/>
                    <a:pt x="6335" y="334"/>
                    <a:pt x="6382" y="358"/>
                  </a:cubicBezTo>
                  <a:cubicBezTo>
                    <a:pt x="6454" y="405"/>
                    <a:pt x="6454" y="477"/>
                    <a:pt x="6454" y="572"/>
                  </a:cubicBezTo>
                  <a:lnTo>
                    <a:pt x="6216" y="1691"/>
                  </a:lnTo>
                  <a:cubicBezTo>
                    <a:pt x="6183" y="1811"/>
                    <a:pt x="6082" y="1866"/>
                    <a:pt x="5983" y="1866"/>
                  </a:cubicBezTo>
                  <a:cubicBezTo>
                    <a:pt x="5865" y="1866"/>
                    <a:pt x="5750" y="1787"/>
                    <a:pt x="5763" y="1644"/>
                  </a:cubicBezTo>
                  <a:cubicBezTo>
                    <a:pt x="5763" y="1572"/>
                    <a:pt x="5739" y="1525"/>
                    <a:pt x="5668" y="1477"/>
                  </a:cubicBezTo>
                  <a:cubicBezTo>
                    <a:pt x="5651" y="1468"/>
                    <a:pt x="5630" y="1463"/>
                    <a:pt x="5608" y="1463"/>
                  </a:cubicBezTo>
                  <a:cubicBezTo>
                    <a:pt x="5571" y="1463"/>
                    <a:pt x="5532" y="1479"/>
                    <a:pt x="5501" y="1525"/>
                  </a:cubicBezTo>
                  <a:lnTo>
                    <a:pt x="810" y="5216"/>
                  </a:lnTo>
                  <a:cubicBezTo>
                    <a:pt x="762" y="5240"/>
                    <a:pt x="691" y="5264"/>
                    <a:pt x="643" y="5264"/>
                  </a:cubicBezTo>
                  <a:cubicBezTo>
                    <a:pt x="596" y="5264"/>
                    <a:pt x="524" y="5240"/>
                    <a:pt x="500" y="5168"/>
                  </a:cubicBezTo>
                  <a:cubicBezTo>
                    <a:pt x="476" y="5121"/>
                    <a:pt x="405" y="5049"/>
                    <a:pt x="405" y="5002"/>
                  </a:cubicBezTo>
                  <a:cubicBezTo>
                    <a:pt x="405" y="4930"/>
                    <a:pt x="429" y="4883"/>
                    <a:pt x="500" y="4859"/>
                  </a:cubicBezTo>
                  <a:lnTo>
                    <a:pt x="5073" y="1215"/>
                  </a:lnTo>
                  <a:cubicBezTo>
                    <a:pt x="5144" y="1191"/>
                    <a:pt x="5168" y="1096"/>
                    <a:pt x="5144" y="1048"/>
                  </a:cubicBezTo>
                  <a:cubicBezTo>
                    <a:pt x="5144" y="977"/>
                    <a:pt x="5073" y="929"/>
                    <a:pt x="5025" y="929"/>
                  </a:cubicBezTo>
                  <a:cubicBezTo>
                    <a:pt x="4930" y="882"/>
                    <a:pt x="4882" y="834"/>
                    <a:pt x="4835" y="715"/>
                  </a:cubicBezTo>
                  <a:cubicBezTo>
                    <a:pt x="4811" y="596"/>
                    <a:pt x="4930" y="477"/>
                    <a:pt x="5049" y="453"/>
                  </a:cubicBezTo>
                  <a:lnTo>
                    <a:pt x="6192" y="286"/>
                  </a:lnTo>
                  <a:close/>
                  <a:moveTo>
                    <a:pt x="6144" y="1"/>
                  </a:moveTo>
                  <a:lnTo>
                    <a:pt x="5025" y="144"/>
                  </a:lnTo>
                  <a:cubicBezTo>
                    <a:pt x="4882" y="167"/>
                    <a:pt x="4715" y="239"/>
                    <a:pt x="4644" y="358"/>
                  </a:cubicBezTo>
                  <a:cubicBezTo>
                    <a:pt x="4549" y="477"/>
                    <a:pt x="4477" y="620"/>
                    <a:pt x="4525" y="763"/>
                  </a:cubicBezTo>
                  <a:cubicBezTo>
                    <a:pt x="4549" y="882"/>
                    <a:pt x="4596" y="1001"/>
                    <a:pt x="4692" y="1096"/>
                  </a:cubicBezTo>
                  <a:lnTo>
                    <a:pt x="286" y="4549"/>
                  </a:lnTo>
                  <a:cubicBezTo>
                    <a:pt x="48" y="4764"/>
                    <a:pt x="0" y="5121"/>
                    <a:pt x="191" y="5359"/>
                  </a:cubicBezTo>
                  <a:cubicBezTo>
                    <a:pt x="286" y="5502"/>
                    <a:pt x="405" y="5597"/>
                    <a:pt x="596" y="5621"/>
                  </a:cubicBezTo>
                  <a:cubicBezTo>
                    <a:pt x="620" y="5625"/>
                    <a:pt x="645" y="5627"/>
                    <a:pt x="669" y="5627"/>
                  </a:cubicBezTo>
                  <a:cubicBezTo>
                    <a:pt x="787" y="5627"/>
                    <a:pt x="902" y="5581"/>
                    <a:pt x="1000" y="5502"/>
                  </a:cubicBezTo>
                  <a:lnTo>
                    <a:pt x="5477" y="1977"/>
                  </a:lnTo>
                  <a:cubicBezTo>
                    <a:pt x="5549" y="2144"/>
                    <a:pt x="5668" y="2239"/>
                    <a:pt x="5859" y="2263"/>
                  </a:cubicBezTo>
                  <a:cubicBezTo>
                    <a:pt x="5891" y="2268"/>
                    <a:pt x="5923" y="2271"/>
                    <a:pt x="5956" y="2271"/>
                  </a:cubicBezTo>
                  <a:cubicBezTo>
                    <a:pt x="6216" y="2271"/>
                    <a:pt x="6486" y="2106"/>
                    <a:pt x="6549" y="1811"/>
                  </a:cubicBezTo>
                  <a:lnTo>
                    <a:pt x="6787" y="667"/>
                  </a:lnTo>
                  <a:cubicBezTo>
                    <a:pt x="6811" y="501"/>
                    <a:pt x="6787" y="286"/>
                    <a:pt x="6621" y="167"/>
                  </a:cubicBezTo>
                  <a:cubicBezTo>
                    <a:pt x="6502" y="48"/>
                    <a:pt x="6359" y="1"/>
                    <a:pt x="62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16" name="Google Shape;13916;p27"/>
            <p:cNvSpPr/>
            <p:nvPr/>
          </p:nvSpPr>
          <p:spPr>
            <a:xfrm>
              <a:off x="2698088" y="1929408"/>
              <a:ext cx="298900" cy="297800"/>
            </a:xfrm>
            <a:custGeom>
              <a:avLst/>
              <a:gdLst/>
              <a:ahLst/>
              <a:cxnLst/>
              <a:rect l="l" t="t" r="r" b="b"/>
              <a:pathLst>
                <a:path w="11956" h="11912" extrusionOk="0">
                  <a:moveTo>
                    <a:pt x="7336" y="5124"/>
                  </a:moveTo>
                  <a:lnTo>
                    <a:pt x="7336" y="10768"/>
                  </a:lnTo>
                  <a:lnTo>
                    <a:pt x="5359" y="10768"/>
                  </a:lnTo>
                  <a:lnTo>
                    <a:pt x="5359" y="5124"/>
                  </a:lnTo>
                  <a:close/>
                  <a:moveTo>
                    <a:pt x="11598" y="11126"/>
                  </a:moveTo>
                  <a:lnTo>
                    <a:pt x="11598" y="11602"/>
                  </a:lnTo>
                  <a:lnTo>
                    <a:pt x="406" y="11602"/>
                  </a:lnTo>
                  <a:lnTo>
                    <a:pt x="406" y="11126"/>
                  </a:lnTo>
                  <a:close/>
                  <a:moveTo>
                    <a:pt x="893" y="1"/>
                  </a:moveTo>
                  <a:cubicBezTo>
                    <a:pt x="792" y="1"/>
                    <a:pt x="715" y="88"/>
                    <a:pt x="715" y="195"/>
                  </a:cubicBezTo>
                  <a:lnTo>
                    <a:pt x="715" y="1004"/>
                  </a:lnTo>
                  <a:lnTo>
                    <a:pt x="525" y="1004"/>
                  </a:lnTo>
                  <a:cubicBezTo>
                    <a:pt x="429" y="1004"/>
                    <a:pt x="334" y="1052"/>
                    <a:pt x="334" y="1147"/>
                  </a:cubicBezTo>
                  <a:cubicBezTo>
                    <a:pt x="334" y="1266"/>
                    <a:pt x="406" y="1338"/>
                    <a:pt x="525" y="1338"/>
                  </a:cubicBezTo>
                  <a:lnTo>
                    <a:pt x="715" y="1338"/>
                  </a:lnTo>
                  <a:lnTo>
                    <a:pt x="715" y="2243"/>
                  </a:lnTo>
                  <a:lnTo>
                    <a:pt x="525" y="2243"/>
                  </a:lnTo>
                  <a:cubicBezTo>
                    <a:pt x="429" y="2243"/>
                    <a:pt x="358" y="2290"/>
                    <a:pt x="334" y="2386"/>
                  </a:cubicBezTo>
                  <a:cubicBezTo>
                    <a:pt x="310" y="2505"/>
                    <a:pt x="406" y="2600"/>
                    <a:pt x="525" y="2600"/>
                  </a:cubicBezTo>
                  <a:lnTo>
                    <a:pt x="715" y="2600"/>
                  </a:lnTo>
                  <a:lnTo>
                    <a:pt x="715" y="3481"/>
                  </a:lnTo>
                  <a:lnTo>
                    <a:pt x="525" y="3481"/>
                  </a:lnTo>
                  <a:cubicBezTo>
                    <a:pt x="429" y="3481"/>
                    <a:pt x="358" y="3553"/>
                    <a:pt x="334" y="3648"/>
                  </a:cubicBezTo>
                  <a:cubicBezTo>
                    <a:pt x="310" y="3767"/>
                    <a:pt x="406" y="3838"/>
                    <a:pt x="525" y="3838"/>
                  </a:cubicBezTo>
                  <a:lnTo>
                    <a:pt x="715" y="3838"/>
                  </a:lnTo>
                  <a:lnTo>
                    <a:pt x="715" y="4743"/>
                  </a:lnTo>
                  <a:lnTo>
                    <a:pt x="525" y="4743"/>
                  </a:lnTo>
                  <a:cubicBezTo>
                    <a:pt x="429" y="4743"/>
                    <a:pt x="334" y="4791"/>
                    <a:pt x="334" y="4886"/>
                  </a:cubicBezTo>
                  <a:cubicBezTo>
                    <a:pt x="334" y="5005"/>
                    <a:pt x="406" y="5100"/>
                    <a:pt x="525" y="5100"/>
                  </a:cubicBezTo>
                  <a:lnTo>
                    <a:pt x="715" y="5100"/>
                  </a:lnTo>
                  <a:lnTo>
                    <a:pt x="715" y="5982"/>
                  </a:lnTo>
                  <a:lnTo>
                    <a:pt x="525" y="5982"/>
                  </a:lnTo>
                  <a:cubicBezTo>
                    <a:pt x="429" y="5982"/>
                    <a:pt x="334" y="6053"/>
                    <a:pt x="334" y="6148"/>
                  </a:cubicBezTo>
                  <a:cubicBezTo>
                    <a:pt x="334" y="6267"/>
                    <a:pt x="406" y="6339"/>
                    <a:pt x="525" y="6339"/>
                  </a:cubicBezTo>
                  <a:lnTo>
                    <a:pt x="715" y="6339"/>
                  </a:lnTo>
                  <a:lnTo>
                    <a:pt x="715" y="7244"/>
                  </a:lnTo>
                  <a:lnTo>
                    <a:pt x="525" y="7244"/>
                  </a:lnTo>
                  <a:cubicBezTo>
                    <a:pt x="429" y="7244"/>
                    <a:pt x="358" y="7291"/>
                    <a:pt x="334" y="7387"/>
                  </a:cubicBezTo>
                  <a:cubicBezTo>
                    <a:pt x="310" y="7506"/>
                    <a:pt x="406" y="7601"/>
                    <a:pt x="525" y="7601"/>
                  </a:cubicBezTo>
                  <a:lnTo>
                    <a:pt x="715" y="7601"/>
                  </a:lnTo>
                  <a:lnTo>
                    <a:pt x="715" y="8482"/>
                  </a:lnTo>
                  <a:lnTo>
                    <a:pt x="525" y="8482"/>
                  </a:lnTo>
                  <a:cubicBezTo>
                    <a:pt x="429" y="8482"/>
                    <a:pt x="358" y="8554"/>
                    <a:pt x="334" y="8649"/>
                  </a:cubicBezTo>
                  <a:cubicBezTo>
                    <a:pt x="310" y="8768"/>
                    <a:pt x="406" y="8839"/>
                    <a:pt x="525" y="8839"/>
                  </a:cubicBezTo>
                  <a:lnTo>
                    <a:pt x="715" y="8839"/>
                  </a:lnTo>
                  <a:lnTo>
                    <a:pt x="715" y="9744"/>
                  </a:lnTo>
                  <a:lnTo>
                    <a:pt x="525" y="9744"/>
                  </a:lnTo>
                  <a:cubicBezTo>
                    <a:pt x="429" y="9744"/>
                    <a:pt x="334" y="9792"/>
                    <a:pt x="334" y="9887"/>
                  </a:cubicBezTo>
                  <a:cubicBezTo>
                    <a:pt x="334" y="10006"/>
                    <a:pt x="406" y="10101"/>
                    <a:pt x="525" y="10101"/>
                  </a:cubicBezTo>
                  <a:lnTo>
                    <a:pt x="715" y="10101"/>
                  </a:lnTo>
                  <a:lnTo>
                    <a:pt x="715" y="10721"/>
                  </a:lnTo>
                  <a:lnTo>
                    <a:pt x="310" y="10721"/>
                  </a:lnTo>
                  <a:cubicBezTo>
                    <a:pt x="167" y="10721"/>
                    <a:pt x="1" y="10840"/>
                    <a:pt x="1" y="11030"/>
                  </a:cubicBezTo>
                  <a:lnTo>
                    <a:pt x="1" y="11626"/>
                  </a:lnTo>
                  <a:cubicBezTo>
                    <a:pt x="1" y="11768"/>
                    <a:pt x="120" y="11911"/>
                    <a:pt x="310" y="11911"/>
                  </a:cubicBezTo>
                  <a:lnTo>
                    <a:pt x="11622" y="11911"/>
                  </a:lnTo>
                  <a:cubicBezTo>
                    <a:pt x="11765" y="11911"/>
                    <a:pt x="11908" y="11792"/>
                    <a:pt x="11908" y="11626"/>
                  </a:cubicBezTo>
                  <a:lnTo>
                    <a:pt x="11908" y="11030"/>
                  </a:lnTo>
                  <a:cubicBezTo>
                    <a:pt x="11956" y="10911"/>
                    <a:pt x="11789" y="10768"/>
                    <a:pt x="11646" y="10768"/>
                  </a:cubicBezTo>
                  <a:lnTo>
                    <a:pt x="11146" y="10768"/>
                  </a:lnTo>
                  <a:lnTo>
                    <a:pt x="11146" y="3195"/>
                  </a:lnTo>
                  <a:cubicBezTo>
                    <a:pt x="11146" y="3100"/>
                    <a:pt x="11074" y="3029"/>
                    <a:pt x="11003" y="3029"/>
                  </a:cubicBezTo>
                  <a:cubicBezTo>
                    <a:pt x="10884" y="3029"/>
                    <a:pt x="10789" y="3076"/>
                    <a:pt x="10789" y="3195"/>
                  </a:cubicBezTo>
                  <a:lnTo>
                    <a:pt x="10789" y="10792"/>
                  </a:lnTo>
                  <a:lnTo>
                    <a:pt x="8812" y="10792"/>
                  </a:lnTo>
                  <a:lnTo>
                    <a:pt x="8812" y="1385"/>
                  </a:lnTo>
                  <a:lnTo>
                    <a:pt x="10789" y="1385"/>
                  </a:lnTo>
                  <a:lnTo>
                    <a:pt x="10789" y="2386"/>
                  </a:lnTo>
                  <a:cubicBezTo>
                    <a:pt x="10789" y="2481"/>
                    <a:pt x="10836" y="2576"/>
                    <a:pt x="10932" y="2576"/>
                  </a:cubicBezTo>
                  <a:cubicBezTo>
                    <a:pt x="11051" y="2576"/>
                    <a:pt x="11146" y="2505"/>
                    <a:pt x="11146" y="2386"/>
                  </a:cubicBezTo>
                  <a:lnTo>
                    <a:pt x="11146" y="1266"/>
                  </a:lnTo>
                  <a:cubicBezTo>
                    <a:pt x="11146" y="1123"/>
                    <a:pt x="11027" y="1028"/>
                    <a:pt x="10908" y="1028"/>
                  </a:cubicBezTo>
                  <a:lnTo>
                    <a:pt x="8741" y="1028"/>
                  </a:lnTo>
                  <a:cubicBezTo>
                    <a:pt x="8574" y="1028"/>
                    <a:pt x="8502" y="1147"/>
                    <a:pt x="8502" y="1266"/>
                  </a:cubicBezTo>
                  <a:lnTo>
                    <a:pt x="8502" y="10768"/>
                  </a:lnTo>
                  <a:lnTo>
                    <a:pt x="7693" y="10768"/>
                  </a:lnTo>
                  <a:lnTo>
                    <a:pt x="7693" y="5005"/>
                  </a:lnTo>
                  <a:cubicBezTo>
                    <a:pt x="7693" y="4862"/>
                    <a:pt x="7574" y="4767"/>
                    <a:pt x="7455" y="4767"/>
                  </a:cubicBezTo>
                  <a:lnTo>
                    <a:pt x="5264" y="4767"/>
                  </a:lnTo>
                  <a:cubicBezTo>
                    <a:pt x="5121" y="4767"/>
                    <a:pt x="5026" y="4886"/>
                    <a:pt x="5026" y="5005"/>
                  </a:cubicBezTo>
                  <a:lnTo>
                    <a:pt x="5026" y="10768"/>
                  </a:lnTo>
                  <a:lnTo>
                    <a:pt x="4240" y="10768"/>
                  </a:lnTo>
                  <a:lnTo>
                    <a:pt x="4240" y="7506"/>
                  </a:lnTo>
                  <a:cubicBezTo>
                    <a:pt x="4240" y="7363"/>
                    <a:pt x="4121" y="7268"/>
                    <a:pt x="4001" y="7268"/>
                  </a:cubicBezTo>
                  <a:lnTo>
                    <a:pt x="1763" y="7268"/>
                  </a:lnTo>
                  <a:cubicBezTo>
                    <a:pt x="1668" y="7268"/>
                    <a:pt x="1572" y="7363"/>
                    <a:pt x="1572" y="7458"/>
                  </a:cubicBezTo>
                  <a:lnTo>
                    <a:pt x="1572" y="8744"/>
                  </a:lnTo>
                  <a:cubicBezTo>
                    <a:pt x="1572" y="8768"/>
                    <a:pt x="1620" y="8816"/>
                    <a:pt x="1644" y="8863"/>
                  </a:cubicBezTo>
                  <a:cubicBezTo>
                    <a:pt x="1681" y="8882"/>
                    <a:pt x="1719" y="8891"/>
                    <a:pt x="1753" y="8891"/>
                  </a:cubicBezTo>
                  <a:cubicBezTo>
                    <a:pt x="1852" y="8891"/>
                    <a:pt x="1930" y="8820"/>
                    <a:pt x="1930" y="8696"/>
                  </a:cubicBezTo>
                  <a:lnTo>
                    <a:pt x="1930" y="7601"/>
                  </a:lnTo>
                  <a:lnTo>
                    <a:pt x="3906" y="7601"/>
                  </a:lnTo>
                  <a:lnTo>
                    <a:pt x="3906" y="10721"/>
                  </a:lnTo>
                  <a:lnTo>
                    <a:pt x="1882" y="10721"/>
                  </a:lnTo>
                  <a:lnTo>
                    <a:pt x="1882" y="9506"/>
                  </a:lnTo>
                  <a:cubicBezTo>
                    <a:pt x="1882" y="9411"/>
                    <a:pt x="1834" y="9339"/>
                    <a:pt x="1739" y="9339"/>
                  </a:cubicBezTo>
                  <a:cubicBezTo>
                    <a:pt x="1620" y="9339"/>
                    <a:pt x="1525" y="9387"/>
                    <a:pt x="1525" y="9506"/>
                  </a:cubicBezTo>
                  <a:lnTo>
                    <a:pt x="1525" y="10721"/>
                  </a:lnTo>
                  <a:lnTo>
                    <a:pt x="1072" y="10721"/>
                  </a:lnTo>
                  <a:lnTo>
                    <a:pt x="1072" y="195"/>
                  </a:lnTo>
                  <a:cubicBezTo>
                    <a:pt x="1072" y="99"/>
                    <a:pt x="1025" y="52"/>
                    <a:pt x="929" y="4"/>
                  </a:cubicBezTo>
                  <a:cubicBezTo>
                    <a:pt x="917" y="2"/>
                    <a:pt x="905" y="1"/>
                    <a:pt x="8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17" name="Google Shape;13917;p27"/>
          <p:cNvGrpSpPr/>
          <p:nvPr/>
        </p:nvGrpSpPr>
        <p:grpSpPr>
          <a:xfrm>
            <a:off x="4822994" y="1767099"/>
            <a:ext cx="288391" cy="354734"/>
            <a:chOff x="4718163" y="1930683"/>
            <a:chExt cx="241150" cy="296625"/>
          </a:xfrm>
        </p:grpSpPr>
        <p:sp>
          <p:nvSpPr>
            <p:cNvPr id="13918" name="Google Shape;13918;p27"/>
            <p:cNvSpPr/>
            <p:nvPr/>
          </p:nvSpPr>
          <p:spPr>
            <a:xfrm>
              <a:off x="4852713" y="2030708"/>
              <a:ext cx="106000" cy="196500"/>
            </a:xfrm>
            <a:custGeom>
              <a:avLst/>
              <a:gdLst/>
              <a:ahLst/>
              <a:cxnLst/>
              <a:rect l="l" t="t" r="r" b="b"/>
              <a:pathLst>
                <a:path w="4240" h="7860" extrusionOk="0">
                  <a:moveTo>
                    <a:pt x="238" y="1"/>
                  </a:moveTo>
                  <a:cubicBezTo>
                    <a:pt x="96" y="1"/>
                    <a:pt x="0" y="120"/>
                    <a:pt x="0" y="239"/>
                  </a:cubicBezTo>
                  <a:lnTo>
                    <a:pt x="0" y="7621"/>
                  </a:lnTo>
                  <a:cubicBezTo>
                    <a:pt x="0" y="7788"/>
                    <a:pt x="119" y="7859"/>
                    <a:pt x="238" y="7859"/>
                  </a:cubicBezTo>
                  <a:lnTo>
                    <a:pt x="4049" y="7859"/>
                  </a:lnTo>
                  <a:cubicBezTo>
                    <a:pt x="4144" y="7859"/>
                    <a:pt x="4239" y="7788"/>
                    <a:pt x="4239" y="7693"/>
                  </a:cubicBezTo>
                  <a:lnTo>
                    <a:pt x="4239" y="6026"/>
                  </a:lnTo>
                  <a:cubicBezTo>
                    <a:pt x="4239" y="6002"/>
                    <a:pt x="4192" y="5930"/>
                    <a:pt x="4168" y="5907"/>
                  </a:cubicBezTo>
                  <a:cubicBezTo>
                    <a:pt x="4128" y="5880"/>
                    <a:pt x="4086" y="5868"/>
                    <a:pt x="4047" y="5868"/>
                  </a:cubicBezTo>
                  <a:cubicBezTo>
                    <a:pt x="3945" y="5868"/>
                    <a:pt x="3858" y="5947"/>
                    <a:pt x="3858" y="6049"/>
                  </a:cubicBezTo>
                  <a:lnTo>
                    <a:pt x="3858" y="7502"/>
                  </a:lnTo>
                  <a:lnTo>
                    <a:pt x="358" y="7502"/>
                  </a:lnTo>
                  <a:lnTo>
                    <a:pt x="358" y="334"/>
                  </a:lnTo>
                  <a:lnTo>
                    <a:pt x="3858" y="334"/>
                  </a:lnTo>
                  <a:lnTo>
                    <a:pt x="3858" y="5240"/>
                  </a:lnTo>
                  <a:cubicBezTo>
                    <a:pt x="3858" y="5335"/>
                    <a:pt x="3930" y="5407"/>
                    <a:pt x="4025" y="5430"/>
                  </a:cubicBezTo>
                  <a:cubicBezTo>
                    <a:pt x="4037" y="5433"/>
                    <a:pt x="4050" y="5434"/>
                    <a:pt x="4061" y="5434"/>
                  </a:cubicBezTo>
                  <a:cubicBezTo>
                    <a:pt x="4163" y="5434"/>
                    <a:pt x="4239" y="5346"/>
                    <a:pt x="4239" y="5240"/>
                  </a:cubicBezTo>
                  <a:lnTo>
                    <a:pt x="4239" y="239"/>
                  </a:lnTo>
                  <a:cubicBezTo>
                    <a:pt x="4239" y="96"/>
                    <a:pt x="4120" y="1"/>
                    <a:pt x="40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19" name="Google Shape;13919;p27"/>
            <p:cNvSpPr/>
            <p:nvPr/>
          </p:nvSpPr>
          <p:spPr>
            <a:xfrm>
              <a:off x="4846763" y="1968708"/>
              <a:ext cx="31575" cy="45350"/>
            </a:xfrm>
            <a:custGeom>
              <a:avLst/>
              <a:gdLst/>
              <a:ahLst/>
              <a:cxnLst/>
              <a:rect l="l" t="t" r="r" b="b"/>
              <a:pathLst>
                <a:path w="1263" h="1814" extrusionOk="0">
                  <a:moveTo>
                    <a:pt x="619" y="980"/>
                  </a:moveTo>
                  <a:cubicBezTo>
                    <a:pt x="786" y="980"/>
                    <a:pt x="857" y="1099"/>
                    <a:pt x="857" y="1218"/>
                  </a:cubicBezTo>
                  <a:cubicBezTo>
                    <a:pt x="857" y="1338"/>
                    <a:pt x="738" y="1457"/>
                    <a:pt x="619" y="1457"/>
                  </a:cubicBezTo>
                  <a:cubicBezTo>
                    <a:pt x="609" y="1459"/>
                    <a:pt x="599" y="1460"/>
                    <a:pt x="589" y="1460"/>
                  </a:cubicBezTo>
                  <a:cubicBezTo>
                    <a:pt x="481" y="1460"/>
                    <a:pt x="381" y="1349"/>
                    <a:pt x="381" y="1218"/>
                  </a:cubicBezTo>
                  <a:cubicBezTo>
                    <a:pt x="381" y="1052"/>
                    <a:pt x="500" y="980"/>
                    <a:pt x="619" y="980"/>
                  </a:cubicBezTo>
                  <a:close/>
                  <a:moveTo>
                    <a:pt x="738" y="1"/>
                  </a:moveTo>
                  <a:cubicBezTo>
                    <a:pt x="696" y="1"/>
                    <a:pt x="652" y="18"/>
                    <a:pt x="619" y="52"/>
                  </a:cubicBezTo>
                  <a:cubicBezTo>
                    <a:pt x="596" y="75"/>
                    <a:pt x="119" y="433"/>
                    <a:pt x="24" y="1123"/>
                  </a:cubicBezTo>
                  <a:cubicBezTo>
                    <a:pt x="0" y="1480"/>
                    <a:pt x="238" y="1814"/>
                    <a:pt x="619" y="1814"/>
                  </a:cubicBezTo>
                  <a:cubicBezTo>
                    <a:pt x="977" y="1814"/>
                    <a:pt x="1262" y="1528"/>
                    <a:pt x="1262" y="1218"/>
                  </a:cubicBezTo>
                  <a:cubicBezTo>
                    <a:pt x="1262" y="885"/>
                    <a:pt x="977" y="623"/>
                    <a:pt x="667" y="623"/>
                  </a:cubicBezTo>
                  <a:lnTo>
                    <a:pt x="596" y="623"/>
                  </a:lnTo>
                  <a:cubicBezTo>
                    <a:pt x="715" y="433"/>
                    <a:pt x="834" y="314"/>
                    <a:pt x="834" y="314"/>
                  </a:cubicBezTo>
                  <a:cubicBezTo>
                    <a:pt x="929" y="266"/>
                    <a:pt x="929" y="147"/>
                    <a:pt x="857" y="75"/>
                  </a:cubicBezTo>
                  <a:cubicBezTo>
                    <a:pt x="832" y="24"/>
                    <a:pt x="786" y="1"/>
                    <a:pt x="7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0" name="Google Shape;13920;p27"/>
            <p:cNvSpPr/>
            <p:nvPr/>
          </p:nvSpPr>
          <p:spPr>
            <a:xfrm>
              <a:off x="4884263" y="1969958"/>
              <a:ext cx="28600" cy="47075"/>
            </a:xfrm>
            <a:custGeom>
              <a:avLst/>
              <a:gdLst/>
              <a:ahLst/>
              <a:cxnLst/>
              <a:rect l="l" t="t" r="r" b="b"/>
              <a:pathLst>
                <a:path w="1144" h="1883" extrusionOk="0">
                  <a:moveTo>
                    <a:pt x="524" y="324"/>
                  </a:moveTo>
                  <a:cubicBezTo>
                    <a:pt x="547" y="324"/>
                    <a:pt x="571" y="328"/>
                    <a:pt x="596" y="335"/>
                  </a:cubicBezTo>
                  <a:cubicBezTo>
                    <a:pt x="691" y="335"/>
                    <a:pt x="786" y="454"/>
                    <a:pt x="786" y="573"/>
                  </a:cubicBezTo>
                  <a:lnTo>
                    <a:pt x="786" y="1216"/>
                  </a:lnTo>
                  <a:cubicBezTo>
                    <a:pt x="786" y="1335"/>
                    <a:pt x="715" y="1454"/>
                    <a:pt x="596" y="1454"/>
                  </a:cubicBezTo>
                  <a:cubicBezTo>
                    <a:pt x="429" y="1454"/>
                    <a:pt x="310" y="1359"/>
                    <a:pt x="310" y="1216"/>
                  </a:cubicBezTo>
                  <a:lnTo>
                    <a:pt x="310" y="573"/>
                  </a:lnTo>
                  <a:cubicBezTo>
                    <a:pt x="310" y="432"/>
                    <a:pt x="396" y="324"/>
                    <a:pt x="524" y="324"/>
                  </a:cubicBezTo>
                  <a:close/>
                  <a:moveTo>
                    <a:pt x="566" y="0"/>
                  </a:moveTo>
                  <a:cubicBezTo>
                    <a:pt x="552" y="0"/>
                    <a:pt x="538" y="1"/>
                    <a:pt x="524" y="2"/>
                  </a:cubicBezTo>
                  <a:cubicBezTo>
                    <a:pt x="215" y="25"/>
                    <a:pt x="0" y="264"/>
                    <a:pt x="0" y="597"/>
                  </a:cubicBezTo>
                  <a:lnTo>
                    <a:pt x="0" y="1288"/>
                  </a:lnTo>
                  <a:cubicBezTo>
                    <a:pt x="0" y="1573"/>
                    <a:pt x="215" y="1835"/>
                    <a:pt x="524" y="1883"/>
                  </a:cubicBezTo>
                  <a:cubicBezTo>
                    <a:pt x="882" y="1883"/>
                    <a:pt x="1144" y="1573"/>
                    <a:pt x="1144" y="1216"/>
                  </a:cubicBezTo>
                  <a:lnTo>
                    <a:pt x="1144" y="597"/>
                  </a:lnTo>
                  <a:cubicBezTo>
                    <a:pt x="1144" y="255"/>
                    <a:pt x="881" y="0"/>
                    <a:pt x="5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1" name="Google Shape;13921;p27"/>
            <p:cNvSpPr/>
            <p:nvPr/>
          </p:nvSpPr>
          <p:spPr>
            <a:xfrm>
              <a:off x="4928913" y="1968908"/>
              <a:ext cx="24425" cy="46350"/>
            </a:xfrm>
            <a:custGeom>
              <a:avLst/>
              <a:gdLst/>
              <a:ahLst/>
              <a:cxnLst/>
              <a:rect l="l" t="t" r="r" b="b"/>
              <a:pathLst>
                <a:path w="977" h="1854" extrusionOk="0">
                  <a:moveTo>
                    <a:pt x="779" y="1"/>
                  </a:moveTo>
                  <a:cubicBezTo>
                    <a:pt x="713" y="1"/>
                    <a:pt x="654" y="40"/>
                    <a:pt x="620" y="91"/>
                  </a:cubicBezTo>
                  <a:lnTo>
                    <a:pt x="1" y="1592"/>
                  </a:lnTo>
                  <a:cubicBezTo>
                    <a:pt x="1" y="1711"/>
                    <a:pt x="48" y="1830"/>
                    <a:pt x="96" y="1853"/>
                  </a:cubicBezTo>
                  <a:lnTo>
                    <a:pt x="167" y="1853"/>
                  </a:lnTo>
                  <a:cubicBezTo>
                    <a:pt x="239" y="1853"/>
                    <a:pt x="286" y="1830"/>
                    <a:pt x="310" y="1734"/>
                  </a:cubicBezTo>
                  <a:lnTo>
                    <a:pt x="953" y="258"/>
                  </a:lnTo>
                  <a:cubicBezTo>
                    <a:pt x="977" y="163"/>
                    <a:pt x="953" y="67"/>
                    <a:pt x="858" y="20"/>
                  </a:cubicBezTo>
                  <a:cubicBezTo>
                    <a:pt x="831" y="6"/>
                    <a:pt x="805" y="1"/>
                    <a:pt x="7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2" name="Google Shape;13922;p27"/>
            <p:cNvSpPr/>
            <p:nvPr/>
          </p:nvSpPr>
          <p:spPr>
            <a:xfrm>
              <a:off x="4923563" y="1972958"/>
              <a:ext cx="10150" cy="10150"/>
            </a:xfrm>
            <a:custGeom>
              <a:avLst/>
              <a:gdLst/>
              <a:ahLst/>
              <a:cxnLst/>
              <a:rect l="l" t="t" r="r" b="b"/>
              <a:pathLst>
                <a:path w="406" h="406" extrusionOk="0">
                  <a:moveTo>
                    <a:pt x="215" y="1"/>
                  </a:moveTo>
                  <a:cubicBezTo>
                    <a:pt x="95" y="1"/>
                    <a:pt x="0" y="96"/>
                    <a:pt x="0" y="215"/>
                  </a:cubicBezTo>
                  <a:cubicBezTo>
                    <a:pt x="0" y="310"/>
                    <a:pt x="95" y="405"/>
                    <a:pt x="215" y="405"/>
                  </a:cubicBezTo>
                  <a:cubicBezTo>
                    <a:pt x="310" y="405"/>
                    <a:pt x="405" y="310"/>
                    <a:pt x="405" y="215"/>
                  </a:cubicBezTo>
                  <a:cubicBezTo>
                    <a:pt x="405" y="96"/>
                    <a:pt x="310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3" name="Google Shape;13923;p27"/>
            <p:cNvSpPr/>
            <p:nvPr/>
          </p:nvSpPr>
          <p:spPr>
            <a:xfrm>
              <a:off x="4948563" y="2001533"/>
              <a:ext cx="10750" cy="10750"/>
            </a:xfrm>
            <a:custGeom>
              <a:avLst/>
              <a:gdLst/>
              <a:ahLst/>
              <a:cxnLst/>
              <a:rect l="l" t="t" r="r" b="b"/>
              <a:pathLst>
                <a:path w="430" h="430" extrusionOk="0">
                  <a:moveTo>
                    <a:pt x="215" y="1"/>
                  </a:moveTo>
                  <a:cubicBezTo>
                    <a:pt x="96" y="1"/>
                    <a:pt x="0" y="96"/>
                    <a:pt x="0" y="215"/>
                  </a:cubicBezTo>
                  <a:cubicBezTo>
                    <a:pt x="0" y="334"/>
                    <a:pt x="96" y="429"/>
                    <a:pt x="215" y="429"/>
                  </a:cubicBezTo>
                  <a:cubicBezTo>
                    <a:pt x="334" y="429"/>
                    <a:pt x="429" y="334"/>
                    <a:pt x="429" y="215"/>
                  </a:cubicBezTo>
                  <a:cubicBezTo>
                    <a:pt x="429" y="96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4" name="Google Shape;13924;p27"/>
            <p:cNvSpPr/>
            <p:nvPr/>
          </p:nvSpPr>
          <p:spPr>
            <a:xfrm>
              <a:off x="4739588" y="1930683"/>
              <a:ext cx="57775" cy="57775"/>
            </a:xfrm>
            <a:custGeom>
              <a:avLst/>
              <a:gdLst/>
              <a:ahLst/>
              <a:cxnLst/>
              <a:rect l="l" t="t" r="r" b="b"/>
              <a:pathLst>
                <a:path w="2311" h="2311" extrusionOk="0">
                  <a:moveTo>
                    <a:pt x="1167" y="358"/>
                  </a:moveTo>
                  <a:cubicBezTo>
                    <a:pt x="1620" y="358"/>
                    <a:pt x="1977" y="715"/>
                    <a:pt x="1977" y="1144"/>
                  </a:cubicBezTo>
                  <a:cubicBezTo>
                    <a:pt x="1977" y="1596"/>
                    <a:pt x="1620" y="1954"/>
                    <a:pt x="1167" y="1954"/>
                  </a:cubicBezTo>
                  <a:cubicBezTo>
                    <a:pt x="715" y="1954"/>
                    <a:pt x="358" y="1596"/>
                    <a:pt x="358" y="1144"/>
                  </a:cubicBezTo>
                  <a:cubicBezTo>
                    <a:pt x="358" y="715"/>
                    <a:pt x="715" y="358"/>
                    <a:pt x="1167" y="358"/>
                  </a:cubicBezTo>
                  <a:close/>
                  <a:moveTo>
                    <a:pt x="1167" y="1"/>
                  </a:moveTo>
                  <a:cubicBezTo>
                    <a:pt x="524" y="1"/>
                    <a:pt x="1" y="501"/>
                    <a:pt x="1" y="1144"/>
                  </a:cubicBezTo>
                  <a:cubicBezTo>
                    <a:pt x="24" y="1811"/>
                    <a:pt x="548" y="2311"/>
                    <a:pt x="1167" y="2311"/>
                  </a:cubicBezTo>
                  <a:cubicBezTo>
                    <a:pt x="1787" y="2311"/>
                    <a:pt x="2311" y="1811"/>
                    <a:pt x="2311" y="1144"/>
                  </a:cubicBezTo>
                  <a:cubicBezTo>
                    <a:pt x="2311" y="501"/>
                    <a:pt x="1810" y="1"/>
                    <a:pt x="1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5" name="Google Shape;13925;p27"/>
            <p:cNvSpPr/>
            <p:nvPr/>
          </p:nvSpPr>
          <p:spPr>
            <a:xfrm>
              <a:off x="4718163" y="1997383"/>
              <a:ext cx="106575" cy="229925"/>
            </a:xfrm>
            <a:custGeom>
              <a:avLst/>
              <a:gdLst/>
              <a:ahLst/>
              <a:cxnLst/>
              <a:rect l="l" t="t" r="r" b="b"/>
              <a:pathLst>
                <a:path w="4263" h="9197" extrusionOk="0">
                  <a:moveTo>
                    <a:pt x="3025" y="5954"/>
                  </a:moveTo>
                  <a:lnTo>
                    <a:pt x="3025" y="8430"/>
                  </a:lnTo>
                  <a:cubicBezTo>
                    <a:pt x="3025" y="8645"/>
                    <a:pt x="2882" y="8811"/>
                    <a:pt x="2715" y="8835"/>
                  </a:cubicBezTo>
                  <a:cubicBezTo>
                    <a:pt x="2677" y="8845"/>
                    <a:pt x="2640" y="8849"/>
                    <a:pt x="2605" y="8849"/>
                  </a:cubicBezTo>
                  <a:cubicBezTo>
                    <a:pt x="2370" y="8849"/>
                    <a:pt x="2191" y="8658"/>
                    <a:pt x="2191" y="8430"/>
                  </a:cubicBezTo>
                  <a:lnTo>
                    <a:pt x="2191" y="5954"/>
                  </a:lnTo>
                  <a:close/>
                  <a:moveTo>
                    <a:pt x="1882" y="5977"/>
                  </a:moveTo>
                  <a:lnTo>
                    <a:pt x="1882" y="8454"/>
                  </a:lnTo>
                  <a:cubicBezTo>
                    <a:pt x="1882" y="8680"/>
                    <a:pt x="1689" y="8885"/>
                    <a:pt x="1425" y="8885"/>
                  </a:cubicBezTo>
                  <a:cubicBezTo>
                    <a:pt x="1411" y="8885"/>
                    <a:pt x="1396" y="8884"/>
                    <a:pt x="1381" y="8883"/>
                  </a:cubicBezTo>
                  <a:cubicBezTo>
                    <a:pt x="1191" y="8835"/>
                    <a:pt x="1048" y="8668"/>
                    <a:pt x="1048" y="8454"/>
                  </a:cubicBezTo>
                  <a:lnTo>
                    <a:pt x="1048" y="5977"/>
                  </a:lnTo>
                  <a:close/>
                  <a:moveTo>
                    <a:pt x="2001" y="0"/>
                  </a:moveTo>
                  <a:cubicBezTo>
                    <a:pt x="1596" y="0"/>
                    <a:pt x="1215" y="119"/>
                    <a:pt x="858" y="310"/>
                  </a:cubicBezTo>
                  <a:cubicBezTo>
                    <a:pt x="762" y="357"/>
                    <a:pt x="738" y="453"/>
                    <a:pt x="810" y="548"/>
                  </a:cubicBezTo>
                  <a:cubicBezTo>
                    <a:pt x="844" y="599"/>
                    <a:pt x="916" y="638"/>
                    <a:pt x="989" y="638"/>
                  </a:cubicBezTo>
                  <a:cubicBezTo>
                    <a:pt x="1017" y="638"/>
                    <a:pt x="1045" y="633"/>
                    <a:pt x="1072" y="619"/>
                  </a:cubicBezTo>
                  <a:cubicBezTo>
                    <a:pt x="1358" y="453"/>
                    <a:pt x="1667" y="357"/>
                    <a:pt x="2024" y="357"/>
                  </a:cubicBezTo>
                  <a:lnTo>
                    <a:pt x="2048" y="357"/>
                  </a:lnTo>
                  <a:cubicBezTo>
                    <a:pt x="3025" y="357"/>
                    <a:pt x="3834" y="1167"/>
                    <a:pt x="3834" y="2143"/>
                  </a:cubicBezTo>
                  <a:lnTo>
                    <a:pt x="3834" y="3763"/>
                  </a:lnTo>
                  <a:lnTo>
                    <a:pt x="3834" y="3787"/>
                  </a:lnTo>
                  <a:cubicBezTo>
                    <a:pt x="3834" y="3906"/>
                    <a:pt x="3715" y="3953"/>
                    <a:pt x="3620" y="3953"/>
                  </a:cubicBezTo>
                  <a:cubicBezTo>
                    <a:pt x="3477" y="3953"/>
                    <a:pt x="3430" y="3834"/>
                    <a:pt x="3430" y="3715"/>
                  </a:cubicBezTo>
                  <a:lnTo>
                    <a:pt x="3430" y="2048"/>
                  </a:lnTo>
                  <a:cubicBezTo>
                    <a:pt x="3430" y="1977"/>
                    <a:pt x="3358" y="1905"/>
                    <a:pt x="3310" y="1881"/>
                  </a:cubicBezTo>
                  <a:cubicBezTo>
                    <a:pt x="3295" y="1878"/>
                    <a:pt x="3280" y="1877"/>
                    <a:pt x="3266" y="1877"/>
                  </a:cubicBezTo>
                  <a:cubicBezTo>
                    <a:pt x="3168" y="1877"/>
                    <a:pt x="3096" y="1944"/>
                    <a:pt x="3096" y="2048"/>
                  </a:cubicBezTo>
                  <a:lnTo>
                    <a:pt x="3096" y="3763"/>
                  </a:lnTo>
                  <a:cubicBezTo>
                    <a:pt x="3096" y="4001"/>
                    <a:pt x="3263" y="4239"/>
                    <a:pt x="3477" y="4287"/>
                  </a:cubicBezTo>
                  <a:lnTo>
                    <a:pt x="3668" y="5596"/>
                  </a:lnTo>
                  <a:lnTo>
                    <a:pt x="3668" y="5620"/>
                  </a:lnTo>
                  <a:lnTo>
                    <a:pt x="500" y="5620"/>
                  </a:lnTo>
                  <a:lnTo>
                    <a:pt x="500" y="5596"/>
                  </a:lnTo>
                  <a:lnTo>
                    <a:pt x="691" y="4287"/>
                  </a:lnTo>
                  <a:cubicBezTo>
                    <a:pt x="929" y="4239"/>
                    <a:pt x="1096" y="4025"/>
                    <a:pt x="1096" y="3763"/>
                  </a:cubicBezTo>
                  <a:lnTo>
                    <a:pt x="1096" y="2048"/>
                  </a:lnTo>
                  <a:cubicBezTo>
                    <a:pt x="1096" y="1977"/>
                    <a:pt x="1048" y="1905"/>
                    <a:pt x="953" y="1881"/>
                  </a:cubicBezTo>
                  <a:cubicBezTo>
                    <a:pt x="937" y="1878"/>
                    <a:pt x="922" y="1877"/>
                    <a:pt x="908" y="1877"/>
                  </a:cubicBezTo>
                  <a:cubicBezTo>
                    <a:pt x="811" y="1877"/>
                    <a:pt x="738" y="1944"/>
                    <a:pt x="738" y="2048"/>
                  </a:cubicBezTo>
                  <a:lnTo>
                    <a:pt x="738" y="3787"/>
                  </a:lnTo>
                  <a:cubicBezTo>
                    <a:pt x="738" y="3906"/>
                    <a:pt x="643" y="4001"/>
                    <a:pt x="524" y="4001"/>
                  </a:cubicBezTo>
                  <a:cubicBezTo>
                    <a:pt x="405" y="4001"/>
                    <a:pt x="334" y="3906"/>
                    <a:pt x="334" y="3787"/>
                  </a:cubicBezTo>
                  <a:lnTo>
                    <a:pt x="334" y="2167"/>
                  </a:lnTo>
                  <a:cubicBezTo>
                    <a:pt x="334" y="1810"/>
                    <a:pt x="453" y="1453"/>
                    <a:pt x="643" y="1143"/>
                  </a:cubicBezTo>
                  <a:cubicBezTo>
                    <a:pt x="715" y="1048"/>
                    <a:pt x="691" y="953"/>
                    <a:pt x="619" y="905"/>
                  </a:cubicBezTo>
                  <a:cubicBezTo>
                    <a:pt x="579" y="875"/>
                    <a:pt x="544" y="862"/>
                    <a:pt x="510" y="862"/>
                  </a:cubicBezTo>
                  <a:cubicBezTo>
                    <a:pt x="464" y="862"/>
                    <a:pt x="423" y="887"/>
                    <a:pt x="381" y="929"/>
                  </a:cubicBezTo>
                  <a:cubicBezTo>
                    <a:pt x="119" y="1286"/>
                    <a:pt x="0" y="1691"/>
                    <a:pt x="0" y="2143"/>
                  </a:cubicBezTo>
                  <a:lnTo>
                    <a:pt x="0" y="3763"/>
                  </a:lnTo>
                  <a:cubicBezTo>
                    <a:pt x="0" y="3953"/>
                    <a:pt x="119" y="4144"/>
                    <a:pt x="286" y="4239"/>
                  </a:cubicBezTo>
                  <a:cubicBezTo>
                    <a:pt x="334" y="4239"/>
                    <a:pt x="334" y="4263"/>
                    <a:pt x="357" y="4263"/>
                  </a:cubicBezTo>
                  <a:lnTo>
                    <a:pt x="167" y="5573"/>
                  </a:lnTo>
                  <a:cubicBezTo>
                    <a:pt x="167" y="5692"/>
                    <a:pt x="215" y="5763"/>
                    <a:pt x="262" y="5858"/>
                  </a:cubicBezTo>
                  <a:cubicBezTo>
                    <a:pt x="334" y="5954"/>
                    <a:pt x="453" y="5977"/>
                    <a:pt x="524" y="5977"/>
                  </a:cubicBezTo>
                  <a:lnTo>
                    <a:pt x="762" y="5977"/>
                  </a:lnTo>
                  <a:lnTo>
                    <a:pt x="762" y="8430"/>
                  </a:lnTo>
                  <a:cubicBezTo>
                    <a:pt x="762" y="8811"/>
                    <a:pt x="1048" y="9145"/>
                    <a:pt x="1429" y="9192"/>
                  </a:cubicBezTo>
                  <a:cubicBezTo>
                    <a:pt x="1452" y="9194"/>
                    <a:pt x="1474" y="9195"/>
                    <a:pt x="1496" y="9195"/>
                  </a:cubicBezTo>
                  <a:cubicBezTo>
                    <a:pt x="1735" y="9195"/>
                    <a:pt x="1967" y="9083"/>
                    <a:pt x="2120" y="8930"/>
                  </a:cubicBezTo>
                  <a:cubicBezTo>
                    <a:pt x="2245" y="9119"/>
                    <a:pt x="2463" y="9197"/>
                    <a:pt x="2691" y="9197"/>
                  </a:cubicBezTo>
                  <a:cubicBezTo>
                    <a:pt x="2723" y="9197"/>
                    <a:pt x="2755" y="9195"/>
                    <a:pt x="2787" y="9192"/>
                  </a:cubicBezTo>
                  <a:cubicBezTo>
                    <a:pt x="3191" y="9145"/>
                    <a:pt x="3453" y="8811"/>
                    <a:pt x="3453" y="8430"/>
                  </a:cubicBezTo>
                  <a:lnTo>
                    <a:pt x="3453" y="5977"/>
                  </a:lnTo>
                  <a:lnTo>
                    <a:pt x="3691" y="5977"/>
                  </a:lnTo>
                  <a:cubicBezTo>
                    <a:pt x="3787" y="5977"/>
                    <a:pt x="3834" y="5954"/>
                    <a:pt x="3930" y="5930"/>
                  </a:cubicBezTo>
                  <a:cubicBezTo>
                    <a:pt x="4049" y="5835"/>
                    <a:pt x="4096" y="5715"/>
                    <a:pt x="4072" y="5573"/>
                  </a:cubicBezTo>
                  <a:lnTo>
                    <a:pt x="3906" y="4263"/>
                  </a:lnTo>
                  <a:lnTo>
                    <a:pt x="3930" y="4263"/>
                  </a:lnTo>
                  <a:cubicBezTo>
                    <a:pt x="4025" y="4239"/>
                    <a:pt x="4072" y="4168"/>
                    <a:pt x="4144" y="4072"/>
                  </a:cubicBezTo>
                  <a:cubicBezTo>
                    <a:pt x="4192" y="4001"/>
                    <a:pt x="4263" y="3882"/>
                    <a:pt x="4263" y="3763"/>
                  </a:cubicBezTo>
                  <a:lnTo>
                    <a:pt x="4263" y="2143"/>
                  </a:lnTo>
                  <a:cubicBezTo>
                    <a:pt x="4168" y="953"/>
                    <a:pt x="3215" y="0"/>
                    <a:pt x="20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26" name="Google Shape;13926;p27"/>
          <p:cNvGrpSpPr/>
          <p:nvPr/>
        </p:nvGrpSpPr>
        <p:grpSpPr>
          <a:xfrm>
            <a:off x="5516509" y="1765693"/>
            <a:ext cx="356019" cy="355302"/>
            <a:chOff x="5170638" y="1929508"/>
            <a:chExt cx="297700" cy="297100"/>
          </a:xfrm>
        </p:grpSpPr>
        <p:sp>
          <p:nvSpPr>
            <p:cNvPr id="13927" name="Google Shape;13927;p27"/>
            <p:cNvSpPr/>
            <p:nvPr/>
          </p:nvSpPr>
          <p:spPr>
            <a:xfrm>
              <a:off x="5170638" y="1929508"/>
              <a:ext cx="297700" cy="297100"/>
            </a:xfrm>
            <a:custGeom>
              <a:avLst/>
              <a:gdLst/>
              <a:ahLst/>
              <a:cxnLst/>
              <a:rect l="l" t="t" r="r" b="b"/>
              <a:pathLst>
                <a:path w="11908" h="11884" extrusionOk="0">
                  <a:moveTo>
                    <a:pt x="5644" y="1548"/>
                  </a:moveTo>
                  <a:lnTo>
                    <a:pt x="5644" y="2429"/>
                  </a:lnTo>
                  <a:cubicBezTo>
                    <a:pt x="4763" y="2453"/>
                    <a:pt x="3930" y="2834"/>
                    <a:pt x="3263" y="3501"/>
                  </a:cubicBezTo>
                  <a:cubicBezTo>
                    <a:pt x="2620" y="4168"/>
                    <a:pt x="2263" y="5025"/>
                    <a:pt x="2263" y="6001"/>
                  </a:cubicBezTo>
                  <a:cubicBezTo>
                    <a:pt x="2263" y="7811"/>
                    <a:pt x="3691" y="9335"/>
                    <a:pt x="5478" y="9502"/>
                  </a:cubicBezTo>
                  <a:cubicBezTo>
                    <a:pt x="5568" y="9508"/>
                    <a:pt x="5657" y="9511"/>
                    <a:pt x="5747" y="9511"/>
                  </a:cubicBezTo>
                  <a:cubicBezTo>
                    <a:pt x="6038" y="9511"/>
                    <a:pt x="6330" y="9480"/>
                    <a:pt x="6621" y="9407"/>
                  </a:cubicBezTo>
                  <a:cubicBezTo>
                    <a:pt x="6954" y="9335"/>
                    <a:pt x="7264" y="9216"/>
                    <a:pt x="7549" y="9050"/>
                  </a:cubicBezTo>
                  <a:cubicBezTo>
                    <a:pt x="7764" y="8931"/>
                    <a:pt x="7978" y="8788"/>
                    <a:pt x="8145" y="8645"/>
                  </a:cubicBezTo>
                  <a:cubicBezTo>
                    <a:pt x="8192" y="8645"/>
                    <a:pt x="8335" y="8454"/>
                    <a:pt x="8335" y="8454"/>
                  </a:cubicBezTo>
                  <a:cubicBezTo>
                    <a:pt x="8383" y="8502"/>
                    <a:pt x="9074" y="9002"/>
                    <a:pt x="9074" y="9026"/>
                  </a:cubicBezTo>
                  <a:cubicBezTo>
                    <a:pt x="8859" y="9264"/>
                    <a:pt x="8621" y="9455"/>
                    <a:pt x="8359" y="9621"/>
                  </a:cubicBezTo>
                  <a:cubicBezTo>
                    <a:pt x="8097" y="9812"/>
                    <a:pt x="7859" y="9931"/>
                    <a:pt x="7549" y="10050"/>
                  </a:cubicBezTo>
                  <a:cubicBezTo>
                    <a:pt x="7030" y="10261"/>
                    <a:pt x="6464" y="10380"/>
                    <a:pt x="5889" y="10380"/>
                  </a:cubicBezTo>
                  <a:cubicBezTo>
                    <a:pt x="5752" y="10380"/>
                    <a:pt x="5615" y="10373"/>
                    <a:pt x="5478" y="10359"/>
                  </a:cubicBezTo>
                  <a:cubicBezTo>
                    <a:pt x="4430" y="10288"/>
                    <a:pt x="3453" y="9812"/>
                    <a:pt x="2715" y="9050"/>
                  </a:cubicBezTo>
                  <a:cubicBezTo>
                    <a:pt x="2477" y="8788"/>
                    <a:pt x="2239" y="8526"/>
                    <a:pt x="2048" y="8216"/>
                  </a:cubicBezTo>
                  <a:cubicBezTo>
                    <a:pt x="1596" y="7478"/>
                    <a:pt x="1381" y="6597"/>
                    <a:pt x="1453" y="5692"/>
                  </a:cubicBezTo>
                  <a:cubicBezTo>
                    <a:pt x="1524" y="5049"/>
                    <a:pt x="1691" y="4382"/>
                    <a:pt x="2024" y="3810"/>
                  </a:cubicBezTo>
                  <a:cubicBezTo>
                    <a:pt x="2405" y="3120"/>
                    <a:pt x="3001" y="2525"/>
                    <a:pt x="3644" y="2143"/>
                  </a:cubicBezTo>
                  <a:cubicBezTo>
                    <a:pt x="4049" y="1953"/>
                    <a:pt x="4430" y="1786"/>
                    <a:pt x="4835" y="1667"/>
                  </a:cubicBezTo>
                  <a:cubicBezTo>
                    <a:pt x="4906" y="1667"/>
                    <a:pt x="5644" y="1548"/>
                    <a:pt x="5644" y="1548"/>
                  </a:cubicBezTo>
                  <a:close/>
                  <a:moveTo>
                    <a:pt x="5882" y="0"/>
                  </a:moveTo>
                  <a:cubicBezTo>
                    <a:pt x="4311" y="24"/>
                    <a:pt x="2858" y="667"/>
                    <a:pt x="1715" y="1762"/>
                  </a:cubicBezTo>
                  <a:cubicBezTo>
                    <a:pt x="619" y="2906"/>
                    <a:pt x="0" y="4358"/>
                    <a:pt x="0" y="5930"/>
                  </a:cubicBezTo>
                  <a:cubicBezTo>
                    <a:pt x="0" y="7502"/>
                    <a:pt x="619" y="9002"/>
                    <a:pt x="1762" y="10121"/>
                  </a:cubicBezTo>
                  <a:cubicBezTo>
                    <a:pt x="2882" y="11264"/>
                    <a:pt x="4382" y="11884"/>
                    <a:pt x="5954" y="11884"/>
                  </a:cubicBezTo>
                  <a:cubicBezTo>
                    <a:pt x="7168" y="11884"/>
                    <a:pt x="8359" y="11503"/>
                    <a:pt x="9383" y="10812"/>
                  </a:cubicBezTo>
                  <a:cubicBezTo>
                    <a:pt x="10360" y="10121"/>
                    <a:pt x="11098" y="9145"/>
                    <a:pt x="11526" y="8002"/>
                  </a:cubicBezTo>
                  <a:lnTo>
                    <a:pt x="11526" y="7883"/>
                  </a:lnTo>
                  <a:cubicBezTo>
                    <a:pt x="11484" y="7820"/>
                    <a:pt x="11423" y="7789"/>
                    <a:pt x="11365" y="7789"/>
                  </a:cubicBezTo>
                  <a:cubicBezTo>
                    <a:pt x="11291" y="7789"/>
                    <a:pt x="11220" y="7837"/>
                    <a:pt x="11193" y="7930"/>
                  </a:cubicBezTo>
                  <a:cubicBezTo>
                    <a:pt x="10812" y="8954"/>
                    <a:pt x="10098" y="9859"/>
                    <a:pt x="9169" y="10502"/>
                  </a:cubicBezTo>
                  <a:cubicBezTo>
                    <a:pt x="8216" y="11169"/>
                    <a:pt x="7121" y="11526"/>
                    <a:pt x="5954" y="11526"/>
                  </a:cubicBezTo>
                  <a:cubicBezTo>
                    <a:pt x="4454" y="11526"/>
                    <a:pt x="3072" y="10931"/>
                    <a:pt x="2001" y="9883"/>
                  </a:cubicBezTo>
                  <a:cubicBezTo>
                    <a:pt x="929" y="8812"/>
                    <a:pt x="357" y="7406"/>
                    <a:pt x="357" y="5930"/>
                  </a:cubicBezTo>
                  <a:cubicBezTo>
                    <a:pt x="357" y="3334"/>
                    <a:pt x="2263" y="977"/>
                    <a:pt x="4763" y="453"/>
                  </a:cubicBezTo>
                  <a:cubicBezTo>
                    <a:pt x="5097" y="381"/>
                    <a:pt x="5406" y="334"/>
                    <a:pt x="5763" y="334"/>
                  </a:cubicBezTo>
                  <a:lnTo>
                    <a:pt x="5763" y="1167"/>
                  </a:lnTo>
                  <a:cubicBezTo>
                    <a:pt x="5335" y="1191"/>
                    <a:pt x="4858" y="1262"/>
                    <a:pt x="4430" y="1405"/>
                  </a:cubicBezTo>
                  <a:cubicBezTo>
                    <a:pt x="4096" y="1524"/>
                    <a:pt x="3787" y="1667"/>
                    <a:pt x="3477" y="1858"/>
                  </a:cubicBezTo>
                  <a:cubicBezTo>
                    <a:pt x="3144" y="2048"/>
                    <a:pt x="2882" y="2263"/>
                    <a:pt x="2596" y="2525"/>
                  </a:cubicBezTo>
                  <a:cubicBezTo>
                    <a:pt x="1810" y="3287"/>
                    <a:pt x="1334" y="4263"/>
                    <a:pt x="1215" y="5335"/>
                  </a:cubicBezTo>
                  <a:cubicBezTo>
                    <a:pt x="1191" y="5597"/>
                    <a:pt x="1191" y="5882"/>
                    <a:pt x="1191" y="6097"/>
                  </a:cubicBezTo>
                  <a:cubicBezTo>
                    <a:pt x="1215" y="6621"/>
                    <a:pt x="1310" y="7121"/>
                    <a:pt x="1477" y="7621"/>
                  </a:cubicBezTo>
                  <a:cubicBezTo>
                    <a:pt x="1667" y="8097"/>
                    <a:pt x="1929" y="8550"/>
                    <a:pt x="2239" y="8931"/>
                  </a:cubicBezTo>
                  <a:cubicBezTo>
                    <a:pt x="3134" y="10059"/>
                    <a:pt x="4541" y="10689"/>
                    <a:pt x="5974" y="10689"/>
                  </a:cubicBezTo>
                  <a:cubicBezTo>
                    <a:pt x="6447" y="10689"/>
                    <a:pt x="6922" y="10620"/>
                    <a:pt x="7383" y="10479"/>
                  </a:cubicBezTo>
                  <a:cubicBezTo>
                    <a:pt x="7859" y="10336"/>
                    <a:pt x="8335" y="10097"/>
                    <a:pt x="8740" y="9788"/>
                  </a:cubicBezTo>
                  <a:cubicBezTo>
                    <a:pt x="9383" y="9359"/>
                    <a:pt x="9883" y="8716"/>
                    <a:pt x="10240" y="8002"/>
                  </a:cubicBezTo>
                  <a:cubicBezTo>
                    <a:pt x="10360" y="7764"/>
                    <a:pt x="10455" y="7502"/>
                    <a:pt x="10526" y="7240"/>
                  </a:cubicBezTo>
                  <a:cubicBezTo>
                    <a:pt x="10574" y="7121"/>
                    <a:pt x="10598" y="6978"/>
                    <a:pt x="10621" y="6859"/>
                  </a:cubicBezTo>
                  <a:cubicBezTo>
                    <a:pt x="10645" y="6740"/>
                    <a:pt x="10717" y="6144"/>
                    <a:pt x="10717" y="6144"/>
                  </a:cubicBezTo>
                  <a:lnTo>
                    <a:pt x="11550" y="6144"/>
                  </a:lnTo>
                  <a:cubicBezTo>
                    <a:pt x="11550" y="6502"/>
                    <a:pt x="11479" y="6859"/>
                    <a:pt x="11407" y="7216"/>
                  </a:cubicBezTo>
                  <a:cubicBezTo>
                    <a:pt x="11407" y="7240"/>
                    <a:pt x="11407" y="7287"/>
                    <a:pt x="11431" y="7335"/>
                  </a:cubicBezTo>
                  <a:cubicBezTo>
                    <a:pt x="11474" y="7378"/>
                    <a:pt x="11523" y="7396"/>
                    <a:pt x="11571" y="7396"/>
                  </a:cubicBezTo>
                  <a:cubicBezTo>
                    <a:pt x="11655" y="7396"/>
                    <a:pt x="11734" y="7340"/>
                    <a:pt x="11765" y="7264"/>
                  </a:cubicBezTo>
                  <a:cubicBezTo>
                    <a:pt x="11836" y="6883"/>
                    <a:pt x="11907" y="6454"/>
                    <a:pt x="11907" y="6049"/>
                  </a:cubicBezTo>
                  <a:cubicBezTo>
                    <a:pt x="11812" y="6001"/>
                    <a:pt x="11788" y="5930"/>
                    <a:pt x="11765" y="5882"/>
                  </a:cubicBezTo>
                  <a:cubicBezTo>
                    <a:pt x="11693" y="5811"/>
                    <a:pt x="11646" y="5811"/>
                    <a:pt x="11574" y="5811"/>
                  </a:cubicBezTo>
                  <a:lnTo>
                    <a:pt x="10526" y="5811"/>
                  </a:lnTo>
                  <a:cubicBezTo>
                    <a:pt x="10407" y="5811"/>
                    <a:pt x="10288" y="5930"/>
                    <a:pt x="10288" y="6049"/>
                  </a:cubicBezTo>
                  <a:cubicBezTo>
                    <a:pt x="10288" y="7025"/>
                    <a:pt x="9931" y="7978"/>
                    <a:pt x="9336" y="8740"/>
                  </a:cubicBezTo>
                  <a:lnTo>
                    <a:pt x="8526" y="8145"/>
                  </a:lnTo>
                  <a:cubicBezTo>
                    <a:pt x="8493" y="8112"/>
                    <a:pt x="8439" y="8094"/>
                    <a:pt x="8384" y="8094"/>
                  </a:cubicBezTo>
                  <a:cubicBezTo>
                    <a:pt x="8320" y="8094"/>
                    <a:pt x="8255" y="8117"/>
                    <a:pt x="8216" y="8169"/>
                  </a:cubicBezTo>
                  <a:cubicBezTo>
                    <a:pt x="7645" y="8764"/>
                    <a:pt x="6859" y="9121"/>
                    <a:pt x="6073" y="9145"/>
                  </a:cubicBezTo>
                  <a:lnTo>
                    <a:pt x="6073" y="8192"/>
                  </a:lnTo>
                  <a:cubicBezTo>
                    <a:pt x="6073" y="8073"/>
                    <a:pt x="5978" y="7954"/>
                    <a:pt x="5835" y="7954"/>
                  </a:cubicBezTo>
                  <a:cubicBezTo>
                    <a:pt x="4906" y="7930"/>
                    <a:pt x="4120" y="7264"/>
                    <a:pt x="3953" y="6382"/>
                  </a:cubicBezTo>
                  <a:cubicBezTo>
                    <a:pt x="3934" y="6304"/>
                    <a:pt x="3865" y="6257"/>
                    <a:pt x="3788" y="6257"/>
                  </a:cubicBezTo>
                  <a:cubicBezTo>
                    <a:pt x="3772" y="6257"/>
                    <a:pt x="3755" y="6259"/>
                    <a:pt x="3739" y="6263"/>
                  </a:cubicBezTo>
                  <a:cubicBezTo>
                    <a:pt x="3644" y="6287"/>
                    <a:pt x="3596" y="6382"/>
                    <a:pt x="3620" y="6478"/>
                  </a:cubicBezTo>
                  <a:cubicBezTo>
                    <a:pt x="3834" y="7478"/>
                    <a:pt x="4692" y="8216"/>
                    <a:pt x="5740" y="8311"/>
                  </a:cubicBezTo>
                  <a:lnTo>
                    <a:pt x="5740" y="9169"/>
                  </a:lnTo>
                  <a:lnTo>
                    <a:pt x="5716" y="9169"/>
                  </a:lnTo>
                  <a:cubicBezTo>
                    <a:pt x="5382" y="9145"/>
                    <a:pt x="5025" y="9073"/>
                    <a:pt x="4715" y="8931"/>
                  </a:cubicBezTo>
                  <a:cubicBezTo>
                    <a:pt x="4049" y="8669"/>
                    <a:pt x="3477" y="8169"/>
                    <a:pt x="3120" y="7549"/>
                  </a:cubicBezTo>
                  <a:cubicBezTo>
                    <a:pt x="2858" y="7073"/>
                    <a:pt x="2715" y="6406"/>
                    <a:pt x="2715" y="5835"/>
                  </a:cubicBezTo>
                  <a:cubicBezTo>
                    <a:pt x="2739" y="5073"/>
                    <a:pt x="3072" y="4287"/>
                    <a:pt x="3596" y="3739"/>
                  </a:cubicBezTo>
                  <a:cubicBezTo>
                    <a:pt x="3739" y="3572"/>
                    <a:pt x="3858" y="3453"/>
                    <a:pt x="4049" y="3334"/>
                  </a:cubicBezTo>
                  <a:cubicBezTo>
                    <a:pt x="4120" y="3287"/>
                    <a:pt x="4263" y="3191"/>
                    <a:pt x="4382" y="3144"/>
                  </a:cubicBezTo>
                  <a:lnTo>
                    <a:pt x="4739" y="3930"/>
                  </a:lnTo>
                  <a:cubicBezTo>
                    <a:pt x="4144" y="4287"/>
                    <a:pt x="3691" y="4930"/>
                    <a:pt x="3596" y="5597"/>
                  </a:cubicBezTo>
                  <a:cubicBezTo>
                    <a:pt x="3596" y="5620"/>
                    <a:pt x="3596" y="5692"/>
                    <a:pt x="3620" y="5716"/>
                  </a:cubicBezTo>
                  <a:cubicBezTo>
                    <a:pt x="3665" y="5761"/>
                    <a:pt x="3720" y="5782"/>
                    <a:pt x="3773" y="5782"/>
                  </a:cubicBezTo>
                  <a:cubicBezTo>
                    <a:pt x="3859" y="5782"/>
                    <a:pt x="3939" y="5724"/>
                    <a:pt x="3953" y="5620"/>
                  </a:cubicBezTo>
                  <a:cubicBezTo>
                    <a:pt x="4049" y="5025"/>
                    <a:pt x="4430" y="4477"/>
                    <a:pt x="5001" y="4192"/>
                  </a:cubicBezTo>
                  <a:cubicBezTo>
                    <a:pt x="5120" y="4144"/>
                    <a:pt x="5144" y="4001"/>
                    <a:pt x="5120" y="3882"/>
                  </a:cubicBezTo>
                  <a:lnTo>
                    <a:pt x="4739" y="2977"/>
                  </a:lnTo>
                  <a:cubicBezTo>
                    <a:pt x="5097" y="2834"/>
                    <a:pt x="5478" y="2739"/>
                    <a:pt x="5882" y="2739"/>
                  </a:cubicBezTo>
                  <a:cubicBezTo>
                    <a:pt x="6001" y="2739"/>
                    <a:pt x="6121" y="2620"/>
                    <a:pt x="6121" y="2501"/>
                  </a:cubicBezTo>
                  <a:lnTo>
                    <a:pt x="6121" y="238"/>
                  </a:lnTo>
                  <a:lnTo>
                    <a:pt x="6121" y="191"/>
                  </a:lnTo>
                  <a:cubicBezTo>
                    <a:pt x="6097" y="72"/>
                    <a:pt x="5978" y="0"/>
                    <a:pt x="58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8" name="Google Shape;13928;p27"/>
            <p:cNvSpPr/>
            <p:nvPr/>
          </p:nvSpPr>
          <p:spPr>
            <a:xfrm>
              <a:off x="5333763" y="1994383"/>
              <a:ext cx="33950" cy="53025"/>
            </a:xfrm>
            <a:custGeom>
              <a:avLst/>
              <a:gdLst/>
              <a:ahLst/>
              <a:cxnLst/>
              <a:rect l="l" t="t" r="r" b="b"/>
              <a:pathLst>
                <a:path w="1358" h="2121" extrusionOk="0">
                  <a:moveTo>
                    <a:pt x="191" y="1"/>
                  </a:moveTo>
                  <a:cubicBezTo>
                    <a:pt x="72" y="1"/>
                    <a:pt x="0" y="120"/>
                    <a:pt x="24" y="239"/>
                  </a:cubicBezTo>
                  <a:cubicBezTo>
                    <a:pt x="48" y="311"/>
                    <a:pt x="119" y="358"/>
                    <a:pt x="191" y="358"/>
                  </a:cubicBezTo>
                  <a:lnTo>
                    <a:pt x="882" y="358"/>
                  </a:lnTo>
                  <a:lnTo>
                    <a:pt x="239" y="1882"/>
                  </a:lnTo>
                  <a:cubicBezTo>
                    <a:pt x="191" y="1978"/>
                    <a:pt x="239" y="2025"/>
                    <a:pt x="286" y="2097"/>
                  </a:cubicBezTo>
                  <a:cubicBezTo>
                    <a:pt x="310" y="2120"/>
                    <a:pt x="381" y="2120"/>
                    <a:pt x="405" y="2120"/>
                  </a:cubicBezTo>
                  <a:cubicBezTo>
                    <a:pt x="477" y="2120"/>
                    <a:pt x="548" y="2097"/>
                    <a:pt x="548" y="2025"/>
                  </a:cubicBezTo>
                  <a:lnTo>
                    <a:pt x="1334" y="263"/>
                  </a:lnTo>
                  <a:cubicBezTo>
                    <a:pt x="1358" y="191"/>
                    <a:pt x="1334" y="96"/>
                    <a:pt x="1239" y="25"/>
                  </a:cubicBezTo>
                  <a:cubicBezTo>
                    <a:pt x="1215" y="1"/>
                    <a:pt x="1191" y="1"/>
                    <a:pt x="11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29" name="Google Shape;13929;p27"/>
            <p:cNvSpPr/>
            <p:nvPr/>
          </p:nvSpPr>
          <p:spPr>
            <a:xfrm>
              <a:off x="5369488" y="1993808"/>
              <a:ext cx="36325" cy="54800"/>
            </a:xfrm>
            <a:custGeom>
              <a:avLst/>
              <a:gdLst/>
              <a:ahLst/>
              <a:cxnLst/>
              <a:rect l="l" t="t" r="r" b="b"/>
              <a:pathLst>
                <a:path w="1453" h="2192" extrusionOk="0">
                  <a:moveTo>
                    <a:pt x="381" y="0"/>
                  </a:moveTo>
                  <a:cubicBezTo>
                    <a:pt x="357" y="0"/>
                    <a:pt x="310" y="24"/>
                    <a:pt x="310" y="48"/>
                  </a:cubicBezTo>
                  <a:lnTo>
                    <a:pt x="167" y="977"/>
                  </a:lnTo>
                  <a:lnTo>
                    <a:pt x="167" y="1000"/>
                  </a:lnTo>
                  <a:cubicBezTo>
                    <a:pt x="185" y="1127"/>
                    <a:pt x="285" y="1185"/>
                    <a:pt x="363" y="1185"/>
                  </a:cubicBezTo>
                  <a:cubicBezTo>
                    <a:pt x="389" y="1185"/>
                    <a:pt x="412" y="1179"/>
                    <a:pt x="429" y="1167"/>
                  </a:cubicBezTo>
                  <a:cubicBezTo>
                    <a:pt x="524" y="1119"/>
                    <a:pt x="596" y="1096"/>
                    <a:pt x="762" y="1096"/>
                  </a:cubicBezTo>
                  <a:lnTo>
                    <a:pt x="786" y="1096"/>
                  </a:lnTo>
                  <a:cubicBezTo>
                    <a:pt x="977" y="1167"/>
                    <a:pt x="1072" y="1334"/>
                    <a:pt x="1072" y="1477"/>
                  </a:cubicBezTo>
                  <a:cubicBezTo>
                    <a:pt x="1072" y="1691"/>
                    <a:pt x="881" y="1834"/>
                    <a:pt x="715" y="1834"/>
                  </a:cubicBezTo>
                  <a:cubicBezTo>
                    <a:pt x="524" y="1834"/>
                    <a:pt x="381" y="1715"/>
                    <a:pt x="357" y="1548"/>
                  </a:cubicBezTo>
                  <a:lnTo>
                    <a:pt x="357" y="1477"/>
                  </a:lnTo>
                  <a:cubicBezTo>
                    <a:pt x="357" y="1379"/>
                    <a:pt x="269" y="1293"/>
                    <a:pt x="168" y="1293"/>
                  </a:cubicBezTo>
                  <a:cubicBezTo>
                    <a:pt x="120" y="1293"/>
                    <a:pt x="70" y="1312"/>
                    <a:pt x="24" y="1358"/>
                  </a:cubicBezTo>
                  <a:cubicBezTo>
                    <a:pt x="0" y="1358"/>
                    <a:pt x="0" y="1405"/>
                    <a:pt x="0" y="1405"/>
                  </a:cubicBezTo>
                  <a:lnTo>
                    <a:pt x="0" y="1572"/>
                  </a:lnTo>
                  <a:cubicBezTo>
                    <a:pt x="48" y="1929"/>
                    <a:pt x="334" y="2191"/>
                    <a:pt x="715" y="2191"/>
                  </a:cubicBezTo>
                  <a:cubicBezTo>
                    <a:pt x="1096" y="2191"/>
                    <a:pt x="1382" y="1905"/>
                    <a:pt x="1429" y="1453"/>
                  </a:cubicBezTo>
                  <a:cubicBezTo>
                    <a:pt x="1453" y="1119"/>
                    <a:pt x="1262" y="834"/>
                    <a:pt x="905" y="715"/>
                  </a:cubicBezTo>
                  <a:lnTo>
                    <a:pt x="596" y="715"/>
                  </a:lnTo>
                  <a:lnTo>
                    <a:pt x="643" y="357"/>
                  </a:lnTo>
                  <a:lnTo>
                    <a:pt x="1143" y="357"/>
                  </a:lnTo>
                  <a:cubicBezTo>
                    <a:pt x="1262" y="357"/>
                    <a:pt x="1382" y="167"/>
                    <a:pt x="1239" y="24"/>
                  </a:cubicBezTo>
                  <a:cubicBezTo>
                    <a:pt x="1239" y="0"/>
                    <a:pt x="1239" y="0"/>
                    <a:pt x="1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30" name="Google Shape;13930;p27"/>
            <p:cNvSpPr/>
            <p:nvPr/>
          </p:nvSpPr>
          <p:spPr>
            <a:xfrm>
              <a:off x="5421288" y="1991808"/>
              <a:ext cx="30975" cy="60950"/>
            </a:xfrm>
            <a:custGeom>
              <a:avLst/>
              <a:gdLst/>
              <a:ahLst/>
              <a:cxnLst/>
              <a:rect l="l" t="t" r="r" b="b"/>
              <a:pathLst>
                <a:path w="1239" h="2438" extrusionOk="0">
                  <a:moveTo>
                    <a:pt x="1073" y="0"/>
                  </a:moveTo>
                  <a:cubicBezTo>
                    <a:pt x="997" y="0"/>
                    <a:pt x="923" y="31"/>
                    <a:pt x="905" y="104"/>
                  </a:cubicBezTo>
                  <a:lnTo>
                    <a:pt x="24" y="2200"/>
                  </a:lnTo>
                  <a:cubicBezTo>
                    <a:pt x="0" y="2271"/>
                    <a:pt x="24" y="2390"/>
                    <a:pt x="119" y="2438"/>
                  </a:cubicBezTo>
                  <a:lnTo>
                    <a:pt x="191" y="2438"/>
                  </a:lnTo>
                  <a:cubicBezTo>
                    <a:pt x="238" y="2438"/>
                    <a:pt x="310" y="2390"/>
                    <a:pt x="357" y="2343"/>
                  </a:cubicBezTo>
                  <a:lnTo>
                    <a:pt x="1215" y="247"/>
                  </a:lnTo>
                  <a:cubicBezTo>
                    <a:pt x="1238" y="152"/>
                    <a:pt x="1215" y="33"/>
                    <a:pt x="1143" y="9"/>
                  </a:cubicBezTo>
                  <a:cubicBezTo>
                    <a:pt x="1121" y="3"/>
                    <a:pt x="1097" y="0"/>
                    <a:pt x="10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31" name="Google Shape;13931;p27"/>
            <p:cNvSpPr/>
            <p:nvPr/>
          </p:nvSpPr>
          <p:spPr>
            <a:xfrm>
              <a:off x="5412338" y="1994983"/>
              <a:ext cx="13125" cy="13725"/>
            </a:xfrm>
            <a:custGeom>
              <a:avLst/>
              <a:gdLst/>
              <a:ahLst/>
              <a:cxnLst/>
              <a:rect l="l" t="t" r="r" b="b"/>
              <a:pathLst>
                <a:path w="525" h="549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29"/>
                    <a:pt x="120" y="549"/>
                    <a:pt x="263" y="549"/>
                  </a:cubicBezTo>
                  <a:cubicBezTo>
                    <a:pt x="406" y="549"/>
                    <a:pt x="525" y="429"/>
                    <a:pt x="525" y="263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32" name="Google Shape;13932;p27"/>
            <p:cNvSpPr/>
            <p:nvPr/>
          </p:nvSpPr>
          <p:spPr>
            <a:xfrm>
              <a:off x="5447463" y="2036058"/>
              <a:ext cx="13125" cy="13125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06"/>
                    <a:pt x="120" y="525"/>
                    <a:pt x="263" y="525"/>
                  </a:cubicBezTo>
                  <a:cubicBezTo>
                    <a:pt x="406" y="525"/>
                    <a:pt x="525" y="406"/>
                    <a:pt x="525" y="263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33" name="Google Shape;13933;p27"/>
          <p:cNvGrpSpPr/>
          <p:nvPr/>
        </p:nvGrpSpPr>
        <p:grpSpPr>
          <a:xfrm>
            <a:off x="6274094" y="1767099"/>
            <a:ext cx="356019" cy="353897"/>
            <a:chOff x="5676688" y="1930683"/>
            <a:chExt cx="297700" cy="295925"/>
          </a:xfrm>
        </p:grpSpPr>
        <p:sp>
          <p:nvSpPr>
            <p:cNvPr id="13934" name="Google Shape;13934;p27"/>
            <p:cNvSpPr/>
            <p:nvPr/>
          </p:nvSpPr>
          <p:spPr>
            <a:xfrm>
              <a:off x="5776113" y="2057508"/>
              <a:ext cx="86350" cy="8950"/>
            </a:xfrm>
            <a:custGeom>
              <a:avLst/>
              <a:gdLst/>
              <a:ahLst/>
              <a:cxnLst/>
              <a:rect l="l" t="t" r="r" b="b"/>
              <a:pathLst>
                <a:path w="3454" h="358" extrusionOk="0">
                  <a:moveTo>
                    <a:pt x="215" y="0"/>
                  </a:moveTo>
                  <a:cubicBezTo>
                    <a:pt x="120" y="0"/>
                    <a:pt x="72" y="72"/>
                    <a:pt x="48" y="167"/>
                  </a:cubicBezTo>
                  <a:cubicBezTo>
                    <a:pt x="1" y="286"/>
                    <a:pt x="96" y="358"/>
                    <a:pt x="191" y="358"/>
                  </a:cubicBezTo>
                  <a:lnTo>
                    <a:pt x="3239" y="358"/>
                  </a:lnTo>
                  <a:cubicBezTo>
                    <a:pt x="3335" y="358"/>
                    <a:pt x="3406" y="310"/>
                    <a:pt x="3430" y="215"/>
                  </a:cubicBezTo>
                  <a:cubicBezTo>
                    <a:pt x="3454" y="96"/>
                    <a:pt x="3358" y="0"/>
                    <a:pt x="3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35" name="Google Shape;13935;p27"/>
            <p:cNvSpPr/>
            <p:nvPr/>
          </p:nvSpPr>
          <p:spPr>
            <a:xfrm>
              <a:off x="5776113" y="2080133"/>
              <a:ext cx="87550" cy="8950"/>
            </a:xfrm>
            <a:custGeom>
              <a:avLst/>
              <a:gdLst/>
              <a:ahLst/>
              <a:cxnLst/>
              <a:rect l="l" t="t" r="r" b="b"/>
              <a:pathLst>
                <a:path w="3502" h="358" extrusionOk="0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3287" y="357"/>
                  </a:lnTo>
                  <a:cubicBezTo>
                    <a:pt x="3406" y="357"/>
                    <a:pt x="3501" y="262"/>
                    <a:pt x="3454" y="143"/>
                  </a:cubicBezTo>
                  <a:cubicBezTo>
                    <a:pt x="3430" y="48"/>
                    <a:pt x="3335" y="0"/>
                    <a:pt x="3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36" name="Google Shape;13936;p27"/>
            <p:cNvSpPr/>
            <p:nvPr/>
          </p:nvSpPr>
          <p:spPr>
            <a:xfrm>
              <a:off x="5795763" y="2101558"/>
              <a:ext cx="48850" cy="8950"/>
            </a:xfrm>
            <a:custGeom>
              <a:avLst/>
              <a:gdLst/>
              <a:ahLst/>
              <a:cxnLst/>
              <a:rect l="l" t="t" r="r" b="b"/>
              <a:pathLst>
                <a:path w="1954" h="358" extrusionOk="0">
                  <a:moveTo>
                    <a:pt x="215" y="1"/>
                  </a:moveTo>
                  <a:cubicBezTo>
                    <a:pt x="120" y="1"/>
                    <a:pt x="48" y="72"/>
                    <a:pt x="24" y="143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1763" y="358"/>
                  </a:lnTo>
                  <a:cubicBezTo>
                    <a:pt x="1882" y="358"/>
                    <a:pt x="1953" y="263"/>
                    <a:pt x="1929" y="143"/>
                  </a:cubicBezTo>
                  <a:cubicBezTo>
                    <a:pt x="1882" y="72"/>
                    <a:pt x="1787" y="1"/>
                    <a:pt x="17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37" name="Google Shape;13937;p27"/>
            <p:cNvSpPr/>
            <p:nvPr/>
          </p:nvSpPr>
          <p:spPr>
            <a:xfrm>
              <a:off x="5676688" y="1930683"/>
              <a:ext cx="297700" cy="295925"/>
            </a:xfrm>
            <a:custGeom>
              <a:avLst/>
              <a:gdLst/>
              <a:ahLst/>
              <a:cxnLst/>
              <a:rect l="l" t="t" r="r" b="b"/>
              <a:pathLst>
                <a:path w="11908" h="11837" extrusionOk="0">
                  <a:moveTo>
                    <a:pt x="5740" y="310"/>
                  </a:moveTo>
                  <a:lnTo>
                    <a:pt x="5740" y="2668"/>
                  </a:lnTo>
                  <a:cubicBezTo>
                    <a:pt x="4073" y="2763"/>
                    <a:pt x="2763" y="4097"/>
                    <a:pt x="2644" y="5740"/>
                  </a:cubicBezTo>
                  <a:lnTo>
                    <a:pt x="334" y="5740"/>
                  </a:lnTo>
                  <a:cubicBezTo>
                    <a:pt x="382" y="4311"/>
                    <a:pt x="953" y="2978"/>
                    <a:pt x="1953" y="1954"/>
                  </a:cubicBezTo>
                  <a:cubicBezTo>
                    <a:pt x="2977" y="953"/>
                    <a:pt x="4311" y="382"/>
                    <a:pt x="5740" y="310"/>
                  </a:cubicBezTo>
                  <a:close/>
                  <a:moveTo>
                    <a:pt x="11003" y="6121"/>
                  </a:moveTo>
                  <a:cubicBezTo>
                    <a:pt x="10955" y="7407"/>
                    <a:pt x="10455" y="8622"/>
                    <a:pt x="9526" y="9550"/>
                  </a:cubicBezTo>
                  <a:cubicBezTo>
                    <a:pt x="8598" y="10479"/>
                    <a:pt x="7407" y="10979"/>
                    <a:pt x="6097" y="11027"/>
                  </a:cubicBezTo>
                  <a:lnTo>
                    <a:pt x="6097" y="9908"/>
                  </a:lnTo>
                  <a:cubicBezTo>
                    <a:pt x="7073" y="9884"/>
                    <a:pt x="8002" y="9455"/>
                    <a:pt x="8717" y="8741"/>
                  </a:cubicBezTo>
                  <a:cubicBezTo>
                    <a:pt x="9431" y="8026"/>
                    <a:pt x="9812" y="7098"/>
                    <a:pt x="9884" y="6121"/>
                  </a:cubicBezTo>
                  <a:close/>
                  <a:moveTo>
                    <a:pt x="5978" y="3001"/>
                  </a:moveTo>
                  <a:cubicBezTo>
                    <a:pt x="6764" y="3001"/>
                    <a:pt x="7478" y="3287"/>
                    <a:pt x="8002" y="3835"/>
                  </a:cubicBezTo>
                  <a:cubicBezTo>
                    <a:pt x="8550" y="4359"/>
                    <a:pt x="8860" y="5073"/>
                    <a:pt x="8860" y="5859"/>
                  </a:cubicBezTo>
                  <a:cubicBezTo>
                    <a:pt x="8860" y="6002"/>
                    <a:pt x="8979" y="6097"/>
                    <a:pt x="9098" y="6097"/>
                  </a:cubicBezTo>
                  <a:lnTo>
                    <a:pt x="9550" y="6097"/>
                  </a:lnTo>
                  <a:cubicBezTo>
                    <a:pt x="9526" y="6978"/>
                    <a:pt x="9145" y="7812"/>
                    <a:pt x="8502" y="8455"/>
                  </a:cubicBezTo>
                  <a:cubicBezTo>
                    <a:pt x="7883" y="9074"/>
                    <a:pt x="7050" y="9455"/>
                    <a:pt x="6121" y="9479"/>
                  </a:cubicBezTo>
                  <a:lnTo>
                    <a:pt x="6121" y="9050"/>
                  </a:lnTo>
                  <a:cubicBezTo>
                    <a:pt x="6097" y="8955"/>
                    <a:pt x="5978" y="8860"/>
                    <a:pt x="5859" y="8836"/>
                  </a:cubicBezTo>
                  <a:cubicBezTo>
                    <a:pt x="5025" y="8812"/>
                    <a:pt x="4216" y="8407"/>
                    <a:pt x="3692" y="7764"/>
                  </a:cubicBezTo>
                  <a:cubicBezTo>
                    <a:pt x="3650" y="7723"/>
                    <a:pt x="3593" y="7697"/>
                    <a:pt x="3542" y="7697"/>
                  </a:cubicBezTo>
                  <a:cubicBezTo>
                    <a:pt x="3506" y="7697"/>
                    <a:pt x="3474" y="7711"/>
                    <a:pt x="3454" y="7740"/>
                  </a:cubicBezTo>
                  <a:cubicBezTo>
                    <a:pt x="3382" y="7788"/>
                    <a:pt x="3358" y="7907"/>
                    <a:pt x="3430" y="7979"/>
                  </a:cubicBezTo>
                  <a:cubicBezTo>
                    <a:pt x="4025" y="8693"/>
                    <a:pt x="4859" y="9098"/>
                    <a:pt x="5764" y="9169"/>
                  </a:cubicBezTo>
                  <a:lnTo>
                    <a:pt x="5764" y="11503"/>
                  </a:lnTo>
                  <a:cubicBezTo>
                    <a:pt x="4335" y="11479"/>
                    <a:pt x="2977" y="10884"/>
                    <a:pt x="1953" y="9836"/>
                  </a:cubicBezTo>
                  <a:cubicBezTo>
                    <a:pt x="953" y="8836"/>
                    <a:pt x="382" y="7502"/>
                    <a:pt x="358" y="6097"/>
                  </a:cubicBezTo>
                  <a:lnTo>
                    <a:pt x="2715" y="6097"/>
                  </a:lnTo>
                  <a:cubicBezTo>
                    <a:pt x="2739" y="6502"/>
                    <a:pt x="2834" y="6907"/>
                    <a:pt x="3001" y="7264"/>
                  </a:cubicBezTo>
                  <a:cubicBezTo>
                    <a:pt x="3018" y="7316"/>
                    <a:pt x="3073" y="7355"/>
                    <a:pt x="3137" y="7355"/>
                  </a:cubicBezTo>
                  <a:cubicBezTo>
                    <a:pt x="3162" y="7355"/>
                    <a:pt x="3189" y="7349"/>
                    <a:pt x="3215" y="7336"/>
                  </a:cubicBezTo>
                  <a:cubicBezTo>
                    <a:pt x="3335" y="7312"/>
                    <a:pt x="3382" y="7193"/>
                    <a:pt x="3335" y="7098"/>
                  </a:cubicBezTo>
                  <a:cubicBezTo>
                    <a:pt x="3144" y="6716"/>
                    <a:pt x="3073" y="6335"/>
                    <a:pt x="3073" y="5907"/>
                  </a:cubicBezTo>
                  <a:cubicBezTo>
                    <a:pt x="3073" y="4311"/>
                    <a:pt x="4382" y="3001"/>
                    <a:pt x="5978" y="3001"/>
                  </a:cubicBezTo>
                  <a:close/>
                  <a:moveTo>
                    <a:pt x="5954" y="1"/>
                  </a:moveTo>
                  <a:cubicBezTo>
                    <a:pt x="4382" y="1"/>
                    <a:pt x="2882" y="620"/>
                    <a:pt x="1763" y="1715"/>
                  </a:cubicBezTo>
                  <a:cubicBezTo>
                    <a:pt x="620" y="2859"/>
                    <a:pt x="1" y="4335"/>
                    <a:pt x="1" y="5907"/>
                  </a:cubicBezTo>
                  <a:cubicBezTo>
                    <a:pt x="1" y="7502"/>
                    <a:pt x="620" y="8979"/>
                    <a:pt x="1715" y="10074"/>
                  </a:cubicBezTo>
                  <a:cubicBezTo>
                    <a:pt x="2834" y="11194"/>
                    <a:pt x="4311" y="11813"/>
                    <a:pt x="5883" y="11837"/>
                  </a:cubicBezTo>
                  <a:cubicBezTo>
                    <a:pt x="5954" y="11837"/>
                    <a:pt x="6049" y="11813"/>
                    <a:pt x="6073" y="11741"/>
                  </a:cubicBezTo>
                  <a:cubicBezTo>
                    <a:pt x="6097" y="11717"/>
                    <a:pt x="6121" y="11670"/>
                    <a:pt x="6121" y="11598"/>
                  </a:cubicBezTo>
                  <a:lnTo>
                    <a:pt x="6121" y="11336"/>
                  </a:lnTo>
                  <a:cubicBezTo>
                    <a:pt x="7502" y="11265"/>
                    <a:pt x="8812" y="10741"/>
                    <a:pt x="9788" y="9741"/>
                  </a:cubicBezTo>
                  <a:cubicBezTo>
                    <a:pt x="10765" y="8765"/>
                    <a:pt x="11336" y="7502"/>
                    <a:pt x="11360" y="6097"/>
                  </a:cubicBezTo>
                  <a:lnTo>
                    <a:pt x="11646" y="6097"/>
                  </a:lnTo>
                  <a:cubicBezTo>
                    <a:pt x="11693" y="6097"/>
                    <a:pt x="11717" y="6097"/>
                    <a:pt x="11789" y="6050"/>
                  </a:cubicBezTo>
                  <a:cubicBezTo>
                    <a:pt x="11836" y="6002"/>
                    <a:pt x="11908" y="5931"/>
                    <a:pt x="11908" y="5859"/>
                  </a:cubicBezTo>
                  <a:cubicBezTo>
                    <a:pt x="11884" y="5383"/>
                    <a:pt x="11813" y="4883"/>
                    <a:pt x="11693" y="4430"/>
                  </a:cubicBezTo>
                  <a:cubicBezTo>
                    <a:pt x="11675" y="4338"/>
                    <a:pt x="11599" y="4303"/>
                    <a:pt x="11522" y="4303"/>
                  </a:cubicBezTo>
                  <a:cubicBezTo>
                    <a:pt x="11499" y="4303"/>
                    <a:pt x="11477" y="4306"/>
                    <a:pt x="11455" y="4311"/>
                  </a:cubicBezTo>
                  <a:cubicBezTo>
                    <a:pt x="11408" y="4335"/>
                    <a:pt x="11336" y="4430"/>
                    <a:pt x="11360" y="4526"/>
                  </a:cubicBezTo>
                  <a:cubicBezTo>
                    <a:pt x="11479" y="4930"/>
                    <a:pt x="11551" y="5359"/>
                    <a:pt x="11551" y="5764"/>
                  </a:cubicBezTo>
                  <a:lnTo>
                    <a:pt x="9193" y="5764"/>
                  </a:lnTo>
                  <a:cubicBezTo>
                    <a:pt x="9169" y="4954"/>
                    <a:pt x="8812" y="4192"/>
                    <a:pt x="8217" y="3621"/>
                  </a:cubicBezTo>
                  <a:cubicBezTo>
                    <a:pt x="7645" y="3049"/>
                    <a:pt x="6907" y="2739"/>
                    <a:pt x="6097" y="2692"/>
                  </a:cubicBezTo>
                  <a:lnTo>
                    <a:pt x="6097" y="358"/>
                  </a:lnTo>
                  <a:cubicBezTo>
                    <a:pt x="8264" y="406"/>
                    <a:pt x="10217" y="1715"/>
                    <a:pt x="11074" y="3716"/>
                  </a:cubicBezTo>
                  <a:lnTo>
                    <a:pt x="11098" y="3740"/>
                  </a:lnTo>
                  <a:cubicBezTo>
                    <a:pt x="11122" y="3835"/>
                    <a:pt x="11217" y="3859"/>
                    <a:pt x="11312" y="3859"/>
                  </a:cubicBezTo>
                  <a:cubicBezTo>
                    <a:pt x="11431" y="3835"/>
                    <a:pt x="11479" y="3716"/>
                    <a:pt x="11431" y="3621"/>
                  </a:cubicBezTo>
                  <a:lnTo>
                    <a:pt x="11408" y="3597"/>
                  </a:lnTo>
                  <a:cubicBezTo>
                    <a:pt x="10455" y="1406"/>
                    <a:pt x="8336" y="25"/>
                    <a:pt x="59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3938" name="Google Shape;13938;p27"/>
          <p:cNvSpPr/>
          <p:nvPr/>
        </p:nvSpPr>
        <p:spPr>
          <a:xfrm>
            <a:off x="7034468" y="1768508"/>
            <a:ext cx="302622" cy="357455"/>
          </a:xfrm>
          <a:custGeom>
            <a:avLst/>
            <a:gdLst/>
            <a:ahLst/>
            <a:cxnLst/>
            <a:rect l="l" t="t" r="r" b="b"/>
            <a:pathLst>
              <a:path w="10122" h="11956" extrusionOk="0">
                <a:moveTo>
                  <a:pt x="2644" y="1620"/>
                </a:moveTo>
                <a:lnTo>
                  <a:pt x="4858" y="4144"/>
                </a:lnTo>
                <a:lnTo>
                  <a:pt x="4096" y="4144"/>
                </a:lnTo>
                <a:cubicBezTo>
                  <a:pt x="4001" y="4144"/>
                  <a:pt x="3953" y="4239"/>
                  <a:pt x="3953" y="4311"/>
                </a:cubicBezTo>
                <a:lnTo>
                  <a:pt x="3953" y="11503"/>
                </a:lnTo>
                <a:lnTo>
                  <a:pt x="1358" y="11503"/>
                </a:lnTo>
                <a:lnTo>
                  <a:pt x="1358" y="4311"/>
                </a:lnTo>
                <a:cubicBezTo>
                  <a:pt x="1358" y="4239"/>
                  <a:pt x="1262" y="4144"/>
                  <a:pt x="1191" y="4144"/>
                </a:cubicBezTo>
                <a:lnTo>
                  <a:pt x="405" y="4144"/>
                </a:lnTo>
                <a:lnTo>
                  <a:pt x="2644" y="1620"/>
                </a:lnTo>
                <a:close/>
                <a:moveTo>
                  <a:pt x="5025" y="0"/>
                </a:moveTo>
                <a:cubicBezTo>
                  <a:pt x="4954" y="0"/>
                  <a:pt x="4930" y="24"/>
                  <a:pt x="4858" y="48"/>
                </a:cubicBezTo>
                <a:lnTo>
                  <a:pt x="4263" y="739"/>
                </a:lnTo>
                <a:cubicBezTo>
                  <a:pt x="4239" y="763"/>
                  <a:pt x="4239" y="810"/>
                  <a:pt x="4239" y="834"/>
                </a:cubicBezTo>
                <a:cubicBezTo>
                  <a:pt x="4254" y="954"/>
                  <a:pt x="4335" y="1007"/>
                  <a:pt x="4416" y="1007"/>
                </a:cubicBezTo>
                <a:cubicBezTo>
                  <a:pt x="4465" y="1007"/>
                  <a:pt x="4513" y="988"/>
                  <a:pt x="4549" y="953"/>
                </a:cubicBezTo>
                <a:lnTo>
                  <a:pt x="5049" y="381"/>
                </a:lnTo>
                <a:lnTo>
                  <a:pt x="7311" y="2953"/>
                </a:lnTo>
                <a:lnTo>
                  <a:pt x="6549" y="2953"/>
                </a:lnTo>
                <a:cubicBezTo>
                  <a:pt x="6454" y="2953"/>
                  <a:pt x="6359" y="3049"/>
                  <a:pt x="6359" y="3120"/>
                </a:cubicBezTo>
                <a:lnTo>
                  <a:pt x="6359" y="5906"/>
                </a:lnTo>
                <a:lnTo>
                  <a:pt x="4858" y="7573"/>
                </a:lnTo>
                <a:cubicBezTo>
                  <a:pt x="4787" y="7645"/>
                  <a:pt x="4787" y="7764"/>
                  <a:pt x="4834" y="7883"/>
                </a:cubicBezTo>
                <a:cubicBezTo>
                  <a:pt x="4906" y="7978"/>
                  <a:pt x="4977" y="8050"/>
                  <a:pt x="5096" y="8050"/>
                </a:cubicBezTo>
                <a:lnTo>
                  <a:pt x="5811" y="8050"/>
                </a:lnTo>
                <a:lnTo>
                  <a:pt x="5811" y="11550"/>
                </a:lnTo>
                <a:lnTo>
                  <a:pt x="4311" y="11550"/>
                </a:lnTo>
                <a:lnTo>
                  <a:pt x="4311" y="4549"/>
                </a:lnTo>
                <a:lnTo>
                  <a:pt x="5025" y="4549"/>
                </a:lnTo>
                <a:cubicBezTo>
                  <a:pt x="5144" y="4549"/>
                  <a:pt x="5215" y="4501"/>
                  <a:pt x="5287" y="4406"/>
                </a:cubicBezTo>
                <a:cubicBezTo>
                  <a:pt x="5335" y="4287"/>
                  <a:pt x="5311" y="4168"/>
                  <a:pt x="5263" y="4073"/>
                </a:cubicBezTo>
                <a:lnTo>
                  <a:pt x="3525" y="2120"/>
                </a:lnTo>
                <a:lnTo>
                  <a:pt x="4001" y="1572"/>
                </a:lnTo>
                <a:cubicBezTo>
                  <a:pt x="4072" y="1525"/>
                  <a:pt x="4072" y="1429"/>
                  <a:pt x="4001" y="1382"/>
                </a:cubicBezTo>
                <a:cubicBezTo>
                  <a:pt x="3977" y="1334"/>
                  <a:pt x="3924" y="1310"/>
                  <a:pt x="3870" y="1310"/>
                </a:cubicBezTo>
                <a:cubicBezTo>
                  <a:pt x="3816" y="1310"/>
                  <a:pt x="3763" y="1334"/>
                  <a:pt x="3739" y="1382"/>
                </a:cubicBezTo>
                <a:lnTo>
                  <a:pt x="3287" y="1882"/>
                </a:lnTo>
                <a:lnTo>
                  <a:pt x="2882" y="1429"/>
                </a:lnTo>
                <a:cubicBezTo>
                  <a:pt x="2834" y="1406"/>
                  <a:pt x="2810" y="1382"/>
                  <a:pt x="2786" y="1382"/>
                </a:cubicBezTo>
                <a:cubicBezTo>
                  <a:pt x="2739" y="1354"/>
                  <a:pt x="2689" y="1340"/>
                  <a:pt x="2640" y="1340"/>
                </a:cubicBezTo>
                <a:cubicBezTo>
                  <a:pt x="2566" y="1340"/>
                  <a:pt x="2496" y="1372"/>
                  <a:pt x="2453" y="1429"/>
                </a:cubicBezTo>
                <a:lnTo>
                  <a:pt x="72" y="4144"/>
                </a:lnTo>
                <a:cubicBezTo>
                  <a:pt x="0" y="4239"/>
                  <a:pt x="0" y="4335"/>
                  <a:pt x="48" y="4478"/>
                </a:cubicBezTo>
                <a:cubicBezTo>
                  <a:pt x="95" y="4549"/>
                  <a:pt x="191" y="4620"/>
                  <a:pt x="310" y="4620"/>
                </a:cubicBezTo>
                <a:lnTo>
                  <a:pt x="1048" y="4620"/>
                </a:lnTo>
                <a:lnTo>
                  <a:pt x="1048" y="11789"/>
                </a:lnTo>
                <a:cubicBezTo>
                  <a:pt x="1048" y="11884"/>
                  <a:pt x="1143" y="11955"/>
                  <a:pt x="1238" y="11955"/>
                </a:cubicBezTo>
                <a:lnTo>
                  <a:pt x="8954" y="11955"/>
                </a:lnTo>
                <a:cubicBezTo>
                  <a:pt x="9026" y="11955"/>
                  <a:pt x="9121" y="11884"/>
                  <a:pt x="9121" y="11789"/>
                </a:cubicBezTo>
                <a:lnTo>
                  <a:pt x="9121" y="10360"/>
                </a:lnTo>
                <a:cubicBezTo>
                  <a:pt x="9121" y="10264"/>
                  <a:pt x="9073" y="10217"/>
                  <a:pt x="8978" y="10169"/>
                </a:cubicBezTo>
                <a:cubicBezTo>
                  <a:pt x="8966" y="10167"/>
                  <a:pt x="8954" y="10166"/>
                  <a:pt x="8942" y="10166"/>
                </a:cubicBezTo>
                <a:cubicBezTo>
                  <a:pt x="8840" y="10166"/>
                  <a:pt x="8764" y="10253"/>
                  <a:pt x="8764" y="10360"/>
                </a:cubicBezTo>
                <a:lnTo>
                  <a:pt x="8764" y="11646"/>
                </a:lnTo>
                <a:lnTo>
                  <a:pt x="6168" y="11646"/>
                </a:lnTo>
                <a:lnTo>
                  <a:pt x="6168" y="7954"/>
                </a:lnTo>
                <a:cubicBezTo>
                  <a:pt x="6168" y="7859"/>
                  <a:pt x="6097" y="7764"/>
                  <a:pt x="6001" y="7764"/>
                </a:cubicBezTo>
                <a:lnTo>
                  <a:pt x="5192" y="7764"/>
                </a:lnTo>
                <a:lnTo>
                  <a:pt x="7454" y="5240"/>
                </a:lnTo>
                <a:lnTo>
                  <a:pt x="9716" y="7764"/>
                </a:lnTo>
                <a:lnTo>
                  <a:pt x="8954" y="7764"/>
                </a:lnTo>
                <a:cubicBezTo>
                  <a:pt x="8859" y="7764"/>
                  <a:pt x="8764" y="7859"/>
                  <a:pt x="8764" y="7954"/>
                </a:cubicBezTo>
                <a:lnTo>
                  <a:pt x="8764" y="9550"/>
                </a:lnTo>
                <a:cubicBezTo>
                  <a:pt x="8764" y="9645"/>
                  <a:pt x="8835" y="9693"/>
                  <a:pt x="8907" y="9741"/>
                </a:cubicBezTo>
                <a:cubicBezTo>
                  <a:pt x="8919" y="9743"/>
                  <a:pt x="8931" y="9744"/>
                  <a:pt x="8943" y="9744"/>
                </a:cubicBezTo>
                <a:cubicBezTo>
                  <a:pt x="9045" y="9744"/>
                  <a:pt x="9121" y="9657"/>
                  <a:pt x="9121" y="9550"/>
                </a:cubicBezTo>
                <a:lnTo>
                  <a:pt x="9121" y="8097"/>
                </a:lnTo>
                <a:lnTo>
                  <a:pt x="9835" y="8097"/>
                </a:lnTo>
                <a:cubicBezTo>
                  <a:pt x="9931" y="8097"/>
                  <a:pt x="10050" y="8050"/>
                  <a:pt x="10097" y="7954"/>
                </a:cubicBezTo>
                <a:cubicBezTo>
                  <a:pt x="10121" y="7716"/>
                  <a:pt x="10121" y="7573"/>
                  <a:pt x="10026" y="7478"/>
                </a:cubicBezTo>
                <a:lnTo>
                  <a:pt x="7645" y="4787"/>
                </a:lnTo>
                <a:cubicBezTo>
                  <a:pt x="7621" y="4763"/>
                  <a:pt x="7573" y="4740"/>
                  <a:pt x="7549" y="4740"/>
                </a:cubicBezTo>
                <a:cubicBezTo>
                  <a:pt x="7508" y="4715"/>
                  <a:pt x="7463" y="4704"/>
                  <a:pt x="7420" y="4704"/>
                </a:cubicBezTo>
                <a:cubicBezTo>
                  <a:pt x="7339" y="4704"/>
                  <a:pt x="7262" y="4741"/>
                  <a:pt x="7216" y="4787"/>
                </a:cubicBezTo>
                <a:lnTo>
                  <a:pt x="6692" y="5430"/>
                </a:lnTo>
                <a:lnTo>
                  <a:pt x="6692" y="3239"/>
                </a:lnTo>
                <a:lnTo>
                  <a:pt x="7406" y="3239"/>
                </a:lnTo>
                <a:cubicBezTo>
                  <a:pt x="7525" y="3239"/>
                  <a:pt x="7621" y="3192"/>
                  <a:pt x="7668" y="3096"/>
                </a:cubicBezTo>
                <a:cubicBezTo>
                  <a:pt x="7740" y="2977"/>
                  <a:pt x="7692" y="2858"/>
                  <a:pt x="7645" y="2763"/>
                </a:cubicBezTo>
                <a:lnTo>
                  <a:pt x="5263" y="96"/>
                </a:lnTo>
                <a:cubicBezTo>
                  <a:pt x="5192" y="24"/>
                  <a:pt x="5120" y="0"/>
                  <a:pt x="5049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3939" name="Google Shape;13939;p27"/>
          <p:cNvGrpSpPr/>
          <p:nvPr/>
        </p:nvGrpSpPr>
        <p:grpSpPr>
          <a:xfrm>
            <a:off x="7742296" y="1767816"/>
            <a:ext cx="354614" cy="355332"/>
            <a:chOff x="6649513" y="1931283"/>
            <a:chExt cx="296525" cy="297125"/>
          </a:xfrm>
        </p:grpSpPr>
        <p:sp>
          <p:nvSpPr>
            <p:cNvPr id="13940" name="Google Shape;13940;p27"/>
            <p:cNvSpPr/>
            <p:nvPr/>
          </p:nvSpPr>
          <p:spPr>
            <a:xfrm>
              <a:off x="6762638" y="1953308"/>
              <a:ext cx="69675" cy="8950"/>
            </a:xfrm>
            <a:custGeom>
              <a:avLst/>
              <a:gdLst/>
              <a:ahLst/>
              <a:cxnLst/>
              <a:rect l="l" t="t" r="r" b="b"/>
              <a:pathLst>
                <a:path w="2787" h="358" extrusionOk="0">
                  <a:moveTo>
                    <a:pt x="191" y="1"/>
                  </a:moveTo>
                  <a:cubicBezTo>
                    <a:pt x="119" y="1"/>
                    <a:pt x="48" y="72"/>
                    <a:pt x="24" y="167"/>
                  </a:cubicBezTo>
                  <a:cubicBezTo>
                    <a:pt x="0" y="287"/>
                    <a:pt x="72" y="358"/>
                    <a:pt x="191" y="358"/>
                  </a:cubicBezTo>
                  <a:lnTo>
                    <a:pt x="2572" y="358"/>
                  </a:lnTo>
                  <a:cubicBezTo>
                    <a:pt x="2691" y="358"/>
                    <a:pt x="2786" y="263"/>
                    <a:pt x="2763" y="167"/>
                  </a:cubicBezTo>
                  <a:cubicBezTo>
                    <a:pt x="2739" y="72"/>
                    <a:pt x="2644" y="1"/>
                    <a:pt x="25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41" name="Google Shape;13941;p27"/>
            <p:cNvSpPr/>
            <p:nvPr/>
          </p:nvSpPr>
          <p:spPr>
            <a:xfrm>
              <a:off x="6777513" y="1972958"/>
              <a:ext cx="39325" cy="8950"/>
            </a:xfrm>
            <a:custGeom>
              <a:avLst/>
              <a:gdLst/>
              <a:ahLst/>
              <a:cxnLst/>
              <a:rect l="l" t="t" r="r" b="b"/>
              <a:pathLst>
                <a:path w="1573" h="358" extrusionOk="0">
                  <a:moveTo>
                    <a:pt x="191" y="1"/>
                  </a:moveTo>
                  <a:cubicBezTo>
                    <a:pt x="72" y="1"/>
                    <a:pt x="1" y="96"/>
                    <a:pt x="24" y="215"/>
                  </a:cubicBezTo>
                  <a:cubicBezTo>
                    <a:pt x="48" y="286"/>
                    <a:pt x="120" y="358"/>
                    <a:pt x="191" y="358"/>
                  </a:cubicBezTo>
                  <a:lnTo>
                    <a:pt x="1358" y="358"/>
                  </a:lnTo>
                  <a:cubicBezTo>
                    <a:pt x="1453" y="358"/>
                    <a:pt x="1501" y="286"/>
                    <a:pt x="1548" y="215"/>
                  </a:cubicBezTo>
                  <a:cubicBezTo>
                    <a:pt x="1572" y="96"/>
                    <a:pt x="1477" y="1"/>
                    <a:pt x="13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42" name="Google Shape;13942;p27"/>
            <p:cNvSpPr/>
            <p:nvPr/>
          </p:nvSpPr>
          <p:spPr>
            <a:xfrm>
              <a:off x="6649513" y="1931283"/>
              <a:ext cx="296525" cy="297125"/>
            </a:xfrm>
            <a:custGeom>
              <a:avLst/>
              <a:gdLst/>
              <a:ahLst/>
              <a:cxnLst/>
              <a:rect l="l" t="t" r="r" b="b"/>
              <a:pathLst>
                <a:path w="11861" h="11885" extrusionOk="0">
                  <a:moveTo>
                    <a:pt x="11503" y="6550"/>
                  </a:moveTo>
                  <a:lnTo>
                    <a:pt x="11503" y="7716"/>
                  </a:lnTo>
                  <a:lnTo>
                    <a:pt x="8836" y="7716"/>
                  </a:lnTo>
                  <a:lnTo>
                    <a:pt x="8836" y="6550"/>
                  </a:lnTo>
                  <a:close/>
                  <a:moveTo>
                    <a:pt x="3001" y="6573"/>
                  </a:moveTo>
                  <a:lnTo>
                    <a:pt x="3001" y="7740"/>
                  </a:lnTo>
                  <a:lnTo>
                    <a:pt x="310" y="7740"/>
                  </a:lnTo>
                  <a:lnTo>
                    <a:pt x="310" y="6573"/>
                  </a:lnTo>
                  <a:close/>
                  <a:moveTo>
                    <a:pt x="7264" y="6573"/>
                  </a:moveTo>
                  <a:lnTo>
                    <a:pt x="7264" y="7740"/>
                  </a:lnTo>
                  <a:lnTo>
                    <a:pt x="4573" y="7740"/>
                  </a:lnTo>
                  <a:lnTo>
                    <a:pt x="4573" y="6573"/>
                  </a:lnTo>
                  <a:close/>
                  <a:moveTo>
                    <a:pt x="7216" y="10336"/>
                  </a:moveTo>
                  <a:lnTo>
                    <a:pt x="7216" y="11479"/>
                  </a:lnTo>
                  <a:lnTo>
                    <a:pt x="4549" y="11479"/>
                  </a:lnTo>
                  <a:lnTo>
                    <a:pt x="4549" y="10336"/>
                  </a:lnTo>
                  <a:close/>
                  <a:moveTo>
                    <a:pt x="11503" y="10336"/>
                  </a:moveTo>
                  <a:lnTo>
                    <a:pt x="11503" y="11479"/>
                  </a:lnTo>
                  <a:lnTo>
                    <a:pt x="8836" y="11479"/>
                  </a:lnTo>
                  <a:lnTo>
                    <a:pt x="8836" y="10336"/>
                  </a:lnTo>
                  <a:close/>
                  <a:moveTo>
                    <a:pt x="3358" y="1"/>
                  </a:moveTo>
                  <a:cubicBezTo>
                    <a:pt x="3168" y="1"/>
                    <a:pt x="3025" y="358"/>
                    <a:pt x="3025" y="358"/>
                  </a:cubicBezTo>
                  <a:lnTo>
                    <a:pt x="3025" y="2596"/>
                  </a:lnTo>
                  <a:cubicBezTo>
                    <a:pt x="3025" y="2763"/>
                    <a:pt x="3168" y="2954"/>
                    <a:pt x="3382" y="2954"/>
                  </a:cubicBezTo>
                  <a:lnTo>
                    <a:pt x="5764" y="2954"/>
                  </a:lnTo>
                  <a:lnTo>
                    <a:pt x="5764" y="4502"/>
                  </a:lnTo>
                  <a:lnTo>
                    <a:pt x="1977" y="4502"/>
                  </a:lnTo>
                  <a:cubicBezTo>
                    <a:pt x="1715" y="4502"/>
                    <a:pt x="1501" y="4692"/>
                    <a:pt x="1501" y="4978"/>
                  </a:cubicBezTo>
                  <a:lnTo>
                    <a:pt x="1501" y="6240"/>
                  </a:lnTo>
                  <a:lnTo>
                    <a:pt x="358" y="6240"/>
                  </a:lnTo>
                  <a:cubicBezTo>
                    <a:pt x="167" y="6240"/>
                    <a:pt x="0" y="6407"/>
                    <a:pt x="0" y="6597"/>
                  </a:cubicBezTo>
                  <a:lnTo>
                    <a:pt x="0" y="7740"/>
                  </a:lnTo>
                  <a:cubicBezTo>
                    <a:pt x="0" y="7907"/>
                    <a:pt x="143" y="8098"/>
                    <a:pt x="358" y="8098"/>
                  </a:cubicBezTo>
                  <a:lnTo>
                    <a:pt x="1501" y="8098"/>
                  </a:lnTo>
                  <a:lnTo>
                    <a:pt x="1501" y="10003"/>
                  </a:lnTo>
                  <a:lnTo>
                    <a:pt x="358" y="10003"/>
                  </a:lnTo>
                  <a:cubicBezTo>
                    <a:pt x="167" y="10003"/>
                    <a:pt x="0" y="10146"/>
                    <a:pt x="0" y="10360"/>
                  </a:cubicBezTo>
                  <a:lnTo>
                    <a:pt x="0" y="11693"/>
                  </a:lnTo>
                  <a:cubicBezTo>
                    <a:pt x="0" y="11789"/>
                    <a:pt x="72" y="11884"/>
                    <a:pt x="167" y="11884"/>
                  </a:cubicBezTo>
                  <a:lnTo>
                    <a:pt x="1001" y="11884"/>
                  </a:lnTo>
                  <a:cubicBezTo>
                    <a:pt x="1024" y="11884"/>
                    <a:pt x="1072" y="11884"/>
                    <a:pt x="1072" y="11836"/>
                  </a:cubicBezTo>
                  <a:cubicBezTo>
                    <a:pt x="1191" y="11693"/>
                    <a:pt x="1096" y="11527"/>
                    <a:pt x="953" y="11527"/>
                  </a:cubicBezTo>
                  <a:lnTo>
                    <a:pt x="310" y="11527"/>
                  </a:lnTo>
                  <a:lnTo>
                    <a:pt x="310" y="10360"/>
                  </a:lnTo>
                  <a:lnTo>
                    <a:pt x="3001" y="10360"/>
                  </a:lnTo>
                  <a:lnTo>
                    <a:pt x="3001" y="11527"/>
                  </a:lnTo>
                  <a:lnTo>
                    <a:pt x="1739" y="11527"/>
                  </a:lnTo>
                  <a:cubicBezTo>
                    <a:pt x="1667" y="11527"/>
                    <a:pt x="1596" y="11574"/>
                    <a:pt x="1572" y="11670"/>
                  </a:cubicBezTo>
                  <a:cubicBezTo>
                    <a:pt x="1548" y="11789"/>
                    <a:pt x="1620" y="11884"/>
                    <a:pt x="1739" y="11884"/>
                  </a:cubicBezTo>
                  <a:lnTo>
                    <a:pt x="3025" y="11884"/>
                  </a:lnTo>
                  <a:cubicBezTo>
                    <a:pt x="3215" y="11884"/>
                    <a:pt x="3382" y="11717"/>
                    <a:pt x="3382" y="11527"/>
                  </a:cubicBezTo>
                  <a:lnTo>
                    <a:pt x="3382" y="10360"/>
                  </a:lnTo>
                  <a:cubicBezTo>
                    <a:pt x="3382" y="10169"/>
                    <a:pt x="3239" y="10003"/>
                    <a:pt x="3025" y="10003"/>
                  </a:cubicBezTo>
                  <a:lnTo>
                    <a:pt x="1858" y="10003"/>
                  </a:lnTo>
                  <a:lnTo>
                    <a:pt x="1858" y="8098"/>
                  </a:lnTo>
                  <a:lnTo>
                    <a:pt x="3025" y="8098"/>
                  </a:lnTo>
                  <a:cubicBezTo>
                    <a:pt x="3215" y="8098"/>
                    <a:pt x="3382" y="7955"/>
                    <a:pt x="3382" y="7740"/>
                  </a:cubicBezTo>
                  <a:lnTo>
                    <a:pt x="3382" y="6597"/>
                  </a:lnTo>
                  <a:cubicBezTo>
                    <a:pt x="3382" y="6431"/>
                    <a:pt x="3239" y="6240"/>
                    <a:pt x="3025" y="6240"/>
                  </a:cubicBezTo>
                  <a:lnTo>
                    <a:pt x="1858" y="6240"/>
                  </a:lnTo>
                  <a:lnTo>
                    <a:pt x="1858" y="4978"/>
                  </a:lnTo>
                  <a:cubicBezTo>
                    <a:pt x="1858" y="4883"/>
                    <a:pt x="1929" y="4811"/>
                    <a:pt x="2025" y="4811"/>
                  </a:cubicBezTo>
                  <a:lnTo>
                    <a:pt x="5764" y="4811"/>
                  </a:lnTo>
                  <a:lnTo>
                    <a:pt x="5764" y="6240"/>
                  </a:lnTo>
                  <a:lnTo>
                    <a:pt x="4573" y="6240"/>
                  </a:lnTo>
                  <a:cubicBezTo>
                    <a:pt x="4406" y="6240"/>
                    <a:pt x="4216" y="6407"/>
                    <a:pt x="4216" y="6597"/>
                  </a:cubicBezTo>
                  <a:lnTo>
                    <a:pt x="4216" y="7740"/>
                  </a:lnTo>
                  <a:cubicBezTo>
                    <a:pt x="4216" y="7907"/>
                    <a:pt x="4358" y="8098"/>
                    <a:pt x="4573" y="8098"/>
                  </a:cubicBezTo>
                  <a:lnTo>
                    <a:pt x="5764" y="8098"/>
                  </a:lnTo>
                  <a:lnTo>
                    <a:pt x="5764" y="10003"/>
                  </a:lnTo>
                  <a:lnTo>
                    <a:pt x="4573" y="10003"/>
                  </a:lnTo>
                  <a:cubicBezTo>
                    <a:pt x="4406" y="10003"/>
                    <a:pt x="4216" y="10146"/>
                    <a:pt x="4216" y="10360"/>
                  </a:cubicBezTo>
                  <a:lnTo>
                    <a:pt x="4216" y="11527"/>
                  </a:lnTo>
                  <a:cubicBezTo>
                    <a:pt x="4216" y="11693"/>
                    <a:pt x="4358" y="11884"/>
                    <a:pt x="4573" y="11884"/>
                  </a:cubicBezTo>
                  <a:lnTo>
                    <a:pt x="7264" y="11884"/>
                  </a:lnTo>
                  <a:cubicBezTo>
                    <a:pt x="7431" y="11884"/>
                    <a:pt x="7621" y="11717"/>
                    <a:pt x="7621" y="11527"/>
                  </a:cubicBezTo>
                  <a:lnTo>
                    <a:pt x="7621" y="10360"/>
                  </a:lnTo>
                  <a:cubicBezTo>
                    <a:pt x="7621" y="10169"/>
                    <a:pt x="7454" y="10003"/>
                    <a:pt x="7264" y="10003"/>
                  </a:cubicBezTo>
                  <a:lnTo>
                    <a:pt x="6097" y="10003"/>
                  </a:lnTo>
                  <a:lnTo>
                    <a:pt x="6097" y="8098"/>
                  </a:lnTo>
                  <a:lnTo>
                    <a:pt x="7264" y="8098"/>
                  </a:lnTo>
                  <a:cubicBezTo>
                    <a:pt x="7431" y="8098"/>
                    <a:pt x="7621" y="7955"/>
                    <a:pt x="7621" y="7740"/>
                  </a:cubicBezTo>
                  <a:lnTo>
                    <a:pt x="7621" y="6597"/>
                  </a:lnTo>
                  <a:cubicBezTo>
                    <a:pt x="7621" y="6431"/>
                    <a:pt x="7454" y="6240"/>
                    <a:pt x="7264" y="6240"/>
                  </a:cubicBezTo>
                  <a:lnTo>
                    <a:pt x="6097" y="6240"/>
                  </a:lnTo>
                  <a:lnTo>
                    <a:pt x="6097" y="4811"/>
                  </a:lnTo>
                  <a:lnTo>
                    <a:pt x="9836" y="4811"/>
                  </a:lnTo>
                  <a:cubicBezTo>
                    <a:pt x="9931" y="4811"/>
                    <a:pt x="10002" y="4883"/>
                    <a:pt x="10002" y="4978"/>
                  </a:cubicBezTo>
                  <a:lnTo>
                    <a:pt x="10002" y="6240"/>
                  </a:lnTo>
                  <a:lnTo>
                    <a:pt x="8836" y="6240"/>
                  </a:lnTo>
                  <a:cubicBezTo>
                    <a:pt x="8645" y="6240"/>
                    <a:pt x="8478" y="6407"/>
                    <a:pt x="8478" y="6597"/>
                  </a:cubicBezTo>
                  <a:lnTo>
                    <a:pt x="8478" y="7740"/>
                  </a:lnTo>
                  <a:cubicBezTo>
                    <a:pt x="8478" y="7907"/>
                    <a:pt x="8621" y="8098"/>
                    <a:pt x="8836" y="8098"/>
                  </a:cubicBezTo>
                  <a:lnTo>
                    <a:pt x="10002" y="8098"/>
                  </a:lnTo>
                  <a:lnTo>
                    <a:pt x="10002" y="10003"/>
                  </a:lnTo>
                  <a:lnTo>
                    <a:pt x="8836" y="10003"/>
                  </a:lnTo>
                  <a:cubicBezTo>
                    <a:pt x="8645" y="10003"/>
                    <a:pt x="8478" y="10146"/>
                    <a:pt x="8478" y="10360"/>
                  </a:cubicBezTo>
                  <a:lnTo>
                    <a:pt x="8478" y="11527"/>
                  </a:lnTo>
                  <a:cubicBezTo>
                    <a:pt x="8478" y="11693"/>
                    <a:pt x="8621" y="11884"/>
                    <a:pt x="8836" y="11884"/>
                  </a:cubicBezTo>
                  <a:lnTo>
                    <a:pt x="11503" y="11884"/>
                  </a:lnTo>
                  <a:cubicBezTo>
                    <a:pt x="11693" y="11884"/>
                    <a:pt x="11860" y="11717"/>
                    <a:pt x="11860" y="11527"/>
                  </a:cubicBezTo>
                  <a:lnTo>
                    <a:pt x="11860" y="10360"/>
                  </a:lnTo>
                  <a:cubicBezTo>
                    <a:pt x="11860" y="10169"/>
                    <a:pt x="11717" y="10003"/>
                    <a:pt x="11503" y="10003"/>
                  </a:cubicBezTo>
                  <a:lnTo>
                    <a:pt x="10312" y="10003"/>
                  </a:lnTo>
                  <a:lnTo>
                    <a:pt x="10312" y="8098"/>
                  </a:lnTo>
                  <a:lnTo>
                    <a:pt x="11479" y="8074"/>
                  </a:lnTo>
                  <a:cubicBezTo>
                    <a:pt x="11670" y="8074"/>
                    <a:pt x="11836" y="7907"/>
                    <a:pt x="11836" y="7716"/>
                  </a:cubicBezTo>
                  <a:lnTo>
                    <a:pt x="11836" y="6573"/>
                  </a:lnTo>
                  <a:cubicBezTo>
                    <a:pt x="11836" y="6407"/>
                    <a:pt x="11693" y="6216"/>
                    <a:pt x="11479" y="6216"/>
                  </a:cubicBezTo>
                  <a:lnTo>
                    <a:pt x="10312" y="6216"/>
                  </a:lnTo>
                  <a:lnTo>
                    <a:pt x="10312" y="4930"/>
                  </a:lnTo>
                  <a:cubicBezTo>
                    <a:pt x="10312" y="4668"/>
                    <a:pt x="10122" y="4454"/>
                    <a:pt x="9836" y="4454"/>
                  </a:cubicBezTo>
                  <a:lnTo>
                    <a:pt x="6097" y="4454"/>
                  </a:lnTo>
                  <a:lnTo>
                    <a:pt x="6097" y="2906"/>
                  </a:lnTo>
                  <a:lnTo>
                    <a:pt x="8478" y="2906"/>
                  </a:lnTo>
                  <a:cubicBezTo>
                    <a:pt x="8645" y="2906"/>
                    <a:pt x="8836" y="2763"/>
                    <a:pt x="8836" y="2549"/>
                  </a:cubicBezTo>
                  <a:lnTo>
                    <a:pt x="8836" y="167"/>
                  </a:lnTo>
                  <a:cubicBezTo>
                    <a:pt x="8836" y="96"/>
                    <a:pt x="8740" y="1"/>
                    <a:pt x="8645" y="1"/>
                  </a:cubicBezTo>
                  <a:lnTo>
                    <a:pt x="7335" y="1"/>
                  </a:lnTo>
                  <a:cubicBezTo>
                    <a:pt x="7311" y="1"/>
                    <a:pt x="7288" y="1"/>
                    <a:pt x="7288" y="24"/>
                  </a:cubicBezTo>
                  <a:cubicBezTo>
                    <a:pt x="7169" y="167"/>
                    <a:pt x="7264" y="358"/>
                    <a:pt x="7407" y="358"/>
                  </a:cubicBezTo>
                  <a:lnTo>
                    <a:pt x="8502" y="358"/>
                  </a:lnTo>
                  <a:lnTo>
                    <a:pt x="8502" y="2596"/>
                  </a:lnTo>
                  <a:lnTo>
                    <a:pt x="3358" y="2596"/>
                  </a:lnTo>
                  <a:lnTo>
                    <a:pt x="3358" y="358"/>
                  </a:lnTo>
                  <a:lnTo>
                    <a:pt x="6597" y="358"/>
                  </a:lnTo>
                  <a:cubicBezTo>
                    <a:pt x="6692" y="358"/>
                    <a:pt x="6788" y="263"/>
                    <a:pt x="6788" y="167"/>
                  </a:cubicBezTo>
                  <a:cubicBezTo>
                    <a:pt x="6788" y="96"/>
                    <a:pt x="6692" y="1"/>
                    <a:pt x="65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43" name="Google Shape;13943;p27"/>
          <p:cNvGrpSpPr/>
          <p:nvPr/>
        </p:nvGrpSpPr>
        <p:grpSpPr>
          <a:xfrm>
            <a:off x="7740143" y="2291860"/>
            <a:ext cx="356767" cy="354584"/>
            <a:chOff x="6647713" y="2369483"/>
            <a:chExt cx="298325" cy="296500"/>
          </a:xfrm>
        </p:grpSpPr>
        <p:sp>
          <p:nvSpPr>
            <p:cNvPr id="13944" name="Google Shape;13944;p27"/>
            <p:cNvSpPr/>
            <p:nvPr/>
          </p:nvSpPr>
          <p:spPr>
            <a:xfrm>
              <a:off x="6648313" y="2370058"/>
              <a:ext cx="144700" cy="144100"/>
            </a:xfrm>
            <a:custGeom>
              <a:avLst/>
              <a:gdLst/>
              <a:ahLst/>
              <a:cxnLst/>
              <a:rect l="l" t="t" r="r" b="b"/>
              <a:pathLst>
                <a:path w="5788" h="5764" extrusionOk="0">
                  <a:moveTo>
                    <a:pt x="5550" y="1"/>
                  </a:moveTo>
                  <a:cubicBezTo>
                    <a:pt x="4573" y="1"/>
                    <a:pt x="3573" y="310"/>
                    <a:pt x="2739" y="811"/>
                  </a:cubicBezTo>
                  <a:cubicBezTo>
                    <a:pt x="1930" y="1287"/>
                    <a:pt x="1263" y="2001"/>
                    <a:pt x="787" y="2835"/>
                  </a:cubicBezTo>
                  <a:cubicBezTo>
                    <a:pt x="715" y="2930"/>
                    <a:pt x="739" y="3001"/>
                    <a:pt x="834" y="3073"/>
                  </a:cubicBezTo>
                  <a:cubicBezTo>
                    <a:pt x="867" y="3098"/>
                    <a:pt x="901" y="3108"/>
                    <a:pt x="932" y="3108"/>
                  </a:cubicBezTo>
                  <a:cubicBezTo>
                    <a:pt x="990" y="3108"/>
                    <a:pt x="1041" y="3072"/>
                    <a:pt x="1072" y="3025"/>
                  </a:cubicBezTo>
                  <a:cubicBezTo>
                    <a:pt x="1525" y="2239"/>
                    <a:pt x="2144" y="1573"/>
                    <a:pt x="2930" y="1144"/>
                  </a:cubicBezTo>
                  <a:cubicBezTo>
                    <a:pt x="3668" y="691"/>
                    <a:pt x="4573" y="429"/>
                    <a:pt x="5430" y="382"/>
                  </a:cubicBezTo>
                  <a:lnTo>
                    <a:pt x="5430" y="5454"/>
                  </a:lnTo>
                  <a:lnTo>
                    <a:pt x="358" y="5454"/>
                  </a:lnTo>
                  <a:cubicBezTo>
                    <a:pt x="406" y="4859"/>
                    <a:pt x="525" y="4287"/>
                    <a:pt x="715" y="3740"/>
                  </a:cubicBezTo>
                  <a:cubicBezTo>
                    <a:pt x="763" y="3644"/>
                    <a:pt x="715" y="3549"/>
                    <a:pt x="644" y="3478"/>
                  </a:cubicBezTo>
                  <a:cubicBezTo>
                    <a:pt x="621" y="3472"/>
                    <a:pt x="599" y="3469"/>
                    <a:pt x="577" y="3469"/>
                  </a:cubicBezTo>
                  <a:cubicBezTo>
                    <a:pt x="506" y="3469"/>
                    <a:pt x="442" y="3500"/>
                    <a:pt x="406" y="3573"/>
                  </a:cubicBezTo>
                  <a:cubicBezTo>
                    <a:pt x="167" y="4216"/>
                    <a:pt x="48" y="4859"/>
                    <a:pt x="1" y="5526"/>
                  </a:cubicBezTo>
                  <a:cubicBezTo>
                    <a:pt x="1" y="5573"/>
                    <a:pt x="48" y="5621"/>
                    <a:pt x="72" y="5669"/>
                  </a:cubicBezTo>
                  <a:cubicBezTo>
                    <a:pt x="120" y="5716"/>
                    <a:pt x="191" y="5764"/>
                    <a:pt x="287" y="5764"/>
                  </a:cubicBezTo>
                  <a:lnTo>
                    <a:pt x="5597" y="5764"/>
                  </a:lnTo>
                  <a:cubicBezTo>
                    <a:pt x="5692" y="5764"/>
                    <a:pt x="5788" y="5669"/>
                    <a:pt x="5788" y="5573"/>
                  </a:cubicBezTo>
                  <a:lnTo>
                    <a:pt x="5788" y="239"/>
                  </a:lnTo>
                  <a:cubicBezTo>
                    <a:pt x="5788" y="191"/>
                    <a:pt x="5764" y="120"/>
                    <a:pt x="5716" y="96"/>
                  </a:cubicBezTo>
                  <a:cubicBezTo>
                    <a:pt x="5669" y="48"/>
                    <a:pt x="5597" y="1"/>
                    <a:pt x="55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45" name="Google Shape;13945;p27"/>
            <p:cNvSpPr/>
            <p:nvPr/>
          </p:nvSpPr>
          <p:spPr>
            <a:xfrm>
              <a:off x="6647713" y="2521883"/>
              <a:ext cx="240550" cy="144100"/>
            </a:xfrm>
            <a:custGeom>
              <a:avLst/>
              <a:gdLst/>
              <a:ahLst/>
              <a:cxnLst/>
              <a:rect l="l" t="t" r="r" b="b"/>
              <a:pathLst>
                <a:path w="9622" h="5764" extrusionOk="0">
                  <a:moveTo>
                    <a:pt x="5859" y="358"/>
                  </a:moveTo>
                  <a:lnTo>
                    <a:pt x="9193" y="4025"/>
                  </a:lnTo>
                  <a:cubicBezTo>
                    <a:pt x="8217" y="4930"/>
                    <a:pt x="6979" y="5430"/>
                    <a:pt x="5621" y="5430"/>
                  </a:cubicBezTo>
                  <a:cubicBezTo>
                    <a:pt x="4216" y="5430"/>
                    <a:pt x="2930" y="4882"/>
                    <a:pt x="1930" y="3906"/>
                  </a:cubicBezTo>
                  <a:cubicBezTo>
                    <a:pt x="977" y="2953"/>
                    <a:pt x="430" y="1715"/>
                    <a:pt x="382" y="358"/>
                  </a:cubicBezTo>
                  <a:close/>
                  <a:moveTo>
                    <a:pt x="263" y="0"/>
                  </a:moveTo>
                  <a:cubicBezTo>
                    <a:pt x="215" y="0"/>
                    <a:pt x="191" y="0"/>
                    <a:pt x="120" y="48"/>
                  </a:cubicBezTo>
                  <a:cubicBezTo>
                    <a:pt x="49" y="96"/>
                    <a:pt x="1" y="167"/>
                    <a:pt x="1" y="239"/>
                  </a:cubicBezTo>
                  <a:cubicBezTo>
                    <a:pt x="25" y="1739"/>
                    <a:pt x="596" y="3096"/>
                    <a:pt x="1668" y="4144"/>
                  </a:cubicBezTo>
                  <a:cubicBezTo>
                    <a:pt x="2716" y="5192"/>
                    <a:pt x="4121" y="5764"/>
                    <a:pt x="5597" y="5764"/>
                  </a:cubicBezTo>
                  <a:cubicBezTo>
                    <a:pt x="7050" y="5764"/>
                    <a:pt x="8455" y="5192"/>
                    <a:pt x="9503" y="4168"/>
                  </a:cubicBezTo>
                  <a:cubicBezTo>
                    <a:pt x="9622" y="4120"/>
                    <a:pt x="9622" y="3954"/>
                    <a:pt x="9527" y="3858"/>
                  </a:cubicBezTo>
                  <a:lnTo>
                    <a:pt x="6050" y="72"/>
                  </a:lnTo>
                  <a:cubicBezTo>
                    <a:pt x="6002" y="48"/>
                    <a:pt x="5955" y="0"/>
                    <a:pt x="59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46" name="Google Shape;13946;p27"/>
            <p:cNvSpPr/>
            <p:nvPr/>
          </p:nvSpPr>
          <p:spPr>
            <a:xfrm>
              <a:off x="6801913" y="2369483"/>
              <a:ext cx="144125" cy="243525"/>
            </a:xfrm>
            <a:custGeom>
              <a:avLst/>
              <a:gdLst/>
              <a:ahLst/>
              <a:cxnLst/>
              <a:rect l="l" t="t" r="r" b="b"/>
              <a:pathLst>
                <a:path w="5765" h="9741" extrusionOk="0">
                  <a:moveTo>
                    <a:pt x="239" y="0"/>
                  </a:moveTo>
                  <a:cubicBezTo>
                    <a:pt x="144" y="0"/>
                    <a:pt x="49" y="71"/>
                    <a:pt x="25" y="143"/>
                  </a:cubicBezTo>
                  <a:cubicBezTo>
                    <a:pt x="1" y="191"/>
                    <a:pt x="1" y="214"/>
                    <a:pt x="1" y="262"/>
                  </a:cubicBezTo>
                  <a:lnTo>
                    <a:pt x="1" y="5596"/>
                  </a:lnTo>
                  <a:cubicBezTo>
                    <a:pt x="1" y="5620"/>
                    <a:pt x="25" y="5692"/>
                    <a:pt x="49" y="5715"/>
                  </a:cubicBezTo>
                  <a:lnTo>
                    <a:pt x="1001" y="6763"/>
                  </a:lnTo>
                  <a:cubicBezTo>
                    <a:pt x="1040" y="6789"/>
                    <a:pt x="1094" y="6808"/>
                    <a:pt x="1142" y="6808"/>
                  </a:cubicBezTo>
                  <a:cubicBezTo>
                    <a:pt x="1182" y="6808"/>
                    <a:pt x="1218" y="6796"/>
                    <a:pt x="1239" y="6763"/>
                  </a:cubicBezTo>
                  <a:cubicBezTo>
                    <a:pt x="1311" y="6692"/>
                    <a:pt x="1335" y="6573"/>
                    <a:pt x="1239" y="6525"/>
                  </a:cubicBezTo>
                  <a:lnTo>
                    <a:pt x="358" y="5525"/>
                  </a:lnTo>
                  <a:lnTo>
                    <a:pt x="358" y="381"/>
                  </a:lnTo>
                  <a:cubicBezTo>
                    <a:pt x="1692" y="405"/>
                    <a:pt x="2954" y="976"/>
                    <a:pt x="3906" y="1929"/>
                  </a:cubicBezTo>
                  <a:cubicBezTo>
                    <a:pt x="4883" y="2905"/>
                    <a:pt x="5407" y="4215"/>
                    <a:pt x="5407" y="5596"/>
                  </a:cubicBezTo>
                  <a:cubicBezTo>
                    <a:pt x="5407" y="6882"/>
                    <a:pt x="4811" y="8311"/>
                    <a:pt x="3835" y="9311"/>
                  </a:cubicBezTo>
                  <a:lnTo>
                    <a:pt x="1787" y="7073"/>
                  </a:lnTo>
                  <a:cubicBezTo>
                    <a:pt x="1748" y="7047"/>
                    <a:pt x="1694" y="7028"/>
                    <a:pt x="1646" y="7028"/>
                  </a:cubicBezTo>
                  <a:cubicBezTo>
                    <a:pt x="1606" y="7028"/>
                    <a:pt x="1570" y="7041"/>
                    <a:pt x="1549" y="7073"/>
                  </a:cubicBezTo>
                  <a:cubicBezTo>
                    <a:pt x="1477" y="7144"/>
                    <a:pt x="1454" y="7263"/>
                    <a:pt x="1549" y="7311"/>
                  </a:cubicBezTo>
                  <a:lnTo>
                    <a:pt x="3668" y="9645"/>
                  </a:lnTo>
                  <a:cubicBezTo>
                    <a:pt x="3716" y="9692"/>
                    <a:pt x="3787" y="9740"/>
                    <a:pt x="3835" y="9740"/>
                  </a:cubicBezTo>
                  <a:cubicBezTo>
                    <a:pt x="3906" y="9740"/>
                    <a:pt x="3954" y="9692"/>
                    <a:pt x="4026" y="9669"/>
                  </a:cubicBezTo>
                  <a:cubicBezTo>
                    <a:pt x="5097" y="8573"/>
                    <a:pt x="5764" y="7025"/>
                    <a:pt x="5764" y="5620"/>
                  </a:cubicBezTo>
                  <a:cubicBezTo>
                    <a:pt x="5740" y="4120"/>
                    <a:pt x="5169" y="2715"/>
                    <a:pt x="4145" y="1667"/>
                  </a:cubicBezTo>
                  <a:cubicBezTo>
                    <a:pt x="3097" y="619"/>
                    <a:pt x="1716" y="24"/>
                    <a:pt x="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47" name="Google Shape;13947;p27"/>
          <p:cNvGrpSpPr/>
          <p:nvPr/>
        </p:nvGrpSpPr>
        <p:grpSpPr>
          <a:xfrm>
            <a:off x="7007492" y="2291860"/>
            <a:ext cx="355302" cy="354584"/>
            <a:chOff x="6162513" y="2369483"/>
            <a:chExt cx="297100" cy="296500"/>
          </a:xfrm>
        </p:grpSpPr>
        <p:sp>
          <p:nvSpPr>
            <p:cNvPr id="13948" name="Google Shape;13948;p27"/>
            <p:cNvSpPr/>
            <p:nvPr/>
          </p:nvSpPr>
          <p:spPr>
            <a:xfrm>
              <a:off x="6197638" y="2404608"/>
              <a:ext cx="87525" cy="87525"/>
            </a:xfrm>
            <a:custGeom>
              <a:avLst/>
              <a:gdLst/>
              <a:ahLst/>
              <a:cxnLst/>
              <a:rect l="l" t="t" r="r" b="b"/>
              <a:pathLst>
                <a:path w="3501" h="3501" extrusionOk="0">
                  <a:moveTo>
                    <a:pt x="1762" y="0"/>
                  </a:moveTo>
                  <a:cubicBezTo>
                    <a:pt x="1548" y="0"/>
                    <a:pt x="1334" y="24"/>
                    <a:pt x="1167" y="119"/>
                  </a:cubicBezTo>
                  <a:cubicBezTo>
                    <a:pt x="1072" y="143"/>
                    <a:pt x="1000" y="238"/>
                    <a:pt x="1072" y="333"/>
                  </a:cubicBezTo>
                  <a:cubicBezTo>
                    <a:pt x="1089" y="384"/>
                    <a:pt x="1141" y="434"/>
                    <a:pt x="1204" y="434"/>
                  </a:cubicBezTo>
                  <a:cubicBezTo>
                    <a:pt x="1230" y="434"/>
                    <a:pt x="1258" y="426"/>
                    <a:pt x="1286" y="405"/>
                  </a:cubicBezTo>
                  <a:cubicBezTo>
                    <a:pt x="1429" y="357"/>
                    <a:pt x="1596" y="333"/>
                    <a:pt x="1762" y="333"/>
                  </a:cubicBezTo>
                  <a:cubicBezTo>
                    <a:pt x="2525" y="333"/>
                    <a:pt x="3144" y="953"/>
                    <a:pt x="3144" y="1715"/>
                  </a:cubicBezTo>
                  <a:cubicBezTo>
                    <a:pt x="3144" y="2501"/>
                    <a:pt x="2525" y="3120"/>
                    <a:pt x="1762" y="3120"/>
                  </a:cubicBezTo>
                  <a:cubicBezTo>
                    <a:pt x="977" y="3120"/>
                    <a:pt x="357" y="2501"/>
                    <a:pt x="357" y="1715"/>
                  </a:cubicBezTo>
                  <a:cubicBezTo>
                    <a:pt x="357" y="1405"/>
                    <a:pt x="476" y="1072"/>
                    <a:pt x="691" y="834"/>
                  </a:cubicBezTo>
                  <a:cubicBezTo>
                    <a:pt x="738" y="762"/>
                    <a:pt x="738" y="643"/>
                    <a:pt x="643" y="595"/>
                  </a:cubicBezTo>
                  <a:cubicBezTo>
                    <a:pt x="621" y="562"/>
                    <a:pt x="584" y="544"/>
                    <a:pt x="543" y="544"/>
                  </a:cubicBezTo>
                  <a:cubicBezTo>
                    <a:pt x="495" y="544"/>
                    <a:pt x="443" y="568"/>
                    <a:pt x="405" y="619"/>
                  </a:cubicBezTo>
                  <a:cubicBezTo>
                    <a:pt x="143" y="953"/>
                    <a:pt x="0" y="1334"/>
                    <a:pt x="0" y="1762"/>
                  </a:cubicBezTo>
                  <a:cubicBezTo>
                    <a:pt x="0" y="2691"/>
                    <a:pt x="762" y="3501"/>
                    <a:pt x="1762" y="3501"/>
                  </a:cubicBezTo>
                  <a:cubicBezTo>
                    <a:pt x="2739" y="3501"/>
                    <a:pt x="3501" y="2739"/>
                    <a:pt x="3501" y="1739"/>
                  </a:cubicBezTo>
                  <a:cubicBezTo>
                    <a:pt x="3477" y="810"/>
                    <a:pt x="2715" y="0"/>
                    <a:pt x="17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49" name="Google Shape;13949;p27"/>
            <p:cNvSpPr/>
            <p:nvPr/>
          </p:nvSpPr>
          <p:spPr>
            <a:xfrm>
              <a:off x="6162513" y="2369483"/>
              <a:ext cx="158375" cy="157775"/>
            </a:xfrm>
            <a:custGeom>
              <a:avLst/>
              <a:gdLst/>
              <a:ahLst/>
              <a:cxnLst/>
              <a:rect l="l" t="t" r="r" b="b"/>
              <a:pathLst>
                <a:path w="6335" h="6311" extrusionOk="0">
                  <a:moveTo>
                    <a:pt x="3453" y="452"/>
                  </a:moveTo>
                  <a:lnTo>
                    <a:pt x="3453" y="738"/>
                  </a:lnTo>
                  <a:cubicBezTo>
                    <a:pt x="3453" y="881"/>
                    <a:pt x="3549" y="1000"/>
                    <a:pt x="3691" y="1072"/>
                  </a:cubicBezTo>
                  <a:cubicBezTo>
                    <a:pt x="3930" y="1119"/>
                    <a:pt x="4144" y="1215"/>
                    <a:pt x="4358" y="1334"/>
                  </a:cubicBezTo>
                  <a:cubicBezTo>
                    <a:pt x="4408" y="1373"/>
                    <a:pt x="4466" y="1392"/>
                    <a:pt x="4524" y="1392"/>
                  </a:cubicBezTo>
                  <a:cubicBezTo>
                    <a:pt x="4604" y="1392"/>
                    <a:pt x="4684" y="1355"/>
                    <a:pt x="4739" y="1286"/>
                  </a:cubicBezTo>
                  <a:lnTo>
                    <a:pt x="4977" y="1048"/>
                  </a:lnTo>
                  <a:lnTo>
                    <a:pt x="5335" y="1429"/>
                  </a:lnTo>
                  <a:lnTo>
                    <a:pt x="5096" y="1667"/>
                  </a:lnTo>
                  <a:cubicBezTo>
                    <a:pt x="4977" y="1786"/>
                    <a:pt x="4977" y="1929"/>
                    <a:pt x="5025" y="2048"/>
                  </a:cubicBezTo>
                  <a:cubicBezTo>
                    <a:pt x="5144" y="2262"/>
                    <a:pt x="5239" y="2477"/>
                    <a:pt x="5287" y="2715"/>
                  </a:cubicBezTo>
                  <a:cubicBezTo>
                    <a:pt x="5335" y="2858"/>
                    <a:pt x="5454" y="2953"/>
                    <a:pt x="5597" y="2953"/>
                  </a:cubicBezTo>
                  <a:lnTo>
                    <a:pt x="5930" y="2953"/>
                  </a:lnTo>
                  <a:lnTo>
                    <a:pt x="5930" y="3477"/>
                  </a:lnTo>
                  <a:lnTo>
                    <a:pt x="5597" y="3477"/>
                  </a:lnTo>
                  <a:cubicBezTo>
                    <a:pt x="5454" y="3477"/>
                    <a:pt x="5335" y="3572"/>
                    <a:pt x="5311" y="3715"/>
                  </a:cubicBezTo>
                  <a:cubicBezTo>
                    <a:pt x="5239" y="3953"/>
                    <a:pt x="5144" y="4168"/>
                    <a:pt x="5025" y="4382"/>
                  </a:cubicBezTo>
                  <a:cubicBezTo>
                    <a:pt x="4954" y="4501"/>
                    <a:pt x="4977" y="4668"/>
                    <a:pt x="5096" y="4763"/>
                  </a:cubicBezTo>
                  <a:lnTo>
                    <a:pt x="5335" y="5001"/>
                  </a:lnTo>
                  <a:lnTo>
                    <a:pt x="4977" y="5382"/>
                  </a:lnTo>
                  <a:lnTo>
                    <a:pt x="4739" y="5144"/>
                  </a:lnTo>
                  <a:cubicBezTo>
                    <a:pt x="4654" y="5058"/>
                    <a:pt x="4559" y="5015"/>
                    <a:pt x="4472" y="5015"/>
                  </a:cubicBezTo>
                  <a:cubicBezTo>
                    <a:pt x="4413" y="5015"/>
                    <a:pt x="4358" y="5034"/>
                    <a:pt x="4311" y="5072"/>
                  </a:cubicBezTo>
                  <a:cubicBezTo>
                    <a:pt x="4120" y="5192"/>
                    <a:pt x="3906" y="5263"/>
                    <a:pt x="3668" y="5334"/>
                  </a:cubicBezTo>
                  <a:cubicBezTo>
                    <a:pt x="3525" y="5358"/>
                    <a:pt x="3429" y="5477"/>
                    <a:pt x="3429" y="5668"/>
                  </a:cubicBezTo>
                  <a:lnTo>
                    <a:pt x="3429" y="5977"/>
                  </a:lnTo>
                  <a:lnTo>
                    <a:pt x="2882" y="5977"/>
                  </a:lnTo>
                  <a:lnTo>
                    <a:pt x="2882" y="5668"/>
                  </a:lnTo>
                  <a:cubicBezTo>
                    <a:pt x="2882" y="5501"/>
                    <a:pt x="2810" y="5382"/>
                    <a:pt x="2644" y="5334"/>
                  </a:cubicBezTo>
                  <a:cubicBezTo>
                    <a:pt x="2405" y="5263"/>
                    <a:pt x="2215" y="5192"/>
                    <a:pt x="2001" y="5072"/>
                  </a:cubicBezTo>
                  <a:cubicBezTo>
                    <a:pt x="1951" y="5033"/>
                    <a:pt x="1889" y="5014"/>
                    <a:pt x="1828" y="5014"/>
                  </a:cubicBezTo>
                  <a:cubicBezTo>
                    <a:pt x="1743" y="5014"/>
                    <a:pt x="1661" y="5051"/>
                    <a:pt x="1620" y="5120"/>
                  </a:cubicBezTo>
                  <a:lnTo>
                    <a:pt x="1381" y="5358"/>
                  </a:lnTo>
                  <a:lnTo>
                    <a:pt x="1024" y="4977"/>
                  </a:lnTo>
                  <a:lnTo>
                    <a:pt x="1262" y="4739"/>
                  </a:lnTo>
                  <a:cubicBezTo>
                    <a:pt x="1381" y="4620"/>
                    <a:pt x="1381" y="4477"/>
                    <a:pt x="1310" y="4358"/>
                  </a:cubicBezTo>
                  <a:cubicBezTo>
                    <a:pt x="1191" y="4144"/>
                    <a:pt x="1096" y="3929"/>
                    <a:pt x="1048" y="3691"/>
                  </a:cubicBezTo>
                  <a:cubicBezTo>
                    <a:pt x="1024" y="3548"/>
                    <a:pt x="905" y="3453"/>
                    <a:pt x="738" y="3453"/>
                  </a:cubicBezTo>
                  <a:lnTo>
                    <a:pt x="429" y="3453"/>
                  </a:lnTo>
                  <a:lnTo>
                    <a:pt x="429" y="2905"/>
                  </a:lnTo>
                  <a:lnTo>
                    <a:pt x="715" y="2905"/>
                  </a:lnTo>
                  <a:cubicBezTo>
                    <a:pt x="857" y="2905"/>
                    <a:pt x="977" y="2834"/>
                    <a:pt x="1048" y="2667"/>
                  </a:cubicBezTo>
                  <a:cubicBezTo>
                    <a:pt x="1096" y="2429"/>
                    <a:pt x="1191" y="2239"/>
                    <a:pt x="1310" y="2024"/>
                  </a:cubicBezTo>
                  <a:cubicBezTo>
                    <a:pt x="1405" y="1905"/>
                    <a:pt x="1381" y="1715"/>
                    <a:pt x="1262" y="1643"/>
                  </a:cubicBezTo>
                  <a:lnTo>
                    <a:pt x="1024" y="1405"/>
                  </a:lnTo>
                  <a:lnTo>
                    <a:pt x="1405" y="1048"/>
                  </a:lnTo>
                  <a:lnTo>
                    <a:pt x="1643" y="1286"/>
                  </a:lnTo>
                  <a:cubicBezTo>
                    <a:pt x="1710" y="1353"/>
                    <a:pt x="1785" y="1382"/>
                    <a:pt x="1859" y="1382"/>
                  </a:cubicBezTo>
                  <a:cubicBezTo>
                    <a:pt x="1916" y="1382"/>
                    <a:pt x="1972" y="1365"/>
                    <a:pt x="2024" y="1334"/>
                  </a:cubicBezTo>
                  <a:cubicBezTo>
                    <a:pt x="2239" y="1215"/>
                    <a:pt x="2453" y="1119"/>
                    <a:pt x="2691" y="1072"/>
                  </a:cubicBezTo>
                  <a:cubicBezTo>
                    <a:pt x="2834" y="1048"/>
                    <a:pt x="2929" y="929"/>
                    <a:pt x="2929" y="762"/>
                  </a:cubicBezTo>
                  <a:lnTo>
                    <a:pt x="2929" y="452"/>
                  </a:lnTo>
                  <a:close/>
                  <a:moveTo>
                    <a:pt x="2858" y="0"/>
                  </a:moveTo>
                  <a:cubicBezTo>
                    <a:pt x="2691" y="0"/>
                    <a:pt x="2524" y="143"/>
                    <a:pt x="2524" y="333"/>
                  </a:cubicBezTo>
                  <a:lnTo>
                    <a:pt x="2524" y="667"/>
                  </a:lnTo>
                  <a:cubicBezTo>
                    <a:pt x="2286" y="714"/>
                    <a:pt x="2024" y="810"/>
                    <a:pt x="1810" y="953"/>
                  </a:cubicBezTo>
                  <a:lnTo>
                    <a:pt x="1572" y="714"/>
                  </a:lnTo>
                  <a:cubicBezTo>
                    <a:pt x="1512" y="655"/>
                    <a:pt x="1435" y="625"/>
                    <a:pt x="1358" y="625"/>
                  </a:cubicBezTo>
                  <a:cubicBezTo>
                    <a:pt x="1280" y="625"/>
                    <a:pt x="1203" y="655"/>
                    <a:pt x="1143" y="714"/>
                  </a:cubicBezTo>
                  <a:lnTo>
                    <a:pt x="715" y="1119"/>
                  </a:lnTo>
                  <a:cubicBezTo>
                    <a:pt x="596" y="1262"/>
                    <a:pt x="596" y="1453"/>
                    <a:pt x="715" y="1572"/>
                  </a:cubicBezTo>
                  <a:lnTo>
                    <a:pt x="953" y="1810"/>
                  </a:lnTo>
                  <a:cubicBezTo>
                    <a:pt x="810" y="2048"/>
                    <a:pt x="715" y="2286"/>
                    <a:pt x="667" y="2524"/>
                  </a:cubicBezTo>
                  <a:lnTo>
                    <a:pt x="334" y="2524"/>
                  </a:lnTo>
                  <a:cubicBezTo>
                    <a:pt x="143" y="2524"/>
                    <a:pt x="0" y="2691"/>
                    <a:pt x="0" y="2858"/>
                  </a:cubicBezTo>
                  <a:lnTo>
                    <a:pt x="0" y="3453"/>
                  </a:lnTo>
                  <a:cubicBezTo>
                    <a:pt x="0" y="3644"/>
                    <a:pt x="143" y="3786"/>
                    <a:pt x="334" y="3786"/>
                  </a:cubicBezTo>
                  <a:lnTo>
                    <a:pt x="667" y="3786"/>
                  </a:lnTo>
                  <a:cubicBezTo>
                    <a:pt x="715" y="4025"/>
                    <a:pt x="810" y="4287"/>
                    <a:pt x="953" y="4501"/>
                  </a:cubicBezTo>
                  <a:lnTo>
                    <a:pt x="715" y="4739"/>
                  </a:lnTo>
                  <a:cubicBezTo>
                    <a:pt x="596" y="4858"/>
                    <a:pt x="596" y="5072"/>
                    <a:pt x="715" y="5192"/>
                  </a:cubicBezTo>
                  <a:lnTo>
                    <a:pt x="1143" y="5596"/>
                  </a:lnTo>
                  <a:cubicBezTo>
                    <a:pt x="1203" y="5656"/>
                    <a:pt x="1280" y="5686"/>
                    <a:pt x="1358" y="5686"/>
                  </a:cubicBezTo>
                  <a:cubicBezTo>
                    <a:pt x="1435" y="5686"/>
                    <a:pt x="1512" y="5656"/>
                    <a:pt x="1572" y="5596"/>
                  </a:cubicBezTo>
                  <a:lnTo>
                    <a:pt x="1810" y="5358"/>
                  </a:lnTo>
                  <a:cubicBezTo>
                    <a:pt x="2048" y="5501"/>
                    <a:pt x="2286" y="5596"/>
                    <a:pt x="2524" y="5644"/>
                  </a:cubicBezTo>
                  <a:lnTo>
                    <a:pt x="2524" y="5977"/>
                  </a:lnTo>
                  <a:cubicBezTo>
                    <a:pt x="2524" y="6168"/>
                    <a:pt x="2691" y="6311"/>
                    <a:pt x="2858" y="6311"/>
                  </a:cubicBezTo>
                  <a:lnTo>
                    <a:pt x="3453" y="6311"/>
                  </a:lnTo>
                  <a:cubicBezTo>
                    <a:pt x="3644" y="6311"/>
                    <a:pt x="3787" y="6168"/>
                    <a:pt x="3787" y="5977"/>
                  </a:cubicBezTo>
                  <a:lnTo>
                    <a:pt x="3787" y="5644"/>
                  </a:lnTo>
                  <a:cubicBezTo>
                    <a:pt x="4049" y="5596"/>
                    <a:pt x="4287" y="5501"/>
                    <a:pt x="4501" y="5358"/>
                  </a:cubicBezTo>
                  <a:lnTo>
                    <a:pt x="4739" y="5596"/>
                  </a:lnTo>
                  <a:cubicBezTo>
                    <a:pt x="4799" y="5656"/>
                    <a:pt x="4870" y="5686"/>
                    <a:pt x="4948" y="5686"/>
                  </a:cubicBezTo>
                  <a:cubicBezTo>
                    <a:pt x="5025" y="5686"/>
                    <a:pt x="5108" y="5656"/>
                    <a:pt x="5192" y="5596"/>
                  </a:cubicBezTo>
                  <a:lnTo>
                    <a:pt x="5597" y="5192"/>
                  </a:lnTo>
                  <a:cubicBezTo>
                    <a:pt x="5716" y="5072"/>
                    <a:pt x="5716" y="4858"/>
                    <a:pt x="5597" y="4739"/>
                  </a:cubicBezTo>
                  <a:lnTo>
                    <a:pt x="5358" y="4501"/>
                  </a:lnTo>
                  <a:cubicBezTo>
                    <a:pt x="5501" y="4287"/>
                    <a:pt x="5597" y="4025"/>
                    <a:pt x="5668" y="3786"/>
                  </a:cubicBezTo>
                  <a:lnTo>
                    <a:pt x="6025" y="3786"/>
                  </a:lnTo>
                  <a:cubicBezTo>
                    <a:pt x="6192" y="3786"/>
                    <a:pt x="6335" y="3644"/>
                    <a:pt x="6335" y="3453"/>
                  </a:cubicBezTo>
                  <a:lnTo>
                    <a:pt x="6335" y="2858"/>
                  </a:lnTo>
                  <a:cubicBezTo>
                    <a:pt x="6335" y="2691"/>
                    <a:pt x="6192" y="2524"/>
                    <a:pt x="6025" y="2524"/>
                  </a:cubicBezTo>
                  <a:lnTo>
                    <a:pt x="5668" y="2524"/>
                  </a:lnTo>
                  <a:cubicBezTo>
                    <a:pt x="5597" y="2286"/>
                    <a:pt x="5501" y="2024"/>
                    <a:pt x="5358" y="1810"/>
                  </a:cubicBezTo>
                  <a:lnTo>
                    <a:pt x="5597" y="1572"/>
                  </a:lnTo>
                  <a:cubicBezTo>
                    <a:pt x="5716" y="1453"/>
                    <a:pt x="5716" y="1262"/>
                    <a:pt x="5597" y="1119"/>
                  </a:cubicBezTo>
                  <a:lnTo>
                    <a:pt x="5192" y="714"/>
                  </a:lnTo>
                  <a:cubicBezTo>
                    <a:pt x="5132" y="655"/>
                    <a:pt x="5049" y="625"/>
                    <a:pt x="4965" y="625"/>
                  </a:cubicBezTo>
                  <a:cubicBezTo>
                    <a:pt x="4882" y="625"/>
                    <a:pt x="4799" y="655"/>
                    <a:pt x="4739" y="714"/>
                  </a:cubicBezTo>
                  <a:lnTo>
                    <a:pt x="4501" y="953"/>
                  </a:lnTo>
                  <a:cubicBezTo>
                    <a:pt x="4263" y="810"/>
                    <a:pt x="4025" y="714"/>
                    <a:pt x="3787" y="667"/>
                  </a:cubicBezTo>
                  <a:lnTo>
                    <a:pt x="3787" y="333"/>
                  </a:lnTo>
                  <a:cubicBezTo>
                    <a:pt x="3787" y="143"/>
                    <a:pt x="3644" y="0"/>
                    <a:pt x="34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0" name="Google Shape;13950;p27"/>
            <p:cNvSpPr/>
            <p:nvPr/>
          </p:nvSpPr>
          <p:spPr>
            <a:xfrm>
              <a:off x="6232763" y="2427808"/>
              <a:ext cx="16100" cy="41700"/>
            </a:xfrm>
            <a:custGeom>
              <a:avLst/>
              <a:gdLst/>
              <a:ahLst/>
              <a:cxnLst/>
              <a:rect l="l" t="t" r="r" b="b"/>
              <a:pathLst>
                <a:path w="644" h="1668" extrusionOk="0">
                  <a:moveTo>
                    <a:pt x="191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310" y="358"/>
                  </a:lnTo>
                  <a:lnTo>
                    <a:pt x="310" y="1477"/>
                  </a:lnTo>
                  <a:cubicBezTo>
                    <a:pt x="286" y="1573"/>
                    <a:pt x="381" y="1668"/>
                    <a:pt x="477" y="1668"/>
                  </a:cubicBezTo>
                  <a:cubicBezTo>
                    <a:pt x="548" y="1668"/>
                    <a:pt x="643" y="1573"/>
                    <a:pt x="643" y="1477"/>
                  </a:cubicBezTo>
                  <a:lnTo>
                    <a:pt x="643" y="168"/>
                  </a:lnTo>
                  <a:cubicBezTo>
                    <a:pt x="643" y="72"/>
                    <a:pt x="548" y="1"/>
                    <a:pt x="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1" name="Google Shape;13951;p27"/>
            <p:cNvSpPr/>
            <p:nvPr/>
          </p:nvSpPr>
          <p:spPr>
            <a:xfrm>
              <a:off x="6319088" y="2526658"/>
              <a:ext cx="100050" cy="99425"/>
            </a:xfrm>
            <a:custGeom>
              <a:avLst/>
              <a:gdLst/>
              <a:ahLst/>
              <a:cxnLst/>
              <a:rect l="l" t="t" r="r" b="b"/>
              <a:pathLst>
                <a:path w="4002" h="3977" extrusionOk="0">
                  <a:moveTo>
                    <a:pt x="1977" y="0"/>
                  </a:moveTo>
                  <a:cubicBezTo>
                    <a:pt x="881" y="0"/>
                    <a:pt x="0" y="881"/>
                    <a:pt x="0" y="1977"/>
                  </a:cubicBezTo>
                  <a:cubicBezTo>
                    <a:pt x="0" y="3096"/>
                    <a:pt x="881" y="3977"/>
                    <a:pt x="1977" y="3977"/>
                  </a:cubicBezTo>
                  <a:cubicBezTo>
                    <a:pt x="2334" y="3977"/>
                    <a:pt x="2691" y="3882"/>
                    <a:pt x="3001" y="3715"/>
                  </a:cubicBezTo>
                  <a:cubicBezTo>
                    <a:pt x="3072" y="3667"/>
                    <a:pt x="3120" y="3572"/>
                    <a:pt x="3049" y="3477"/>
                  </a:cubicBezTo>
                  <a:cubicBezTo>
                    <a:pt x="3020" y="3419"/>
                    <a:pt x="2973" y="3388"/>
                    <a:pt x="2920" y="3388"/>
                  </a:cubicBezTo>
                  <a:cubicBezTo>
                    <a:pt x="2886" y="3388"/>
                    <a:pt x="2848" y="3401"/>
                    <a:pt x="2810" y="3429"/>
                  </a:cubicBezTo>
                  <a:cubicBezTo>
                    <a:pt x="2572" y="3572"/>
                    <a:pt x="2287" y="3667"/>
                    <a:pt x="1977" y="3667"/>
                  </a:cubicBezTo>
                  <a:cubicBezTo>
                    <a:pt x="1072" y="3667"/>
                    <a:pt x="310" y="2905"/>
                    <a:pt x="310" y="1977"/>
                  </a:cubicBezTo>
                  <a:cubicBezTo>
                    <a:pt x="310" y="1072"/>
                    <a:pt x="1072" y="310"/>
                    <a:pt x="1977" y="310"/>
                  </a:cubicBezTo>
                  <a:cubicBezTo>
                    <a:pt x="2906" y="310"/>
                    <a:pt x="3644" y="1072"/>
                    <a:pt x="3644" y="1977"/>
                  </a:cubicBezTo>
                  <a:cubicBezTo>
                    <a:pt x="3644" y="2310"/>
                    <a:pt x="3573" y="2643"/>
                    <a:pt x="3358" y="2905"/>
                  </a:cubicBezTo>
                  <a:cubicBezTo>
                    <a:pt x="3287" y="3001"/>
                    <a:pt x="3334" y="3096"/>
                    <a:pt x="3406" y="3143"/>
                  </a:cubicBezTo>
                  <a:cubicBezTo>
                    <a:pt x="3443" y="3172"/>
                    <a:pt x="3481" y="3185"/>
                    <a:pt x="3516" y="3185"/>
                  </a:cubicBezTo>
                  <a:cubicBezTo>
                    <a:pt x="3569" y="3185"/>
                    <a:pt x="3615" y="3154"/>
                    <a:pt x="3644" y="3096"/>
                  </a:cubicBezTo>
                  <a:cubicBezTo>
                    <a:pt x="3882" y="2762"/>
                    <a:pt x="4001" y="2381"/>
                    <a:pt x="4001" y="1953"/>
                  </a:cubicBezTo>
                  <a:cubicBezTo>
                    <a:pt x="4001" y="881"/>
                    <a:pt x="3096" y="0"/>
                    <a:pt x="19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2" name="Google Shape;13952;p27"/>
            <p:cNvSpPr/>
            <p:nvPr/>
          </p:nvSpPr>
          <p:spPr>
            <a:xfrm>
              <a:off x="6278588" y="2486158"/>
              <a:ext cx="181025" cy="179825"/>
            </a:xfrm>
            <a:custGeom>
              <a:avLst/>
              <a:gdLst/>
              <a:ahLst/>
              <a:cxnLst/>
              <a:rect l="l" t="t" r="r" b="b"/>
              <a:pathLst>
                <a:path w="7241" h="7193" extrusionOk="0">
                  <a:moveTo>
                    <a:pt x="3930" y="334"/>
                  </a:moveTo>
                  <a:lnTo>
                    <a:pt x="3930" y="715"/>
                  </a:lnTo>
                  <a:cubicBezTo>
                    <a:pt x="3930" y="858"/>
                    <a:pt x="4049" y="1025"/>
                    <a:pt x="4192" y="1048"/>
                  </a:cubicBezTo>
                  <a:cubicBezTo>
                    <a:pt x="4478" y="1096"/>
                    <a:pt x="4740" y="1215"/>
                    <a:pt x="4978" y="1382"/>
                  </a:cubicBezTo>
                  <a:cubicBezTo>
                    <a:pt x="5031" y="1417"/>
                    <a:pt x="5083" y="1433"/>
                    <a:pt x="5134" y="1433"/>
                  </a:cubicBezTo>
                  <a:cubicBezTo>
                    <a:pt x="5223" y="1433"/>
                    <a:pt x="5308" y="1386"/>
                    <a:pt x="5383" y="1310"/>
                  </a:cubicBezTo>
                  <a:lnTo>
                    <a:pt x="5693" y="1025"/>
                  </a:lnTo>
                  <a:lnTo>
                    <a:pt x="6169" y="1501"/>
                  </a:lnTo>
                  <a:lnTo>
                    <a:pt x="5859" y="1787"/>
                  </a:lnTo>
                  <a:cubicBezTo>
                    <a:pt x="5740" y="1906"/>
                    <a:pt x="5740" y="2096"/>
                    <a:pt x="5812" y="2215"/>
                  </a:cubicBezTo>
                  <a:cubicBezTo>
                    <a:pt x="5955" y="2454"/>
                    <a:pt x="6074" y="2715"/>
                    <a:pt x="6145" y="2977"/>
                  </a:cubicBezTo>
                  <a:cubicBezTo>
                    <a:pt x="6169" y="3144"/>
                    <a:pt x="6312" y="3263"/>
                    <a:pt x="6455" y="3263"/>
                  </a:cubicBezTo>
                  <a:lnTo>
                    <a:pt x="6883" y="3263"/>
                  </a:lnTo>
                  <a:lnTo>
                    <a:pt x="6883" y="3930"/>
                  </a:lnTo>
                  <a:lnTo>
                    <a:pt x="6502" y="3930"/>
                  </a:lnTo>
                  <a:cubicBezTo>
                    <a:pt x="6336" y="3930"/>
                    <a:pt x="6193" y="4049"/>
                    <a:pt x="6169" y="4192"/>
                  </a:cubicBezTo>
                  <a:cubicBezTo>
                    <a:pt x="6097" y="4478"/>
                    <a:pt x="5978" y="4740"/>
                    <a:pt x="5836" y="4978"/>
                  </a:cubicBezTo>
                  <a:cubicBezTo>
                    <a:pt x="5740" y="5121"/>
                    <a:pt x="5788" y="5287"/>
                    <a:pt x="5907" y="5383"/>
                  </a:cubicBezTo>
                  <a:lnTo>
                    <a:pt x="6193" y="5692"/>
                  </a:lnTo>
                  <a:lnTo>
                    <a:pt x="5716" y="6169"/>
                  </a:lnTo>
                  <a:lnTo>
                    <a:pt x="5431" y="5883"/>
                  </a:lnTo>
                  <a:cubicBezTo>
                    <a:pt x="5358" y="5810"/>
                    <a:pt x="5258" y="5782"/>
                    <a:pt x="5164" y="5782"/>
                  </a:cubicBezTo>
                  <a:cubicBezTo>
                    <a:pt x="5105" y="5782"/>
                    <a:pt x="5048" y="5793"/>
                    <a:pt x="5002" y="5811"/>
                  </a:cubicBezTo>
                  <a:cubicBezTo>
                    <a:pt x="4764" y="5954"/>
                    <a:pt x="4502" y="6073"/>
                    <a:pt x="4240" y="6145"/>
                  </a:cubicBezTo>
                  <a:cubicBezTo>
                    <a:pt x="4073" y="6169"/>
                    <a:pt x="3954" y="6311"/>
                    <a:pt x="3954" y="6478"/>
                  </a:cubicBezTo>
                  <a:lnTo>
                    <a:pt x="3954" y="6883"/>
                  </a:lnTo>
                  <a:lnTo>
                    <a:pt x="3287" y="6883"/>
                  </a:lnTo>
                  <a:lnTo>
                    <a:pt x="3287" y="6502"/>
                  </a:lnTo>
                  <a:cubicBezTo>
                    <a:pt x="3287" y="6359"/>
                    <a:pt x="3168" y="6192"/>
                    <a:pt x="3002" y="6169"/>
                  </a:cubicBezTo>
                  <a:cubicBezTo>
                    <a:pt x="2740" y="6121"/>
                    <a:pt x="2478" y="5978"/>
                    <a:pt x="2240" y="5835"/>
                  </a:cubicBezTo>
                  <a:cubicBezTo>
                    <a:pt x="2187" y="5800"/>
                    <a:pt x="2131" y="5784"/>
                    <a:pt x="2076" y="5784"/>
                  </a:cubicBezTo>
                  <a:cubicBezTo>
                    <a:pt x="1981" y="5784"/>
                    <a:pt x="1886" y="5831"/>
                    <a:pt x="1811" y="5907"/>
                  </a:cubicBezTo>
                  <a:lnTo>
                    <a:pt x="1525" y="6192"/>
                  </a:lnTo>
                  <a:lnTo>
                    <a:pt x="1049" y="5716"/>
                  </a:lnTo>
                  <a:lnTo>
                    <a:pt x="1335" y="5430"/>
                  </a:lnTo>
                  <a:cubicBezTo>
                    <a:pt x="1454" y="5311"/>
                    <a:pt x="1454" y="5121"/>
                    <a:pt x="1406" y="5002"/>
                  </a:cubicBezTo>
                  <a:cubicBezTo>
                    <a:pt x="1263" y="4763"/>
                    <a:pt x="1144" y="4502"/>
                    <a:pt x="1073" y="4240"/>
                  </a:cubicBezTo>
                  <a:cubicBezTo>
                    <a:pt x="1049" y="4073"/>
                    <a:pt x="906" y="3954"/>
                    <a:pt x="739" y="3954"/>
                  </a:cubicBezTo>
                  <a:lnTo>
                    <a:pt x="334" y="3954"/>
                  </a:lnTo>
                  <a:lnTo>
                    <a:pt x="334" y="3287"/>
                  </a:lnTo>
                  <a:lnTo>
                    <a:pt x="715" y="3287"/>
                  </a:lnTo>
                  <a:cubicBezTo>
                    <a:pt x="858" y="3287"/>
                    <a:pt x="1025" y="3168"/>
                    <a:pt x="1049" y="3001"/>
                  </a:cubicBezTo>
                  <a:cubicBezTo>
                    <a:pt x="1096" y="2739"/>
                    <a:pt x="1216" y="2477"/>
                    <a:pt x="1382" y="2239"/>
                  </a:cubicBezTo>
                  <a:cubicBezTo>
                    <a:pt x="1454" y="2096"/>
                    <a:pt x="1430" y="1930"/>
                    <a:pt x="1311" y="1811"/>
                  </a:cubicBezTo>
                  <a:lnTo>
                    <a:pt x="1025" y="1525"/>
                  </a:lnTo>
                  <a:lnTo>
                    <a:pt x="1501" y="1048"/>
                  </a:lnTo>
                  <a:lnTo>
                    <a:pt x="1787" y="1334"/>
                  </a:lnTo>
                  <a:cubicBezTo>
                    <a:pt x="1860" y="1407"/>
                    <a:pt x="1960" y="1435"/>
                    <a:pt x="2053" y="1435"/>
                  </a:cubicBezTo>
                  <a:cubicBezTo>
                    <a:pt x="2113" y="1435"/>
                    <a:pt x="2170" y="1424"/>
                    <a:pt x="2216" y="1406"/>
                  </a:cubicBezTo>
                  <a:cubicBezTo>
                    <a:pt x="2454" y="1263"/>
                    <a:pt x="2716" y="1144"/>
                    <a:pt x="2978" y="1072"/>
                  </a:cubicBezTo>
                  <a:cubicBezTo>
                    <a:pt x="3121" y="1048"/>
                    <a:pt x="3240" y="906"/>
                    <a:pt x="3240" y="739"/>
                  </a:cubicBezTo>
                  <a:lnTo>
                    <a:pt x="3240" y="334"/>
                  </a:lnTo>
                  <a:close/>
                  <a:moveTo>
                    <a:pt x="3240" y="1"/>
                  </a:moveTo>
                  <a:cubicBezTo>
                    <a:pt x="3073" y="1"/>
                    <a:pt x="2906" y="167"/>
                    <a:pt x="2906" y="334"/>
                  </a:cubicBezTo>
                  <a:lnTo>
                    <a:pt x="2906" y="763"/>
                  </a:lnTo>
                  <a:cubicBezTo>
                    <a:pt x="2621" y="810"/>
                    <a:pt x="2311" y="953"/>
                    <a:pt x="2049" y="1120"/>
                  </a:cubicBezTo>
                  <a:lnTo>
                    <a:pt x="1763" y="810"/>
                  </a:lnTo>
                  <a:cubicBezTo>
                    <a:pt x="1704" y="739"/>
                    <a:pt x="1614" y="703"/>
                    <a:pt x="1525" y="703"/>
                  </a:cubicBezTo>
                  <a:cubicBezTo>
                    <a:pt x="1436" y="703"/>
                    <a:pt x="1346" y="739"/>
                    <a:pt x="1287" y="810"/>
                  </a:cubicBezTo>
                  <a:lnTo>
                    <a:pt x="811" y="1287"/>
                  </a:lnTo>
                  <a:cubicBezTo>
                    <a:pt x="692" y="1406"/>
                    <a:pt x="692" y="1644"/>
                    <a:pt x="811" y="1763"/>
                  </a:cubicBezTo>
                  <a:lnTo>
                    <a:pt x="1096" y="2072"/>
                  </a:lnTo>
                  <a:cubicBezTo>
                    <a:pt x="930" y="2334"/>
                    <a:pt x="811" y="2620"/>
                    <a:pt x="739" y="2930"/>
                  </a:cubicBezTo>
                  <a:lnTo>
                    <a:pt x="334" y="2930"/>
                  </a:lnTo>
                  <a:cubicBezTo>
                    <a:pt x="144" y="2930"/>
                    <a:pt x="1" y="3073"/>
                    <a:pt x="1" y="3263"/>
                  </a:cubicBezTo>
                  <a:lnTo>
                    <a:pt x="1" y="3930"/>
                  </a:lnTo>
                  <a:cubicBezTo>
                    <a:pt x="1" y="4121"/>
                    <a:pt x="144" y="4263"/>
                    <a:pt x="334" y="4263"/>
                  </a:cubicBezTo>
                  <a:lnTo>
                    <a:pt x="715" y="4263"/>
                  </a:lnTo>
                  <a:cubicBezTo>
                    <a:pt x="763" y="4573"/>
                    <a:pt x="930" y="4859"/>
                    <a:pt x="1073" y="5121"/>
                  </a:cubicBezTo>
                  <a:lnTo>
                    <a:pt x="763" y="5430"/>
                  </a:lnTo>
                  <a:cubicBezTo>
                    <a:pt x="644" y="5549"/>
                    <a:pt x="644" y="5788"/>
                    <a:pt x="763" y="5907"/>
                  </a:cubicBezTo>
                  <a:lnTo>
                    <a:pt x="1239" y="6383"/>
                  </a:lnTo>
                  <a:cubicBezTo>
                    <a:pt x="1299" y="6442"/>
                    <a:pt x="1394" y="6472"/>
                    <a:pt x="1486" y="6472"/>
                  </a:cubicBezTo>
                  <a:cubicBezTo>
                    <a:pt x="1579" y="6472"/>
                    <a:pt x="1668" y="6442"/>
                    <a:pt x="1716" y="6383"/>
                  </a:cubicBezTo>
                  <a:lnTo>
                    <a:pt x="2025" y="6073"/>
                  </a:lnTo>
                  <a:cubicBezTo>
                    <a:pt x="2287" y="6264"/>
                    <a:pt x="2597" y="6383"/>
                    <a:pt x="2883" y="6431"/>
                  </a:cubicBezTo>
                  <a:lnTo>
                    <a:pt x="2883" y="6859"/>
                  </a:lnTo>
                  <a:cubicBezTo>
                    <a:pt x="2883" y="7026"/>
                    <a:pt x="3025" y="7193"/>
                    <a:pt x="3216" y="7193"/>
                  </a:cubicBezTo>
                  <a:lnTo>
                    <a:pt x="3907" y="7193"/>
                  </a:lnTo>
                  <a:cubicBezTo>
                    <a:pt x="4073" y="7193"/>
                    <a:pt x="4216" y="7026"/>
                    <a:pt x="4216" y="6859"/>
                  </a:cubicBezTo>
                  <a:lnTo>
                    <a:pt x="4216" y="6478"/>
                  </a:lnTo>
                  <a:cubicBezTo>
                    <a:pt x="4526" y="6407"/>
                    <a:pt x="4812" y="6264"/>
                    <a:pt x="5097" y="6121"/>
                  </a:cubicBezTo>
                  <a:lnTo>
                    <a:pt x="5383" y="6407"/>
                  </a:lnTo>
                  <a:cubicBezTo>
                    <a:pt x="5443" y="6466"/>
                    <a:pt x="5532" y="6496"/>
                    <a:pt x="5621" y="6496"/>
                  </a:cubicBezTo>
                  <a:cubicBezTo>
                    <a:pt x="5711" y="6496"/>
                    <a:pt x="5800" y="6466"/>
                    <a:pt x="5859" y="6407"/>
                  </a:cubicBezTo>
                  <a:lnTo>
                    <a:pt x="6336" y="5930"/>
                  </a:lnTo>
                  <a:cubicBezTo>
                    <a:pt x="6455" y="5811"/>
                    <a:pt x="6455" y="5573"/>
                    <a:pt x="6336" y="5454"/>
                  </a:cubicBezTo>
                  <a:lnTo>
                    <a:pt x="6050" y="5168"/>
                  </a:lnTo>
                  <a:cubicBezTo>
                    <a:pt x="6217" y="4883"/>
                    <a:pt x="6336" y="4597"/>
                    <a:pt x="6407" y="4287"/>
                  </a:cubicBezTo>
                  <a:lnTo>
                    <a:pt x="6812" y="4287"/>
                  </a:lnTo>
                  <a:cubicBezTo>
                    <a:pt x="7002" y="4287"/>
                    <a:pt x="7145" y="4144"/>
                    <a:pt x="7145" y="3978"/>
                  </a:cubicBezTo>
                  <a:lnTo>
                    <a:pt x="7145" y="3287"/>
                  </a:lnTo>
                  <a:cubicBezTo>
                    <a:pt x="7241" y="3073"/>
                    <a:pt x="7098" y="2930"/>
                    <a:pt x="6883" y="2930"/>
                  </a:cubicBezTo>
                  <a:lnTo>
                    <a:pt x="6455" y="2930"/>
                  </a:lnTo>
                  <a:cubicBezTo>
                    <a:pt x="6407" y="2620"/>
                    <a:pt x="6264" y="2334"/>
                    <a:pt x="6097" y="2072"/>
                  </a:cubicBezTo>
                  <a:lnTo>
                    <a:pt x="6407" y="1763"/>
                  </a:lnTo>
                  <a:cubicBezTo>
                    <a:pt x="6455" y="1715"/>
                    <a:pt x="6479" y="1644"/>
                    <a:pt x="6479" y="1596"/>
                  </a:cubicBezTo>
                  <a:cubicBezTo>
                    <a:pt x="6526" y="1477"/>
                    <a:pt x="6455" y="1382"/>
                    <a:pt x="6407" y="1287"/>
                  </a:cubicBezTo>
                  <a:lnTo>
                    <a:pt x="5931" y="810"/>
                  </a:lnTo>
                  <a:cubicBezTo>
                    <a:pt x="5859" y="763"/>
                    <a:pt x="5836" y="715"/>
                    <a:pt x="5740" y="715"/>
                  </a:cubicBezTo>
                  <a:cubicBezTo>
                    <a:pt x="5712" y="709"/>
                    <a:pt x="5684" y="706"/>
                    <a:pt x="5656" y="706"/>
                  </a:cubicBezTo>
                  <a:cubicBezTo>
                    <a:pt x="5566" y="706"/>
                    <a:pt x="5480" y="738"/>
                    <a:pt x="5407" y="810"/>
                  </a:cubicBezTo>
                  <a:lnTo>
                    <a:pt x="5121" y="1120"/>
                  </a:lnTo>
                  <a:cubicBezTo>
                    <a:pt x="4859" y="929"/>
                    <a:pt x="4550" y="810"/>
                    <a:pt x="4264" y="763"/>
                  </a:cubicBezTo>
                  <a:lnTo>
                    <a:pt x="4264" y="334"/>
                  </a:lnTo>
                  <a:cubicBezTo>
                    <a:pt x="4264" y="167"/>
                    <a:pt x="4097" y="1"/>
                    <a:pt x="3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3" name="Google Shape;13953;p27"/>
            <p:cNvSpPr/>
            <p:nvPr/>
          </p:nvSpPr>
          <p:spPr>
            <a:xfrm>
              <a:off x="6355988" y="2553433"/>
              <a:ext cx="26825" cy="42900"/>
            </a:xfrm>
            <a:custGeom>
              <a:avLst/>
              <a:gdLst/>
              <a:ahLst/>
              <a:cxnLst/>
              <a:rect l="l" t="t" r="r" b="b"/>
              <a:pathLst>
                <a:path w="1073" h="1716" extrusionOk="0">
                  <a:moveTo>
                    <a:pt x="549" y="1"/>
                  </a:moveTo>
                  <a:cubicBezTo>
                    <a:pt x="310" y="1"/>
                    <a:pt x="96" y="167"/>
                    <a:pt x="25" y="382"/>
                  </a:cubicBezTo>
                  <a:cubicBezTo>
                    <a:pt x="1" y="477"/>
                    <a:pt x="72" y="572"/>
                    <a:pt x="120" y="596"/>
                  </a:cubicBezTo>
                  <a:cubicBezTo>
                    <a:pt x="136" y="599"/>
                    <a:pt x="151" y="601"/>
                    <a:pt x="166" y="601"/>
                  </a:cubicBezTo>
                  <a:cubicBezTo>
                    <a:pt x="263" y="601"/>
                    <a:pt x="337" y="539"/>
                    <a:pt x="358" y="477"/>
                  </a:cubicBezTo>
                  <a:cubicBezTo>
                    <a:pt x="382" y="382"/>
                    <a:pt x="453" y="358"/>
                    <a:pt x="501" y="358"/>
                  </a:cubicBezTo>
                  <a:cubicBezTo>
                    <a:pt x="596" y="358"/>
                    <a:pt x="644" y="405"/>
                    <a:pt x="644" y="501"/>
                  </a:cubicBezTo>
                  <a:lnTo>
                    <a:pt x="644" y="525"/>
                  </a:lnTo>
                  <a:cubicBezTo>
                    <a:pt x="620" y="644"/>
                    <a:pt x="596" y="739"/>
                    <a:pt x="549" y="810"/>
                  </a:cubicBezTo>
                  <a:cubicBezTo>
                    <a:pt x="334" y="1096"/>
                    <a:pt x="215" y="1239"/>
                    <a:pt x="144" y="1334"/>
                  </a:cubicBezTo>
                  <a:cubicBezTo>
                    <a:pt x="72" y="1453"/>
                    <a:pt x="25" y="1525"/>
                    <a:pt x="72" y="1596"/>
                  </a:cubicBezTo>
                  <a:cubicBezTo>
                    <a:pt x="96" y="1668"/>
                    <a:pt x="120" y="1691"/>
                    <a:pt x="191" y="1715"/>
                  </a:cubicBezTo>
                  <a:lnTo>
                    <a:pt x="906" y="1715"/>
                  </a:lnTo>
                  <a:cubicBezTo>
                    <a:pt x="977" y="1715"/>
                    <a:pt x="1073" y="1668"/>
                    <a:pt x="1073" y="1572"/>
                  </a:cubicBezTo>
                  <a:cubicBezTo>
                    <a:pt x="1073" y="1453"/>
                    <a:pt x="1025" y="1358"/>
                    <a:pt x="906" y="1358"/>
                  </a:cubicBezTo>
                  <a:lnTo>
                    <a:pt x="572" y="1358"/>
                  </a:lnTo>
                  <a:cubicBezTo>
                    <a:pt x="620" y="1263"/>
                    <a:pt x="715" y="1168"/>
                    <a:pt x="858" y="977"/>
                  </a:cubicBezTo>
                  <a:cubicBezTo>
                    <a:pt x="953" y="858"/>
                    <a:pt x="1025" y="739"/>
                    <a:pt x="1049" y="620"/>
                  </a:cubicBezTo>
                  <a:lnTo>
                    <a:pt x="1049" y="596"/>
                  </a:lnTo>
                  <a:lnTo>
                    <a:pt x="1049" y="525"/>
                  </a:lnTo>
                  <a:lnTo>
                    <a:pt x="1049" y="501"/>
                  </a:lnTo>
                  <a:cubicBezTo>
                    <a:pt x="1049" y="239"/>
                    <a:pt x="811" y="1"/>
                    <a:pt x="5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54" name="Google Shape;13954;p27"/>
          <p:cNvGrpSpPr/>
          <p:nvPr/>
        </p:nvGrpSpPr>
        <p:grpSpPr>
          <a:xfrm>
            <a:off x="6273377" y="2292547"/>
            <a:ext cx="356019" cy="354614"/>
            <a:chOff x="5676088" y="2370058"/>
            <a:chExt cx="297700" cy="296525"/>
          </a:xfrm>
        </p:grpSpPr>
        <p:sp>
          <p:nvSpPr>
            <p:cNvPr id="13955" name="Google Shape;13955;p27"/>
            <p:cNvSpPr/>
            <p:nvPr/>
          </p:nvSpPr>
          <p:spPr>
            <a:xfrm>
              <a:off x="5787438" y="2492108"/>
              <a:ext cx="75025" cy="8950"/>
            </a:xfrm>
            <a:custGeom>
              <a:avLst/>
              <a:gdLst/>
              <a:ahLst/>
              <a:cxnLst/>
              <a:rect l="l" t="t" r="r" b="b"/>
              <a:pathLst>
                <a:path w="3001" h="358" extrusionOk="0">
                  <a:moveTo>
                    <a:pt x="214" y="1"/>
                  </a:moveTo>
                  <a:cubicBezTo>
                    <a:pt x="119" y="1"/>
                    <a:pt x="71" y="72"/>
                    <a:pt x="24" y="167"/>
                  </a:cubicBezTo>
                  <a:cubicBezTo>
                    <a:pt x="0" y="287"/>
                    <a:pt x="95" y="358"/>
                    <a:pt x="214" y="358"/>
                  </a:cubicBezTo>
                  <a:lnTo>
                    <a:pt x="2834" y="358"/>
                  </a:lnTo>
                  <a:cubicBezTo>
                    <a:pt x="2905" y="358"/>
                    <a:pt x="2977" y="310"/>
                    <a:pt x="3001" y="215"/>
                  </a:cubicBezTo>
                  <a:cubicBezTo>
                    <a:pt x="3001" y="120"/>
                    <a:pt x="2929" y="1"/>
                    <a:pt x="2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6" name="Google Shape;13956;p27"/>
            <p:cNvSpPr/>
            <p:nvPr/>
          </p:nvSpPr>
          <p:spPr>
            <a:xfrm>
              <a:off x="5787438" y="2512958"/>
              <a:ext cx="75025" cy="8950"/>
            </a:xfrm>
            <a:custGeom>
              <a:avLst/>
              <a:gdLst/>
              <a:ahLst/>
              <a:cxnLst/>
              <a:rect l="l" t="t" r="r" b="b"/>
              <a:pathLst>
                <a:path w="3001" h="358" extrusionOk="0">
                  <a:moveTo>
                    <a:pt x="214" y="0"/>
                  </a:moveTo>
                  <a:cubicBezTo>
                    <a:pt x="119" y="0"/>
                    <a:pt x="71" y="72"/>
                    <a:pt x="24" y="143"/>
                  </a:cubicBezTo>
                  <a:cubicBezTo>
                    <a:pt x="0" y="262"/>
                    <a:pt x="95" y="357"/>
                    <a:pt x="214" y="357"/>
                  </a:cubicBezTo>
                  <a:lnTo>
                    <a:pt x="2834" y="357"/>
                  </a:lnTo>
                  <a:cubicBezTo>
                    <a:pt x="2929" y="357"/>
                    <a:pt x="3001" y="310"/>
                    <a:pt x="3001" y="191"/>
                  </a:cubicBezTo>
                  <a:cubicBezTo>
                    <a:pt x="3001" y="96"/>
                    <a:pt x="2929" y="0"/>
                    <a:pt x="2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7" name="Google Shape;13957;p27"/>
            <p:cNvSpPr/>
            <p:nvPr/>
          </p:nvSpPr>
          <p:spPr>
            <a:xfrm>
              <a:off x="5804088" y="2534983"/>
              <a:ext cx="42900" cy="8950"/>
            </a:xfrm>
            <a:custGeom>
              <a:avLst/>
              <a:gdLst/>
              <a:ahLst/>
              <a:cxnLst/>
              <a:rect l="l" t="t" r="r" b="b"/>
              <a:pathLst>
                <a:path w="1716" h="358" extrusionOk="0">
                  <a:moveTo>
                    <a:pt x="191" y="0"/>
                  </a:moveTo>
                  <a:cubicBezTo>
                    <a:pt x="72" y="0"/>
                    <a:pt x="1" y="72"/>
                    <a:pt x="25" y="191"/>
                  </a:cubicBezTo>
                  <a:cubicBezTo>
                    <a:pt x="48" y="286"/>
                    <a:pt x="120" y="358"/>
                    <a:pt x="191" y="358"/>
                  </a:cubicBezTo>
                  <a:lnTo>
                    <a:pt x="1501" y="358"/>
                  </a:lnTo>
                  <a:cubicBezTo>
                    <a:pt x="1596" y="358"/>
                    <a:pt x="1668" y="286"/>
                    <a:pt x="1692" y="191"/>
                  </a:cubicBezTo>
                  <a:cubicBezTo>
                    <a:pt x="1715" y="72"/>
                    <a:pt x="1620" y="0"/>
                    <a:pt x="1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8" name="Google Shape;13958;p27"/>
            <p:cNvSpPr/>
            <p:nvPr/>
          </p:nvSpPr>
          <p:spPr>
            <a:xfrm>
              <a:off x="5753488" y="2448658"/>
              <a:ext cx="141125" cy="140525"/>
            </a:xfrm>
            <a:custGeom>
              <a:avLst/>
              <a:gdLst/>
              <a:ahLst/>
              <a:cxnLst/>
              <a:rect l="l" t="t" r="r" b="b"/>
              <a:pathLst>
                <a:path w="5645" h="5621" extrusionOk="0">
                  <a:moveTo>
                    <a:pt x="2811" y="0"/>
                  </a:moveTo>
                  <a:cubicBezTo>
                    <a:pt x="1263" y="0"/>
                    <a:pt x="1" y="1262"/>
                    <a:pt x="1" y="2810"/>
                  </a:cubicBezTo>
                  <a:cubicBezTo>
                    <a:pt x="48" y="4335"/>
                    <a:pt x="1310" y="5621"/>
                    <a:pt x="2882" y="5621"/>
                  </a:cubicBezTo>
                  <a:cubicBezTo>
                    <a:pt x="3358" y="5621"/>
                    <a:pt x="3835" y="5501"/>
                    <a:pt x="4240" y="5263"/>
                  </a:cubicBezTo>
                  <a:cubicBezTo>
                    <a:pt x="4335" y="5192"/>
                    <a:pt x="4359" y="5120"/>
                    <a:pt x="4311" y="5025"/>
                  </a:cubicBezTo>
                  <a:cubicBezTo>
                    <a:pt x="4263" y="4962"/>
                    <a:pt x="4216" y="4930"/>
                    <a:pt x="4161" y="4930"/>
                  </a:cubicBezTo>
                  <a:cubicBezTo>
                    <a:pt x="4134" y="4930"/>
                    <a:pt x="4105" y="4938"/>
                    <a:pt x="4073" y="4954"/>
                  </a:cubicBezTo>
                  <a:cubicBezTo>
                    <a:pt x="3716" y="5168"/>
                    <a:pt x="3287" y="5287"/>
                    <a:pt x="2858" y="5287"/>
                  </a:cubicBezTo>
                  <a:cubicBezTo>
                    <a:pt x="1477" y="5287"/>
                    <a:pt x="382" y="4192"/>
                    <a:pt x="382" y="2810"/>
                  </a:cubicBezTo>
                  <a:cubicBezTo>
                    <a:pt x="382" y="1453"/>
                    <a:pt x="1477" y="358"/>
                    <a:pt x="2858" y="358"/>
                  </a:cubicBezTo>
                  <a:cubicBezTo>
                    <a:pt x="4216" y="358"/>
                    <a:pt x="5311" y="1453"/>
                    <a:pt x="5311" y="2810"/>
                  </a:cubicBezTo>
                  <a:cubicBezTo>
                    <a:pt x="5311" y="3453"/>
                    <a:pt x="5073" y="4073"/>
                    <a:pt x="4644" y="4525"/>
                  </a:cubicBezTo>
                  <a:cubicBezTo>
                    <a:pt x="4573" y="4573"/>
                    <a:pt x="4573" y="4692"/>
                    <a:pt x="4644" y="4763"/>
                  </a:cubicBezTo>
                  <a:cubicBezTo>
                    <a:pt x="4668" y="4787"/>
                    <a:pt x="4710" y="4799"/>
                    <a:pt x="4755" y="4799"/>
                  </a:cubicBezTo>
                  <a:cubicBezTo>
                    <a:pt x="4799" y="4799"/>
                    <a:pt x="4847" y="4787"/>
                    <a:pt x="4883" y="4763"/>
                  </a:cubicBezTo>
                  <a:cubicBezTo>
                    <a:pt x="5383" y="4215"/>
                    <a:pt x="5645" y="3525"/>
                    <a:pt x="5645" y="2810"/>
                  </a:cubicBezTo>
                  <a:cubicBezTo>
                    <a:pt x="5645" y="1262"/>
                    <a:pt x="4359" y="0"/>
                    <a:pt x="28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59" name="Google Shape;13959;p27"/>
            <p:cNvSpPr/>
            <p:nvPr/>
          </p:nvSpPr>
          <p:spPr>
            <a:xfrm>
              <a:off x="5676088" y="2370058"/>
              <a:ext cx="297700" cy="296525"/>
            </a:xfrm>
            <a:custGeom>
              <a:avLst/>
              <a:gdLst/>
              <a:ahLst/>
              <a:cxnLst/>
              <a:rect l="l" t="t" r="r" b="b"/>
              <a:pathLst>
                <a:path w="11908" h="11861" extrusionOk="0">
                  <a:moveTo>
                    <a:pt x="8931" y="1168"/>
                  </a:moveTo>
                  <a:cubicBezTo>
                    <a:pt x="9693" y="1644"/>
                    <a:pt x="10336" y="2311"/>
                    <a:pt x="10789" y="3073"/>
                  </a:cubicBezTo>
                  <a:cubicBezTo>
                    <a:pt x="11265" y="3883"/>
                    <a:pt x="11527" y="4811"/>
                    <a:pt x="11575" y="5716"/>
                  </a:cubicBezTo>
                  <a:lnTo>
                    <a:pt x="10408" y="5716"/>
                  </a:lnTo>
                  <a:cubicBezTo>
                    <a:pt x="10384" y="5192"/>
                    <a:pt x="10265" y="4645"/>
                    <a:pt x="10050" y="4168"/>
                  </a:cubicBezTo>
                  <a:cubicBezTo>
                    <a:pt x="10027" y="4121"/>
                    <a:pt x="9955" y="4073"/>
                    <a:pt x="9908" y="4049"/>
                  </a:cubicBezTo>
                  <a:lnTo>
                    <a:pt x="9241" y="4002"/>
                  </a:lnTo>
                  <a:lnTo>
                    <a:pt x="9503" y="3406"/>
                  </a:lnTo>
                  <a:cubicBezTo>
                    <a:pt x="9550" y="3335"/>
                    <a:pt x="9550" y="3287"/>
                    <a:pt x="9479" y="3216"/>
                  </a:cubicBezTo>
                  <a:cubicBezTo>
                    <a:pt x="9145" y="2811"/>
                    <a:pt x="8764" y="2430"/>
                    <a:pt x="8312" y="2144"/>
                  </a:cubicBezTo>
                  <a:lnTo>
                    <a:pt x="8931" y="1168"/>
                  </a:lnTo>
                  <a:close/>
                  <a:moveTo>
                    <a:pt x="3025" y="1192"/>
                  </a:moveTo>
                  <a:lnTo>
                    <a:pt x="3621" y="2216"/>
                  </a:lnTo>
                  <a:cubicBezTo>
                    <a:pt x="3168" y="2501"/>
                    <a:pt x="2763" y="2859"/>
                    <a:pt x="2454" y="3287"/>
                  </a:cubicBezTo>
                  <a:cubicBezTo>
                    <a:pt x="2430" y="3335"/>
                    <a:pt x="2406" y="3406"/>
                    <a:pt x="2430" y="3454"/>
                  </a:cubicBezTo>
                  <a:lnTo>
                    <a:pt x="2692" y="4049"/>
                  </a:lnTo>
                  <a:lnTo>
                    <a:pt x="2049" y="4121"/>
                  </a:lnTo>
                  <a:cubicBezTo>
                    <a:pt x="1977" y="4121"/>
                    <a:pt x="1930" y="4168"/>
                    <a:pt x="1882" y="4240"/>
                  </a:cubicBezTo>
                  <a:cubicBezTo>
                    <a:pt x="1692" y="4740"/>
                    <a:pt x="1572" y="5240"/>
                    <a:pt x="1525" y="5788"/>
                  </a:cubicBezTo>
                  <a:lnTo>
                    <a:pt x="382" y="5788"/>
                  </a:lnTo>
                  <a:cubicBezTo>
                    <a:pt x="406" y="4692"/>
                    <a:pt x="763" y="3644"/>
                    <a:pt x="1382" y="2739"/>
                  </a:cubicBezTo>
                  <a:cubicBezTo>
                    <a:pt x="1834" y="2120"/>
                    <a:pt x="2406" y="1596"/>
                    <a:pt x="3025" y="1192"/>
                  </a:cubicBezTo>
                  <a:close/>
                  <a:moveTo>
                    <a:pt x="6550" y="1882"/>
                  </a:moveTo>
                  <a:cubicBezTo>
                    <a:pt x="7050" y="1977"/>
                    <a:pt x="7526" y="2120"/>
                    <a:pt x="7979" y="2382"/>
                  </a:cubicBezTo>
                  <a:cubicBezTo>
                    <a:pt x="8407" y="2668"/>
                    <a:pt x="8812" y="2978"/>
                    <a:pt x="9122" y="3382"/>
                  </a:cubicBezTo>
                  <a:lnTo>
                    <a:pt x="8860" y="3930"/>
                  </a:lnTo>
                  <a:cubicBezTo>
                    <a:pt x="8836" y="4025"/>
                    <a:pt x="8836" y="4121"/>
                    <a:pt x="8860" y="4216"/>
                  </a:cubicBezTo>
                  <a:cubicBezTo>
                    <a:pt x="8931" y="4287"/>
                    <a:pt x="8979" y="4359"/>
                    <a:pt x="9098" y="4359"/>
                  </a:cubicBezTo>
                  <a:lnTo>
                    <a:pt x="9717" y="4406"/>
                  </a:lnTo>
                  <a:cubicBezTo>
                    <a:pt x="9908" y="4883"/>
                    <a:pt x="10027" y="5407"/>
                    <a:pt x="10027" y="5907"/>
                  </a:cubicBezTo>
                  <a:cubicBezTo>
                    <a:pt x="10027" y="6407"/>
                    <a:pt x="9931" y="6907"/>
                    <a:pt x="9717" y="7383"/>
                  </a:cubicBezTo>
                  <a:lnTo>
                    <a:pt x="9098" y="7455"/>
                  </a:lnTo>
                  <a:cubicBezTo>
                    <a:pt x="9003" y="7455"/>
                    <a:pt x="8931" y="7502"/>
                    <a:pt x="8860" y="7598"/>
                  </a:cubicBezTo>
                  <a:cubicBezTo>
                    <a:pt x="8812" y="7693"/>
                    <a:pt x="8812" y="7788"/>
                    <a:pt x="8860" y="7860"/>
                  </a:cubicBezTo>
                  <a:lnTo>
                    <a:pt x="9122" y="8431"/>
                  </a:lnTo>
                  <a:cubicBezTo>
                    <a:pt x="8812" y="8836"/>
                    <a:pt x="8407" y="9169"/>
                    <a:pt x="7979" y="9407"/>
                  </a:cubicBezTo>
                  <a:cubicBezTo>
                    <a:pt x="7526" y="9669"/>
                    <a:pt x="7050" y="9836"/>
                    <a:pt x="6550" y="9908"/>
                  </a:cubicBezTo>
                  <a:lnTo>
                    <a:pt x="6192" y="9407"/>
                  </a:lnTo>
                  <a:cubicBezTo>
                    <a:pt x="6121" y="9312"/>
                    <a:pt x="6026" y="9288"/>
                    <a:pt x="5954" y="9288"/>
                  </a:cubicBezTo>
                  <a:cubicBezTo>
                    <a:pt x="5859" y="9288"/>
                    <a:pt x="5764" y="9360"/>
                    <a:pt x="5716" y="9407"/>
                  </a:cubicBezTo>
                  <a:lnTo>
                    <a:pt x="5359" y="9908"/>
                  </a:lnTo>
                  <a:cubicBezTo>
                    <a:pt x="4835" y="9836"/>
                    <a:pt x="4359" y="9669"/>
                    <a:pt x="3930" y="9407"/>
                  </a:cubicBezTo>
                  <a:cubicBezTo>
                    <a:pt x="3478" y="9146"/>
                    <a:pt x="3097" y="8812"/>
                    <a:pt x="2763" y="8431"/>
                  </a:cubicBezTo>
                  <a:lnTo>
                    <a:pt x="3025" y="7860"/>
                  </a:lnTo>
                  <a:cubicBezTo>
                    <a:pt x="3049" y="7764"/>
                    <a:pt x="3049" y="7693"/>
                    <a:pt x="3025" y="7598"/>
                  </a:cubicBezTo>
                  <a:cubicBezTo>
                    <a:pt x="2978" y="7502"/>
                    <a:pt x="2906" y="7455"/>
                    <a:pt x="2787" y="7455"/>
                  </a:cubicBezTo>
                  <a:lnTo>
                    <a:pt x="2168" y="7383"/>
                  </a:lnTo>
                  <a:cubicBezTo>
                    <a:pt x="1977" y="6955"/>
                    <a:pt x="1906" y="6502"/>
                    <a:pt x="1906" y="6026"/>
                  </a:cubicBezTo>
                  <a:lnTo>
                    <a:pt x="1906" y="5859"/>
                  </a:lnTo>
                  <a:cubicBezTo>
                    <a:pt x="1906" y="5359"/>
                    <a:pt x="1977" y="4859"/>
                    <a:pt x="2192" y="4383"/>
                  </a:cubicBezTo>
                  <a:lnTo>
                    <a:pt x="2811" y="4335"/>
                  </a:lnTo>
                  <a:cubicBezTo>
                    <a:pt x="2906" y="4335"/>
                    <a:pt x="3001" y="4264"/>
                    <a:pt x="3049" y="4168"/>
                  </a:cubicBezTo>
                  <a:cubicBezTo>
                    <a:pt x="3120" y="4073"/>
                    <a:pt x="3120" y="4002"/>
                    <a:pt x="3049" y="3906"/>
                  </a:cubicBezTo>
                  <a:lnTo>
                    <a:pt x="2787" y="3335"/>
                  </a:lnTo>
                  <a:cubicBezTo>
                    <a:pt x="3120" y="2954"/>
                    <a:pt x="3525" y="2597"/>
                    <a:pt x="3978" y="2358"/>
                  </a:cubicBezTo>
                  <a:cubicBezTo>
                    <a:pt x="4406" y="2120"/>
                    <a:pt x="4883" y="1977"/>
                    <a:pt x="5359" y="1882"/>
                  </a:cubicBezTo>
                  <a:lnTo>
                    <a:pt x="5716" y="2382"/>
                  </a:lnTo>
                  <a:cubicBezTo>
                    <a:pt x="5764" y="2478"/>
                    <a:pt x="5859" y="2501"/>
                    <a:pt x="5954" y="2501"/>
                  </a:cubicBezTo>
                  <a:cubicBezTo>
                    <a:pt x="6026" y="2501"/>
                    <a:pt x="6121" y="2454"/>
                    <a:pt x="6192" y="2382"/>
                  </a:cubicBezTo>
                  <a:lnTo>
                    <a:pt x="6550" y="1882"/>
                  </a:lnTo>
                  <a:close/>
                  <a:moveTo>
                    <a:pt x="11575" y="6073"/>
                  </a:moveTo>
                  <a:cubicBezTo>
                    <a:pt x="11551" y="7026"/>
                    <a:pt x="11265" y="7955"/>
                    <a:pt x="10789" y="8765"/>
                  </a:cubicBezTo>
                  <a:cubicBezTo>
                    <a:pt x="10360" y="9527"/>
                    <a:pt x="9693" y="10193"/>
                    <a:pt x="8931" y="10670"/>
                  </a:cubicBezTo>
                  <a:lnTo>
                    <a:pt x="8336" y="9646"/>
                  </a:lnTo>
                  <a:cubicBezTo>
                    <a:pt x="8764" y="9360"/>
                    <a:pt x="9169" y="9003"/>
                    <a:pt x="9479" y="8574"/>
                  </a:cubicBezTo>
                  <a:cubicBezTo>
                    <a:pt x="9527" y="8526"/>
                    <a:pt x="9550" y="8455"/>
                    <a:pt x="9527" y="8407"/>
                  </a:cubicBezTo>
                  <a:lnTo>
                    <a:pt x="9241" y="7812"/>
                  </a:lnTo>
                  <a:lnTo>
                    <a:pt x="9908" y="7740"/>
                  </a:lnTo>
                  <a:cubicBezTo>
                    <a:pt x="9955" y="7740"/>
                    <a:pt x="10027" y="7693"/>
                    <a:pt x="10050" y="7621"/>
                  </a:cubicBezTo>
                  <a:cubicBezTo>
                    <a:pt x="10265" y="7121"/>
                    <a:pt x="10384" y="6621"/>
                    <a:pt x="10408" y="6073"/>
                  </a:cubicBezTo>
                  <a:close/>
                  <a:moveTo>
                    <a:pt x="1549" y="6121"/>
                  </a:moveTo>
                  <a:lnTo>
                    <a:pt x="1549" y="6169"/>
                  </a:lnTo>
                  <a:cubicBezTo>
                    <a:pt x="1549" y="6407"/>
                    <a:pt x="1596" y="6669"/>
                    <a:pt x="1620" y="6907"/>
                  </a:cubicBezTo>
                  <a:cubicBezTo>
                    <a:pt x="1692" y="7145"/>
                    <a:pt x="1739" y="7383"/>
                    <a:pt x="1858" y="7621"/>
                  </a:cubicBezTo>
                  <a:cubicBezTo>
                    <a:pt x="1858" y="7669"/>
                    <a:pt x="1858" y="7669"/>
                    <a:pt x="1882" y="7693"/>
                  </a:cubicBezTo>
                  <a:cubicBezTo>
                    <a:pt x="1930" y="7740"/>
                    <a:pt x="1977" y="7788"/>
                    <a:pt x="2049" y="7812"/>
                  </a:cubicBezTo>
                  <a:lnTo>
                    <a:pt x="2692" y="7860"/>
                  </a:lnTo>
                  <a:lnTo>
                    <a:pt x="2430" y="8455"/>
                  </a:lnTo>
                  <a:cubicBezTo>
                    <a:pt x="2406" y="8526"/>
                    <a:pt x="2406" y="8574"/>
                    <a:pt x="2454" y="8645"/>
                  </a:cubicBezTo>
                  <a:cubicBezTo>
                    <a:pt x="2787" y="9050"/>
                    <a:pt x="3168" y="9431"/>
                    <a:pt x="3621" y="9717"/>
                  </a:cubicBezTo>
                  <a:lnTo>
                    <a:pt x="3049" y="10693"/>
                  </a:lnTo>
                  <a:cubicBezTo>
                    <a:pt x="2263" y="10193"/>
                    <a:pt x="1596" y="9527"/>
                    <a:pt x="1144" y="8765"/>
                  </a:cubicBezTo>
                  <a:cubicBezTo>
                    <a:pt x="668" y="7955"/>
                    <a:pt x="406" y="7026"/>
                    <a:pt x="382" y="6121"/>
                  </a:cubicBezTo>
                  <a:close/>
                  <a:moveTo>
                    <a:pt x="5978" y="9741"/>
                  </a:moveTo>
                  <a:lnTo>
                    <a:pt x="6359" y="10289"/>
                  </a:lnTo>
                  <a:cubicBezTo>
                    <a:pt x="6377" y="10323"/>
                    <a:pt x="6420" y="10346"/>
                    <a:pt x="6460" y="10346"/>
                  </a:cubicBezTo>
                  <a:cubicBezTo>
                    <a:pt x="6475" y="10346"/>
                    <a:pt x="6489" y="10343"/>
                    <a:pt x="6502" y="10336"/>
                  </a:cubicBezTo>
                  <a:cubicBezTo>
                    <a:pt x="7050" y="10289"/>
                    <a:pt x="7550" y="10098"/>
                    <a:pt x="8026" y="9860"/>
                  </a:cubicBezTo>
                  <a:lnTo>
                    <a:pt x="8288" y="10336"/>
                  </a:lnTo>
                  <a:lnTo>
                    <a:pt x="8598" y="10884"/>
                  </a:lnTo>
                  <a:cubicBezTo>
                    <a:pt x="7788" y="11289"/>
                    <a:pt x="6907" y="11527"/>
                    <a:pt x="5978" y="11527"/>
                  </a:cubicBezTo>
                  <a:cubicBezTo>
                    <a:pt x="5049" y="11527"/>
                    <a:pt x="4121" y="11289"/>
                    <a:pt x="3335" y="10884"/>
                  </a:cubicBezTo>
                  <a:lnTo>
                    <a:pt x="3930" y="9860"/>
                  </a:lnTo>
                  <a:cubicBezTo>
                    <a:pt x="4406" y="10098"/>
                    <a:pt x="4907" y="10289"/>
                    <a:pt x="5430" y="10336"/>
                  </a:cubicBezTo>
                  <a:cubicBezTo>
                    <a:pt x="5502" y="10336"/>
                    <a:pt x="5549" y="10312"/>
                    <a:pt x="5597" y="10289"/>
                  </a:cubicBezTo>
                  <a:lnTo>
                    <a:pt x="5978" y="9741"/>
                  </a:lnTo>
                  <a:close/>
                  <a:moveTo>
                    <a:pt x="5978" y="1"/>
                  </a:moveTo>
                  <a:cubicBezTo>
                    <a:pt x="5526" y="1"/>
                    <a:pt x="5073" y="72"/>
                    <a:pt x="4645" y="168"/>
                  </a:cubicBezTo>
                  <a:cubicBezTo>
                    <a:pt x="4549" y="191"/>
                    <a:pt x="4478" y="287"/>
                    <a:pt x="4525" y="358"/>
                  </a:cubicBezTo>
                  <a:cubicBezTo>
                    <a:pt x="4545" y="437"/>
                    <a:pt x="4614" y="483"/>
                    <a:pt x="4678" y="483"/>
                  </a:cubicBezTo>
                  <a:cubicBezTo>
                    <a:pt x="4691" y="483"/>
                    <a:pt x="4704" y="481"/>
                    <a:pt x="4716" y="477"/>
                  </a:cubicBezTo>
                  <a:cubicBezTo>
                    <a:pt x="5145" y="382"/>
                    <a:pt x="5549" y="334"/>
                    <a:pt x="5978" y="334"/>
                  </a:cubicBezTo>
                  <a:cubicBezTo>
                    <a:pt x="6931" y="334"/>
                    <a:pt x="7812" y="572"/>
                    <a:pt x="8622" y="977"/>
                  </a:cubicBezTo>
                  <a:lnTo>
                    <a:pt x="8026" y="2001"/>
                  </a:lnTo>
                  <a:cubicBezTo>
                    <a:pt x="7550" y="1763"/>
                    <a:pt x="7050" y="1573"/>
                    <a:pt x="6502" y="1525"/>
                  </a:cubicBezTo>
                  <a:cubicBezTo>
                    <a:pt x="6454" y="1525"/>
                    <a:pt x="6383" y="1549"/>
                    <a:pt x="6359" y="1573"/>
                  </a:cubicBezTo>
                  <a:lnTo>
                    <a:pt x="5978" y="2120"/>
                  </a:lnTo>
                  <a:lnTo>
                    <a:pt x="5597" y="1573"/>
                  </a:lnTo>
                  <a:cubicBezTo>
                    <a:pt x="5562" y="1538"/>
                    <a:pt x="5527" y="1516"/>
                    <a:pt x="5483" y="1516"/>
                  </a:cubicBezTo>
                  <a:cubicBezTo>
                    <a:pt x="5467" y="1516"/>
                    <a:pt x="5450" y="1519"/>
                    <a:pt x="5430" y="1525"/>
                  </a:cubicBezTo>
                  <a:cubicBezTo>
                    <a:pt x="4907" y="1573"/>
                    <a:pt x="4406" y="1763"/>
                    <a:pt x="3930" y="2001"/>
                  </a:cubicBezTo>
                  <a:lnTo>
                    <a:pt x="3335" y="977"/>
                  </a:lnTo>
                  <a:cubicBezTo>
                    <a:pt x="3525" y="858"/>
                    <a:pt x="3740" y="787"/>
                    <a:pt x="3954" y="691"/>
                  </a:cubicBezTo>
                  <a:lnTo>
                    <a:pt x="3978" y="691"/>
                  </a:lnTo>
                  <a:cubicBezTo>
                    <a:pt x="4073" y="668"/>
                    <a:pt x="4121" y="549"/>
                    <a:pt x="4073" y="453"/>
                  </a:cubicBezTo>
                  <a:cubicBezTo>
                    <a:pt x="4056" y="384"/>
                    <a:pt x="3987" y="339"/>
                    <a:pt x="3914" y="339"/>
                  </a:cubicBezTo>
                  <a:cubicBezTo>
                    <a:pt x="3888" y="339"/>
                    <a:pt x="3860" y="345"/>
                    <a:pt x="3835" y="358"/>
                  </a:cubicBezTo>
                  <a:lnTo>
                    <a:pt x="3811" y="358"/>
                  </a:lnTo>
                  <a:cubicBezTo>
                    <a:pt x="2692" y="787"/>
                    <a:pt x="1739" y="1525"/>
                    <a:pt x="1072" y="2501"/>
                  </a:cubicBezTo>
                  <a:cubicBezTo>
                    <a:pt x="382" y="3525"/>
                    <a:pt x="1" y="4668"/>
                    <a:pt x="1" y="5907"/>
                  </a:cubicBezTo>
                  <a:cubicBezTo>
                    <a:pt x="1" y="6978"/>
                    <a:pt x="286" y="8002"/>
                    <a:pt x="834" y="8907"/>
                  </a:cubicBezTo>
                  <a:cubicBezTo>
                    <a:pt x="1334" y="9789"/>
                    <a:pt x="2073" y="10503"/>
                    <a:pt x="2978" y="11051"/>
                  </a:cubicBezTo>
                  <a:cubicBezTo>
                    <a:pt x="3859" y="11551"/>
                    <a:pt x="4907" y="11860"/>
                    <a:pt x="5954" y="11860"/>
                  </a:cubicBezTo>
                  <a:cubicBezTo>
                    <a:pt x="6978" y="11860"/>
                    <a:pt x="8026" y="11575"/>
                    <a:pt x="8931" y="11051"/>
                  </a:cubicBezTo>
                  <a:cubicBezTo>
                    <a:pt x="9812" y="10551"/>
                    <a:pt x="10551" y="9789"/>
                    <a:pt x="11074" y="8907"/>
                  </a:cubicBezTo>
                  <a:cubicBezTo>
                    <a:pt x="11598" y="7979"/>
                    <a:pt x="11908" y="6931"/>
                    <a:pt x="11908" y="5907"/>
                  </a:cubicBezTo>
                  <a:cubicBezTo>
                    <a:pt x="11908" y="4859"/>
                    <a:pt x="11622" y="3811"/>
                    <a:pt x="11098" y="2930"/>
                  </a:cubicBezTo>
                  <a:cubicBezTo>
                    <a:pt x="10598" y="2073"/>
                    <a:pt x="9884" y="1358"/>
                    <a:pt x="9003" y="834"/>
                  </a:cubicBezTo>
                  <a:cubicBezTo>
                    <a:pt x="8098" y="310"/>
                    <a:pt x="7050" y="1"/>
                    <a:pt x="59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60" name="Google Shape;13960;p27"/>
          <p:cNvGrpSpPr/>
          <p:nvPr/>
        </p:nvGrpSpPr>
        <p:grpSpPr>
          <a:xfrm>
            <a:off x="5514356" y="2292547"/>
            <a:ext cx="356049" cy="355332"/>
            <a:chOff x="5168838" y="2370058"/>
            <a:chExt cx="297725" cy="297125"/>
          </a:xfrm>
        </p:grpSpPr>
        <p:sp>
          <p:nvSpPr>
            <p:cNvPr id="13961" name="Google Shape;13961;p27"/>
            <p:cNvSpPr/>
            <p:nvPr/>
          </p:nvSpPr>
          <p:spPr>
            <a:xfrm>
              <a:off x="5208738" y="2424833"/>
              <a:ext cx="11925" cy="8950"/>
            </a:xfrm>
            <a:custGeom>
              <a:avLst/>
              <a:gdLst/>
              <a:ahLst/>
              <a:cxnLst/>
              <a:rect l="l" t="t" r="r" b="b"/>
              <a:pathLst>
                <a:path w="477" h="358" extrusionOk="0">
                  <a:moveTo>
                    <a:pt x="167" y="1"/>
                  </a:moveTo>
                  <a:cubicBezTo>
                    <a:pt x="72" y="1"/>
                    <a:pt x="0" y="48"/>
                    <a:pt x="0" y="144"/>
                  </a:cubicBezTo>
                  <a:cubicBezTo>
                    <a:pt x="0" y="263"/>
                    <a:pt x="72" y="358"/>
                    <a:pt x="167" y="358"/>
                  </a:cubicBezTo>
                  <a:lnTo>
                    <a:pt x="286" y="358"/>
                  </a:lnTo>
                  <a:cubicBezTo>
                    <a:pt x="381" y="358"/>
                    <a:pt x="477" y="287"/>
                    <a:pt x="477" y="191"/>
                  </a:cubicBezTo>
                  <a:cubicBezTo>
                    <a:pt x="477" y="72"/>
                    <a:pt x="405" y="1"/>
                    <a:pt x="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2" name="Google Shape;13962;p27"/>
            <p:cNvSpPr/>
            <p:nvPr/>
          </p:nvSpPr>
          <p:spPr>
            <a:xfrm>
              <a:off x="5276013" y="2424833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91" y="1"/>
                  </a:moveTo>
                  <a:cubicBezTo>
                    <a:pt x="96" y="1"/>
                    <a:pt x="0" y="48"/>
                    <a:pt x="0" y="144"/>
                  </a:cubicBezTo>
                  <a:cubicBezTo>
                    <a:pt x="0" y="263"/>
                    <a:pt x="96" y="358"/>
                    <a:pt x="191" y="358"/>
                  </a:cubicBezTo>
                  <a:lnTo>
                    <a:pt x="429" y="358"/>
                  </a:lnTo>
                  <a:cubicBezTo>
                    <a:pt x="500" y="358"/>
                    <a:pt x="596" y="287"/>
                    <a:pt x="596" y="191"/>
                  </a:cubicBezTo>
                  <a:cubicBezTo>
                    <a:pt x="596" y="72"/>
                    <a:pt x="548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3" name="Google Shape;13963;p27"/>
            <p:cNvSpPr/>
            <p:nvPr/>
          </p:nvSpPr>
          <p:spPr>
            <a:xfrm>
              <a:off x="5299813" y="2424833"/>
              <a:ext cx="14925" cy="8950"/>
            </a:xfrm>
            <a:custGeom>
              <a:avLst/>
              <a:gdLst/>
              <a:ahLst/>
              <a:cxnLst/>
              <a:rect l="l" t="t" r="r" b="b"/>
              <a:pathLst>
                <a:path w="597" h="358" extrusionOk="0">
                  <a:moveTo>
                    <a:pt x="191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30" y="358"/>
                  </a:lnTo>
                  <a:cubicBezTo>
                    <a:pt x="501" y="358"/>
                    <a:pt x="596" y="287"/>
                    <a:pt x="596" y="191"/>
                  </a:cubicBezTo>
                  <a:cubicBezTo>
                    <a:pt x="596" y="72"/>
                    <a:pt x="549" y="1"/>
                    <a:pt x="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4" name="Google Shape;13964;p27"/>
            <p:cNvSpPr/>
            <p:nvPr/>
          </p:nvSpPr>
          <p:spPr>
            <a:xfrm>
              <a:off x="5253388" y="2424833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67" y="1"/>
                  </a:moveTo>
                  <a:cubicBezTo>
                    <a:pt x="72" y="1"/>
                    <a:pt x="0" y="48"/>
                    <a:pt x="0" y="144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405" y="358"/>
                  </a:lnTo>
                  <a:cubicBezTo>
                    <a:pt x="501" y="358"/>
                    <a:pt x="596" y="287"/>
                    <a:pt x="596" y="191"/>
                  </a:cubicBezTo>
                  <a:cubicBezTo>
                    <a:pt x="596" y="72"/>
                    <a:pt x="524" y="1"/>
                    <a:pt x="4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5" name="Google Shape;13965;p27"/>
            <p:cNvSpPr/>
            <p:nvPr/>
          </p:nvSpPr>
          <p:spPr>
            <a:xfrm>
              <a:off x="5228988" y="2424833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91" y="1"/>
                  </a:moveTo>
                  <a:cubicBezTo>
                    <a:pt x="95" y="1"/>
                    <a:pt x="0" y="48"/>
                    <a:pt x="0" y="144"/>
                  </a:cubicBezTo>
                  <a:cubicBezTo>
                    <a:pt x="0" y="263"/>
                    <a:pt x="95" y="358"/>
                    <a:pt x="191" y="358"/>
                  </a:cubicBezTo>
                  <a:lnTo>
                    <a:pt x="429" y="358"/>
                  </a:lnTo>
                  <a:cubicBezTo>
                    <a:pt x="524" y="358"/>
                    <a:pt x="595" y="287"/>
                    <a:pt x="595" y="191"/>
                  </a:cubicBezTo>
                  <a:cubicBezTo>
                    <a:pt x="595" y="72"/>
                    <a:pt x="548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6" name="Google Shape;13966;p27"/>
            <p:cNvSpPr/>
            <p:nvPr/>
          </p:nvSpPr>
          <p:spPr>
            <a:xfrm>
              <a:off x="5323638" y="2424833"/>
              <a:ext cx="11925" cy="8950"/>
            </a:xfrm>
            <a:custGeom>
              <a:avLst/>
              <a:gdLst/>
              <a:ahLst/>
              <a:cxnLst/>
              <a:rect l="l" t="t" r="r" b="b"/>
              <a:pathLst>
                <a:path w="477" h="358" extrusionOk="0">
                  <a:moveTo>
                    <a:pt x="191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310" y="358"/>
                  </a:lnTo>
                  <a:cubicBezTo>
                    <a:pt x="382" y="358"/>
                    <a:pt x="477" y="287"/>
                    <a:pt x="477" y="191"/>
                  </a:cubicBezTo>
                  <a:cubicBezTo>
                    <a:pt x="477" y="72"/>
                    <a:pt x="429" y="1"/>
                    <a:pt x="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7" name="Google Shape;13967;p27"/>
            <p:cNvSpPr/>
            <p:nvPr/>
          </p:nvSpPr>
          <p:spPr>
            <a:xfrm>
              <a:off x="5394488" y="2424833"/>
              <a:ext cx="11925" cy="8950"/>
            </a:xfrm>
            <a:custGeom>
              <a:avLst/>
              <a:gdLst/>
              <a:ahLst/>
              <a:cxnLst/>
              <a:rect l="l" t="t" r="r" b="b"/>
              <a:pathLst>
                <a:path w="477" h="358" extrusionOk="0">
                  <a:moveTo>
                    <a:pt x="191" y="1"/>
                  </a:moveTo>
                  <a:cubicBezTo>
                    <a:pt x="96" y="1"/>
                    <a:pt x="0" y="48"/>
                    <a:pt x="0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310" y="358"/>
                  </a:lnTo>
                  <a:cubicBezTo>
                    <a:pt x="382" y="358"/>
                    <a:pt x="477" y="287"/>
                    <a:pt x="477" y="191"/>
                  </a:cubicBezTo>
                  <a:cubicBezTo>
                    <a:pt x="477" y="72"/>
                    <a:pt x="429" y="1"/>
                    <a:pt x="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8" name="Google Shape;13968;p27"/>
            <p:cNvSpPr/>
            <p:nvPr/>
          </p:nvSpPr>
          <p:spPr>
            <a:xfrm>
              <a:off x="5415913" y="2424833"/>
              <a:ext cx="14925" cy="8950"/>
            </a:xfrm>
            <a:custGeom>
              <a:avLst/>
              <a:gdLst/>
              <a:ahLst/>
              <a:cxnLst/>
              <a:rect l="l" t="t" r="r" b="b"/>
              <a:pathLst>
                <a:path w="597" h="358" extrusionOk="0">
                  <a:moveTo>
                    <a:pt x="191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29" y="358"/>
                  </a:lnTo>
                  <a:cubicBezTo>
                    <a:pt x="501" y="358"/>
                    <a:pt x="596" y="287"/>
                    <a:pt x="596" y="191"/>
                  </a:cubicBezTo>
                  <a:cubicBezTo>
                    <a:pt x="596" y="72"/>
                    <a:pt x="549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69" name="Google Shape;13969;p27"/>
            <p:cNvSpPr/>
            <p:nvPr/>
          </p:nvSpPr>
          <p:spPr>
            <a:xfrm>
              <a:off x="5441513" y="2424833"/>
              <a:ext cx="11950" cy="8950"/>
            </a:xfrm>
            <a:custGeom>
              <a:avLst/>
              <a:gdLst/>
              <a:ahLst/>
              <a:cxnLst/>
              <a:rect l="l" t="t" r="r" b="b"/>
              <a:pathLst>
                <a:path w="478" h="358" extrusionOk="0">
                  <a:moveTo>
                    <a:pt x="215" y="1"/>
                  </a:moveTo>
                  <a:cubicBezTo>
                    <a:pt x="120" y="1"/>
                    <a:pt x="25" y="48"/>
                    <a:pt x="25" y="144"/>
                  </a:cubicBezTo>
                  <a:cubicBezTo>
                    <a:pt x="1" y="263"/>
                    <a:pt x="96" y="358"/>
                    <a:pt x="168" y="358"/>
                  </a:cubicBezTo>
                  <a:lnTo>
                    <a:pt x="287" y="358"/>
                  </a:lnTo>
                  <a:cubicBezTo>
                    <a:pt x="382" y="358"/>
                    <a:pt x="477" y="287"/>
                    <a:pt x="477" y="191"/>
                  </a:cubicBezTo>
                  <a:cubicBezTo>
                    <a:pt x="477" y="72"/>
                    <a:pt x="406" y="1"/>
                    <a:pt x="2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70" name="Google Shape;13970;p27"/>
            <p:cNvSpPr/>
            <p:nvPr/>
          </p:nvSpPr>
          <p:spPr>
            <a:xfrm>
              <a:off x="5168838" y="2370058"/>
              <a:ext cx="297725" cy="297125"/>
            </a:xfrm>
            <a:custGeom>
              <a:avLst/>
              <a:gdLst/>
              <a:ahLst/>
              <a:cxnLst/>
              <a:rect l="l" t="t" r="r" b="b"/>
              <a:pathLst>
                <a:path w="11909" h="11885" extrusionOk="0">
                  <a:moveTo>
                    <a:pt x="11527" y="11051"/>
                  </a:moveTo>
                  <a:lnTo>
                    <a:pt x="11527" y="11527"/>
                  </a:lnTo>
                  <a:lnTo>
                    <a:pt x="334" y="11527"/>
                  </a:lnTo>
                  <a:lnTo>
                    <a:pt x="334" y="11051"/>
                  </a:lnTo>
                  <a:close/>
                  <a:moveTo>
                    <a:pt x="930" y="1"/>
                  </a:moveTo>
                  <a:cubicBezTo>
                    <a:pt x="810" y="1"/>
                    <a:pt x="715" y="72"/>
                    <a:pt x="715" y="191"/>
                  </a:cubicBezTo>
                  <a:lnTo>
                    <a:pt x="715" y="977"/>
                  </a:lnTo>
                  <a:lnTo>
                    <a:pt x="501" y="977"/>
                  </a:lnTo>
                  <a:cubicBezTo>
                    <a:pt x="429" y="977"/>
                    <a:pt x="334" y="1049"/>
                    <a:pt x="334" y="1144"/>
                  </a:cubicBezTo>
                  <a:cubicBezTo>
                    <a:pt x="334" y="1263"/>
                    <a:pt x="382" y="1334"/>
                    <a:pt x="501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1" y="2239"/>
                  </a:lnTo>
                  <a:cubicBezTo>
                    <a:pt x="429" y="2239"/>
                    <a:pt x="334" y="2287"/>
                    <a:pt x="334" y="2382"/>
                  </a:cubicBezTo>
                  <a:cubicBezTo>
                    <a:pt x="334" y="2501"/>
                    <a:pt x="382" y="2597"/>
                    <a:pt x="501" y="2597"/>
                  </a:cubicBezTo>
                  <a:lnTo>
                    <a:pt x="715" y="2597"/>
                  </a:lnTo>
                  <a:lnTo>
                    <a:pt x="715" y="3478"/>
                  </a:lnTo>
                  <a:lnTo>
                    <a:pt x="501" y="3478"/>
                  </a:lnTo>
                  <a:cubicBezTo>
                    <a:pt x="429" y="3478"/>
                    <a:pt x="334" y="3549"/>
                    <a:pt x="334" y="3644"/>
                  </a:cubicBezTo>
                  <a:cubicBezTo>
                    <a:pt x="334" y="3763"/>
                    <a:pt x="382" y="3835"/>
                    <a:pt x="501" y="3835"/>
                  </a:cubicBezTo>
                  <a:lnTo>
                    <a:pt x="715" y="3835"/>
                  </a:lnTo>
                  <a:lnTo>
                    <a:pt x="715" y="4740"/>
                  </a:lnTo>
                  <a:lnTo>
                    <a:pt x="501" y="4740"/>
                  </a:lnTo>
                  <a:cubicBezTo>
                    <a:pt x="429" y="4740"/>
                    <a:pt x="334" y="4788"/>
                    <a:pt x="334" y="4883"/>
                  </a:cubicBezTo>
                  <a:cubicBezTo>
                    <a:pt x="334" y="5002"/>
                    <a:pt x="382" y="5097"/>
                    <a:pt x="501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1" y="5978"/>
                  </a:lnTo>
                  <a:cubicBezTo>
                    <a:pt x="429" y="5978"/>
                    <a:pt x="334" y="6050"/>
                    <a:pt x="334" y="6145"/>
                  </a:cubicBezTo>
                  <a:cubicBezTo>
                    <a:pt x="334" y="6264"/>
                    <a:pt x="382" y="6335"/>
                    <a:pt x="501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01" y="7240"/>
                  </a:lnTo>
                  <a:cubicBezTo>
                    <a:pt x="429" y="7240"/>
                    <a:pt x="334" y="7288"/>
                    <a:pt x="334" y="7383"/>
                  </a:cubicBezTo>
                  <a:cubicBezTo>
                    <a:pt x="334" y="7502"/>
                    <a:pt x="382" y="7598"/>
                    <a:pt x="501" y="7598"/>
                  </a:cubicBezTo>
                  <a:lnTo>
                    <a:pt x="715" y="7598"/>
                  </a:lnTo>
                  <a:lnTo>
                    <a:pt x="715" y="8479"/>
                  </a:lnTo>
                  <a:lnTo>
                    <a:pt x="501" y="8479"/>
                  </a:lnTo>
                  <a:cubicBezTo>
                    <a:pt x="429" y="8479"/>
                    <a:pt x="334" y="8550"/>
                    <a:pt x="334" y="8645"/>
                  </a:cubicBezTo>
                  <a:cubicBezTo>
                    <a:pt x="334" y="8765"/>
                    <a:pt x="382" y="8836"/>
                    <a:pt x="501" y="8836"/>
                  </a:cubicBezTo>
                  <a:lnTo>
                    <a:pt x="715" y="8836"/>
                  </a:lnTo>
                  <a:lnTo>
                    <a:pt x="715" y="9741"/>
                  </a:lnTo>
                  <a:lnTo>
                    <a:pt x="501" y="9741"/>
                  </a:lnTo>
                  <a:cubicBezTo>
                    <a:pt x="429" y="9741"/>
                    <a:pt x="334" y="9789"/>
                    <a:pt x="334" y="9884"/>
                  </a:cubicBezTo>
                  <a:cubicBezTo>
                    <a:pt x="334" y="10003"/>
                    <a:pt x="382" y="10098"/>
                    <a:pt x="501" y="10098"/>
                  </a:cubicBezTo>
                  <a:lnTo>
                    <a:pt x="715" y="10098"/>
                  </a:lnTo>
                  <a:lnTo>
                    <a:pt x="715" y="10717"/>
                  </a:lnTo>
                  <a:lnTo>
                    <a:pt x="310" y="10717"/>
                  </a:lnTo>
                  <a:cubicBezTo>
                    <a:pt x="144" y="10717"/>
                    <a:pt x="1" y="10836"/>
                    <a:pt x="1" y="11027"/>
                  </a:cubicBezTo>
                  <a:lnTo>
                    <a:pt x="1" y="11575"/>
                  </a:lnTo>
                  <a:cubicBezTo>
                    <a:pt x="1" y="11741"/>
                    <a:pt x="120" y="11884"/>
                    <a:pt x="310" y="11884"/>
                  </a:cubicBezTo>
                  <a:lnTo>
                    <a:pt x="11622" y="11884"/>
                  </a:lnTo>
                  <a:cubicBezTo>
                    <a:pt x="11765" y="11884"/>
                    <a:pt x="11908" y="11765"/>
                    <a:pt x="11908" y="11575"/>
                  </a:cubicBezTo>
                  <a:lnTo>
                    <a:pt x="11908" y="10979"/>
                  </a:lnTo>
                  <a:cubicBezTo>
                    <a:pt x="11884" y="10908"/>
                    <a:pt x="11860" y="10813"/>
                    <a:pt x="11789" y="10789"/>
                  </a:cubicBezTo>
                  <a:cubicBezTo>
                    <a:pt x="11765" y="10741"/>
                    <a:pt x="11741" y="10717"/>
                    <a:pt x="11670" y="10717"/>
                  </a:cubicBezTo>
                  <a:cubicBezTo>
                    <a:pt x="11646" y="10717"/>
                    <a:pt x="11622" y="10717"/>
                    <a:pt x="11598" y="10693"/>
                  </a:cubicBezTo>
                  <a:cubicBezTo>
                    <a:pt x="11479" y="10670"/>
                    <a:pt x="11313" y="10670"/>
                    <a:pt x="11194" y="10598"/>
                  </a:cubicBezTo>
                  <a:cubicBezTo>
                    <a:pt x="11051" y="10551"/>
                    <a:pt x="10908" y="10432"/>
                    <a:pt x="10813" y="10265"/>
                  </a:cubicBezTo>
                  <a:cubicBezTo>
                    <a:pt x="10717" y="10122"/>
                    <a:pt x="10670" y="9955"/>
                    <a:pt x="10646" y="9765"/>
                  </a:cubicBezTo>
                  <a:lnTo>
                    <a:pt x="10646" y="9741"/>
                  </a:lnTo>
                  <a:lnTo>
                    <a:pt x="9717" y="4526"/>
                  </a:lnTo>
                  <a:lnTo>
                    <a:pt x="9717" y="4478"/>
                  </a:lnTo>
                  <a:cubicBezTo>
                    <a:pt x="9693" y="4383"/>
                    <a:pt x="9622" y="4311"/>
                    <a:pt x="9527" y="4311"/>
                  </a:cubicBezTo>
                  <a:cubicBezTo>
                    <a:pt x="9408" y="4311"/>
                    <a:pt x="9360" y="4406"/>
                    <a:pt x="9384" y="4526"/>
                  </a:cubicBezTo>
                  <a:lnTo>
                    <a:pt x="10336" y="9836"/>
                  </a:lnTo>
                  <a:cubicBezTo>
                    <a:pt x="10360" y="10193"/>
                    <a:pt x="10527" y="10479"/>
                    <a:pt x="10717" y="10693"/>
                  </a:cubicBezTo>
                  <a:lnTo>
                    <a:pt x="6740" y="10693"/>
                  </a:lnTo>
                  <a:lnTo>
                    <a:pt x="6740" y="10717"/>
                  </a:lnTo>
                  <a:cubicBezTo>
                    <a:pt x="6740" y="10717"/>
                    <a:pt x="6264" y="10455"/>
                    <a:pt x="6240" y="10146"/>
                  </a:cubicBezTo>
                  <a:lnTo>
                    <a:pt x="6240" y="10122"/>
                  </a:lnTo>
                  <a:lnTo>
                    <a:pt x="5788" y="7598"/>
                  </a:lnTo>
                  <a:lnTo>
                    <a:pt x="6407" y="4002"/>
                  </a:lnTo>
                  <a:cubicBezTo>
                    <a:pt x="6431" y="3763"/>
                    <a:pt x="6526" y="3525"/>
                    <a:pt x="6669" y="3311"/>
                  </a:cubicBezTo>
                  <a:cubicBezTo>
                    <a:pt x="6836" y="3097"/>
                    <a:pt x="6978" y="2930"/>
                    <a:pt x="7193" y="2763"/>
                  </a:cubicBezTo>
                  <a:cubicBezTo>
                    <a:pt x="7393" y="2630"/>
                    <a:pt x="7629" y="2555"/>
                    <a:pt x="7867" y="2555"/>
                  </a:cubicBezTo>
                  <a:cubicBezTo>
                    <a:pt x="7968" y="2555"/>
                    <a:pt x="8070" y="2568"/>
                    <a:pt x="8169" y="2597"/>
                  </a:cubicBezTo>
                  <a:cubicBezTo>
                    <a:pt x="8741" y="2739"/>
                    <a:pt x="9122" y="3287"/>
                    <a:pt x="9265" y="3811"/>
                  </a:cubicBezTo>
                  <a:cubicBezTo>
                    <a:pt x="9284" y="3890"/>
                    <a:pt x="9353" y="3936"/>
                    <a:pt x="9430" y="3936"/>
                  </a:cubicBezTo>
                  <a:cubicBezTo>
                    <a:pt x="9446" y="3936"/>
                    <a:pt x="9463" y="3934"/>
                    <a:pt x="9479" y="3930"/>
                  </a:cubicBezTo>
                  <a:cubicBezTo>
                    <a:pt x="9574" y="3906"/>
                    <a:pt x="9622" y="3811"/>
                    <a:pt x="9598" y="3716"/>
                  </a:cubicBezTo>
                  <a:cubicBezTo>
                    <a:pt x="9574" y="3573"/>
                    <a:pt x="9503" y="3430"/>
                    <a:pt x="9408" y="3287"/>
                  </a:cubicBezTo>
                  <a:lnTo>
                    <a:pt x="9336" y="3097"/>
                  </a:lnTo>
                  <a:cubicBezTo>
                    <a:pt x="9146" y="2835"/>
                    <a:pt x="8931" y="2597"/>
                    <a:pt x="8669" y="2454"/>
                  </a:cubicBezTo>
                  <a:cubicBezTo>
                    <a:pt x="8410" y="2291"/>
                    <a:pt x="8095" y="2207"/>
                    <a:pt x="7785" y="2207"/>
                  </a:cubicBezTo>
                  <a:cubicBezTo>
                    <a:pt x="7640" y="2207"/>
                    <a:pt x="7496" y="2225"/>
                    <a:pt x="7359" y="2263"/>
                  </a:cubicBezTo>
                  <a:cubicBezTo>
                    <a:pt x="7074" y="2358"/>
                    <a:pt x="6836" y="2525"/>
                    <a:pt x="6645" y="2739"/>
                  </a:cubicBezTo>
                  <a:cubicBezTo>
                    <a:pt x="6526" y="2859"/>
                    <a:pt x="6431" y="2978"/>
                    <a:pt x="6383" y="3097"/>
                  </a:cubicBezTo>
                  <a:cubicBezTo>
                    <a:pt x="6240" y="3335"/>
                    <a:pt x="6145" y="3597"/>
                    <a:pt x="6073" y="3906"/>
                  </a:cubicBezTo>
                  <a:lnTo>
                    <a:pt x="5597" y="6574"/>
                  </a:lnTo>
                  <a:lnTo>
                    <a:pt x="5550" y="6193"/>
                  </a:lnTo>
                  <a:cubicBezTo>
                    <a:pt x="5550" y="6169"/>
                    <a:pt x="5550" y="6097"/>
                    <a:pt x="5526" y="6073"/>
                  </a:cubicBezTo>
                  <a:cubicBezTo>
                    <a:pt x="5454" y="5835"/>
                    <a:pt x="5335" y="5621"/>
                    <a:pt x="5192" y="5454"/>
                  </a:cubicBezTo>
                  <a:cubicBezTo>
                    <a:pt x="4960" y="5186"/>
                    <a:pt x="4621" y="5012"/>
                    <a:pt x="4275" y="5012"/>
                  </a:cubicBezTo>
                  <a:cubicBezTo>
                    <a:pt x="4159" y="5012"/>
                    <a:pt x="4043" y="5032"/>
                    <a:pt x="3930" y="5073"/>
                  </a:cubicBezTo>
                  <a:cubicBezTo>
                    <a:pt x="3859" y="5097"/>
                    <a:pt x="3763" y="5145"/>
                    <a:pt x="3668" y="5216"/>
                  </a:cubicBezTo>
                  <a:cubicBezTo>
                    <a:pt x="3502" y="5335"/>
                    <a:pt x="3382" y="5478"/>
                    <a:pt x="3263" y="5669"/>
                  </a:cubicBezTo>
                  <a:cubicBezTo>
                    <a:pt x="3144" y="5835"/>
                    <a:pt x="3073" y="6026"/>
                    <a:pt x="3049" y="6216"/>
                  </a:cubicBezTo>
                  <a:lnTo>
                    <a:pt x="2620" y="8574"/>
                  </a:lnTo>
                  <a:cubicBezTo>
                    <a:pt x="2597" y="8669"/>
                    <a:pt x="2692" y="8765"/>
                    <a:pt x="2787" y="8788"/>
                  </a:cubicBezTo>
                  <a:cubicBezTo>
                    <a:pt x="2795" y="8791"/>
                    <a:pt x="2803" y="8792"/>
                    <a:pt x="2811" y="8792"/>
                  </a:cubicBezTo>
                  <a:cubicBezTo>
                    <a:pt x="2878" y="8792"/>
                    <a:pt x="2956" y="8709"/>
                    <a:pt x="2978" y="8645"/>
                  </a:cubicBezTo>
                  <a:lnTo>
                    <a:pt x="3406" y="6288"/>
                  </a:lnTo>
                  <a:cubicBezTo>
                    <a:pt x="3430" y="6145"/>
                    <a:pt x="3502" y="5978"/>
                    <a:pt x="3573" y="5835"/>
                  </a:cubicBezTo>
                  <a:cubicBezTo>
                    <a:pt x="3738" y="5571"/>
                    <a:pt x="4040" y="5376"/>
                    <a:pt x="4353" y="5376"/>
                  </a:cubicBezTo>
                  <a:cubicBezTo>
                    <a:pt x="4492" y="5376"/>
                    <a:pt x="4632" y="5414"/>
                    <a:pt x="4764" y="5502"/>
                  </a:cubicBezTo>
                  <a:cubicBezTo>
                    <a:pt x="4859" y="5573"/>
                    <a:pt x="4930" y="5669"/>
                    <a:pt x="5002" y="5740"/>
                  </a:cubicBezTo>
                  <a:cubicBezTo>
                    <a:pt x="5121" y="5907"/>
                    <a:pt x="5216" y="6073"/>
                    <a:pt x="5240" y="6288"/>
                  </a:cubicBezTo>
                  <a:lnTo>
                    <a:pt x="5931" y="10193"/>
                  </a:lnTo>
                  <a:cubicBezTo>
                    <a:pt x="5954" y="10384"/>
                    <a:pt x="6097" y="10693"/>
                    <a:pt x="6097" y="10693"/>
                  </a:cubicBezTo>
                  <a:lnTo>
                    <a:pt x="2501" y="10693"/>
                  </a:lnTo>
                  <a:cubicBezTo>
                    <a:pt x="2501" y="10693"/>
                    <a:pt x="2692" y="10384"/>
                    <a:pt x="2692" y="10193"/>
                  </a:cubicBezTo>
                  <a:lnTo>
                    <a:pt x="2811" y="9431"/>
                  </a:lnTo>
                  <a:cubicBezTo>
                    <a:pt x="2835" y="9360"/>
                    <a:pt x="2739" y="9265"/>
                    <a:pt x="2644" y="9241"/>
                  </a:cubicBezTo>
                  <a:cubicBezTo>
                    <a:pt x="2631" y="9232"/>
                    <a:pt x="2617" y="9228"/>
                    <a:pt x="2603" y="9228"/>
                  </a:cubicBezTo>
                  <a:cubicBezTo>
                    <a:pt x="2540" y="9228"/>
                    <a:pt x="2473" y="9306"/>
                    <a:pt x="2454" y="9384"/>
                  </a:cubicBezTo>
                  <a:lnTo>
                    <a:pt x="2335" y="10122"/>
                  </a:lnTo>
                  <a:lnTo>
                    <a:pt x="2335" y="10146"/>
                  </a:lnTo>
                  <a:cubicBezTo>
                    <a:pt x="2287" y="10455"/>
                    <a:pt x="2096" y="10693"/>
                    <a:pt x="1811" y="10693"/>
                  </a:cubicBezTo>
                  <a:cubicBezTo>
                    <a:pt x="1811" y="10693"/>
                    <a:pt x="1787" y="10693"/>
                    <a:pt x="1763" y="10717"/>
                  </a:cubicBezTo>
                  <a:lnTo>
                    <a:pt x="1072" y="10717"/>
                  </a:lnTo>
                  <a:lnTo>
                    <a:pt x="1072" y="191"/>
                  </a:lnTo>
                  <a:cubicBezTo>
                    <a:pt x="1072" y="96"/>
                    <a:pt x="1025" y="1"/>
                    <a:pt x="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3971" name="Google Shape;13971;p27"/>
          <p:cNvGrpSpPr/>
          <p:nvPr/>
        </p:nvGrpSpPr>
        <p:grpSpPr>
          <a:xfrm>
            <a:off x="4770285" y="2355930"/>
            <a:ext cx="355332" cy="227849"/>
            <a:chOff x="4674088" y="2423058"/>
            <a:chExt cx="297125" cy="190525"/>
          </a:xfrm>
        </p:grpSpPr>
        <p:sp>
          <p:nvSpPr>
            <p:cNvPr id="13972" name="Google Shape;13972;p27"/>
            <p:cNvSpPr/>
            <p:nvPr/>
          </p:nvSpPr>
          <p:spPr>
            <a:xfrm>
              <a:off x="4674088" y="2423058"/>
              <a:ext cx="297125" cy="190525"/>
            </a:xfrm>
            <a:custGeom>
              <a:avLst/>
              <a:gdLst/>
              <a:ahLst/>
              <a:cxnLst/>
              <a:rect l="l" t="t" r="r" b="b"/>
              <a:pathLst>
                <a:path w="11885" h="7621" extrusionOk="0">
                  <a:moveTo>
                    <a:pt x="5931" y="1048"/>
                  </a:moveTo>
                  <a:cubicBezTo>
                    <a:pt x="6764" y="1667"/>
                    <a:pt x="7264" y="2691"/>
                    <a:pt x="7264" y="3787"/>
                  </a:cubicBezTo>
                  <a:cubicBezTo>
                    <a:pt x="7264" y="4882"/>
                    <a:pt x="6740" y="5906"/>
                    <a:pt x="5931" y="6525"/>
                  </a:cubicBezTo>
                  <a:cubicBezTo>
                    <a:pt x="5121" y="5930"/>
                    <a:pt x="4597" y="4906"/>
                    <a:pt x="4597" y="3811"/>
                  </a:cubicBezTo>
                  <a:cubicBezTo>
                    <a:pt x="4597" y="3096"/>
                    <a:pt x="4788" y="2406"/>
                    <a:pt x="5216" y="1810"/>
                  </a:cubicBezTo>
                  <a:cubicBezTo>
                    <a:pt x="5431" y="1524"/>
                    <a:pt x="5669" y="1286"/>
                    <a:pt x="5931" y="1048"/>
                  </a:cubicBezTo>
                  <a:close/>
                  <a:moveTo>
                    <a:pt x="8074" y="0"/>
                  </a:moveTo>
                  <a:cubicBezTo>
                    <a:pt x="7884" y="0"/>
                    <a:pt x="7693" y="0"/>
                    <a:pt x="7503" y="24"/>
                  </a:cubicBezTo>
                  <a:cubicBezTo>
                    <a:pt x="7407" y="24"/>
                    <a:pt x="7360" y="119"/>
                    <a:pt x="7360" y="238"/>
                  </a:cubicBezTo>
                  <a:cubicBezTo>
                    <a:pt x="7360" y="334"/>
                    <a:pt x="7431" y="381"/>
                    <a:pt x="7574" y="381"/>
                  </a:cubicBezTo>
                  <a:cubicBezTo>
                    <a:pt x="7741" y="358"/>
                    <a:pt x="7884" y="358"/>
                    <a:pt x="8074" y="358"/>
                  </a:cubicBezTo>
                  <a:cubicBezTo>
                    <a:pt x="9979" y="358"/>
                    <a:pt x="11551" y="1905"/>
                    <a:pt x="11551" y="3834"/>
                  </a:cubicBezTo>
                  <a:cubicBezTo>
                    <a:pt x="11551" y="5787"/>
                    <a:pt x="10003" y="7311"/>
                    <a:pt x="8074" y="7311"/>
                  </a:cubicBezTo>
                  <a:cubicBezTo>
                    <a:pt x="7407" y="7311"/>
                    <a:pt x="6788" y="7145"/>
                    <a:pt x="6264" y="6811"/>
                  </a:cubicBezTo>
                  <a:cubicBezTo>
                    <a:pt x="7121" y="6097"/>
                    <a:pt x="7645" y="5073"/>
                    <a:pt x="7645" y="3882"/>
                  </a:cubicBezTo>
                  <a:cubicBezTo>
                    <a:pt x="7645" y="2691"/>
                    <a:pt x="7121" y="1620"/>
                    <a:pt x="6264" y="929"/>
                  </a:cubicBezTo>
                  <a:cubicBezTo>
                    <a:pt x="6431" y="810"/>
                    <a:pt x="6645" y="715"/>
                    <a:pt x="6812" y="619"/>
                  </a:cubicBezTo>
                  <a:cubicBezTo>
                    <a:pt x="6907" y="596"/>
                    <a:pt x="6979" y="477"/>
                    <a:pt x="6907" y="381"/>
                  </a:cubicBezTo>
                  <a:cubicBezTo>
                    <a:pt x="6890" y="331"/>
                    <a:pt x="6826" y="280"/>
                    <a:pt x="6756" y="280"/>
                  </a:cubicBezTo>
                  <a:cubicBezTo>
                    <a:pt x="6727" y="280"/>
                    <a:pt x="6697" y="289"/>
                    <a:pt x="6669" y="310"/>
                  </a:cubicBezTo>
                  <a:cubicBezTo>
                    <a:pt x="6407" y="381"/>
                    <a:pt x="6169" y="548"/>
                    <a:pt x="5931" y="691"/>
                  </a:cubicBezTo>
                  <a:cubicBezTo>
                    <a:pt x="5335" y="262"/>
                    <a:pt x="4597" y="24"/>
                    <a:pt x="3811" y="24"/>
                  </a:cubicBezTo>
                  <a:cubicBezTo>
                    <a:pt x="1692" y="24"/>
                    <a:pt x="1" y="1763"/>
                    <a:pt x="1" y="3834"/>
                  </a:cubicBezTo>
                  <a:cubicBezTo>
                    <a:pt x="1" y="4168"/>
                    <a:pt x="25" y="4477"/>
                    <a:pt x="120" y="4787"/>
                  </a:cubicBezTo>
                  <a:cubicBezTo>
                    <a:pt x="140" y="4866"/>
                    <a:pt x="209" y="4912"/>
                    <a:pt x="286" y="4912"/>
                  </a:cubicBezTo>
                  <a:cubicBezTo>
                    <a:pt x="302" y="4912"/>
                    <a:pt x="318" y="4910"/>
                    <a:pt x="334" y="4906"/>
                  </a:cubicBezTo>
                  <a:cubicBezTo>
                    <a:pt x="430" y="4882"/>
                    <a:pt x="477" y="4787"/>
                    <a:pt x="453" y="4692"/>
                  </a:cubicBezTo>
                  <a:cubicBezTo>
                    <a:pt x="382" y="4430"/>
                    <a:pt x="334" y="4144"/>
                    <a:pt x="334" y="3834"/>
                  </a:cubicBezTo>
                  <a:cubicBezTo>
                    <a:pt x="334" y="1929"/>
                    <a:pt x="1882" y="358"/>
                    <a:pt x="3811" y="358"/>
                  </a:cubicBezTo>
                  <a:cubicBezTo>
                    <a:pt x="4454" y="358"/>
                    <a:pt x="5097" y="548"/>
                    <a:pt x="5621" y="858"/>
                  </a:cubicBezTo>
                  <a:cubicBezTo>
                    <a:pt x="5359" y="1072"/>
                    <a:pt x="5121" y="1334"/>
                    <a:pt x="4907" y="1643"/>
                  </a:cubicBezTo>
                  <a:cubicBezTo>
                    <a:pt x="4478" y="2286"/>
                    <a:pt x="4240" y="3049"/>
                    <a:pt x="4240" y="3811"/>
                  </a:cubicBezTo>
                  <a:cubicBezTo>
                    <a:pt x="4240" y="5001"/>
                    <a:pt x="4764" y="6073"/>
                    <a:pt x="5621" y="6764"/>
                  </a:cubicBezTo>
                  <a:cubicBezTo>
                    <a:pt x="5097" y="7073"/>
                    <a:pt x="4478" y="7264"/>
                    <a:pt x="3811" y="7264"/>
                  </a:cubicBezTo>
                  <a:cubicBezTo>
                    <a:pt x="2501" y="7264"/>
                    <a:pt x="1311" y="6549"/>
                    <a:pt x="715" y="5382"/>
                  </a:cubicBezTo>
                  <a:cubicBezTo>
                    <a:pt x="697" y="5310"/>
                    <a:pt x="623" y="5279"/>
                    <a:pt x="547" y="5279"/>
                  </a:cubicBezTo>
                  <a:cubicBezTo>
                    <a:pt x="524" y="5279"/>
                    <a:pt x="500" y="5281"/>
                    <a:pt x="477" y="5287"/>
                  </a:cubicBezTo>
                  <a:cubicBezTo>
                    <a:pt x="382" y="5335"/>
                    <a:pt x="358" y="5454"/>
                    <a:pt x="382" y="5525"/>
                  </a:cubicBezTo>
                  <a:cubicBezTo>
                    <a:pt x="1049" y="6811"/>
                    <a:pt x="2359" y="7621"/>
                    <a:pt x="3787" y="7621"/>
                  </a:cubicBezTo>
                  <a:cubicBezTo>
                    <a:pt x="4550" y="7621"/>
                    <a:pt x="5288" y="7383"/>
                    <a:pt x="5883" y="6954"/>
                  </a:cubicBezTo>
                  <a:cubicBezTo>
                    <a:pt x="6502" y="7383"/>
                    <a:pt x="7241" y="7621"/>
                    <a:pt x="8003" y="7621"/>
                  </a:cubicBezTo>
                  <a:cubicBezTo>
                    <a:pt x="10122" y="7621"/>
                    <a:pt x="11813" y="5882"/>
                    <a:pt x="11813" y="3811"/>
                  </a:cubicBezTo>
                  <a:cubicBezTo>
                    <a:pt x="11884" y="1691"/>
                    <a:pt x="10194" y="0"/>
                    <a:pt x="80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73" name="Google Shape;13973;p27"/>
            <p:cNvSpPr/>
            <p:nvPr/>
          </p:nvSpPr>
          <p:spPr>
            <a:xfrm>
              <a:off x="4703263" y="2505208"/>
              <a:ext cx="57200" cy="8950"/>
            </a:xfrm>
            <a:custGeom>
              <a:avLst/>
              <a:gdLst/>
              <a:ahLst/>
              <a:cxnLst/>
              <a:rect l="l" t="t" r="r" b="b"/>
              <a:pathLst>
                <a:path w="2288" h="358" extrusionOk="0">
                  <a:moveTo>
                    <a:pt x="168" y="1"/>
                  </a:moveTo>
                  <a:cubicBezTo>
                    <a:pt x="96" y="1"/>
                    <a:pt x="25" y="48"/>
                    <a:pt x="1" y="144"/>
                  </a:cubicBezTo>
                  <a:cubicBezTo>
                    <a:pt x="1" y="239"/>
                    <a:pt x="96" y="358"/>
                    <a:pt x="168" y="358"/>
                  </a:cubicBezTo>
                  <a:lnTo>
                    <a:pt x="2073" y="358"/>
                  </a:lnTo>
                  <a:cubicBezTo>
                    <a:pt x="2168" y="358"/>
                    <a:pt x="2239" y="286"/>
                    <a:pt x="2263" y="191"/>
                  </a:cubicBezTo>
                  <a:cubicBezTo>
                    <a:pt x="2287" y="72"/>
                    <a:pt x="2192" y="1"/>
                    <a:pt x="20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74" name="Google Shape;13974;p27"/>
            <p:cNvSpPr/>
            <p:nvPr/>
          </p:nvSpPr>
          <p:spPr>
            <a:xfrm>
              <a:off x="4703263" y="2523083"/>
              <a:ext cx="39325" cy="8350"/>
            </a:xfrm>
            <a:custGeom>
              <a:avLst/>
              <a:gdLst/>
              <a:ahLst/>
              <a:cxnLst/>
              <a:rect l="l" t="t" r="r" b="b"/>
              <a:pathLst>
                <a:path w="1573" h="334" extrusionOk="0">
                  <a:moveTo>
                    <a:pt x="168" y="0"/>
                  </a:moveTo>
                  <a:cubicBezTo>
                    <a:pt x="96" y="0"/>
                    <a:pt x="25" y="48"/>
                    <a:pt x="1" y="143"/>
                  </a:cubicBezTo>
                  <a:cubicBezTo>
                    <a:pt x="1" y="238"/>
                    <a:pt x="96" y="334"/>
                    <a:pt x="168" y="334"/>
                  </a:cubicBezTo>
                  <a:lnTo>
                    <a:pt x="1358" y="334"/>
                  </a:lnTo>
                  <a:cubicBezTo>
                    <a:pt x="1454" y="334"/>
                    <a:pt x="1525" y="286"/>
                    <a:pt x="1549" y="191"/>
                  </a:cubicBezTo>
                  <a:cubicBezTo>
                    <a:pt x="1573" y="72"/>
                    <a:pt x="1477" y="0"/>
                    <a:pt x="13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75" name="Google Shape;13975;p27"/>
            <p:cNvSpPr/>
            <p:nvPr/>
          </p:nvSpPr>
          <p:spPr>
            <a:xfrm>
              <a:off x="4884863" y="2505208"/>
              <a:ext cx="57775" cy="8950"/>
            </a:xfrm>
            <a:custGeom>
              <a:avLst/>
              <a:gdLst/>
              <a:ahLst/>
              <a:cxnLst/>
              <a:rect l="l" t="t" r="r" b="b"/>
              <a:pathLst>
                <a:path w="2311" h="358" extrusionOk="0">
                  <a:moveTo>
                    <a:pt x="215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2120" y="358"/>
                  </a:lnTo>
                  <a:cubicBezTo>
                    <a:pt x="2191" y="358"/>
                    <a:pt x="2263" y="286"/>
                    <a:pt x="2286" y="191"/>
                  </a:cubicBezTo>
                  <a:cubicBezTo>
                    <a:pt x="2310" y="72"/>
                    <a:pt x="2239" y="1"/>
                    <a:pt x="21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3976" name="Google Shape;13976;p27"/>
            <p:cNvSpPr/>
            <p:nvPr/>
          </p:nvSpPr>
          <p:spPr>
            <a:xfrm>
              <a:off x="4902713" y="2523083"/>
              <a:ext cx="39325" cy="8350"/>
            </a:xfrm>
            <a:custGeom>
              <a:avLst/>
              <a:gdLst/>
              <a:ahLst/>
              <a:cxnLst/>
              <a:rect l="l" t="t" r="r" b="b"/>
              <a:pathLst>
                <a:path w="1573" h="334" extrusionOk="0">
                  <a:moveTo>
                    <a:pt x="215" y="0"/>
                  </a:moveTo>
                  <a:cubicBezTo>
                    <a:pt x="120" y="0"/>
                    <a:pt x="48" y="48"/>
                    <a:pt x="25" y="143"/>
                  </a:cubicBezTo>
                  <a:cubicBezTo>
                    <a:pt x="1" y="262"/>
                    <a:pt x="96" y="334"/>
                    <a:pt x="215" y="334"/>
                  </a:cubicBezTo>
                  <a:lnTo>
                    <a:pt x="1406" y="334"/>
                  </a:lnTo>
                  <a:cubicBezTo>
                    <a:pt x="1477" y="334"/>
                    <a:pt x="1572" y="286"/>
                    <a:pt x="1572" y="191"/>
                  </a:cubicBezTo>
                  <a:cubicBezTo>
                    <a:pt x="1572" y="72"/>
                    <a:pt x="1525" y="0"/>
                    <a:pt x="14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3977" name="Google Shape;13977;p27"/>
          <p:cNvSpPr/>
          <p:nvPr/>
        </p:nvSpPr>
        <p:spPr>
          <a:xfrm>
            <a:off x="4088105" y="2577914"/>
            <a:ext cx="10733" cy="18656"/>
          </a:xfrm>
          <a:custGeom>
            <a:avLst/>
            <a:gdLst/>
            <a:ahLst/>
            <a:cxnLst/>
            <a:rect l="l" t="t" r="r" b="b"/>
            <a:pathLst>
              <a:path w="359" h="624" extrusionOk="0">
                <a:moveTo>
                  <a:pt x="179" y="1"/>
                </a:moveTo>
                <a:cubicBezTo>
                  <a:pt x="77" y="1"/>
                  <a:pt x="1" y="88"/>
                  <a:pt x="1" y="195"/>
                </a:cubicBezTo>
                <a:lnTo>
                  <a:pt x="1" y="433"/>
                </a:lnTo>
                <a:cubicBezTo>
                  <a:pt x="1" y="528"/>
                  <a:pt x="72" y="624"/>
                  <a:pt x="168" y="624"/>
                </a:cubicBezTo>
                <a:cubicBezTo>
                  <a:pt x="287" y="624"/>
                  <a:pt x="358" y="552"/>
                  <a:pt x="358" y="433"/>
                </a:cubicBezTo>
                <a:lnTo>
                  <a:pt x="358" y="195"/>
                </a:lnTo>
                <a:cubicBezTo>
                  <a:pt x="358" y="100"/>
                  <a:pt x="311" y="52"/>
                  <a:pt x="215" y="4"/>
                </a:cubicBezTo>
                <a:cubicBezTo>
                  <a:pt x="203" y="2"/>
                  <a:pt x="191" y="1"/>
                  <a:pt x="179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78" name="Google Shape;13978;p27"/>
          <p:cNvSpPr/>
          <p:nvPr/>
        </p:nvSpPr>
        <p:spPr>
          <a:xfrm>
            <a:off x="4318814" y="2544579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72" y="0"/>
                  <a:pt x="1" y="95"/>
                  <a:pt x="1" y="191"/>
                </a:cubicBezTo>
                <a:lnTo>
                  <a:pt x="1" y="429"/>
                </a:lnTo>
                <a:cubicBezTo>
                  <a:pt x="1" y="500"/>
                  <a:pt x="72" y="595"/>
                  <a:pt x="167" y="595"/>
                </a:cubicBezTo>
                <a:cubicBezTo>
                  <a:pt x="263" y="595"/>
                  <a:pt x="358" y="500"/>
                  <a:pt x="358" y="429"/>
                </a:cubicBezTo>
                <a:lnTo>
                  <a:pt x="358" y="191"/>
                </a:lnTo>
                <a:cubicBezTo>
                  <a:pt x="358" y="72"/>
                  <a:pt x="286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79" name="Google Shape;13979;p27"/>
          <p:cNvSpPr/>
          <p:nvPr/>
        </p:nvSpPr>
        <p:spPr>
          <a:xfrm>
            <a:off x="4318814" y="2572324"/>
            <a:ext cx="10703" cy="1784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67" y="1"/>
                </a:moveTo>
                <a:cubicBezTo>
                  <a:pt x="72" y="1"/>
                  <a:pt x="1" y="96"/>
                  <a:pt x="1" y="168"/>
                </a:cubicBezTo>
                <a:lnTo>
                  <a:pt x="1" y="406"/>
                </a:lnTo>
                <a:cubicBezTo>
                  <a:pt x="1" y="501"/>
                  <a:pt x="72" y="596"/>
                  <a:pt x="167" y="596"/>
                </a:cubicBezTo>
                <a:cubicBezTo>
                  <a:pt x="263" y="596"/>
                  <a:pt x="358" y="501"/>
                  <a:pt x="358" y="406"/>
                </a:cubicBezTo>
                <a:lnTo>
                  <a:pt x="358" y="168"/>
                </a:lnTo>
                <a:cubicBezTo>
                  <a:pt x="358" y="48"/>
                  <a:pt x="286" y="1"/>
                  <a:pt x="16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0" name="Google Shape;13980;p27"/>
          <p:cNvSpPr/>
          <p:nvPr/>
        </p:nvSpPr>
        <p:spPr>
          <a:xfrm>
            <a:off x="4318814" y="2516087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1"/>
                </a:moveTo>
                <a:cubicBezTo>
                  <a:pt x="72" y="1"/>
                  <a:pt x="1" y="96"/>
                  <a:pt x="1" y="191"/>
                </a:cubicBezTo>
                <a:lnTo>
                  <a:pt x="1" y="429"/>
                </a:lnTo>
                <a:cubicBezTo>
                  <a:pt x="1" y="501"/>
                  <a:pt x="72" y="596"/>
                  <a:pt x="167" y="596"/>
                </a:cubicBezTo>
                <a:cubicBezTo>
                  <a:pt x="263" y="596"/>
                  <a:pt x="358" y="501"/>
                  <a:pt x="358" y="429"/>
                </a:cubicBezTo>
                <a:lnTo>
                  <a:pt x="358" y="191"/>
                </a:lnTo>
                <a:cubicBezTo>
                  <a:pt x="358" y="96"/>
                  <a:pt x="286" y="1"/>
                  <a:pt x="16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1" name="Google Shape;13981;p27"/>
          <p:cNvSpPr/>
          <p:nvPr/>
        </p:nvSpPr>
        <p:spPr>
          <a:xfrm>
            <a:off x="4318814" y="2488312"/>
            <a:ext cx="10703" cy="1784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67" y="1"/>
                </a:moveTo>
                <a:cubicBezTo>
                  <a:pt x="72" y="1"/>
                  <a:pt x="1" y="96"/>
                  <a:pt x="1" y="191"/>
                </a:cubicBezTo>
                <a:lnTo>
                  <a:pt x="1" y="429"/>
                </a:lnTo>
                <a:cubicBezTo>
                  <a:pt x="1" y="525"/>
                  <a:pt x="72" y="596"/>
                  <a:pt x="167" y="596"/>
                </a:cubicBezTo>
                <a:cubicBezTo>
                  <a:pt x="263" y="596"/>
                  <a:pt x="358" y="525"/>
                  <a:pt x="358" y="429"/>
                </a:cubicBezTo>
                <a:lnTo>
                  <a:pt x="358" y="191"/>
                </a:lnTo>
                <a:cubicBezTo>
                  <a:pt x="358" y="96"/>
                  <a:pt x="286" y="1"/>
                  <a:pt x="16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2" name="Google Shape;13982;p27"/>
          <p:cNvSpPr/>
          <p:nvPr/>
        </p:nvSpPr>
        <p:spPr>
          <a:xfrm>
            <a:off x="4318814" y="2461256"/>
            <a:ext cx="10703" cy="1784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67" y="1"/>
                </a:moveTo>
                <a:cubicBezTo>
                  <a:pt x="72" y="1"/>
                  <a:pt x="1" y="72"/>
                  <a:pt x="1" y="168"/>
                </a:cubicBezTo>
                <a:lnTo>
                  <a:pt x="1" y="406"/>
                </a:lnTo>
                <a:cubicBezTo>
                  <a:pt x="1" y="501"/>
                  <a:pt x="72" y="596"/>
                  <a:pt x="167" y="596"/>
                </a:cubicBezTo>
                <a:cubicBezTo>
                  <a:pt x="263" y="596"/>
                  <a:pt x="358" y="501"/>
                  <a:pt x="358" y="406"/>
                </a:cubicBezTo>
                <a:lnTo>
                  <a:pt x="358" y="168"/>
                </a:lnTo>
                <a:cubicBezTo>
                  <a:pt x="358" y="72"/>
                  <a:pt x="286" y="1"/>
                  <a:pt x="16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3" name="Google Shape;13983;p27"/>
          <p:cNvSpPr/>
          <p:nvPr/>
        </p:nvSpPr>
        <p:spPr>
          <a:xfrm>
            <a:off x="4318814" y="2433511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72" y="0"/>
                  <a:pt x="1" y="95"/>
                  <a:pt x="1" y="167"/>
                </a:cubicBezTo>
                <a:lnTo>
                  <a:pt x="1" y="405"/>
                </a:lnTo>
                <a:cubicBezTo>
                  <a:pt x="1" y="500"/>
                  <a:pt x="72" y="595"/>
                  <a:pt x="167" y="595"/>
                </a:cubicBezTo>
                <a:cubicBezTo>
                  <a:pt x="263" y="595"/>
                  <a:pt x="358" y="500"/>
                  <a:pt x="358" y="405"/>
                </a:cubicBezTo>
                <a:lnTo>
                  <a:pt x="358" y="167"/>
                </a:lnTo>
                <a:cubicBezTo>
                  <a:pt x="358" y="95"/>
                  <a:pt x="286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4" name="Google Shape;13984;p27"/>
          <p:cNvSpPr/>
          <p:nvPr/>
        </p:nvSpPr>
        <p:spPr>
          <a:xfrm>
            <a:off x="4273250" y="2591547"/>
            <a:ext cx="10703" cy="1784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67" y="1"/>
                </a:moveTo>
                <a:cubicBezTo>
                  <a:pt x="96" y="1"/>
                  <a:pt x="1" y="96"/>
                  <a:pt x="1" y="191"/>
                </a:cubicBezTo>
                <a:lnTo>
                  <a:pt x="1" y="430"/>
                </a:lnTo>
                <a:cubicBezTo>
                  <a:pt x="1" y="525"/>
                  <a:pt x="96" y="596"/>
                  <a:pt x="167" y="596"/>
                </a:cubicBezTo>
                <a:cubicBezTo>
                  <a:pt x="263" y="596"/>
                  <a:pt x="358" y="525"/>
                  <a:pt x="358" y="430"/>
                </a:cubicBezTo>
                <a:lnTo>
                  <a:pt x="358" y="191"/>
                </a:lnTo>
                <a:cubicBezTo>
                  <a:pt x="358" y="72"/>
                  <a:pt x="263" y="1"/>
                  <a:pt x="16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5" name="Google Shape;13985;p27"/>
          <p:cNvSpPr/>
          <p:nvPr/>
        </p:nvSpPr>
        <p:spPr>
          <a:xfrm>
            <a:off x="4273250" y="2536028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96" y="0"/>
                  <a:pt x="1" y="72"/>
                  <a:pt x="1" y="167"/>
                </a:cubicBezTo>
                <a:lnTo>
                  <a:pt x="1" y="405"/>
                </a:lnTo>
                <a:cubicBezTo>
                  <a:pt x="1" y="500"/>
                  <a:pt x="96" y="596"/>
                  <a:pt x="167" y="596"/>
                </a:cubicBezTo>
                <a:cubicBezTo>
                  <a:pt x="263" y="596"/>
                  <a:pt x="358" y="500"/>
                  <a:pt x="358" y="405"/>
                </a:cubicBezTo>
                <a:lnTo>
                  <a:pt x="358" y="167"/>
                </a:lnTo>
                <a:cubicBezTo>
                  <a:pt x="358" y="72"/>
                  <a:pt x="263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6" name="Google Shape;13986;p27"/>
          <p:cNvSpPr/>
          <p:nvPr/>
        </p:nvSpPr>
        <p:spPr>
          <a:xfrm>
            <a:off x="4273250" y="2563085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96" y="0"/>
                  <a:pt x="1" y="96"/>
                  <a:pt x="1" y="191"/>
                </a:cubicBezTo>
                <a:lnTo>
                  <a:pt x="1" y="429"/>
                </a:lnTo>
                <a:cubicBezTo>
                  <a:pt x="1" y="524"/>
                  <a:pt x="96" y="596"/>
                  <a:pt x="167" y="596"/>
                </a:cubicBezTo>
                <a:cubicBezTo>
                  <a:pt x="263" y="596"/>
                  <a:pt x="358" y="524"/>
                  <a:pt x="358" y="429"/>
                </a:cubicBezTo>
                <a:lnTo>
                  <a:pt x="358" y="191"/>
                </a:lnTo>
                <a:cubicBezTo>
                  <a:pt x="358" y="96"/>
                  <a:pt x="263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7" name="Google Shape;13987;p27"/>
          <p:cNvSpPr/>
          <p:nvPr/>
        </p:nvSpPr>
        <p:spPr>
          <a:xfrm>
            <a:off x="4273250" y="2508971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96" y="0"/>
                  <a:pt x="1" y="96"/>
                  <a:pt x="1" y="191"/>
                </a:cubicBezTo>
                <a:lnTo>
                  <a:pt x="1" y="429"/>
                </a:lnTo>
                <a:cubicBezTo>
                  <a:pt x="1" y="500"/>
                  <a:pt x="96" y="596"/>
                  <a:pt x="167" y="596"/>
                </a:cubicBezTo>
                <a:cubicBezTo>
                  <a:pt x="263" y="596"/>
                  <a:pt x="358" y="500"/>
                  <a:pt x="358" y="429"/>
                </a:cubicBezTo>
                <a:lnTo>
                  <a:pt x="358" y="191"/>
                </a:lnTo>
                <a:cubicBezTo>
                  <a:pt x="358" y="72"/>
                  <a:pt x="263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8" name="Google Shape;13988;p27"/>
          <p:cNvSpPr/>
          <p:nvPr/>
        </p:nvSpPr>
        <p:spPr>
          <a:xfrm>
            <a:off x="4135821" y="2522485"/>
            <a:ext cx="10703" cy="1784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67" y="1"/>
                </a:moveTo>
                <a:cubicBezTo>
                  <a:pt x="72" y="1"/>
                  <a:pt x="1" y="96"/>
                  <a:pt x="1" y="168"/>
                </a:cubicBezTo>
                <a:lnTo>
                  <a:pt x="1" y="406"/>
                </a:lnTo>
                <a:cubicBezTo>
                  <a:pt x="1" y="501"/>
                  <a:pt x="72" y="596"/>
                  <a:pt x="167" y="596"/>
                </a:cubicBezTo>
                <a:cubicBezTo>
                  <a:pt x="262" y="596"/>
                  <a:pt x="358" y="501"/>
                  <a:pt x="358" y="406"/>
                </a:cubicBezTo>
                <a:lnTo>
                  <a:pt x="358" y="168"/>
                </a:lnTo>
                <a:cubicBezTo>
                  <a:pt x="358" y="96"/>
                  <a:pt x="286" y="1"/>
                  <a:pt x="16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89" name="Google Shape;13989;p27"/>
          <p:cNvSpPr/>
          <p:nvPr/>
        </p:nvSpPr>
        <p:spPr>
          <a:xfrm>
            <a:off x="4135821" y="2466966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72" y="0"/>
                  <a:pt x="1" y="96"/>
                  <a:pt x="1" y="191"/>
                </a:cubicBezTo>
                <a:lnTo>
                  <a:pt x="1" y="429"/>
                </a:lnTo>
                <a:cubicBezTo>
                  <a:pt x="1" y="524"/>
                  <a:pt x="72" y="596"/>
                  <a:pt x="167" y="596"/>
                </a:cubicBezTo>
                <a:cubicBezTo>
                  <a:pt x="262" y="596"/>
                  <a:pt x="358" y="524"/>
                  <a:pt x="358" y="429"/>
                </a:cubicBezTo>
                <a:lnTo>
                  <a:pt x="358" y="191"/>
                </a:lnTo>
                <a:cubicBezTo>
                  <a:pt x="358" y="96"/>
                  <a:pt x="286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0" name="Google Shape;13990;p27"/>
          <p:cNvSpPr/>
          <p:nvPr/>
        </p:nvSpPr>
        <p:spPr>
          <a:xfrm>
            <a:off x="4135821" y="2494740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72" y="0"/>
                  <a:pt x="1" y="95"/>
                  <a:pt x="1" y="191"/>
                </a:cubicBezTo>
                <a:lnTo>
                  <a:pt x="1" y="429"/>
                </a:lnTo>
                <a:cubicBezTo>
                  <a:pt x="1" y="500"/>
                  <a:pt x="72" y="595"/>
                  <a:pt x="167" y="595"/>
                </a:cubicBezTo>
                <a:cubicBezTo>
                  <a:pt x="262" y="595"/>
                  <a:pt x="358" y="500"/>
                  <a:pt x="358" y="429"/>
                </a:cubicBezTo>
                <a:lnTo>
                  <a:pt x="358" y="191"/>
                </a:lnTo>
                <a:cubicBezTo>
                  <a:pt x="358" y="95"/>
                  <a:pt x="286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1" name="Google Shape;13991;p27"/>
          <p:cNvSpPr/>
          <p:nvPr/>
        </p:nvSpPr>
        <p:spPr>
          <a:xfrm>
            <a:off x="4135821" y="2550977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72" y="0"/>
                  <a:pt x="1" y="96"/>
                  <a:pt x="1" y="167"/>
                </a:cubicBezTo>
                <a:lnTo>
                  <a:pt x="1" y="405"/>
                </a:lnTo>
                <a:cubicBezTo>
                  <a:pt x="1" y="501"/>
                  <a:pt x="72" y="596"/>
                  <a:pt x="167" y="596"/>
                </a:cubicBezTo>
                <a:cubicBezTo>
                  <a:pt x="262" y="596"/>
                  <a:pt x="358" y="501"/>
                  <a:pt x="358" y="405"/>
                </a:cubicBezTo>
                <a:lnTo>
                  <a:pt x="358" y="167"/>
                </a:lnTo>
                <a:cubicBezTo>
                  <a:pt x="358" y="48"/>
                  <a:pt x="286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2" name="Google Shape;13992;p27"/>
          <p:cNvSpPr/>
          <p:nvPr/>
        </p:nvSpPr>
        <p:spPr>
          <a:xfrm>
            <a:off x="4135821" y="2578751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67" y="0"/>
                </a:moveTo>
                <a:cubicBezTo>
                  <a:pt x="72" y="0"/>
                  <a:pt x="1" y="72"/>
                  <a:pt x="1" y="167"/>
                </a:cubicBezTo>
                <a:lnTo>
                  <a:pt x="1" y="405"/>
                </a:lnTo>
                <a:cubicBezTo>
                  <a:pt x="1" y="500"/>
                  <a:pt x="72" y="596"/>
                  <a:pt x="167" y="596"/>
                </a:cubicBezTo>
                <a:cubicBezTo>
                  <a:pt x="262" y="596"/>
                  <a:pt x="358" y="500"/>
                  <a:pt x="358" y="405"/>
                </a:cubicBezTo>
                <a:lnTo>
                  <a:pt x="358" y="167"/>
                </a:lnTo>
                <a:cubicBezTo>
                  <a:pt x="310" y="48"/>
                  <a:pt x="262" y="0"/>
                  <a:pt x="16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3" name="Google Shape;13993;p27"/>
          <p:cNvSpPr/>
          <p:nvPr/>
        </p:nvSpPr>
        <p:spPr>
          <a:xfrm>
            <a:off x="4261860" y="2358738"/>
            <a:ext cx="17819" cy="10703"/>
          </a:xfrm>
          <a:custGeom>
            <a:avLst/>
            <a:gdLst/>
            <a:ahLst/>
            <a:cxnLst/>
            <a:rect l="l" t="t" r="r" b="b"/>
            <a:pathLst>
              <a:path w="596" h="358" extrusionOk="0">
                <a:moveTo>
                  <a:pt x="167" y="1"/>
                </a:moveTo>
                <a:cubicBezTo>
                  <a:pt x="72" y="1"/>
                  <a:pt x="1" y="48"/>
                  <a:pt x="1" y="143"/>
                </a:cubicBezTo>
                <a:cubicBezTo>
                  <a:pt x="1" y="263"/>
                  <a:pt x="48" y="358"/>
                  <a:pt x="167" y="358"/>
                </a:cubicBezTo>
                <a:lnTo>
                  <a:pt x="405" y="358"/>
                </a:lnTo>
                <a:cubicBezTo>
                  <a:pt x="501" y="358"/>
                  <a:pt x="596" y="286"/>
                  <a:pt x="596" y="215"/>
                </a:cubicBezTo>
                <a:cubicBezTo>
                  <a:pt x="596" y="96"/>
                  <a:pt x="524" y="1"/>
                  <a:pt x="405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4" name="Google Shape;13994;p27"/>
          <p:cNvSpPr/>
          <p:nvPr/>
        </p:nvSpPr>
        <p:spPr>
          <a:xfrm>
            <a:off x="4316691" y="2358738"/>
            <a:ext cx="17819" cy="10703"/>
          </a:xfrm>
          <a:custGeom>
            <a:avLst/>
            <a:gdLst/>
            <a:ahLst/>
            <a:cxnLst/>
            <a:rect l="l" t="t" r="r" b="b"/>
            <a:pathLst>
              <a:path w="596" h="358" extrusionOk="0">
                <a:moveTo>
                  <a:pt x="191" y="1"/>
                </a:moveTo>
                <a:cubicBezTo>
                  <a:pt x="96" y="1"/>
                  <a:pt x="0" y="48"/>
                  <a:pt x="0" y="143"/>
                </a:cubicBezTo>
                <a:cubicBezTo>
                  <a:pt x="0" y="263"/>
                  <a:pt x="96" y="358"/>
                  <a:pt x="191" y="358"/>
                </a:cubicBezTo>
                <a:lnTo>
                  <a:pt x="429" y="358"/>
                </a:lnTo>
                <a:cubicBezTo>
                  <a:pt x="500" y="358"/>
                  <a:pt x="596" y="286"/>
                  <a:pt x="596" y="215"/>
                </a:cubicBezTo>
                <a:cubicBezTo>
                  <a:pt x="596" y="96"/>
                  <a:pt x="548" y="1"/>
                  <a:pt x="429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5" name="Google Shape;13995;p27"/>
          <p:cNvSpPr/>
          <p:nvPr/>
        </p:nvSpPr>
        <p:spPr>
          <a:xfrm>
            <a:off x="4073874" y="2358738"/>
            <a:ext cx="17849" cy="10703"/>
          </a:xfrm>
          <a:custGeom>
            <a:avLst/>
            <a:gdLst/>
            <a:ahLst/>
            <a:cxnLst/>
            <a:rect l="l" t="t" r="r" b="b"/>
            <a:pathLst>
              <a:path w="597" h="358" extrusionOk="0">
                <a:moveTo>
                  <a:pt x="191" y="1"/>
                </a:moveTo>
                <a:cubicBezTo>
                  <a:pt x="96" y="1"/>
                  <a:pt x="48" y="48"/>
                  <a:pt x="1" y="143"/>
                </a:cubicBezTo>
                <a:cubicBezTo>
                  <a:pt x="1" y="263"/>
                  <a:pt x="72" y="358"/>
                  <a:pt x="191" y="358"/>
                </a:cubicBezTo>
                <a:lnTo>
                  <a:pt x="429" y="358"/>
                </a:lnTo>
                <a:cubicBezTo>
                  <a:pt x="525" y="358"/>
                  <a:pt x="596" y="286"/>
                  <a:pt x="596" y="215"/>
                </a:cubicBezTo>
                <a:cubicBezTo>
                  <a:pt x="596" y="96"/>
                  <a:pt x="548" y="1"/>
                  <a:pt x="429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6" name="Google Shape;13996;p27"/>
          <p:cNvSpPr/>
          <p:nvPr/>
        </p:nvSpPr>
        <p:spPr>
          <a:xfrm>
            <a:off x="4288916" y="2358738"/>
            <a:ext cx="17819" cy="10703"/>
          </a:xfrm>
          <a:custGeom>
            <a:avLst/>
            <a:gdLst/>
            <a:ahLst/>
            <a:cxnLst/>
            <a:rect l="l" t="t" r="r" b="b"/>
            <a:pathLst>
              <a:path w="596" h="358" extrusionOk="0">
                <a:moveTo>
                  <a:pt x="191" y="1"/>
                </a:moveTo>
                <a:cubicBezTo>
                  <a:pt x="96" y="1"/>
                  <a:pt x="48" y="48"/>
                  <a:pt x="1" y="143"/>
                </a:cubicBezTo>
                <a:cubicBezTo>
                  <a:pt x="1" y="263"/>
                  <a:pt x="72" y="358"/>
                  <a:pt x="191" y="358"/>
                </a:cubicBezTo>
                <a:lnTo>
                  <a:pt x="429" y="358"/>
                </a:lnTo>
                <a:cubicBezTo>
                  <a:pt x="524" y="358"/>
                  <a:pt x="596" y="286"/>
                  <a:pt x="596" y="215"/>
                </a:cubicBezTo>
                <a:cubicBezTo>
                  <a:pt x="596" y="96"/>
                  <a:pt x="548" y="1"/>
                  <a:pt x="429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7" name="Google Shape;13997;p27"/>
          <p:cNvSpPr/>
          <p:nvPr/>
        </p:nvSpPr>
        <p:spPr>
          <a:xfrm>
            <a:off x="4101648" y="2358738"/>
            <a:ext cx="17819" cy="10703"/>
          </a:xfrm>
          <a:custGeom>
            <a:avLst/>
            <a:gdLst/>
            <a:ahLst/>
            <a:cxnLst/>
            <a:rect l="l" t="t" r="r" b="b"/>
            <a:pathLst>
              <a:path w="596" h="358" extrusionOk="0">
                <a:moveTo>
                  <a:pt x="191" y="1"/>
                </a:moveTo>
                <a:cubicBezTo>
                  <a:pt x="96" y="1"/>
                  <a:pt x="0" y="48"/>
                  <a:pt x="0" y="143"/>
                </a:cubicBezTo>
                <a:cubicBezTo>
                  <a:pt x="0" y="263"/>
                  <a:pt x="96" y="358"/>
                  <a:pt x="191" y="358"/>
                </a:cubicBezTo>
                <a:lnTo>
                  <a:pt x="429" y="358"/>
                </a:lnTo>
                <a:cubicBezTo>
                  <a:pt x="501" y="358"/>
                  <a:pt x="596" y="286"/>
                  <a:pt x="596" y="215"/>
                </a:cubicBezTo>
                <a:cubicBezTo>
                  <a:pt x="596" y="96"/>
                  <a:pt x="548" y="1"/>
                  <a:pt x="429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8" name="Google Shape;13998;p27"/>
          <p:cNvSpPr/>
          <p:nvPr/>
        </p:nvSpPr>
        <p:spPr>
          <a:xfrm>
            <a:off x="4233368" y="2358738"/>
            <a:ext cx="18566" cy="10703"/>
          </a:xfrm>
          <a:custGeom>
            <a:avLst/>
            <a:gdLst/>
            <a:ahLst/>
            <a:cxnLst/>
            <a:rect l="l" t="t" r="r" b="b"/>
            <a:pathLst>
              <a:path w="621" h="358" extrusionOk="0">
                <a:moveTo>
                  <a:pt x="191" y="1"/>
                </a:moveTo>
                <a:cubicBezTo>
                  <a:pt x="120" y="1"/>
                  <a:pt x="49" y="48"/>
                  <a:pt x="25" y="143"/>
                </a:cubicBezTo>
                <a:cubicBezTo>
                  <a:pt x="1" y="263"/>
                  <a:pt x="72" y="358"/>
                  <a:pt x="191" y="358"/>
                </a:cubicBezTo>
                <a:lnTo>
                  <a:pt x="430" y="358"/>
                </a:lnTo>
                <a:cubicBezTo>
                  <a:pt x="525" y="358"/>
                  <a:pt x="620" y="286"/>
                  <a:pt x="620" y="215"/>
                </a:cubicBezTo>
                <a:cubicBezTo>
                  <a:pt x="620" y="96"/>
                  <a:pt x="549" y="1"/>
                  <a:pt x="430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3999" name="Google Shape;13999;p27"/>
          <p:cNvSpPr/>
          <p:nvPr/>
        </p:nvSpPr>
        <p:spPr>
          <a:xfrm>
            <a:off x="4129423" y="2358738"/>
            <a:ext cx="18536" cy="10703"/>
          </a:xfrm>
          <a:custGeom>
            <a:avLst/>
            <a:gdLst/>
            <a:ahLst/>
            <a:cxnLst/>
            <a:rect l="l" t="t" r="r" b="b"/>
            <a:pathLst>
              <a:path w="620" h="358" extrusionOk="0">
                <a:moveTo>
                  <a:pt x="215" y="1"/>
                </a:moveTo>
                <a:cubicBezTo>
                  <a:pt x="119" y="1"/>
                  <a:pt x="48" y="48"/>
                  <a:pt x="24" y="143"/>
                </a:cubicBezTo>
                <a:cubicBezTo>
                  <a:pt x="0" y="263"/>
                  <a:pt x="95" y="358"/>
                  <a:pt x="215" y="358"/>
                </a:cubicBezTo>
                <a:lnTo>
                  <a:pt x="453" y="358"/>
                </a:lnTo>
                <a:cubicBezTo>
                  <a:pt x="524" y="358"/>
                  <a:pt x="619" y="286"/>
                  <a:pt x="619" y="215"/>
                </a:cubicBezTo>
                <a:cubicBezTo>
                  <a:pt x="619" y="96"/>
                  <a:pt x="572" y="1"/>
                  <a:pt x="453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0" name="Google Shape;14000;p27"/>
          <p:cNvSpPr/>
          <p:nvPr/>
        </p:nvSpPr>
        <p:spPr>
          <a:xfrm>
            <a:off x="4385036" y="2344507"/>
            <a:ext cx="39196" cy="39196"/>
          </a:xfrm>
          <a:custGeom>
            <a:avLst/>
            <a:gdLst/>
            <a:ahLst/>
            <a:cxnLst/>
            <a:rect l="l" t="t" r="r" b="b"/>
            <a:pathLst>
              <a:path w="1311" h="1311" extrusionOk="0">
                <a:moveTo>
                  <a:pt x="667" y="357"/>
                </a:moveTo>
                <a:cubicBezTo>
                  <a:pt x="810" y="357"/>
                  <a:pt x="953" y="500"/>
                  <a:pt x="953" y="643"/>
                </a:cubicBezTo>
                <a:cubicBezTo>
                  <a:pt x="953" y="810"/>
                  <a:pt x="834" y="953"/>
                  <a:pt x="667" y="953"/>
                </a:cubicBezTo>
                <a:cubicBezTo>
                  <a:pt x="524" y="953"/>
                  <a:pt x="358" y="834"/>
                  <a:pt x="358" y="643"/>
                </a:cubicBezTo>
                <a:cubicBezTo>
                  <a:pt x="358" y="500"/>
                  <a:pt x="477" y="357"/>
                  <a:pt x="667" y="357"/>
                </a:cubicBezTo>
                <a:close/>
                <a:moveTo>
                  <a:pt x="667" y="0"/>
                </a:moveTo>
                <a:cubicBezTo>
                  <a:pt x="310" y="0"/>
                  <a:pt x="0" y="286"/>
                  <a:pt x="0" y="643"/>
                </a:cubicBezTo>
                <a:cubicBezTo>
                  <a:pt x="0" y="1000"/>
                  <a:pt x="310" y="1310"/>
                  <a:pt x="667" y="1310"/>
                </a:cubicBezTo>
                <a:cubicBezTo>
                  <a:pt x="1024" y="1310"/>
                  <a:pt x="1310" y="1000"/>
                  <a:pt x="1310" y="643"/>
                </a:cubicBezTo>
                <a:cubicBezTo>
                  <a:pt x="1310" y="286"/>
                  <a:pt x="1024" y="0"/>
                  <a:pt x="66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1" name="Google Shape;14001;p27"/>
          <p:cNvSpPr/>
          <p:nvPr/>
        </p:nvSpPr>
        <p:spPr>
          <a:xfrm>
            <a:off x="4073874" y="2322443"/>
            <a:ext cx="296224" cy="247790"/>
          </a:xfrm>
          <a:custGeom>
            <a:avLst/>
            <a:gdLst/>
            <a:ahLst/>
            <a:cxnLst/>
            <a:rect l="l" t="t" r="r" b="b"/>
            <a:pathLst>
              <a:path w="9908" h="8288" extrusionOk="0">
                <a:moveTo>
                  <a:pt x="5811" y="2334"/>
                </a:moveTo>
                <a:cubicBezTo>
                  <a:pt x="5954" y="2334"/>
                  <a:pt x="6121" y="2453"/>
                  <a:pt x="6121" y="2643"/>
                </a:cubicBezTo>
                <a:cubicBezTo>
                  <a:pt x="6121" y="2810"/>
                  <a:pt x="6002" y="2929"/>
                  <a:pt x="5811" y="2929"/>
                </a:cubicBezTo>
                <a:cubicBezTo>
                  <a:pt x="5645" y="2929"/>
                  <a:pt x="5526" y="2810"/>
                  <a:pt x="5526" y="2643"/>
                </a:cubicBezTo>
                <a:cubicBezTo>
                  <a:pt x="5526" y="2453"/>
                  <a:pt x="5669" y="2334"/>
                  <a:pt x="5811" y="2334"/>
                </a:cubicBezTo>
                <a:close/>
                <a:moveTo>
                  <a:pt x="2215" y="3596"/>
                </a:moveTo>
                <a:cubicBezTo>
                  <a:pt x="2358" y="3596"/>
                  <a:pt x="2501" y="3715"/>
                  <a:pt x="2501" y="3882"/>
                </a:cubicBezTo>
                <a:cubicBezTo>
                  <a:pt x="2501" y="4048"/>
                  <a:pt x="2382" y="4191"/>
                  <a:pt x="2215" y="4191"/>
                </a:cubicBezTo>
                <a:cubicBezTo>
                  <a:pt x="2025" y="4191"/>
                  <a:pt x="1906" y="4072"/>
                  <a:pt x="1906" y="3882"/>
                </a:cubicBezTo>
                <a:cubicBezTo>
                  <a:pt x="1906" y="3715"/>
                  <a:pt x="2073" y="3596"/>
                  <a:pt x="2215" y="3596"/>
                </a:cubicBezTo>
                <a:close/>
                <a:moveTo>
                  <a:pt x="4287" y="4834"/>
                </a:moveTo>
                <a:cubicBezTo>
                  <a:pt x="4454" y="4834"/>
                  <a:pt x="4597" y="4953"/>
                  <a:pt x="4597" y="5144"/>
                </a:cubicBezTo>
                <a:cubicBezTo>
                  <a:pt x="4597" y="5311"/>
                  <a:pt x="4478" y="5430"/>
                  <a:pt x="4287" y="5430"/>
                </a:cubicBezTo>
                <a:cubicBezTo>
                  <a:pt x="4121" y="5430"/>
                  <a:pt x="4002" y="5311"/>
                  <a:pt x="4002" y="5144"/>
                </a:cubicBezTo>
                <a:cubicBezTo>
                  <a:pt x="4002" y="4953"/>
                  <a:pt x="4121" y="4834"/>
                  <a:pt x="4287" y="4834"/>
                </a:cubicBezTo>
                <a:close/>
                <a:moveTo>
                  <a:pt x="667" y="7382"/>
                </a:moveTo>
                <a:cubicBezTo>
                  <a:pt x="810" y="7382"/>
                  <a:pt x="953" y="7502"/>
                  <a:pt x="953" y="7668"/>
                </a:cubicBezTo>
                <a:cubicBezTo>
                  <a:pt x="953" y="7811"/>
                  <a:pt x="834" y="7978"/>
                  <a:pt x="667" y="7978"/>
                </a:cubicBezTo>
                <a:cubicBezTo>
                  <a:pt x="477" y="7978"/>
                  <a:pt x="358" y="7859"/>
                  <a:pt x="358" y="7668"/>
                </a:cubicBezTo>
                <a:cubicBezTo>
                  <a:pt x="358" y="7502"/>
                  <a:pt x="477" y="7382"/>
                  <a:pt x="667" y="7382"/>
                </a:cubicBezTo>
                <a:close/>
                <a:moveTo>
                  <a:pt x="8598" y="0"/>
                </a:moveTo>
                <a:cubicBezTo>
                  <a:pt x="7907" y="0"/>
                  <a:pt x="7312" y="595"/>
                  <a:pt x="7312" y="1310"/>
                </a:cubicBezTo>
                <a:cubicBezTo>
                  <a:pt x="7312" y="1453"/>
                  <a:pt x="7336" y="1572"/>
                  <a:pt x="7359" y="1691"/>
                </a:cubicBezTo>
                <a:lnTo>
                  <a:pt x="6407" y="2143"/>
                </a:lnTo>
                <a:cubicBezTo>
                  <a:pt x="6288" y="1977"/>
                  <a:pt x="6121" y="1905"/>
                  <a:pt x="5930" y="1905"/>
                </a:cubicBezTo>
                <a:cubicBezTo>
                  <a:pt x="5573" y="1905"/>
                  <a:pt x="5264" y="2191"/>
                  <a:pt x="5264" y="2548"/>
                </a:cubicBezTo>
                <a:cubicBezTo>
                  <a:pt x="5264" y="2739"/>
                  <a:pt x="5335" y="2882"/>
                  <a:pt x="5454" y="3001"/>
                </a:cubicBezTo>
                <a:lnTo>
                  <a:pt x="4573" y="4453"/>
                </a:lnTo>
                <a:cubicBezTo>
                  <a:pt x="4502" y="4429"/>
                  <a:pt x="4454" y="4429"/>
                  <a:pt x="4383" y="4429"/>
                </a:cubicBezTo>
                <a:cubicBezTo>
                  <a:pt x="4192" y="4429"/>
                  <a:pt x="4025" y="4525"/>
                  <a:pt x="3906" y="4620"/>
                </a:cubicBezTo>
                <a:lnTo>
                  <a:pt x="2930" y="4025"/>
                </a:lnTo>
                <a:cubicBezTo>
                  <a:pt x="2954" y="3977"/>
                  <a:pt x="2954" y="3882"/>
                  <a:pt x="2954" y="3834"/>
                </a:cubicBezTo>
                <a:cubicBezTo>
                  <a:pt x="2954" y="3477"/>
                  <a:pt x="2644" y="3167"/>
                  <a:pt x="2287" y="3167"/>
                </a:cubicBezTo>
                <a:cubicBezTo>
                  <a:pt x="1953" y="3167"/>
                  <a:pt x="1644" y="3477"/>
                  <a:pt x="1644" y="3834"/>
                </a:cubicBezTo>
                <a:cubicBezTo>
                  <a:pt x="1644" y="3977"/>
                  <a:pt x="1692" y="4120"/>
                  <a:pt x="1787" y="4239"/>
                </a:cubicBezTo>
                <a:lnTo>
                  <a:pt x="787" y="6954"/>
                </a:lnTo>
                <a:lnTo>
                  <a:pt x="715" y="6954"/>
                </a:lnTo>
                <a:cubicBezTo>
                  <a:pt x="358" y="6954"/>
                  <a:pt x="72" y="7240"/>
                  <a:pt x="72" y="7597"/>
                </a:cubicBezTo>
                <a:cubicBezTo>
                  <a:pt x="1" y="8002"/>
                  <a:pt x="310" y="8287"/>
                  <a:pt x="667" y="8287"/>
                </a:cubicBezTo>
                <a:cubicBezTo>
                  <a:pt x="1025" y="8287"/>
                  <a:pt x="1310" y="8002"/>
                  <a:pt x="1310" y="7644"/>
                </a:cubicBezTo>
                <a:cubicBezTo>
                  <a:pt x="1310" y="7430"/>
                  <a:pt x="1239" y="7240"/>
                  <a:pt x="1049" y="7144"/>
                </a:cubicBezTo>
                <a:lnTo>
                  <a:pt x="2025" y="4477"/>
                </a:lnTo>
                <a:cubicBezTo>
                  <a:pt x="2096" y="4525"/>
                  <a:pt x="2144" y="4525"/>
                  <a:pt x="2215" y="4525"/>
                </a:cubicBezTo>
                <a:cubicBezTo>
                  <a:pt x="2358" y="4525"/>
                  <a:pt x="2501" y="4453"/>
                  <a:pt x="2596" y="4358"/>
                </a:cubicBezTo>
                <a:lnTo>
                  <a:pt x="3644" y="5001"/>
                </a:lnTo>
                <a:lnTo>
                  <a:pt x="3644" y="5120"/>
                </a:lnTo>
                <a:cubicBezTo>
                  <a:pt x="3644" y="5477"/>
                  <a:pt x="3930" y="5763"/>
                  <a:pt x="4287" y="5763"/>
                </a:cubicBezTo>
                <a:cubicBezTo>
                  <a:pt x="4645" y="5763"/>
                  <a:pt x="4954" y="5477"/>
                  <a:pt x="4954" y="5120"/>
                </a:cubicBezTo>
                <a:cubicBezTo>
                  <a:pt x="4954" y="4930"/>
                  <a:pt x="4883" y="4787"/>
                  <a:pt x="4764" y="4668"/>
                </a:cubicBezTo>
                <a:lnTo>
                  <a:pt x="5669" y="3215"/>
                </a:lnTo>
                <a:cubicBezTo>
                  <a:pt x="5716" y="3239"/>
                  <a:pt x="5788" y="3239"/>
                  <a:pt x="5835" y="3239"/>
                </a:cubicBezTo>
                <a:cubicBezTo>
                  <a:pt x="6192" y="3239"/>
                  <a:pt x="6502" y="2929"/>
                  <a:pt x="6502" y="2572"/>
                </a:cubicBezTo>
                <a:lnTo>
                  <a:pt x="6502" y="2501"/>
                </a:lnTo>
                <a:lnTo>
                  <a:pt x="7455" y="2048"/>
                </a:lnTo>
                <a:cubicBezTo>
                  <a:pt x="7693" y="2405"/>
                  <a:pt x="8098" y="2643"/>
                  <a:pt x="8550" y="2643"/>
                </a:cubicBezTo>
                <a:cubicBezTo>
                  <a:pt x="8812" y="2643"/>
                  <a:pt x="9050" y="2548"/>
                  <a:pt x="9288" y="2405"/>
                </a:cubicBezTo>
                <a:cubicBezTo>
                  <a:pt x="9384" y="2334"/>
                  <a:pt x="9384" y="2262"/>
                  <a:pt x="9360" y="2167"/>
                </a:cubicBezTo>
                <a:cubicBezTo>
                  <a:pt x="9312" y="2104"/>
                  <a:pt x="9265" y="2082"/>
                  <a:pt x="9210" y="2082"/>
                </a:cubicBezTo>
                <a:cubicBezTo>
                  <a:pt x="9182" y="2082"/>
                  <a:pt x="9153" y="2088"/>
                  <a:pt x="9122" y="2096"/>
                </a:cubicBezTo>
                <a:cubicBezTo>
                  <a:pt x="8979" y="2215"/>
                  <a:pt x="8764" y="2286"/>
                  <a:pt x="8574" y="2286"/>
                </a:cubicBezTo>
                <a:cubicBezTo>
                  <a:pt x="8050" y="2286"/>
                  <a:pt x="7597" y="1834"/>
                  <a:pt x="7597" y="1310"/>
                </a:cubicBezTo>
                <a:cubicBezTo>
                  <a:pt x="7597" y="762"/>
                  <a:pt x="8050" y="310"/>
                  <a:pt x="8574" y="310"/>
                </a:cubicBezTo>
                <a:cubicBezTo>
                  <a:pt x="9122" y="310"/>
                  <a:pt x="9574" y="762"/>
                  <a:pt x="9574" y="1310"/>
                </a:cubicBezTo>
                <a:cubicBezTo>
                  <a:pt x="9574" y="1381"/>
                  <a:pt x="9574" y="1477"/>
                  <a:pt x="9526" y="1572"/>
                </a:cubicBezTo>
                <a:cubicBezTo>
                  <a:pt x="9503" y="1667"/>
                  <a:pt x="9574" y="1738"/>
                  <a:pt x="9646" y="1786"/>
                </a:cubicBezTo>
                <a:cubicBezTo>
                  <a:pt x="9658" y="1789"/>
                  <a:pt x="9671" y="1791"/>
                  <a:pt x="9684" y="1791"/>
                </a:cubicBezTo>
                <a:cubicBezTo>
                  <a:pt x="9765" y="1791"/>
                  <a:pt x="9839" y="1729"/>
                  <a:pt x="9860" y="1667"/>
                </a:cubicBezTo>
                <a:cubicBezTo>
                  <a:pt x="9884" y="1548"/>
                  <a:pt x="9908" y="1429"/>
                  <a:pt x="9908" y="1310"/>
                </a:cubicBezTo>
                <a:cubicBezTo>
                  <a:pt x="9908" y="595"/>
                  <a:pt x="9312" y="0"/>
                  <a:pt x="8598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2" name="Google Shape;14002;p27"/>
          <p:cNvSpPr/>
          <p:nvPr/>
        </p:nvSpPr>
        <p:spPr>
          <a:xfrm>
            <a:off x="4399267" y="2470524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91" y="0"/>
                </a:moveTo>
                <a:cubicBezTo>
                  <a:pt x="96" y="0"/>
                  <a:pt x="1" y="96"/>
                  <a:pt x="1" y="191"/>
                </a:cubicBezTo>
                <a:lnTo>
                  <a:pt x="1" y="429"/>
                </a:lnTo>
                <a:cubicBezTo>
                  <a:pt x="1" y="524"/>
                  <a:pt x="96" y="596"/>
                  <a:pt x="191" y="596"/>
                </a:cubicBezTo>
                <a:cubicBezTo>
                  <a:pt x="287" y="596"/>
                  <a:pt x="358" y="524"/>
                  <a:pt x="358" y="429"/>
                </a:cubicBezTo>
                <a:lnTo>
                  <a:pt x="358" y="191"/>
                </a:lnTo>
                <a:cubicBezTo>
                  <a:pt x="358" y="96"/>
                  <a:pt x="287" y="0"/>
                  <a:pt x="191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3" name="Google Shape;14003;p27"/>
          <p:cNvSpPr/>
          <p:nvPr/>
        </p:nvSpPr>
        <p:spPr>
          <a:xfrm>
            <a:off x="4399267" y="2415692"/>
            <a:ext cx="10703" cy="1784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91" y="1"/>
                </a:moveTo>
                <a:cubicBezTo>
                  <a:pt x="96" y="1"/>
                  <a:pt x="1" y="96"/>
                  <a:pt x="1" y="167"/>
                </a:cubicBezTo>
                <a:lnTo>
                  <a:pt x="1" y="406"/>
                </a:lnTo>
                <a:cubicBezTo>
                  <a:pt x="1" y="501"/>
                  <a:pt x="96" y="596"/>
                  <a:pt x="191" y="596"/>
                </a:cubicBezTo>
                <a:cubicBezTo>
                  <a:pt x="287" y="596"/>
                  <a:pt x="358" y="501"/>
                  <a:pt x="358" y="406"/>
                </a:cubicBezTo>
                <a:lnTo>
                  <a:pt x="358" y="167"/>
                </a:lnTo>
                <a:cubicBezTo>
                  <a:pt x="358" y="48"/>
                  <a:pt x="287" y="1"/>
                  <a:pt x="191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4" name="Google Shape;14004;p27"/>
          <p:cNvSpPr/>
          <p:nvPr/>
        </p:nvSpPr>
        <p:spPr>
          <a:xfrm>
            <a:off x="4399267" y="2498298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91" y="0"/>
                </a:moveTo>
                <a:cubicBezTo>
                  <a:pt x="96" y="0"/>
                  <a:pt x="1" y="95"/>
                  <a:pt x="1" y="191"/>
                </a:cubicBezTo>
                <a:lnTo>
                  <a:pt x="1" y="429"/>
                </a:lnTo>
                <a:cubicBezTo>
                  <a:pt x="1" y="500"/>
                  <a:pt x="96" y="596"/>
                  <a:pt x="191" y="596"/>
                </a:cubicBezTo>
                <a:cubicBezTo>
                  <a:pt x="287" y="596"/>
                  <a:pt x="358" y="500"/>
                  <a:pt x="358" y="429"/>
                </a:cubicBezTo>
                <a:lnTo>
                  <a:pt x="358" y="191"/>
                </a:lnTo>
                <a:cubicBezTo>
                  <a:pt x="358" y="95"/>
                  <a:pt x="287" y="0"/>
                  <a:pt x="191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5" name="Google Shape;14005;p27"/>
          <p:cNvSpPr/>
          <p:nvPr/>
        </p:nvSpPr>
        <p:spPr>
          <a:xfrm>
            <a:off x="4399267" y="2443467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91" y="0"/>
                </a:moveTo>
                <a:cubicBezTo>
                  <a:pt x="96" y="0"/>
                  <a:pt x="1" y="72"/>
                  <a:pt x="1" y="167"/>
                </a:cubicBezTo>
                <a:lnTo>
                  <a:pt x="1" y="405"/>
                </a:lnTo>
                <a:cubicBezTo>
                  <a:pt x="1" y="501"/>
                  <a:pt x="96" y="596"/>
                  <a:pt x="191" y="596"/>
                </a:cubicBezTo>
                <a:cubicBezTo>
                  <a:pt x="287" y="596"/>
                  <a:pt x="358" y="501"/>
                  <a:pt x="358" y="405"/>
                </a:cubicBezTo>
                <a:lnTo>
                  <a:pt x="358" y="167"/>
                </a:lnTo>
                <a:cubicBezTo>
                  <a:pt x="358" y="48"/>
                  <a:pt x="287" y="0"/>
                  <a:pt x="191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6" name="Google Shape;14006;p27"/>
          <p:cNvSpPr/>
          <p:nvPr/>
        </p:nvSpPr>
        <p:spPr>
          <a:xfrm>
            <a:off x="4399267" y="2554535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91" y="1"/>
                </a:moveTo>
                <a:cubicBezTo>
                  <a:pt x="96" y="1"/>
                  <a:pt x="1" y="96"/>
                  <a:pt x="1" y="167"/>
                </a:cubicBezTo>
                <a:lnTo>
                  <a:pt x="1" y="405"/>
                </a:lnTo>
                <a:cubicBezTo>
                  <a:pt x="1" y="501"/>
                  <a:pt x="96" y="596"/>
                  <a:pt x="191" y="596"/>
                </a:cubicBezTo>
                <a:cubicBezTo>
                  <a:pt x="287" y="596"/>
                  <a:pt x="358" y="501"/>
                  <a:pt x="358" y="405"/>
                </a:cubicBezTo>
                <a:lnTo>
                  <a:pt x="358" y="167"/>
                </a:lnTo>
                <a:cubicBezTo>
                  <a:pt x="358" y="48"/>
                  <a:pt x="287" y="1"/>
                  <a:pt x="191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7" name="Google Shape;14007;p27"/>
          <p:cNvSpPr/>
          <p:nvPr/>
        </p:nvSpPr>
        <p:spPr>
          <a:xfrm>
            <a:off x="4399267" y="2582309"/>
            <a:ext cx="10703" cy="17819"/>
          </a:xfrm>
          <a:custGeom>
            <a:avLst/>
            <a:gdLst/>
            <a:ahLst/>
            <a:cxnLst/>
            <a:rect l="l" t="t" r="r" b="b"/>
            <a:pathLst>
              <a:path w="358" h="596" extrusionOk="0">
                <a:moveTo>
                  <a:pt x="191" y="0"/>
                </a:moveTo>
                <a:cubicBezTo>
                  <a:pt x="96" y="0"/>
                  <a:pt x="1" y="72"/>
                  <a:pt x="1" y="167"/>
                </a:cubicBezTo>
                <a:lnTo>
                  <a:pt x="1" y="405"/>
                </a:lnTo>
                <a:cubicBezTo>
                  <a:pt x="1" y="500"/>
                  <a:pt x="96" y="596"/>
                  <a:pt x="191" y="596"/>
                </a:cubicBezTo>
                <a:cubicBezTo>
                  <a:pt x="287" y="596"/>
                  <a:pt x="358" y="500"/>
                  <a:pt x="358" y="405"/>
                </a:cubicBezTo>
                <a:lnTo>
                  <a:pt x="358" y="167"/>
                </a:lnTo>
                <a:cubicBezTo>
                  <a:pt x="358" y="48"/>
                  <a:pt x="287" y="0"/>
                  <a:pt x="191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8" name="Google Shape;14008;p27"/>
          <p:cNvSpPr/>
          <p:nvPr/>
        </p:nvSpPr>
        <p:spPr>
          <a:xfrm>
            <a:off x="4399267" y="2526043"/>
            <a:ext cx="10703" cy="17849"/>
          </a:xfrm>
          <a:custGeom>
            <a:avLst/>
            <a:gdLst/>
            <a:ahLst/>
            <a:cxnLst/>
            <a:rect l="l" t="t" r="r" b="b"/>
            <a:pathLst>
              <a:path w="358" h="597" extrusionOk="0">
                <a:moveTo>
                  <a:pt x="191" y="1"/>
                </a:moveTo>
                <a:cubicBezTo>
                  <a:pt x="96" y="1"/>
                  <a:pt x="1" y="96"/>
                  <a:pt x="1" y="168"/>
                </a:cubicBezTo>
                <a:lnTo>
                  <a:pt x="1" y="406"/>
                </a:lnTo>
                <a:cubicBezTo>
                  <a:pt x="1" y="501"/>
                  <a:pt x="96" y="596"/>
                  <a:pt x="191" y="596"/>
                </a:cubicBezTo>
                <a:cubicBezTo>
                  <a:pt x="287" y="596"/>
                  <a:pt x="358" y="501"/>
                  <a:pt x="358" y="406"/>
                </a:cubicBezTo>
                <a:lnTo>
                  <a:pt x="358" y="168"/>
                </a:lnTo>
                <a:cubicBezTo>
                  <a:pt x="358" y="96"/>
                  <a:pt x="287" y="1"/>
                  <a:pt x="191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009" name="Google Shape;14009;p27"/>
          <p:cNvSpPr/>
          <p:nvPr/>
        </p:nvSpPr>
        <p:spPr>
          <a:xfrm>
            <a:off x="4022630" y="2292516"/>
            <a:ext cx="356019" cy="355332"/>
          </a:xfrm>
          <a:custGeom>
            <a:avLst/>
            <a:gdLst/>
            <a:ahLst/>
            <a:cxnLst/>
            <a:rect l="l" t="t" r="r" b="b"/>
            <a:pathLst>
              <a:path w="11908" h="11885" extrusionOk="0">
                <a:moveTo>
                  <a:pt x="905" y="1"/>
                </a:moveTo>
                <a:cubicBezTo>
                  <a:pt x="786" y="1"/>
                  <a:pt x="714" y="72"/>
                  <a:pt x="714" y="191"/>
                </a:cubicBezTo>
                <a:lnTo>
                  <a:pt x="714" y="1001"/>
                </a:lnTo>
                <a:lnTo>
                  <a:pt x="500" y="1001"/>
                </a:lnTo>
                <a:cubicBezTo>
                  <a:pt x="405" y="1001"/>
                  <a:pt x="333" y="1049"/>
                  <a:pt x="333" y="1144"/>
                </a:cubicBezTo>
                <a:cubicBezTo>
                  <a:pt x="333" y="1263"/>
                  <a:pt x="381" y="1358"/>
                  <a:pt x="500" y="1358"/>
                </a:cubicBezTo>
                <a:lnTo>
                  <a:pt x="714" y="1358"/>
                </a:lnTo>
                <a:lnTo>
                  <a:pt x="714" y="2239"/>
                </a:lnTo>
                <a:lnTo>
                  <a:pt x="500" y="2239"/>
                </a:lnTo>
                <a:cubicBezTo>
                  <a:pt x="405" y="2239"/>
                  <a:pt x="333" y="2287"/>
                  <a:pt x="333" y="2382"/>
                </a:cubicBezTo>
                <a:cubicBezTo>
                  <a:pt x="333" y="2501"/>
                  <a:pt x="381" y="2597"/>
                  <a:pt x="500" y="2597"/>
                </a:cubicBezTo>
                <a:lnTo>
                  <a:pt x="714" y="2597"/>
                </a:lnTo>
                <a:lnTo>
                  <a:pt x="714" y="3478"/>
                </a:lnTo>
                <a:lnTo>
                  <a:pt x="500" y="3478"/>
                </a:lnTo>
                <a:cubicBezTo>
                  <a:pt x="405" y="3478"/>
                  <a:pt x="333" y="3549"/>
                  <a:pt x="333" y="3644"/>
                </a:cubicBezTo>
                <a:cubicBezTo>
                  <a:pt x="333" y="3763"/>
                  <a:pt x="381" y="3835"/>
                  <a:pt x="500" y="3835"/>
                </a:cubicBezTo>
                <a:lnTo>
                  <a:pt x="714" y="3835"/>
                </a:lnTo>
                <a:lnTo>
                  <a:pt x="714" y="4740"/>
                </a:lnTo>
                <a:lnTo>
                  <a:pt x="500" y="4740"/>
                </a:lnTo>
                <a:cubicBezTo>
                  <a:pt x="405" y="4740"/>
                  <a:pt x="333" y="4788"/>
                  <a:pt x="333" y="4883"/>
                </a:cubicBezTo>
                <a:cubicBezTo>
                  <a:pt x="333" y="5002"/>
                  <a:pt x="381" y="5097"/>
                  <a:pt x="500" y="5097"/>
                </a:cubicBezTo>
                <a:lnTo>
                  <a:pt x="714" y="5097"/>
                </a:lnTo>
                <a:lnTo>
                  <a:pt x="714" y="5978"/>
                </a:lnTo>
                <a:lnTo>
                  <a:pt x="500" y="5978"/>
                </a:lnTo>
                <a:cubicBezTo>
                  <a:pt x="405" y="5978"/>
                  <a:pt x="333" y="6050"/>
                  <a:pt x="333" y="6145"/>
                </a:cubicBezTo>
                <a:cubicBezTo>
                  <a:pt x="333" y="6264"/>
                  <a:pt x="381" y="6335"/>
                  <a:pt x="500" y="6335"/>
                </a:cubicBezTo>
                <a:lnTo>
                  <a:pt x="714" y="6335"/>
                </a:lnTo>
                <a:lnTo>
                  <a:pt x="714" y="7240"/>
                </a:lnTo>
                <a:lnTo>
                  <a:pt x="500" y="7240"/>
                </a:lnTo>
                <a:cubicBezTo>
                  <a:pt x="405" y="7240"/>
                  <a:pt x="333" y="7288"/>
                  <a:pt x="333" y="7383"/>
                </a:cubicBezTo>
                <a:cubicBezTo>
                  <a:pt x="333" y="7502"/>
                  <a:pt x="381" y="7598"/>
                  <a:pt x="500" y="7598"/>
                </a:cubicBezTo>
                <a:lnTo>
                  <a:pt x="714" y="7598"/>
                </a:lnTo>
                <a:lnTo>
                  <a:pt x="714" y="8479"/>
                </a:lnTo>
                <a:lnTo>
                  <a:pt x="500" y="8479"/>
                </a:lnTo>
                <a:cubicBezTo>
                  <a:pt x="405" y="8479"/>
                  <a:pt x="333" y="8550"/>
                  <a:pt x="333" y="8645"/>
                </a:cubicBezTo>
                <a:cubicBezTo>
                  <a:pt x="333" y="8765"/>
                  <a:pt x="381" y="8836"/>
                  <a:pt x="500" y="8836"/>
                </a:cubicBezTo>
                <a:lnTo>
                  <a:pt x="714" y="8836"/>
                </a:lnTo>
                <a:lnTo>
                  <a:pt x="714" y="9741"/>
                </a:lnTo>
                <a:lnTo>
                  <a:pt x="500" y="9741"/>
                </a:lnTo>
                <a:cubicBezTo>
                  <a:pt x="405" y="9741"/>
                  <a:pt x="333" y="9789"/>
                  <a:pt x="333" y="9884"/>
                </a:cubicBezTo>
                <a:cubicBezTo>
                  <a:pt x="333" y="10003"/>
                  <a:pt x="381" y="10098"/>
                  <a:pt x="500" y="10098"/>
                </a:cubicBezTo>
                <a:lnTo>
                  <a:pt x="714" y="10098"/>
                </a:lnTo>
                <a:lnTo>
                  <a:pt x="714" y="10717"/>
                </a:lnTo>
                <a:lnTo>
                  <a:pt x="286" y="10717"/>
                </a:lnTo>
                <a:cubicBezTo>
                  <a:pt x="143" y="10717"/>
                  <a:pt x="0" y="10836"/>
                  <a:pt x="0" y="11027"/>
                </a:cubicBezTo>
                <a:lnTo>
                  <a:pt x="0" y="11575"/>
                </a:lnTo>
                <a:cubicBezTo>
                  <a:pt x="0" y="11741"/>
                  <a:pt x="119" y="11884"/>
                  <a:pt x="286" y="11884"/>
                </a:cubicBezTo>
                <a:lnTo>
                  <a:pt x="11598" y="11884"/>
                </a:lnTo>
                <a:cubicBezTo>
                  <a:pt x="11764" y="11884"/>
                  <a:pt x="11907" y="11765"/>
                  <a:pt x="11907" y="11575"/>
                </a:cubicBezTo>
                <a:lnTo>
                  <a:pt x="11907" y="10979"/>
                </a:lnTo>
                <a:cubicBezTo>
                  <a:pt x="11907" y="10813"/>
                  <a:pt x="11764" y="10693"/>
                  <a:pt x="11598" y="10693"/>
                </a:cubicBezTo>
                <a:lnTo>
                  <a:pt x="10383" y="10693"/>
                </a:lnTo>
                <a:cubicBezTo>
                  <a:pt x="10359" y="10646"/>
                  <a:pt x="10288" y="10574"/>
                  <a:pt x="10240" y="10574"/>
                </a:cubicBezTo>
                <a:cubicBezTo>
                  <a:pt x="10169" y="10574"/>
                  <a:pt x="10097" y="10646"/>
                  <a:pt x="10097" y="10693"/>
                </a:cubicBezTo>
                <a:lnTo>
                  <a:pt x="7740" y="10693"/>
                </a:lnTo>
                <a:lnTo>
                  <a:pt x="7740" y="10455"/>
                </a:lnTo>
                <a:cubicBezTo>
                  <a:pt x="7740" y="10360"/>
                  <a:pt x="7644" y="10289"/>
                  <a:pt x="7549" y="10289"/>
                </a:cubicBezTo>
                <a:cubicBezTo>
                  <a:pt x="7478" y="10289"/>
                  <a:pt x="7383" y="10360"/>
                  <a:pt x="7383" y="10455"/>
                </a:cubicBezTo>
                <a:lnTo>
                  <a:pt x="7383" y="10693"/>
                </a:lnTo>
                <a:lnTo>
                  <a:pt x="5454" y="10693"/>
                </a:lnTo>
                <a:cubicBezTo>
                  <a:pt x="5358" y="10693"/>
                  <a:pt x="5263" y="10765"/>
                  <a:pt x="5263" y="10836"/>
                </a:cubicBezTo>
                <a:cubicBezTo>
                  <a:pt x="5263" y="10955"/>
                  <a:pt x="5311" y="11051"/>
                  <a:pt x="5454" y="11051"/>
                </a:cubicBezTo>
                <a:lnTo>
                  <a:pt x="11574" y="11051"/>
                </a:lnTo>
                <a:lnTo>
                  <a:pt x="11574" y="11527"/>
                </a:lnTo>
                <a:lnTo>
                  <a:pt x="381" y="11527"/>
                </a:lnTo>
                <a:lnTo>
                  <a:pt x="381" y="11051"/>
                </a:lnTo>
                <a:lnTo>
                  <a:pt x="4596" y="11051"/>
                </a:lnTo>
                <a:cubicBezTo>
                  <a:pt x="4691" y="11051"/>
                  <a:pt x="4787" y="11003"/>
                  <a:pt x="4787" y="10908"/>
                </a:cubicBezTo>
                <a:cubicBezTo>
                  <a:pt x="4787" y="10789"/>
                  <a:pt x="4739" y="10693"/>
                  <a:pt x="4596" y="10693"/>
                </a:cubicBezTo>
                <a:lnTo>
                  <a:pt x="4120" y="10693"/>
                </a:lnTo>
                <a:lnTo>
                  <a:pt x="4120" y="10646"/>
                </a:lnTo>
                <a:cubicBezTo>
                  <a:pt x="4120" y="10551"/>
                  <a:pt x="4048" y="10455"/>
                  <a:pt x="3953" y="10455"/>
                </a:cubicBezTo>
                <a:cubicBezTo>
                  <a:pt x="3858" y="10455"/>
                  <a:pt x="3763" y="10551"/>
                  <a:pt x="3763" y="10646"/>
                </a:cubicBezTo>
                <a:lnTo>
                  <a:pt x="3763" y="10693"/>
                </a:lnTo>
                <a:lnTo>
                  <a:pt x="2548" y="10693"/>
                </a:lnTo>
                <a:lnTo>
                  <a:pt x="2548" y="10670"/>
                </a:lnTo>
                <a:cubicBezTo>
                  <a:pt x="2548" y="10574"/>
                  <a:pt x="2501" y="10479"/>
                  <a:pt x="2405" y="10479"/>
                </a:cubicBezTo>
                <a:cubicBezTo>
                  <a:pt x="2286" y="10479"/>
                  <a:pt x="2191" y="10551"/>
                  <a:pt x="2191" y="10670"/>
                </a:cubicBezTo>
                <a:lnTo>
                  <a:pt x="2191" y="10693"/>
                </a:lnTo>
                <a:lnTo>
                  <a:pt x="1072" y="10693"/>
                </a:lnTo>
                <a:lnTo>
                  <a:pt x="1072" y="191"/>
                </a:lnTo>
                <a:cubicBezTo>
                  <a:pt x="1072" y="96"/>
                  <a:pt x="1000" y="1"/>
                  <a:pt x="905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4010" name="Google Shape;14010;p27"/>
          <p:cNvGrpSpPr/>
          <p:nvPr/>
        </p:nvGrpSpPr>
        <p:grpSpPr>
          <a:xfrm>
            <a:off x="3245846" y="2291082"/>
            <a:ext cx="361730" cy="358919"/>
            <a:chOff x="3654238" y="2368833"/>
            <a:chExt cx="302475" cy="300125"/>
          </a:xfrm>
        </p:grpSpPr>
        <p:sp>
          <p:nvSpPr>
            <p:cNvPr id="14011" name="Google Shape;14011;p27"/>
            <p:cNvSpPr/>
            <p:nvPr/>
          </p:nvSpPr>
          <p:spPr>
            <a:xfrm>
              <a:off x="3654238" y="2368833"/>
              <a:ext cx="302475" cy="300125"/>
            </a:xfrm>
            <a:custGeom>
              <a:avLst/>
              <a:gdLst/>
              <a:ahLst/>
              <a:cxnLst/>
              <a:rect l="l" t="t" r="r" b="b"/>
              <a:pathLst>
                <a:path w="12099" h="12005" extrusionOk="0">
                  <a:moveTo>
                    <a:pt x="9550" y="407"/>
                  </a:moveTo>
                  <a:cubicBezTo>
                    <a:pt x="9717" y="407"/>
                    <a:pt x="9908" y="455"/>
                    <a:pt x="10074" y="478"/>
                  </a:cubicBezTo>
                  <a:cubicBezTo>
                    <a:pt x="10622" y="621"/>
                    <a:pt x="11051" y="955"/>
                    <a:pt x="11336" y="1455"/>
                  </a:cubicBezTo>
                  <a:cubicBezTo>
                    <a:pt x="11598" y="1931"/>
                    <a:pt x="11694" y="2503"/>
                    <a:pt x="11527" y="3027"/>
                  </a:cubicBezTo>
                  <a:cubicBezTo>
                    <a:pt x="11384" y="3574"/>
                    <a:pt x="11051" y="4027"/>
                    <a:pt x="10551" y="4289"/>
                  </a:cubicBezTo>
                  <a:cubicBezTo>
                    <a:pt x="10217" y="4455"/>
                    <a:pt x="9908" y="4551"/>
                    <a:pt x="9550" y="4551"/>
                  </a:cubicBezTo>
                  <a:cubicBezTo>
                    <a:pt x="9145" y="3598"/>
                    <a:pt x="8383" y="2860"/>
                    <a:pt x="7431" y="2479"/>
                  </a:cubicBezTo>
                  <a:lnTo>
                    <a:pt x="7526" y="1931"/>
                  </a:lnTo>
                  <a:cubicBezTo>
                    <a:pt x="7669" y="1407"/>
                    <a:pt x="8002" y="955"/>
                    <a:pt x="8502" y="693"/>
                  </a:cubicBezTo>
                  <a:cubicBezTo>
                    <a:pt x="8836" y="502"/>
                    <a:pt x="9193" y="407"/>
                    <a:pt x="9550" y="407"/>
                  </a:cubicBezTo>
                  <a:close/>
                  <a:moveTo>
                    <a:pt x="2525" y="7408"/>
                  </a:moveTo>
                  <a:cubicBezTo>
                    <a:pt x="2906" y="8361"/>
                    <a:pt x="3668" y="9147"/>
                    <a:pt x="4621" y="9528"/>
                  </a:cubicBezTo>
                  <a:cubicBezTo>
                    <a:pt x="4597" y="10647"/>
                    <a:pt x="3668" y="11576"/>
                    <a:pt x="2549" y="11576"/>
                  </a:cubicBezTo>
                  <a:cubicBezTo>
                    <a:pt x="1382" y="11576"/>
                    <a:pt x="453" y="10647"/>
                    <a:pt x="453" y="9480"/>
                  </a:cubicBezTo>
                  <a:cubicBezTo>
                    <a:pt x="453" y="8361"/>
                    <a:pt x="1382" y="7432"/>
                    <a:pt x="2525" y="7408"/>
                  </a:cubicBezTo>
                  <a:close/>
                  <a:moveTo>
                    <a:pt x="6026" y="2527"/>
                  </a:moveTo>
                  <a:cubicBezTo>
                    <a:pt x="7931" y="2527"/>
                    <a:pt x="9479" y="4074"/>
                    <a:pt x="9479" y="5980"/>
                  </a:cubicBezTo>
                  <a:cubicBezTo>
                    <a:pt x="9479" y="6932"/>
                    <a:pt x="9074" y="7885"/>
                    <a:pt x="8360" y="8552"/>
                  </a:cubicBezTo>
                  <a:cubicBezTo>
                    <a:pt x="8288" y="8599"/>
                    <a:pt x="8264" y="8718"/>
                    <a:pt x="8360" y="8790"/>
                  </a:cubicBezTo>
                  <a:cubicBezTo>
                    <a:pt x="8386" y="8816"/>
                    <a:pt x="8433" y="8835"/>
                    <a:pt x="8483" y="8835"/>
                  </a:cubicBezTo>
                  <a:cubicBezTo>
                    <a:pt x="8524" y="8835"/>
                    <a:pt x="8566" y="8822"/>
                    <a:pt x="8598" y="8790"/>
                  </a:cubicBezTo>
                  <a:cubicBezTo>
                    <a:pt x="9003" y="8385"/>
                    <a:pt x="9336" y="7909"/>
                    <a:pt x="9550" y="7408"/>
                  </a:cubicBezTo>
                  <a:cubicBezTo>
                    <a:pt x="9908" y="7408"/>
                    <a:pt x="10217" y="7504"/>
                    <a:pt x="10551" y="7670"/>
                  </a:cubicBezTo>
                  <a:cubicBezTo>
                    <a:pt x="11027" y="7956"/>
                    <a:pt x="11384" y="8385"/>
                    <a:pt x="11527" y="8933"/>
                  </a:cubicBezTo>
                  <a:cubicBezTo>
                    <a:pt x="11694" y="9480"/>
                    <a:pt x="11622" y="10052"/>
                    <a:pt x="11336" y="10528"/>
                  </a:cubicBezTo>
                  <a:cubicBezTo>
                    <a:pt x="11051" y="11004"/>
                    <a:pt x="10622" y="11362"/>
                    <a:pt x="10074" y="11528"/>
                  </a:cubicBezTo>
                  <a:cubicBezTo>
                    <a:pt x="9909" y="11573"/>
                    <a:pt x="9740" y="11595"/>
                    <a:pt x="9570" y="11595"/>
                  </a:cubicBezTo>
                  <a:cubicBezTo>
                    <a:pt x="9200" y="11595"/>
                    <a:pt x="8829" y="11493"/>
                    <a:pt x="8502" y="11314"/>
                  </a:cubicBezTo>
                  <a:cubicBezTo>
                    <a:pt x="8026" y="11052"/>
                    <a:pt x="7669" y="10600"/>
                    <a:pt x="7526" y="10052"/>
                  </a:cubicBezTo>
                  <a:cubicBezTo>
                    <a:pt x="7455" y="9885"/>
                    <a:pt x="7455" y="9742"/>
                    <a:pt x="7455" y="9552"/>
                  </a:cubicBezTo>
                  <a:cubicBezTo>
                    <a:pt x="7645" y="9504"/>
                    <a:pt x="7788" y="9409"/>
                    <a:pt x="7931" y="9314"/>
                  </a:cubicBezTo>
                  <a:cubicBezTo>
                    <a:pt x="8026" y="9266"/>
                    <a:pt x="8050" y="9171"/>
                    <a:pt x="8002" y="9075"/>
                  </a:cubicBezTo>
                  <a:cubicBezTo>
                    <a:pt x="7959" y="9018"/>
                    <a:pt x="7907" y="8986"/>
                    <a:pt x="7857" y="8986"/>
                  </a:cubicBezTo>
                  <a:cubicBezTo>
                    <a:pt x="7824" y="8986"/>
                    <a:pt x="7792" y="9000"/>
                    <a:pt x="7764" y="9028"/>
                  </a:cubicBezTo>
                  <a:cubicBezTo>
                    <a:pt x="7217" y="9314"/>
                    <a:pt x="6645" y="9456"/>
                    <a:pt x="6026" y="9456"/>
                  </a:cubicBezTo>
                  <a:cubicBezTo>
                    <a:pt x="4121" y="9456"/>
                    <a:pt x="2573" y="7909"/>
                    <a:pt x="2573" y="6003"/>
                  </a:cubicBezTo>
                  <a:cubicBezTo>
                    <a:pt x="2573" y="4098"/>
                    <a:pt x="4121" y="2527"/>
                    <a:pt x="6026" y="2527"/>
                  </a:cubicBezTo>
                  <a:close/>
                  <a:moveTo>
                    <a:pt x="9487" y="0"/>
                  </a:moveTo>
                  <a:cubicBezTo>
                    <a:pt x="9070" y="0"/>
                    <a:pt x="8664" y="117"/>
                    <a:pt x="8288" y="336"/>
                  </a:cubicBezTo>
                  <a:cubicBezTo>
                    <a:pt x="7717" y="645"/>
                    <a:pt x="7336" y="1169"/>
                    <a:pt x="7169" y="1812"/>
                  </a:cubicBezTo>
                  <a:cubicBezTo>
                    <a:pt x="7121" y="2003"/>
                    <a:pt x="7097" y="2145"/>
                    <a:pt x="7074" y="2312"/>
                  </a:cubicBezTo>
                  <a:cubicBezTo>
                    <a:pt x="6740" y="2217"/>
                    <a:pt x="6383" y="2169"/>
                    <a:pt x="6002" y="2169"/>
                  </a:cubicBezTo>
                  <a:cubicBezTo>
                    <a:pt x="5645" y="2169"/>
                    <a:pt x="5240" y="2217"/>
                    <a:pt x="4930" y="2312"/>
                  </a:cubicBezTo>
                  <a:cubicBezTo>
                    <a:pt x="4930" y="2050"/>
                    <a:pt x="4859" y="1812"/>
                    <a:pt x="4764" y="1574"/>
                  </a:cubicBezTo>
                  <a:cubicBezTo>
                    <a:pt x="4745" y="1501"/>
                    <a:pt x="4672" y="1470"/>
                    <a:pt x="4595" y="1470"/>
                  </a:cubicBezTo>
                  <a:cubicBezTo>
                    <a:pt x="4572" y="1470"/>
                    <a:pt x="4548" y="1473"/>
                    <a:pt x="4525" y="1479"/>
                  </a:cubicBezTo>
                  <a:cubicBezTo>
                    <a:pt x="4454" y="1503"/>
                    <a:pt x="4406" y="1622"/>
                    <a:pt x="4454" y="1717"/>
                  </a:cubicBezTo>
                  <a:cubicBezTo>
                    <a:pt x="4525" y="1955"/>
                    <a:pt x="4597" y="2217"/>
                    <a:pt x="4597" y="2479"/>
                  </a:cubicBezTo>
                  <a:cubicBezTo>
                    <a:pt x="3644" y="2860"/>
                    <a:pt x="2858" y="3598"/>
                    <a:pt x="2477" y="4551"/>
                  </a:cubicBezTo>
                  <a:cubicBezTo>
                    <a:pt x="2311" y="4551"/>
                    <a:pt x="2144" y="4527"/>
                    <a:pt x="1977" y="4503"/>
                  </a:cubicBezTo>
                  <a:cubicBezTo>
                    <a:pt x="1430" y="4336"/>
                    <a:pt x="1001" y="4027"/>
                    <a:pt x="715" y="3503"/>
                  </a:cubicBezTo>
                  <a:cubicBezTo>
                    <a:pt x="453" y="3027"/>
                    <a:pt x="358" y="2479"/>
                    <a:pt x="525" y="1931"/>
                  </a:cubicBezTo>
                  <a:cubicBezTo>
                    <a:pt x="668" y="1383"/>
                    <a:pt x="1001" y="955"/>
                    <a:pt x="1501" y="693"/>
                  </a:cubicBezTo>
                  <a:cubicBezTo>
                    <a:pt x="1833" y="508"/>
                    <a:pt x="2198" y="417"/>
                    <a:pt x="2558" y="417"/>
                  </a:cubicBezTo>
                  <a:cubicBezTo>
                    <a:pt x="3128" y="417"/>
                    <a:pt x="3688" y="645"/>
                    <a:pt x="4097" y="1098"/>
                  </a:cubicBezTo>
                  <a:cubicBezTo>
                    <a:pt x="4124" y="1125"/>
                    <a:pt x="4176" y="1153"/>
                    <a:pt x="4228" y="1153"/>
                  </a:cubicBezTo>
                  <a:cubicBezTo>
                    <a:pt x="4266" y="1153"/>
                    <a:pt x="4305" y="1138"/>
                    <a:pt x="4335" y="1098"/>
                  </a:cubicBezTo>
                  <a:cubicBezTo>
                    <a:pt x="4383" y="1050"/>
                    <a:pt x="4406" y="931"/>
                    <a:pt x="4335" y="860"/>
                  </a:cubicBezTo>
                  <a:cubicBezTo>
                    <a:pt x="3978" y="431"/>
                    <a:pt x="3454" y="169"/>
                    <a:pt x="2930" y="97"/>
                  </a:cubicBezTo>
                  <a:cubicBezTo>
                    <a:pt x="2787" y="74"/>
                    <a:pt x="2644" y="62"/>
                    <a:pt x="2503" y="62"/>
                  </a:cubicBezTo>
                  <a:cubicBezTo>
                    <a:pt x="2080" y="62"/>
                    <a:pt x="1674" y="169"/>
                    <a:pt x="1334" y="383"/>
                  </a:cubicBezTo>
                  <a:cubicBezTo>
                    <a:pt x="763" y="717"/>
                    <a:pt x="382" y="1217"/>
                    <a:pt x="191" y="1884"/>
                  </a:cubicBezTo>
                  <a:cubicBezTo>
                    <a:pt x="1" y="2503"/>
                    <a:pt x="96" y="3146"/>
                    <a:pt x="429" y="3717"/>
                  </a:cubicBezTo>
                  <a:cubicBezTo>
                    <a:pt x="763" y="4289"/>
                    <a:pt x="1263" y="4670"/>
                    <a:pt x="1930" y="4860"/>
                  </a:cubicBezTo>
                  <a:cubicBezTo>
                    <a:pt x="2073" y="4884"/>
                    <a:pt x="2239" y="4908"/>
                    <a:pt x="2406" y="4932"/>
                  </a:cubicBezTo>
                  <a:cubicBezTo>
                    <a:pt x="2287" y="5289"/>
                    <a:pt x="2239" y="5646"/>
                    <a:pt x="2239" y="6027"/>
                  </a:cubicBezTo>
                  <a:cubicBezTo>
                    <a:pt x="2239" y="6432"/>
                    <a:pt x="2311" y="6789"/>
                    <a:pt x="2406" y="7099"/>
                  </a:cubicBezTo>
                  <a:cubicBezTo>
                    <a:pt x="1120" y="7194"/>
                    <a:pt x="144" y="8242"/>
                    <a:pt x="144" y="9528"/>
                  </a:cubicBezTo>
                  <a:cubicBezTo>
                    <a:pt x="144" y="10862"/>
                    <a:pt x="1239" y="11957"/>
                    <a:pt x="2573" y="11957"/>
                  </a:cubicBezTo>
                  <a:cubicBezTo>
                    <a:pt x="3859" y="11957"/>
                    <a:pt x="4930" y="10957"/>
                    <a:pt x="4978" y="9695"/>
                  </a:cubicBezTo>
                  <a:cubicBezTo>
                    <a:pt x="5311" y="9790"/>
                    <a:pt x="5692" y="9838"/>
                    <a:pt x="6050" y="9838"/>
                  </a:cubicBezTo>
                  <a:cubicBezTo>
                    <a:pt x="6407" y="9838"/>
                    <a:pt x="6764" y="9790"/>
                    <a:pt x="7121" y="9695"/>
                  </a:cubicBezTo>
                  <a:cubicBezTo>
                    <a:pt x="7121" y="9838"/>
                    <a:pt x="7169" y="10028"/>
                    <a:pt x="7217" y="10171"/>
                  </a:cubicBezTo>
                  <a:cubicBezTo>
                    <a:pt x="7407" y="10814"/>
                    <a:pt x="7788" y="11338"/>
                    <a:pt x="8360" y="11671"/>
                  </a:cubicBezTo>
                  <a:cubicBezTo>
                    <a:pt x="8741" y="11862"/>
                    <a:pt x="9145" y="12005"/>
                    <a:pt x="9574" y="12005"/>
                  </a:cubicBezTo>
                  <a:cubicBezTo>
                    <a:pt x="9788" y="12005"/>
                    <a:pt x="9979" y="11957"/>
                    <a:pt x="10193" y="11909"/>
                  </a:cubicBezTo>
                  <a:cubicBezTo>
                    <a:pt x="10813" y="11719"/>
                    <a:pt x="11360" y="11338"/>
                    <a:pt x="11694" y="10766"/>
                  </a:cubicBezTo>
                  <a:cubicBezTo>
                    <a:pt x="12003" y="10219"/>
                    <a:pt x="12098" y="9552"/>
                    <a:pt x="11932" y="8933"/>
                  </a:cubicBezTo>
                  <a:cubicBezTo>
                    <a:pt x="11717" y="8242"/>
                    <a:pt x="11289" y="7694"/>
                    <a:pt x="10741" y="7385"/>
                  </a:cubicBezTo>
                  <a:cubicBezTo>
                    <a:pt x="10408" y="7194"/>
                    <a:pt x="10050" y="7075"/>
                    <a:pt x="9669" y="7051"/>
                  </a:cubicBezTo>
                  <a:cubicBezTo>
                    <a:pt x="9741" y="6694"/>
                    <a:pt x="9812" y="6337"/>
                    <a:pt x="9812" y="5980"/>
                  </a:cubicBezTo>
                  <a:cubicBezTo>
                    <a:pt x="9812" y="5599"/>
                    <a:pt x="9741" y="5241"/>
                    <a:pt x="9669" y="4884"/>
                  </a:cubicBezTo>
                  <a:cubicBezTo>
                    <a:pt x="10003" y="4860"/>
                    <a:pt x="10408" y="4765"/>
                    <a:pt x="10741" y="4551"/>
                  </a:cubicBezTo>
                  <a:cubicBezTo>
                    <a:pt x="11289" y="4217"/>
                    <a:pt x="11694" y="3717"/>
                    <a:pt x="11860" y="3074"/>
                  </a:cubicBezTo>
                  <a:cubicBezTo>
                    <a:pt x="12051" y="2431"/>
                    <a:pt x="11956" y="1788"/>
                    <a:pt x="11622" y="1217"/>
                  </a:cubicBezTo>
                  <a:cubicBezTo>
                    <a:pt x="11289" y="645"/>
                    <a:pt x="10789" y="264"/>
                    <a:pt x="10146" y="97"/>
                  </a:cubicBezTo>
                  <a:cubicBezTo>
                    <a:pt x="9925" y="32"/>
                    <a:pt x="9704" y="0"/>
                    <a:pt x="94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2" name="Google Shape;14012;p27"/>
            <p:cNvSpPr/>
            <p:nvPr/>
          </p:nvSpPr>
          <p:spPr>
            <a:xfrm>
              <a:off x="3863813" y="2416508"/>
              <a:ext cx="57775" cy="8950"/>
            </a:xfrm>
            <a:custGeom>
              <a:avLst/>
              <a:gdLst/>
              <a:ahLst/>
              <a:cxnLst/>
              <a:rect l="l" t="t" r="r" b="b"/>
              <a:pathLst>
                <a:path w="2311" h="358" extrusionOk="0">
                  <a:moveTo>
                    <a:pt x="215" y="0"/>
                  </a:moveTo>
                  <a:cubicBezTo>
                    <a:pt x="119" y="0"/>
                    <a:pt x="48" y="48"/>
                    <a:pt x="24" y="143"/>
                  </a:cubicBezTo>
                  <a:cubicBezTo>
                    <a:pt x="0" y="262"/>
                    <a:pt x="96" y="358"/>
                    <a:pt x="215" y="358"/>
                  </a:cubicBezTo>
                  <a:lnTo>
                    <a:pt x="2120" y="358"/>
                  </a:lnTo>
                  <a:cubicBezTo>
                    <a:pt x="2215" y="358"/>
                    <a:pt x="2310" y="262"/>
                    <a:pt x="2287" y="143"/>
                  </a:cubicBezTo>
                  <a:cubicBezTo>
                    <a:pt x="2263" y="48"/>
                    <a:pt x="2168" y="0"/>
                    <a:pt x="2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3" name="Google Shape;14013;p27"/>
            <p:cNvSpPr/>
            <p:nvPr/>
          </p:nvSpPr>
          <p:spPr>
            <a:xfrm>
              <a:off x="3881663" y="2434958"/>
              <a:ext cx="39325" cy="8950"/>
            </a:xfrm>
            <a:custGeom>
              <a:avLst/>
              <a:gdLst/>
              <a:ahLst/>
              <a:cxnLst/>
              <a:rect l="l" t="t" r="r" b="b"/>
              <a:pathLst>
                <a:path w="1573" h="358" extrusionOk="0">
                  <a:moveTo>
                    <a:pt x="215" y="1"/>
                  </a:moveTo>
                  <a:cubicBezTo>
                    <a:pt x="120" y="1"/>
                    <a:pt x="48" y="72"/>
                    <a:pt x="25" y="143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358" y="358"/>
                  </a:lnTo>
                  <a:cubicBezTo>
                    <a:pt x="1454" y="358"/>
                    <a:pt x="1525" y="310"/>
                    <a:pt x="1549" y="215"/>
                  </a:cubicBezTo>
                  <a:cubicBezTo>
                    <a:pt x="1573" y="120"/>
                    <a:pt x="1477" y="1"/>
                    <a:pt x="13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4" name="Google Shape;14014;p27"/>
            <p:cNvSpPr/>
            <p:nvPr/>
          </p:nvSpPr>
          <p:spPr>
            <a:xfrm>
              <a:off x="3688188" y="2610583"/>
              <a:ext cx="57775" cy="8975"/>
            </a:xfrm>
            <a:custGeom>
              <a:avLst/>
              <a:gdLst/>
              <a:ahLst/>
              <a:cxnLst/>
              <a:rect l="l" t="t" r="r" b="b"/>
              <a:pathLst>
                <a:path w="2311" h="359" extrusionOk="0">
                  <a:moveTo>
                    <a:pt x="214" y="1"/>
                  </a:moveTo>
                  <a:cubicBezTo>
                    <a:pt x="95" y="1"/>
                    <a:pt x="0" y="96"/>
                    <a:pt x="24" y="215"/>
                  </a:cubicBezTo>
                  <a:cubicBezTo>
                    <a:pt x="95" y="310"/>
                    <a:pt x="143" y="358"/>
                    <a:pt x="238" y="358"/>
                  </a:cubicBezTo>
                  <a:lnTo>
                    <a:pt x="2120" y="358"/>
                  </a:lnTo>
                  <a:cubicBezTo>
                    <a:pt x="2191" y="358"/>
                    <a:pt x="2263" y="310"/>
                    <a:pt x="2286" y="215"/>
                  </a:cubicBezTo>
                  <a:cubicBezTo>
                    <a:pt x="2310" y="96"/>
                    <a:pt x="2239" y="1"/>
                    <a:pt x="21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5" name="Google Shape;14015;p27"/>
            <p:cNvSpPr/>
            <p:nvPr/>
          </p:nvSpPr>
          <p:spPr>
            <a:xfrm>
              <a:off x="3689363" y="2592133"/>
              <a:ext cx="38725" cy="8950"/>
            </a:xfrm>
            <a:custGeom>
              <a:avLst/>
              <a:gdLst/>
              <a:ahLst/>
              <a:cxnLst/>
              <a:rect l="l" t="t" r="r" b="b"/>
              <a:pathLst>
                <a:path w="1549" h="358" extrusionOk="0">
                  <a:moveTo>
                    <a:pt x="191" y="1"/>
                  </a:moveTo>
                  <a:cubicBezTo>
                    <a:pt x="96" y="1"/>
                    <a:pt x="48" y="48"/>
                    <a:pt x="1" y="143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1358" y="358"/>
                  </a:lnTo>
                  <a:cubicBezTo>
                    <a:pt x="1430" y="358"/>
                    <a:pt x="1501" y="286"/>
                    <a:pt x="1525" y="215"/>
                  </a:cubicBezTo>
                  <a:cubicBezTo>
                    <a:pt x="1549" y="96"/>
                    <a:pt x="1477" y="1"/>
                    <a:pt x="13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6" name="Google Shape;14016;p27"/>
            <p:cNvSpPr/>
            <p:nvPr/>
          </p:nvSpPr>
          <p:spPr>
            <a:xfrm>
              <a:off x="3863813" y="2611183"/>
              <a:ext cx="57175" cy="8950"/>
            </a:xfrm>
            <a:custGeom>
              <a:avLst/>
              <a:gdLst/>
              <a:ahLst/>
              <a:cxnLst/>
              <a:rect l="l" t="t" r="r" b="b"/>
              <a:pathLst>
                <a:path w="2287" h="358" extrusionOk="0">
                  <a:moveTo>
                    <a:pt x="215" y="1"/>
                  </a:moveTo>
                  <a:cubicBezTo>
                    <a:pt x="119" y="1"/>
                    <a:pt x="48" y="72"/>
                    <a:pt x="24" y="167"/>
                  </a:cubicBezTo>
                  <a:cubicBezTo>
                    <a:pt x="0" y="286"/>
                    <a:pt x="96" y="358"/>
                    <a:pt x="215" y="358"/>
                  </a:cubicBezTo>
                  <a:lnTo>
                    <a:pt x="2072" y="358"/>
                  </a:lnTo>
                  <a:cubicBezTo>
                    <a:pt x="2168" y="358"/>
                    <a:pt x="2239" y="310"/>
                    <a:pt x="2263" y="215"/>
                  </a:cubicBezTo>
                  <a:cubicBezTo>
                    <a:pt x="2287" y="96"/>
                    <a:pt x="2191" y="1"/>
                    <a:pt x="21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7" name="Google Shape;14017;p27"/>
            <p:cNvSpPr/>
            <p:nvPr/>
          </p:nvSpPr>
          <p:spPr>
            <a:xfrm>
              <a:off x="3881663" y="2592733"/>
              <a:ext cx="39325" cy="8950"/>
            </a:xfrm>
            <a:custGeom>
              <a:avLst/>
              <a:gdLst/>
              <a:ahLst/>
              <a:cxnLst/>
              <a:rect l="l" t="t" r="r" b="b"/>
              <a:pathLst>
                <a:path w="1573" h="358" extrusionOk="0">
                  <a:moveTo>
                    <a:pt x="215" y="0"/>
                  </a:moveTo>
                  <a:cubicBezTo>
                    <a:pt x="120" y="0"/>
                    <a:pt x="48" y="72"/>
                    <a:pt x="25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1358" y="358"/>
                  </a:lnTo>
                  <a:cubicBezTo>
                    <a:pt x="1454" y="358"/>
                    <a:pt x="1525" y="310"/>
                    <a:pt x="1549" y="215"/>
                  </a:cubicBezTo>
                  <a:cubicBezTo>
                    <a:pt x="1573" y="96"/>
                    <a:pt x="1477" y="0"/>
                    <a:pt x="13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8" name="Google Shape;14018;p27"/>
            <p:cNvSpPr/>
            <p:nvPr/>
          </p:nvSpPr>
          <p:spPr>
            <a:xfrm>
              <a:off x="3759613" y="2491508"/>
              <a:ext cx="90525" cy="8975"/>
            </a:xfrm>
            <a:custGeom>
              <a:avLst/>
              <a:gdLst/>
              <a:ahLst/>
              <a:cxnLst/>
              <a:rect l="l" t="t" r="r" b="b"/>
              <a:pathLst>
                <a:path w="3621" h="359" extrusionOk="0">
                  <a:moveTo>
                    <a:pt x="215" y="1"/>
                  </a:moveTo>
                  <a:cubicBezTo>
                    <a:pt x="120" y="1"/>
                    <a:pt x="49" y="72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3430" y="358"/>
                  </a:lnTo>
                  <a:cubicBezTo>
                    <a:pt x="3502" y="358"/>
                    <a:pt x="3573" y="311"/>
                    <a:pt x="3597" y="215"/>
                  </a:cubicBezTo>
                  <a:cubicBezTo>
                    <a:pt x="3621" y="96"/>
                    <a:pt x="3549" y="1"/>
                    <a:pt x="34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19" name="Google Shape;14019;p27"/>
            <p:cNvSpPr/>
            <p:nvPr/>
          </p:nvSpPr>
          <p:spPr>
            <a:xfrm>
              <a:off x="3759613" y="2514133"/>
              <a:ext cx="90525" cy="8975"/>
            </a:xfrm>
            <a:custGeom>
              <a:avLst/>
              <a:gdLst/>
              <a:ahLst/>
              <a:cxnLst/>
              <a:rect l="l" t="t" r="r" b="b"/>
              <a:pathLst>
                <a:path w="3621" h="359" extrusionOk="0">
                  <a:moveTo>
                    <a:pt x="215" y="1"/>
                  </a:moveTo>
                  <a:cubicBezTo>
                    <a:pt x="120" y="1"/>
                    <a:pt x="49" y="49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3430" y="358"/>
                  </a:lnTo>
                  <a:cubicBezTo>
                    <a:pt x="3502" y="358"/>
                    <a:pt x="3573" y="287"/>
                    <a:pt x="3597" y="191"/>
                  </a:cubicBezTo>
                  <a:cubicBezTo>
                    <a:pt x="3621" y="96"/>
                    <a:pt x="3549" y="1"/>
                    <a:pt x="34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0" name="Google Shape;14020;p27"/>
            <p:cNvSpPr/>
            <p:nvPr/>
          </p:nvSpPr>
          <p:spPr>
            <a:xfrm>
              <a:off x="3779863" y="2536758"/>
              <a:ext cx="50625" cy="8975"/>
            </a:xfrm>
            <a:custGeom>
              <a:avLst/>
              <a:gdLst/>
              <a:ahLst/>
              <a:cxnLst/>
              <a:rect l="l" t="t" r="r" b="b"/>
              <a:pathLst>
                <a:path w="2025" h="359" extrusionOk="0">
                  <a:moveTo>
                    <a:pt x="191" y="1"/>
                  </a:moveTo>
                  <a:cubicBezTo>
                    <a:pt x="120" y="1"/>
                    <a:pt x="48" y="72"/>
                    <a:pt x="24" y="168"/>
                  </a:cubicBezTo>
                  <a:cubicBezTo>
                    <a:pt x="1" y="287"/>
                    <a:pt x="72" y="358"/>
                    <a:pt x="191" y="358"/>
                  </a:cubicBezTo>
                  <a:lnTo>
                    <a:pt x="1810" y="358"/>
                  </a:lnTo>
                  <a:cubicBezTo>
                    <a:pt x="1906" y="358"/>
                    <a:pt x="1953" y="310"/>
                    <a:pt x="1977" y="215"/>
                  </a:cubicBezTo>
                  <a:cubicBezTo>
                    <a:pt x="2025" y="96"/>
                    <a:pt x="1930" y="1"/>
                    <a:pt x="18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1" name="Google Shape;14021;p27"/>
            <p:cNvSpPr/>
            <p:nvPr/>
          </p:nvSpPr>
          <p:spPr>
            <a:xfrm>
              <a:off x="3689363" y="2416508"/>
              <a:ext cx="58375" cy="8950"/>
            </a:xfrm>
            <a:custGeom>
              <a:avLst/>
              <a:gdLst/>
              <a:ahLst/>
              <a:cxnLst/>
              <a:rect l="l" t="t" r="r" b="b"/>
              <a:pathLst>
                <a:path w="2335" h="358" extrusionOk="0">
                  <a:moveTo>
                    <a:pt x="215" y="0"/>
                  </a:moveTo>
                  <a:cubicBezTo>
                    <a:pt x="120" y="0"/>
                    <a:pt x="72" y="48"/>
                    <a:pt x="25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120" y="358"/>
                  </a:lnTo>
                  <a:cubicBezTo>
                    <a:pt x="2239" y="358"/>
                    <a:pt x="2335" y="262"/>
                    <a:pt x="2311" y="143"/>
                  </a:cubicBezTo>
                  <a:cubicBezTo>
                    <a:pt x="2239" y="48"/>
                    <a:pt x="2144" y="0"/>
                    <a:pt x="20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2" name="Google Shape;14022;p27"/>
            <p:cNvSpPr/>
            <p:nvPr/>
          </p:nvSpPr>
          <p:spPr>
            <a:xfrm>
              <a:off x="3688763" y="2434958"/>
              <a:ext cx="39325" cy="8950"/>
            </a:xfrm>
            <a:custGeom>
              <a:avLst/>
              <a:gdLst/>
              <a:ahLst/>
              <a:cxnLst/>
              <a:rect l="l" t="t" r="r" b="b"/>
              <a:pathLst>
                <a:path w="1573" h="358" extrusionOk="0">
                  <a:moveTo>
                    <a:pt x="215" y="1"/>
                  </a:moveTo>
                  <a:cubicBezTo>
                    <a:pt x="96" y="1"/>
                    <a:pt x="1" y="96"/>
                    <a:pt x="25" y="215"/>
                  </a:cubicBezTo>
                  <a:cubicBezTo>
                    <a:pt x="72" y="310"/>
                    <a:pt x="120" y="358"/>
                    <a:pt x="215" y="358"/>
                  </a:cubicBezTo>
                  <a:lnTo>
                    <a:pt x="1382" y="358"/>
                  </a:lnTo>
                  <a:cubicBezTo>
                    <a:pt x="1454" y="358"/>
                    <a:pt x="1525" y="310"/>
                    <a:pt x="1549" y="215"/>
                  </a:cubicBezTo>
                  <a:cubicBezTo>
                    <a:pt x="1573" y="96"/>
                    <a:pt x="1501" y="1"/>
                    <a:pt x="1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023" name="Google Shape;14023;p27"/>
          <p:cNvGrpSpPr/>
          <p:nvPr/>
        </p:nvGrpSpPr>
        <p:grpSpPr>
          <a:xfrm>
            <a:off x="2544498" y="2291052"/>
            <a:ext cx="353179" cy="355332"/>
            <a:chOff x="3195213" y="2368808"/>
            <a:chExt cx="295325" cy="297125"/>
          </a:xfrm>
        </p:grpSpPr>
        <p:sp>
          <p:nvSpPr>
            <p:cNvPr id="14024" name="Google Shape;14024;p27"/>
            <p:cNvSpPr/>
            <p:nvPr/>
          </p:nvSpPr>
          <p:spPr>
            <a:xfrm>
              <a:off x="3312513" y="2401033"/>
              <a:ext cx="141125" cy="8950"/>
            </a:xfrm>
            <a:custGeom>
              <a:avLst/>
              <a:gdLst/>
              <a:ahLst/>
              <a:cxnLst/>
              <a:rect l="l" t="t" r="r" b="b"/>
              <a:pathLst>
                <a:path w="5645" h="358" extrusionOk="0">
                  <a:moveTo>
                    <a:pt x="167" y="0"/>
                  </a:moveTo>
                  <a:cubicBezTo>
                    <a:pt x="72" y="0"/>
                    <a:pt x="0" y="48"/>
                    <a:pt x="0" y="143"/>
                  </a:cubicBezTo>
                  <a:cubicBezTo>
                    <a:pt x="0" y="262"/>
                    <a:pt x="72" y="357"/>
                    <a:pt x="167" y="357"/>
                  </a:cubicBezTo>
                  <a:lnTo>
                    <a:pt x="5478" y="357"/>
                  </a:lnTo>
                  <a:cubicBezTo>
                    <a:pt x="5549" y="357"/>
                    <a:pt x="5644" y="286"/>
                    <a:pt x="5644" y="191"/>
                  </a:cubicBezTo>
                  <a:cubicBezTo>
                    <a:pt x="5644" y="72"/>
                    <a:pt x="5597" y="0"/>
                    <a:pt x="54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5" name="Google Shape;14025;p27"/>
            <p:cNvSpPr/>
            <p:nvPr/>
          </p:nvSpPr>
          <p:spPr>
            <a:xfrm>
              <a:off x="3312513" y="2419483"/>
              <a:ext cx="141125" cy="8950"/>
            </a:xfrm>
            <a:custGeom>
              <a:avLst/>
              <a:gdLst/>
              <a:ahLst/>
              <a:cxnLst/>
              <a:rect l="l" t="t" r="r" b="b"/>
              <a:pathLst>
                <a:path w="5645" h="358" extrusionOk="0">
                  <a:moveTo>
                    <a:pt x="167" y="0"/>
                  </a:moveTo>
                  <a:cubicBezTo>
                    <a:pt x="72" y="0"/>
                    <a:pt x="0" y="48"/>
                    <a:pt x="0" y="143"/>
                  </a:cubicBezTo>
                  <a:cubicBezTo>
                    <a:pt x="0" y="262"/>
                    <a:pt x="72" y="358"/>
                    <a:pt x="167" y="358"/>
                  </a:cubicBezTo>
                  <a:lnTo>
                    <a:pt x="5478" y="358"/>
                  </a:lnTo>
                  <a:cubicBezTo>
                    <a:pt x="5549" y="358"/>
                    <a:pt x="5644" y="286"/>
                    <a:pt x="5644" y="215"/>
                  </a:cubicBezTo>
                  <a:cubicBezTo>
                    <a:pt x="5644" y="96"/>
                    <a:pt x="5597" y="0"/>
                    <a:pt x="54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6" name="Google Shape;14026;p27"/>
            <p:cNvSpPr/>
            <p:nvPr/>
          </p:nvSpPr>
          <p:spPr>
            <a:xfrm>
              <a:off x="3195813" y="2368808"/>
              <a:ext cx="294125" cy="90575"/>
            </a:xfrm>
            <a:custGeom>
              <a:avLst/>
              <a:gdLst/>
              <a:ahLst/>
              <a:cxnLst/>
              <a:rect l="l" t="t" r="r" b="b"/>
              <a:pathLst>
                <a:path w="11765" h="3623" extrusionOk="0">
                  <a:moveTo>
                    <a:pt x="1858" y="384"/>
                  </a:moveTo>
                  <a:cubicBezTo>
                    <a:pt x="2668" y="384"/>
                    <a:pt x="3311" y="1051"/>
                    <a:pt x="3311" y="1837"/>
                  </a:cubicBezTo>
                  <a:cubicBezTo>
                    <a:pt x="3311" y="2647"/>
                    <a:pt x="2668" y="3313"/>
                    <a:pt x="1858" y="3313"/>
                  </a:cubicBezTo>
                  <a:cubicBezTo>
                    <a:pt x="1048" y="3313"/>
                    <a:pt x="405" y="2647"/>
                    <a:pt x="405" y="1837"/>
                  </a:cubicBezTo>
                  <a:cubicBezTo>
                    <a:pt x="405" y="1051"/>
                    <a:pt x="1048" y="384"/>
                    <a:pt x="1858" y="384"/>
                  </a:cubicBezTo>
                  <a:close/>
                  <a:moveTo>
                    <a:pt x="1836" y="1"/>
                  </a:moveTo>
                  <a:cubicBezTo>
                    <a:pt x="1804" y="1"/>
                    <a:pt x="1772" y="1"/>
                    <a:pt x="1739" y="3"/>
                  </a:cubicBezTo>
                  <a:cubicBezTo>
                    <a:pt x="810" y="27"/>
                    <a:pt x="72" y="765"/>
                    <a:pt x="1" y="1694"/>
                  </a:cubicBezTo>
                  <a:cubicBezTo>
                    <a:pt x="24" y="2789"/>
                    <a:pt x="810" y="3623"/>
                    <a:pt x="1858" y="3623"/>
                  </a:cubicBezTo>
                  <a:cubicBezTo>
                    <a:pt x="2287" y="3623"/>
                    <a:pt x="2644" y="3480"/>
                    <a:pt x="2930" y="3266"/>
                  </a:cubicBezTo>
                  <a:lnTo>
                    <a:pt x="8264" y="3266"/>
                  </a:lnTo>
                  <a:cubicBezTo>
                    <a:pt x="8359" y="3266"/>
                    <a:pt x="8431" y="3218"/>
                    <a:pt x="8431" y="3123"/>
                  </a:cubicBezTo>
                  <a:cubicBezTo>
                    <a:pt x="8431" y="3004"/>
                    <a:pt x="8383" y="2909"/>
                    <a:pt x="8264" y="2909"/>
                  </a:cubicBezTo>
                  <a:lnTo>
                    <a:pt x="3263" y="2909"/>
                  </a:lnTo>
                  <a:cubicBezTo>
                    <a:pt x="3501" y="2623"/>
                    <a:pt x="3620" y="2242"/>
                    <a:pt x="3620" y="1813"/>
                  </a:cubicBezTo>
                  <a:cubicBezTo>
                    <a:pt x="3620" y="1408"/>
                    <a:pt x="3477" y="1051"/>
                    <a:pt x="3263" y="718"/>
                  </a:cubicBezTo>
                  <a:lnTo>
                    <a:pt x="10193" y="718"/>
                  </a:lnTo>
                  <a:cubicBezTo>
                    <a:pt x="10550" y="718"/>
                    <a:pt x="10884" y="884"/>
                    <a:pt x="11098" y="1194"/>
                  </a:cubicBezTo>
                  <a:cubicBezTo>
                    <a:pt x="11360" y="1575"/>
                    <a:pt x="11360" y="2051"/>
                    <a:pt x="11098" y="2432"/>
                  </a:cubicBezTo>
                  <a:cubicBezTo>
                    <a:pt x="10884" y="2742"/>
                    <a:pt x="10550" y="2909"/>
                    <a:pt x="10193" y="2909"/>
                  </a:cubicBezTo>
                  <a:lnTo>
                    <a:pt x="9074" y="2909"/>
                  </a:lnTo>
                  <a:cubicBezTo>
                    <a:pt x="8979" y="2909"/>
                    <a:pt x="8883" y="2980"/>
                    <a:pt x="8883" y="3075"/>
                  </a:cubicBezTo>
                  <a:cubicBezTo>
                    <a:pt x="8883" y="3194"/>
                    <a:pt x="8931" y="3266"/>
                    <a:pt x="9074" y="3266"/>
                  </a:cubicBezTo>
                  <a:lnTo>
                    <a:pt x="10217" y="3266"/>
                  </a:lnTo>
                  <a:cubicBezTo>
                    <a:pt x="10693" y="3266"/>
                    <a:pt x="11146" y="3028"/>
                    <a:pt x="11408" y="2647"/>
                  </a:cubicBezTo>
                  <a:cubicBezTo>
                    <a:pt x="11765" y="2146"/>
                    <a:pt x="11765" y="1480"/>
                    <a:pt x="11408" y="980"/>
                  </a:cubicBezTo>
                  <a:cubicBezTo>
                    <a:pt x="11146" y="599"/>
                    <a:pt x="10693" y="360"/>
                    <a:pt x="10217" y="360"/>
                  </a:cubicBezTo>
                  <a:lnTo>
                    <a:pt x="2906" y="360"/>
                  </a:lnTo>
                  <a:cubicBezTo>
                    <a:pt x="2597" y="140"/>
                    <a:pt x="2247" y="1"/>
                    <a:pt x="18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7" name="Google Shape;14027;p27"/>
            <p:cNvSpPr/>
            <p:nvPr/>
          </p:nvSpPr>
          <p:spPr>
            <a:xfrm>
              <a:off x="3223788" y="2392083"/>
              <a:ext cx="36350" cy="42450"/>
            </a:xfrm>
            <a:custGeom>
              <a:avLst/>
              <a:gdLst/>
              <a:ahLst/>
              <a:cxnLst/>
              <a:rect l="l" t="t" r="r" b="b"/>
              <a:pathLst>
                <a:path w="1454" h="1698" extrusionOk="0">
                  <a:moveTo>
                    <a:pt x="739" y="620"/>
                  </a:moveTo>
                  <a:lnTo>
                    <a:pt x="882" y="1025"/>
                  </a:lnTo>
                  <a:lnTo>
                    <a:pt x="572" y="1025"/>
                  </a:lnTo>
                  <a:lnTo>
                    <a:pt x="739" y="620"/>
                  </a:lnTo>
                  <a:close/>
                  <a:moveTo>
                    <a:pt x="739" y="1"/>
                  </a:moveTo>
                  <a:cubicBezTo>
                    <a:pt x="644" y="1"/>
                    <a:pt x="596" y="49"/>
                    <a:pt x="549" y="120"/>
                  </a:cubicBezTo>
                  <a:lnTo>
                    <a:pt x="48" y="1454"/>
                  </a:lnTo>
                  <a:cubicBezTo>
                    <a:pt x="1" y="1573"/>
                    <a:pt x="48" y="1668"/>
                    <a:pt x="144" y="1692"/>
                  </a:cubicBezTo>
                  <a:lnTo>
                    <a:pt x="215" y="1692"/>
                  </a:lnTo>
                  <a:cubicBezTo>
                    <a:pt x="263" y="1692"/>
                    <a:pt x="358" y="1668"/>
                    <a:pt x="358" y="1573"/>
                  </a:cubicBezTo>
                  <a:lnTo>
                    <a:pt x="453" y="1358"/>
                  </a:lnTo>
                  <a:lnTo>
                    <a:pt x="1001" y="1358"/>
                  </a:lnTo>
                  <a:lnTo>
                    <a:pt x="1096" y="1573"/>
                  </a:lnTo>
                  <a:cubicBezTo>
                    <a:pt x="1116" y="1652"/>
                    <a:pt x="1185" y="1698"/>
                    <a:pt x="1262" y="1698"/>
                  </a:cubicBezTo>
                  <a:cubicBezTo>
                    <a:pt x="1278" y="1698"/>
                    <a:pt x="1294" y="1696"/>
                    <a:pt x="1311" y="1692"/>
                  </a:cubicBezTo>
                  <a:cubicBezTo>
                    <a:pt x="1406" y="1668"/>
                    <a:pt x="1454" y="1573"/>
                    <a:pt x="1430" y="1454"/>
                  </a:cubicBezTo>
                  <a:lnTo>
                    <a:pt x="906" y="120"/>
                  </a:lnTo>
                  <a:cubicBezTo>
                    <a:pt x="882" y="25"/>
                    <a:pt x="811" y="1"/>
                    <a:pt x="7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8" name="Google Shape;14028;p27"/>
            <p:cNvSpPr/>
            <p:nvPr/>
          </p:nvSpPr>
          <p:spPr>
            <a:xfrm>
              <a:off x="3312513" y="2504033"/>
              <a:ext cx="141125" cy="8950"/>
            </a:xfrm>
            <a:custGeom>
              <a:avLst/>
              <a:gdLst/>
              <a:ahLst/>
              <a:cxnLst/>
              <a:rect l="l" t="t" r="r" b="b"/>
              <a:pathLst>
                <a:path w="5645" h="358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62"/>
                    <a:pt x="48" y="357"/>
                    <a:pt x="167" y="357"/>
                  </a:cubicBezTo>
                  <a:lnTo>
                    <a:pt x="5478" y="357"/>
                  </a:lnTo>
                  <a:cubicBezTo>
                    <a:pt x="5549" y="357"/>
                    <a:pt x="5644" y="310"/>
                    <a:pt x="5644" y="214"/>
                  </a:cubicBezTo>
                  <a:cubicBezTo>
                    <a:pt x="5644" y="95"/>
                    <a:pt x="5597" y="0"/>
                    <a:pt x="54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29" name="Google Shape;14029;p27"/>
            <p:cNvSpPr/>
            <p:nvPr/>
          </p:nvSpPr>
          <p:spPr>
            <a:xfrm>
              <a:off x="3312513" y="2523658"/>
              <a:ext cx="141125" cy="8975"/>
            </a:xfrm>
            <a:custGeom>
              <a:avLst/>
              <a:gdLst/>
              <a:ahLst/>
              <a:cxnLst/>
              <a:rect l="l" t="t" r="r" b="b"/>
              <a:pathLst>
                <a:path w="5645" h="359" extrusionOk="0">
                  <a:moveTo>
                    <a:pt x="167" y="1"/>
                  </a:moveTo>
                  <a:cubicBezTo>
                    <a:pt x="72" y="1"/>
                    <a:pt x="0" y="49"/>
                    <a:pt x="0" y="144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5478" y="358"/>
                  </a:lnTo>
                  <a:cubicBezTo>
                    <a:pt x="5549" y="358"/>
                    <a:pt x="5644" y="287"/>
                    <a:pt x="5644" y="215"/>
                  </a:cubicBezTo>
                  <a:cubicBezTo>
                    <a:pt x="5644" y="96"/>
                    <a:pt x="5597" y="1"/>
                    <a:pt x="54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0" name="Google Shape;14030;p27"/>
            <p:cNvSpPr/>
            <p:nvPr/>
          </p:nvSpPr>
          <p:spPr>
            <a:xfrm>
              <a:off x="3195213" y="2472858"/>
              <a:ext cx="294150" cy="90125"/>
            </a:xfrm>
            <a:custGeom>
              <a:avLst/>
              <a:gdLst/>
              <a:ahLst/>
              <a:cxnLst/>
              <a:rect l="l" t="t" r="r" b="b"/>
              <a:pathLst>
                <a:path w="11766" h="3605" extrusionOk="0">
                  <a:moveTo>
                    <a:pt x="10241" y="723"/>
                  </a:moveTo>
                  <a:cubicBezTo>
                    <a:pt x="10598" y="723"/>
                    <a:pt x="10932" y="890"/>
                    <a:pt x="11146" y="1199"/>
                  </a:cubicBezTo>
                  <a:cubicBezTo>
                    <a:pt x="11408" y="1557"/>
                    <a:pt x="11408" y="2057"/>
                    <a:pt x="11146" y="2438"/>
                  </a:cubicBezTo>
                  <a:cubicBezTo>
                    <a:pt x="10932" y="2747"/>
                    <a:pt x="10598" y="2914"/>
                    <a:pt x="10241" y="2914"/>
                  </a:cubicBezTo>
                  <a:lnTo>
                    <a:pt x="3311" y="2914"/>
                  </a:lnTo>
                  <a:cubicBezTo>
                    <a:pt x="3549" y="2628"/>
                    <a:pt x="3668" y="2247"/>
                    <a:pt x="3668" y="1819"/>
                  </a:cubicBezTo>
                  <a:cubicBezTo>
                    <a:pt x="3668" y="1414"/>
                    <a:pt x="3525" y="1057"/>
                    <a:pt x="3311" y="723"/>
                  </a:cubicBezTo>
                  <a:close/>
                  <a:moveTo>
                    <a:pt x="1882" y="366"/>
                  </a:moveTo>
                  <a:cubicBezTo>
                    <a:pt x="2692" y="366"/>
                    <a:pt x="3335" y="1009"/>
                    <a:pt x="3335" y="1819"/>
                  </a:cubicBezTo>
                  <a:cubicBezTo>
                    <a:pt x="3335" y="2628"/>
                    <a:pt x="2692" y="3271"/>
                    <a:pt x="1882" y="3271"/>
                  </a:cubicBezTo>
                  <a:cubicBezTo>
                    <a:pt x="1072" y="3271"/>
                    <a:pt x="429" y="2628"/>
                    <a:pt x="429" y="1819"/>
                  </a:cubicBezTo>
                  <a:cubicBezTo>
                    <a:pt x="429" y="1009"/>
                    <a:pt x="1072" y="366"/>
                    <a:pt x="1882" y="366"/>
                  </a:cubicBezTo>
                  <a:close/>
                  <a:moveTo>
                    <a:pt x="1941" y="1"/>
                  </a:moveTo>
                  <a:cubicBezTo>
                    <a:pt x="1890" y="1"/>
                    <a:pt x="1839" y="3"/>
                    <a:pt x="1787" y="9"/>
                  </a:cubicBezTo>
                  <a:cubicBezTo>
                    <a:pt x="858" y="33"/>
                    <a:pt x="120" y="771"/>
                    <a:pt x="72" y="1700"/>
                  </a:cubicBezTo>
                  <a:cubicBezTo>
                    <a:pt x="1" y="2747"/>
                    <a:pt x="834" y="3605"/>
                    <a:pt x="1858" y="3605"/>
                  </a:cubicBezTo>
                  <a:cubicBezTo>
                    <a:pt x="2263" y="3605"/>
                    <a:pt x="2620" y="3462"/>
                    <a:pt x="2930" y="3247"/>
                  </a:cubicBezTo>
                  <a:lnTo>
                    <a:pt x="10217" y="3247"/>
                  </a:lnTo>
                  <a:cubicBezTo>
                    <a:pt x="10693" y="3247"/>
                    <a:pt x="11146" y="3009"/>
                    <a:pt x="11408" y="2628"/>
                  </a:cubicBezTo>
                  <a:cubicBezTo>
                    <a:pt x="11765" y="2104"/>
                    <a:pt x="11765" y="1461"/>
                    <a:pt x="11408" y="961"/>
                  </a:cubicBezTo>
                  <a:cubicBezTo>
                    <a:pt x="11170" y="604"/>
                    <a:pt x="10717" y="366"/>
                    <a:pt x="10241" y="366"/>
                  </a:cubicBezTo>
                  <a:lnTo>
                    <a:pt x="2954" y="366"/>
                  </a:lnTo>
                  <a:cubicBezTo>
                    <a:pt x="2659" y="155"/>
                    <a:pt x="2327" y="1"/>
                    <a:pt x="19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1" name="Google Shape;14031;p27"/>
            <p:cNvSpPr/>
            <p:nvPr/>
          </p:nvSpPr>
          <p:spPr>
            <a:xfrm>
              <a:off x="3227363" y="2496883"/>
              <a:ext cx="29800" cy="42875"/>
            </a:xfrm>
            <a:custGeom>
              <a:avLst/>
              <a:gdLst/>
              <a:ahLst/>
              <a:cxnLst/>
              <a:rect l="l" t="t" r="r" b="b"/>
              <a:pathLst>
                <a:path w="1192" h="1715" extrusionOk="0">
                  <a:moveTo>
                    <a:pt x="572" y="357"/>
                  </a:moveTo>
                  <a:cubicBezTo>
                    <a:pt x="620" y="357"/>
                    <a:pt x="691" y="381"/>
                    <a:pt x="715" y="477"/>
                  </a:cubicBezTo>
                  <a:cubicBezTo>
                    <a:pt x="739" y="548"/>
                    <a:pt x="668" y="643"/>
                    <a:pt x="572" y="643"/>
                  </a:cubicBezTo>
                  <a:lnTo>
                    <a:pt x="358" y="643"/>
                  </a:lnTo>
                  <a:lnTo>
                    <a:pt x="358" y="357"/>
                  </a:lnTo>
                  <a:close/>
                  <a:moveTo>
                    <a:pt x="668" y="977"/>
                  </a:moveTo>
                  <a:cubicBezTo>
                    <a:pt x="739" y="977"/>
                    <a:pt x="834" y="1048"/>
                    <a:pt x="858" y="1120"/>
                  </a:cubicBezTo>
                  <a:cubicBezTo>
                    <a:pt x="858" y="1239"/>
                    <a:pt x="739" y="1358"/>
                    <a:pt x="668" y="1358"/>
                  </a:cubicBezTo>
                  <a:lnTo>
                    <a:pt x="358" y="1358"/>
                  </a:lnTo>
                  <a:lnTo>
                    <a:pt x="358" y="977"/>
                  </a:lnTo>
                  <a:close/>
                  <a:moveTo>
                    <a:pt x="167" y="0"/>
                  </a:moveTo>
                  <a:cubicBezTo>
                    <a:pt x="96" y="0"/>
                    <a:pt x="1" y="96"/>
                    <a:pt x="1" y="167"/>
                  </a:cubicBezTo>
                  <a:lnTo>
                    <a:pt x="1" y="1548"/>
                  </a:lnTo>
                  <a:lnTo>
                    <a:pt x="1" y="1596"/>
                  </a:lnTo>
                  <a:cubicBezTo>
                    <a:pt x="25" y="1691"/>
                    <a:pt x="96" y="1715"/>
                    <a:pt x="167" y="1715"/>
                  </a:cubicBezTo>
                  <a:lnTo>
                    <a:pt x="668" y="1715"/>
                  </a:lnTo>
                  <a:cubicBezTo>
                    <a:pt x="953" y="1715"/>
                    <a:pt x="1191" y="1477"/>
                    <a:pt x="1191" y="1191"/>
                  </a:cubicBezTo>
                  <a:cubicBezTo>
                    <a:pt x="1191" y="1000"/>
                    <a:pt x="1096" y="858"/>
                    <a:pt x="977" y="739"/>
                  </a:cubicBezTo>
                  <a:cubicBezTo>
                    <a:pt x="1049" y="643"/>
                    <a:pt x="1072" y="524"/>
                    <a:pt x="1049" y="381"/>
                  </a:cubicBezTo>
                  <a:cubicBezTo>
                    <a:pt x="1025" y="143"/>
                    <a:pt x="810" y="0"/>
                    <a:pt x="5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2" name="Google Shape;14032;p27"/>
            <p:cNvSpPr/>
            <p:nvPr/>
          </p:nvSpPr>
          <p:spPr>
            <a:xfrm>
              <a:off x="3312513" y="2608208"/>
              <a:ext cx="141125" cy="8950"/>
            </a:xfrm>
            <a:custGeom>
              <a:avLst/>
              <a:gdLst/>
              <a:ahLst/>
              <a:cxnLst/>
              <a:rect l="l" t="t" r="r" b="b"/>
              <a:pathLst>
                <a:path w="5645" h="358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5478" y="358"/>
                  </a:lnTo>
                  <a:cubicBezTo>
                    <a:pt x="5549" y="358"/>
                    <a:pt x="5644" y="310"/>
                    <a:pt x="5644" y="215"/>
                  </a:cubicBezTo>
                  <a:cubicBezTo>
                    <a:pt x="5644" y="96"/>
                    <a:pt x="5597" y="1"/>
                    <a:pt x="54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3" name="Google Shape;14033;p27"/>
            <p:cNvSpPr/>
            <p:nvPr/>
          </p:nvSpPr>
          <p:spPr>
            <a:xfrm>
              <a:off x="3312513" y="2627258"/>
              <a:ext cx="141125" cy="8375"/>
            </a:xfrm>
            <a:custGeom>
              <a:avLst/>
              <a:gdLst/>
              <a:ahLst/>
              <a:cxnLst/>
              <a:rect l="l" t="t" r="r" b="b"/>
              <a:pathLst>
                <a:path w="5645" h="335" extrusionOk="0">
                  <a:moveTo>
                    <a:pt x="167" y="1"/>
                  </a:moveTo>
                  <a:cubicBezTo>
                    <a:pt x="72" y="1"/>
                    <a:pt x="0" y="48"/>
                    <a:pt x="0" y="144"/>
                  </a:cubicBezTo>
                  <a:cubicBezTo>
                    <a:pt x="0" y="263"/>
                    <a:pt x="48" y="334"/>
                    <a:pt x="167" y="334"/>
                  </a:cubicBezTo>
                  <a:lnTo>
                    <a:pt x="5478" y="334"/>
                  </a:lnTo>
                  <a:cubicBezTo>
                    <a:pt x="5549" y="334"/>
                    <a:pt x="5644" y="286"/>
                    <a:pt x="5644" y="191"/>
                  </a:cubicBezTo>
                  <a:cubicBezTo>
                    <a:pt x="5644" y="72"/>
                    <a:pt x="5597" y="1"/>
                    <a:pt x="54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4" name="Google Shape;14034;p27"/>
            <p:cNvSpPr/>
            <p:nvPr/>
          </p:nvSpPr>
          <p:spPr>
            <a:xfrm>
              <a:off x="3195813" y="2576658"/>
              <a:ext cx="294725" cy="89275"/>
            </a:xfrm>
            <a:custGeom>
              <a:avLst/>
              <a:gdLst/>
              <a:ahLst/>
              <a:cxnLst/>
              <a:rect l="l" t="t" r="r" b="b"/>
              <a:pathLst>
                <a:path w="11789" h="3571" extrusionOk="0">
                  <a:moveTo>
                    <a:pt x="10217" y="715"/>
                  </a:moveTo>
                  <a:cubicBezTo>
                    <a:pt x="10574" y="715"/>
                    <a:pt x="10908" y="882"/>
                    <a:pt x="11122" y="1191"/>
                  </a:cubicBezTo>
                  <a:cubicBezTo>
                    <a:pt x="11384" y="1548"/>
                    <a:pt x="11384" y="2048"/>
                    <a:pt x="11122" y="2429"/>
                  </a:cubicBezTo>
                  <a:cubicBezTo>
                    <a:pt x="10908" y="2739"/>
                    <a:pt x="10574" y="2906"/>
                    <a:pt x="10217" y="2906"/>
                  </a:cubicBezTo>
                  <a:lnTo>
                    <a:pt x="3287" y="2906"/>
                  </a:lnTo>
                  <a:cubicBezTo>
                    <a:pt x="3525" y="2620"/>
                    <a:pt x="3644" y="2215"/>
                    <a:pt x="3644" y="1810"/>
                  </a:cubicBezTo>
                  <a:cubicBezTo>
                    <a:pt x="3644" y="1382"/>
                    <a:pt x="3501" y="1024"/>
                    <a:pt x="3287" y="715"/>
                  </a:cubicBezTo>
                  <a:close/>
                  <a:moveTo>
                    <a:pt x="1858" y="0"/>
                  </a:moveTo>
                  <a:cubicBezTo>
                    <a:pt x="1596" y="0"/>
                    <a:pt x="1358" y="48"/>
                    <a:pt x="1120" y="167"/>
                  </a:cubicBezTo>
                  <a:cubicBezTo>
                    <a:pt x="1025" y="191"/>
                    <a:pt x="1001" y="286"/>
                    <a:pt x="1025" y="381"/>
                  </a:cubicBezTo>
                  <a:cubicBezTo>
                    <a:pt x="1042" y="470"/>
                    <a:pt x="1112" y="519"/>
                    <a:pt x="1186" y="519"/>
                  </a:cubicBezTo>
                  <a:cubicBezTo>
                    <a:pt x="1212" y="519"/>
                    <a:pt x="1238" y="513"/>
                    <a:pt x="1263" y="501"/>
                  </a:cubicBezTo>
                  <a:cubicBezTo>
                    <a:pt x="1429" y="405"/>
                    <a:pt x="1644" y="358"/>
                    <a:pt x="1882" y="358"/>
                  </a:cubicBezTo>
                  <a:cubicBezTo>
                    <a:pt x="2715" y="358"/>
                    <a:pt x="3382" y="1024"/>
                    <a:pt x="3335" y="1858"/>
                  </a:cubicBezTo>
                  <a:cubicBezTo>
                    <a:pt x="3311" y="2620"/>
                    <a:pt x="2715" y="3215"/>
                    <a:pt x="1977" y="3239"/>
                  </a:cubicBezTo>
                  <a:cubicBezTo>
                    <a:pt x="1962" y="3240"/>
                    <a:pt x="1947" y="3240"/>
                    <a:pt x="1932" y="3240"/>
                  </a:cubicBezTo>
                  <a:cubicBezTo>
                    <a:pt x="1119" y="3240"/>
                    <a:pt x="453" y="2605"/>
                    <a:pt x="453" y="1786"/>
                  </a:cubicBezTo>
                  <a:cubicBezTo>
                    <a:pt x="453" y="1477"/>
                    <a:pt x="548" y="1191"/>
                    <a:pt x="715" y="905"/>
                  </a:cubicBezTo>
                  <a:cubicBezTo>
                    <a:pt x="786" y="858"/>
                    <a:pt x="786" y="739"/>
                    <a:pt x="691" y="667"/>
                  </a:cubicBezTo>
                  <a:cubicBezTo>
                    <a:pt x="652" y="647"/>
                    <a:pt x="608" y="636"/>
                    <a:pt x="567" y="636"/>
                  </a:cubicBezTo>
                  <a:cubicBezTo>
                    <a:pt x="510" y="636"/>
                    <a:pt x="457" y="659"/>
                    <a:pt x="429" y="715"/>
                  </a:cubicBezTo>
                  <a:cubicBezTo>
                    <a:pt x="120" y="1120"/>
                    <a:pt x="1" y="1620"/>
                    <a:pt x="120" y="2168"/>
                  </a:cubicBezTo>
                  <a:cubicBezTo>
                    <a:pt x="286" y="2858"/>
                    <a:pt x="810" y="3382"/>
                    <a:pt x="1477" y="3525"/>
                  </a:cubicBezTo>
                  <a:cubicBezTo>
                    <a:pt x="1618" y="3555"/>
                    <a:pt x="1758" y="3570"/>
                    <a:pt x="1896" y="3570"/>
                  </a:cubicBezTo>
                  <a:cubicBezTo>
                    <a:pt x="2295" y="3570"/>
                    <a:pt x="2670" y="3445"/>
                    <a:pt x="2954" y="3215"/>
                  </a:cubicBezTo>
                  <a:lnTo>
                    <a:pt x="10241" y="3215"/>
                  </a:lnTo>
                  <a:cubicBezTo>
                    <a:pt x="10717" y="3215"/>
                    <a:pt x="11170" y="2977"/>
                    <a:pt x="11432" y="2572"/>
                  </a:cubicBezTo>
                  <a:cubicBezTo>
                    <a:pt x="11789" y="2072"/>
                    <a:pt x="11789" y="1429"/>
                    <a:pt x="11432" y="905"/>
                  </a:cubicBezTo>
                  <a:cubicBezTo>
                    <a:pt x="11146" y="572"/>
                    <a:pt x="10693" y="358"/>
                    <a:pt x="10217" y="358"/>
                  </a:cubicBezTo>
                  <a:lnTo>
                    <a:pt x="2930" y="358"/>
                  </a:lnTo>
                  <a:cubicBezTo>
                    <a:pt x="2620" y="119"/>
                    <a:pt x="2239" y="0"/>
                    <a:pt x="18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5" name="Google Shape;14035;p27"/>
            <p:cNvSpPr/>
            <p:nvPr/>
          </p:nvSpPr>
          <p:spPr>
            <a:xfrm>
              <a:off x="3223788" y="2600458"/>
              <a:ext cx="36350" cy="42900"/>
            </a:xfrm>
            <a:custGeom>
              <a:avLst/>
              <a:gdLst/>
              <a:ahLst/>
              <a:cxnLst/>
              <a:rect l="l" t="t" r="r" b="b"/>
              <a:pathLst>
                <a:path w="1454" h="1716" extrusionOk="0">
                  <a:moveTo>
                    <a:pt x="858" y="1"/>
                  </a:moveTo>
                  <a:cubicBezTo>
                    <a:pt x="382" y="1"/>
                    <a:pt x="1" y="382"/>
                    <a:pt x="1" y="858"/>
                  </a:cubicBezTo>
                  <a:cubicBezTo>
                    <a:pt x="1" y="1335"/>
                    <a:pt x="382" y="1716"/>
                    <a:pt x="858" y="1716"/>
                  </a:cubicBezTo>
                  <a:cubicBezTo>
                    <a:pt x="1049" y="1716"/>
                    <a:pt x="1215" y="1668"/>
                    <a:pt x="1334" y="1525"/>
                  </a:cubicBezTo>
                  <a:cubicBezTo>
                    <a:pt x="1358" y="1501"/>
                    <a:pt x="1406" y="1477"/>
                    <a:pt x="1406" y="1454"/>
                  </a:cubicBezTo>
                  <a:cubicBezTo>
                    <a:pt x="1454" y="1382"/>
                    <a:pt x="1454" y="1263"/>
                    <a:pt x="1358" y="1216"/>
                  </a:cubicBezTo>
                  <a:cubicBezTo>
                    <a:pt x="1336" y="1182"/>
                    <a:pt x="1299" y="1165"/>
                    <a:pt x="1258" y="1165"/>
                  </a:cubicBezTo>
                  <a:cubicBezTo>
                    <a:pt x="1210" y="1165"/>
                    <a:pt x="1158" y="1188"/>
                    <a:pt x="1120" y="1239"/>
                  </a:cubicBezTo>
                  <a:lnTo>
                    <a:pt x="1096" y="1263"/>
                  </a:lnTo>
                  <a:cubicBezTo>
                    <a:pt x="1025" y="1335"/>
                    <a:pt x="953" y="1358"/>
                    <a:pt x="834" y="1358"/>
                  </a:cubicBezTo>
                  <a:cubicBezTo>
                    <a:pt x="572" y="1358"/>
                    <a:pt x="310" y="1120"/>
                    <a:pt x="310" y="858"/>
                  </a:cubicBezTo>
                  <a:cubicBezTo>
                    <a:pt x="310" y="596"/>
                    <a:pt x="596" y="358"/>
                    <a:pt x="858" y="358"/>
                  </a:cubicBezTo>
                  <a:cubicBezTo>
                    <a:pt x="953" y="358"/>
                    <a:pt x="1073" y="382"/>
                    <a:pt x="1168" y="430"/>
                  </a:cubicBezTo>
                  <a:cubicBezTo>
                    <a:pt x="1196" y="458"/>
                    <a:pt x="1228" y="471"/>
                    <a:pt x="1260" y="471"/>
                  </a:cubicBezTo>
                  <a:cubicBezTo>
                    <a:pt x="1311" y="471"/>
                    <a:pt x="1363" y="440"/>
                    <a:pt x="1406" y="382"/>
                  </a:cubicBezTo>
                  <a:cubicBezTo>
                    <a:pt x="1454" y="287"/>
                    <a:pt x="1430" y="191"/>
                    <a:pt x="1334" y="144"/>
                  </a:cubicBezTo>
                  <a:cubicBezTo>
                    <a:pt x="1192" y="49"/>
                    <a:pt x="1049" y="1"/>
                    <a:pt x="8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036" name="Google Shape;14036;p27"/>
          <p:cNvGrpSpPr/>
          <p:nvPr/>
        </p:nvGrpSpPr>
        <p:grpSpPr>
          <a:xfrm>
            <a:off x="1781203" y="2291860"/>
            <a:ext cx="368158" cy="355302"/>
            <a:chOff x="2684388" y="2369483"/>
            <a:chExt cx="307850" cy="297100"/>
          </a:xfrm>
        </p:grpSpPr>
        <p:sp>
          <p:nvSpPr>
            <p:cNvPr id="14037" name="Google Shape;14037;p27"/>
            <p:cNvSpPr/>
            <p:nvPr/>
          </p:nvSpPr>
          <p:spPr>
            <a:xfrm>
              <a:off x="2792763" y="2506408"/>
              <a:ext cx="88725" cy="8950"/>
            </a:xfrm>
            <a:custGeom>
              <a:avLst/>
              <a:gdLst/>
              <a:ahLst/>
              <a:cxnLst/>
              <a:rect l="l" t="t" r="r" b="b"/>
              <a:pathLst>
                <a:path w="3549" h="358" extrusionOk="0">
                  <a:moveTo>
                    <a:pt x="191" y="0"/>
                  </a:moveTo>
                  <a:cubicBezTo>
                    <a:pt x="95" y="0"/>
                    <a:pt x="24" y="72"/>
                    <a:pt x="0" y="143"/>
                  </a:cubicBezTo>
                  <a:cubicBezTo>
                    <a:pt x="0" y="262"/>
                    <a:pt x="95" y="358"/>
                    <a:pt x="191" y="358"/>
                  </a:cubicBezTo>
                  <a:lnTo>
                    <a:pt x="3334" y="358"/>
                  </a:lnTo>
                  <a:cubicBezTo>
                    <a:pt x="3429" y="358"/>
                    <a:pt x="3477" y="310"/>
                    <a:pt x="3525" y="215"/>
                  </a:cubicBezTo>
                  <a:cubicBezTo>
                    <a:pt x="3549" y="96"/>
                    <a:pt x="3453" y="0"/>
                    <a:pt x="33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8" name="Google Shape;14038;p27"/>
            <p:cNvSpPr/>
            <p:nvPr/>
          </p:nvSpPr>
          <p:spPr>
            <a:xfrm>
              <a:off x="2792763" y="2529033"/>
              <a:ext cx="88725" cy="8950"/>
            </a:xfrm>
            <a:custGeom>
              <a:avLst/>
              <a:gdLst/>
              <a:ahLst/>
              <a:cxnLst/>
              <a:rect l="l" t="t" r="r" b="b"/>
              <a:pathLst>
                <a:path w="3549" h="358" extrusionOk="0">
                  <a:moveTo>
                    <a:pt x="191" y="0"/>
                  </a:moveTo>
                  <a:cubicBezTo>
                    <a:pt x="95" y="0"/>
                    <a:pt x="24" y="48"/>
                    <a:pt x="0" y="143"/>
                  </a:cubicBezTo>
                  <a:cubicBezTo>
                    <a:pt x="0" y="262"/>
                    <a:pt x="95" y="357"/>
                    <a:pt x="191" y="357"/>
                  </a:cubicBezTo>
                  <a:lnTo>
                    <a:pt x="3334" y="357"/>
                  </a:lnTo>
                  <a:cubicBezTo>
                    <a:pt x="3429" y="357"/>
                    <a:pt x="3477" y="286"/>
                    <a:pt x="3525" y="191"/>
                  </a:cubicBezTo>
                  <a:cubicBezTo>
                    <a:pt x="3549" y="72"/>
                    <a:pt x="3453" y="0"/>
                    <a:pt x="33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39" name="Google Shape;14039;p27"/>
            <p:cNvSpPr/>
            <p:nvPr/>
          </p:nvSpPr>
          <p:spPr>
            <a:xfrm>
              <a:off x="2812413" y="2551058"/>
              <a:ext cx="48825" cy="8950"/>
            </a:xfrm>
            <a:custGeom>
              <a:avLst/>
              <a:gdLst/>
              <a:ahLst/>
              <a:cxnLst/>
              <a:rect l="l" t="t" r="r" b="b"/>
              <a:pathLst>
                <a:path w="1953" h="358" extrusionOk="0">
                  <a:moveTo>
                    <a:pt x="191" y="0"/>
                  </a:moveTo>
                  <a:cubicBezTo>
                    <a:pt x="95" y="0"/>
                    <a:pt x="48" y="72"/>
                    <a:pt x="24" y="143"/>
                  </a:cubicBezTo>
                  <a:cubicBezTo>
                    <a:pt x="0" y="262"/>
                    <a:pt x="71" y="358"/>
                    <a:pt x="191" y="358"/>
                  </a:cubicBezTo>
                  <a:lnTo>
                    <a:pt x="1786" y="358"/>
                  </a:lnTo>
                  <a:cubicBezTo>
                    <a:pt x="1858" y="358"/>
                    <a:pt x="1929" y="310"/>
                    <a:pt x="1953" y="215"/>
                  </a:cubicBezTo>
                  <a:cubicBezTo>
                    <a:pt x="1953" y="96"/>
                    <a:pt x="1858" y="0"/>
                    <a:pt x="17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40" name="Google Shape;14040;p27"/>
            <p:cNvSpPr/>
            <p:nvPr/>
          </p:nvSpPr>
          <p:spPr>
            <a:xfrm>
              <a:off x="2684388" y="2369483"/>
              <a:ext cx="307850" cy="297100"/>
            </a:xfrm>
            <a:custGeom>
              <a:avLst/>
              <a:gdLst/>
              <a:ahLst/>
              <a:cxnLst/>
              <a:rect l="l" t="t" r="r" b="b"/>
              <a:pathLst>
                <a:path w="12314" h="11884" extrusionOk="0">
                  <a:moveTo>
                    <a:pt x="6336" y="1143"/>
                  </a:moveTo>
                  <a:cubicBezTo>
                    <a:pt x="7669" y="1143"/>
                    <a:pt x="8931" y="1643"/>
                    <a:pt x="9908" y="2524"/>
                  </a:cubicBezTo>
                  <a:lnTo>
                    <a:pt x="9074" y="3358"/>
                  </a:lnTo>
                  <a:cubicBezTo>
                    <a:pt x="8267" y="2643"/>
                    <a:pt x="7258" y="2285"/>
                    <a:pt x="6243" y="2285"/>
                  </a:cubicBezTo>
                  <a:cubicBezTo>
                    <a:pt x="6211" y="2285"/>
                    <a:pt x="6178" y="2285"/>
                    <a:pt x="6145" y="2286"/>
                  </a:cubicBezTo>
                  <a:lnTo>
                    <a:pt x="6145" y="1143"/>
                  </a:lnTo>
                  <a:close/>
                  <a:moveTo>
                    <a:pt x="5764" y="357"/>
                  </a:moveTo>
                  <a:lnTo>
                    <a:pt x="5764" y="2715"/>
                  </a:lnTo>
                  <a:cubicBezTo>
                    <a:pt x="4954" y="2739"/>
                    <a:pt x="4216" y="3096"/>
                    <a:pt x="3621" y="3667"/>
                  </a:cubicBezTo>
                  <a:cubicBezTo>
                    <a:pt x="3049" y="4239"/>
                    <a:pt x="2692" y="4977"/>
                    <a:pt x="2668" y="5787"/>
                  </a:cubicBezTo>
                  <a:lnTo>
                    <a:pt x="358" y="5787"/>
                  </a:lnTo>
                  <a:cubicBezTo>
                    <a:pt x="406" y="4358"/>
                    <a:pt x="977" y="3001"/>
                    <a:pt x="1978" y="2000"/>
                  </a:cubicBezTo>
                  <a:cubicBezTo>
                    <a:pt x="3002" y="976"/>
                    <a:pt x="4335" y="381"/>
                    <a:pt x="5764" y="357"/>
                  </a:cubicBezTo>
                  <a:close/>
                  <a:moveTo>
                    <a:pt x="6359" y="2643"/>
                  </a:moveTo>
                  <a:cubicBezTo>
                    <a:pt x="7312" y="2643"/>
                    <a:pt x="8265" y="3001"/>
                    <a:pt x="8979" y="3715"/>
                  </a:cubicBezTo>
                  <a:cubicBezTo>
                    <a:pt x="10408" y="5144"/>
                    <a:pt x="10408" y="7502"/>
                    <a:pt x="8979" y="8954"/>
                  </a:cubicBezTo>
                  <a:cubicBezTo>
                    <a:pt x="8265" y="9669"/>
                    <a:pt x="7318" y="10026"/>
                    <a:pt x="6368" y="10026"/>
                  </a:cubicBezTo>
                  <a:cubicBezTo>
                    <a:pt x="5419" y="10026"/>
                    <a:pt x="4466" y="9669"/>
                    <a:pt x="3740" y="8954"/>
                  </a:cubicBezTo>
                  <a:cubicBezTo>
                    <a:pt x="2930" y="8168"/>
                    <a:pt x="2573" y="7144"/>
                    <a:pt x="2644" y="6144"/>
                  </a:cubicBezTo>
                  <a:lnTo>
                    <a:pt x="2811" y="6144"/>
                  </a:lnTo>
                  <a:cubicBezTo>
                    <a:pt x="2930" y="6144"/>
                    <a:pt x="3049" y="6025"/>
                    <a:pt x="3049" y="5882"/>
                  </a:cubicBezTo>
                  <a:cubicBezTo>
                    <a:pt x="3097" y="4358"/>
                    <a:pt x="4335" y="3096"/>
                    <a:pt x="5907" y="3072"/>
                  </a:cubicBezTo>
                  <a:cubicBezTo>
                    <a:pt x="6074" y="3072"/>
                    <a:pt x="6145" y="2953"/>
                    <a:pt x="6145" y="2834"/>
                  </a:cubicBezTo>
                  <a:lnTo>
                    <a:pt x="6145" y="2643"/>
                  </a:lnTo>
                  <a:close/>
                  <a:moveTo>
                    <a:pt x="5883" y="0"/>
                  </a:moveTo>
                  <a:cubicBezTo>
                    <a:pt x="4335" y="24"/>
                    <a:pt x="2859" y="619"/>
                    <a:pt x="1739" y="1738"/>
                  </a:cubicBezTo>
                  <a:cubicBezTo>
                    <a:pt x="644" y="2834"/>
                    <a:pt x="25" y="4287"/>
                    <a:pt x="1" y="5858"/>
                  </a:cubicBezTo>
                  <a:cubicBezTo>
                    <a:pt x="1" y="5954"/>
                    <a:pt x="49" y="6049"/>
                    <a:pt x="144" y="6096"/>
                  </a:cubicBezTo>
                  <a:lnTo>
                    <a:pt x="739" y="6096"/>
                  </a:lnTo>
                  <a:cubicBezTo>
                    <a:pt x="715" y="6930"/>
                    <a:pt x="858" y="7740"/>
                    <a:pt x="1192" y="8526"/>
                  </a:cubicBezTo>
                  <a:cubicBezTo>
                    <a:pt x="1215" y="8573"/>
                    <a:pt x="1263" y="8645"/>
                    <a:pt x="1335" y="8645"/>
                  </a:cubicBezTo>
                  <a:lnTo>
                    <a:pt x="1382" y="8645"/>
                  </a:lnTo>
                  <a:cubicBezTo>
                    <a:pt x="1477" y="8597"/>
                    <a:pt x="1501" y="8478"/>
                    <a:pt x="1477" y="8406"/>
                  </a:cubicBezTo>
                  <a:cubicBezTo>
                    <a:pt x="1144" y="7692"/>
                    <a:pt x="1025" y="6906"/>
                    <a:pt x="1073" y="6096"/>
                  </a:cubicBezTo>
                  <a:lnTo>
                    <a:pt x="2263" y="6096"/>
                  </a:lnTo>
                  <a:cubicBezTo>
                    <a:pt x="2192" y="7144"/>
                    <a:pt x="2549" y="8216"/>
                    <a:pt x="3335" y="9049"/>
                  </a:cubicBezTo>
                  <a:lnTo>
                    <a:pt x="2501" y="9883"/>
                  </a:lnTo>
                  <a:cubicBezTo>
                    <a:pt x="2239" y="9645"/>
                    <a:pt x="2049" y="9383"/>
                    <a:pt x="1906" y="9073"/>
                  </a:cubicBezTo>
                  <a:cubicBezTo>
                    <a:pt x="1873" y="9019"/>
                    <a:pt x="1816" y="8989"/>
                    <a:pt x="1756" y="8989"/>
                  </a:cubicBezTo>
                  <a:cubicBezTo>
                    <a:pt x="1685" y="8989"/>
                    <a:pt x="1611" y="9031"/>
                    <a:pt x="1573" y="9121"/>
                  </a:cubicBezTo>
                  <a:cubicBezTo>
                    <a:pt x="1549" y="9145"/>
                    <a:pt x="1573" y="9192"/>
                    <a:pt x="1573" y="9240"/>
                  </a:cubicBezTo>
                  <a:cubicBezTo>
                    <a:pt x="1811" y="9597"/>
                    <a:pt x="2049" y="9907"/>
                    <a:pt x="2382" y="10240"/>
                  </a:cubicBezTo>
                  <a:cubicBezTo>
                    <a:pt x="3406" y="11288"/>
                    <a:pt x="4811" y="11883"/>
                    <a:pt x="6288" y="11883"/>
                  </a:cubicBezTo>
                  <a:cubicBezTo>
                    <a:pt x="7788" y="11883"/>
                    <a:pt x="9193" y="11312"/>
                    <a:pt x="10241" y="10240"/>
                  </a:cubicBezTo>
                  <a:cubicBezTo>
                    <a:pt x="11837" y="8692"/>
                    <a:pt x="12313" y="6311"/>
                    <a:pt x="11480" y="4263"/>
                  </a:cubicBezTo>
                  <a:cubicBezTo>
                    <a:pt x="11461" y="4190"/>
                    <a:pt x="11388" y="4159"/>
                    <a:pt x="11311" y="4159"/>
                  </a:cubicBezTo>
                  <a:cubicBezTo>
                    <a:pt x="11288" y="4159"/>
                    <a:pt x="11264" y="4162"/>
                    <a:pt x="11241" y="4168"/>
                  </a:cubicBezTo>
                  <a:cubicBezTo>
                    <a:pt x="11146" y="4191"/>
                    <a:pt x="11122" y="4310"/>
                    <a:pt x="11146" y="4406"/>
                  </a:cubicBezTo>
                  <a:cubicBezTo>
                    <a:pt x="11932" y="6335"/>
                    <a:pt x="11480" y="8549"/>
                    <a:pt x="9979" y="10026"/>
                  </a:cubicBezTo>
                  <a:cubicBezTo>
                    <a:pt x="9003" y="11026"/>
                    <a:pt x="7693" y="11550"/>
                    <a:pt x="6288" y="11550"/>
                  </a:cubicBezTo>
                  <a:cubicBezTo>
                    <a:pt x="4954" y="11550"/>
                    <a:pt x="3716" y="11050"/>
                    <a:pt x="2716" y="10145"/>
                  </a:cubicBezTo>
                  <a:lnTo>
                    <a:pt x="3573" y="9311"/>
                  </a:lnTo>
                  <a:cubicBezTo>
                    <a:pt x="4335" y="10026"/>
                    <a:pt x="5312" y="10383"/>
                    <a:pt x="6288" y="10383"/>
                  </a:cubicBezTo>
                  <a:cubicBezTo>
                    <a:pt x="7336" y="10383"/>
                    <a:pt x="8384" y="10002"/>
                    <a:pt x="9146" y="9192"/>
                  </a:cubicBezTo>
                  <a:cubicBezTo>
                    <a:pt x="10694" y="7644"/>
                    <a:pt x="10741" y="5192"/>
                    <a:pt x="9265" y="3596"/>
                  </a:cubicBezTo>
                  <a:lnTo>
                    <a:pt x="10098" y="2762"/>
                  </a:lnTo>
                  <a:cubicBezTo>
                    <a:pt x="10384" y="3048"/>
                    <a:pt x="10622" y="3358"/>
                    <a:pt x="10789" y="3691"/>
                  </a:cubicBezTo>
                  <a:cubicBezTo>
                    <a:pt x="10823" y="3748"/>
                    <a:pt x="10879" y="3778"/>
                    <a:pt x="10938" y="3778"/>
                  </a:cubicBezTo>
                  <a:cubicBezTo>
                    <a:pt x="11003" y="3778"/>
                    <a:pt x="11072" y="3742"/>
                    <a:pt x="11122" y="3667"/>
                  </a:cubicBezTo>
                  <a:cubicBezTo>
                    <a:pt x="11146" y="3644"/>
                    <a:pt x="11122" y="3572"/>
                    <a:pt x="11122" y="3548"/>
                  </a:cubicBezTo>
                  <a:cubicBezTo>
                    <a:pt x="10884" y="3120"/>
                    <a:pt x="10575" y="2739"/>
                    <a:pt x="10265" y="2405"/>
                  </a:cubicBezTo>
                  <a:cubicBezTo>
                    <a:pt x="9217" y="1381"/>
                    <a:pt x="7812" y="786"/>
                    <a:pt x="6336" y="786"/>
                  </a:cubicBezTo>
                  <a:lnTo>
                    <a:pt x="6121" y="786"/>
                  </a:lnTo>
                  <a:lnTo>
                    <a:pt x="6121" y="238"/>
                  </a:lnTo>
                  <a:lnTo>
                    <a:pt x="6121" y="191"/>
                  </a:lnTo>
                  <a:cubicBezTo>
                    <a:pt x="6097" y="71"/>
                    <a:pt x="5978" y="0"/>
                    <a:pt x="58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4041" name="Google Shape;14041;p27"/>
          <p:cNvSpPr/>
          <p:nvPr/>
        </p:nvSpPr>
        <p:spPr>
          <a:xfrm>
            <a:off x="1042813" y="2292426"/>
            <a:ext cx="356019" cy="355421"/>
          </a:xfrm>
          <a:custGeom>
            <a:avLst/>
            <a:gdLst/>
            <a:ahLst/>
            <a:cxnLst/>
            <a:rect l="l" t="t" r="r" b="b"/>
            <a:pathLst>
              <a:path w="11908" h="11888" extrusionOk="0">
                <a:moveTo>
                  <a:pt x="2263" y="6315"/>
                </a:moveTo>
                <a:lnTo>
                  <a:pt x="2263" y="10696"/>
                </a:lnTo>
                <a:lnTo>
                  <a:pt x="1763" y="10696"/>
                </a:lnTo>
                <a:lnTo>
                  <a:pt x="1763" y="6315"/>
                </a:lnTo>
                <a:close/>
                <a:moveTo>
                  <a:pt x="3120" y="5076"/>
                </a:moveTo>
                <a:lnTo>
                  <a:pt x="3120" y="10696"/>
                </a:lnTo>
                <a:lnTo>
                  <a:pt x="2620" y="10696"/>
                </a:lnTo>
                <a:lnTo>
                  <a:pt x="2620" y="5076"/>
                </a:lnTo>
                <a:close/>
                <a:moveTo>
                  <a:pt x="6526" y="7577"/>
                </a:moveTo>
                <a:lnTo>
                  <a:pt x="6526" y="10696"/>
                </a:lnTo>
                <a:lnTo>
                  <a:pt x="6026" y="10696"/>
                </a:lnTo>
                <a:lnTo>
                  <a:pt x="6026" y="7577"/>
                </a:lnTo>
                <a:close/>
                <a:moveTo>
                  <a:pt x="7383" y="6172"/>
                </a:moveTo>
                <a:lnTo>
                  <a:pt x="7383" y="10696"/>
                </a:lnTo>
                <a:lnTo>
                  <a:pt x="6883" y="10696"/>
                </a:lnTo>
                <a:lnTo>
                  <a:pt x="6883" y="6172"/>
                </a:lnTo>
                <a:close/>
                <a:moveTo>
                  <a:pt x="9050" y="8815"/>
                </a:moveTo>
                <a:lnTo>
                  <a:pt x="9050" y="10696"/>
                </a:lnTo>
                <a:lnTo>
                  <a:pt x="8550" y="10696"/>
                </a:lnTo>
                <a:lnTo>
                  <a:pt x="8550" y="8815"/>
                </a:lnTo>
                <a:close/>
                <a:moveTo>
                  <a:pt x="5668" y="3814"/>
                </a:moveTo>
                <a:lnTo>
                  <a:pt x="5668" y="10720"/>
                </a:lnTo>
                <a:lnTo>
                  <a:pt x="5145" y="10720"/>
                </a:lnTo>
                <a:lnTo>
                  <a:pt x="5145" y="3814"/>
                </a:lnTo>
                <a:close/>
                <a:moveTo>
                  <a:pt x="9907" y="2576"/>
                </a:moveTo>
                <a:lnTo>
                  <a:pt x="9907" y="10720"/>
                </a:lnTo>
                <a:lnTo>
                  <a:pt x="9407" y="10720"/>
                </a:lnTo>
                <a:lnTo>
                  <a:pt x="9407" y="2576"/>
                </a:lnTo>
                <a:close/>
                <a:moveTo>
                  <a:pt x="11503" y="11054"/>
                </a:moveTo>
                <a:lnTo>
                  <a:pt x="11503" y="11530"/>
                </a:lnTo>
                <a:lnTo>
                  <a:pt x="310" y="11530"/>
                </a:lnTo>
                <a:lnTo>
                  <a:pt x="310" y="11054"/>
                </a:lnTo>
                <a:close/>
                <a:moveTo>
                  <a:pt x="916" y="0"/>
                </a:moveTo>
                <a:cubicBezTo>
                  <a:pt x="811" y="0"/>
                  <a:pt x="715" y="88"/>
                  <a:pt x="715" y="194"/>
                </a:cubicBezTo>
                <a:lnTo>
                  <a:pt x="715" y="980"/>
                </a:lnTo>
                <a:lnTo>
                  <a:pt x="477" y="980"/>
                </a:lnTo>
                <a:cubicBezTo>
                  <a:pt x="382" y="980"/>
                  <a:pt x="334" y="1052"/>
                  <a:pt x="286" y="1099"/>
                </a:cubicBezTo>
                <a:cubicBezTo>
                  <a:pt x="263" y="1242"/>
                  <a:pt x="358" y="1361"/>
                  <a:pt x="477" y="1361"/>
                </a:cubicBezTo>
                <a:lnTo>
                  <a:pt x="715" y="1361"/>
                </a:lnTo>
                <a:lnTo>
                  <a:pt x="715" y="2242"/>
                </a:lnTo>
                <a:lnTo>
                  <a:pt x="501" y="2242"/>
                </a:lnTo>
                <a:cubicBezTo>
                  <a:pt x="405" y="2242"/>
                  <a:pt x="334" y="2290"/>
                  <a:pt x="334" y="2385"/>
                </a:cubicBezTo>
                <a:cubicBezTo>
                  <a:pt x="334" y="2504"/>
                  <a:pt x="382" y="2600"/>
                  <a:pt x="501" y="2600"/>
                </a:cubicBezTo>
                <a:lnTo>
                  <a:pt x="715" y="2600"/>
                </a:lnTo>
                <a:lnTo>
                  <a:pt x="715" y="3481"/>
                </a:lnTo>
                <a:lnTo>
                  <a:pt x="501" y="3481"/>
                </a:lnTo>
                <a:cubicBezTo>
                  <a:pt x="405" y="3481"/>
                  <a:pt x="334" y="3552"/>
                  <a:pt x="334" y="3647"/>
                </a:cubicBezTo>
                <a:cubicBezTo>
                  <a:pt x="334" y="3766"/>
                  <a:pt x="382" y="3838"/>
                  <a:pt x="501" y="3838"/>
                </a:cubicBezTo>
                <a:lnTo>
                  <a:pt x="715" y="3838"/>
                </a:lnTo>
                <a:lnTo>
                  <a:pt x="715" y="4743"/>
                </a:lnTo>
                <a:lnTo>
                  <a:pt x="501" y="4743"/>
                </a:lnTo>
                <a:cubicBezTo>
                  <a:pt x="405" y="4743"/>
                  <a:pt x="334" y="4791"/>
                  <a:pt x="334" y="4886"/>
                </a:cubicBezTo>
                <a:cubicBezTo>
                  <a:pt x="334" y="5005"/>
                  <a:pt x="382" y="5100"/>
                  <a:pt x="501" y="5100"/>
                </a:cubicBezTo>
                <a:lnTo>
                  <a:pt x="715" y="5100"/>
                </a:lnTo>
                <a:lnTo>
                  <a:pt x="715" y="5981"/>
                </a:lnTo>
                <a:lnTo>
                  <a:pt x="501" y="5981"/>
                </a:lnTo>
                <a:cubicBezTo>
                  <a:pt x="405" y="5981"/>
                  <a:pt x="334" y="6053"/>
                  <a:pt x="334" y="6148"/>
                </a:cubicBezTo>
                <a:cubicBezTo>
                  <a:pt x="334" y="6267"/>
                  <a:pt x="382" y="6338"/>
                  <a:pt x="501" y="6338"/>
                </a:cubicBezTo>
                <a:lnTo>
                  <a:pt x="715" y="6338"/>
                </a:lnTo>
                <a:lnTo>
                  <a:pt x="715" y="7243"/>
                </a:lnTo>
                <a:lnTo>
                  <a:pt x="501" y="7243"/>
                </a:lnTo>
                <a:cubicBezTo>
                  <a:pt x="405" y="7243"/>
                  <a:pt x="334" y="7291"/>
                  <a:pt x="334" y="7386"/>
                </a:cubicBezTo>
                <a:cubicBezTo>
                  <a:pt x="334" y="7505"/>
                  <a:pt x="382" y="7601"/>
                  <a:pt x="501" y="7601"/>
                </a:cubicBezTo>
                <a:lnTo>
                  <a:pt x="715" y="7601"/>
                </a:lnTo>
                <a:lnTo>
                  <a:pt x="715" y="8482"/>
                </a:lnTo>
                <a:lnTo>
                  <a:pt x="501" y="8482"/>
                </a:lnTo>
                <a:cubicBezTo>
                  <a:pt x="405" y="8482"/>
                  <a:pt x="334" y="8553"/>
                  <a:pt x="334" y="8648"/>
                </a:cubicBezTo>
                <a:cubicBezTo>
                  <a:pt x="334" y="8768"/>
                  <a:pt x="382" y="8839"/>
                  <a:pt x="501" y="8839"/>
                </a:cubicBezTo>
                <a:lnTo>
                  <a:pt x="715" y="8839"/>
                </a:lnTo>
                <a:lnTo>
                  <a:pt x="715" y="9744"/>
                </a:lnTo>
                <a:lnTo>
                  <a:pt x="501" y="9744"/>
                </a:lnTo>
                <a:cubicBezTo>
                  <a:pt x="405" y="9744"/>
                  <a:pt x="334" y="9792"/>
                  <a:pt x="334" y="9887"/>
                </a:cubicBezTo>
                <a:cubicBezTo>
                  <a:pt x="334" y="10006"/>
                  <a:pt x="382" y="10101"/>
                  <a:pt x="501" y="10101"/>
                </a:cubicBezTo>
                <a:lnTo>
                  <a:pt x="715" y="10101"/>
                </a:lnTo>
                <a:lnTo>
                  <a:pt x="715" y="10720"/>
                </a:lnTo>
                <a:lnTo>
                  <a:pt x="286" y="10720"/>
                </a:lnTo>
                <a:cubicBezTo>
                  <a:pt x="143" y="10720"/>
                  <a:pt x="1" y="10839"/>
                  <a:pt x="1" y="11030"/>
                </a:cubicBezTo>
                <a:lnTo>
                  <a:pt x="1" y="11578"/>
                </a:lnTo>
                <a:cubicBezTo>
                  <a:pt x="1" y="11744"/>
                  <a:pt x="120" y="11887"/>
                  <a:pt x="286" y="11887"/>
                </a:cubicBezTo>
                <a:lnTo>
                  <a:pt x="11598" y="11887"/>
                </a:lnTo>
                <a:cubicBezTo>
                  <a:pt x="11765" y="11887"/>
                  <a:pt x="11908" y="11768"/>
                  <a:pt x="11908" y="11578"/>
                </a:cubicBezTo>
                <a:lnTo>
                  <a:pt x="11908" y="10982"/>
                </a:lnTo>
                <a:cubicBezTo>
                  <a:pt x="11860" y="10839"/>
                  <a:pt x="11741" y="10696"/>
                  <a:pt x="11551" y="10696"/>
                </a:cubicBezTo>
                <a:lnTo>
                  <a:pt x="11146" y="10696"/>
                </a:lnTo>
                <a:lnTo>
                  <a:pt x="11146" y="9887"/>
                </a:lnTo>
                <a:cubicBezTo>
                  <a:pt x="11146" y="9815"/>
                  <a:pt x="11074" y="9720"/>
                  <a:pt x="10979" y="9720"/>
                </a:cubicBezTo>
                <a:cubicBezTo>
                  <a:pt x="10860" y="9720"/>
                  <a:pt x="10789" y="9768"/>
                  <a:pt x="10789" y="9887"/>
                </a:cubicBezTo>
                <a:lnTo>
                  <a:pt x="10789" y="10720"/>
                </a:lnTo>
                <a:lnTo>
                  <a:pt x="10265" y="10720"/>
                </a:lnTo>
                <a:lnTo>
                  <a:pt x="10265" y="5100"/>
                </a:lnTo>
                <a:lnTo>
                  <a:pt x="10789" y="5100"/>
                </a:lnTo>
                <a:lnTo>
                  <a:pt x="10789" y="9101"/>
                </a:lnTo>
                <a:cubicBezTo>
                  <a:pt x="10789" y="9172"/>
                  <a:pt x="10836" y="9268"/>
                  <a:pt x="10931" y="9268"/>
                </a:cubicBezTo>
                <a:cubicBezTo>
                  <a:pt x="11051" y="9268"/>
                  <a:pt x="11146" y="9220"/>
                  <a:pt x="11146" y="9101"/>
                </a:cubicBezTo>
                <a:lnTo>
                  <a:pt x="11146" y="4981"/>
                </a:lnTo>
                <a:cubicBezTo>
                  <a:pt x="11146" y="4838"/>
                  <a:pt x="11027" y="4743"/>
                  <a:pt x="10908" y="4743"/>
                </a:cubicBezTo>
                <a:lnTo>
                  <a:pt x="10265" y="4743"/>
                </a:lnTo>
                <a:lnTo>
                  <a:pt x="10265" y="2481"/>
                </a:lnTo>
                <a:cubicBezTo>
                  <a:pt x="10265" y="2338"/>
                  <a:pt x="10146" y="2242"/>
                  <a:pt x="10027" y="2242"/>
                </a:cubicBezTo>
                <a:lnTo>
                  <a:pt x="9312" y="2242"/>
                </a:lnTo>
                <a:cubicBezTo>
                  <a:pt x="9169" y="2242"/>
                  <a:pt x="9074" y="2361"/>
                  <a:pt x="9074" y="2481"/>
                </a:cubicBezTo>
                <a:lnTo>
                  <a:pt x="9074" y="8506"/>
                </a:lnTo>
                <a:lnTo>
                  <a:pt x="8455" y="8506"/>
                </a:lnTo>
                <a:cubicBezTo>
                  <a:pt x="8312" y="8506"/>
                  <a:pt x="8217" y="8625"/>
                  <a:pt x="8217" y="8744"/>
                </a:cubicBezTo>
                <a:lnTo>
                  <a:pt x="8217" y="10720"/>
                </a:lnTo>
                <a:lnTo>
                  <a:pt x="7740" y="10720"/>
                </a:lnTo>
                <a:lnTo>
                  <a:pt x="7740" y="6076"/>
                </a:lnTo>
                <a:cubicBezTo>
                  <a:pt x="7740" y="5934"/>
                  <a:pt x="7621" y="5838"/>
                  <a:pt x="7502" y="5838"/>
                </a:cubicBezTo>
                <a:lnTo>
                  <a:pt x="6788" y="5838"/>
                </a:lnTo>
                <a:cubicBezTo>
                  <a:pt x="6645" y="5838"/>
                  <a:pt x="6550" y="5957"/>
                  <a:pt x="6550" y="6076"/>
                </a:cubicBezTo>
                <a:lnTo>
                  <a:pt x="6550" y="7243"/>
                </a:lnTo>
                <a:lnTo>
                  <a:pt x="6002" y="7243"/>
                </a:lnTo>
                <a:lnTo>
                  <a:pt x="6002" y="3743"/>
                </a:lnTo>
                <a:cubicBezTo>
                  <a:pt x="6002" y="3576"/>
                  <a:pt x="5883" y="3481"/>
                  <a:pt x="5764" y="3481"/>
                </a:cubicBezTo>
                <a:lnTo>
                  <a:pt x="5049" y="3481"/>
                </a:lnTo>
                <a:cubicBezTo>
                  <a:pt x="4906" y="3481"/>
                  <a:pt x="4811" y="3624"/>
                  <a:pt x="4811" y="3743"/>
                </a:cubicBezTo>
                <a:lnTo>
                  <a:pt x="4811" y="10720"/>
                </a:lnTo>
                <a:lnTo>
                  <a:pt x="4335" y="10720"/>
                </a:lnTo>
                <a:lnTo>
                  <a:pt x="4335" y="1242"/>
                </a:lnTo>
                <a:cubicBezTo>
                  <a:pt x="4335" y="1075"/>
                  <a:pt x="4216" y="980"/>
                  <a:pt x="4097" y="980"/>
                </a:cubicBezTo>
                <a:lnTo>
                  <a:pt x="3382" y="980"/>
                </a:lnTo>
                <a:cubicBezTo>
                  <a:pt x="3263" y="980"/>
                  <a:pt x="3144" y="1075"/>
                  <a:pt x="3144" y="1290"/>
                </a:cubicBezTo>
                <a:lnTo>
                  <a:pt x="3144" y="2504"/>
                </a:lnTo>
                <a:cubicBezTo>
                  <a:pt x="3144" y="2600"/>
                  <a:pt x="3216" y="2695"/>
                  <a:pt x="3311" y="2695"/>
                </a:cubicBezTo>
                <a:cubicBezTo>
                  <a:pt x="3430" y="2695"/>
                  <a:pt x="3501" y="2623"/>
                  <a:pt x="3501" y="2504"/>
                </a:cubicBezTo>
                <a:lnTo>
                  <a:pt x="3501" y="1314"/>
                </a:lnTo>
                <a:lnTo>
                  <a:pt x="4025" y="1314"/>
                </a:lnTo>
                <a:lnTo>
                  <a:pt x="4025" y="10720"/>
                </a:lnTo>
                <a:lnTo>
                  <a:pt x="3501" y="10720"/>
                </a:lnTo>
                <a:lnTo>
                  <a:pt x="3501" y="3314"/>
                </a:lnTo>
                <a:cubicBezTo>
                  <a:pt x="3501" y="3219"/>
                  <a:pt x="3454" y="3147"/>
                  <a:pt x="3358" y="3147"/>
                </a:cubicBezTo>
                <a:cubicBezTo>
                  <a:pt x="3239" y="3147"/>
                  <a:pt x="3144" y="3195"/>
                  <a:pt x="3144" y="3314"/>
                </a:cubicBezTo>
                <a:lnTo>
                  <a:pt x="3144" y="4743"/>
                </a:lnTo>
                <a:lnTo>
                  <a:pt x="2525" y="4743"/>
                </a:lnTo>
                <a:cubicBezTo>
                  <a:pt x="2382" y="4743"/>
                  <a:pt x="2287" y="4862"/>
                  <a:pt x="2287" y="4981"/>
                </a:cubicBezTo>
                <a:lnTo>
                  <a:pt x="2287" y="5981"/>
                </a:lnTo>
                <a:lnTo>
                  <a:pt x="1668" y="5981"/>
                </a:lnTo>
                <a:cubicBezTo>
                  <a:pt x="1525" y="5981"/>
                  <a:pt x="1429" y="6100"/>
                  <a:pt x="1429" y="6219"/>
                </a:cubicBezTo>
                <a:lnTo>
                  <a:pt x="1429" y="10720"/>
                </a:lnTo>
                <a:lnTo>
                  <a:pt x="1072" y="10720"/>
                </a:lnTo>
                <a:lnTo>
                  <a:pt x="1072" y="194"/>
                </a:lnTo>
                <a:cubicBezTo>
                  <a:pt x="1072" y="99"/>
                  <a:pt x="1001" y="51"/>
                  <a:pt x="953" y="4"/>
                </a:cubicBezTo>
                <a:cubicBezTo>
                  <a:pt x="941" y="1"/>
                  <a:pt x="928" y="0"/>
                  <a:pt x="916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4042" name="Google Shape;14042;p27"/>
          <p:cNvGrpSpPr/>
          <p:nvPr/>
        </p:nvGrpSpPr>
        <p:grpSpPr>
          <a:xfrm>
            <a:off x="1041406" y="2835815"/>
            <a:ext cx="356767" cy="356737"/>
            <a:chOff x="2193213" y="2824333"/>
            <a:chExt cx="298325" cy="298300"/>
          </a:xfrm>
        </p:grpSpPr>
        <p:sp>
          <p:nvSpPr>
            <p:cNvPr id="14043" name="Google Shape;14043;p27"/>
            <p:cNvSpPr/>
            <p:nvPr/>
          </p:nvSpPr>
          <p:spPr>
            <a:xfrm>
              <a:off x="2193213" y="2913633"/>
              <a:ext cx="141725" cy="119100"/>
            </a:xfrm>
            <a:custGeom>
              <a:avLst/>
              <a:gdLst/>
              <a:ahLst/>
              <a:cxnLst/>
              <a:rect l="l" t="t" r="r" b="b"/>
              <a:pathLst>
                <a:path w="5669" h="4764" extrusionOk="0">
                  <a:moveTo>
                    <a:pt x="2406" y="310"/>
                  </a:moveTo>
                  <a:cubicBezTo>
                    <a:pt x="2930" y="310"/>
                    <a:pt x="3478" y="524"/>
                    <a:pt x="3859" y="905"/>
                  </a:cubicBezTo>
                  <a:lnTo>
                    <a:pt x="5312" y="2382"/>
                  </a:lnTo>
                  <a:lnTo>
                    <a:pt x="3859" y="3834"/>
                  </a:lnTo>
                  <a:cubicBezTo>
                    <a:pt x="3454" y="4215"/>
                    <a:pt x="2930" y="4430"/>
                    <a:pt x="2406" y="4430"/>
                  </a:cubicBezTo>
                  <a:cubicBezTo>
                    <a:pt x="1835" y="4430"/>
                    <a:pt x="1335" y="4192"/>
                    <a:pt x="954" y="3811"/>
                  </a:cubicBezTo>
                  <a:cubicBezTo>
                    <a:pt x="596" y="3430"/>
                    <a:pt x="382" y="2906"/>
                    <a:pt x="382" y="2382"/>
                  </a:cubicBezTo>
                  <a:cubicBezTo>
                    <a:pt x="382" y="1834"/>
                    <a:pt x="573" y="1334"/>
                    <a:pt x="954" y="953"/>
                  </a:cubicBezTo>
                  <a:cubicBezTo>
                    <a:pt x="1335" y="548"/>
                    <a:pt x="1835" y="310"/>
                    <a:pt x="2406" y="310"/>
                  </a:cubicBezTo>
                  <a:close/>
                  <a:moveTo>
                    <a:pt x="2382" y="0"/>
                  </a:moveTo>
                  <a:cubicBezTo>
                    <a:pt x="1716" y="0"/>
                    <a:pt x="1120" y="262"/>
                    <a:pt x="668" y="715"/>
                  </a:cubicBezTo>
                  <a:cubicBezTo>
                    <a:pt x="239" y="1143"/>
                    <a:pt x="1" y="1739"/>
                    <a:pt x="1" y="2382"/>
                  </a:cubicBezTo>
                  <a:cubicBezTo>
                    <a:pt x="1" y="3001"/>
                    <a:pt x="239" y="3596"/>
                    <a:pt x="668" y="4049"/>
                  </a:cubicBezTo>
                  <a:cubicBezTo>
                    <a:pt x="1120" y="4525"/>
                    <a:pt x="1716" y="4763"/>
                    <a:pt x="2382" y="4763"/>
                  </a:cubicBezTo>
                  <a:lnTo>
                    <a:pt x="2406" y="4763"/>
                  </a:lnTo>
                  <a:cubicBezTo>
                    <a:pt x="3025" y="4763"/>
                    <a:pt x="3645" y="4525"/>
                    <a:pt x="4097" y="4049"/>
                  </a:cubicBezTo>
                  <a:lnTo>
                    <a:pt x="5597" y="2572"/>
                  </a:lnTo>
                  <a:cubicBezTo>
                    <a:pt x="5645" y="2525"/>
                    <a:pt x="5669" y="2429"/>
                    <a:pt x="5669" y="2334"/>
                  </a:cubicBezTo>
                  <a:cubicBezTo>
                    <a:pt x="5669" y="2287"/>
                    <a:pt x="5645" y="2239"/>
                    <a:pt x="5597" y="2191"/>
                  </a:cubicBezTo>
                  <a:lnTo>
                    <a:pt x="4097" y="715"/>
                  </a:lnTo>
                  <a:cubicBezTo>
                    <a:pt x="3645" y="262"/>
                    <a:pt x="3049" y="0"/>
                    <a:pt x="24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44" name="Google Shape;14044;p27"/>
            <p:cNvSpPr/>
            <p:nvPr/>
          </p:nvSpPr>
          <p:spPr>
            <a:xfrm>
              <a:off x="2212863" y="2932083"/>
              <a:ext cx="82200" cy="82175"/>
            </a:xfrm>
            <a:custGeom>
              <a:avLst/>
              <a:gdLst/>
              <a:ahLst/>
              <a:cxnLst/>
              <a:rect l="l" t="t" r="r" b="b"/>
              <a:pathLst>
                <a:path w="3288" h="3287" extrusionOk="0">
                  <a:moveTo>
                    <a:pt x="1644" y="358"/>
                  </a:moveTo>
                  <a:cubicBezTo>
                    <a:pt x="2358" y="358"/>
                    <a:pt x="2930" y="929"/>
                    <a:pt x="2930" y="1644"/>
                  </a:cubicBezTo>
                  <a:cubicBezTo>
                    <a:pt x="2930" y="2358"/>
                    <a:pt x="2358" y="2930"/>
                    <a:pt x="1644" y="2930"/>
                  </a:cubicBezTo>
                  <a:cubicBezTo>
                    <a:pt x="930" y="2930"/>
                    <a:pt x="358" y="2358"/>
                    <a:pt x="358" y="1644"/>
                  </a:cubicBezTo>
                  <a:cubicBezTo>
                    <a:pt x="358" y="929"/>
                    <a:pt x="930" y="358"/>
                    <a:pt x="1644" y="358"/>
                  </a:cubicBezTo>
                  <a:close/>
                  <a:moveTo>
                    <a:pt x="1644" y="1"/>
                  </a:moveTo>
                  <a:cubicBezTo>
                    <a:pt x="763" y="1"/>
                    <a:pt x="1" y="739"/>
                    <a:pt x="1" y="1644"/>
                  </a:cubicBezTo>
                  <a:cubicBezTo>
                    <a:pt x="1" y="2525"/>
                    <a:pt x="763" y="3287"/>
                    <a:pt x="1644" y="3287"/>
                  </a:cubicBezTo>
                  <a:cubicBezTo>
                    <a:pt x="2549" y="3287"/>
                    <a:pt x="3287" y="2525"/>
                    <a:pt x="3287" y="1644"/>
                  </a:cubicBezTo>
                  <a:cubicBezTo>
                    <a:pt x="3287" y="739"/>
                    <a:pt x="2549" y="1"/>
                    <a:pt x="1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45" name="Google Shape;14045;p27"/>
            <p:cNvSpPr/>
            <p:nvPr/>
          </p:nvSpPr>
          <p:spPr>
            <a:xfrm>
              <a:off x="2279563" y="2980308"/>
              <a:ext cx="122650" cy="142325"/>
            </a:xfrm>
            <a:custGeom>
              <a:avLst/>
              <a:gdLst/>
              <a:ahLst/>
              <a:cxnLst/>
              <a:rect l="l" t="t" r="r" b="b"/>
              <a:pathLst>
                <a:path w="4906" h="5693" extrusionOk="0">
                  <a:moveTo>
                    <a:pt x="2501" y="1"/>
                  </a:moveTo>
                  <a:cubicBezTo>
                    <a:pt x="2405" y="1"/>
                    <a:pt x="2334" y="48"/>
                    <a:pt x="2286" y="96"/>
                  </a:cubicBezTo>
                  <a:lnTo>
                    <a:pt x="786" y="1596"/>
                  </a:lnTo>
                  <a:cubicBezTo>
                    <a:pt x="238" y="2144"/>
                    <a:pt x="0" y="2954"/>
                    <a:pt x="143" y="3763"/>
                  </a:cubicBezTo>
                  <a:cubicBezTo>
                    <a:pt x="167" y="3858"/>
                    <a:pt x="262" y="3906"/>
                    <a:pt x="357" y="3906"/>
                  </a:cubicBezTo>
                  <a:cubicBezTo>
                    <a:pt x="429" y="3882"/>
                    <a:pt x="500" y="3787"/>
                    <a:pt x="500" y="3692"/>
                  </a:cubicBezTo>
                  <a:cubicBezTo>
                    <a:pt x="357" y="3025"/>
                    <a:pt x="548" y="2334"/>
                    <a:pt x="1072" y="1858"/>
                  </a:cubicBezTo>
                  <a:lnTo>
                    <a:pt x="2524" y="405"/>
                  </a:lnTo>
                  <a:lnTo>
                    <a:pt x="3977" y="1858"/>
                  </a:lnTo>
                  <a:cubicBezTo>
                    <a:pt x="4358" y="2239"/>
                    <a:pt x="4572" y="2739"/>
                    <a:pt x="4572" y="3311"/>
                  </a:cubicBezTo>
                  <a:cubicBezTo>
                    <a:pt x="4572" y="3882"/>
                    <a:pt x="4334" y="4382"/>
                    <a:pt x="3953" y="4763"/>
                  </a:cubicBezTo>
                  <a:cubicBezTo>
                    <a:pt x="3572" y="5121"/>
                    <a:pt x="3048" y="5335"/>
                    <a:pt x="2524" y="5335"/>
                  </a:cubicBezTo>
                  <a:cubicBezTo>
                    <a:pt x="1977" y="5335"/>
                    <a:pt x="1477" y="5121"/>
                    <a:pt x="1096" y="4763"/>
                  </a:cubicBezTo>
                  <a:cubicBezTo>
                    <a:pt x="976" y="4644"/>
                    <a:pt x="881" y="4525"/>
                    <a:pt x="786" y="4406"/>
                  </a:cubicBezTo>
                  <a:cubicBezTo>
                    <a:pt x="755" y="4360"/>
                    <a:pt x="704" y="4323"/>
                    <a:pt x="645" y="4323"/>
                  </a:cubicBezTo>
                  <a:cubicBezTo>
                    <a:pt x="614" y="4323"/>
                    <a:pt x="581" y="4334"/>
                    <a:pt x="548" y="4359"/>
                  </a:cubicBezTo>
                  <a:cubicBezTo>
                    <a:pt x="476" y="4406"/>
                    <a:pt x="429" y="4501"/>
                    <a:pt x="500" y="4597"/>
                  </a:cubicBezTo>
                  <a:cubicBezTo>
                    <a:pt x="595" y="4740"/>
                    <a:pt x="715" y="4882"/>
                    <a:pt x="857" y="5002"/>
                  </a:cubicBezTo>
                  <a:cubicBezTo>
                    <a:pt x="1310" y="5454"/>
                    <a:pt x="1905" y="5692"/>
                    <a:pt x="2524" y="5692"/>
                  </a:cubicBezTo>
                  <a:cubicBezTo>
                    <a:pt x="3144" y="5692"/>
                    <a:pt x="3739" y="5454"/>
                    <a:pt x="4191" y="5002"/>
                  </a:cubicBezTo>
                  <a:cubicBezTo>
                    <a:pt x="4668" y="4573"/>
                    <a:pt x="4906" y="3978"/>
                    <a:pt x="4906" y="3311"/>
                  </a:cubicBezTo>
                  <a:cubicBezTo>
                    <a:pt x="4906" y="2668"/>
                    <a:pt x="4668" y="2072"/>
                    <a:pt x="4191" y="1620"/>
                  </a:cubicBezTo>
                  <a:lnTo>
                    <a:pt x="2691" y="96"/>
                  </a:lnTo>
                  <a:cubicBezTo>
                    <a:pt x="2643" y="48"/>
                    <a:pt x="2572" y="1"/>
                    <a:pt x="2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46" name="Google Shape;14046;p27"/>
            <p:cNvSpPr/>
            <p:nvPr/>
          </p:nvSpPr>
          <p:spPr>
            <a:xfrm>
              <a:off x="2300988" y="3020783"/>
              <a:ext cx="81575" cy="81600"/>
            </a:xfrm>
            <a:custGeom>
              <a:avLst/>
              <a:gdLst/>
              <a:ahLst/>
              <a:cxnLst/>
              <a:rect l="l" t="t" r="r" b="b"/>
              <a:pathLst>
                <a:path w="3263" h="3264" extrusionOk="0">
                  <a:moveTo>
                    <a:pt x="1644" y="334"/>
                  </a:moveTo>
                  <a:cubicBezTo>
                    <a:pt x="2358" y="334"/>
                    <a:pt x="2906" y="882"/>
                    <a:pt x="2906" y="1596"/>
                  </a:cubicBezTo>
                  <a:cubicBezTo>
                    <a:pt x="2906" y="2311"/>
                    <a:pt x="2358" y="2882"/>
                    <a:pt x="1644" y="2882"/>
                  </a:cubicBezTo>
                  <a:cubicBezTo>
                    <a:pt x="929" y="2882"/>
                    <a:pt x="358" y="2311"/>
                    <a:pt x="358" y="1596"/>
                  </a:cubicBezTo>
                  <a:cubicBezTo>
                    <a:pt x="358" y="882"/>
                    <a:pt x="953" y="334"/>
                    <a:pt x="1644" y="334"/>
                  </a:cubicBezTo>
                  <a:close/>
                  <a:moveTo>
                    <a:pt x="1644" y="1"/>
                  </a:moveTo>
                  <a:cubicBezTo>
                    <a:pt x="739" y="1"/>
                    <a:pt x="0" y="739"/>
                    <a:pt x="0" y="1644"/>
                  </a:cubicBezTo>
                  <a:cubicBezTo>
                    <a:pt x="0" y="2525"/>
                    <a:pt x="739" y="3263"/>
                    <a:pt x="1644" y="3263"/>
                  </a:cubicBezTo>
                  <a:cubicBezTo>
                    <a:pt x="2525" y="3263"/>
                    <a:pt x="3263" y="2525"/>
                    <a:pt x="3263" y="1644"/>
                  </a:cubicBezTo>
                  <a:cubicBezTo>
                    <a:pt x="3263" y="739"/>
                    <a:pt x="2525" y="1"/>
                    <a:pt x="1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47" name="Google Shape;14047;p27"/>
            <p:cNvSpPr/>
            <p:nvPr/>
          </p:nvSpPr>
          <p:spPr>
            <a:xfrm>
              <a:off x="2348613" y="2913633"/>
              <a:ext cx="142925" cy="119700"/>
            </a:xfrm>
            <a:custGeom>
              <a:avLst/>
              <a:gdLst/>
              <a:ahLst/>
              <a:cxnLst/>
              <a:rect l="l" t="t" r="r" b="b"/>
              <a:pathLst>
                <a:path w="5717" h="4788" extrusionOk="0">
                  <a:moveTo>
                    <a:pt x="3311" y="334"/>
                  </a:moveTo>
                  <a:cubicBezTo>
                    <a:pt x="3859" y="334"/>
                    <a:pt x="4359" y="572"/>
                    <a:pt x="4763" y="953"/>
                  </a:cubicBezTo>
                  <a:cubicBezTo>
                    <a:pt x="5121" y="1334"/>
                    <a:pt x="5335" y="1834"/>
                    <a:pt x="5335" y="2382"/>
                  </a:cubicBezTo>
                  <a:cubicBezTo>
                    <a:pt x="5335" y="2906"/>
                    <a:pt x="5144" y="3430"/>
                    <a:pt x="4763" y="3811"/>
                  </a:cubicBezTo>
                  <a:cubicBezTo>
                    <a:pt x="4359" y="4192"/>
                    <a:pt x="3859" y="4430"/>
                    <a:pt x="3311" y="4430"/>
                  </a:cubicBezTo>
                  <a:cubicBezTo>
                    <a:pt x="2739" y="4430"/>
                    <a:pt x="2239" y="4215"/>
                    <a:pt x="1834" y="3834"/>
                  </a:cubicBezTo>
                  <a:lnTo>
                    <a:pt x="382" y="2382"/>
                  </a:lnTo>
                  <a:lnTo>
                    <a:pt x="1834" y="929"/>
                  </a:lnTo>
                  <a:cubicBezTo>
                    <a:pt x="2239" y="524"/>
                    <a:pt x="2739" y="334"/>
                    <a:pt x="3311" y="334"/>
                  </a:cubicBezTo>
                  <a:close/>
                  <a:moveTo>
                    <a:pt x="3311" y="0"/>
                  </a:moveTo>
                  <a:cubicBezTo>
                    <a:pt x="2644" y="0"/>
                    <a:pt x="2049" y="238"/>
                    <a:pt x="1596" y="715"/>
                  </a:cubicBezTo>
                  <a:lnTo>
                    <a:pt x="120" y="2191"/>
                  </a:lnTo>
                  <a:cubicBezTo>
                    <a:pt x="96" y="2239"/>
                    <a:pt x="24" y="2287"/>
                    <a:pt x="24" y="2358"/>
                  </a:cubicBezTo>
                  <a:cubicBezTo>
                    <a:pt x="1" y="2429"/>
                    <a:pt x="48" y="2525"/>
                    <a:pt x="120" y="2596"/>
                  </a:cubicBezTo>
                  <a:lnTo>
                    <a:pt x="1596" y="4073"/>
                  </a:lnTo>
                  <a:cubicBezTo>
                    <a:pt x="2049" y="4525"/>
                    <a:pt x="2644" y="4787"/>
                    <a:pt x="3311" y="4787"/>
                  </a:cubicBezTo>
                  <a:lnTo>
                    <a:pt x="3335" y="4787"/>
                  </a:lnTo>
                  <a:cubicBezTo>
                    <a:pt x="3978" y="4787"/>
                    <a:pt x="4573" y="4525"/>
                    <a:pt x="5025" y="4073"/>
                  </a:cubicBezTo>
                  <a:cubicBezTo>
                    <a:pt x="5478" y="3620"/>
                    <a:pt x="5716" y="3025"/>
                    <a:pt x="5716" y="2406"/>
                  </a:cubicBezTo>
                  <a:cubicBezTo>
                    <a:pt x="5716" y="1786"/>
                    <a:pt x="5454" y="1167"/>
                    <a:pt x="5002" y="715"/>
                  </a:cubicBezTo>
                  <a:cubicBezTo>
                    <a:pt x="4549" y="238"/>
                    <a:pt x="3954" y="0"/>
                    <a:pt x="33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48" name="Google Shape;14048;p27"/>
            <p:cNvSpPr/>
            <p:nvPr/>
          </p:nvSpPr>
          <p:spPr>
            <a:xfrm>
              <a:off x="2390888" y="2932083"/>
              <a:ext cx="82175" cy="81000"/>
            </a:xfrm>
            <a:custGeom>
              <a:avLst/>
              <a:gdLst/>
              <a:ahLst/>
              <a:cxnLst/>
              <a:rect l="l" t="t" r="r" b="b"/>
              <a:pathLst>
                <a:path w="3287" h="3240" extrusionOk="0">
                  <a:moveTo>
                    <a:pt x="1572" y="1"/>
                  </a:moveTo>
                  <a:cubicBezTo>
                    <a:pt x="1334" y="1"/>
                    <a:pt x="1143" y="48"/>
                    <a:pt x="929" y="143"/>
                  </a:cubicBezTo>
                  <a:cubicBezTo>
                    <a:pt x="834" y="191"/>
                    <a:pt x="810" y="310"/>
                    <a:pt x="834" y="382"/>
                  </a:cubicBezTo>
                  <a:cubicBezTo>
                    <a:pt x="852" y="454"/>
                    <a:pt x="926" y="485"/>
                    <a:pt x="1002" y="485"/>
                  </a:cubicBezTo>
                  <a:cubicBezTo>
                    <a:pt x="1026" y="485"/>
                    <a:pt x="1050" y="482"/>
                    <a:pt x="1072" y="477"/>
                  </a:cubicBezTo>
                  <a:cubicBezTo>
                    <a:pt x="1263" y="382"/>
                    <a:pt x="1429" y="358"/>
                    <a:pt x="1620" y="358"/>
                  </a:cubicBezTo>
                  <a:cubicBezTo>
                    <a:pt x="2334" y="358"/>
                    <a:pt x="2882" y="929"/>
                    <a:pt x="2882" y="1644"/>
                  </a:cubicBezTo>
                  <a:cubicBezTo>
                    <a:pt x="2882" y="2358"/>
                    <a:pt x="2334" y="2930"/>
                    <a:pt x="1620" y="2930"/>
                  </a:cubicBezTo>
                  <a:cubicBezTo>
                    <a:pt x="905" y="2930"/>
                    <a:pt x="334" y="2358"/>
                    <a:pt x="334" y="1644"/>
                  </a:cubicBezTo>
                  <a:cubicBezTo>
                    <a:pt x="334" y="1382"/>
                    <a:pt x="429" y="1144"/>
                    <a:pt x="572" y="906"/>
                  </a:cubicBezTo>
                  <a:cubicBezTo>
                    <a:pt x="620" y="810"/>
                    <a:pt x="596" y="715"/>
                    <a:pt x="548" y="667"/>
                  </a:cubicBezTo>
                  <a:cubicBezTo>
                    <a:pt x="508" y="637"/>
                    <a:pt x="468" y="624"/>
                    <a:pt x="432" y="624"/>
                  </a:cubicBezTo>
                  <a:cubicBezTo>
                    <a:pt x="381" y="624"/>
                    <a:pt x="338" y="650"/>
                    <a:pt x="310" y="691"/>
                  </a:cubicBezTo>
                  <a:cubicBezTo>
                    <a:pt x="119" y="953"/>
                    <a:pt x="0" y="1287"/>
                    <a:pt x="0" y="1620"/>
                  </a:cubicBezTo>
                  <a:cubicBezTo>
                    <a:pt x="0" y="2501"/>
                    <a:pt x="739" y="3239"/>
                    <a:pt x="1644" y="3239"/>
                  </a:cubicBezTo>
                  <a:cubicBezTo>
                    <a:pt x="2525" y="3239"/>
                    <a:pt x="3287" y="2501"/>
                    <a:pt x="3287" y="1620"/>
                  </a:cubicBezTo>
                  <a:cubicBezTo>
                    <a:pt x="3215" y="739"/>
                    <a:pt x="2501" y="1"/>
                    <a:pt x="15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49" name="Google Shape;14049;p27"/>
            <p:cNvSpPr/>
            <p:nvPr/>
          </p:nvSpPr>
          <p:spPr>
            <a:xfrm>
              <a:off x="2283713" y="2824333"/>
              <a:ext cx="119100" cy="141125"/>
            </a:xfrm>
            <a:custGeom>
              <a:avLst/>
              <a:gdLst/>
              <a:ahLst/>
              <a:cxnLst/>
              <a:rect l="l" t="t" r="r" b="b"/>
              <a:pathLst>
                <a:path w="4764" h="5645" extrusionOk="0">
                  <a:moveTo>
                    <a:pt x="2358" y="357"/>
                  </a:moveTo>
                  <a:cubicBezTo>
                    <a:pt x="2882" y="357"/>
                    <a:pt x="3406" y="572"/>
                    <a:pt x="3787" y="929"/>
                  </a:cubicBezTo>
                  <a:cubicBezTo>
                    <a:pt x="4168" y="1310"/>
                    <a:pt x="4406" y="1810"/>
                    <a:pt x="4406" y="2382"/>
                  </a:cubicBezTo>
                  <a:cubicBezTo>
                    <a:pt x="4406" y="2929"/>
                    <a:pt x="4192" y="3453"/>
                    <a:pt x="3811" y="3834"/>
                  </a:cubicBezTo>
                  <a:lnTo>
                    <a:pt x="2358" y="5287"/>
                  </a:lnTo>
                  <a:lnTo>
                    <a:pt x="906" y="3834"/>
                  </a:lnTo>
                  <a:cubicBezTo>
                    <a:pt x="501" y="3453"/>
                    <a:pt x="310" y="2929"/>
                    <a:pt x="310" y="2382"/>
                  </a:cubicBezTo>
                  <a:cubicBezTo>
                    <a:pt x="310" y="1810"/>
                    <a:pt x="501" y="1310"/>
                    <a:pt x="930" y="929"/>
                  </a:cubicBezTo>
                  <a:cubicBezTo>
                    <a:pt x="1311" y="572"/>
                    <a:pt x="1811" y="357"/>
                    <a:pt x="2358" y="357"/>
                  </a:cubicBezTo>
                  <a:close/>
                  <a:moveTo>
                    <a:pt x="2382" y="0"/>
                  </a:moveTo>
                  <a:cubicBezTo>
                    <a:pt x="1763" y="0"/>
                    <a:pt x="1168" y="238"/>
                    <a:pt x="715" y="691"/>
                  </a:cubicBezTo>
                  <a:cubicBezTo>
                    <a:pt x="239" y="1119"/>
                    <a:pt x="1" y="1715"/>
                    <a:pt x="1" y="2382"/>
                  </a:cubicBezTo>
                  <a:cubicBezTo>
                    <a:pt x="1" y="3025"/>
                    <a:pt x="239" y="3620"/>
                    <a:pt x="715" y="4072"/>
                  </a:cubicBezTo>
                  <a:lnTo>
                    <a:pt x="2144" y="5549"/>
                  </a:lnTo>
                  <a:cubicBezTo>
                    <a:pt x="2192" y="5620"/>
                    <a:pt x="2263" y="5644"/>
                    <a:pt x="2358" y="5644"/>
                  </a:cubicBezTo>
                  <a:cubicBezTo>
                    <a:pt x="2454" y="5644"/>
                    <a:pt x="2501" y="5620"/>
                    <a:pt x="2549" y="5549"/>
                  </a:cubicBezTo>
                  <a:lnTo>
                    <a:pt x="4049" y="4072"/>
                  </a:lnTo>
                  <a:cubicBezTo>
                    <a:pt x="4502" y="3620"/>
                    <a:pt x="4764" y="3001"/>
                    <a:pt x="4764" y="2382"/>
                  </a:cubicBezTo>
                  <a:cubicBezTo>
                    <a:pt x="4764" y="1715"/>
                    <a:pt x="4502" y="1119"/>
                    <a:pt x="4049" y="691"/>
                  </a:cubicBezTo>
                  <a:cubicBezTo>
                    <a:pt x="3597" y="238"/>
                    <a:pt x="3001" y="0"/>
                    <a:pt x="23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0" name="Google Shape;14050;p27"/>
            <p:cNvSpPr/>
            <p:nvPr/>
          </p:nvSpPr>
          <p:spPr>
            <a:xfrm>
              <a:off x="2300988" y="2843383"/>
              <a:ext cx="81575" cy="82175"/>
            </a:xfrm>
            <a:custGeom>
              <a:avLst/>
              <a:gdLst/>
              <a:ahLst/>
              <a:cxnLst/>
              <a:rect l="l" t="t" r="r" b="b"/>
              <a:pathLst>
                <a:path w="3263" h="3287" extrusionOk="0">
                  <a:moveTo>
                    <a:pt x="1644" y="357"/>
                  </a:moveTo>
                  <a:cubicBezTo>
                    <a:pt x="2358" y="357"/>
                    <a:pt x="2906" y="929"/>
                    <a:pt x="2906" y="1643"/>
                  </a:cubicBezTo>
                  <a:cubicBezTo>
                    <a:pt x="2906" y="2358"/>
                    <a:pt x="2358" y="2929"/>
                    <a:pt x="1644" y="2929"/>
                  </a:cubicBezTo>
                  <a:cubicBezTo>
                    <a:pt x="929" y="2929"/>
                    <a:pt x="358" y="2358"/>
                    <a:pt x="358" y="1643"/>
                  </a:cubicBezTo>
                  <a:cubicBezTo>
                    <a:pt x="358" y="929"/>
                    <a:pt x="953" y="357"/>
                    <a:pt x="1644" y="357"/>
                  </a:cubicBezTo>
                  <a:close/>
                  <a:moveTo>
                    <a:pt x="1644" y="0"/>
                  </a:moveTo>
                  <a:cubicBezTo>
                    <a:pt x="739" y="0"/>
                    <a:pt x="0" y="762"/>
                    <a:pt x="0" y="1643"/>
                  </a:cubicBezTo>
                  <a:cubicBezTo>
                    <a:pt x="24" y="2548"/>
                    <a:pt x="739" y="3287"/>
                    <a:pt x="1644" y="3287"/>
                  </a:cubicBezTo>
                  <a:cubicBezTo>
                    <a:pt x="2525" y="3287"/>
                    <a:pt x="3263" y="2548"/>
                    <a:pt x="3263" y="1643"/>
                  </a:cubicBezTo>
                  <a:cubicBezTo>
                    <a:pt x="3263" y="762"/>
                    <a:pt x="2525" y="0"/>
                    <a:pt x="16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1" name="Google Shape;14051;p27"/>
            <p:cNvSpPr/>
            <p:nvPr/>
          </p:nvSpPr>
          <p:spPr>
            <a:xfrm>
              <a:off x="2321238" y="2872558"/>
              <a:ext cx="42275" cy="8950"/>
            </a:xfrm>
            <a:custGeom>
              <a:avLst/>
              <a:gdLst/>
              <a:ahLst/>
              <a:cxnLst/>
              <a:rect l="l" t="t" r="r" b="b"/>
              <a:pathLst>
                <a:path w="1691" h="358" extrusionOk="0">
                  <a:moveTo>
                    <a:pt x="167" y="0"/>
                  </a:moveTo>
                  <a:cubicBezTo>
                    <a:pt x="72" y="0"/>
                    <a:pt x="24" y="48"/>
                    <a:pt x="0" y="143"/>
                  </a:cubicBezTo>
                  <a:cubicBezTo>
                    <a:pt x="0" y="262"/>
                    <a:pt x="72" y="357"/>
                    <a:pt x="167" y="357"/>
                  </a:cubicBezTo>
                  <a:lnTo>
                    <a:pt x="1477" y="357"/>
                  </a:lnTo>
                  <a:cubicBezTo>
                    <a:pt x="1572" y="357"/>
                    <a:pt x="1619" y="310"/>
                    <a:pt x="1667" y="214"/>
                  </a:cubicBezTo>
                  <a:cubicBezTo>
                    <a:pt x="1691" y="95"/>
                    <a:pt x="1596" y="0"/>
                    <a:pt x="1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2" name="Google Shape;14052;p27"/>
            <p:cNvSpPr/>
            <p:nvPr/>
          </p:nvSpPr>
          <p:spPr>
            <a:xfrm>
              <a:off x="2328963" y="2887433"/>
              <a:ext cx="26225" cy="8950"/>
            </a:xfrm>
            <a:custGeom>
              <a:avLst/>
              <a:gdLst/>
              <a:ahLst/>
              <a:cxnLst/>
              <a:rect l="l" t="t" r="r" b="b"/>
              <a:pathLst>
                <a:path w="1049" h="358" extrusionOk="0">
                  <a:moveTo>
                    <a:pt x="215" y="1"/>
                  </a:moveTo>
                  <a:cubicBezTo>
                    <a:pt x="120" y="1"/>
                    <a:pt x="72" y="48"/>
                    <a:pt x="48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882" y="358"/>
                  </a:lnTo>
                  <a:cubicBezTo>
                    <a:pt x="953" y="358"/>
                    <a:pt x="1025" y="310"/>
                    <a:pt x="1049" y="215"/>
                  </a:cubicBezTo>
                  <a:cubicBezTo>
                    <a:pt x="1049" y="120"/>
                    <a:pt x="953" y="1"/>
                    <a:pt x="8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3" name="Google Shape;14053;p27"/>
            <p:cNvSpPr/>
            <p:nvPr/>
          </p:nvSpPr>
          <p:spPr>
            <a:xfrm>
              <a:off x="2409338" y="2960658"/>
              <a:ext cx="42900" cy="8950"/>
            </a:xfrm>
            <a:custGeom>
              <a:avLst/>
              <a:gdLst/>
              <a:ahLst/>
              <a:cxnLst/>
              <a:rect l="l" t="t" r="r" b="b"/>
              <a:pathLst>
                <a:path w="1716" h="358" extrusionOk="0">
                  <a:moveTo>
                    <a:pt x="191" y="1"/>
                  </a:moveTo>
                  <a:cubicBezTo>
                    <a:pt x="96" y="1"/>
                    <a:pt x="48" y="48"/>
                    <a:pt x="1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1501" y="358"/>
                  </a:lnTo>
                  <a:cubicBezTo>
                    <a:pt x="1596" y="358"/>
                    <a:pt x="1644" y="286"/>
                    <a:pt x="1668" y="191"/>
                  </a:cubicBezTo>
                  <a:cubicBezTo>
                    <a:pt x="1715" y="72"/>
                    <a:pt x="1620" y="1"/>
                    <a:pt x="1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4" name="Google Shape;14054;p27"/>
            <p:cNvSpPr/>
            <p:nvPr/>
          </p:nvSpPr>
          <p:spPr>
            <a:xfrm>
              <a:off x="2417088" y="2976133"/>
              <a:ext cx="26800" cy="8975"/>
            </a:xfrm>
            <a:custGeom>
              <a:avLst/>
              <a:gdLst/>
              <a:ahLst/>
              <a:cxnLst/>
              <a:rect l="l" t="t" r="r" b="b"/>
              <a:pathLst>
                <a:path w="1072" h="359" extrusionOk="0">
                  <a:moveTo>
                    <a:pt x="215" y="1"/>
                  </a:moveTo>
                  <a:cubicBezTo>
                    <a:pt x="95" y="1"/>
                    <a:pt x="0" y="96"/>
                    <a:pt x="24" y="215"/>
                  </a:cubicBezTo>
                  <a:cubicBezTo>
                    <a:pt x="48" y="287"/>
                    <a:pt x="119" y="358"/>
                    <a:pt x="215" y="358"/>
                  </a:cubicBezTo>
                  <a:lnTo>
                    <a:pt x="858" y="358"/>
                  </a:lnTo>
                  <a:cubicBezTo>
                    <a:pt x="953" y="358"/>
                    <a:pt x="1000" y="287"/>
                    <a:pt x="1024" y="215"/>
                  </a:cubicBezTo>
                  <a:cubicBezTo>
                    <a:pt x="1072" y="96"/>
                    <a:pt x="977" y="1"/>
                    <a:pt x="8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5" name="Google Shape;14055;p27"/>
            <p:cNvSpPr/>
            <p:nvPr/>
          </p:nvSpPr>
          <p:spPr>
            <a:xfrm>
              <a:off x="2321238" y="3049958"/>
              <a:ext cx="42275" cy="8975"/>
            </a:xfrm>
            <a:custGeom>
              <a:avLst/>
              <a:gdLst/>
              <a:ahLst/>
              <a:cxnLst/>
              <a:rect l="l" t="t" r="r" b="b"/>
              <a:pathLst>
                <a:path w="1691" h="359" extrusionOk="0">
                  <a:moveTo>
                    <a:pt x="167" y="1"/>
                  </a:moveTo>
                  <a:cubicBezTo>
                    <a:pt x="72" y="1"/>
                    <a:pt x="24" y="48"/>
                    <a:pt x="0" y="144"/>
                  </a:cubicBezTo>
                  <a:cubicBezTo>
                    <a:pt x="0" y="239"/>
                    <a:pt x="72" y="358"/>
                    <a:pt x="167" y="358"/>
                  </a:cubicBezTo>
                  <a:lnTo>
                    <a:pt x="1477" y="358"/>
                  </a:lnTo>
                  <a:cubicBezTo>
                    <a:pt x="1572" y="358"/>
                    <a:pt x="1619" y="287"/>
                    <a:pt x="1667" y="191"/>
                  </a:cubicBezTo>
                  <a:cubicBezTo>
                    <a:pt x="1691" y="72"/>
                    <a:pt x="1596" y="1"/>
                    <a:pt x="1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6" name="Google Shape;14056;p27"/>
            <p:cNvSpPr/>
            <p:nvPr/>
          </p:nvSpPr>
          <p:spPr>
            <a:xfrm>
              <a:off x="2328963" y="3064858"/>
              <a:ext cx="26225" cy="8950"/>
            </a:xfrm>
            <a:custGeom>
              <a:avLst/>
              <a:gdLst/>
              <a:ahLst/>
              <a:cxnLst/>
              <a:rect l="l" t="t" r="r" b="b"/>
              <a:pathLst>
                <a:path w="1049" h="358" extrusionOk="0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882" y="357"/>
                  </a:lnTo>
                  <a:cubicBezTo>
                    <a:pt x="953" y="357"/>
                    <a:pt x="1025" y="286"/>
                    <a:pt x="1049" y="191"/>
                  </a:cubicBezTo>
                  <a:cubicBezTo>
                    <a:pt x="1049" y="119"/>
                    <a:pt x="953" y="0"/>
                    <a:pt x="8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7" name="Google Shape;14057;p27"/>
            <p:cNvSpPr/>
            <p:nvPr/>
          </p:nvSpPr>
          <p:spPr>
            <a:xfrm>
              <a:off x="2232513" y="2961258"/>
              <a:ext cx="42300" cy="8950"/>
            </a:xfrm>
            <a:custGeom>
              <a:avLst/>
              <a:gdLst/>
              <a:ahLst/>
              <a:cxnLst/>
              <a:rect l="l" t="t" r="r" b="b"/>
              <a:pathLst>
                <a:path w="1692" h="358" extrusionOk="0">
                  <a:moveTo>
                    <a:pt x="191" y="0"/>
                  </a:moveTo>
                  <a:cubicBezTo>
                    <a:pt x="120" y="0"/>
                    <a:pt x="48" y="48"/>
                    <a:pt x="25" y="143"/>
                  </a:cubicBezTo>
                  <a:cubicBezTo>
                    <a:pt x="1" y="262"/>
                    <a:pt x="72" y="358"/>
                    <a:pt x="191" y="358"/>
                  </a:cubicBezTo>
                  <a:lnTo>
                    <a:pt x="1525" y="358"/>
                  </a:lnTo>
                  <a:cubicBezTo>
                    <a:pt x="1596" y="358"/>
                    <a:pt x="1668" y="286"/>
                    <a:pt x="1692" y="215"/>
                  </a:cubicBezTo>
                  <a:cubicBezTo>
                    <a:pt x="1692" y="72"/>
                    <a:pt x="1644" y="0"/>
                    <a:pt x="1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58" name="Google Shape;14058;p27"/>
            <p:cNvSpPr/>
            <p:nvPr/>
          </p:nvSpPr>
          <p:spPr>
            <a:xfrm>
              <a:off x="2240863" y="2976133"/>
              <a:ext cx="25625" cy="8975"/>
            </a:xfrm>
            <a:custGeom>
              <a:avLst/>
              <a:gdLst/>
              <a:ahLst/>
              <a:cxnLst/>
              <a:rect l="l" t="t" r="r" b="b"/>
              <a:pathLst>
                <a:path w="1025" h="359" extrusionOk="0">
                  <a:moveTo>
                    <a:pt x="191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857" y="358"/>
                  </a:lnTo>
                  <a:cubicBezTo>
                    <a:pt x="953" y="358"/>
                    <a:pt x="1000" y="287"/>
                    <a:pt x="1024" y="215"/>
                  </a:cubicBezTo>
                  <a:cubicBezTo>
                    <a:pt x="1024" y="72"/>
                    <a:pt x="953" y="1"/>
                    <a:pt x="8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4059" name="Google Shape;14059;p27"/>
          <p:cNvSpPr/>
          <p:nvPr/>
        </p:nvSpPr>
        <p:spPr>
          <a:xfrm>
            <a:off x="1775487" y="2834342"/>
            <a:ext cx="361730" cy="354614"/>
          </a:xfrm>
          <a:custGeom>
            <a:avLst/>
            <a:gdLst/>
            <a:ahLst/>
            <a:cxnLst/>
            <a:rect l="l" t="t" r="r" b="b"/>
            <a:pathLst>
              <a:path w="12099" h="11861" extrusionOk="0">
                <a:moveTo>
                  <a:pt x="6573" y="429"/>
                </a:moveTo>
                <a:cubicBezTo>
                  <a:pt x="7931" y="524"/>
                  <a:pt x="9145" y="1072"/>
                  <a:pt x="10098" y="2025"/>
                </a:cubicBezTo>
                <a:cubicBezTo>
                  <a:pt x="11027" y="2954"/>
                  <a:pt x="11574" y="4168"/>
                  <a:pt x="11693" y="5478"/>
                </a:cubicBezTo>
                <a:cubicBezTo>
                  <a:pt x="11693" y="5525"/>
                  <a:pt x="11741" y="5811"/>
                  <a:pt x="11741" y="5811"/>
                </a:cubicBezTo>
                <a:lnTo>
                  <a:pt x="10455" y="5811"/>
                </a:lnTo>
                <a:lnTo>
                  <a:pt x="10455" y="5645"/>
                </a:lnTo>
                <a:cubicBezTo>
                  <a:pt x="10431" y="5216"/>
                  <a:pt x="10336" y="4811"/>
                  <a:pt x="10145" y="4406"/>
                </a:cubicBezTo>
                <a:cubicBezTo>
                  <a:pt x="9669" y="3192"/>
                  <a:pt x="8693" y="2287"/>
                  <a:pt x="7407" y="1882"/>
                </a:cubicBezTo>
                <a:cubicBezTo>
                  <a:pt x="7097" y="1787"/>
                  <a:pt x="6764" y="1739"/>
                  <a:pt x="6430" y="1715"/>
                </a:cubicBezTo>
                <a:lnTo>
                  <a:pt x="6311" y="1715"/>
                </a:lnTo>
                <a:lnTo>
                  <a:pt x="6311" y="429"/>
                </a:lnTo>
                <a:close/>
                <a:moveTo>
                  <a:pt x="6145" y="1"/>
                </a:moveTo>
                <a:cubicBezTo>
                  <a:pt x="3954" y="1"/>
                  <a:pt x="1929" y="1191"/>
                  <a:pt x="905" y="3144"/>
                </a:cubicBezTo>
                <a:cubicBezTo>
                  <a:pt x="834" y="3215"/>
                  <a:pt x="905" y="3311"/>
                  <a:pt x="953" y="3382"/>
                </a:cubicBezTo>
                <a:cubicBezTo>
                  <a:pt x="980" y="3395"/>
                  <a:pt x="1004" y="3401"/>
                  <a:pt x="1028" y="3401"/>
                </a:cubicBezTo>
                <a:cubicBezTo>
                  <a:pt x="1088" y="3401"/>
                  <a:pt x="1140" y="3362"/>
                  <a:pt x="1191" y="3311"/>
                </a:cubicBezTo>
                <a:cubicBezTo>
                  <a:pt x="2144" y="1572"/>
                  <a:pt x="3954" y="453"/>
                  <a:pt x="5930" y="405"/>
                </a:cubicBezTo>
                <a:lnTo>
                  <a:pt x="5930" y="1691"/>
                </a:lnTo>
                <a:cubicBezTo>
                  <a:pt x="3644" y="1763"/>
                  <a:pt x="1787" y="3668"/>
                  <a:pt x="1787" y="6002"/>
                </a:cubicBezTo>
                <a:cubicBezTo>
                  <a:pt x="1787" y="8383"/>
                  <a:pt x="3715" y="10312"/>
                  <a:pt x="6097" y="10312"/>
                </a:cubicBezTo>
                <a:cubicBezTo>
                  <a:pt x="6764" y="10312"/>
                  <a:pt x="7407" y="10169"/>
                  <a:pt x="7978" y="9860"/>
                </a:cubicBezTo>
                <a:lnTo>
                  <a:pt x="8002" y="9836"/>
                </a:lnTo>
                <a:cubicBezTo>
                  <a:pt x="8079" y="9664"/>
                  <a:pt x="7986" y="9553"/>
                  <a:pt x="7861" y="9553"/>
                </a:cubicBezTo>
                <a:cubicBezTo>
                  <a:pt x="7830" y="9553"/>
                  <a:pt x="7797" y="9560"/>
                  <a:pt x="7764" y="9574"/>
                </a:cubicBezTo>
                <a:cubicBezTo>
                  <a:pt x="7240" y="9812"/>
                  <a:pt x="6668" y="9931"/>
                  <a:pt x="6097" y="9931"/>
                </a:cubicBezTo>
                <a:cubicBezTo>
                  <a:pt x="3930" y="9931"/>
                  <a:pt x="2144" y="8145"/>
                  <a:pt x="2144" y="5954"/>
                </a:cubicBezTo>
                <a:cubicBezTo>
                  <a:pt x="2144" y="3787"/>
                  <a:pt x="3930" y="2001"/>
                  <a:pt x="6097" y="2001"/>
                </a:cubicBezTo>
                <a:cubicBezTo>
                  <a:pt x="6907" y="2001"/>
                  <a:pt x="7716" y="2239"/>
                  <a:pt x="8359" y="2715"/>
                </a:cubicBezTo>
                <a:cubicBezTo>
                  <a:pt x="9026" y="3168"/>
                  <a:pt x="9526" y="3811"/>
                  <a:pt x="9788" y="4525"/>
                </a:cubicBezTo>
                <a:cubicBezTo>
                  <a:pt x="9907" y="4859"/>
                  <a:pt x="10002" y="5216"/>
                  <a:pt x="10026" y="5573"/>
                </a:cubicBezTo>
                <a:cubicBezTo>
                  <a:pt x="10098" y="6311"/>
                  <a:pt x="9931" y="7097"/>
                  <a:pt x="9621" y="7788"/>
                </a:cubicBezTo>
                <a:cubicBezTo>
                  <a:pt x="9312" y="8336"/>
                  <a:pt x="8907" y="8812"/>
                  <a:pt x="8359" y="9217"/>
                </a:cubicBezTo>
                <a:lnTo>
                  <a:pt x="8359" y="9241"/>
                </a:lnTo>
                <a:cubicBezTo>
                  <a:pt x="8342" y="9398"/>
                  <a:pt x="8441" y="9492"/>
                  <a:pt x="8542" y="9492"/>
                </a:cubicBezTo>
                <a:cubicBezTo>
                  <a:pt x="8578" y="9492"/>
                  <a:pt x="8614" y="9480"/>
                  <a:pt x="8645" y="9455"/>
                </a:cubicBezTo>
                <a:cubicBezTo>
                  <a:pt x="9169" y="9050"/>
                  <a:pt x="9621" y="8526"/>
                  <a:pt x="9907" y="7955"/>
                </a:cubicBezTo>
                <a:cubicBezTo>
                  <a:pt x="10217" y="7383"/>
                  <a:pt x="10360" y="6764"/>
                  <a:pt x="10384" y="6145"/>
                </a:cubicBezTo>
                <a:lnTo>
                  <a:pt x="11670" y="6145"/>
                </a:lnTo>
                <a:cubicBezTo>
                  <a:pt x="11622" y="8264"/>
                  <a:pt x="10360" y="10193"/>
                  <a:pt x="8288" y="11146"/>
                </a:cubicBezTo>
                <a:cubicBezTo>
                  <a:pt x="8240" y="11146"/>
                  <a:pt x="8216" y="11169"/>
                  <a:pt x="8193" y="11169"/>
                </a:cubicBezTo>
                <a:cubicBezTo>
                  <a:pt x="7477" y="11436"/>
                  <a:pt x="6757" y="11564"/>
                  <a:pt x="6058" y="11564"/>
                </a:cubicBezTo>
                <a:cubicBezTo>
                  <a:pt x="4568" y="11564"/>
                  <a:pt x="3173" y="10984"/>
                  <a:pt x="2120" y="9931"/>
                </a:cubicBezTo>
                <a:cubicBezTo>
                  <a:pt x="1072" y="8883"/>
                  <a:pt x="477" y="7454"/>
                  <a:pt x="477" y="5954"/>
                </a:cubicBezTo>
                <a:cubicBezTo>
                  <a:pt x="477" y="5311"/>
                  <a:pt x="596" y="4692"/>
                  <a:pt x="810" y="4073"/>
                </a:cubicBezTo>
                <a:lnTo>
                  <a:pt x="834" y="4001"/>
                </a:lnTo>
                <a:cubicBezTo>
                  <a:pt x="858" y="3906"/>
                  <a:pt x="834" y="3811"/>
                  <a:pt x="739" y="3763"/>
                </a:cubicBezTo>
                <a:cubicBezTo>
                  <a:pt x="716" y="3758"/>
                  <a:pt x="695" y="3755"/>
                  <a:pt x="675" y="3755"/>
                </a:cubicBezTo>
                <a:cubicBezTo>
                  <a:pt x="610" y="3755"/>
                  <a:pt x="555" y="3786"/>
                  <a:pt x="501" y="3858"/>
                </a:cubicBezTo>
                <a:lnTo>
                  <a:pt x="477" y="3906"/>
                </a:lnTo>
                <a:cubicBezTo>
                  <a:pt x="0" y="5216"/>
                  <a:pt x="0" y="6692"/>
                  <a:pt x="524" y="8145"/>
                </a:cubicBezTo>
                <a:cubicBezTo>
                  <a:pt x="524" y="8169"/>
                  <a:pt x="572" y="8193"/>
                  <a:pt x="572" y="8240"/>
                </a:cubicBezTo>
                <a:cubicBezTo>
                  <a:pt x="1596" y="10550"/>
                  <a:pt x="3739" y="11860"/>
                  <a:pt x="6073" y="11860"/>
                </a:cubicBezTo>
                <a:cubicBezTo>
                  <a:pt x="7645" y="11860"/>
                  <a:pt x="9145" y="11241"/>
                  <a:pt x="10264" y="10145"/>
                </a:cubicBezTo>
                <a:cubicBezTo>
                  <a:pt x="10431" y="9979"/>
                  <a:pt x="10574" y="9812"/>
                  <a:pt x="10717" y="9622"/>
                </a:cubicBezTo>
                <a:cubicBezTo>
                  <a:pt x="11169" y="9098"/>
                  <a:pt x="11503" y="8478"/>
                  <a:pt x="11693" y="7812"/>
                </a:cubicBezTo>
                <a:cubicBezTo>
                  <a:pt x="12003" y="7240"/>
                  <a:pt x="12098" y="6526"/>
                  <a:pt x="12098" y="5859"/>
                </a:cubicBezTo>
                <a:cubicBezTo>
                  <a:pt x="12098" y="5740"/>
                  <a:pt x="12098" y="5645"/>
                  <a:pt x="12051" y="5525"/>
                </a:cubicBezTo>
                <a:cubicBezTo>
                  <a:pt x="11931" y="4097"/>
                  <a:pt x="11336" y="2787"/>
                  <a:pt x="10336" y="1763"/>
                </a:cubicBezTo>
                <a:cubicBezTo>
                  <a:pt x="10217" y="1644"/>
                  <a:pt x="10074" y="1525"/>
                  <a:pt x="9931" y="1406"/>
                </a:cubicBezTo>
                <a:cubicBezTo>
                  <a:pt x="9407" y="953"/>
                  <a:pt x="8812" y="596"/>
                  <a:pt x="8121" y="358"/>
                </a:cubicBezTo>
                <a:cubicBezTo>
                  <a:pt x="7478" y="120"/>
                  <a:pt x="6788" y="1"/>
                  <a:pt x="6145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4060" name="Google Shape;14060;p27"/>
          <p:cNvGrpSpPr/>
          <p:nvPr/>
        </p:nvGrpSpPr>
        <p:grpSpPr>
          <a:xfrm>
            <a:off x="2543093" y="2836502"/>
            <a:ext cx="356019" cy="356737"/>
            <a:chOff x="3194038" y="2824908"/>
            <a:chExt cx="297700" cy="298300"/>
          </a:xfrm>
        </p:grpSpPr>
        <p:sp>
          <p:nvSpPr>
            <p:cNvPr id="14061" name="Google Shape;14061;p27"/>
            <p:cNvSpPr/>
            <p:nvPr/>
          </p:nvSpPr>
          <p:spPr>
            <a:xfrm>
              <a:off x="3194038" y="2824908"/>
              <a:ext cx="297700" cy="298300"/>
            </a:xfrm>
            <a:custGeom>
              <a:avLst/>
              <a:gdLst/>
              <a:ahLst/>
              <a:cxnLst/>
              <a:rect l="l" t="t" r="r" b="b"/>
              <a:pathLst>
                <a:path w="11908" h="11932" extrusionOk="0">
                  <a:moveTo>
                    <a:pt x="10812" y="1287"/>
                  </a:moveTo>
                  <a:lnTo>
                    <a:pt x="10812" y="2240"/>
                  </a:lnTo>
                  <a:lnTo>
                    <a:pt x="5954" y="3287"/>
                  </a:lnTo>
                  <a:cubicBezTo>
                    <a:pt x="5882" y="3287"/>
                    <a:pt x="5835" y="3335"/>
                    <a:pt x="5811" y="3359"/>
                  </a:cubicBezTo>
                  <a:lnTo>
                    <a:pt x="3906" y="5955"/>
                  </a:lnTo>
                  <a:lnTo>
                    <a:pt x="3191" y="5955"/>
                  </a:lnTo>
                  <a:cubicBezTo>
                    <a:pt x="3191" y="5955"/>
                    <a:pt x="3001" y="6050"/>
                    <a:pt x="3001" y="6145"/>
                  </a:cubicBezTo>
                  <a:cubicBezTo>
                    <a:pt x="3001" y="6217"/>
                    <a:pt x="3096" y="6312"/>
                    <a:pt x="3191" y="6312"/>
                  </a:cubicBezTo>
                  <a:lnTo>
                    <a:pt x="3930" y="6312"/>
                  </a:lnTo>
                  <a:cubicBezTo>
                    <a:pt x="4025" y="6312"/>
                    <a:pt x="4072" y="6264"/>
                    <a:pt x="4144" y="6193"/>
                  </a:cubicBezTo>
                  <a:lnTo>
                    <a:pt x="6025" y="3597"/>
                  </a:lnTo>
                  <a:lnTo>
                    <a:pt x="10550" y="2621"/>
                  </a:lnTo>
                  <a:lnTo>
                    <a:pt x="8359" y="5859"/>
                  </a:lnTo>
                  <a:lnTo>
                    <a:pt x="6668" y="4740"/>
                  </a:lnTo>
                  <a:cubicBezTo>
                    <a:pt x="6616" y="4709"/>
                    <a:pt x="6560" y="4691"/>
                    <a:pt x="6507" y="4691"/>
                  </a:cubicBezTo>
                  <a:cubicBezTo>
                    <a:pt x="6438" y="4691"/>
                    <a:pt x="6375" y="4721"/>
                    <a:pt x="6335" y="4788"/>
                  </a:cubicBezTo>
                  <a:lnTo>
                    <a:pt x="3858" y="8360"/>
                  </a:lnTo>
                  <a:lnTo>
                    <a:pt x="1810" y="7169"/>
                  </a:lnTo>
                  <a:lnTo>
                    <a:pt x="1810" y="6288"/>
                  </a:lnTo>
                  <a:lnTo>
                    <a:pt x="2382" y="6288"/>
                  </a:lnTo>
                  <a:cubicBezTo>
                    <a:pt x="2453" y="6288"/>
                    <a:pt x="2548" y="6193"/>
                    <a:pt x="2548" y="6097"/>
                  </a:cubicBezTo>
                  <a:cubicBezTo>
                    <a:pt x="2548" y="6026"/>
                    <a:pt x="2382" y="5931"/>
                    <a:pt x="2382" y="5931"/>
                  </a:cubicBezTo>
                  <a:lnTo>
                    <a:pt x="1810" y="5931"/>
                  </a:lnTo>
                  <a:lnTo>
                    <a:pt x="1810" y="4002"/>
                  </a:lnTo>
                  <a:lnTo>
                    <a:pt x="3215" y="4430"/>
                  </a:lnTo>
                  <a:cubicBezTo>
                    <a:pt x="3247" y="4443"/>
                    <a:pt x="3275" y="4449"/>
                    <a:pt x="3301" y="4449"/>
                  </a:cubicBezTo>
                  <a:cubicBezTo>
                    <a:pt x="3372" y="4449"/>
                    <a:pt x="3425" y="4405"/>
                    <a:pt x="3477" y="4335"/>
                  </a:cubicBezTo>
                  <a:lnTo>
                    <a:pt x="4168" y="3311"/>
                  </a:lnTo>
                  <a:lnTo>
                    <a:pt x="5501" y="2049"/>
                  </a:lnTo>
                  <a:lnTo>
                    <a:pt x="10812" y="1287"/>
                  </a:lnTo>
                  <a:close/>
                  <a:moveTo>
                    <a:pt x="10764" y="2978"/>
                  </a:moveTo>
                  <a:lnTo>
                    <a:pt x="10812" y="10694"/>
                  </a:lnTo>
                  <a:lnTo>
                    <a:pt x="1810" y="10694"/>
                  </a:lnTo>
                  <a:lnTo>
                    <a:pt x="1810" y="7622"/>
                  </a:lnTo>
                  <a:lnTo>
                    <a:pt x="3787" y="8765"/>
                  </a:lnTo>
                  <a:cubicBezTo>
                    <a:pt x="3826" y="8781"/>
                    <a:pt x="3866" y="8788"/>
                    <a:pt x="3904" y="8788"/>
                  </a:cubicBezTo>
                  <a:cubicBezTo>
                    <a:pt x="3980" y="8788"/>
                    <a:pt x="4049" y="8757"/>
                    <a:pt x="4096" y="8693"/>
                  </a:cubicBezTo>
                  <a:lnTo>
                    <a:pt x="6573" y="5121"/>
                  </a:lnTo>
                  <a:lnTo>
                    <a:pt x="8264" y="6264"/>
                  </a:lnTo>
                  <a:cubicBezTo>
                    <a:pt x="8303" y="6280"/>
                    <a:pt x="8348" y="6288"/>
                    <a:pt x="8393" y="6288"/>
                  </a:cubicBezTo>
                  <a:cubicBezTo>
                    <a:pt x="8481" y="6288"/>
                    <a:pt x="8565" y="6256"/>
                    <a:pt x="8597" y="6193"/>
                  </a:cubicBezTo>
                  <a:lnTo>
                    <a:pt x="10764" y="2978"/>
                  </a:lnTo>
                  <a:close/>
                  <a:moveTo>
                    <a:pt x="881" y="1"/>
                  </a:moveTo>
                  <a:cubicBezTo>
                    <a:pt x="762" y="1"/>
                    <a:pt x="667" y="49"/>
                    <a:pt x="667" y="168"/>
                  </a:cubicBezTo>
                  <a:lnTo>
                    <a:pt x="667" y="977"/>
                  </a:lnTo>
                  <a:lnTo>
                    <a:pt x="500" y="977"/>
                  </a:lnTo>
                  <a:cubicBezTo>
                    <a:pt x="405" y="977"/>
                    <a:pt x="310" y="1049"/>
                    <a:pt x="310" y="1120"/>
                  </a:cubicBezTo>
                  <a:cubicBezTo>
                    <a:pt x="310" y="1239"/>
                    <a:pt x="381" y="1335"/>
                    <a:pt x="500" y="1335"/>
                  </a:cubicBezTo>
                  <a:lnTo>
                    <a:pt x="715" y="1335"/>
                  </a:lnTo>
                  <a:lnTo>
                    <a:pt x="715" y="2240"/>
                  </a:lnTo>
                  <a:lnTo>
                    <a:pt x="500" y="2240"/>
                  </a:lnTo>
                  <a:cubicBezTo>
                    <a:pt x="405" y="2240"/>
                    <a:pt x="310" y="2287"/>
                    <a:pt x="310" y="2382"/>
                  </a:cubicBezTo>
                  <a:cubicBezTo>
                    <a:pt x="310" y="2502"/>
                    <a:pt x="381" y="2597"/>
                    <a:pt x="500" y="2597"/>
                  </a:cubicBezTo>
                  <a:lnTo>
                    <a:pt x="715" y="2597"/>
                  </a:lnTo>
                  <a:lnTo>
                    <a:pt x="715" y="3478"/>
                  </a:lnTo>
                  <a:lnTo>
                    <a:pt x="500" y="3478"/>
                  </a:lnTo>
                  <a:cubicBezTo>
                    <a:pt x="405" y="3478"/>
                    <a:pt x="310" y="3549"/>
                    <a:pt x="310" y="3621"/>
                  </a:cubicBezTo>
                  <a:cubicBezTo>
                    <a:pt x="310" y="3740"/>
                    <a:pt x="381" y="3835"/>
                    <a:pt x="500" y="3835"/>
                  </a:cubicBezTo>
                  <a:lnTo>
                    <a:pt x="715" y="3835"/>
                  </a:lnTo>
                  <a:lnTo>
                    <a:pt x="715" y="4740"/>
                  </a:lnTo>
                  <a:lnTo>
                    <a:pt x="500" y="4740"/>
                  </a:lnTo>
                  <a:cubicBezTo>
                    <a:pt x="405" y="4740"/>
                    <a:pt x="310" y="4788"/>
                    <a:pt x="310" y="4883"/>
                  </a:cubicBezTo>
                  <a:cubicBezTo>
                    <a:pt x="310" y="5002"/>
                    <a:pt x="381" y="5097"/>
                    <a:pt x="500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0" y="5978"/>
                  </a:lnTo>
                  <a:cubicBezTo>
                    <a:pt x="405" y="5978"/>
                    <a:pt x="310" y="6050"/>
                    <a:pt x="310" y="6121"/>
                  </a:cubicBezTo>
                  <a:cubicBezTo>
                    <a:pt x="310" y="6240"/>
                    <a:pt x="381" y="6336"/>
                    <a:pt x="500" y="6336"/>
                  </a:cubicBezTo>
                  <a:lnTo>
                    <a:pt x="715" y="6336"/>
                  </a:lnTo>
                  <a:lnTo>
                    <a:pt x="715" y="7241"/>
                  </a:lnTo>
                  <a:lnTo>
                    <a:pt x="500" y="7241"/>
                  </a:lnTo>
                  <a:cubicBezTo>
                    <a:pt x="405" y="7241"/>
                    <a:pt x="310" y="7288"/>
                    <a:pt x="310" y="7383"/>
                  </a:cubicBezTo>
                  <a:cubicBezTo>
                    <a:pt x="310" y="7503"/>
                    <a:pt x="381" y="7598"/>
                    <a:pt x="500" y="7598"/>
                  </a:cubicBezTo>
                  <a:lnTo>
                    <a:pt x="715" y="7598"/>
                  </a:lnTo>
                  <a:lnTo>
                    <a:pt x="715" y="8479"/>
                  </a:lnTo>
                  <a:lnTo>
                    <a:pt x="500" y="8479"/>
                  </a:lnTo>
                  <a:cubicBezTo>
                    <a:pt x="405" y="8479"/>
                    <a:pt x="310" y="8550"/>
                    <a:pt x="310" y="8622"/>
                  </a:cubicBezTo>
                  <a:cubicBezTo>
                    <a:pt x="310" y="8741"/>
                    <a:pt x="381" y="8836"/>
                    <a:pt x="500" y="8836"/>
                  </a:cubicBezTo>
                  <a:lnTo>
                    <a:pt x="715" y="8836"/>
                  </a:lnTo>
                  <a:lnTo>
                    <a:pt x="715" y="9741"/>
                  </a:lnTo>
                  <a:lnTo>
                    <a:pt x="476" y="9741"/>
                  </a:lnTo>
                  <a:cubicBezTo>
                    <a:pt x="405" y="9741"/>
                    <a:pt x="310" y="9765"/>
                    <a:pt x="286" y="9860"/>
                  </a:cubicBezTo>
                  <a:cubicBezTo>
                    <a:pt x="238" y="10003"/>
                    <a:pt x="310" y="10122"/>
                    <a:pt x="476" y="10122"/>
                  </a:cubicBezTo>
                  <a:lnTo>
                    <a:pt x="715" y="10122"/>
                  </a:lnTo>
                  <a:lnTo>
                    <a:pt x="715" y="10741"/>
                  </a:lnTo>
                  <a:lnTo>
                    <a:pt x="286" y="10741"/>
                  </a:lnTo>
                  <a:cubicBezTo>
                    <a:pt x="143" y="10741"/>
                    <a:pt x="0" y="10860"/>
                    <a:pt x="0" y="11051"/>
                  </a:cubicBezTo>
                  <a:lnTo>
                    <a:pt x="0" y="11718"/>
                  </a:lnTo>
                  <a:cubicBezTo>
                    <a:pt x="0" y="11813"/>
                    <a:pt x="95" y="11908"/>
                    <a:pt x="167" y="11908"/>
                  </a:cubicBezTo>
                  <a:lnTo>
                    <a:pt x="8716" y="11908"/>
                  </a:lnTo>
                  <a:cubicBezTo>
                    <a:pt x="8740" y="11908"/>
                    <a:pt x="8788" y="11908"/>
                    <a:pt x="8811" y="11884"/>
                  </a:cubicBezTo>
                  <a:cubicBezTo>
                    <a:pt x="8931" y="11718"/>
                    <a:pt x="8835" y="11575"/>
                    <a:pt x="8692" y="11575"/>
                  </a:cubicBezTo>
                  <a:lnTo>
                    <a:pt x="357" y="11575"/>
                  </a:lnTo>
                  <a:lnTo>
                    <a:pt x="357" y="11098"/>
                  </a:lnTo>
                  <a:lnTo>
                    <a:pt x="11550" y="11098"/>
                  </a:lnTo>
                  <a:lnTo>
                    <a:pt x="11550" y="11575"/>
                  </a:lnTo>
                  <a:lnTo>
                    <a:pt x="9502" y="11575"/>
                  </a:lnTo>
                  <a:cubicBezTo>
                    <a:pt x="9407" y="11575"/>
                    <a:pt x="9312" y="11646"/>
                    <a:pt x="9312" y="11718"/>
                  </a:cubicBezTo>
                  <a:cubicBezTo>
                    <a:pt x="9312" y="11837"/>
                    <a:pt x="9383" y="11932"/>
                    <a:pt x="9502" y="11932"/>
                  </a:cubicBezTo>
                  <a:lnTo>
                    <a:pt x="11598" y="11932"/>
                  </a:lnTo>
                  <a:cubicBezTo>
                    <a:pt x="11764" y="11932"/>
                    <a:pt x="11907" y="11813"/>
                    <a:pt x="11907" y="11646"/>
                  </a:cubicBezTo>
                  <a:lnTo>
                    <a:pt x="11907" y="11051"/>
                  </a:lnTo>
                  <a:cubicBezTo>
                    <a:pt x="11884" y="10837"/>
                    <a:pt x="11764" y="10694"/>
                    <a:pt x="11574" y="10694"/>
                  </a:cubicBezTo>
                  <a:lnTo>
                    <a:pt x="11121" y="10694"/>
                  </a:lnTo>
                  <a:lnTo>
                    <a:pt x="11121" y="1120"/>
                  </a:lnTo>
                  <a:lnTo>
                    <a:pt x="11121" y="1073"/>
                  </a:lnTo>
                  <a:cubicBezTo>
                    <a:pt x="11101" y="1032"/>
                    <a:pt x="11027" y="973"/>
                    <a:pt x="10977" y="973"/>
                  </a:cubicBezTo>
                  <a:cubicBezTo>
                    <a:pt x="10969" y="973"/>
                    <a:pt x="10961" y="974"/>
                    <a:pt x="10955" y="977"/>
                  </a:cubicBezTo>
                  <a:lnTo>
                    <a:pt x="5406" y="1787"/>
                  </a:lnTo>
                  <a:cubicBezTo>
                    <a:pt x="5358" y="1787"/>
                    <a:pt x="5311" y="1811"/>
                    <a:pt x="5287" y="1835"/>
                  </a:cubicBezTo>
                  <a:lnTo>
                    <a:pt x="3930" y="3121"/>
                  </a:lnTo>
                  <a:lnTo>
                    <a:pt x="3882" y="3144"/>
                  </a:lnTo>
                  <a:lnTo>
                    <a:pt x="3239" y="4145"/>
                  </a:lnTo>
                  <a:lnTo>
                    <a:pt x="1786" y="3668"/>
                  </a:lnTo>
                  <a:cubicBezTo>
                    <a:pt x="1756" y="3657"/>
                    <a:pt x="1727" y="3651"/>
                    <a:pt x="1698" y="3651"/>
                  </a:cubicBezTo>
                  <a:cubicBezTo>
                    <a:pt x="1611" y="3651"/>
                    <a:pt x="1530" y="3704"/>
                    <a:pt x="1477" y="3811"/>
                  </a:cubicBezTo>
                  <a:cubicBezTo>
                    <a:pt x="1477" y="3835"/>
                    <a:pt x="1453" y="3859"/>
                    <a:pt x="1453" y="3907"/>
                  </a:cubicBezTo>
                  <a:lnTo>
                    <a:pt x="1453" y="10717"/>
                  </a:lnTo>
                  <a:lnTo>
                    <a:pt x="1024" y="10717"/>
                  </a:lnTo>
                  <a:lnTo>
                    <a:pt x="1024" y="168"/>
                  </a:lnTo>
                  <a:cubicBezTo>
                    <a:pt x="1024" y="96"/>
                    <a:pt x="977" y="1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62" name="Google Shape;14062;p27"/>
            <p:cNvSpPr/>
            <p:nvPr/>
          </p:nvSpPr>
          <p:spPr>
            <a:xfrm>
              <a:off x="3233913" y="2848733"/>
              <a:ext cx="11925" cy="8950"/>
            </a:xfrm>
            <a:custGeom>
              <a:avLst/>
              <a:gdLst/>
              <a:ahLst/>
              <a:cxnLst/>
              <a:rect l="l" t="t" r="r" b="b"/>
              <a:pathLst>
                <a:path w="477" h="358" extrusionOk="0">
                  <a:moveTo>
                    <a:pt x="191" y="1"/>
                  </a:moveTo>
                  <a:cubicBezTo>
                    <a:pt x="96" y="1"/>
                    <a:pt x="1" y="72"/>
                    <a:pt x="1" y="143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10" y="358"/>
                  </a:lnTo>
                  <a:cubicBezTo>
                    <a:pt x="406" y="358"/>
                    <a:pt x="477" y="310"/>
                    <a:pt x="477" y="215"/>
                  </a:cubicBezTo>
                  <a:cubicBezTo>
                    <a:pt x="477" y="96"/>
                    <a:pt x="429" y="1"/>
                    <a:pt x="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63" name="Google Shape;14063;p27"/>
            <p:cNvSpPr/>
            <p:nvPr/>
          </p:nvSpPr>
          <p:spPr>
            <a:xfrm>
              <a:off x="3320238" y="2848733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215" y="1"/>
                  </a:moveTo>
                  <a:cubicBezTo>
                    <a:pt x="120" y="1"/>
                    <a:pt x="25" y="72"/>
                    <a:pt x="25" y="143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25" y="1"/>
                    <a:pt x="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64" name="Google Shape;14064;p27"/>
            <p:cNvSpPr/>
            <p:nvPr/>
          </p:nvSpPr>
          <p:spPr>
            <a:xfrm>
              <a:off x="3342863" y="2848733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215" y="1"/>
                  </a:moveTo>
                  <a:cubicBezTo>
                    <a:pt x="120" y="1"/>
                    <a:pt x="25" y="72"/>
                    <a:pt x="25" y="143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01" y="1"/>
                    <a:pt x="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65" name="Google Shape;14065;p27"/>
            <p:cNvSpPr/>
            <p:nvPr/>
          </p:nvSpPr>
          <p:spPr>
            <a:xfrm>
              <a:off x="3275588" y="2848733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215" y="1"/>
                  </a:moveTo>
                  <a:cubicBezTo>
                    <a:pt x="120" y="1"/>
                    <a:pt x="25" y="72"/>
                    <a:pt x="25" y="143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25" y="1"/>
                    <a:pt x="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66" name="Google Shape;14066;p27"/>
            <p:cNvSpPr/>
            <p:nvPr/>
          </p:nvSpPr>
          <p:spPr>
            <a:xfrm>
              <a:off x="3298213" y="2848733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215" y="1"/>
                  </a:moveTo>
                  <a:cubicBezTo>
                    <a:pt x="120" y="1"/>
                    <a:pt x="24" y="72"/>
                    <a:pt x="24" y="143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01" y="1"/>
                    <a:pt x="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67" name="Google Shape;14067;p27"/>
            <p:cNvSpPr/>
            <p:nvPr/>
          </p:nvSpPr>
          <p:spPr>
            <a:xfrm>
              <a:off x="3253563" y="2848733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215" y="1"/>
                  </a:moveTo>
                  <a:cubicBezTo>
                    <a:pt x="120" y="1"/>
                    <a:pt x="24" y="72"/>
                    <a:pt x="24" y="143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01" y="1"/>
                    <a:pt x="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68" name="Google Shape;14068;p27"/>
            <p:cNvSpPr/>
            <p:nvPr/>
          </p:nvSpPr>
          <p:spPr>
            <a:xfrm>
              <a:off x="3364888" y="2848733"/>
              <a:ext cx="11950" cy="8950"/>
            </a:xfrm>
            <a:custGeom>
              <a:avLst/>
              <a:gdLst/>
              <a:ahLst/>
              <a:cxnLst/>
              <a:rect l="l" t="t" r="r" b="b"/>
              <a:pathLst>
                <a:path w="478" h="358" extrusionOk="0">
                  <a:moveTo>
                    <a:pt x="215" y="1"/>
                  </a:moveTo>
                  <a:cubicBezTo>
                    <a:pt x="120" y="1"/>
                    <a:pt x="25" y="72"/>
                    <a:pt x="25" y="143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10" y="358"/>
                  </a:lnTo>
                  <a:cubicBezTo>
                    <a:pt x="382" y="358"/>
                    <a:pt x="477" y="310"/>
                    <a:pt x="477" y="215"/>
                  </a:cubicBezTo>
                  <a:cubicBezTo>
                    <a:pt x="477" y="96"/>
                    <a:pt x="430" y="1"/>
                    <a:pt x="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069" name="Google Shape;14069;p27"/>
          <p:cNvGrpSpPr/>
          <p:nvPr/>
        </p:nvGrpSpPr>
        <p:grpSpPr>
          <a:xfrm>
            <a:off x="3233738" y="2836323"/>
            <a:ext cx="370281" cy="356946"/>
            <a:chOff x="3644113" y="2824758"/>
            <a:chExt cx="309625" cy="298475"/>
          </a:xfrm>
        </p:grpSpPr>
        <p:sp>
          <p:nvSpPr>
            <p:cNvPr id="14070" name="Google Shape;14070;p27"/>
            <p:cNvSpPr/>
            <p:nvPr/>
          </p:nvSpPr>
          <p:spPr>
            <a:xfrm>
              <a:off x="3780463" y="2959483"/>
              <a:ext cx="50625" cy="8950"/>
            </a:xfrm>
            <a:custGeom>
              <a:avLst/>
              <a:gdLst/>
              <a:ahLst/>
              <a:cxnLst/>
              <a:rect l="l" t="t" r="r" b="b"/>
              <a:pathLst>
                <a:path w="2025" h="358" extrusionOk="0">
                  <a:moveTo>
                    <a:pt x="215" y="0"/>
                  </a:moveTo>
                  <a:cubicBezTo>
                    <a:pt x="119" y="0"/>
                    <a:pt x="48" y="71"/>
                    <a:pt x="24" y="143"/>
                  </a:cubicBezTo>
                  <a:cubicBezTo>
                    <a:pt x="0" y="262"/>
                    <a:pt x="96" y="357"/>
                    <a:pt x="215" y="357"/>
                  </a:cubicBezTo>
                  <a:lnTo>
                    <a:pt x="1810" y="357"/>
                  </a:lnTo>
                  <a:cubicBezTo>
                    <a:pt x="1929" y="357"/>
                    <a:pt x="2025" y="262"/>
                    <a:pt x="2001" y="143"/>
                  </a:cubicBezTo>
                  <a:cubicBezTo>
                    <a:pt x="1929" y="71"/>
                    <a:pt x="1882" y="0"/>
                    <a:pt x="17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71" name="Google Shape;14071;p27"/>
            <p:cNvSpPr/>
            <p:nvPr/>
          </p:nvSpPr>
          <p:spPr>
            <a:xfrm>
              <a:off x="3789988" y="2977333"/>
              <a:ext cx="30375" cy="8950"/>
            </a:xfrm>
            <a:custGeom>
              <a:avLst/>
              <a:gdLst/>
              <a:ahLst/>
              <a:cxnLst/>
              <a:rect l="l" t="t" r="r" b="b"/>
              <a:pathLst>
                <a:path w="1215" h="358" extrusionOk="0">
                  <a:moveTo>
                    <a:pt x="215" y="0"/>
                  </a:moveTo>
                  <a:cubicBezTo>
                    <a:pt x="96" y="0"/>
                    <a:pt x="0" y="96"/>
                    <a:pt x="24" y="215"/>
                  </a:cubicBezTo>
                  <a:cubicBezTo>
                    <a:pt x="72" y="310"/>
                    <a:pt x="120" y="358"/>
                    <a:pt x="215" y="358"/>
                  </a:cubicBezTo>
                  <a:lnTo>
                    <a:pt x="1024" y="358"/>
                  </a:lnTo>
                  <a:cubicBezTo>
                    <a:pt x="1096" y="358"/>
                    <a:pt x="1167" y="310"/>
                    <a:pt x="1191" y="215"/>
                  </a:cubicBezTo>
                  <a:cubicBezTo>
                    <a:pt x="1215" y="96"/>
                    <a:pt x="1144" y="0"/>
                    <a:pt x="10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72" name="Google Shape;14072;p27"/>
            <p:cNvSpPr/>
            <p:nvPr/>
          </p:nvSpPr>
          <p:spPr>
            <a:xfrm>
              <a:off x="3644113" y="2824758"/>
              <a:ext cx="309625" cy="298475"/>
            </a:xfrm>
            <a:custGeom>
              <a:avLst/>
              <a:gdLst/>
              <a:ahLst/>
              <a:cxnLst/>
              <a:rect l="l" t="t" r="r" b="b"/>
              <a:pathLst>
                <a:path w="12385" h="11939" extrusionOk="0">
                  <a:moveTo>
                    <a:pt x="6455" y="340"/>
                  </a:moveTo>
                  <a:cubicBezTo>
                    <a:pt x="6931" y="340"/>
                    <a:pt x="7336" y="721"/>
                    <a:pt x="7336" y="1198"/>
                  </a:cubicBezTo>
                  <a:cubicBezTo>
                    <a:pt x="7336" y="1674"/>
                    <a:pt x="6931" y="2055"/>
                    <a:pt x="6455" y="2055"/>
                  </a:cubicBezTo>
                  <a:cubicBezTo>
                    <a:pt x="5955" y="2031"/>
                    <a:pt x="5597" y="1650"/>
                    <a:pt x="5597" y="1198"/>
                  </a:cubicBezTo>
                  <a:cubicBezTo>
                    <a:pt x="5597" y="721"/>
                    <a:pt x="5978" y="340"/>
                    <a:pt x="6455" y="340"/>
                  </a:cubicBezTo>
                  <a:close/>
                  <a:moveTo>
                    <a:pt x="9789" y="1722"/>
                  </a:moveTo>
                  <a:cubicBezTo>
                    <a:pt x="10003" y="1722"/>
                    <a:pt x="10241" y="1817"/>
                    <a:pt x="10384" y="1960"/>
                  </a:cubicBezTo>
                  <a:cubicBezTo>
                    <a:pt x="10551" y="2126"/>
                    <a:pt x="10622" y="2365"/>
                    <a:pt x="10622" y="2555"/>
                  </a:cubicBezTo>
                  <a:cubicBezTo>
                    <a:pt x="10622" y="2769"/>
                    <a:pt x="10551" y="3008"/>
                    <a:pt x="10384" y="3150"/>
                  </a:cubicBezTo>
                  <a:cubicBezTo>
                    <a:pt x="10229" y="3317"/>
                    <a:pt x="10015" y="3401"/>
                    <a:pt x="9795" y="3401"/>
                  </a:cubicBezTo>
                  <a:cubicBezTo>
                    <a:pt x="9574" y="3401"/>
                    <a:pt x="9348" y="3317"/>
                    <a:pt x="9169" y="3150"/>
                  </a:cubicBezTo>
                  <a:cubicBezTo>
                    <a:pt x="9027" y="3008"/>
                    <a:pt x="8931" y="2769"/>
                    <a:pt x="8931" y="2555"/>
                  </a:cubicBezTo>
                  <a:cubicBezTo>
                    <a:pt x="8931" y="2365"/>
                    <a:pt x="9027" y="2126"/>
                    <a:pt x="9193" y="1960"/>
                  </a:cubicBezTo>
                  <a:cubicBezTo>
                    <a:pt x="9384" y="1793"/>
                    <a:pt x="9598" y="1722"/>
                    <a:pt x="9789" y="1722"/>
                  </a:cubicBezTo>
                  <a:close/>
                  <a:moveTo>
                    <a:pt x="3073" y="1769"/>
                  </a:moveTo>
                  <a:cubicBezTo>
                    <a:pt x="3263" y="1769"/>
                    <a:pt x="3525" y="1865"/>
                    <a:pt x="3668" y="2007"/>
                  </a:cubicBezTo>
                  <a:cubicBezTo>
                    <a:pt x="3811" y="2150"/>
                    <a:pt x="3906" y="2388"/>
                    <a:pt x="3906" y="2603"/>
                  </a:cubicBezTo>
                  <a:cubicBezTo>
                    <a:pt x="3930" y="2817"/>
                    <a:pt x="3835" y="3008"/>
                    <a:pt x="3692" y="3198"/>
                  </a:cubicBezTo>
                  <a:cubicBezTo>
                    <a:pt x="3525" y="3365"/>
                    <a:pt x="3311" y="3448"/>
                    <a:pt x="3094" y="3448"/>
                  </a:cubicBezTo>
                  <a:cubicBezTo>
                    <a:pt x="2876" y="3448"/>
                    <a:pt x="2656" y="3365"/>
                    <a:pt x="2478" y="3198"/>
                  </a:cubicBezTo>
                  <a:cubicBezTo>
                    <a:pt x="2335" y="3055"/>
                    <a:pt x="2239" y="2817"/>
                    <a:pt x="2239" y="2603"/>
                  </a:cubicBezTo>
                  <a:cubicBezTo>
                    <a:pt x="2239" y="2365"/>
                    <a:pt x="2335" y="2150"/>
                    <a:pt x="2478" y="2007"/>
                  </a:cubicBezTo>
                  <a:cubicBezTo>
                    <a:pt x="2644" y="1817"/>
                    <a:pt x="2859" y="1769"/>
                    <a:pt x="3073" y="1769"/>
                  </a:cubicBezTo>
                  <a:close/>
                  <a:moveTo>
                    <a:pt x="1692" y="5079"/>
                  </a:moveTo>
                  <a:cubicBezTo>
                    <a:pt x="2168" y="5079"/>
                    <a:pt x="2573" y="5460"/>
                    <a:pt x="2573" y="5937"/>
                  </a:cubicBezTo>
                  <a:cubicBezTo>
                    <a:pt x="2573" y="6413"/>
                    <a:pt x="2168" y="6794"/>
                    <a:pt x="1692" y="6794"/>
                  </a:cubicBezTo>
                  <a:cubicBezTo>
                    <a:pt x="1215" y="6794"/>
                    <a:pt x="834" y="6413"/>
                    <a:pt x="834" y="5937"/>
                  </a:cubicBezTo>
                  <a:cubicBezTo>
                    <a:pt x="834" y="5460"/>
                    <a:pt x="1215" y="5079"/>
                    <a:pt x="1692" y="5079"/>
                  </a:cubicBezTo>
                  <a:close/>
                  <a:moveTo>
                    <a:pt x="11170" y="5079"/>
                  </a:moveTo>
                  <a:cubicBezTo>
                    <a:pt x="11646" y="5079"/>
                    <a:pt x="12027" y="5460"/>
                    <a:pt x="12027" y="5937"/>
                  </a:cubicBezTo>
                  <a:cubicBezTo>
                    <a:pt x="12027" y="6413"/>
                    <a:pt x="11646" y="6794"/>
                    <a:pt x="11170" y="6794"/>
                  </a:cubicBezTo>
                  <a:cubicBezTo>
                    <a:pt x="10694" y="6794"/>
                    <a:pt x="10313" y="6413"/>
                    <a:pt x="10313" y="5937"/>
                  </a:cubicBezTo>
                  <a:cubicBezTo>
                    <a:pt x="10313" y="5460"/>
                    <a:pt x="10694" y="5079"/>
                    <a:pt x="11170" y="5079"/>
                  </a:cubicBezTo>
                  <a:close/>
                  <a:moveTo>
                    <a:pt x="3073" y="8461"/>
                  </a:moveTo>
                  <a:cubicBezTo>
                    <a:pt x="3263" y="8461"/>
                    <a:pt x="3525" y="8556"/>
                    <a:pt x="3668" y="8699"/>
                  </a:cubicBezTo>
                  <a:cubicBezTo>
                    <a:pt x="3811" y="8842"/>
                    <a:pt x="3906" y="9080"/>
                    <a:pt x="3906" y="9295"/>
                  </a:cubicBezTo>
                  <a:cubicBezTo>
                    <a:pt x="3906" y="9509"/>
                    <a:pt x="3835" y="9723"/>
                    <a:pt x="3692" y="9890"/>
                  </a:cubicBezTo>
                  <a:cubicBezTo>
                    <a:pt x="3525" y="10057"/>
                    <a:pt x="3311" y="10140"/>
                    <a:pt x="3094" y="10140"/>
                  </a:cubicBezTo>
                  <a:cubicBezTo>
                    <a:pt x="2876" y="10140"/>
                    <a:pt x="2656" y="10057"/>
                    <a:pt x="2478" y="9890"/>
                  </a:cubicBezTo>
                  <a:cubicBezTo>
                    <a:pt x="2335" y="9747"/>
                    <a:pt x="2239" y="9509"/>
                    <a:pt x="2239" y="9295"/>
                  </a:cubicBezTo>
                  <a:cubicBezTo>
                    <a:pt x="2239" y="9080"/>
                    <a:pt x="2335" y="8842"/>
                    <a:pt x="2478" y="8699"/>
                  </a:cubicBezTo>
                  <a:cubicBezTo>
                    <a:pt x="2644" y="8533"/>
                    <a:pt x="2859" y="8461"/>
                    <a:pt x="3073" y="8461"/>
                  </a:cubicBezTo>
                  <a:close/>
                  <a:moveTo>
                    <a:pt x="6431" y="9795"/>
                  </a:moveTo>
                  <a:cubicBezTo>
                    <a:pt x="6907" y="9795"/>
                    <a:pt x="7288" y="10200"/>
                    <a:pt x="7288" y="10676"/>
                  </a:cubicBezTo>
                  <a:cubicBezTo>
                    <a:pt x="7288" y="11152"/>
                    <a:pt x="6907" y="11533"/>
                    <a:pt x="6431" y="11533"/>
                  </a:cubicBezTo>
                  <a:cubicBezTo>
                    <a:pt x="5955" y="11533"/>
                    <a:pt x="5573" y="11152"/>
                    <a:pt x="5573" y="10676"/>
                  </a:cubicBezTo>
                  <a:cubicBezTo>
                    <a:pt x="5573" y="10200"/>
                    <a:pt x="5955" y="9795"/>
                    <a:pt x="6431" y="9795"/>
                  </a:cubicBezTo>
                  <a:close/>
                  <a:moveTo>
                    <a:pt x="6382" y="1"/>
                  </a:moveTo>
                  <a:cubicBezTo>
                    <a:pt x="5722" y="1"/>
                    <a:pt x="5192" y="546"/>
                    <a:pt x="5192" y="1198"/>
                  </a:cubicBezTo>
                  <a:cubicBezTo>
                    <a:pt x="5192" y="1793"/>
                    <a:pt x="5621" y="2293"/>
                    <a:pt x="6216" y="2388"/>
                  </a:cubicBezTo>
                  <a:lnTo>
                    <a:pt x="6216" y="3436"/>
                  </a:lnTo>
                  <a:cubicBezTo>
                    <a:pt x="5669" y="3460"/>
                    <a:pt x="5145" y="3698"/>
                    <a:pt x="4740" y="4055"/>
                  </a:cubicBezTo>
                  <a:lnTo>
                    <a:pt x="4002" y="3317"/>
                  </a:lnTo>
                  <a:cubicBezTo>
                    <a:pt x="4240" y="2984"/>
                    <a:pt x="4287" y="2555"/>
                    <a:pt x="4145" y="2150"/>
                  </a:cubicBezTo>
                  <a:cubicBezTo>
                    <a:pt x="3919" y="1657"/>
                    <a:pt x="3469" y="1406"/>
                    <a:pt x="3021" y="1406"/>
                  </a:cubicBezTo>
                  <a:cubicBezTo>
                    <a:pt x="2711" y="1406"/>
                    <a:pt x="2402" y="1526"/>
                    <a:pt x="2168" y="1769"/>
                  </a:cubicBezTo>
                  <a:cubicBezTo>
                    <a:pt x="1835" y="2103"/>
                    <a:pt x="1739" y="2603"/>
                    <a:pt x="1906" y="3079"/>
                  </a:cubicBezTo>
                  <a:cubicBezTo>
                    <a:pt x="2120" y="3579"/>
                    <a:pt x="2597" y="3817"/>
                    <a:pt x="3049" y="3817"/>
                  </a:cubicBezTo>
                  <a:cubicBezTo>
                    <a:pt x="3311" y="3817"/>
                    <a:pt x="3549" y="3722"/>
                    <a:pt x="3764" y="3579"/>
                  </a:cubicBezTo>
                  <a:lnTo>
                    <a:pt x="4502" y="4317"/>
                  </a:lnTo>
                  <a:cubicBezTo>
                    <a:pt x="4407" y="4413"/>
                    <a:pt x="4311" y="4532"/>
                    <a:pt x="4264" y="4651"/>
                  </a:cubicBezTo>
                  <a:cubicBezTo>
                    <a:pt x="4278" y="4781"/>
                    <a:pt x="4372" y="4841"/>
                    <a:pt x="4460" y="4841"/>
                  </a:cubicBezTo>
                  <a:cubicBezTo>
                    <a:pt x="4516" y="4841"/>
                    <a:pt x="4569" y="4816"/>
                    <a:pt x="4597" y="4770"/>
                  </a:cubicBezTo>
                  <a:cubicBezTo>
                    <a:pt x="4669" y="4651"/>
                    <a:pt x="4764" y="4532"/>
                    <a:pt x="4859" y="4436"/>
                  </a:cubicBezTo>
                  <a:cubicBezTo>
                    <a:pt x="5264" y="4032"/>
                    <a:pt x="5812" y="3817"/>
                    <a:pt x="6383" y="3817"/>
                  </a:cubicBezTo>
                  <a:cubicBezTo>
                    <a:pt x="8074" y="3817"/>
                    <a:pt x="9312" y="5770"/>
                    <a:pt x="7979" y="7532"/>
                  </a:cubicBezTo>
                  <a:lnTo>
                    <a:pt x="7955" y="7556"/>
                  </a:lnTo>
                  <a:cubicBezTo>
                    <a:pt x="7427" y="7957"/>
                    <a:pt x="6884" y="8130"/>
                    <a:pt x="6382" y="8130"/>
                  </a:cubicBezTo>
                  <a:cubicBezTo>
                    <a:pt x="5185" y="8130"/>
                    <a:pt x="4216" y="7152"/>
                    <a:pt x="4216" y="5961"/>
                  </a:cubicBezTo>
                  <a:cubicBezTo>
                    <a:pt x="4216" y="5770"/>
                    <a:pt x="4264" y="5580"/>
                    <a:pt x="4287" y="5389"/>
                  </a:cubicBezTo>
                  <a:cubicBezTo>
                    <a:pt x="4232" y="5300"/>
                    <a:pt x="4156" y="5263"/>
                    <a:pt x="4088" y="5263"/>
                  </a:cubicBezTo>
                  <a:cubicBezTo>
                    <a:pt x="4010" y="5263"/>
                    <a:pt x="3943" y="5313"/>
                    <a:pt x="3930" y="5389"/>
                  </a:cubicBezTo>
                  <a:cubicBezTo>
                    <a:pt x="3906" y="5508"/>
                    <a:pt x="3859" y="5651"/>
                    <a:pt x="3859" y="5794"/>
                  </a:cubicBezTo>
                  <a:lnTo>
                    <a:pt x="2835" y="5794"/>
                  </a:lnTo>
                  <a:cubicBezTo>
                    <a:pt x="2740" y="5199"/>
                    <a:pt x="2239" y="4746"/>
                    <a:pt x="1644" y="4746"/>
                  </a:cubicBezTo>
                  <a:cubicBezTo>
                    <a:pt x="692" y="4746"/>
                    <a:pt x="1" y="5842"/>
                    <a:pt x="739" y="6818"/>
                  </a:cubicBezTo>
                  <a:lnTo>
                    <a:pt x="787" y="6866"/>
                  </a:lnTo>
                  <a:cubicBezTo>
                    <a:pt x="1069" y="7073"/>
                    <a:pt x="1362" y="7163"/>
                    <a:pt x="1637" y="7163"/>
                  </a:cubicBezTo>
                  <a:cubicBezTo>
                    <a:pt x="2242" y="7163"/>
                    <a:pt x="2753" y="6725"/>
                    <a:pt x="2835" y="6151"/>
                  </a:cubicBezTo>
                  <a:lnTo>
                    <a:pt x="3859" y="6151"/>
                  </a:lnTo>
                  <a:cubicBezTo>
                    <a:pt x="3906" y="6699"/>
                    <a:pt x="4145" y="7223"/>
                    <a:pt x="4502" y="7628"/>
                  </a:cubicBezTo>
                  <a:lnTo>
                    <a:pt x="3764" y="8366"/>
                  </a:lnTo>
                  <a:cubicBezTo>
                    <a:pt x="3540" y="8206"/>
                    <a:pt x="3288" y="8127"/>
                    <a:pt x="3037" y="8127"/>
                  </a:cubicBezTo>
                  <a:cubicBezTo>
                    <a:pt x="2727" y="8127"/>
                    <a:pt x="2418" y="8248"/>
                    <a:pt x="2168" y="8485"/>
                  </a:cubicBezTo>
                  <a:cubicBezTo>
                    <a:pt x="1835" y="8818"/>
                    <a:pt x="1739" y="9318"/>
                    <a:pt x="1906" y="9795"/>
                  </a:cubicBezTo>
                  <a:cubicBezTo>
                    <a:pt x="2120" y="10319"/>
                    <a:pt x="2597" y="10557"/>
                    <a:pt x="3049" y="10557"/>
                  </a:cubicBezTo>
                  <a:cubicBezTo>
                    <a:pt x="3335" y="10557"/>
                    <a:pt x="3668" y="10438"/>
                    <a:pt x="3906" y="10200"/>
                  </a:cubicBezTo>
                  <a:cubicBezTo>
                    <a:pt x="4145" y="9961"/>
                    <a:pt x="4264" y="9652"/>
                    <a:pt x="4264" y="9318"/>
                  </a:cubicBezTo>
                  <a:cubicBezTo>
                    <a:pt x="4264" y="9056"/>
                    <a:pt x="4168" y="8818"/>
                    <a:pt x="4026" y="8604"/>
                  </a:cubicBezTo>
                  <a:lnTo>
                    <a:pt x="4764" y="7866"/>
                  </a:lnTo>
                  <a:cubicBezTo>
                    <a:pt x="5145" y="8223"/>
                    <a:pt x="5693" y="8437"/>
                    <a:pt x="6240" y="8485"/>
                  </a:cubicBezTo>
                  <a:lnTo>
                    <a:pt x="6240" y="9533"/>
                  </a:lnTo>
                  <a:cubicBezTo>
                    <a:pt x="5383" y="9652"/>
                    <a:pt x="4859" y="10676"/>
                    <a:pt x="5550" y="11581"/>
                  </a:cubicBezTo>
                  <a:lnTo>
                    <a:pt x="5573" y="11628"/>
                  </a:lnTo>
                  <a:cubicBezTo>
                    <a:pt x="5860" y="11845"/>
                    <a:pt x="6157" y="11939"/>
                    <a:pt x="6433" y="11939"/>
                  </a:cubicBezTo>
                  <a:cubicBezTo>
                    <a:pt x="7099" y="11939"/>
                    <a:pt x="7645" y="11396"/>
                    <a:pt x="7645" y="10723"/>
                  </a:cubicBezTo>
                  <a:cubicBezTo>
                    <a:pt x="7645" y="10128"/>
                    <a:pt x="7217" y="9628"/>
                    <a:pt x="6621" y="9533"/>
                  </a:cubicBezTo>
                  <a:lnTo>
                    <a:pt x="6621" y="8485"/>
                  </a:lnTo>
                  <a:cubicBezTo>
                    <a:pt x="7169" y="8461"/>
                    <a:pt x="7693" y="8223"/>
                    <a:pt x="8098" y="7866"/>
                  </a:cubicBezTo>
                  <a:lnTo>
                    <a:pt x="8836" y="8604"/>
                  </a:lnTo>
                  <a:cubicBezTo>
                    <a:pt x="8693" y="8818"/>
                    <a:pt x="8598" y="9056"/>
                    <a:pt x="8598" y="9318"/>
                  </a:cubicBezTo>
                  <a:cubicBezTo>
                    <a:pt x="8598" y="9795"/>
                    <a:pt x="8907" y="10247"/>
                    <a:pt x="9384" y="10462"/>
                  </a:cubicBezTo>
                  <a:cubicBezTo>
                    <a:pt x="9503" y="10485"/>
                    <a:pt x="9646" y="10509"/>
                    <a:pt x="9789" y="10509"/>
                  </a:cubicBezTo>
                  <a:cubicBezTo>
                    <a:pt x="10098" y="10509"/>
                    <a:pt x="10384" y="10390"/>
                    <a:pt x="10622" y="10200"/>
                  </a:cubicBezTo>
                  <a:cubicBezTo>
                    <a:pt x="10657" y="10042"/>
                    <a:pt x="10550" y="9948"/>
                    <a:pt x="10444" y="9948"/>
                  </a:cubicBezTo>
                  <a:cubicBezTo>
                    <a:pt x="10406" y="9948"/>
                    <a:pt x="10368" y="9960"/>
                    <a:pt x="10336" y="9985"/>
                  </a:cubicBezTo>
                  <a:cubicBezTo>
                    <a:pt x="10182" y="10117"/>
                    <a:pt x="9993" y="10183"/>
                    <a:pt x="9801" y="10183"/>
                  </a:cubicBezTo>
                  <a:cubicBezTo>
                    <a:pt x="9577" y="10183"/>
                    <a:pt x="9349" y="10093"/>
                    <a:pt x="9169" y="9914"/>
                  </a:cubicBezTo>
                  <a:cubicBezTo>
                    <a:pt x="9027" y="9771"/>
                    <a:pt x="8931" y="9533"/>
                    <a:pt x="8931" y="9318"/>
                  </a:cubicBezTo>
                  <a:cubicBezTo>
                    <a:pt x="8931" y="9128"/>
                    <a:pt x="9027" y="8890"/>
                    <a:pt x="9169" y="8723"/>
                  </a:cubicBezTo>
                  <a:cubicBezTo>
                    <a:pt x="9336" y="8568"/>
                    <a:pt x="9550" y="8491"/>
                    <a:pt x="9768" y="8491"/>
                  </a:cubicBezTo>
                  <a:cubicBezTo>
                    <a:pt x="9985" y="8491"/>
                    <a:pt x="10205" y="8568"/>
                    <a:pt x="10384" y="8723"/>
                  </a:cubicBezTo>
                  <a:cubicBezTo>
                    <a:pt x="10598" y="8937"/>
                    <a:pt x="10694" y="9199"/>
                    <a:pt x="10622" y="9509"/>
                  </a:cubicBezTo>
                  <a:cubicBezTo>
                    <a:pt x="10669" y="9575"/>
                    <a:pt x="10732" y="9604"/>
                    <a:pt x="10791" y="9604"/>
                  </a:cubicBezTo>
                  <a:cubicBezTo>
                    <a:pt x="10881" y="9604"/>
                    <a:pt x="10965" y="9538"/>
                    <a:pt x="10979" y="9437"/>
                  </a:cubicBezTo>
                  <a:cubicBezTo>
                    <a:pt x="11027" y="9080"/>
                    <a:pt x="10908" y="8723"/>
                    <a:pt x="10622" y="8461"/>
                  </a:cubicBezTo>
                  <a:cubicBezTo>
                    <a:pt x="10395" y="8234"/>
                    <a:pt x="10077" y="8111"/>
                    <a:pt x="9758" y="8111"/>
                  </a:cubicBezTo>
                  <a:cubicBezTo>
                    <a:pt x="9509" y="8111"/>
                    <a:pt x="9259" y="8186"/>
                    <a:pt x="9050" y="8342"/>
                  </a:cubicBezTo>
                  <a:lnTo>
                    <a:pt x="8312" y="7604"/>
                  </a:lnTo>
                  <a:cubicBezTo>
                    <a:pt x="8669" y="7223"/>
                    <a:pt x="8884" y="6675"/>
                    <a:pt x="8931" y="6103"/>
                  </a:cubicBezTo>
                  <a:lnTo>
                    <a:pt x="9979" y="6103"/>
                  </a:lnTo>
                  <a:cubicBezTo>
                    <a:pt x="10074" y="6699"/>
                    <a:pt x="10575" y="7151"/>
                    <a:pt x="11170" y="7151"/>
                  </a:cubicBezTo>
                  <a:cubicBezTo>
                    <a:pt x="11813" y="7151"/>
                    <a:pt x="12361" y="6627"/>
                    <a:pt x="12361" y="5961"/>
                  </a:cubicBezTo>
                  <a:cubicBezTo>
                    <a:pt x="12384" y="5270"/>
                    <a:pt x="11860" y="4746"/>
                    <a:pt x="11194" y="4746"/>
                  </a:cubicBezTo>
                  <a:cubicBezTo>
                    <a:pt x="10598" y="4746"/>
                    <a:pt x="10098" y="5199"/>
                    <a:pt x="10003" y="5794"/>
                  </a:cubicBezTo>
                  <a:lnTo>
                    <a:pt x="8955" y="5794"/>
                  </a:lnTo>
                  <a:cubicBezTo>
                    <a:pt x="8931" y="5222"/>
                    <a:pt x="8693" y="4698"/>
                    <a:pt x="8336" y="4294"/>
                  </a:cubicBezTo>
                  <a:lnTo>
                    <a:pt x="9074" y="3555"/>
                  </a:lnTo>
                  <a:cubicBezTo>
                    <a:pt x="9289" y="3698"/>
                    <a:pt x="9550" y="3793"/>
                    <a:pt x="9789" y="3793"/>
                  </a:cubicBezTo>
                  <a:cubicBezTo>
                    <a:pt x="10098" y="3793"/>
                    <a:pt x="10408" y="3674"/>
                    <a:pt x="10646" y="3436"/>
                  </a:cubicBezTo>
                  <a:cubicBezTo>
                    <a:pt x="10932" y="3174"/>
                    <a:pt x="11051" y="2769"/>
                    <a:pt x="10979" y="2388"/>
                  </a:cubicBezTo>
                  <a:cubicBezTo>
                    <a:pt x="10956" y="2222"/>
                    <a:pt x="10884" y="2031"/>
                    <a:pt x="10765" y="1888"/>
                  </a:cubicBezTo>
                  <a:cubicBezTo>
                    <a:pt x="10531" y="1550"/>
                    <a:pt x="10169" y="1376"/>
                    <a:pt x="9800" y="1376"/>
                  </a:cubicBezTo>
                  <a:cubicBezTo>
                    <a:pt x="9493" y="1376"/>
                    <a:pt x="9180" y="1497"/>
                    <a:pt x="8931" y="1745"/>
                  </a:cubicBezTo>
                  <a:cubicBezTo>
                    <a:pt x="8693" y="1984"/>
                    <a:pt x="8574" y="2269"/>
                    <a:pt x="8574" y="2603"/>
                  </a:cubicBezTo>
                  <a:cubicBezTo>
                    <a:pt x="8574" y="2865"/>
                    <a:pt x="8669" y="3103"/>
                    <a:pt x="8812" y="3317"/>
                  </a:cubicBezTo>
                  <a:lnTo>
                    <a:pt x="8074" y="4055"/>
                  </a:lnTo>
                  <a:cubicBezTo>
                    <a:pt x="7693" y="3698"/>
                    <a:pt x="7145" y="3484"/>
                    <a:pt x="6574" y="3436"/>
                  </a:cubicBezTo>
                  <a:lnTo>
                    <a:pt x="6574" y="2388"/>
                  </a:lnTo>
                  <a:cubicBezTo>
                    <a:pt x="7217" y="2293"/>
                    <a:pt x="7645" y="1722"/>
                    <a:pt x="7598" y="1102"/>
                  </a:cubicBezTo>
                  <a:cubicBezTo>
                    <a:pt x="7526" y="507"/>
                    <a:pt x="7098" y="55"/>
                    <a:pt x="6502" y="7"/>
                  </a:cubicBezTo>
                  <a:cubicBezTo>
                    <a:pt x="6462" y="3"/>
                    <a:pt x="6421" y="1"/>
                    <a:pt x="6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073" name="Google Shape;14073;p27"/>
          <p:cNvGrpSpPr/>
          <p:nvPr/>
        </p:nvGrpSpPr>
        <p:grpSpPr>
          <a:xfrm>
            <a:off x="4022685" y="2836502"/>
            <a:ext cx="356019" cy="352492"/>
            <a:chOff x="4176388" y="2824908"/>
            <a:chExt cx="297700" cy="294750"/>
          </a:xfrm>
        </p:grpSpPr>
        <p:sp>
          <p:nvSpPr>
            <p:cNvPr id="14074" name="Google Shape;14074;p27"/>
            <p:cNvSpPr/>
            <p:nvPr/>
          </p:nvSpPr>
          <p:spPr>
            <a:xfrm>
              <a:off x="4176388" y="2824908"/>
              <a:ext cx="297700" cy="294750"/>
            </a:xfrm>
            <a:custGeom>
              <a:avLst/>
              <a:gdLst/>
              <a:ahLst/>
              <a:cxnLst/>
              <a:rect l="l" t="t" r="r" b="b"/>
              <a:pathLst>
                <a:path w="11908" h="11790" extrusionOk="0">
                  <a:moveTo>
                    <a:pt x="11240" y="358"/>
                  </a:moveTo>
                  <a:cubicBezTo>
                    <a:pt x="11407" y="358"/>
                    <a:pt x="11550" y="477"/>
                    <a:pt x="11550" y="668"/>
                  </a:cubicBezTo>
                  <a:lnTo>
                    <a:pt x="11550" y="5740"/>
                  </a:lnTo>
                  <a:lnTo>
                    <a:pt x="10050" y="5740"/>
                  </a:lnTo>
                  <a:lnTo>
                    <a:pt x="9573" y="5073"/>
                  </a:lnTo>
                  <a:cubicBezTo>
                    <a:pt x="9526" y="5002"/>
                    <a:pt x="9454" y="4978"/>
                    <a:pt x="9383" y="4978"/>
                  </a:cubicBezTo>
                  <a:cubicBezTo>
                    <a:pt x="9288" y="4978"/>
                    <a:pt x="9216" y="5002"/>
                    <a:pt x="9169" y="5073"/>
                  </a:cubicBezTo>
                  <a:lnTo>
                    <a:pt x="8692" y="5740"/>
                  </a:lnTo>
                  <a:lnTo>
                    <a:pt x="7883" y="5740"/>
                  </a:lnTo>
                  <a:cubicBezTo>
                    <a:pt x="7787" y="4788"/>
                    <a:pt x="7049" y="4049"/>
                    <a:pt x="6097" y="3954"/>
                  </a:cubicBezTo>
                  <a:lnTo>
                    <a:pt x="6097" y="3073"/>
                  </a:lnTo>
                  <a:cubicBezTo>
                    <a:pt x="6097" y="3002"/>
                    <a:pt x="6073" y="2954"/>
                    <a:pt x="6049" y="2930"/>
                  </a:cubicBezTo>
                  <a:lnTo>
                    <a:pt x="5406" y="2478"/>
                  </a:lnTo>
                  <a:lnTo>
                    <a:pt x="6049" y="2025"/>
                  </a:lnTo>
                  <a:cubicBezTo>
                    <a:pt x="6097" y="2001"/>
                    <a:pt x="6097" y="1930"/>
                    <a:pt x="6097" y="1882"/>
                  </a:cubicBezTo>
                  <a:lnTo>
                    <a:pt x="6097" y="358"/>
                  </a:lnTo>
                  <a:close/>
                  <a:moveTo>
                    <a:pt x="5739" y="358"/>
                  </a:moveTo>
                  <a:lnTo>
                    <a:pt x="5739" y="1787"/>
                  </a:lnTo>
                  <a:lnTo>
                    <a:pt x="5049" y="2263"/>
                  </a:lnTo>
                  <a:cubicBezTo>
                    <a:pt x="5001" y="2335"/>
                    <a:pt x="4953" y="2382"/>
                    <a:pt x="4953" y="2478"/>
                  </a:cubicBezTo>
                  <a:cubicBezTo>
                    <a:pt x="4953" y="2573"/>
                    <a:pt x="5001" y="2621"/>
                    <a:pt x="5049" y="2692"/>
                  </a:cubicBezTo>
                  <a:lnTo>
                    <a:pt x="5739" y="3168"/>
                  </a:lnTo>
                  <a:lnTo>
                    <a:pt x="5739" y="3954"/>
                  </a:lnTo>
                  <a:cubicBezTo>
                    <a:pt x="5454" y="4002"/>
                    <a:pt x="5168" y="4073"/>
                    <a:pt x="4930" y="4240"/>
                  </a:cubicBezTo>
                  <a:cubicBezTo>
                    <a:pt x="4882" y="4264"/>
                    <a:pt x="4811" y="4335"/>
                    <a:pt x="4858" y="4430"/>
                  </a:cubicBezTo>
                  <a:cubicBezTo>
                    <a:pt x="4874" y="4511"/>
                    <a:pt x="4935" y="4559"/>
                    <a:pt x="5009" y="4559"/>
                  </a:cubicBezTo>
                  <a:cubicBezTo>
                    <a:pt x="5044" y="4559"/>
                    <a:pt x="5082" y="4549"/>
                    <a:pt x="5120" y="4526"/>
                  </a:cubicBezTo>
                  <a:cubicBezTo>
                    <a:pt x="5358" y="4383"/>
                    <a:pt x="5644" y="4311"/>
                    <a:pt x="5906" y="4311"/>
                  </a:cubicBezTo>
                  <a:cubicBezTo>
                    <a:pt x="6811" y="4311"/>
                    <a:pt x="7549" y="5026"/>
                    <a:pt x="7549" y="5931"/>
                  </a:cubicBezTo>
                  <a:cubicBezTo>
                    <a:pt x="7597" y="6812"/>
                    <a:pt x="6835" y="7526"/>
                    <a:pt x="5954" y="7526"/>
                  </a:cubicBezTo>
                  <a:cubicBezTo>
                    <a:pt x="5049" y="7526"/>
                    <a:pt x="4310" y="6812"/>
                    <a:pt x="4310" y="5931"/>
                  </a:cubicBezTo>
                  <a:cubicBezTo>
                    <a:pt x="4310" y="5597"/>
                    <a:pt x="4406" y="5312"/>
                    <a:pt x="4572" y="5026"/>
                  </a:cubicBezTo>
                  <a:cubicBezTo>
                    <a:pt x="4644" y="4978"/>
                    <a:pt x="4620" y="4859"/>
                    <a:pt x="4549" y="4788"/>
                  </a:cubicBezTo>
                  <a:cubicBezTo>
                    <a:pt x="4509" y="4768"/>
                    <a:pt x="4466" y="4756"/>
                    <a:pt x="4425" y="4756"/>
                  </a:cubicBezTo>
                  <a:cubicBezTo>
                    <a:pt x="4367" y="4756"/>
                    <a:pt x="4315" y="4780"/>
                    <a:pt x="4287" y="4835"/>
                  </a:cubicBezTo>
                  <a:cubicBezTo>
                    <a:pt x="4096" y="5097"/>
                    <a:pt x="3977" y="5431"/>
                    <a:pt x="3953" y="5740"/>
                  </a:cubicBezTo>
                  <a:lnTo>
                    <a:pt x="3072" y="5740"/>
                  </a:lnTo>
                  <a:cubicBezTo>
                    <a:pt x="3001" y="5740"/>
                    <a:pt x="2953" y="5788"/>
                    <a:pt x="2905" y="5812"/>
                  </a:cubicBezTo>
                  <a:lnTo>
                    <a:pt x="2477" y="6431"/>
                  </a:lnTo>
                  <a:lnTo>
                    <a:pt x="2024" y="5812"/>
                  </a:lnTo>
                  <a:cubicBezTo>
                    <a:pt x="1977" y="5740"/>
                    <a:pt x="1929" y="5740"/>
                    <a:pt x="1881" y="5740"/>
                  </a:cubicBezTo>
                  <a:lnTo>
                    <a:pt x="286" y="5740"/>
                  </a:lnTo>
                  <a:lnTo>
                    <a:pt x="286" y="668"/>
                  </a:lnTo>
                  <a:cubicBezTo>
                    <a:pt x="286" y="501"/>
                    <a:pt x="405" y="358"/>
                    <a:pt x="595" y="358"/>
                  </a:cubicBezTo>
                  <a:close/>
                  <a:moveTo>
                    <a:pt x="4025" y="6074"/>
                  </a:moveTo>
                  <a:cubicBezTo>
                    <a:pt x="4096" y="7026"/>
                    <a:pt x="4858" y="7764"/>
                    <a:pt x="5811" y="7860"/>
                  </a:cubicBezTo>
                  <a:lnTo>
                    <a:pt x="5811" y="8765"/>
                  </a:lnTo>
                  <a:cubicBezTo>
                    <a:pt x="5811" y="8812"/>
                    <a:pt x="5835" y="8884"/>
                    <a:pt x="5858" y="8908"/>
                  </a:cubicBezTo>
                  <a:lnTo>
                    <a:pt x="6478" y="9360"/>
                  </a:lnTo>
                  <a:lnTo>
                    <a:pt x="5858" y="9789"/>
                  </a:lnTo>
                  <a:cubicBezTo>
                    <a:pt x="5811" y="9836"/>
                    <a:pt x="5811" y="9884"/>
                    <a:pt x="5811" y="9955"/>
                  </a:cubicBezTo>
                  <a:lnTo>
                    <a:pt x="5811" y="11456"/>
                  </a:lnTo>
                  <a:lnTo>
                    <a:pt x="643" y="11456"/>
                  </a:lnTo>
                  <a:cubicBezTo>
                    <a:pt x="500" y="11456"/>
                    <a:pt x="357" y="11337"/>
                    <a:pt x="357" y="11170"/>
                  </a:cubicBezTo>
                  <a:lnTo>
                    <a:pt x="357" y="6074"/>
                  </a:lnTo>
                  <a:lnTo>
                    <a:pt x="1834" y="6074"/>
                  </a:lnTo>
                  <a:lnTo>
                    <a:pt x="2310" y="6764"/>
                  </a:lnTo>
                  <a:cubicBezTo>
                    <a:pt x="2381" y="6812"/>
                    <a:pt x="2429" y="6860"/>
                    <a:pt x="2524" y="6860"/>
                  </a:cubicBezTo>
                  <a:cubicBezTo>
                    <a:pt x="2620" y="6860"/>
                    <a:pt x="2667" y="6812"/>
                    <a:pt x="2739" y="6764"/>
                  </a:cubicBezTo>
                  <a:lnTo>
                    <a:pt x="3215" y="6074"/>
                  </a:lnTo>
                  <a:close/>
                  <a:moveTo>
                    <a:pt x="619" y="1"/>
                  </a:moveTo>
                  <a:cubicBezTo>
                    <a:pt x="262" y="1"/>
                    <a:pt x="0" y="311"/>
                    <a:pt x="0" y="620"/>
                  </a:cubicBezTo>
                  <a:lnTo>
                    <a:pt x="0" y="11622"/>
                  </a:lnTo>
                  <a:cubicBezTo>
                    <a:pt x="0" y="11694"/>
                    <a:pt x="95" y="11789"/>
                    <a:pt x="167" y="11789"/>
                  </a:cubicBezTo>
                  <a:lnTo>
                    <a:pt x="9335" y="11789"/>
                  </a:lnTo>
                  <a:cubicBezTo>
                    <a:pt x="9502" y="11646"/>
                    <a:pt x="9407" y="11456"/>
                    <a:pt x="9264" y="11456"/>
                  </a:cubicBezTo>
                  <a:lnTo>
                    <a:pt x="6097" y="11456"/>
                  </a:lnTo>
                  <a:lnTo>
                    <a:pt x="6097" y="10027"/>
                  </a:lnTo>
                  <a:lnTo>
                    <a:pt x="6787" y="9551"/>
                  </a:lnTo>
                  <a:cubicBezTo>
                    <a:pt x="6835" y="9503"/>
                    <a:pt x="6882" y="9431"/>
                    <a:pt x="6882" y="9360"/>
                  </a:cubicBezTo>
                  <a:cubicBezTo>
                    <a:pt x="6882" y="9265"/>
                    <a:pt x="6835" y="9193"/>
                    <a:pt x="6787" y="9146"/>
                  </a:cubicBezTo>
                  <a:lnTo>
                    <a:pt x="6097" y="8669"/>
                  </a:lnTo>
                  <a:lnTo>
                    <a:pt x="6097" y="7860"/>
                  </a:lnTo>
                  <a:cubicBezTo>
                    <a:pt x="7049" y="7764"/>
                    <a:pt x="7787" y="7026"/>
                    <a:pt x="7883" y="6074"/>
                  </a:cubicBezTo>
                  <a:lnTo>
                    <a:pt x="8788" y="6074"/>
                  </a:lnTo>
                  <a:cubicBezTo>
                    <a:pt x="8835" y="6074"/>
                    <a:pt x="8907" y="6050"/>
                    <a:pt x="8930" y="6026"/>
                  </a:cubicBezTo>
                  <a:lnTo>
                    <a:pt x="9383" y="5383"/>
                  </a:lnTo>
                  <a:lnTo>
                    <a:pt x="9812" y="6026"/>
                  </a:lnTo>
                  <a:cubicBezTo>
                    <a:pt x="9859" y="6074"/>
                    <a:pt x="9907" y="6074"/>
                    <a:pt x="9978" y="6074"/>
                  </a:cubicBezTo>
                  <a:lnTo>
                    <a:pt x="11550" y="6074"/>
                  </a:lnTo>
                  <a:lnTo>
                    <a:pt x="11550" y="11289"/>
                  </a:lnTo>
                  <a:cubicBezTo>
                    <a:pt x="11550" y="11384"/>
                    <a:pt x="11455" y="11456"/>
                    <a:pt x="11360" y="11456"/>
                  </a:cubicBezTo>
                  <a:lnTo>
                    <a:pt x="10026" y="11456"/>
                  </a:lnTo>
                  <a:cubicBezTo>
                    <a:pt x="10002" y="11456"/>
                    <a:pt x="9978" y="11456"/>
                    <a:pt x="9931" y="11503"/>
                  </a:cubicBezTo>
                  <a:cubicBezTo>
                    <a:pt x="9812" y="11646"/>
                    <a:pt x="9931" y="11789"/>
                    <a:pt x="10050" y="11789"/>
                  </a:cubicBezTo>
                  <a:lnTo>
                    <a:pt x="11240" y="11789"/>
                  </a:lnTo>
                  <a:cubicBezTo>
                    <a:pt x="11598" y="11789"/>
                    <a:pt x="11883" y="11503"/>
                    <a:pt x="11883" y="11170"/>
                  </a:cubicBezTo>
                  <a:lnTo>
                    <a:pt x="11883" y="668"/>
                  </a:lnTo>
                  <a:cubicBezTo>
                    <a:pt x="11907" y="311"/>
                    <a:pt x="11598" y="1"/>
                    <a:pt x="112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75" name="Google Shape;14075;p27"/>
            <p:cNvSpPr/>
            <p:nvPr/>
          </p:nvSpPr>
          <p:spPr>
            <a:xfrm>
              <a:off x="4300213" y="2959483"/>
              <a:ext cx="49450" cy="8950"/>
            </a:xfrm>
            <a:custGeom>
              <a:avLst/>
              <a:gdLst/>
              <a:ahLst/>
              <a:cxnLst/>
              <a:rect l="l" t="t" r="r" b="b"/>
              <a:pathLst>
                <a:path w="1978" h="358" extrusionOk="0">
                  <a:moveTo>
                    <a:pt x="215" y="0"/>
                  </a:moveTo>
                  <a:cubicBezTo>
                    <a:pt x="143" y="0"/>
                    <a:pt x="72" y="71"/>
                    <a:pt x="48" y="143"/>
                  </a:cubicBezTo>
                  <a:cubicBezTo>
                    <a:pt x="0" y="262"/>
                    <a:pt x="96" y="357"/>
                    <a:pt x="215" y="357"/>
                  </a:cubicBezTo>
                  <a:lnTo>
                    <a:pt x="1810" y="357"/>
                  </a:lnTo>
                  <a:cubicBezTo>
                    <a:pt x="1882" y="357"/>
                    <a:pt x="1953" y="310"/>
                    <a:pt x="1977" y="214"/>
                  </a:cubicBezTo>
                  <a:cubicBezTo>
                    <a:pt x="1977" y="119"/>
                    <a:pt x="1882" y="0"/>
                    <a:pt x="1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76" name="Google Shape;14076;p27"/>
            <p:cNvSpPr/>
            <p:nvPr/>
          </p:nvSpPr>
          <p:spPr>
            <a:xfrm>
              <a:off x="4310338" y="2977333"/>
              <a:ext cx="29800" cy="8950"/>
            </a:xfrm>
            <a:custGeom>
              <a:avLst/>
              <a:gdLst/>
              <a:ahLst/>
              <a:cxnLst/>
              <a:rect l="l" t="t" r="r" b="b"/>
              <a:pathLst>
                <a:path w="1192" h="358" extrusionOk="0">
                  <a:moveTo>
                    <a:pt x="215" y="0"/>
                  </a:moveTo>
                  <a:cubicBezTo>
                    <a:pt x="119" y="0"/>
                    <a:pt x="48" y="72"/>
                    <a:pt x="24" y="167"/>
                  </a:cubicBezTo>
                  <a:cubicBezTo>
                    <a:pt x="0" y="286"/>
                    <a:pt x="96" y="358"/>
                    <a:pt x="215" y="358"/>
                  </a:cubicBezTo>
                  <a:lnTo>
                    <a:pt x="1001" y="358"/>
                  </a:lnTo>
                  <a:cubicBezTo>
                    <a:pt x="1096" y="358"/>
                    <a:pt x="1167" y="310"/>
                    <a:pt x="1191" y="215"/>
                  </a:cubicBezTo>
                  <a:cubicBezTo>
                    <a:pt x="1191" y="120"/>
                    <a:pt x="1096" y="0"/>
                    <a:pt x="9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77" name="Google Shape;14077;p27"/>
            <p:cNvSpPr/>
            <p:nvPr/>
          </p:nvSpPr>
          <p:spPr>
            <a:xfrm>
              <a:off x="4213888" y="3021983"/>
              <a:ext cx="76225" cy="8950"/>
            </a:xfrm>
            <a:custGeom>
              <a:avLst/>
              <a:gdLst/>
              <a:ahLst/>
              <a:cxnLst/>
              <a:rect l="l" t="t" r="r" b="b"/>
              <a:pathLst>
                <a:path w="3049" h="358" extrusionOk="0">
                  <a:moveTo>
                    <a:pt x="215" y="1"/>
                  </a:moveTo>
                  <a:cubicBezTo>
                    <a:pt x="119" y="1"/>
                    <a:pt x="72" y="72"/>
                    <a:pt x="48" y="167"/>
                  </a:cubicBezTo>
                  <a:cubicBezTo>
                    <a:pt x="0" y="286"/>
                    <a:pt x="96" y="358"/>
                    <a:pt x="215" y="358"/>
                  </a:cubicBezTo>
                  <a:lnTo>
                    <a:pt x="2834" y="358"/>
                  </a:lnTo>
                  <a:cubicBezTo>
                    <a:pt x="2930" y="358"/>
                    <a:pt x="3001" y="310"/>
                    <a:pt x="3025" y="215"/>
                  </a:cubicBezTo>
                  <a:cubicBezTo>
                    <a:pt x="3049" y="96"/>
                    <a:pt x="2953" y="1"/>
                    <a:pt x="2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78" name="Google Shape;14078;p27"/>
            <p:cNvSpPr/>
            <p:nvPr/>
          </p:nvSpPr>
          <p:spPr>
            <a:xfrm>
              <a:off x="4213888" y="3041033"/>
              <a:ext cx="76225" cy="8950"/>
            </a:xfrm>
            <a:custGeom>
              <a:avLst/>
              <a:gdLst/>
              <a:ahLst/>
              <a:cxnLst/>
              <a:rect l="l" t="t" r="r" b="b"/>
              <a:pathLst>
                <a:path w="3049" h="358" extrusionOk="0">
                  <a:moveTo>
                    <a:pt x="215" y="1"/>
                  </a:moveTo>
                  <a:cubicBezTo>
                    <a:pt x="119" y="1"/>
                    <a:pt x="72" y="48"/>
                    <a:pt x="48" y="143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2834" y="358"/>
                  </a:lnTo>
                  <a:cubicBezTo>
                    <a:pt x="2930" y="358"/>
                    <a:pt x="3001" y="286"/>
                    <a:pt x="3025" y="191"/>
                  </a:cubicBezTo>
                  <a:cubicBezTo>
                    <a:pt x="3049" y="72"/>
                    <a:pt x="2953" y="1"/>
                    <a:pt x="2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79" name="Google Shape;14079;p27"/>
            <p:cNvSpPr/>
            <p:nvPr/>
          </p:nvSpPr>
          <p:spPr>
            <a:xfrm>
              <a:off x="4230563" y="3059483"/>
              <a:ext cx="43475" cy="8975"/>
            </a:xfrm>
            <a:custGeom>
              <a:avLst/>
              <a:gdLst/>
              <a:ahLst/>
              <a:cxnLst/>
              <a:rect l="l" t="t" r="r" b="b"/>
              <a:pathLst>
                <a:path w="1739" h="359" extrusionOk="0">
                  <a:moveTo>
                    <a:pt x="214" y="1"/>
                  </a:moveTo>
                  <a:cubicBezTo>
                    <a:pt x="119" y="1"/>
                    <a:pt x="72" y="48"/>
                    <a:pt x="24" y="144"/>
                  </a:cubicBezTo>
                  <a:cubicBezTo>
                    <a:pt x="0" y="263"/>
                    <a:pt x="95" y="358"/>
                    <a:pt x="214" y="358"/>
                  </a:cubicBezTo>
                  <a:lnTo>
                    <a:pt x="1524" y="358"/>
                  </a:lnTo>
                  <a:cubicBezTo>
                    <a:pt x="1620" y="358"/>
                    <a:pt x="1667" y="287"/>
                    <a:pt x="1691" y="215"/>
                  </a:cubicBezTo>
                  <a:cubicBezTo>
                    <a:pt x="1739" y="96"/>
                    <a:pt x="1643" y="1"/>
                    <a:pt x="1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0" name="Google Shape;14080;p27"/>
            <p:cNvSpPr/>
            <p:nvPr/>
          </p:nvSpPr>
          <p:spPr>
            <a:xfrm>
              <a:off x="4360338" y="3021383"/>
              <a:ext cx="75050" cy="8950"/>
            </a:xfrm>
            <a:custGeom>
              <a:avLst/>
              <a:gdLst/>
              <a:ahLst/>
              <a:cxnLst/>
              <a:rect l="l" t="t" r="r" b="b"/>
              <a:pathLst>
                <a:path w="3002" h="358" extrusionOk="0">
                  <a:moveTo>
                    <a:pt x="167" y="1"/>
                  </a:moveTo>
                  <a:cubicBezTo>
                    <a:pt x="72" y="1"/>
                    <a:pt x="25" y="48"/>
                    <a:pt x="1" y="144"/>
                  </a:cubicBezTo>
                  <a:cubicBezTo>
                    <a:pt x="1" y="263"/>
                    <a:pt x="72" y="358"/>
                    <a:pt x="167" y="358"/>
                  </a:cubicBezTo>
                  <a:lnTo>
                    <a:pt x="2787" y="358"/>
                  </a:lnTo>
                  <a:cubicBezTo>
                    <a:pt x="2882" y="358"/>
                    <a:pt x="2930" y="310"/>
                    <a:pt x="2978" y="215"/>
                  </a:cubicBezTo>
                  <a:cubicBezTo>
                    <a:pt x="3001" y="96"/>
                    <a:pt x="2906" y="1"/>
                    <a:pt x="27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1" name="Google Shape;14081;p27"/>
            <p:cNvSpPr/>
            <p:nvPr/>
          </p:nvSpPr>
          <p:spPr>
            <a:xfrm>
              <a:off x="4360338" y="3039833"/>
              <a:ext cx="75050" cy="8975"/>
            </a:xfrm>
            <a:custGeom>
              <a:avLst/>
              <a:gdLst/>
              <a:ahLst/>
              <a:cxnLst/>
              <a:rect l="l" t="t" r="r" b="b"/>
              <a:pathLst>
                <a:path w="3002" h="359" extrusionOk="0">
                  <a:moveTo>
                    <a:pt x="167" y="1"/>
                  </a:moveTo>
                  <a:cubicBezTo>
                    <a:pt x="72" y="1"/>
                    <a:pt x="25" y="72"/>
                    <a:pt x="1" y="168"/>
                  </a:cubicBezTo>
                  <a:cubicBezTo>
                    <a:pt x="1" y="287"/>
                    <a:pt x="72" y="358"/>
                    <a:pt x="167" y="358"/>
                  </a:cubicBezTo>
                  <a:lnTo>
                    <a:pt x="2787" y="358"/>
                  </a:lnTo>
                  <a:cubicBezTo>
                    <a:pt x="2882" y="358"/>
                    <a:pt x="2930" y="311"/>
                    <a:pt x="2978" y="215"/>
                  </a:cubicBezTo>
                  <a:cubicBezTo>
                    <a:pt x="3001" y="96"/>
                    <a:pt x="2906" y="1"/>
                    <a:pt x="27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2" name="Google Shape;14082;p27"/>
            <p:cNvSpPr/>
            <p:nvPr/>
          </p:nvSpPr>
          <p:spPr>
            <a:xfrm>
              <a:off x="4375813" y="3059483"/>
              <a:ext cx="42900" cy="8975"/>
            </a:xfrm>
            <a:custGeom>
              <a:avLst/>
              <a:gdLst/>
              <a:ahLst/>
              <a:cxnLst/>
              <a:rect l="l" t="t" r="r" b="b"/>
              <a:pathLst>
                <a:path w="1716" h="359" extrusionOk="0">
                  <a:moveTo>
                    <a:pt x="215" y="1"/>
                  </a:moveTo>
                  <a:cubicBezTo>
                    <a:pt x="120" y="1"/>
                    <a:pt x="49" y="48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525" y="358"/>
                  </a:lnTo>
                  <a:cubicBezTo>
                    <a:pt x="1596" y="358"/>
                    <a:pt x="1668" y="287"/>
                    <a:pt x="1692" y="215"/>
                  </a:cubicBezTo>
                  <a:cubicBezTo>
                    <a:pt x="1716" y="96"/>
                    <a:pt x="1644" y="1"/>
                    <a:pt x="1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3" name="Google Shape;14083;p27"/>
            <p:cNvSpPr/>
            <p:nvPr/>
          </p:nvSpPr>
          <p:spPr>
            <a:xfrm>
              <a:off x="4359738" y="2878508"/>
              <a:ext cx="75650" cy="8950"/>
            </a:xfrm>
            <a:custGeom>
              <a:avLst/>
              <a:gdLst/>
              <a:ahLst/>
              <a:cxnLst/>
              <a:rect l="l" t="t" r="r" b="b"/>
              <a:pathLst>
                <a:path w="3026" h="358" extrusionOk="0">
                  <a:moveTo>
                    <a:pt x="215" y="0"/>
                  </a:moveTo>
                  <a:cubicBezTo>
                    <a:pt x="144" y="0"/>
                    <a:pt x="72" y="72"/>
                    <a:pt x="49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30" y="358"/>
                    <a:pt x="3002" y="310"/>
                    <a:pt x="3025" y="215"/>
                  </a:cubicBezTo>
                  <a:cubicBezTo>
                    <a:pt x="3025" y="96"/>
                    <a:pt x="2930" y="0"/>
                    <a:pt x="28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4" name="Google Shape;14084;p27"/>
            <p:cNvSpPr/>
            <p:nvPr/>
          </p:nvSpPr>
          <p:spPr>
            <a:xfrm>
              <a:off x="4359738" y="2896958"/>
              <a:ext cx="75650" cy="8950"/>
            </a:xfrm>
            <a:custGeom>
              <a:avLst/>
              <a:gdLst/>
              <a:ahLst/>
              <a:cxnLst/>
              <a:rect l="l" t="t" r="r" b="b"/>
              <a:pathLst>
                <a:path w="3026" h="358" extrusionOk="0">
                  <a:moveTo>
                    <a:pt x="215" y="1"/>
                  </a:moveTo>
                  <a:cubicBezTo>
                    <a:pt x="144" y="1"/>
                    <a:pt x="72" y="72"/>
                    <a:pt x="49" y="167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30" y="358"/>
                    <a:pt x="3002" y="310"/>
                    <a:pt x="3025" y="215"/>
                  </a:cubicBezTo>
                  <a:cubicBezTo>
                    <a:pt x="3025" y="96"/>
                    <a:pt x="2930" y="1"/>
                    <a:pt x="28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5" name="Google Shape;14085;p27"/>
            <p:cNvSpPr/>
            <p:nvPr/>
          </p:nvSpPr>
          <p:spPr>
            <a:xfrm>
              <a:off x="4375813" y="2916008"/>
              <a:ext cx="42900" cy="8950"/>
            </a:xfrm>
            <a:custGeom>
              <a:avLst/>
              <a:gdLst/>
              <a:ahLst/>
              <a:cxnLst/>
              <a:rect l="l" t="t" r="r" b="b"/>
              <a:pathLst>
                <a:path w="1716" h="358" extrusionOk="0">
                  <a:moveTo>
                    <a:pt x="215" y="1"/>
                  </a:moveTo>
                  <a:cubicBezTo>
                    <a:pt x="120" y="1"/>
                    <a:pt x="49" y="48"/>
                    <a:pt x="25" y="143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525" y="358"/>
                  </a:lnTo>
                  <a:cubicBezTo>
                    <a:pt x="1596" y="358"/>
                    <a:pt x="1668" y="286"/>
                    <a:pt x="1692" y="191"/>
                  </a:cubicBezTo>
                  <a:cubicBezTo>
                    <a:pt x="1716" y="72"/>
                    <a:pt x="1644" y="1"/>
                    <a:pt x="1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6" name="Google Shape;14086;p27"/>
            <p:cNvSpPr/>
            <p:nvPr/>
          </p:nvSpPr>
          <p:spPr>
            <a:xfrm>
              <a:off x="4215663" y="2878508"/>
              <a:ext cx="76250" cy="8950"/>
            </a:xfrm>
            <a:custGeom>
              <a:avLst/>
              <a:gdLst/>
              <a:ahLst/>
              <a:cxnLst/>
              <a:rect l="l" t="t" r="r" b="b"/>
              <a:pathLst>
                <a:path w="3050" h="358" extrusionOk="0">
                  <a:moveTo>
                    <a:pt x="215" y="0"/>
                  </a:moveTo>
                  <a:cubicBezTo>
                    <a:pt x="120" y="0"/>
                    <a:pt x="72" y="72"/>
                    <a:pt x="25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30" y="358"/>
                    <a:pt x="2978" y="310"/>
                    <a:pt x="3001" y="215"/>
                  </a:cubicBezTo>
                  <a:cubicBezTo>
                    <a:pt x="3049" y="96"/>
                    <a:pt x="2954" y="0"/>
                    <a:pt x="28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7" name="Google Shape;14087;p27"/>
            <p:cNvSpPr/>
            <p:nvPr/>
          </p:nvSpPr>
          <p:spPr>
            <a:xfrm>
              <a:off x="4215663" y="2896958"/>
              <a:ext cx="76250" cy="8950"/>
            </a:xfrm>
            <a:custGeom>
              <a:avLst/>
              <a:gdLst/>
              <a:ahLst/>
              <a:cxnLst/>
              <a:rect l="l" t="t" r="r" b="b"/>
              <a:pathLst>
                <a:path w="3050" h="358" extrusionOk="0">
                  <a:moveTo>
                    <a:pt x="215" y="1"/>
                  </a:moveTo>
                  <a:cubicBezTo>
                    <a:pt x="120" y="1"/>
                    <a:pt x="72" y="72"/>
                    <a:pt x="25" y="167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30" y="358"/>
                    <a:pt x="2978" y="310"/>
                    <a:pt x="3001" y="215"/>
                  </a:cubicBezTo>
                  <a:cubicBezTo>
                    <a:pt x="3049" y="96"/>
                    <a:pt x="2954" y="1"/>
                    <a:pt x="28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88" name="Google Shape;14088;p27"/>
            <p:cNvSpPr/>
            <p:nvPr/>
          </p:nvSpPr>
          <p:spPr>
            <a:xfrm>
              <a:off x="4231738" y="2916008"/>
              <a:ext cx="43500" cy="8950"/>
            </a:xfrm>
            <a:custGeom>
              <a:avLst/>
              <a:gdLst/>
              <a:ahLst/>
              <a:cxnLst/>
              <a:rect l="l" t="t" r="r" b="b"/>
              <a:pathLst>
                <a:path w="1740" h="358" extrusionOk="0">
                  <a:moveTo>
                    <a:pt x="215" y="1"/>
                  </a:moveTo>
                  <a:cubicBezTo>
                    <a:pt x="144" y="1"/>
                    <a:pt x="72" y="48"/>
                    <a:pt x="48" y="143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525" y="358"/>
                  </a:lnTo>
                  <a:cubicBezTo>
                    <a:pt x="1620" y="358"/>
                    <a:pt x="1692" y="286"/>
                    <a:pt x="1715" y="191"/>
                  </a:cubicBezTo>
                  <a:cubicBezTo>
                    <a:pt x="1739" y="72"/>
                    <a:pt x="1644" y="1"/>
                    <a:pt x="1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089" name="Google Shape;14089;p27"/>
          <p:cNvGrpSpPr/>
          <p:nvPr/>
        </p:nvGrpSpPr>
        <p:grpSpPr>
          <a:xfrm>
            <a:off x="4769597" y="2833722"/>
            <a:ext cx="356019" cy="358112"/>
            <a:chOff x="4673513" y="2822583"/>
            <a:chExt cx="297700" cy="299450"/>
          </a:xfrm>
        </p:grpSpPr>
        <p:sp>
          <p:nvSpPr>
            <p:cNvPr id="14090" name="Google Shape;14090;p27"/>
            <p:cNvSpPr/>
            <p:nvPr/>
          </p:nvSpPr>
          <p:spPr>
            <a:xfrm>
              <a:off x="4673513" y="2824333"/>
              <a:ext cx="297700" cy="297700"/>
            </a:xfrm>
            <a:custGeom>
              <a:avLst/>
              <a:gdLst/>
              <a:ahLst/>
              <a:cxnLst/>
              <a:rect l="l" t="t" r="r" b="b"/>
              <a:pathLst>
                <a:path w="11908" h="11908" extrusionOk="0">
                  <a:moveTo>
                    <a:pt x="3834" y="1310"/>
                  </a:moveTo>
                  <a:lnTo>
                    <a:pt x="3834" y="10717"/>
                  </a:lnTo>
                  <a:lnTo>
                    <a:pt x="1881" y="10717"/>
                  </a:lnTo>
                  <a:lnTo>
                    <a:pt x="1881" y="1310"/>
                  </a:lnTo>
                  <a:close/>
                  <a:moveTo>
                    <a:pt x="7287" y="5096"/>
                  </a:moveTo>
                  <a:lnTo>
                    <a:pt x="7287" y="10717"/>
                  </a:lnTo>
                  <a:lnTo>
                    <a:pt x="5335" y="10717"/>
                  </a:lnTo>
                  <a:lnTo>
                    <a:pt x="5335" y="5096"/>
                  </a:lnTo>
                  <a:close/>
                  <a:moveTo>
                    <a:pt x="10764" y="7597"/>
                  </a:moveTo>
                  <a:lnTo>
                    <a:pt x="10764" y="10717"/>
                  </a:lnTo>
                  <a:lnTo>
                    <a:pt x="8811" y="10717"/>
                  </a:lnTo>
                  <a:lnTo>
                    <a:pt x="8811" y="7597"/>
                  </a:lnTo>
                  <a:close/>
                  <a:moveTo>
                    <a:pt x="929" y="0"/>
                  </a:moveTo>
                  <a:cubicBezTo>
                    <a:pt x="810" y="0"/>
                    <a:pt x="715" y="48"/>
                    <a:pt x="715" y="167"/>
                  </a:cubicBezTo>
                  <a:lnTo>
                    <a:pt x="715" y="977"/>
                  </a:lnTo>
                  <a:lnTo>
                    <a:pt x="500" y="977"/>
                  </a:lnTo>
                  <a:cubicBezTo>
                    <a:pt x="405" y="977"/>
                    <a:pt x="334" y="1048"/>
                    <a:pt x="334" y="1119"/>
                  </a:cubicBezTo>
                  <a:cubicBezTo>
                    <a:pt x="334" y="1239"/>
                    <a:pt x="381" y="1334"/>
                    <a:pt x="500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0" y="2239"/>
                  </a:lnTo>
                  <a:cubicBezTo>
                    <a:pt x="405" y="2239"/>
                    <a:pt x="334" y="2286"/>
                    <a:pt x="334" y="2382"/>
                  </a:cubicBezTo>
                  <a:cubicBezTo>
                    <a:pt x="334" y="2501"/>
                    <a:pt x="381" y="2572"/>
                    <a:pt x="500" y="2572"/>
                  </a:cubicBezTo>
                  <a:lnTo>
                    <a:pt x="715" y="2572"/>
                  </a:lnTo>
                  <a:lnTo>
                    <a:pt x="715" y="3477"/>
                  </a:lnTo>
                  <a:lnTo>
                    <a:pt x="500" y="3477"/>
                  </a:lnTo>
                  <a:cubicBezTo>
                    <a:pt x="405" y="3477"/>
                    <a:pt x="334" y="3525"/>
                    <a:pt x="334" y="3620"/>
                  </a:cubicBezTo>
                  <a:cubicBezTo>
                    <a:pt x="334" y="3739"/>
                    <a:pt x="381" y="3834"/>
                    <a:pt x="500" y="3834"/>
                  </a:cubicBezTo>
                  <a:lnTo>
                    <a:pt x="715" y="3834"/>
                  </a:lnTo>
                  <a:lnTo>
                    <a:pt x="715" y="4715"/>
                  </a:lnTo>
                  <a:lnTo>
                    <a:pt x="500" y="4715"/>
                  </a:lnTo>
                  <a:cubicBezTo>
                    <a:pt x="405" y="4715"/>
                    <a:pt x="334" y="4787"/>
                    <a:pt x="334" y="4882"/>
                  </a:cubicBezTo>
                  <a:cubicBezTo>
                    <a:pt x="334" y="5001"/>
                    <a:pt x="381" y="5073"/>
                    <a:pt x="500" y="5073"/>
                  </a:cubicBezTo>
                  <a:lnTo>
                    <a:pt x="715" y="5073"/>
                  </a:lnTo>
                  <a:lnTo>
                    <a:pt x="715" y="5978"/>
                  </a:lnTo>
                  <a:lnTo>
                    <a:pt x="500" y="5978"/>
                  </a:lnTo>
                  <a:cubicBezTo>
                    <a:pt x="405" y="5978"/>
                    <a:pt x="334" y="6025"/>
                    <a:pt x="334" y="6120"/>
                  </a:cubicBezTo>
                  <a:cubicBezTo>
                    <a:pt x="334" y="6240"/>
                    <a:pt x="381" y="6335"/>
                    <a:pt x="500" y="6335"/>
                  </a:cubicBezTo>
                  <a:lnTo>
                    <a:pt x="715" y="6335"/>
                  </a:lnTo>
                  <a:lnTo>
                    <a:pt x="715" y="7216"/>
                  </a:lnTo>
                  <a:lnTo>
                    <a:pt x="500" y="7216"/>
                  </a:lnTo>
                  <a:cubicBezTo>
                    <a:pt x="405" y="7216"/>
                    <a:pt x="334" y="7287"/>
                    <a:pt x="334" y="7383"/>
                  </a:cubicBezTo>
                  <a:cubicBezTo>
                    <a:pt x="334" y="7502"/>
                    <a:pt x="381" y="7573"/>
                    <a:pt x="500" y="7573"/>
                  </a:cubicBezTo>
                  <a:lnTo>
                    <a:pt x="715" y="7573"/>
                  </a:lnTo>
                  <a:lnTo>
                    <a:pt x="715" y="8478"/>
                  </a:lnTo>
                  <a:lnTo>
                    <a:pt x="500" y="8478"/>
                  </a:lnTo>
                  <a:cubicBezTo>
                    <a:pt x="405" y="8478"/>
                    <a:pt x="334" y="8526"/>
                    <a:pt x="334" y="8621"/>
                  </a:cubicBezTo>
                  <a:cubicBezTo>
                    <a:pt x="334" y="8740"/>
                    <a:pt x="381" y="8835"/>
                    <a:pt x="500" y="8835"/>
                  </a:cubicBezTo>
                  <a:lnTo>
                    <a:pt x="715" y="8835"/>
                  </a:lnTo>
                  <a:lnTo>
                    <a:pt x="715" y="9716"/>
                  </a:lnTo>
                  <a:lnTo>
                    <a:pt x="500" y="9716"/>
                  </a:lnTo>
                  <a:cubicBezTo>
                    <a:pt x="405" y="9716"/>
                    <a:pt x="334" y="9788"/>
                    <a:pt x="334" y="9883"/>
                  </a:cubicBezTo>
                  <a:cubicBezTo>
                    <a:pt x="334" y="10002"/>
                    <a:pt x="381" y="10074"/>
                    <a:pt x="500" y="10074"/>
                  </a:cubicBezTo>
                  <a:lnTo>
                    <a:pt x="715" y="10074"/>
                  </a:lnTo>
                  <a:lnTo>
                    <a:pt x="715" y="10717"/>
                  </a:lnTo>
                  <a:lnTo>
                    <a:pt x="286" y="10717"/>
                  </a:lnTo>
                  <a:cubicBezTo>
                    <a:pt x="143" y="10717"/>
                    <a:pt x="0" y="10836"/>
                    <a:pt x="0" y="11002"/>
                  </a:cubicBezTo>
                  <a:lnTo>
                    <a:pt x="0" y="11693"/>
                  </a:lnTo>
                  <a:cubicBezTo>
                    <a:pt x="0" y="11788"/>
                    <a:pt x="95" y="11884"/>
                    <a:pt x="167" y="11884"/>
                  </a:cubicBezTo>
                  <a:lnTo>
                    <a:pt x="2001" y="11884"/>
                  </a:lnTo>
                  <a:cubicBezTo>
                    <a:pt x="2024" y="11884"/>
                    <a:pt x="2048" y="11884"/>
                    <a:pt x="2072" y="11836"/>
                  </a:cubicBezTo>
                  <a:cubicBezTo>
                    <a:pt x="2191" y="11693"/>
                    <a:pt x="2120" y="11550"/>
                    <a:pt x="1953" y="11550"/>
                  </a:cubicBezTo>
                  <a:lnTo>
                    <a:pt x="334" y="11550"/>
                  </a:lnTo>
                  <a:lnTo>
                    <a:pt x="334" y="11074"/>
                  </a:lnTo>
                  <a:lnTo>
                    <a:pt x="11526" y="11074"/>
                  </a:lnTo>
                  <a:lnTo>
                    <a:pt x="11526" y="11550"/>
                  </a:lnTo>
                  <a:lnTo>
                    <a:pt x="2763" y="11550"/>
                  </a:lnTo>
                  <a:cubicBezTo>
                    <a:pt x="2667" y="11550"/>
                    <a:pt x="2596" y="11598"/>
                    <a:pt x="2596" y="11693"/>
                  </a:cubicBezTo>
                  <a:cubicBezTo>
                    <a:pt x="2596" y="11812"/>
                    <a:pt x="2644" y="11907"/>
                    <a:pt x="2763" y="11907"/>
                  </a:cubicBezTo>
                  <a:lnTo>
                    <a:pt x="11574" y="11907"/>
                  </a:lnTo>
                  <a:cubicBezTo>
                    <a:pt x="11717" y="11907"/>
                    <a:pt x="11884" y="11788"/>
                    <a:pt x="11884" y="11598"/>
                  </a:cubicBezTo>
                  <a:lnTo>
                    <a:pt x="11884" y="11002"/>
                  </a:lnTo>
                  <a:cubicBezTo>
                    <a:pt x="11907" y="10860"/>
                    <a:pt x="11788" y="10717"/>
                    <a:pt x="11598" y="10717"/>
                  </a:cubicBezTo>
                  <a:lnTo>
                    <a:pt x="11098" y="10717"/>
                  </a:lnTo>
                  <a:lnTo>
                    <a:pt x="11098" y="7478"/>
                  </a:lnTo>
                  <a:cubicBezTo>
                    <a:pt x="11098" y="7311"/>
                    <a:pt x="10979" y="7240"/>
                    <a:pt x="10860" y="7240"/>
                  </a:cubicBezTo>
                  <a:lnTo>
                    <a:pt x="8692" y="7240"/>
                  </a:lnTo>
                  <a:cubicBezTo>
                    <a:pt x="8550" y="7240"/>
                    <a:pt x="8454" y="7335"/>
                    <a:pt x="8454" y="7478"/>
                  </a:cubicBezTo>
                  <a:lnTo>
                    <a:pt x="8454" y="10717"/>
                  </a:lnTo>
                  <a:lnTo>
                    <a:pt x="7645" y="10717"/>
                  </a:lnTo>
                  <a:lnTo>
                    <a:pt x="7645" y="4954"/>
                  </a:lnTo>
                  <a:cubicBezTo>
                    <a:pt x="7645" y="4811"/>
                    <a:pt x="7526" y="4715"/>
                    <a:pt x="7406" y="4715"/>
                  </a:cubicBezTo>
                  <a:lnTo>
                    <a:pt x="5239" y="4715"/>
                  </a:lnTo>
                  <a:cubicBezTo>
                    <a:pt x="5096" y="4715"/>
                    <a:pt x="5001" y="4834"/>
                    <a:pt x="5001" y="4954"/>
                  </a:cubicBezTo>
                  <a:lnTo>
                    <a:pt x="5001" y="10717"/>
                  </a:lnTo>
                  <a:lnTo>
                    <a:pt x="4191" y="10717"/>
                  </a:lnTo>
                  <a:lnTo>
                    <a:pt x="4191" y="1215"/>
                  </a:lnTo>
                  <a:cubicBezTo>
                    <a:pt x="4191" y="1072"/>
                    <a:pt x="4072" y="977"/>
                    <a:pt x="3953" y="977"/>
                  </a:cubicBezTo>
                  <a:lnTo>
                    <a:pt x="1762" y="977"/>
                  </a:lnTo>
                  <a:cubicBezTo>
                    <a:pt x="1596" y="977"/>
                    <a:pt x="1524" y="1096"/>
                    <a:pt x="1524" y="1215"/>
                  </a:cubicBezTo>
                  <a:lnTo>
                    <a:pt x="1524" y="10717"/>
                  </a:lnTo>
                  <a:lnTo>
                    <a:pt x="1072" y="10717"/>
                  </a:lnTo>
                  <a:lnTo>
                    <a:pt x="1072" y="167"/>
                  </a:lnTo>
                  <a:cubicBezTo>
                    <a:pt x="1072" y="95"/>
                    <a:pt x="1000" y="0"/>
                    <a:pt x="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91" name="Google Shape;14091;p27"/>
            <p:cNvSpPr/>
            <p:nvPr/>
          </p:nvSpPr>
          <p:spPr>
            <a:xfrm>
              <a:off x="4782463" y="2822583"/>
              <a:ext cx="169700" cy="141675"/>
            </a:xfrm>
            <a:custGeom>
              <a:avLst/>
              <a:gdLst/>
              <a:ahLst/>
              <a:cxnLst/>
              <a:rect l="l" t="t" r="r" b="b"/>
              <a:pathLst>
                <a:path w="6788" h="5667" extrusionOk="0">
                  <a:moveTo>
                    <a:pt x="606" y="0"/>
                  </a:moveTo>
                  <a:cubicBezTo>
                    <a:pt x="434" y="0"/>
                    <a:pt x="264" y="74"/>
                    <a:pt x="167" y="213"/>
                  </a:cubicBezTo>
                  <a:cubicBezTo>
                    <a:pt x="72" y="332"/>
                    <a:pt x="0" y="475"/>
                    <a:pt x="48" y="618"/>
                  </a:cubicBezTo>
                  <a:cubicBezTo>
                    <a:pt x="48" y="856"/>
                    <a:pt x="143" y="1023"/>
                    <a:pt x="262" y="1118"/>
                  </a:cubicBezTo>
                  <a:lnTo>
                    <a:pt x="4668" y="4571"/>
                  </a:lnTo>
                  <a:cubicBezTo>
                    <a:pt x="4573" y="4643"/>
                    <a:pt x="4501" y="4762"/>
                    <a:pt x="4477" y="4881"/>
                  </a:cubicBezTo>
                  <a:cubicBezTo>
                    <a:pt x="4453" y="5047"/>
                    <a:pt x="4501" y="5190"/>
                    <a:pt x="4596" y="5309"/>
                  </a:cubicBezTo>
                  <a:cubicBezTo>
                    <a:pt x="4692" y="5428"/>
                    <a:pt x="4835" y="5524"/>
                    <a:pt x="4977" y="5524"/>
                  </a:cubicBezTo>
                  <a:lnTo>
                    <a:pt x="6121" y="5667"/>
                  </a:lnTo>
                  <a:cubicBezTo>
                    <a:pt x="6240" y="5667"/>
                    <a:pt x="6311" y="5667"/>
                    <a:pt x="6406" y="5595"/>
                  </a:cubicBezTo>
                  <a:cubicBezTo>
                    <a:pt x="6478" y="5571"/>
                    <a:pt x="6549" y="5524"/>
                    <a:pt x="6621" y="5452"/>
                  </a:cubicBezTo>
                  <a:cubicBezTo>
                    <a:pt x="6740" y="5309"/>
                    <a:pt x="6787" y="5119"/>
                    <a:pt x="6763" y="4952"/>
                  </a:cubicBezTo>
                  <a:lnTo>
                    <a:pt x="6525" y="3809"/>
                  </a:lnTo>
                  <a:cubicBezTo>
                    <a:pt x="6484" y="3561"/>
                    <a:pt x="6227" y="3367"/>
                    <a:pt x="5973" y="3367"/>
                  </a:cubicBezTo>
                  <a:cubicBezTo>
                    <a:pt x="5935" y="3367"/>
                    <a:pt x="5896" y="3371"/>
                    <a:pt x="5859" y="3380"/>
                  </a:cubicBezTo>
                  <a:cubicBezTo>
                    <a:pt x="5668" y="3404"/>
                    <a:pt x="5549" y="3523"/>
                    <a:pt x="5454" y="3642"/>
                  </a:cubicBezTo>
                  <a:lnTo>
                    <a:pt x="3191" y="1856"/>
                  </a:lnTo>
                  <a:cubicBezTo>
                    <a:pt x="3158" y="1823"/>
                    <a:pt x="3120" y="1805"/>
                    <a:pt x="3081" y="1805"/>
                  </a:cubicBezTo>
                  <a:cubicBezTo>
                    <a:pt x="3037" y="1805"/>
                    <a:pt x="2991" y="1829"/>
                    <a:pt x="2953" y="1880"/>
                  </a:cubicBezTo>
                  <a:cubicBezTo>
                    <a:pt x="2906" y="1975"/>
                    <a:pt x="2906" y="2071"/>
                    <a:pt x="3001" y="2118"/>
                  </a:cubicBezTo>
                  <a:lnTo>
                    <a:pt x="5454" y="4095"/>
                  </a:lnTo>
                  <a:cubicBezTo>
                    <a:pt x="5504" y="4112"/>
                    <a:pt x="5543" y="4128"/>
                    <a:pt x="5586" y="4128"/>
                  </a:cubicBezTo>
                  <a:cubicBezTo>
                    <a:pt x="5604" y="4128"/>
                    <a:pt x="5623" y="4126"/>
                    <a:pt x="5644" y="4119"/>
                  </a:cubicBezTo>
                  <a:cubicBezTo>
                    <a:pt x="5692" y="4095"/>
                    <a:pt x="5739" y="4023"/>
                    <a:pt x="5739" y="3976"/>
                  </a:cubicBezTo>
                  <a:cubicBezTo>
                    <a:pt x="5739" y="3857"/>
                    <a:pt x="5787" y="3761"/>
                    <a:pt x="5906" y="3738"/>
                  </a:cubicBezTo>
                  <a:cubicBezTo>
                    <a:pt x="5928" y="3729"/>
                    <a:pt x="5949" y="3725"/>
                    <a:pt x="5970" y="3725"/>
                  </a:cubicBezTo>
                  <a:cubicBezTo>
                    <a:pt x="6065" y="3725"/>
                    <a:pt x="6149" y="3807"/>
                    <a:pt x="6168" y="3904"/>
                  </a:cubicBezTo>
                  <a:lnTo>
                    <a:pt x="6406" y="5047"/>
                  </a:lnTo>
                  <a:cubicBezTo>
                    <a:pt x="6454" y="5095"/>
                    <a:pt x="6406" y="5190"/>
                    <a:pt x="6359" y="5238"/>
                  </a:cubicBezTo>
                  <a:cubicBezTo>
                    <a:pt x="6305" y="5291"/>
                    <a:pt x="6265" y="5318"/>
                    <a:pt x="6208" y="5318"/>
                  </a:cubicBezTo>
                  <a:cubicBezTo>
                    <a:pt x="6189" y="5318"/>
                    <a:pt x="6168" y="5315"/>
                    <a:pt x="6144" y="5309"/>
                  </a:cubicBezTo>
                  <a:lnTo>
                    <a:pt x="5001" y="5166"/>
                  </a:lnTo>
                  <a:cubicBezTo>
                    <a:pt x="4954" y="5166"/>
                    <a:pt x="4882" y="5119"/>
                    <a:pt x="4858" y="5071"/>
                  </a:cubicBezTo>
                  <a:cubicBezTo>
                    <a:pt x="4835" y="5000"/>
                    <a:pt x="4811" y="4952"/>
                    <a:pt x="4811" y="4881"/>
                  </a:cubicBezTo>
                  <a:cubicBezTo>
                    <a:pt x="4811" y="4809"/>
                    <a:pt x="4882" y="4714"/>
                    <a:pt x="4977" y="4690"/>
                  </a:cubicBezTo>
                  <a:cubicBezTo>
                    <a:pt x="5049" y="4643"/>
                    <a:pt x="5096" y="4619"/>
                    <a:pt x="5096" y="4571"/>
                  </a:cubicBezTo>
                  <a:cubicBezTo>
                    <a:pt x="5096" y="4500"/>
                    <a:pt x="5096" y="4452"/>
                    <a:pt x="5049" y="4381"/>
                  </a:cubicBezTo>
                  <a:lnTo>
                    <a:pt x="453" y="761"/>
                  </a:lnTo>
                  <a:cubicBezTo>
                    <a:pt x="405" y="713"/>
                    <a:pt x="357" y="666"/>
                    <a:pt x="357" y="594"/>
                  </a:cubicBezTo>
                  <a:cubicBezTo>
                    <a:pt x="357" y="546"/>
                    <a:pt x="357" y="475"/>
                    <a:pt x="429" y="427"/>
                  </a:cubicBezTo>
                  <a:cubicBezTo>
                    <a:pt x="453" y="356"/>
                    <a:pt x="524" y="332"/>
                    <a:pt x="572" y="332"/>
                  </a:cubicBezTo>
                  <a:cubicBezTo>
                    <a:pt x="643" y="332"/>
                    <a:pt x="691" y="332"/>
                    <a:pt x="762" y="404"/>
                  </a:cubicBezTo>
                  <a:lnTo>
                    <a:pt x="2334" y="1618"/>
                  </a:lnTo>
                  <a:cubicBezTo>
                    <a:pt x="2377" y="1640"/>
                    <a:pt x="2415" y="1651"/>
                    <a:pt x="2450" y="1651"/>
                  </a:cubicBezTo>
                  <a:cubicBezTo>
                    <a:pt x="2493" y="1651"/>
                    <a:pt x="2533" y="1634"/>
                    <a:pt x="2572" y="1594"/>
                  </a:cubicBezTo>
                  <a:cubicBezTo>
                    <a:pt x="2620" y="1499"/>
                    <a:pt x="2620" y="1404"/>
                    <a:pt x="2548" y="1356"/>
                  </a:cubicBezTo>
                  <a:lnTo>
                    <a:pt x="953" y="118"/>
                  </a:lnTo>
                  <a:cubicBezTo>
                    <a:pt x="853" y="38"/>
                    <a:pt x="729" y="0"/>
                    <a:pt x="6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092" name="Google Shape;14092;p27"/>
          <p:cNvGrpSpPr/>
          <p:nvPr/>
        </p:nvGrpSpPr>
        <p:grpSpPr>
          <a:xfrm>
            <a:off x="5512951" y="2843648"/>
            <a:ext cx="357455" cy="338201"/>
            <a:chOff x="5167663" y="2830883"/>
            <a:chExt cx="298900" cy="282800"/>
          </a:xfrm>
        </p:grpSpPr>
        <p:sp>
          <p:nvSpPr>
            <p:cNvPr id="14093" name="Google Shape;14093;p27"/>
            <p:cNvSpPr/>
            <p:nvPr/>
          </p:nvSpPr>
          <p:spPr>
            <a:xfrm>
              <a:off x="5299813" y="2873133"/>
              <a:ext cx="36350" cy="42425"/>
            </a:xfrm>
            <a:custGeom>
              <a:avLst/>
              <a:gdLst/>
              <a:ahLst/>
              <a:cxnLst/>
              <a:rect l="l" t="t" r="r" b="b"/>
              <a:pathLst>
                <a:path w="1454" h="1697" extrusionOk="0">
                  <a:moveTo>
                    <a:pt x="692" y="596"/>
                  </a:moveTo>
                  <a:lnTo>
                    <a:pt x="834" y="1025"/>
                  </a:lnTo>
                  <a:lnTo>
                    <a:pt x="549" y="1025"/>
                  </a:lnTo>
                  <a:lnTo>
                    <a:pt x="692" y="596"/>
                  </a:lnTo>
                  <a:close/>
                  <a:moveTo>
                    <a:pt x="715" y="1"/>
                  </a:moveTo>
                  <a:cubicBezTo>
                    <a:pt x="644" y="1"/>
                    <a:pt x="573" y="72"/>
                    <a:pt x="549" y="120"/>
                  </a:cubicBezTo>
                  <a:lnTo>
                    <a:pt x="25" y="1477"/>
                  </a:lnTo>
                  <a:cubicBezTo>
                    <a:pt x="1" y="1549"/>
                    <a:pt x="25" y="1644"/>
                    <a:pt x="120" y="1668"/>
                  </a:cubicBezTo>
                  <a:cubicBezTo>
                    <a:pt x="147" y="1688"/>
                    <a:pt x="176" y="1697"/>
                    <a:pt x="204" y="1697"/>
                  </a:cubicBezTo>
                  <a:cubicBezTo>
                    <a:pt x="275" y="1697"/>
                    <a:pt x="341" y="1641"/>
                    <a:pt x="358" y="1573"/>
                  </a:cubicBezTo>
                  <a:lnTo>
                    <a:pt x="453" y="1382"/>
                  </a:lnTo>
                  <a:lnTo>
                    <a:pt x="1025" y="1382"/>
                  </a:lnTo>
                  <a:lnTo>
                    <a:pt x="1096" y="1573"/>
                  </a:lnTo>
                  <a:cubicBezTo>
                    <a:pt x="1144" y="1644"/>
                    <a:pt x="1192" y="1692"/>
                    <a:pt x="1263" y="1692"/>
                  </a:cubicBezTo>
                  <a:lnTo>
                    <a:pt x="1311" y="1692"/>
                  </a:lnTo>
                  <a:cubicBezTo>
                    <a:pt x="1406" y="1668"/>
                    <a:pt x="1454" y="1573"/>
                    <a:pt x="1406" y="1454"/>
                  </a:cubicBezTo>
                  <a:lnTo>
                    <a:pt x="906" y="120"/>
                  </a:lnTo>
                  <a:cubicBezTo>
                    <a:pt x="858" y="25"/>
                    <a:pt x="787" y="1"/>
                    <a:pt x="7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94" name="Google Shape;14094;p27"/>
            <p:cNvSpPr/>
            <p:nvPr/>
          </p:nvSpPr>
          <p:spPr>
            <a:xfrm>
              <a:off x="5221838" y="3006508"/>
              <a:ext cx="29775" cy="43475"/>
            </a:xfrm>
            <a:custGeom>
              <a:avLst/>
              <a:gdLst/>
              <a:ahLst/>
              <a:cxnLst/>
              <a:rect l="l" t="t" r="r" b="b"/>
              <a:pathLst>
                <a:path w="1191" h="1739" extrusionOk="0">
                  <a:moveTo>
                    <a:pt x="572" y="358"/>
                  </a:moveTo>
                  <a:cubicBezTo>
                    <a:pt x="619" y="358"/>
                    <a:pt x="691" y="381"/>
                    <a:pt x="715" y="477"/>
                  </a:cubicBezTo>
                  <a:cubicBezTo>
                    <a:pt x="739" y="572"/>
                    <a:pt x="667" y="643"/>
                    <a:pt x="572" y="643"/>
                  </a:cubicBezTo>
                  <a:lnTo>
                    <a:pt x="357" y="643"/>
                  </a:lnTo>
                  <a:lnTo>
                    <a:pt x="357" y="358"/>
                  </a:lnTo>
                  <a:close/>
                  <a:moveTo>
                    <a:pt x="667" y="977"/>
                  </a:moveTo>
                  <a:cubicBezTo>
                    <a:pt x="786" y="977"/>
                    <a:pt x="834" y="1072"/>
                    <a:pt x="834" y="1167"/>
                  </a:cubicBezTo>
                  <a:cubicBezTo>
                    <a:pt x="834" y="1286"/>
                    <a:pt x="739" y="1382"/>
                    <a:pt x="667" y="1382"/>
                  </a:cubicBezTo>
                  <a:lnTo>
                    <a:pt x="357" y="1382"/>
                  </a:lnTo>
                  <a:lnTo>
                    <a:pt x="357" y="977"/>
                  </a:lnTo>
                  <a:close/>
                  <a:moveTo>
                    <a:pt x="191" y="0"/>
                  </a:moveTo>
                  <a:cubicBezTo>
                    <a:pt x="96" y="0"/>
                    <a:pt x="0" y="96"/>
                    <a:pt x="0" y="191"/>
                  </a:cubicBezTo>
                  <a:lnTo>
                    <a:pt x="0" y="1548"/>
                  </a:lnTo>
                  <a:lnTo>
                    <a:pt x="0" y="1620"/>
                  </a:lnTo>
                  <a:cubicBezTo>
                    <a:pt x="24" y="1691"/>
                    <a:pt x="96" y="1739"/>
                    <a:pt x="191" y="1739"/>
                  </a:cubicBezTo>
                  <a:lnTo>
                    <a:pt x="667" y="1739"/>
                  </a:lnTo>
                  <a:cubicBezTo>
                    <a:pt x="953" y="1739"/>
                    <a:pt x="1191" y="1501"/>
                    <a:pt x="1191" y="1191"/>
                  </a:cubicBezTo>
                  <a:cubicBezTo>
                    <a:pt x="1191" y="1024"/>
                    <a:pt x="1096" y="858"/>
                    <a:pt x="977" y="786"/>
                  </a:cubicBezTo>
                  <a:cubicBezTo>
                    <a:pt x="1048" y="691"/>
                    <a:pt x="1072" y="572"/>
                    <a:pt x="1048" y="429"/>
                  </a:cubicBezTo>
                  <a:cubicBezTo>
                    <a:pt x="1024" y="191"/>
                    <a:pt x="810" y="0"/>
                    <a:pt x="5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95" name="Google Shape;14095;p27"/>
            <p:cNvSpPr/>
            <p:nvPr/>
          </p:nvSpPr>
          <p:spPr>
            <a:xfrm>
              <a:off x="5375438" y="3006508"/>
              <a:ext cx="37525" cy="43475"/>
            </a:xfrm>
            <a:custGeom>
              <a:avLst/>
              <a:gdLst/>
              <a:ahLst/>
              <a:cxnLst/>
              <a:rect l="l" t="t" r="r" b="b"/>
              <a:pathLst>
                <a:path w="1501" h="1739" extrusionOk="0">
                  <a:moveTo>
                    <a:pt x="858" y="0"/>
                  </a:moveTo>
                  <a:cubicBezTo>
                    <a:pt x="381" y="0"/>
                    <a:pt x="0" y="381"/>
                    <a:pt x="0" y="858"/>
                  </a:cubicBezTo>
                  <a:cubicBezTo>
                    <a:pt x="0" y="1334"/>
                    <a:pt x="381" y="1739"/>
                    <a:pt x="858" y="1739"/>
                  </a:cubicBezTo>
                  <a:cubicBezTo>
                    <a:pt x="1024" y="1739"/>
                    <a:pt x="1215" y="1667"/>
                    <a:pt x="1334" y="1548"/>
                  </a:cubicBezTo>
                  <a:cubicBezTo>
                    <a:pt x="1358" y="1524"/>
                    <a:pt x="1382" y="1501"/>
                    <a:pt x="1382" y="1453"/>
                  </a:cubicBezTo>
                  <a:cubicBezTo>
                    <a:pt x="1501" y="1405"/>
                    <a:pt x="1477" y="1286"/>
                    <a:pt x="1429" y="1215"/>
                  </a:cubicBezTo>
                  <a:cubicBezTo>
                    <a:pt x="1400" y="1195"/>
                    <a:pt x="1362" y="1184"/>
                    <a:pt x="1324" y="1184"/>
                  </a:cubicBezTo>
                  <a:cubicBezTo>
                    <a:pt x="1271" y="1184"/>
                    <a:pt x="1219" y="1207"/>
                    <a:pt x="1191" y="1263"/>
                  </a:cubicBezTo>
                  <a:lnTo>
                    <a:pt x="1144" y="1286"/>
                  </a:lnTo>
                  <a:cubicBezTo>
                    <a:pt x="1096" y="1334"/>
                    <a:pt x="1001" y="1382"/>
                    <a:pt x="882" y="1382"/>
                  </a:cubicBezTo>
                  <a:cubicBezTo>
                    <a:pt x="620" y="1382"/>
                    <a:pt x="381" y="1143"/>
                    <a:pt x="381" y="858"/>
                  </a:cubicBezTo>
                  <a:cubicBezTo>
                    <a:pt x="381" y="596"/>
                    <a:pt x="620" y="358"/>
                    <a:pt x="882" y="358"/>
                  </a:cubicBezTo>
                  <a:cubicBezTo>
                    <a:pt x="977" y="358"/>
                    <a:pt x="1096" y="381"/>
                    <a:pt x="1144" y="453"/>
                  </a:cubicBezTo>
                  <a:cubicBezTo>
                    <a:pt x="1175" y="469"/>
                    <a:pt x="1207" y="477"/>
                    <a:pt x="1237" y="477"/>
                  </a:cubicBezTo>
                  <a:cubicBezTo>
                    <a:pt x="1297" y="477"/>
                    <a:pt x="1350" y="445"/>
                    <a:pt x="1382" y="381"/>
                  </a:cubicBezTo>
                  <a:cubicBezTo>
                    <a:pt x="1453" y="310"/>
                    <a:pt x="1429" y="215"/>
                    <a:pt x="1334" y="143"/>
                  </a:cubicBezTo>
                  <a:cubicBezTo>
                    <a:pt x="1191" y="72"/>
                    <a:pt x="1024" y="0"/>
                    <a:pt x="8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96" name="Google Shape;14096;p27"/>
            <p:cNvSpPr/>
            <p:nvPr/>
          </p:nvSpPr>
          <p:spPr>
            <a:xfrm>
              <a:off x="5167663" y="2830883"/>
              <a:ext cx="298900" cy="282800"/>
            </a:xfrm>
            <a:custGeom>
              <a:avLst/>
              <a:gdLst/>
              <a:ahLst/>
              <a:cxnLst/>
              <a:rect l="l" t="t" r="r" b="b"/>
              <a:pathLst>
                <a:path w="11956" h="11312" extrusionOk="0">
                  <a:moveTo>
                    <a:pt x="3620" y="4525"/>
                  </a:moveTo>
                  <a:cubicBezTo>
                    <a:pt x="4430" y="4525"/>
                    <a:pt x="5168" y="4834"/>
                    <a:pt x="5739" y="5335"/>
                  </a:cubicBezTo>
                  <a:cubicBezTo>
                    <a:pt x="5382" y="5716"/>
                    <a:pt x="5120" y="6168"/>
                    <a:pt x="4954" y="6644"/>
                  </a:cubicBezTo>
                  <a:cubicBezTo>
                    <a:pt x="4025" y="6311"/>
                    <a:pt x="3263" y="5573"/>
                    <a:pt x="2953" y="4620"/>
                  </a:cubicBezTo>
                  <a:cubicBezTo>
                    <a:pt x="3144" y="4549"/>
                    <a:pt x="3382" y="4525"/>
                    <a:pt x="3620" y="4525"/>
                  </a:cubicBezTo>
                  <a:close/>
                  <a:moveTo>
                    <a:pt x="8359" y="4549"/>
                  </a:moveTo>
                  <a:cubicBezTo>
                    <a:pt x="8597" y="4549"/>
                    <a:pt x="8835" y="4596"/>
                    <a:pt x="9050" y="4620"/>
                  </a:cubicBezTo>
                  <a:cubicBezTo>
                    <a:pt x="8716" y="5573"/>
                    <a:pt x="7978" y="6311"/>
                    <a:pt x="7025" y="6644"/>
                  </a:cubicBezTo>
                  <a:cubicBezTo>
                    <a:pt x="6883" y="6168"/>
                    <a:pt x="6597" y="5716"/>
                    <a:pt x="6240" y="5335"/>
                  </a:cubicBezTo>
                  <a:cubicBezTo>
                    <a:pt x="6811" y="4858"/>
                    <a:pt x="7549" y="4549"/>
                    <a:pt x="8359" y="4549"/>
                  </a:cubicBezTo>
                  <a:close/>
                  <a:moveTo>
                    <a:pt x="5978" y="5597"/>
                  </a:moveTo>
                  <a:cubicBezTo>
                    <a:pt x="6287" y="5930"/>
                    <a:pt x="6525" y="6311"/>
                    <a:pt x="6668" y="6763"/>
                  </a:cubicBezTo>
                  <a:cubicBezTo>
                    <a:pt x="6454" y="6811"/>
                    <a:pt x="6216" y="6835"/>
                    <a:pt x="5978" y="6835"/>
                  </a:cubicBezTo>
                  <a:cubicBezTo>
                    <a:pt x="5739" y="6835"/>
                    <a:pt x="5501" y="6811"/>
                    <a:pt x="5287" y="6787"/>
                  </a:cubicBezTo>
                  <a:cubicBezTo>
                    <a:pt x="5430" y="6311"/>
                    <a:pt x="5692" y="5930"/>
                    <a:pt x="5978" y="5597"/>
                  </a:cubicBezTo>
                  <a:close/>
                  <a:moveTo>
                    <a:pt x="6716" y="7049"/>
                  </a:moveTo>
                  <a:cubicBezTo>
                    <a:pt x="6763" y="7240"/>
                    <a:pt x="6787" y="7406"/>
                    <a:pt x="6787" y="7597"/>
                  </a:cubicBezTo>
                  <a:cubicBezTo>
                    <a:pt x="6811" y="8311"/>
                    <a:pt x="6597" y="9026"/>
                    <a:pt x="6216" y="9621"/>
                  </a:cubicBezTo>
                  <a:cubicBezTo>
                    <a:pt x="6192" y="9645"/>
                    <a:pt x="6192" y="9669"/>
                    <a:pt x="6168" y="9669"/>
                  </a:cubicBezTo>
                  <a:cubicBezTo>
                    <a:pt x="6192" y="9740"/>
                    <a:pt x="5978" y="9978"/>
                    <a:pt x="5978" y="9978"/>
                  </a:cubicBezTo>
                  <a:cubicBezTo>
                    <a:pt x="5501" y="9478"/>
                    <a:pt x="5168" y="8788"/>
                    <a:pt x="5120" y="8049"/>
                  </a:cubicBezTo>
                  <a:lnTo>
                    <a:pt x="5120" y="7454"/>
                  </a:lnTo>
                  <a:cubicBezTo>
                    <a:pt x="5120" y="7335"/>
                    <a:pt x="5144" y="7216"/>
                    <a:pt x="5168" y="7049"/>
                  </a:cubicBezTo>
                  <a:cubicBezTo>
                    <a:pt x="5406" y="7121"/>
                    <a:pt x="5692" y="7144"/>
                    <a:pt x="5954" y="7144"/>
                  </a:cubicBezTo>
                  <a:cubicBezTo>
                    <a:pt x="6216" y="7144"/>
                    <a:pt x="6478" y="7121"/>
                    <a:pt x="6716" y="7049"/>
                  </a:cubicBezTo>
                  <a:close/>
                  <a:moveTo>
                    <a:pt x="9383" y="4715"/>
                  </a:moveTo>
                  <a:cubicBezTo>
                    <a:pt x="10645" y="5120"/>
                    <a:pt x="11574" y="6335"/>
                    <a:pt x="11574" y="7764"/>
                  </a:cubicBezTo>
                  <a:cubicBezTo>
                    <a:pt x="11574" y="9550"/>
                    <a:pt x="10145" y="11026"/>
                    <a:pt x="8359" y="11026"/>
                  </a:cubicBezTo>
                  <a:cubicBezTo>
                    <a:pt x="7549" y="11026"/>
                    <a:pt x="6811" y="10717"/>
                    <a:pt x="6240" y="10217"/>
                  </a:cubicBezTo>
                  <a:cubicBezTo>
                    <a:pt x="6883" y="9550"/>
                    <a:pt x="7192" y="8692"/>
                    <a:pt x="7192" y="7764"/>
                  </a:cubicBezTo>
                  <a:lnTo>
                    <a:pt x="7240" y="7764"/>
                  </a:lnTo>
                  <a:cubicBezTo>
                    <a:pt x="7192" y="7502"/>
                    <a:pt x="7168" y="7240"/>
                    <a:pt x="7121" y="6978"/>
                  </a:cubicBezTo>
                  <a:cubicBezTo>
                    <a:pt x="8192" y="6621"/>
                    <a:pt x="9026" y="5787"/>
                    <a:pt x="9383" y="4715"/>
                  </a:cubicBezTo>
                  <a:close/>
                  <a:moveTo>
                    <a:pt x="5906" y="0"/>
                  </a:moveTo>
                  <a:cubicBezTo>
                    <a:pt x="3953" y="0"/>
                    <a:pt x="2334" y="1596"/>
                    <a:pt x="2334" y="3572"/>
                  </a:cubicBezTo>
                  <a:cubicBezTo>
                    <a:pt x="2334" y="3834"/>
                    <a:pt x="2382" y="4096"/>
                    <a:pt x="2429" y="4382"/>
                  </a:cubicBezTo>
                  <a:cubicBezTo>
                    <a:pt x="1000" y="4858"/>
                    <a:pt x="0" y="6192"/>
                    <a:pt x="0" y="7764"/>
                  </a:cubicBezTo>
                  <a:cubicBezTo>
                    <a:pt x="0" y="8240"/>
                    <a:pt x="72" y="8692"/>
                    <a:pt x="262" y="9097"/>
                  </a:cubicBezTo>
                  <a:cubicBezTo>
                    <a:pt x="280" y="9170"/>
                    <a:pt x="354" y="9201"/>
                    <a:pt x="430" y="9201"/>
                  </a:cubicBezTo>
                  <a:cubicBezTo>
                    <a:pt x="454" y="9201"/>
                    <a:pt x="478" y="9198"/>
                    <a:pt x="500" y="9192"/>
                  </a:cubicBezTo>
                  <a:cubicBezTo>
                    <a:pt x="596" y="9169"/>
                    <a:pt x="619" y="9050"/>
                    <a:pt x="596" y="8954"/>
                  </a:cubicBezTo>
                  <a:cubicBezTo>
                    <a:pt x="429" y="8573"/>
                    <a:pt x="357" y="8145"/>
                    <a:pt x="357" y="7740"/>
                  </a:cubicBezTo>
                  <a:cubicBezTo>
                    <a:pt x="357" y="6311"/>
                    <a:pt x="1262" y="5120"/>
                    <a:pt x="2548" y="4668"/>
                  </a:cubicBezTo>
                  <a:cubicBezTo>
                    <a:pt x="2906" y="5739"/>
                    <a:pt x="3763" y="6573"/>
                    <a:pt x="4811" y="6930"/>
                  </a:cubicBezTo>
                  <a:cubicBezTo>
                    <a:pt x="4787" y="7073"/>
                    <a:pt x="4763" y="7240"/>
                    <a:pt x="4763" y="7383"/>
                  </a:cubicBezTo>
                  <a:cubicBezTo>
                    <a:pt x="4715" y="7549"/>
                    <a:pt x="4715" y="7740"/>
                    <a:pt x="4763" y="7907"/>
                  </a:cubicBezTo>
                  <a:cubicBezTo>
                    <a:pt x="4787" y="8740"/>
                    <a:pt x="5144" y="9550"/>
                    <a:pt x="5716" y="10145"/>
                  </a:cubicBezTo>
                  <a:cubicBezTo>
                    <a:pt x="5144" y="10645"/>
                    <a:pt x="4406" y="10955"/>
                    <a:pt x="3596" y="10955"/>
                  </a:cubicBezTo>
                  <a:cubicBezTo>
                    <a:pt x="2548" y="10955"/>
                    <a:pt x="1572" y="10455"/>
                    <a:pt x="977" y="9621"/>
                  </a:cubicBezTo>
                  <a:cubicBezTo>
                    <a:pt x="935" y="9565"/>
                    <a:pt x="876" y="9542"/>
                    <a:pt x="826" y="9542"/>
                  </a:cubicBezTo>
                  <a:cubicBezTo>
                    <a:pt x="790" y="9542"/>
                    <a:pt x="758" y="9554"/>
                    <a:pt x="738" y="9574"/>
                  </a:cubicBezTo>
                  <a:cubicBezTo>
                    <a:pt x="643" y="9645"/>
                    <a:pt x="643" y="9764"/>
                    <a:pt x="715" y="9812"/>
                  </a:cubicBezTo>
                  <a:cubicBezTo>
                    <a:pt x="1381" y="10740"/>
                    <a:pt x="2453" y="11312"/>
                    <a:pt x="3620" y="11312"/>
                  </a:cubicBezTo>
                  <a:cubicBezTo>
                    <a:pt x="4525" y="11312"/>
                    <a:pt x="5358" y="10979"/>
                    <a:pt x="6001" y="10407"/>
                  </a:cubicBezTo>
                  <a:cubicBezTo>
                    <a:pt x="6621" y="10979"/>
                    <a:pt x="7454" y="11312"/>
                    <a:pt x="8383" y="11312"/>
                  </a:cubicBezTo>
                  <a:cubicBezTo>
                    <a:pt x="10359" y="11312"/>
                    <a:pt x="11955" y="9693"/>
                    <a:pt x="11955" y="7740"/>
                  </a:cubicBezTo>
                  <a:cubicBezTo>
                    <a:pt x="11931" y="6192"/>
                    <a:pt x="10883" y="4858"/>
                    <a:pt x="9455" y="4382"/>
                  </a:cubicBezTo>
                  <a:cubicBezTo>
                    <a:pt x="9526" y="4120"/>
                    <a:pt x="9550" y="3834"/>
                    <a:pt x="9550" y="3572"/>
                  </a:cubicBezTo>
                  <a:cubicBezTo>
                    <a:pt x="9550" y="2763"/>
                    <a:pt x="9288" y="2001"/>
                    <a:pt x="8764" y="1381"/>
                  </a:cubicBezTo>
                  <a:cubicBezTo>
                    <a:pt x="8736" y="1326"/>
                    <a:pt x="8684" y="1302"/>
                    <a:pt x="8631" y="1302"/>
                  </a:cubicBezTo>
                  <a:cubicBezTo>
                    <a:pt x="8593" y="1302"/>
                    <a:pt x="8555" y="1314"/>
                    <a:pt x="8526" y="1334"/>
                  </a:cubicBezTo>
                  <a:cubicBezTo>
                    <a:pt x="8454" y="1405"/>
                    <a:pt x="8454" y="1524"/>
                    <a:pt x="8502" y="1572"/>
                  </a:cubicBezTo>
                  <a:cubicBezTo>
                    <a:pt x="8954" y="2143"/>
                    <a:pt x="9193" y="2834"/>
                    <a:pt x="9193" y="3572"/>
                  </a:cubicBezTo>
                  <a:cubicBezTo>
                    <a:pt x="9193" y="3810"/>
                    <a:pt x="9169" y="4049"/>
                    <a:pt x="9097" y="4287"/>
                  </a:cubicBezTo>
                  <a:cubicBezTo>
                    <a:pt x="8859" y="4239"/>
                    <a:pt x="8597" y="4191"/>
                    <a:pt x="8335" y="4191"/>
                  </a:cubicBezTo>
                  <a:cubicBezTo>
                    <a:pt x="7430" y="4191"/>
                    <a:pt x="6597" y="4525"/>
                    <a:pt x="5954" y="5096"/>
                  </a:cubicBezTo>
                  <a:cubicBezTo>
                    <a:pt x="5311" y="4525"/>
                    <a:pt x="4477" y="4191"/>
                    <a:pt x="3572" y="4191"/>
                  </a:cubicBezTo>
                  <a:cubicBezTo>
                    <a:pt x="3287" y="4191"/>
                    <a:pt x="3025" y="4239"/>
                    <a:pt x="2786" y="4287"/>
                  </a:cubicBezTo>
                  <a:cubicBezTo>
                    <a:pt x="2739" y="4049"/>
                    <a:pt x="2691" y="3810"/>
                    <a:pt x="2691" y="3572"/>
                  </a:cubicBezTo>
                  <a:cubicBezTo>
                    <a:pt x="2691" y="1786"/>
                    <a:pt x="4168" y="357"/>
                    <a:pt x="5906" y="357"/>
                  </a:cubicBezTo>
                  <a:cubicBezTo>
                    <a:pt x="6668" y="357"/>
                    <a:pt x="7335" y="595"/>
                    <a:pt x="7907" y="1048"/>
                  </a:cubicBezTo>
                  <a:cubicBezTo>
                    <a:pt x="7949" y="1069"/>
                    <a:pt x="7992" y="1081"/>
                    <a:pt x="8031" y="1081"/>
                  </a:cubicBezTo>
                  <a:cubicBezTo>
                    <a:pt x="8078" y="1081"/>
                    <a:pt x="8118" y="1063"/>
                    <a:pt x="8145" y="1024"/>
                  </a:cubicBezTo>
                  <a:cubicBezTo>
                    <a:pt x="8216" y="929"/>
                    <a:pt x="8216" y="834"/>
                    <a:pt x="8121" y="786"/>
                  </a:cubicBezTo>
                  <a:cubicBezTo>
                    <a:pt x="7502" y="262"/>
                    <a:pt x="6716" y="0"/>
                    <a:pt x="59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097" name="Google Shape;14097;p27"/>
          <p:cNvGrpSpPr/>
          <p:nvPr/>
        </p:nvGrpSpPr>
        <p:grpSpPr>
          <a:xfrm>
            <a:off x="6296159" y="2835994"/>
            <a:ext cx="309768" cy="355123"/>
            <a:chOff x="5695138" y="2824483"/>
            <a:chExt cx="259025" cy="296950"/>
          </a:xfrm>
        </p:grpSpPr>
        <p:sp>
          <p:nvSpPr>
            <p:cNvPr id="14098" name="Google Shape;14098;p27"/>
            <p:cNvSpPr/>
            <p:nvPr/>
          </p:nvSpPr>
          <p:spPr>
            <a:xfrm>
              <a:off x="5787438" y="2947558"/>
              <a:ext cx="75025" cy="8950"/>
            </a:xfrm>
            <a:custGeom>
              <a:avLst/>
              <a:gdLst/>
              <a:ahLst/>
              <a:cxnLst/>
              <a:rect l="l" t="t" r="r" b="b"/>
              <a:pathLst>
                <a:path w="3001" h="358" extrusionOk="0">
                  <a:moveTo>
                    <a:pt x="214" y="1"/>
                  </a:moveTo>
                  <a:cubicBezTo>
                    <a:pt x="119" y="1"/>
                    <a:pt x="71" y="72"/>
                    <a:pt x="24" y="167"/>
                  </a:cubicBezTo>
                  <a:cubicBezTo>
                    <a:pt x="0" y="287"/>
                    <a:pt x="95" y="358"/>
                    <a:pt x="214" y="358"/>
                  </a:cubicBezTo>
                  <a:lnTo>
                    <a:pt x="2834" y="358"/>
                  </a:lnTo>
                  <a:cubicBezTo>
                    <a:pt x="2905" y="358"/>
                    <a:pt x="2977" y="310"/>
                    <a:pt x="3001" y="215"/>
                  </a:cubicBezTo>
                  <a:cubicBezTo>
                    <a:pt x="3001" y="96"/>
                    <a:pt x="2929" y="1"/>
                    <a:pt x="2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099" name="Google Shape;14099;p27"/>
            <p:cNvSpPr/>
            <p:nvPr/>
          </p:nvSpPr>
          <p:spPr>
            <a:xfrm>
              <a:off x="5787438" y="2968408"/>
              <a:ext cx="75025" cy="8950"/>
            </a:xfrm>
            <a:custGeom>
              <a:avLst/>
              <a:gdLst/>
              <a:ahLst/>
              <a:cxnLst/>
              <a:rect l="l" t="t" r="r" b="b"/>
              <a:pathLst>
                <a:path w="3001" h="358" extrusionOk="0">
                  <a:moveTo>
                    <a:pt x="214" y="0"/>
                  </a:moveTo>
                  <a:cubicBezTo>
                    <a:pt x="119" y="0"/>
                    <a:pt x="71" y="72"/>
                    <a:pt x="24" y="167"/>
                  </a:cubicBezTo>
                  <a:cubicBezTo>
                    <a:pt x="0" y="286"/>
                    <a:pt x="95" y="357"/>
                    <a:pt x="214" y="357"/>
                  </a:cubicBezTo>
                  <a:lnTo>
                    <a:pt x="2834" y="357"/>
                  </a:lnTo>
                  <a:cubicBezTo>
                    <a:pt x="2905" y="357"/>
                    <a:pt x="2977" y="310"/>
                    <a:pt x="3001" y="215"/>
                  </a:cubicBezTo>
                  <a:cubicBezTo>
                    <a:pt x="3001" y="96"/>
                    <a:pt x="2929" y="0"/>
                    <a:pt x="2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00" name="Google Shape;14100;p27"/>
            <p:cNvSpPr/>
            <p:nvPr/>
          </p:nvSpPr>
          <p:spPr>
            <a:xfrm>
              <a:off x="5804088" y="2989233"/>
              <a:ext cx="42300" cy="8950"/>
            </a:xfrm>
            <a:custGeom>
              <a:avLst/>
              <a:gdLst/>
              <a:ahLst/>
              <a:cxnLst/>
              <a:rect l="l" t="t" r="r" b="b"/>
              <a:pathLst>
                <a:path w="1692" h="358" extrusionOk="0">
                  <a:moveTo>
                    <a:pt x="191" y="1"/>
                  </a:moveTo>
                  <a:cubicBezTo>
                    <a:pt x="120" y="1"/>
                    <a:pt x="48" y="72"/>
                    <a:pt x="25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1501" y="358"/>
                  </a:lnTo>
                  <a:cubicBezTo>
                    <a:pt x="1596" y="358"/>
                    <a:pt x="1668" y="310"/>
                    <a:pt x="1692" y="215"/>
                  </a:cubicBezTo>
                  <a:cubicBezTo>
                    <a:pt x="1692" y="96"/>
                    <a:pt x="1596" y="1"/>
                    <a:pt x="1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01" name="Google Shape;14101;p27"/>
            <p:cNvSpPr/>
            <p:nvPr/>
          </p:nvSpPr>
          <p:spPr>
            <a:xfrm>
              <a:off x="5695138" y="2824483"/>
              <a:ext cx="259025" cy="296950"/>
            </a:xfrm>
            <a:custGeom>
              <a:avLst/>
              <a:gdLst/>
              <a:ahLst/>
              <a:cxnLst/>
              <a:rect l="l" t="t" r="r" b="b"/>
              <a:pathLst>
                <a:path w="10361" h="11878" extrusionOk="0">
                  <a:moveTo>
                    <a:pt x="5073" y="470"/>
                  </a:moveTo>
                  <a:lnTo>
                    <a:pt x="5073" y="1709"/>
                  </a:lnTo>
                  <a:lnTo>
                    <a:pt x="1668" y="3685"/>
                  </a:lnTo>
                  <a:lnTo>
                    <a:pt x="572" y="3066"/>
                  </a:lnTo>
                  <a:lnTo>
                    <a:pt x="1049" y="2780"/>
                  </a:lnTo>
                  <a:lnTo>
                    <a:pt x="5073" y="470"/>
                  </a:lnTo>
                  <a:close/>
                  <a:moveTo>
                    <a:pt x="10003" y="3352"/>
                  </a:moveTo>
                  <a:lnTo>
                    <a:pt x="10003" y="8496"/>
                  </a:lnTo>
                  <a:lnTo>
                    <a:pt x="8907" y="7877"/>
                  </a:lnTo>
                  <a:lnTo>
                    <a:pt x="8907" y="3971"/>
                  </a:lnTo>
                  <a:lnTo>
                    <a:pt x="10003" y="3352"/>
                  </a:lnTo>
                  <a:close/>
                  <a:moveTo>
                    <a:pt x="5383" y="494"/>
                  </a:moveTo>
                  <a:lnTo>
                    <a:pt x="9860" y="3090"/>
                  </a:lnTo>
                  <a:lnTo>
                    <a:pt x="8741" y="3709"/>
                  </a:lnTo>
                  <a:lnTo>
                    <a:pt x="6764" y="2542"/>
                  </a:lnTo>
                  <a:cubicBezTo>
                    <a:pt x="6732" y="2526"/>
                    <a:pt x="6701" y="2519"/>
                    <a:pt x="6671" y="2519"/>
                  </a:cubicBezTo>
                  <a:cubicBezTo>
                    <a:pt x="6611" y="2519"/>
                    <a:pt x="6558" y="2550"/>
                    <a:pt x="6526" y="2614"/>
                  </a:cubicBezTo>
                  <a:cubicBezTo>
                    <a:pt x="6455" y="2709"/>
                    <a:pt x="6478" y="2780"/>
                    <a:pt x="6574" y="2852"/>
                  </a:cubicBezTo>
                  <a:lnTo>
                    <a:pt x="8574" y="4019"/>
                  </a:lnTo>
                  <a:lnTo>
                    <a:pt x="8574" y="7901"/>
                  </a:lnTo>
                  <a:lnTo>
                    <a:pt x="5216" y="9853"/>
                  </a:lnTo>
                  <a:lnTo>
                    <a:pt x="1858" y="7901"/>
                  </a:lnTo>
                  <a:lnTo>
                    <a:pt x="1858" y="4019"/>
                  </a:lnTo>
                  <a:lnTo>
                    <a:pt x="5216" y="2042"/>
                  </a:lnTo>
                  <a:lnTo>
                    <a:pt x="5883" y="2423"/>
                  </a:lnTo>
                  <a:cubicBezTo>
                    <a:pt x="5921" y="2451"/>
                    <a:pt x="5958" y="2465"/>
                    <a:pt x="5993" y="2465"/>
                  </a:cubicBezTo>
                  <a:cubicBezTo>
                    <a:pt x="6046" y="2465"/>
                    <a:pt x="6092" y="2433"/>
                    <a:pt x="6121" y="2376"/>
                  </a:cubicBezTo>
                  <a:cubicBezTo>
                    <a:pt x="6193" y="2280"/>
                    <a:pt x="6169" y="2185"/>
                    <a:pt x="6073" y="2137"/>
                  </a:cubicBezTo>
                  <a:lnTo>
                    <a:pt x="5383" y="1733"/>
                  </a:lnTo>
                  <a:lnTo>
                    <a:pt x="5383" y="494"/>
                  </a:lnTo>
                  <a:close/>
                  <a:moveTo>
                    <a:pt x="1668" y="8210"/>
                  </a:moveTo>
                  <a:lnTo>
                    <a:pt x="5073" y="10163"/>
                  </a:lnTo>
                  <a:lnTo>
                    <a:pt x="5073" y="11401"/>
                  </a:lnTo>
                  <a:lnTo>
                    <a:pt x="5026" y="11401"/>
                  </a:lnTo>
                  <a:lnTo>
                    <a:pt x="2787" y="10115"/>
                  </a:lnTo>
                  <a:lnTo>
                    <a:pt x="572" y="8829"/>
                  </a:lnTo>
                  <a:lnTo>
                    <a:pt x="1668" y="8210"/>
                  </a:lnTo>
                  <a:close/>
                  <a:moveTo>
                    <a:pt x="8788" y="8186"/>
                  </a:moveTo>
                  <a:lnTo>
                    <a:pt x="9884" y="8805"/>
                  </a:lnTo>
                  <a:lnTo>
                    <a:pt x="7621" y="10115"/>
                  </a:lnTo>
                  <a:lnTo>
                    <a:pt x="5383" y="11401"/>
                  </a:lnTo>
                  <a:lnTo>
                    <a:pt x="5383" y="10139"/>
                  </a:lnTo>
                  <a:lnTo>
                    <a:pt x="8788" y="8186"/>
                  </a:lnTo>
                  <a:close/>
                  <a:moveTo>
                    <a:pt x="5180" y="0"/>
                  </a:moveTo>
                  <a:cubicBezTo>
                    <a:pt x="5151" y="0"/>
                    <a:pt x="5121" y="6"/>
                    <a:pt x="5097" y="18"/>
                  </a:cubicBezTo>
                  <a:lnTo>
                    <a:pt x="96" y="2900"/>
                  </a:lnTo>
                  <a:cubicBezTo>
                    <a:pt x="25" y="2947"/>
                    <a:pt x="1" y="2995"/>
                    <a:pt x="1" y="3066"/>
                  </a:cubicBezTo>
                  <a:lnTo>
                    <a:pt x="1" y="6519"/>
                  </a:lnTo>
                  <a:cubicBezTo>
                    <a:pt x="1" y="6591"/>
                    <a:pt x="72" y="6662"/>
                    <a:pt x="144" y="6686"/>
                  </a:cubicBezTo>
                  <a:cubicBezTo>
                    <a:pt x="159" y="6689"/>
                    <a:pt x="174" y="6691"/>
                    <a:pt x="188" y="6691"/>
                  </a:cubicBezTo>
                  <a:cubicBezTo>
                    <a:pt x="286" y="6691"/>
                    <a:pt x="358" y="6623"/>
                    <a:pt x="358" y="6519"/>
                  </a:cubicBezTo>
                  <a:lnTo>
                    <a:pt x="358" y="3352"/>
                  </a:lnTo>
                  <a:lnTo>
                    <a:pt x="1453" y="3971"/>
                  </a:lnTo>
                  <a:lnTo>
                    <a:pt x="1453" y="7877"/>
                  </a:lnTo>
                  <a:lnTo>
                    <a:pt x="358" y="8496"/>
                  </a:lnTo>
                  <a:lnTo>
                    <a:pt x="358" y="7305"/>
                  </a:lnTo>
                  <a:cubicBezTo>
                    <a:pt x="358" y="7234"/>
                    <a:pt x="310" y="7162"/>
                    <a:pt x="215" y="7138"/>
                  </a:cubicBezTo>
                  <a:cubicBezTo>
                    <a:pt x="200" y="7135"/>
                    <a:pt x="185" y="7134"/>
                    <a:pt x="170" y="7134"/>
                  </a:cubicBezTo>
                  <a:cubicBezTo>
                    <a:pt x="73" y="7134"/>
                    <a:pt x="1" y="7201"/>
                    <a:pt x="1" y="7305"/>
                  </a:cubicBezTo>
                  <a:lnTo>
                    <a:pt x="1" y="8805"/>
                  </a:lnTo>
                  <a:cubicBezTo>
                    <a:pt x="1" y="8853"/>
                    <a:pt x="25" y="8925"/>
                    <a:pt x="96" y="8948"/>
                  </a:cubicBezTo>
                  <a:lnTo>
                    <a:pt x="5097" y="11830"/>
                  </a:lnTo>
                  <a:cubicBezTo>
                    <a:pt x="5121" y="11878"/>
                    <a:pt x="5145" y="11878"/>
                    <a:pt x="5169" y="11878"/>
                  </a:cubicBezTo>
                  <a:cubicBezTo>
                    <a:pt x="5216" y="11878"/>
                    <a:pt x="5240" y="11878"/>
                    <a:pt x="5264" y="11830"/>
                  </a:cubicBezTo>
                  <a:lnTo>
                    <a:pt x="10265" y="8948"/>
                  </a:lnTo>
                  <a:cubicBezTo>
                    <a:pt x="10336" y="8925"/>
                    <a:pt x="10360" y="8853"/>
                    <a:pt x="10360" y="8805"/>
                  </a:cubicBezTo>
                  <a:lnTo>
                    <a:pt x="10360" y="3066"/>
                  </a:lnTo>
                  <a:cubicBezTo>
                    <a:pt x="10360" y="2995"/>
                    <a:pt x="10336" y="2947"/>
                    <a:pt x="10265" y="2900"/>
                  </a:cubicBezTo>
                  <a:lnTo>
                    <a:pt x="5264" y="18"/>
                  </a:lnTo>
                  <a:cubicBezTo>
                    <a:pt x="5240" y="6"/>
                    <a:pt x="5210" y="0"/>
                    <a:pt x="51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4102" name="Google Shape;14102;p27"/>
          <p:cNvSpPr/>
          <p:nvPr/>
        </p:nvSpPr>
        <p:spPr>
          <a:xfrm>
            <a:off x="6997425" y="2836465"/>
            <a:ext cx="356019" cy="355332"/>
          </a:xfrm>
          <a:custGeom>
            <a:avLst/>
            <a:gdLst/>
            <a:ahLst/>
            <a:cxnLst/>
            <a:rect l="l" t="t" r="r" b="b"/>
            <a:pathLst>
              <a:path w="11908" h="11885" extrusionOk="0">
                <a:moveTo>
                  <a:pt x="6312" y="1335"/>
                </a:moveTo>
                <a:lnTo>
                  <a:pt x="7097" y="1811"/>
                </a:lnTo>
                <a:lnTo>
                  <a:pt x="6312" y="2287"/>
                </a:lnTo>
                <a:lnTo>
                  <a:pt x="5550" y="1811"/>
                </a:lnTo>
                <a:lnTo>
                  <a:pt x="6312" y="1335"/>
                </a:lnTo>
                <a:close/>
                <a:moveTo>
                  <a:pt x="9479" y="3454"/>
                </a:moveTo>
                <a:lnTo>
                  <a:pt x="10241" y="3930"/>
                </a:lnTo>
                <a:lnTo>
                  <a:pt x="10003" y="4073"/>
                </a:lnTo>
                <a:lnTo>
                  <a:pt x="9479" y="4407"/>
                </a:lnTo>
                <a:lnTo>
                  <a:pt x="8693" y="3930"/>
                </a:lnTo>
                <a:lnTo>
                  <a:pt x="9479" y="3454"/>
                </a:lnTo>
                <a:close/>
                <a:moveTo>
                  <a:pt x="3168" y="5026"/>
                </a:moveTo>
                <a:lnTo>
                  <a:pt x="3930" y="5502"/>
                </a:lnTo>
                <a:lnTo>
                  <a:pt x="3168" y="5978"/>
                </a:lnTo>
                <a:lnTo>
                  <a:pt x="2382" y="5502"/>
                </a:lnTo>
                <a:lnTo>
                  <a:pt x="3168" y="5026"/>
                </a:lnTo>
                <a:close/>
                <a:moveTo>
                  <a:pt x="5359" y="2120"/>
                </a:moveTo>
                <a:lnTo>
                  <a:pt x="6169" y="2549"/>
                </a:lnTo>
                <a:lnTo>
                  <a:pt x="6169" y="10694"/>
                </a:lnTo>
                <a:lnTo>
                  <a:pt x="5359" y="10694"/>
                </a:lnTo>
                <a:lnTo>
                  <a:pt x="5359" y="2120"/>
                </a:lnTo>
                <a:close/>
                <a:moveTo>
                  <a:pt x="8503" y="4240"/>
                </a:moveTo>
                <a:lnTo>
                  <a:pt x="9288" y="4669"/>
                </a:lnTo>
                <a:lnTo>
                  <a:pt x="9288" y="10694"/>
                </a:lnTo>
                <a:lnTo>
                  <a:pt x="8503" y="10694"/>
                </a:lnTo>
                <a:lnTo>
                  <a:pt x="8503" y="4240"/>
                </a:lnTo>
                <a:close/>
                <a:moveTo>
                  <a:pt x="4144" y="5836"/>
                </a:moveTo>
                <a:lnTo>
                  <a:pt x="4144" y="10717"/>
                </a:lnTo>
                <a:lnTo>
                  <a:pt x="3335" y="10717"/>
                </a:lnTo>
                <a:lnTo>
                  <a:pt x="3335" y="6312"/>
                </a:lnTo>
                <a:lnTo>
                  <a:pt x="4144" y="5836"/>
                </a:lnTo>
                <a:close/>
                <a:moveTo>
                  <a:pt x="7264" y="2120"/>
                </a:moveTo>
                <a:lnTo>
                  <a:pt x="7264" y="10717"/>
                </a:lnTo>
                <a:lnTo>
                  <a:pt x="6478" y="10717"/>
                </a:lnTo>
                <a:lnTo>
                  <a:pt x="6478" y="2597"/>
                </a:lnTo>
                <a:lnTo>
                  <a:pt x="7264" y="2120"/>
                </a:lnTo>
                <a:close/>
                <a:moveTo>
                  <a:pt x="11551" y="11051"/>
                </a:moveTo>
                <a:lnTo>
                  <a:pt x="11551" y="11527"/>
                </a:lnTo>
                <a:lnTo>
                  <a:pt x="358" y="11527"/>
                </a:lnTo>
                <a:lnTo>
                  <a:pt x="358" y="11051"/>
                </a:lnTo>
                <a:close/>
                <a:moveTo>
                  <a:pt x="930" y="1"/>
                </a:moveTo>
                <a:cubicBezTo>
                  <a:pt x="810" y="1"/>
                  <a:pt x="715" y="72"/>
                  <a:pt x="715" y="192"/>
                </a:cubicBezTo>
                <a:lnTo>
                  <a:pt x="715" y="977"/>
                </a:lnTo>
                <a:lnTo>
                  <a:pt x="501" y="977"/>
                </a:lnTo>
                <a:cubicBezTo>
                  <a:pt x="429" y="977"/>
                  <a:pt x="334" y="1049"/>
                  <a:pt x="334" y="1144"/>
                </a:cubicBezTo>
                <a:cubicBezTo>
                  <a:pt x="334" y="1263"/>
                  <a:pt x="382" y="1335"/>
                  <a:pt x="501" y="1335"/>
                </a:cubicBezTo>
                <a:lnTo>
                  <a:pt x="715" y="1335"/>
                </a:lnTo>
                <a:lnTo>
                  <a:pt x="715" y="2240"/>
                </a:lnTo>
                <a:lnTo>
                  <a:pt x="501" y="2240"/>
                </a:lnTo>
                <a:cubicBezTo>
                  <a:pt x="429" y="2240"/>
                  <a:pt x="334" y="2287"/>
                  <a:pt x="334" y="2382"/>
                </a:cubicBezTo>
                <a:cubicBezTo>
                  <a:pt x="334" y="2502"/>
                  <a:pt x="382" y="2597"/>
                  <a:pt x="501" y="2597"/>
                </a:cubicBezTo>
                <a:lnTo>
                  <a:pt x="715" y="2597"/>
                </a:lnTo>
                <a:lnTo>
                  <a:pt x="715" y="3478"/>
                </a:lnTo>
                <a:lnTo>
                  <a:pt x="501" y="3478"/>
                </a:lnTo>
                <a:cubicBezTo>
                  <a:pt x="429" y="3478"/>
                  <a:pt x="334" y="3549"/>
                  <a:pt x="334" y="3645"/>
                </a:cubicBezTo>
                <a:cubicBezTo>
                  <a:pt x="334" y="3740"/>
                  <a:pt x="382" y="3835"/>
                  <a:pt x="501" y="3835"/>
                </a:cubicBezTo>
                <a:lnTo>
                  <a:pt x="715" y="3835"/>
                </a:lnTo>
                <a:lnTo>
                  <a:pt x="715" y="4740"/>
                </a:lnTo>
                <a:lnTo>
                  <a:pt x="501" y="4740"/>
                </a:lnTo>
                <a:cubicBezTo>
                  <a:pt x="429" y="4740"/>
                  <a:pt x="334" y="4788"/>
                  <a:pt x="334" y="4883"/>
                </a:cubicBezTo>
                <a:cubicBezTo>
                  <a:pt x="334" y="5002"/>
                  <a:pt x="382" y="5097"/>
                  <a:pt x="501" y="5097"/>
                </a:cubicBezTo>
                <a:lnTo>
                  <a:pt x="715" y="5097"/>
                </a:lnTo>
                <a:lnTo>
                  <a:pt x="715" y="5978"/>
                </a:lnTo>
                <a:lnTo>
                  <a:pt x="501" y="5978"/>
                </a:lnTo>
                <a:cubicBezTo>
                  <a:pt x="429" y="5978"/>
                  <a:pt x="334" y="6050"/>
                  <a:pt x="334" y="6121"/>
                </a:cubicBezTo>
                <a:cubicBezTo>
                  <a:pt x="334" y="6240"/>
                  <a:pt x="382" y="6336"/>
                  <a:pt x="501" y="6336"/>
                </a:cubicBezTo>
                <a:lnTo>
                  <a:pt x="715" y="6336"/>
                </a:lnTo>
                <a:lnTo>
                  <a:pt x="715" y="7241"/>
                </a:lnTo>
                <a:lnTo>
                  <a:pt x="501" y="7241"/>
                </a:lnTo>
                <a:cubicBezTo>
                  <a:pt x="429" y="7241"/>
                  <a:pt x="334" y="7288"/>
                  <a:pt x="334" y="7383"/>
                </a:cubicBezTo>
                <a:cubicBezTo>
                  <a:pt x="334" y="7503"/>
                  <a:pt x="382" y="7598"/>
                  <a:pt x="501" y="7598"/>
                </a:cubicBezTo>
                <a:lnTo>
                  <a:pt x="715" y="7598"/>
                </a:lnTo>
                <a:lnTo>
                  <a:pt x="715" y="8479"/>
                </a:lnTo>
                <a:lnTo>
                  <a:pt x="501" y="8479"/>
                </a:lnTo>
                <a:cubicBezTo>
                  <a:pt x="429" y="8479"/>
                  <a:pt x="334" y="8550"/>
                  <a:pt x="334" y="8622"/>
                </a:cubicBezTo>
                <a:cubicBezTo>
                  <a:pt x="334" y="8741"/>
                  <a:pt x="382" y="8836"/>
                  <a:pt x="501" y="8836"/>
                </a:cubicBezTo>
                <a:lnTo>
                  <a:pt x="715" y="8836"/>
                </a:lnTo>
                <a:lnTo>
                  <a:pt x="715" y="9741"/>
                </a:lnTo>
                <a:lnTo>
                  <a:pt x="501" y="9741"/>
                </a:lnTo>
                <a:cubicBezTo>
                  <a:pt x="429" y="9741"/>
                  <a:pt x="334" y="9789"/>
                  <a:pt x="334" y="9884"/>
                </a:cubicBezTo>
                <a:cubicBezTo>
                  <a:pt x="334" y="10003"/>
                  <a:pt x="382" y="10098"/>
                  <a:pt x="501" y="10098"/>
                </a:cubicBezTo>
                <a:lnTo>
                  <a:pt x="715" y="10098"/>
                </a:lnTo>
                <a:lnTo>
                  <a:pt x="715" y="10717"/>
                </a:lnTo>
                <a:lnTo>
                  <a:pt x="310" y="10717"/>
                </a:lnTo>
                <a:cubicBezTo>
                  <a:pt x="144" y="10717"/>
                  <a:pt x="1" y="10837"/>
                  <a:pt x="1" y="11003"/>
                </a:cubicBezTo>
                <a:lnTo>
                  <a:pt x="1" y="11575"/>
                </a:lnTo>
                <a:cubicBezTo>
                  <a:pt x="1" y="11718"/>
                  <a:pt x="120" y="11884"/>
                  <a:pt x="310" y="11884"/>
                </a:cubicBezTo>
                <a:lnTo>
                  <a:pt x="11622" y="11884"/>
                </a:lnTo>
                <a:cubicBezTo>
                  <a:pt x="11765" y="11884"/>
                  <a:pt x="11908" y="11765"/>
                  <a:pt x="11908" y="11575"/>
                </a:cubicBezTo>
                <a:lnTo>
                  <a:pt x="11908" y="10979"/>
                </a:lnTo>
                <a:cubicBezTo>
                  <a:pt x="11908" y="10837"/>
                  <a:pt x="11789" y="10694"/>
                  <a:pt x="11622" y="10694"/>
                </a:cubicBezTo>
                <a:lnTo>
                  <a:pt x="10789" y="10694"/>
                </a:lnTo>
                <a:lnTo>
                  <a:pt x="10789" y="6193"/>
                </a:lnTo>
                <a:cubicBezTo>
                  <a:pt x="10789" y="6097"/>
                  <a:pt x="10717" y="6002"/>
                  <a:pt x="10646" y="6002"/>
                </a:cubicBezTo>
                <a:cubicBezTo>
                  <a:pt x="10527" y="6002"/>
                  <a:pt x="10431" y="6074"/>
                  <a:pt x="10431" y="6193"/>
                </a:cubicBezTo>
                <a:lnTo>
                  <a:pt x="10431" y="10694"/>
                </a:lnTo>
                <a:lnTo>
                  <a:pt x="9622" y="10694"/>
                </a:lnTo>
                <a:lnTo>
                  <a:pt x="9622" y="4669"/>
                </a:lnTo>
                <a:lnTo>
                  <a:pt x="10431" y="4240"/>
                </a:lnTo>
                <a:lnTo>
                  <a:pt x="10431" y="5383"/>
                </a:lnTo>
                <a:cubicBezTo>
                  <a:pt x="10431" y="5478"/>
                  <a:pt x="10479" y="5574"/>
                  <a:pt x="10574" y="5574"/>
                </a:cubicBezTo>
                <a:cubicBezTo>
                  <a:pt x="10693" y="5574"/>
                  <a:pt x="10789" y="5502"/>
                  <a:pt x="10789" y="5383"/>
                </a:cubicBezTo>
                <a:lnTo>
                  <a:pt x="10789" y="3930"/>
                </a:lnTo>
                <a:cubicBezTo>
                  <a:pt x="10789" y="3883"/>
                  <a:pt x="10765" y="3811"/>
                  <a:pt x="10693" y="3787"/>
                </a:cubicBezTo>
                <a:lnTo>
                  <a:pt x="9646" y="3144"/>
                </a:lnTo>
                <a:cubicBezTo>
                  <a:pt x="9586" y="3121"/>
                  <a:pt x="9527" y="3109"/>
                  <a:pt x="9473" y="3109"/>
                </a:cubicBezTo>
                <a:cubicBezTo>
                  <a:pt x="9419" y="3109"/>
                  <a:pt x="9372" y="3121"/>
                  <a:pt x="9336" y="3144"/>
                </a:cubicBezTo>
                <a:lnTo>
                  <a:pt x="8288" y="3787"/>
                </a:lnTo>
                <a:cubicBezTo>
                  <a:pt x="8217" y="3811"/>
                  <a:pt x="8193" y="3883"/>
                  <a:pt x="8193" y="3930"/>
                </a:cubicBezTo>
                <a:lnTo>
                  <a:pt x="8193" y="10717"/>
                </a:lnTo>
                <a:lnTo>
                  <a:pt x="7621" y="10717"/>
                </a:lnTo>
                <a:lnTo>
                  <a:pt x="7621" y="1811"/>
                </a:lnTo>
                <a:lnTo>
                  <a:pt x="7621" y="1787"/>
                </a:lnTo>
                <a:cubicBezTo>
                  <a:pt x="7621" y="1739"/>
                  <a:pt x="7598" y="1692"/>
                  <a:pt x="7550" y="1668"/>
                </a:cubicBezTo>
                <a:lnTo>
                  <a:pt x="6502" y="1049"/>
                </a:lnTo>
                <a:cubicBezTo>
                  <a:pt x="6443" y="1013"/>
                  <a:pt x="6383" y="995"/>
                  <a:pt x="6326" y="995"/>
                </a:cubicBezTo>
                <a:cubicBezTo>
                  <a:pt x="6270" y="995"/>
                  <a:pt x="6216" y="1013"/>
                  <a:pt x="6169" y="1049"/>
                </a:cubicBezTo>
                <a:lnTo>
                  <a:pt x="5121" y="1668"/>
                </a:lnTo>
                <a:cubicBezTo>
                  <a:pt x="5097" y="1668"/>
                  <a:pt x="5097" y="1692"/>
                  <a:pt x="5097" y="1692"/>
                </a:cubicBezTo>
                <a:cubicBezTo>
                  <a:pt x="5073" y="1739"/>
                  <a:pt x="5073" y="1763"/>
                  <a:pt x="5073" y="1811"/>
                </a:cubicBezTo>
                <a:lnTo>
                  <a:pt x="5073" y="10717"/>
                </a:lnTo>
                <a:lnTo>
                  <a:pt x="4502" y="10717"/>
                </a:lnTo>
                <a:lnTo>
                  <a:pt x="4502" y="5502"/>
                </a:lnTo>
                <a:cubicBezTo>
                  <a:pt x="4502" y="5478"/>
                  <a:pt x="4478" y="5454"/>
                  <a:pt x="4454" y="5431"/>
                </a:cubicBezTo>
                <a:cubicBezTo>
                  <a:pt x="4406" y="5431"/>
                  <a:pt x="4406" y="5383"/>
                  <a:pt x="4383" y="5383"/>
                </a:cubicBezTo>
                <a:cubicBezTo>
                  <a:pt x="4359" y="5359"/>
                  <a:pt x="3382" y="4788"/>
                  <a:pt x="3382" y="4788"/>
                </a:cubicBezTo>
                <a:cubicBezTo>
                  <a:pt x="3323" y="4764"/>
                  <a:pt x="3263" y="4752"/>
                  <a:pt x="3204" y="4752"/>
                </a:cubicBezTo>
                <a:cubicBezTo>
                  <a:pt x="3144" y="4752"/>
                  <a:pt x="3085" y="4764"/>
                  <a:pt x="3025" y="4788"/>
                </a:cubicBezTo>
                <a:lnTo>
                  <a:pt x="1977" y="5431"/>
                </a:lnTo>
                <a:lnTo>
                  <a:pt x="1954" y="5454"/>
                </a:lnTo>
                <a:cubicBezTo>
                  <a:pt x="1906" y="5478"/>
                  <a:pt x="1882" y="5550"/>
                  <a:pt x="1882" y="5574"/>
                </a:cubicBezTo>
                <a:lnTo>
                  <a:pt x="1882" y="8598"/>
                </a:lnTo>
                <a:cubicBezTo>
                  <a:pt x="1882" y="8693"/>
                  <a:pt x="1954" y="8788"/>
                  <a:pt x="2025" y="8788"/>
                </a:cubicBezTo>
                <a:cubicBezTo>
                  <a:pt x="2144" y="8788"/>
                  <a:pt x="2239" y="8717"/>
                  <a:pt x="2239" y="8598"/>
                </a:cubicBezTo>
                <a:lnTo>
                  <a:pt x="2239" y="5859"/>
                </a:lnTo>
                <a:lnTo>
                  <a:pt x="3049" y="6312"/>
                </a:lnTo>
                <a:lnTo>
                  <a:pt x="3049" y="10717"/>
                </a:lnTo>
                <a:lnTo>
                  <a:pt x="2239" y="10717"/>
                </a:lnTo>
                <a:lnTo>
                  <a:pt x="2239" y="9408"/>
                </a:lnTo>
                <a:cubicBezTo>
                  <a:pt x="2239" y="9312"/>
                  <a:pt x="2192" y="9241"/>
                  <a:pt x="2096" y="9241"/>
                </a:cubicBezTo>
                <a:cubicBezTo>
                  <a:pt x="1977" y="9241"/>
                  <a:pt x="1882" y="9289"/>
                  <a:pt x="1882" y="9408"/>
                </a:cubicBezTo>
                <a:lnTo>
                  <a:pt x="1882" y="10717"/>
                </a:lnTo>
                <a:lnTo>
                  <a:pt x="1072" y="10717"/>
                </a:lnTo>
                <a:lnTo>
                  <a:pt x="1072" y="192"/>
                </a:lnTo>
                <a:cubicBezTo>
                  <a:pt x="1072" y="96"/>
                  <a:pt x="1025" y="1"/>
                  <a:pt x="930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103" name="Google Shape;14103;p27"/>
          <p:cNvSpPr/>
          <p:nvPr/>
        </p:nvSpPr>
        <p:spPr>
          <a:xfrm>
            <a:off x="7749323" y="2835777"/>
            <a:ext cx="341071" cy="356019"/>
          </a:xfrm>
          <a:custGeom>
            <a:avLst/>
            <a:gdLst/>
            <a:ahLst/>
            <a:cxnLst/>
            <a:rect l="l" t="t" r="r" b="b"/>
            <a:pathLst>
              <a:path w="11408" h="11908" extrusionOk="0">
                <a:moveTo>
                  <a:pt x="5502" y="762"/>
                </a:moveTo>
                <a:lnTo>
                  <a:pt x="5502" y="3572"/>
                </a:lnTo>
                <a:lnTo>
                  <a:pt x="4168" y="2882"/>
                </a:lnTo>
                <a:lnTo>
                  <a:pt x="5502" y="762"/>
                </a:lnTo>
                <a:close/>
                <a:moveTo>
                  <a:pt x="3954" y="3167"/>
                </a:moveTo>
                <a:lnTo>
                  <a:pt x="5478" y="3953"/>
                </a:lnTo>
                <a:lnTo>
                  <a:pt x="5478" y="7430"/>
                </a:lnTo>
                <a:lnTo>
                  <a:pt x="2215" y="5906"/>
                </a:lnTo>
                <a:lnTo>
                  <a:pt x="3954" y="3167"/>
                </a:lnTo>
                <a:close/>
                <a:moveTo>
                  <a:pt x="7383" y="3167"/>
                </a:moveTo>
                <a:lnTo>
                  <a:pt x="9098" y="5906"/>
                </a:lnTo>
                <a:lnTo>
                  <a:pt x="5859" y="7478"/>
                </a:lnTo>
                <a:lnTo>
                  <a:pt x="5859" y="3953"/>
                </a:lnTo>
                <a:lnTo>
                  <a:pt x="7383" y="3167"/>
                </a:lnTo>
                <a:close/>
                <a:moveTo>
                  <a:pt x="9288" y="6240"/>
                </a:moveTo>
                <a:lnTo>
                  <a:pt x="10979" y="8954"/>
                </a:lnTo>
                <a:lnTo>
                  <a:pt x="5859" y="11431"/>
                </a:lnTo>
                <a:lnTo>
                  <a:pt x="5859" y="7859"/>
                </a:lnTo>
                <a:lnTo>
                  <a:pt x="9288" y="6240"/>
                </a:lnTo>
                <a:close/>
                <a:moveTo>
                  <a:pt x="5668" y="0"/>
                </a:moveTo>
                <a:cubicBezTo>
                  <a:pt x="5645" y="0"/>
                  <a:pt x="5621" y="24"/>
                  <a:pt x="5597" y="48"/>
                </a:cubicBezTo>
                <a:lnTo>
                  <a:pt x="5549" y="95"/>
                </a:lnTo>
                <a:lnTo>
                  <a:pt x="48" y="8859"/>
                </a:lnTo>
                <a:cubicBezTo>
                  <a:pt x="24" y="8931"/>
                  <a:pt x="1" y="8978"/>
                  <a:pt x="24" y="9073"/>
                </a:cubicBezTo>
                <a:cubicBezTo>
                  <a:pt x="48" y="9145"/>
                  <a:pt x="72" y="9193"/>
                  <a:pt x="143" y="9216"/>
                </a:cubicBezTo>
                <a:lnTo>
                  <a:pt x="1477" y="9883"/>
                </a:lnTo>
                <a:cubicBezTo>
                  <a:pt x="1509" y="9891"/>
                  <a:pt x="1541" y="9896"/>
                  <a:pt x="1571" y="9896"/>
                </a:cubicBezTo>
                <a:cubicBezTo>
                  <a:pt x="1631" y="9896"/>
                  <a:pt x="1683" y="9875"/>
                  <a:pt x="1715" y="9812"/>
                </a:cubicBezTo>
                <a:cubicBezTo>
                  <a:pt x="1787" y="9740"/>
                  <a:pt x="1739" y="9621"/>
                  <a:pt x="1644" y="9574"/>
                </a:cubicBezTo>
                <a:lnTo>
                  <a:pt x="429" y="8978"/>
                </a:lnTo>
                <a:lnTo>
                  <a:pt x="2120" y="6287"/>
                </a:lnTo>
                <a:lnTo>
                  <a:pt x="5549" y="7883"/>
                </a:lnTo>
                <a:lnTo>
                  <a:pt x="5549" y="11455"/>
                </a:lnTo>
                <a:lnTo>
                  <a:pt x="2406" y="9931"/>
                </a:lnTo>
                <a:cubicBezTo>
                  <a:pt x="2383" y="9925"/>
                  <a:pt x="2361" y="9922"/>
                  <a:pt x="2339" y="9922"/>
                </a:cubicBezTo>
                <a:cubicBezTo>
                  <a:pt x="2268" y="9922"/>
                  <a:pt x="2204" y="9953"/>
                  <a:pt x="2168" y="10026"/>
                </a:cubicBezTo>
                <a:cubicBezTo>
                  <a:pt x="2120" y="10121"/>
                  <a:pt x="2168" y="10217"/>
                  <a:pt x="2239" y="10264"/>
                </a:cubicBezTo>
                <a:lnTo>
                  <a:pt x="5645" y="11907"/>
                </a:lnTo>
                <a:lnTo>
                  <a:pt x="5811" y="11907"/>
                </a:lnTo>
                <a:lnTo>
                  <a:pt x="11289" y="9264"/>
                </a:lnTo>
                <a:cubicBezTo>
                  <a:pt x="11360" y="9216"/>
                  <a:pt x="11408" y="9169"/>
                  <a:pt x="11408" y="9097"/>
                </a:cubicBezTo>
                <a:cubicBezTo>
                  <a:pt x="11360" y="9026"/>
                  <a:pt x="11360" y="8931"/>
                  <a:pt x="11336" y="8859"/>
                </a:cubicBezTo>
                <a:lnTo>
                  <a:pt x="7073" y="2048"/>
                </a:lnTo>
                <a:cubicBezTo>
                  <a:pt x="7045" y="1991"/>
                  <a:pt x="6998" y="1959"/>
                  <a:pt x="6945" y="1959"/>
                </a:cubicBezTo>
                <a:cubicBezTo>
                  <a:pt x="6910" y="1959"/>
                  <a:pt x="6873" y="1972"/>
                  <a:pt x="6835" y="2001"/>
                </a:cubicBezTo>
                <a:cubicBezTo>
                  <a:pt x="6740" y="2048"/>
                  <a:pt x="6716" y="2143"/>
                  <a:pt x="6788" y="2239"/>
                </a:cubicBezTo>
                <a:lnTo>
                  <a:pt x="7193" y="2882"/>
                </a:lnTo>
                <a:lnTo>
                  <a:pt x="5859" y="3572"/>
                </a:lnTo>
                <a:lnTo>
                  <a:pt x="5859" y="762"/>
                </a:lnTo>
                <a:lnTo>
                  <a:pt x="6359" y="1548"/>
                </a:lnTo>
                <a:cubicBezTo>
                  <a:pt x="6402" y="1606"/>
                  <a:pt x="6446" y="1637"/>
                  <a:pt x="6494" y="1637"/>
                </a:cubicBezTo>
                <a:cubicBezTo>
                  <a:pt x="6526" y="1637"/>
                  <a:pt x="6560" y="1624"/>
                  <a:pt x="6597" y="1596"/>
                </a:cubicBezTo>
                <a:cubicBezTo>
                  <a:pt x="6692" y="1548"/>
                  <a:pt x="6716" y="1453"/>
                  <a:pt x="6669" y="1358"/>
                </a:cubicBezTo>
                <a:lnTo>
                  <a:pt x="5859" y="95"/>
                </a:lnTo>
                <a:cubicBezTo>
                  <a:pt x="5835" y="24"/>
                  <a:pt x="5740" y="0"/>
                  <a:pt x="5668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4104" name="Google Shape;14104;p27"/>
          <p:cNvGrpSpPr/>
          <p:nvPr/>
        </p:nvGrpSpPr>
        <p:grpSpPr>
          <a:xfrm>
            <a:off x="7751534" y="3421058"/>
            <a:ext cx="351056" cy="355302"/>
            <a:chOff x="6657238" y="3313708"/>
            <a:chExt cx="293550" cy="297100"/>
          </a:xfrm>
        </p:grpSpPr>
        <p:sp>
          <p:nvSpPr>
            <p:cNvPr id="14105" name="Google Shape;14105;p27"/>
            <p:cNvSpPr/>
            <p:nvPr/>
          </p:nvSpPr>
          <p:spPr>
            <a:xfrm>
              <a:off x="6657238" y="3508983"/>
              <a:ext cx="70300" cy="101825"/>
            </a:xfrm>
            <a:custGeom>
              <a:avLst/>
              <a:gdLst/>
              <a:ahLst/>
              <a:cxnLst/>
              <a:rect l="l" t="t" r="r" b="b"/>
              <a:pathLst>
                <a:path w="2812" h="4073" extrusionOk="0">
                  <a:moveTo>
                    <a:pt x="1287" y="2835"/>
                  </a:moveTo>
                  <a:lnTo>
                    <a:pt x="1287" y="3501"/>
                  </a:lnTo>
                  <a:lnTo>
                    <a:pt x="1287" y="3597"/>
                  </a:lnTo>
                  <a:cubicBezTo>
                    <a:pt x="1263" y="3692"/>
                    <a:pt x="1168" y="3716"/>
                    <a:pt x="1120" y="3716"/>
                  </a:cubicBezTo>
                  <a:cubicBezTo>
                    <a:pt x="1025" y="3716"/>
                    <a:pt x="930" y="3620"/>
                    <a:pt x="930" y="3549"/>
                  </a:cubicBezTo>
                  <a:lnTo>
                    <a:pt x="930" y="2835"/>
                  </a:lnTo>
                  <a:close/>
                  <a:moveTo>
                    <a:pt x="2001" y="2835"/>
                  </a:moveTo>
                  <a:lnTo>
                    <a:pt x="2001" y="3549"/>
                  </a:lnTo>
                  <a:cubicBezTo>
                    <a:pt x="2001" y="3620"/>
                    <a:pt x="1906" y="3716"/>
                    <a:pt x="1835" y="3716"/>
                  </a:cubicBezTo>
                  <a:cubicBezTo>
                    <a:pt x="1739" y="3716"/>
                    <a:pt x="1668" y="3692"/>
                    <a:pt x="1644" y="3597"/>
                  </a:cubicBezTo>
                  <a:lnTo>
                    <a:pt x="1644" y="3549"/>
                  </a:lnTo>
                  <a:lnTo>
                    <a:pt x="1644" y="3501"/>
                  </a:lnTo>
                  <a:lnTo>
                    <a:pt x="1644" y="2835"/>
                  </a:lnTo>
                  <a:close/>
                  <a:moveTo>
                    <a:pt x="1358" y="1"/>
                  </a:moveTo>
                  <a:cubicBezTo>
                    <a:pt x="954" y="1"/>
                    <a:pt x="644" y="120"/>
                    <a:pt x="358" y="406"/>
                  </a:cubicBezTo>
                  <a:cubicBezTo>
                    <a:pt x="1" y="810"/>
                    <a:pt x="1" y="1310"/>
                    <a:pt x="1" y="1787"/>
                  </a:cubicBezTo>
                  <a:lnTo>
                    <a:pt x="1" y="2025"/>
                  </a:lnTo>
                  <a:lnTo>
                    <a:pt x="1" y="2049"/>
                  </a:lnTo>
                  <a:cubicBezTo>
                    <a:pt x="1" y="2120"/>
                    <a:pt x="49" y="2168"/>
                    <a:pt x="72" y="2239"/>
                  </a:cubicBezTo>
                  <a:cubicBezTo>
                    <a:pt x="72" y="2263"/>
                    <a:pt x="96" y="2263"/>
                    <a:pt x="96" y="2287"/>
                  </a:cubicBezTo>
                  <a:lnTo>
                    <a:pt x="120" y="2311"/>
                  </a:lnTo>
                  <a:lnTo>
                    <a:pt x="96" y="2501"/>
                  </a:lnTo>
                  <a:lnTo>
                    <a:pt x="96" y="2525"/>
                  </a:lnTo>
                  <a:cubicBezTo>
                    <a:pt x="120" y="2716"/>
                    <a:pt x="239" y="2835"/>
                    <a:pt x="430" y="2835"/>
                  </a:cubicBezTo>
                  <a:lnTo>
                    <a:pt x="477" y="2835"/>
                  </a:lnTo>
                  <a:lnTo>
                    <a:pt x="477" y="3549"/>
                  </a:lnTo>
                  <a:cubicBezTo>
                    <a:pt x="477" y="3835"/>
                    <a:pt x="692" y="4073"/>
                    <a:pt x="1001" y="4073"/>
                  </a:cubicBezTo>
                  <a:cubicBezTo>
                    <a:pt x="1144" y="4073"/>
                    <a:pt x="1263" y="4049"/>
                    <a:pt x="1382" y="3930"/>
                  </a:cubicBezTo>
                  <a:cubicBezTo>
                    <a:pt x="1477" y="4025"/>
                    <a:pt x="1597" y="4073"/>
                    <a:pt x="1739" y="4073"/>
                  </a:cubicBezTo>
                  <a:lnTo>
                    <a:pt x="1763" y="4073"/>
                  </a:lnTo>
                  <a:cubicBezTo>
                    <a:pt x="2025" y="4073"/>
                    <a:pt x="2263" y="3835"/>
                    <a:pt x="2263" y="3549"/>
                  </a:cubicBezTo>
                  <a:lnTo>
                    <a:pt x="2263" y="2835"/>
                  </a:lnTo>
                  <a:lnTo>
                    <a:pt x="2359" y="2835"/>
                  </a:lnTo>
                  <a:cubicBezTo>
                    <a:pt x="2549" y="2763"/>
                    <a:pt x="2621" y="2620"/>
                    <a:pt x="2621" y="2430"/>
                  </a:cubicBezTo>
                  <a:lnTo>
                    <a:pt x="2597" y="2287"/>
                  </a:lnTo>
                  <a:lnTo>
                    <a:pt x="2621" y="2263"/>
                  </a:lnTo>
                  <a:cubicBezTo>
                    <a:pt x="2716" y="2168"/>
                    <a:pt x="2740" y="2073"/>
                    <a:pt x="2740" y="1953"/>
                  </a:cubicBezTo>
                  <a:lnTo>
                    <a:pt x="2740" y="1287"/>
                  </a:lnTo>
                  <a:cubicBezTo>
                    <a:pt x="2811" y="1072"/>
                    <a:pt x="2740" y="834"/>
                    <a:pt x="2621" y="620"/>
                  </a:cubicBezTo>
                  <a:cubicBezTo>
                    <a:pt x="2590" y="569"/>
                    <a:pt x="2534" y="540"/>
                    <a:pt x="2477" y="540"/>
                  </a:cubicBezTo>
                  <a:cubicBezTo>
                    <a:pt x="2401" y="540"/>
                    <a:pt x="2325" y="592"/>
                    <a:pt x="2311" y="715"/>
                  </a:cubicBezTo>
                  <a:lnTo>
                    <a:pt x="2311" y="739"/>
                  </a:lnTo>
                  <a:cubicBezTo>
                    <a:pt x="2430" y="929"/>
                    <a:pt x="2478" y="1096"/>
                    <a:pt x="2478" y="1310"/>
                  </a:cubicBezTo>
                  <a:lnTo>
                    <a:pt x="2478" y="1953"/>
                  </a:lnTo>
                  <a:cubicBezTo>
                    <a:pt x="2478" y="2001"/>
                    <a:pt x="2430" y="2025"/>
                    <a:pt x="2382" y="2025"/>
                  </a:cubicBezTo>
                  <a:cubicBezTo>
                    <a:pt x="2359" y="2025"/>
                    <a:pt x="2359" y="2001"/>
                    <a:pt x="2359" y="1953"/>
                  </a:cubicBezTo>
                  <a:lnTo>
                    <a:pt x="2359" y="1930"/>
                  </a:lnTo>
                  <a:lnTo>
                    <a:pt x="2359" y="1287"/>
                  </a:lnTo>
                  <a:cubicBezTo>
                    <a:pt x="2359" y="1191"/>
                    <a:pt x="2311" y="1120"/>
                    <a:pt x="2216" y="1096"/>
                  </a:cubicBezTo>
                  <a:cubicBezTo>
                    <a:pt x="2203" y="1094"/>
                    <a:pt x="2191" y="1092"/>
                    <a:pt x="2179" y="1092"/>
                  </a:cubicBezTo>
                  <a:cubicBezTo>
                    <a:pt x="2078" y="1092"/>
                    <a:pt x="2001" y="1180"/>
                    <a:pt x="2001" y="1287"/>
                  </a:cubicBezTo>
                  <a:lnTo>
                    <a:pt x="2001" y="2025"/>
                  </a:lnTo>
                  <a:lnTo>
                    <a:pt x="2001" y="2049"/>
                  </a:lnTo>
                  <a:cubicBezTo>
                    <a:pt x="2025" y="2239"/>
                    <a:pt x="2144" y="2382"/>
                    <a:pt x="2335" y="2406"/>
                  </a:cubicBezTo>
                  <a:lnTo>
                    <a:pt x="2335" y="2501"/>
                  </a:lnTo>
                  <a:lnTo>
                    <a:pt x="573" y="2501"/>
                  </a:lnTo>
                  <a:lnTo>
                    <a:pt x="573" y="2406"/>
                  </a:lnTo>
                  <a:cubicBezTo>
                    <a:pt x="763" y="2382"/>
                    <a:pt x="906" y="2239"/>
                    <a:pt x="906" y="2025"/>
                  </a:cubicBezTo>
                  <a:lnTo>
                    <a:pt x="906" y="2001"/>
                  </a:lnTo>
                  <a:lnTo>
                    <a:pt x="906" y="1287"/>
                  </a:lnTo>
                  <a:cubicBezTo>
                    <a:pt x="906" y="1191"/>
                    <a:pt x="834" y="1120"/>
                    <a:pt x="763" y="1096"/>
                  </a:cubicBezTo>
                  <a:cubicBezTo>
                    <a:pt x="751" y="1094"/>
                    <a:pt x="738" y="1092"/>
                    <a:pt x="727" y="1092"/>
                  </a:cubicBezTo>
                  <a:cubicBezTo>
                    <a:pt x="625" y="1092"/>
                    <a:pt x="549" y="1180"/>
                    <a:pt x="549" y="1287"/>
                  </a:cubicBezTo>
                  <a:lnTo>
                    <a:pt x="549" y="2025"/>
                  </a:lnTo>
                  <a:cubicBezTo>
                    <a:pt x="549" y="2025"/>
                    <a:pt x="525" y="2073"/>
                    <a:pt x="477" y="2073"/>
                  </a:cubicBezTo>
                  <a:cubicBezTo>
                    <a:pt x="453" y="2073"/>
                    <a:pt x="430" y="2049"/>
                    <a:pt x="430" y="2025"/>
                  </a:cubicBezTo>
                  <a:lnTo>
                    <a:pt x="430" y="1334"/>
                  </a:lnTo>
                  <a:cubicBezTo>
                    <a:pt x="430" y="763"/>
                    <a:pt x="858" y="334"/>
                    <a:pt x="1430" y="334"/>
                  </a:cubicBezTo>
                  <a:cubicBezTo>
                    <a:pt x="1549" y="334"/>
                    <a:pt x="1668" y="358"/>
                    <a:pt x="1763" y="382"/>
                  </a:cubicBezTo>
                  <a:cubicBezTo>
                    <a:pt x="1780" y="386"/>
                    <a:pt x="1796" y="388"/>
                    <a:pt x="1812" y="388"/>
                  </a:cubicBezTo>
                  <a:cubicBezTo>
                    <a:pt x="1889" y="388"/>
                    <a:pt x="1958" y="342"/>
                    <a:pt x="1978" y="263"/>
                  </a:cubicBezTo>
                  <a:cubicBezTo>
                    <a:pt x="2001" y="167"/>
                    <a:pt x="1954" y="96"/>
                    <a:pt x="1859" y="48"/>
                  </a:cubicBezTo>
                  <a:cubicBezTo>
                    <a:pt x="1716" y="1"/>
                    <a:pt x="1406" y="1"/>
                    <a:pt x="1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06" name="Google Shape;14106;p27"/>
            <p:cNvSpPr/>
            <p:nvPr/>
          </p:nvSpPr>
          <p:spPr>
            <a:xfrm>
              <a:off x="6676888" y="3468508"/>
              <a:ext cx="33975" cy="34550"/>
            </a:xfrm>
            <a:custGeom>
              <a:avLst/>
              <a:gdLst/>
              <a:ahLst/>
              <a:cxnLst/>
              <a:rect l="l" t="t" r="r" b="b"/>
              <a:pathLst>
                <a:path w="1359" h="1382" extrusionOk="0">
                  <a:moveTo>
                    <a:pt x="691" y="334"/>
                  </a:moveTo>
                  <a:cubicBezTo>
                    <a:pt x="858" y="334"/>
                    <a:pt x="1049" y="477"/>
                    <a:pt x="1049" y="691"/>
                  </a:cubicBezTo>
                  <a:cubicBezTo>
                    <a:pt x="1049" y="881"/>
                    <a:pt x="882" y="1048"/>
                    <a:pt x="691" y="1048"/>
                  </a:cubicBezTo>
                  <a:cubicBezTo>
                    <a:pt x="501" y="1048"/>
                    <a:pt x="334" y="905"/>
                    <a:pt x="334" y="691"/>
                  </a:cubicBezTo>
                  <a:cubicBezTo>
                    <a:pt x="334" y="524"/>
                    <a:pt x="477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87" y="0"/>
                    <a:pt x="1" y="310"/>
                    <a:pt x="1" y="691"/>
                  </a:cubicBezTo>
                  <a:cubicBezTo>
                    <a:pt x="1" y="1072"/>
                    <a:pt x="287" y="1382"/>
                    <a:pt x="691" y="1382"/>
                  </a:cubicBezTo>
                  <a:cubicBezTo>
                    <a:pt x="1073" y="1382"/>
                    <a:pt x="1358" y="1072"/>
                    <a:pt x="1358" y="691"/>
                  </a:cubicBezTo>
                  <a:cubicBezTo>
                    <a:pt x="1358" y="310"/>
                    <a:pt x="1073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07" name="Google Shape;14107;p27"/>
            <p:cNvSpPr/>
            <p:nvPr/>
          </p:nvSpPr>
          <p:spPr>
            <a:xfrm>
              <a:off x="6676313" y="3313708"/>
              <a:ext cx="34550" cy="34550"/>
            </a:xfrm>
            <a:custGeom>
              <a:avLst/>
              <a:gdLst/>
              <a:ahLst/>
              <a:cxnLst/>
              <a:rect l="l" t="t" r="r" b="b"/>
              <a:pathLst>
                <a:path w="1382" h="1382" extrusionOk="0">
                  <a:moveTo>
                    <a:pt x="667" y="334"/>
                  </a:moveTo>
                  <a:cubicBezTo>
                    <a:pt x="881" y="334"/>
                    <a:pt x="1024" y="477"/>
                    <a:pt x="1024" y="691"/>
                  </a:cubicBezTo>
                  <a:cubicBezTo>
                    <a:pt x="1024" y="906"/>
                    <a:pt x="857" y="1048"/>
                    <a:pt x="667" y="1048"/>
                  </a:cubicBezTo>
                  <a:cubicBezTo>
                    <a:pt x="476" y="1048"/>
                    <a:pt x="310" y="906"/>
                    <a:pt x="310" y="691"/>
                  </a:cubicBezTo>
                  <a:cubicBezTo>
                    <a:pt x="310" y="477"/>
                    <a:pt x="500" y="334"/>
                    <a:pt x="667" y="334"/>
                  </a:cubicBezTo>
                  <a:close/>
                  <a:moveTo>
                    <a:pt x="667" y="1"/>
                  </a:moveTo>
                  <a:cubicBezTo>
                    <a:pt x="286" y="1"/>
                    <a:pt x="0" y="310"/>
                    <a:pt x="0" y="691"/>
                  </a:cubicBezTo>
                  <a:cubicBezTo>
                    <a:pt x="0" y="1072"/>
                    <a:pt x="286" y="1382"/>
                    <a:pt x="667" y="1382"/>
                  </a:cubicBezTo>
                  <a:cubicBezTo>
                    <a:pt x="1072" y="1382"/>
                    <a:pt x="1381" y="1072"/>
                    <a:pt x="1357" y="691"/>
                  </a:cubicBezTo>
                  <a:cubicBezTo>
                    <a:pt x="1357" y="310"/>
                    <a:pt x="1072" y="1"/>
                    <a:pt x="6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08" name="Google Shape;14108;p27"/>
            <p:cNvSpPr/>
            <p:nvPr/>
          </p:nvSpPr>
          <p:spPr>
            <a:xfrm>
              <a:off x="6658438" y="3354783"/>
              <a:ext cx="69100" cy="103625"/>
            </a:xfrm>
            <a:custGeom>
              <a:avLst/>
              <a:gdLst/>
              <a:ahLst/>
              <a:cxnLst/>
              <a:rect l="l" t="t" r="r" b="b"/>
              <a:pathLst>
                <a:path w="2764" h="4145" extrusionOk="0">
                  <a:moveTo>
                    <a:pt x="1334" y="1"/>
                  </a:moveTo>
                  <a:cubicBezTo>
                    <a:pt x="953" y="1"/>
                    <a:pt x="620" y="120"/>
                    <a:pt x="358" y="429"/>
                  </a:cubicBezTo>
                  <a:cubicBezTo>
                    <a:pt x="167" y="620"/>
                    <a:pt x="72" y="906"/>
                    <a:pt x="24" y="1168"/>
                  </a:cubicBezTo>
                  <a:cubicBezTo>
                    <a:pt x="1" y="1382"/>
                    <a:pt x="1" y="1573"/>
                    <a:pt x="1" y="1787"/>
                  </a:cubicBezTo>
                  <a:lnTo>
                    <a:pt x="1" y="2001"/>
                  </a:lnTo>
                  <a:lnTo>
                    <a:pt x="1" y="2477"/>
                  </a:lnTo>
                  <a:cubicBezTo>
                    <a:pt x="1" y="2501"/>
                    <a:pt x="24" y="2573"/>
                    <a:pt x="48" y="2573"/>
                  </a:cubicBezTo>
                  <a:cubicBezTo>
                    <a:pt x="191" y="2692"/>
                    <a:pt x="358" y="2716"/>
                    <a:pt x="477" y="2716"/>
                  </a:cubicBezTo>
                  <a:lnTo>
                    <a:pt x="477" y="3597"/>
                  </a:lnTo>
                  <a:cubicBezTo>
                    <a:pt x="477" y="3906"/>
                    <a:pt x="667" y="4144"/>
                    <a:pt x="977" y="4144"/>
                  </a:cubicBezTo>
                  <a:cubicBezTo>
                    <a:pt x="1120" y="4144"/>
                    <a:pt x="1239" y="4073"/>
                    <a:pt x="1358" y="4002"/>
                  </a:cubicBezTo>
                  <a:cubicBezTo>
                    <a:pt x="1453" y="4073"/>
                    <a:pt x="1596" y="4144"/>
                    <a:pt x="1739" y="4144"/>
                  </a:cubicBezTo>
                  <a:cubicBezTo>
                    <a:pt x="2049" y="4144"/>
                    <a:pt x="2263" y="3883"/>
                    <a:pt x="2263" y="3597"/>
                  </a:cubicBezTo>
                  <a:lnTo>
                    <a:pt x="2263" y="2716"/>
                  </a:lnTo>
                  <a:lnTo>
                    <a:pt x="2406" y="2716"/>
                  </a:lnTo>
                  <a:cubicBezTo>
                    <a:pt x="2573" y="2692"/>
                    <a:pt x="2739" y="2477"/>
                    <a:pt x="2739" y="2287"/>
                  </a:cubicBezTo>
                  <a:lnTo>
                    <a:pt x="2739" y="1644"/>
                  </a:lnTo>
                  <a:lnTo>
                    <a:pt x="2763" y="1311"/>
                  </a:lnTo>
                  <a:cubicBezTo>
                    <a:pt x="2763" y="1096"/>
                    <a:pt x="2739" y="953"/>
                    <a:pt x="2668" y="810"/>
                  </a:cubicBezTo>
                  <a:lnTo>
                    <a:pt x="2573" y="620"/>
                  </a:lnTo>
                  <a:cubicBezTo>
                    <a:pt x="2542" y="569"/>
                    <a:pt x="2486" y="540"/>
                    <a:pt x="2429" y="540"/>
                  </a:cubicBezTo>
                  <a:cubicBezTo>
                    <a:pt x="2353" y="540"/>
                    <a:pt x="2277" y="592"/>
                    <a:pt x="2263" y="715"/>
                  </a:cubicBezTo>
                  <a:lnTo>
                    <a:pt x="2263" y="739"/>
                  </a:lnTo>
                  <a:cubicBezTo>
                    <a:pt x="2311" y="834"/>
                    <a:pt x="2334" y="906"/>
                    <a:pt x="2382" y="977"/>
                  </a:cubicBezTo>
                  <a:cubicBezTo>
                    <a:pt x="2430" y="1144"/>
                    <a:pt x="2430" y="1263"/>
                    <a:pt x="2430" y="1406"/>
                  </a:cubicBezTo>
                  <a:lnTo>
                    <a:pt x="2430" y="1882"/>
                  </a:lnTo>
                  <a:lnTo>
                    <a:pt x="2430" y="2263"/>
                  </a:lnTo>
                  <a:cubicBezTo>
                    <a:pt x="2430" y="2287"/>
                    <a:pt x="2406" y="2335"/>
                    <a:pt x="2334" y="2335"/>
                  </a:cubicBezTo>
                  <a:cubicBezTo>
                    <a:pt x="2311" y="2335"/>
                    <a:pt x="2311" y="2287"/>
                    <a:pt x="2311" y="2263"/>
                  </a:cubicBezTo>
                  <a:lnTo>
                    <a:pt x="2311" y="2239"/>
                  </a:lnTo>
                  <a:lnTo>
                    <a:pt x="2311" y="1215"/>
                  </a:lnTo>
                  <a:cubicBezTo>
                    <a:pt x="2311" y="1144"/>
                    <a:pt x="2263" y="1072"/>
                    <a:pt x="2168" y="1049"/>
                  </a:cubicBezTo>
                  <a:cubicBezTo>
                    <a:pt x="2152" y="1046"/>
                    <a:pt x="2137" y="1044"/>
                    <a:pt x="2123" y="1044"/>
                  </a:cubicBezTo>
                  <a:cubicBezTo>
                    <a:pt x="2026" y="1044"/>
                    <a:pt x="1953" y="1112"/>
                    <a:pt x="1953" y="1215"/>
                  </a:cubicBezTo>
                  <a:lnTo>
                    <a:pt x="1953" y="3549"/>
                  </a:lnTo>
                  <a:cubicBezTo>
                    <a:pt x="1953" y="3647"/>
                    <a:pt x="1873" y="3728"/>
                    <a:pt x="1779" y="3728"/>
                  </a:cubicBezTo>
                  <a:cubicBezTo>
                    <a:pt x="1758" y="3728"/>
                    <a:pt x="1737" y="3724"/>
                    <a:pt x="1715" y="3716"/>
                  </a:cubicBezTo>
                  <a:cubicBezTo>
                    <a:pt x="1620" y="3692"/>
                    <a:pt x="1596" y="3644"/>
                    <a:pt x="1596" y="3549"/>
                  </a:cubicBezTo>
                  <a:lnTo>
                    <a:pt x="1596" y="3525"/>
                  </a:lnTo>
                  <a:lnTo>
                    <a:pt x="1596" y="2025"/>
                  </a:lnTo>
                  <a:cubicBezTo>
                    <a:pt x="1596" y="1930"/>
                    <a:pt x="1549" y="1882"/>
                    <a:pt x="1453" y="1858"/>
                  </a:cubicBezTo>
                  <a:cubicBezTo>
                    <a:pt x="1432" y="1850"/>
                    <a:pt x="1411" y="1846"/>
                    <a:pt x="1392" y="1846"/>
                  </a:cubicBezTo>
                  <a:cubicBezTo>
                    <a:pt x="1303" y="1846"/>
                    <a:pt x="1239" y="1927"/>
                    <a:pt x="1239" y="2025"/>
                  </a:cubicBezTo>
                  <a:lnTo>
                    <a:pt x="1239" y="3525"/>
                  </a:lnTo>
                  <a:lnTo>
                    <a:pt x="1239" y="3549"/>
                  </a:lnTo>
                  <a:cubicBezTo>
                    <a:pt x="1239" y="3644"/>
                    <a:pt x="1191" y="3692"/>
                    <a:pt x="1120" y="3716"/>
                  </a:cubicBezTo>
                  <a:cubicBezTo>
                    <a:pt x="1098" y="3724"/>
                    <a:pt x="1077" y="3728"/>
                    <a:pt x="1056" y="3728"/>
                  </a:cubicBezTo>
                  <a:cubicBezTo>
                    <a:pt x="962" y="3728"/>
                    <a:pt x="882" y="3647"/>
                    <a:pt x="882" y="3549"/>
                  </a:cubicBezTo>
                  <a:lnTo>
                    <a:pt x="882" y="1215"/>
                  </a:lnTo>
                  <a:cubicBezTo>
                    <a:pt x="882" y="1144"/>
                    <a:pt x="834" y="1072"/>
                    <a:pt x="739" y="1049"/>
                  </a:cubicBezTo>
                  <a:cubicBezTo>
                    <a:pt x="723" y="1046"/>
                    <a:pt x="709" y="1044"/>
                    <a:pt x="694" y="1044"/>
                  </a:cubicBezTo>
                  <a:cubicBezTo>
                    <a:pt x="597" y="1044"/>
                    <a:pt x="525" y="1112"/>
                    <a:pt x="525" y="1215"/>
                  </a:cubicBezTo>
                  <a:lnTo>
                    <a:pt x="525" y="2263"/>
                  </a:lnTo>
                  <a:cubicBezTo>
                    <a:pt x="525" y="2287"/>
                    <a:pt x="501" y="2335"/>
                    <a:pt x="477" y="2335"/>
                  </a:cubicBezTo>
                  <a:cubicBezTo>
                    <a:pt x="429" y="2335"/>
                    <a:pt x="405" y="2287"/>
                    <a:pt x="405" y="2263"/>
                  </a:cubicBezTo>
                  <a:lnTo>
                    <a:pt x="405" y="1906"/>
                  </a:lnTo>
                  <a:lnTo>
                    <a:pt x="405" y="1430"/>
                  </a:lnTo>
                  <a:cubicBezTo>
                    <a:pt x="405" y="1311"/>
                    <a:pt x="405" y="1168"/>
                    <a:pt x="429" y="1049"/>
                  </a:cubicBezTo>
                  <a:cubicBezTo>
                    <a:pt x="477" y="930"/>
                    <a:pt x="525" y="834"/>
                    <a:pt x="596" y="739"/>
                  </a:cubicBezTo>
                  <a:cubicBezTo>
                    <a:pt x="715" y="572"/>
                    <a:pt x="906" y="429"/>
                    <a:pt x="1120" y="358"/>
                  </a:cubicBezTo>
                  <a:cubicBezTo>
                    <a:pt x="1215" y="334"/>
                    <a:pt x="1334" y="334"/>
                    <a:pt x="1429" y="334"/>
                  </a:cubicBezTo>
                  <a:cubicBezTo>
                    <a:pt x="1549" y="334"/>
                    <a:pt x="1668" y="358"/>
                    <a:pt x="1739" y="382"/>
                  </a:cubicBezTo>
                  <a:cubicBezTo>
                    <a:pt x="1760" y="392"/>
                    <a:pt x="1781" y="397"/>
                    <a:pt x="1801" y="397"/>
                  </a:cubicBezTo>
                  <a:cubicBezTo>
                    <a:pt x="1873" y="397"/>
                    <a:pt x="1935" y="337"/>
                    <a:pt x="1953" y="263"/>
                  </a:cubicBezTo>
                  <a:cubicBezTo>
                    <a:pt x="1977" y="191"/>
                    <a:pt x="1930" y="96"/>
                    <a:pt x="1834" y="72"/>
                  </a:cubicBezTo>
                  <a:cubicBezTo>
                    <a:pt x="1691" y="1"/>
                    <a:pt x="1382" y="1"/>
                    <a:pt x="1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09" name="Google Shape;14109;p27"/>
            <p:cNvSpPr/>
            <p:nvPr/>
          </p:nvSpPr>
          <p:spPr>
            <a:xfrm>
              <a:off x="6731663" y="3508983"/>
              <a:ext cx="70275" cy="101825"/>
            </a:xfrm>
            <a:custGeom>
              <a:avLst/>
              <a:gdLst/>
              <a:ahLst/>
              <a:cxnLst/>
              <a:rect l="l" t="t" r="r" b="b"/>
              <a:pathLst>
                <a:path w="2811" h="4073" extrusionOk="0">
                  <a:moveTo>
                    <a:pt x="1287" y="2835"/>
                  </a:moveTo>
                  <a:lnTo>
                    <a:pt x="1287" y="3501"/>
                  </a:lnTo>
                  <a:lnTo>
                    <a:pt x="1287" y="3597"/>
                  </a:lnTo>
                  <a:cubicBezTo>
                    <a:pt x="1263" y="3692"/>
                    <a:pt x="1168" y="3716"/>
                    <a:pt x="1120" y="3716"/>
                  </a:cubicBezTo>
                  <a:cubicBezTo>
                    <a:pt x="1025" y="3716"/>
                    <a:pt x="930" y="3620"/>
                    <a:pt x="930" y="3549"/>
                  </a:cubicBezTo>
                  <a:lnTo>
                    <a:pt x="930" y="2835"/>
                  </a:lnTo>
                  <a:close/>
                  <a:moveTo>
                    <a:pt x="2001" y="2835"/>
                  </a:moveTo>
                  <a:lnTo>
                    <a:pt x="2001" y="3549"/>
                  </a:lnTo>
                  <a:cubicBezTo>
                    <a:pt x="2001" y="3620"/>
                    <a:pt x="1906" y="3716"/>
                    <a:pt x="1835" y="3716"/>
                  </a:cubicBezTo>
                  <a:cubicBezTo>
                    <a:pt x="1739" y="3716"/>
                    <a:pt x="1668" y="3692"/>
                    <a:pt x="1644" y="3597"/>
                  </a:cubicBezTo>
                  <a:lnTo>
                    <a:pt x="1644" y="3549"/>
                  </a:lnTo>
                  <a:lnTo>
                    <a:pt x="1644" y="3501"/>
                  </a:lnTo>
                  <a:lnTo>
                    <a:pt x="1644" y="2835"/>
                  </a:lnTo>
                  <a:close/>
                  <a:moveTo>
                    <a:pt x="1358" y="1"/>
                  </a:moveTo>
                  <a:cubicBezTo>
                    <a:pt x="953" y="1"/>
                    <a:pt x="644" y="120"/>
                    <a:pt x="358" y="406"/>
                  </a:cubicBezTo>
                  <a:cubicBezTo>
                    <a:pt x="1" y="810"/>
                    <a:pt x="1" y="1310"/>
                    <a:pt x="1" y="1787"/>
                  </a:cubicBezTo>
                  <a:lnTo>
                    <a:pt x="1" y="2025"/>
                  </a:lnTo>
                  <a:lnTo>
                    <a:pt x="1" y="2049"/>
                  </a:lnTo>
                  <a:cubicBezTo>
                    <a:pt x="1" y="2120"/>
                    <a:pt x="48" y="2168"/>
                    <a:pt x="72" y="2239"/>
                  </a:cubicBezTo>
                  <a:cubicBezTo>
                    <a:pt x="72" y="2263"/>
                    <a:pt x="96" y="2263"/>
                    <a:pt x="96" y="2287"/>
                  </a:cubicBezTo>
                  <a:lnTo>
                    <a:pt x="120" y="2311"/>
                  </a:lnTo>
                  <a:lnTo>
                    <a:pt x="96" y="2501"/>
                  </a:lnTo>
                  <a:lnTo>
                    <a:pt x="96" y="2525"/>
                  </a:lnTo>
                  <a:cubicBezTo>
                    <a:pt x="120" y="2716"/>
                    <a:pt x="239" y="2835"/>
                    <a:pt x="429" y="2835"/>
                  </a:cubicBezTo>
                  <a:lnTo>
                    <a:pt x="477" y="2835"/>
                  </a:lnTo>
                  <a:lnTo>
                    <a:pt x="477" y="3549"/>
                  </a:lnTo>
                  <a:cubicBezTo>
                    <a:pt x="477" y="3835"/>
                    <a:pt x="691" y="4073"/>
                    <a:pt x="1001" y="4073"/>
                  </a:cubicBezTo>
                  <a:cubicBezTo>
                    <a:pt x="1144" y="4073"/>
                    <a:pt x="1263" y="4049"/>
                    <a:pt x="1382" y="3930"/>
                  </a:cubicBezTo>
                  <a:cubicBezTo>
                    <a:pt x="1477" y="4025"/>
                    <a:pt x="1596" y="4073"/>
                    <a:pt x="1739" y="4073"/>
                  </a:cubicBezTo>
                  <a:lnTo>
                    <a:pt x="1763" y="4073"/>
                  </a:lnTo>
                  <a:cubicBezTo>
                    <a:pt x="2025" y="4073"/>
                    <a:pt x="2263" y="3835"/>
                    <a:pt x="2263" y="3549"/>
                  </a:cubicBezTo>
                  <a:lnTo>
                    <a:pt x="2263" y="2835"/>
                  </a:lnTo>
                  <a:lnTo>
                    <a:pt x="2358" y="2835"/>
                  </a:lnTo>
                  <a:cubicBezTo>
                    <a:pt x="2549" y="2763"/>
                    <a:pt x="2620" y="2620"/>
                    <a:pt x="2620" y="2430"/>
                  </a:cubicBezTo>
                  <a:lnTo>
                    <a:pt x="2597" y="2287"/>
                  </a:lnTo>
                  <a:lnTo>
                    <a:pt x="2620" y="2263"/>
                  </a:lnTo>
                  <a:cubicBezTo>
                    <a:pt x="2716" y="2168"/>
                    <a:pt x="2739" y="2073"/>
                    <a:pt x="2739" y="1953"/>
                  </a:cubicBezTo>
                  <a:lnTo>
                    <a:pt x="2739" y="1287"/>
                  </a:lnTo>
                  <a:cubicBezTo>
                    <a:pt x="2811" y="1072"/>
                    <a:pt x="2739" y="834"/>
                    <a:pt x="2620" y="620"/>
                  </a:cubicBezTo>
                  <a:cubicBezTo>
                    <a:pt x="2590" y="569"/>
                    <a:pt x="2533" y="540"/>
                    <a:pt x="2477" y="540"/>
                  </a:cubicBezTo>
                  <a:cubicBezTo>
                    <a:pt x="2401" y="540"/>
                    <a:pt x="2324" y="592"/>
                    <a:pt x="2311" y="715"/>
                  </a:cubicBezTo>
                  <a:lnTo>
                    <a:pt x="2311" y="739"/>
                  </a:lnTo>
                  <a:cubicBezTo>
                    <a:pt x="2430" y="929"/>
                    <a:pt x="2478" y="1096"/>
                    <a:pt x="2478" y="1310"/>
                  </a:cubicBezTo>
                  <a:lnTo>
                    <a:pt x="2478" y="1953"/>
                  </a:lnTo>
                  <a:cubicBezTo>
                    <a:pt x="2478" y="2001"/>
                    <a:pt x="2430" y="2025"/>
                    <a:pt x="2382" y="2025"/>
                  </a:cubicBezTo>
                  <a:cubicBezTo>
                    <a:pt x="2358" y="2025"/>
                    <a:pt x="2358" y="2001"/>
                    <a:pt x="2358" y="1953"/>
                  </a:cubicBezTo>
                  <a:lnTo>
                    <a:pt x="2358" y="1930"/>
                  </a:lnTo>
                  <a:lnTo>
                    <a:pt x="2358" y="1287"/>
                  </a:lnTo>
                  <a:cubicBezTo>
                    <a:pt x="2358" y="1191"/>
                    <a:pt x="2311" y="1120"/>
                    <a:pt x="2216" y="1096"/>
                  </a:cubicBezTo>
                  <a:cubicBezTo>
                    <a:pt x="2203" y="1094"/>
                    <a:pt x="2191" y="1092"/>
                    <a:pt x="2179" y="1092"/>
                  </a:cubicBezTo>
                  <a:cubicBezTo>
                    <a:pt x="2078" y="1092"/>
                    <a:pt x="2001" y="1180"/>
                    <a:pt x="2001" y="1287"/>
                  </a:cubicBezTo>
                  <a:lnTo>
                    <a:pt x="2001" y="2025"/>
                  </a:lnTo>
                  <a:lnTo>
                    <a:pt x="2001" y="2049"/>
                  </a:lnTo>
                  <a:cubicBezTo>
                    <a:pt x="2025" y="2239"/>
                    <a:pt x="2144" y="2382"/>
                    <a:pt x="2335" y="2406"/>
                  </a:cubicBezTo>
                  <a:lnTo>
                    <a:pt x="2335" y="2501"/>
                  </a:lnTo>
                  <a:lnTo>
                    <a:pt x="572" y="2501"/>
                  </a:lnTo>
                  <a:lnTo>
                    <a:pt x="572" y="2406"/>
                  </a:lnTo>
                  <a:cubicBezTo>
                    <a:pt x="763" y="2382"/>
                    <a:pt x="906" y="2239"/>
                    <a:pt x="906" y="2025"/>
                  </a:cubicBezTo>
                  <a:lnTo>
                    <a:pt x="906" y="2001"/>
                  </a:lnTo>
                  <a:lnTo>
                    <a:pt x="906" y="1287"/>
                  </a:lnTo>
                  <a:cubicBezTo>
                    <a:pt x="906" y="1191"/>
                    <a:pt x="834" y="1120"/>
                    <a:pt x="763" y="1096"/>
                  </a:cubicBezTo>
                  <a:cubicBezTo>
                    <a:pt x="750" y="1094"/>
                    <a:pt x="738" y="1092"/>
                    <a:pt x="726" y="1092"/>
                  </a:cubicBezTo>
                  <a:cubicBezTo>
                    <a:pt x="625" y="1092"/>
                    <a:pt x="549" y="1180"/>
                    <a:pt x="549" y="1287"/>
                  </a:cubicBezTo>
                  <a:lnTo>
                    <a:pt x="549" y="2025"/>
                  </a:lnTo>
                  <a:cubicBezTo>
                    <a:pt x="549" y="2025"/>
                    <a:pt x="525" y="2073"/>
                    <a:pt x="477" y="2073"/>
                  </a:cubicBezTo>
                  <a:cubicBezTo>
                    <a:pt x="453" y="2073"/>
                    <a:pt x="429" y="2049"/>
                    <a:pt x="429" y="2025"/>
                  </a:cubicBezTo>
                  <a:lnTo>
                    <a:pt x="429" y="1334"/>
                  </a:lnTo>
                  <a:cubicBezTo>
                    <a:pt x="429" y="763"/>
                    <a:pt x="858" y="334"/>
                    <a:pt x="1430" y="334"/>
                  </a:cubicBezTo>
                  <a:cubicBezTo>
                    <a:pt x="1549" y="334"/>
                    <a:pt x="1668" y="358"/>
                    <a:pt x="1763" y="382"/>
                  </a:cubicBezTo>
                  <a:cubicBezTo>
                    <a:pt x="1779" y="386"/>
                    <a:pt x="1796" y="388"/>
                    <a:pt x="1812" y="388"/>
                  </a:cubicBezTo>
                  <a:cubicBezTo>
                    <a:pt x="1889" y="388"/>
                    <a:pt x="1958" y="342"/>
                    <a:pt x="1977" y="263"/>
                  </a:cubicBezTo>
                  <a:cubicBezTo>
                    <a:pt x="2001" y="167"/>
                    <a:pt x="1954" y="96"/>
                    <a:pt x="1858" y="48"/>
                  </a:cubicBezTo>
                  <a:cubicBezTo>
                    <a:pt x="1715" y="1"/>
                    <a:pt x="1406" y="1"/>
                    <a:pt x="1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0" name="Google Shape;14110;p27"/>
            <p:cNvSpPr/>
            <p:nvPr/>
          </p:nvSpPr>
          <p:spPr>
            <a:xfrm>
              <a:off x="6751313" y="3468508"/>
              <a:ext cx="33975" cy="34550"/>
            </a:xfrm>
            <a:custGeom>
              <a:avLst/>
              <a:gdLst/>
              <a:ahLst/>
              <a:cxnLst/>
              <a:rect l="l" t="t" r="r" b="b"/>
              <a:pathLst>
                <a:path w="1359" h="1382" extrusionOk="0">
                  <a:moveTo>
                    <a:pt x="691" y="334"/>
                  </a:moveTo>
                  <a:cubicBezTo>
                    <a:pt x="858" y="334"/>
                    <a:pt x="1049" y="477"/>
                    <a:pt x="1049" y="691"/>
                  </a:cubicBezTo>
                  <a:cubicBezTo>
                    <a:pt x="1049" y="881"/>
                    <a:pt x="882" y="1048"/>
                    <a:pt x="691" y="1048"/>
                  </a:cubicBezTo>
                  <a:cubicBezTo>
                    <a:pt x="501" y="1048"/>
                    <a:pt x="334" y="905"/>
                    <a:pt x="334" y="691"/>
                  </a:cubicBezTo>
                  <a:cubicBezTo>
                    <a:pt x="334" y="524"/>
                    <a:pt x="477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86" y="0"/>
                    <a:pt x="1" y="310"/>
                    <a:pt x="1" y="691"/>
                  </a:cubicBezTo>
                  <a:cubicBezTo>
                    <a:pt x="1" y="1072"/>
                    <a:pt x="286" y="1382"/>
                    <a:pt x="691" y="1382"/>
                  </a:cubicBezTo>
                  <a:cubicBezTo>
                    <a:pt x="1072" y="1382"/>
                    <a:pt x="1358" y="1072"/>
                    <a:pt x="1358" y="691"/>
                  </a:cubicBezTo>
                  <a:cubicBezTo>
                    <a:pt x="1358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1" name="Google Shape;14111;p27"/>
            <p:cNvSpPr/>
            <p:nvPr/>
          </p:nvSpPr>
          <p:spPr>
            <a:xfrm>
              <a:off x="6751313" y="3313708"/>
              <a:ext cx="33975" cy="34550"/>
            </a:xfrm>
            <a:custGeom>
              <a:avLst/>
              <a:gdLst/>
              <a:ahLst/>
              <a:cxnLst/>
              <a:rect l="l" t="t" r="r" b="b"/>
              <a:pathLst>
                <a:path w="1359" h="1382" extrusionOk="0">
                  <a:moveTo>
                    <a:pt x="691" y="334"/>
                  </a:moveTo>
                  <a:cubicBezTo>
                    <a:pt x="858" y="334"/>
                    <a:pt x="1049" y="477"/>
                    <a:pt x="1049" y="691"/>
                  </a:cubicBezTo>
                  <a:cubicBezTo>
                    <a:pt x="1049" y="906"/>
                    <a:pt x="858" y="1048"/>
                    <a:pt x="691" y="1048"/>
                  </a:cubicBezTo>
                  <a:cubicBezTo>
                    <a:pt x="477" y="1048"/>
                    <a:pt x="334" y="906"/>
                    <a:pt x="334" y="691"/>
                  </a:cubicBezTo>
                  <a:cubicBezTo>
                    <a:pt x="334" y="477"/>
                    <a:pt x="501" y="334"/>
                    <a:pt x="691" y="334"/>
                  </a:cubicBezTo>
                  <a:close/>
                  <a:moveTo>
                    <a:pt x="691" y="1"/>
                  </a:moveTo>
                  <a:cubicBezTo>
                    <a:pt x="286" y="1"/>
                    <a:pt x="1" y="310"/>
                    <a:pt x="1" y="691"/>
                  </a:cubicBezTo>
                  <a:cubicBezTo>
                    <a:pt x="1" y="1072"/>
                    <a:pt x="286" y="1382"/>
                    <a:pt x="691" y="1382"/>
                  </a:cubicBezTo>
                  <a:cubicBezTo>
                    <a:pt x="1049" y="1382"/>
                    <a:pt x="1358" y="1072"/>
                    <a:pt x="1358" y="691"/>
                  </a:cubicBezTo>
                  <a:cubicBezTo>
                    <a:pt x="1358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2" name="Google Shape;14112;p27"/>
            <p:cNvSpPr/>
            <p:nvPr/>
          </p:nvSpPr>
          <p:spPr>
            <a:xfrm>
              <a:off x="6732863" y="3354783"/>
              <a:ext cx="69075" cy="103625"/>
            </a:xfrm>
            <a:custGeom>
              <a:avLst/>
              <a:gdLst/>
              <a:ahLst/>
              <a:cxnLst/>
              <a:rect l="l" t="t" r="r" b="b"/>
              <a:pathLst>
                <a:path w="2763" h="4145" extrusionOk="0">
                  <a:moveTo>
                    <a:pt x="1334" y="1"/>
                  </a:moveTo>
                  <a:cubicBezTo>
                    <a:pt x="953" y="1"/>
                    <a:pt x="620" y="120"/>
                    <a:pt x="358" y="429"/>
                  </a:cubicBezTo>
                  <a:cubicBezTo>
                    <a:pt x="167" y="620"/>
                    <a:pt x="72" y="906"/>
                    <a:pt x="24" y="1168"/>
                  </a:cubicBezTo>
                  <a:cubicBezTo>
                    <a:pt x="0" y="1382"/>
                    <a:pt x="0" y="1573"/>
                    <a:pt x="0" y="1787"/>
                  </a:cubicBezTo>
                  <a:lnTo>
                    <a:pt x="0" y="2001"/>
                  </a:lnTo>
                  <a:lnTo>
                    <a:pt x="0" y="2477"/>
                  </a:lnTo>
                  <a:cubicBezTo>
                    <a:pt x="0" y="2501"/>
                    <a:pt x="24" y="2573"/>
                    <a:pt x="48" y="2573"/>
                  </a:cubicBezTo>
                  <a:cubicBezTo>
                    <a:pt x="191" y="2692"/>
                    <a:pt x="358" y="2716"/>
                    <a:pt x="477" y="2716"/>
                  </a:cubicBezTo>
                  <a:lnTo>
                    <a:pt x="477" y="3597"/>
                  </a:lnTo>
                  <a:cubicBezTo>
                    <a:pt x="477" y="3906"/>
                    <a:pt x="667" y="4144"/>
                    <a:pt x="977" y="4144"/>
                  </a:cubicBezTo>
                  <a:cubicBezTo>
                    <a:pt x="1120" y="4144"/>
                    <a:pt x="1239" y="4073"/>
                    <a:pt x="1358" y="4002"/>
                  </a:cubicBezTo>
                  <a:cubicBezTo>
                    <a:pt x="1453" y="4073"/>
                    <a:pt x="1596" y="4144"/>
                    <a:pt x="1739" y="4144"/>
                  </a:cubicBezTo>
                  <a:cubicBezTo>
                    <a:pt x="2048" y="4144"/>
                    <a:pt x="2263" y="3883"/>
                    <a:pt x="2263" y="3597"/>
                  </a:cubicBezTo>
                  <a:lnTo>
                    <a:pt x="2263" y="2716"/>
                  </a:lnTo>
                  <a:lnTo>
                    <a:pt x="2406" y="2716"/>
                  </a:lnTo>
                  <a:cubicBezTo>
                    <a:pt x="2572" y="2692"/>
                    <a:pt x="2739" y="2477"/>
                    <a:pt x="2739" y="2287"/>
                  </a:cubicBezTo>
                  <a:lnTo>
                    <a:pt x="2739" y="1644"/>
                  </a:lnTo>
                  <a:lnTo>
                    <a:pt x="2763" y="1311"/>
                  </a:lnTo>
                  <a:cubicBezTo>
                    <a:pt x="2763" y="1096"/>
                    <a:pt x="2739" y="953"/>
                    <a:pt x="2668" y="810"/>
                  </a:cubicBezTo>
                  <a:lnTo>
                    <a:pt x="2572" y="620"/>
                  </a:lnTo>
                  <a:cubicBezTo>
                    <a:pt x="2542" y="569"/>
                    <a:pt x="2485" y="540"/>
                    <a:pt x="2429" y="540"/>
                  </a:cubicBezTo>
                  <a:cubicBezTo>
                    <a:pt x="2353" y="540"/>
                    <a:pt x="2276" y="592"/>
                    <a:pt x="2263" y="715"/>
                  </a:cubicBezTo>
                  <a:lnTo>
                    <a:pt x="2263" y="739"/>
                  </a:lnTo>
                  <a:cubicBezTo>
                    <a:pt x="2310" y="834"/>
                    <a:pt x="2334" y="906"/>
                    <a:pt x="2382" y="977"/>
                  </a:cubicBezTo>
                  <a:cubicBezTo>
                    <a:pt x="2430" y="1144"/>
                    <a:pt x="2430" y="1263"/>
                    <a:pt x="2430" y="1406"/>
                  </a:cubicBezTo>
                  <a:lnTo>
                    <a:pt x="2430" y="1882"/>
                  </a:lnTo>
                  <a:lnTo>
                    <a:pt x="2430" y="2263"/>
                  </a:lnTo>
                  <a:cubicBezTo>
                    <a:pt x="2430" y="2287"/>
                    <a:pt x="2406" y="2335"/>
                    <a:pt x="2334" y="2335"/>
                  </a:cubicBezTo>
                  <a:cubicBezTo>
                    <a:pt x="2310" y="2335"/>
                    <a:pt x="2310" y="2287"/>
                    <a:pt x="2310" y="2263"/>
                  </a:cubicBezTo>
                  <a:lnTo>
                    <a:pt x="2310" y="2239"/>
                  </a:lnTo>
                  <a:lnTo>
                    <a:pt x="2310" y="1215"/>
                  </a:lnTo>
                  <a:cubicBezTo>
                    <a:pt x="2310" y="1144"/>
                    <a:pt x="2263" y="1072"/>
                    <a:pt x="2168" y="1049"/>
                  </a:cubicBezTo>
                  <a:cubicBezTo>
                    <a:pt x="2152" y="1046"/>
                    <a:pt x="2137" y="1044"/>
                    <a:pt x="2123" y="1044"/>
                  </a:cubicBezTo>
                  <a:cubicBezTo>
                    <a:pt x="2025" y="1044"/>
                    <a:pt x="1953" y="1112"/>
                    <a:pt x="1953" y="1215"/>
                  </a:cubicBezTo>
                  <a:lnTo>
                    <a:pt x="1953" y="3549"/>
                  </a:lnTo>
                  <a:cubicBezTo>
                    <a:pt x="1953" y="3647"/>
                    <a:pt x="1873" y="3728"/>
                    <a:pt x="1779" y="3728"/>
                  </a:cubicBezTo>
                  <a:cubicBezTo>
                    <a:pt x="1758" y="3728"/>
                    <a:pt x="1737" y="3724"/>
                    <a:pt x="1715" y="3716"/>
                  </a:cubicBezTo>
                  <a:cubicBezTo>
                    <a:pt x="1620" y="3692"/>
                    <a:pt x="1596" y="3644"/>
                    <a:pt x="1596" y="3549"/>
                  </a:cubicBezTo>
                  <a:lnTo>
                    <a:pt x="1596" y="3525"/>
                  </a:lnTo>
                  <a:lnTo>
                    <a:pt x="1596" y="2025"/>
                  </a:lnTo>
                  <a:cubicBezTo>
                    <a:pt x="1596" y="1930"/>
                    <a:pt x="1548" y="1882"/>
                    <a:pt x="1453" y="1858"/>
                  </a:cubicBezTo>
                  <a:cubicBezTo>
                    <a:pt x="1432" y="1850"/>
                    <a:pt x="1411" y="1846"/>
                    <a:pt x="1391" y="1846"/>
                  </a:cubicBezTo>
                  <a:cubicBezTo>
                    <a:pt x="1303" y="1846"/>
                    <a:pt x="1239" y="1927"/>
                    <a:pt x="1239" y="2025"/>
                  </a:cubicBezTo>
                  <a:lnTo>
                    <a:pt x="1239" y="3525"/>
                  </a:lnTo>
                  <a:lnTo>
                    <a:pt x="1239" y="3549"/>
                  </a:lnTo>
                  <a:cubicBezTo>
                    <a:pt x="1239" y="3644"/>
                    <a:pt x="1191" y="3692"/>
                    <a:pt x="1120" y="3716"/>
                  </a:cubicBezTo>
                  <a:cubicBezTo>
                    <a:pt x="1098" y="3724"/>
                    <a:pt x="1077" y="3728"/>
                    <a:pt x="1056" y="3728"/>
                  </a:cubicBezTo>
                  <a:cubicBezTo>
                    <a:pt x="962" y="3728"/>
                    <a:pt x="882" y="3647"/>
                    <a:pt x="882" y="3549"/>
                  </a:cubicBezTo>
                  <a:lnTo>
                    <a:pt x="882" y="1215"/>
                  </a:lnTo>
                  <a:cubicBezTo>
                    <a:pt x="882" y="1144"/>
                    <a:pt x="834" y="1072"/>
                    <a:pt x="739" y="1049"/>
                  </a:cubicBezTo>
                  <a:cubicBezTo>
                    <a:pt x="723" y="1046"/>
                    <a:pt x="708" y="1044"/>
                    <a:pt x="694" y="1044"/>
                  </a:cubicBezTo>
                  <a:cubicBezTo>
                    <a:pt x="597" y="1044"/>
                    <a:pt x="524" y="1112"/>
                    <a:pt x="524" y="1215"/>
                  </a:cubicBezTo>
                  <a:lnTo>
                    <a:pt x="524" y="2263"/>
                  </a:lnTo>
                  <a:cubicBezTo>
                    <a:pt x="524" y="2287"/>
                    <a:pt x="501" y="2335"/>
                    <a:pt x="477" y="2335"/>
                  </a:cubicBezTo>
                  <a:cubicBezTo>
                    <a:pt x="429" y="2335"/>
                    <a:pt x="405" y="2287"/>
                    <a:pt x="405" y="2263"/>
                  </a:cubicBezTo>
                  <a:lnTo>
                    <a:pt x="405" y="1906"/>
                  </a:lnTo>
                  <a:lnTo>
                    <a:pt x="405" y="1430"/>
                  </a:lnTo>
                  <a:cubicBezTo>
                    <a:pt x="405" y="1311"/>
                    <a:pt x="405" y="1168"/>
                    <a:pt x="429" y="1049"/>
                  </a:cubicBezTo>
                  <a:cubicBezTo>
                    <a:pt x="477" y="930"/>
                    <a:pt x="524" y="834"/>
                    <a:pt x="596" y="739"/>
                  </a:cubicBezTo>
                  <a:cubicBezTo>
                    <a:pt x="715" y="572"/>
                    <a:pt x="905" y="429"/>
                    <a:pt x="1120" y="358"/>
                  </a:cubicBezTo>
                  <a:cubicBezTo>
                    <a:pt x="1215" y="334"/>
                    <a:pt x="1334" y="334"/>
                    <a:pt x="1429" y="334"/>
                  </a:cubicBezTo>
                  <a:cubicBezTo>
                    <a:pt x="1548" y="334"/>
                    <a:pt x="1667" y="358"/>
                    <a:pt x="1739" y="382"/>
                  </a:cubicBezTo>
                  <a:cubicBezTo>
                    <a:pt x="1760" y="392"/>
                    <a:pt x="1781" y="397"/>
                    <a:pt x="1801" y="397"/>
                  </a:cubicBezTo>
                  <a:cubicBezTo>
                    <a:pt x="1872" y="397"/>
                    <a:pt x="1935" y="337"/>
                    <a:pt x="1953" y="263"/>
                  </a:cubicBezTo>
                  <a:cubicBezTo>
                    <a:pt x="1977" y="191"/>
                    <a:pt x="1929" y="96"/>
                    <a:pt x="1834" y="72"/>
                  </a:cubicBezTo>
                  <a:cubicBezTo>
                    <a:pt x="1691" y="1"/>
                    <a:pt x="1382" y="1"/>
                    <a:pt x="1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3" name="Google Shape;14113;p27"/>
            <p:cNvSpPr/>
            <p:nvPr/>
          </p:nvSpPr>
          <p:spPr>
            <a:xfrm>
              <a:off x="6806088" y="3508983"/>
              <a:ext cx="70275" cy="101825"/>
            </a:xfrm>
            <a:custGeom>
              <a:avLst/>
              <a:gdLst/>
              <a:ahLst/>
              <a:cxnLst/>
              <a:rect l="l" t="t" r="r" b="b"/>
              <a:pathLst>
                <a:path w="2811" h="4073" extrusionOk="0">
                  <a:moveTo>
                    <a:pt x="1287" y="2835"/>
                  </a:moveTo>
                  <a:lnTo>
                    <a:pt x="1287" y="3501"/>
                  </a:lnTo>
                  <a:lnTo>
                    <a:pt x="1287" y="3597"/>
                  </a:lnTo>
                  <a:cubicBezTo>
                    <a:pt x="1263" y="3692"/>
                    <a:pt x="1168" y="3716"/>
                    <a:pt x="1120" y="3716"/>
                  </a:cubicBezTo>
                  <a:cubicBezTo>
                    <a:pt x="1025" y="3716"/>
                    <a:pt x="929" y="3620"/>
                    <a:pt x="929" y="3549"/>
                  </a:cubicBezTo>
                  <a:lnTo>
                    <a:pt x="929" y="2835"/>
                  </a:lnTo>
                  <a:close/>
                  <a:moveTo>
                    <a:pt x="2001" y="2835"/>
                  </a:moveTo>
                  <a:lnTo>
                    <a:pt x="2001" y="3549"/>
                  </a:lnTo>
                  <a:cubicBezTo>
                    <a:pt x="2001" y="3620"/>
                    <a:pt x="1906" y="3716"/>
                    <a:pt x="1834" y="3716"/>
                  </a:cubicBezTo>
                  <a:cubicBezTo>
                    <a:pt x="1739" y="3716"/>
                    <a:pt x="1668" y="3692"/>
                    <a:pt x="1644" y="3597"/>
                  </a:cubicBezTo>
                  <a:lnTo>
                    <a:pt x="1644" y="3549"/>
                  </a:lnTo>
                  <a:lnTo>
                    <a:pt x="1644" y="3501"/>
                  </a:lnTo>
                  <a:lnTo>
                    <a:pt x="1644" y="2835"/>
                  </a:lnTo>
                  <a:close/>
                  <a:moveTo>
                    <a:pt x="1358" y="1"/>
                  </a:moveTo>
                  <a:cubicBezTo>
                    <a:pt x="953" y="1"/>
                    <a:pt x="644" y="120"/>
                    <a:pt x="358" y="406"/>
                  </a:cubicBezTo>
                  <a:cubicBezTo>
                    <a:pt x="1" y="810"/>
                    <a:pt x="1" y="1310"/>
                    <a:pt x="1" y="1787"/>
                  </a:cubicBezTo>
                  <a:lnTo>
                    <a:pt x="1" y="2025"/>
                  </a:lnTo>
                  <a:lnTo>
                    <a:pt x="1" y="2049"/>
                  </a:lnTo>
                  <a:cubicBezTo>
                    <a:pt x="1" y="2120"/>
                    <a:pt x="48" y="2168"/>
                    <a:pt x="72" y="2239"/>
                  </a:cubicBezTo>
                  <a:cubicBezTo>
                    <a:pt x="72" y="2263"/>
                    <a:pt x="96" y="2263"/>
                    <a:pt x="96" y="2287"/>
                  </a:cubicBezTo>
                  <a:lnTo>
                    <a:pt x="120" y="2311"/>
                  </a:lnTo>
                  <a:lnTo>
                    <a:pt x="96" y="2501"/>
                  </a:lnTo>
                  <a:lnTo>
                    <a:pt x="96" y="2525"/>
                  </a:lnTo>
                  <a:cubicBezTo>
                    <a:pt x="120" y="2716"/>
                    <a:pt x="239" y="2835"/>
                    <a:pt x="429" y="2835"/>
                  </a:cubicBezTo>
                  <a:lnTo>
                    <a:pt x="477" y="2835"/>
                  </a:lnTo>
                  <a:lnTo>
                    <a:pt x="477" y="3549"/>
                  </a:lnTo>
                  <a:cubicBezTo>
                    <a:pt x="477" y="3835"/>
                    <a:pt x="691" y="4073"/>
                    <a:pt x="1001" y="4073"/>
                  </a:cubicBezTo>
                  <a:cubicBezTo>
                    <a:pt x="1144" y="4073"/>
                    <a:pt x="1263" y="4049"/>
                    <a:pt x="1382" y="3930"/>
                  </a:cubicBezTo>
                  <a:cubicBezTo>
                    <a:pt x="1477" y="4025"/>
                    <a:pt x="1596" y="4073"/>
                    <a:pt x="1739" y="4073"/>
                  </a:cubicBezTo>
                  <a:lnTo>
                    <a:pt x="1763" y="4073"/>
                  </a:lnTo>
                  <a:cubicBezTo>
                    <a:pt x="2025" y="4073"/>
                    <a:pt x="2263" y="3835"/>
                    <a:pt x="2263" y="3549"/>
                  </a:cubicBezTo>
                  <a:lnTo>
                    <a:pt x="2263" y="2835"/>
                  </a:lnTo>
                  <a:lnTo>
                    <a:pt x="2358" y="2835"/>
                  </a:lnTo>
                  <a:cubicBezTo>
                    <a:pt x="2549" y="2763"/>
                    <a:pt x="2620" y="2620"/>
                    <a:pt x="2620" y="2430"/>
                  </a:cubicBezTo>
                  <a:lnTo>
                    <a:pt x="2596" y="2287"/>
                  </a:lnTo>
                  <a:lnTo>
                    <a:pt x="2620" y="2263"/>
                  </a:lnTo>
                  <a:cubicBezTo>
                    <a:pt x="2715" y="2168"/>
                    <a:pt x="2739" y="2073"/>
                    <a:pt x="2739" y="1953"/>
                  </a:cubicBezTo>
                  <a:lnTo>
                    <a:pt x="2739" y="1287"/>
                  </a:lnTo>
                  <a:cubicBezTo>
                    <a:pt x="2811" y="1072"/>
                    <a:pt x="2739" y="834"/>
                    <a:pt x="2620" y="620"/>
                  </a:cubicBezTo>
                  <a:cubicBezTo>
                    <a:pt x="2590" y="569"/>
                    <a:pt x="2533" y="540"/>
                    <a:pt x="2476" y="540"/>
                  </a:cubicBezTo>
                  <a:cubicBezTo>
                    <a:pt x="2400" y="540"/>
                    <a:pt x="2324" y="592"/>
                    <a:pt x="2311" y="715"/>
                  </a:cubicBezTo>
                  <a:lnTo>
                    <a:pt x="2311" y="739"/>
                  </a:lnTo>
                  <a:cubicBezTo>
                    <a:pt x="2430" y="929"/>
                    <a:pt x="2477" y="1096"/>
                    <a:pt x="2477" y="1310"/>
                  </a:cubicBezTo>
                  <a:lnTo>
                    <a:pt x="2477" y="1953"/>
                  </a:lnTo>
                  <a:cubicBezTo>
                    <a:pt x="2477" y="2001"/>
                    <a:pt x="2430" y="2025"/>
                    <a:pt x="2382" y="2025"/>
                  </a:cubicBezTo>
                  <a:cubicBezTo>
                    <a:pt x="2358" y="2025"/>
                    <a:pt x="2358" y="2001"/>
                    <a:pt x="2358" y="1953"/>
                  </a:cubicBezTo>
                  <a:lnTo>
                    <a:pt x="2358" y="1930"/>
                  </a:lnTo>
                  <a:lnTo>
                    <a:pt x="2358" y="1287"/>
                  </a:lnTo>
                  <a:cubicBezTo>
                    <a:pt x="2358" y="1191"/>
                    <a:pt x="2311" y="1120"/>
                    <a:pt x="2215" y="1096"/>
                  </a:cubicBezTo>
                  <a:cubicBezTo>
                    <a:pt x="2203" y="1094"/>
                    <a:pt x="2191" y="1092"/>
                    <a:pt x="2179" y="1092"/>
                  </a:cubicBezTo>
                  <a:cubicBezTo>
                    <a:pt x="2077" y="1092"/>
                    <a:pt x="2001" y="1180"/>
                    <a:pt x="2001" y="1287"/>
                  </a:cubicBezTo>
                  <a:lnTo>
                    <a:pt x="2001" y="2025"/>
                  </a:lnTo>
                  <a:lnTo>
                    <a:pt x="2001" y="2049"/>
                  </a:lnTo>
                  <a:cubicBezTo>
                    <a:pt x="2025" y="2239"/>
                    <a:pt x="2144" y="2382"/>
                    <a:pt x="2334" y="2406"/>
                  </a:cubicBezTo>
                  <a:lnTo>
                    <a:pt x="2334" y="2501"/>
                  </a:lnTo>
                  <a:lnTo>
                    <a:pt x="572" y="2501"/>
                  </a:lnTo>
                  <a:lnTo>
                    <a:pt x="572" y="2406"/>
                  </a:lnTo>
                  <a:cubicBezTo>
                    <a:pt x="763" y="2382"/>
                    <a:pt x="906" y="2239"/>
                    <a:pt x="906" y="2025"/>
                  </a:cubicBezTo>
                  <a:lnTo>
                    <a:pt x="906" y="2001"/>
                  </a:lnTo>
                  <a:lnTo>
                    <a:pt x="906" y="1287"/>
                  </a:lnTo>
                  <a:cubicBezTo>
                    <a:pt x="906" y="1191"/>
                    <a:pt x="834" y="1120"/>
                    <a:pt x="763" y="1096"/>
                  </a:cubicBezTo>
                  <a:cubicBezTo>
                    <a:pt x="750" y="1094"/>
                    <a:pt x="738" y="1092"/>
                    <a:pt x="726" y="1092"/>
                  </a:cubicBezTo>
                  <a:cubicBezTo>
                    <a:pt x="625" y="1092"/>
                    <a:pt x="548" y="1180"/>
                    <a:pt x="548" y="1287"/>
                  </a:cubicBezTo>
                  <a:lnTo>
                    <a:pt x="548" y="2025"/>
                  </a:lnTo>
                  <a:cubicBezTo>
                    <a:pt x="548" y="2025"/>
                    <a:pt x="525" y="2073"/>
                    <a:pt x="477" y="2073"/>
                  </a:cubicBezTo>
                  <a:cubicBezTo>
                    <a:pt x="453" y="2073"/>
                    <a:pt x="429" y="2049"/>
                    <a:pt x="429" y="2025"/>
                  </a:cubicBezTo>
                  <a:lnTo>
                    <a:pt x="429" y="1334"/>
                  </a:lnTo>
                  <a:cubicBezTo>
                    <a:pt x="429" y="763"/>
                    <a:pt x="858" y="334"/>
                    <a:pt x="1429" y="334"/>
                  </a:cubicBezTo>
                  <a:cubicBezTo>
                    <a:pt x="1549" y="334"/>
                    <a:pt x="1668" y="358"/>
                    <a:pt x="1763" y="382"/>
                  </a:cubicBezTo>
                  <a:cubicBezTo>
                    <a:pt x="1779" y="386"/>
                    <a:pt x="1796" y="388"/>
                    <a:pt x="1812" y="388"/>
                  </a:cubicBezTo>
                  <a:cubicBezTo>
                    <a:pt x="1889" y="388"/>
                    <a:pt x="1957" y="342"/>
                    <a:pt x="1977" y="263"/>
                  </a:cubicBezTo>
                  <a:cubicBezTo>
                    <a:pt x="2001" y="167"/>
                    <a:pt x="1953" y="96"/>
                    <a:pt x="1858" y="48"/>
                  </a:cubicBezTo>
                  <a:cubicBezTo>
                    <a:pt x="1715" y="1"/>
                    <a:pt x="1406" y="1"/>
                    <a:pt x="1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4" name="Google Shape;14114;p27"/>
            <p:cNvSpPr/>
            <p:nvPr/>
          </p:nvSpPr>
          <p:spPr>
            <a:xfrm>
              <a:off x="6825738" y="3468508"/>
              <a:ext cx="33950" cy="34550"/>
            </a:xfrm>
            <a:custGeom>
              <a:avLst/>
              <a:gdLst/>
              <a:ahLst/>
              <a:cxnLst/>
              <a:rect l="l" t="t" r="r" b="b"/>
              <a:pathLst>
                <a:path w="1358" h="1382" extrusionOk="0">
                  <a:moveTo>
                    <a:pt x="691" y="334"/>
                  </a:moveTo>
                  <a:cubicBezTo>
                    <a:pt x="858" y="334"/>
                    <a:pt x="1048" y="477"/>
                    <a:pt x="1048" y="691"/>
                  </a:cubicBezTo>
                  <a:cubicBezTo>
                    <a:pt x="1048" y="881"/>
                    <a:pt x="882" y="1048"/>
                    <a:pt x="691" y="1048"/>
                  </a:cubicBezTo>
                  <a:cubicBezTo>
                    <a:pt x="501" y="1048"/>
                    <a:pt x="334" y="905"/>
                    <a:pt x="334" y="691"/>
                  </a:cubicBezTo>
                  <a:cubicBezTo>
                    <a:pt x="334" y="524"/>
                    <a:pt x="477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86" y="0"/>
                    <a:pt x="0" y="310"/>
                    <a:pt x="0" y="691"/>
                  </a:cubicBezTo>
                  <a:cubicBezTo>
                    <a:pt x="0" y="1072"/>
                    <a:pt x="286" y="1382"/>
                    <a:pt x="691" y="1382"/>
                  </a:cubicBezTo>
                  <a:cubicBezTo>
                    <a:pt x="1072" y="1382"/>
                    <a:pt x="1358" y="1072"/>
                    <a:pt x="1358" y="691"/>
                  </a:cubicBezTo>
                  <a:cubicBezTo>
                    <a:pt x="1358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5" name="Google Shape;14115;p27"/>
            <p:cNvSpPr/>
            <p:nvPr/>
          </p:nvSpPr>
          <p:spPr>
            <a:xfrm>
              <a:off x="6825738" y="3313708"/>
              <a:ext cx="33950" cy="34550"/>
            </a:xfrm>
            <a:custGeom>
              <a:avLst/>
              <a:gdLst/>
              <a:ahLst/>
              <a:cxnLst/>
              <a:rect l="l" t="t" r="r" b="b"/>
              <a:pathLst>
                <a:path w="1358" h="1382" extrusionOk="0">
                  <a:moveTo>
                    <a:pt x="691" y="334"/>
                  </a:moveTo>
                  <a:cubicBezTo>
                    <a:pt x="858" y="334"/>
                    <a:pt x="1048" y="477"/>
                    <a:pt x="1048" y="691"/>
                  </a:cubicBezTo>
                  <a:cubicBezTo>
                    <a:pt x="1048" y="906"/>
                    <a:pt x="858" y="1048"/>
                    <a:pt x="691" y="1048"/>
                  </a:cubicBezTo>
                  <a:cubicBezTo>
                    <a:pt x="477" y="1048"/>
                    <a:pt x="334" y="906"/>
                    <a:pt x="334" y="691"/>
                  </a:cubicBezTo>
                  <a:cubicBezTo>
                    <a:pt x="334" y="477"/>
                    <a:pt x="501" y="334"/>
                    <a:pt x="691" y="334"/>
                  </a:cubicBezTo>
                  <a:close/>
                  <a:moveTo>
                    <a:pt x="691" y="1"/>
                  </a:moveTo>
                  <a:cubicBezTo>
                    <a:pt x="286" y="1"/>
                    <a:pt x="0" y="310"/>
                    <a:pt x="0" y="691"/>
                  </a:cubicBezTo>
                  <a:cubicBezTo>
                    <a:pt x="0" y="1072"/>
                    <a:pt x="286" y="1382"/>
                    <a:pt x="691" y="1382"/>
                  </a:cubicBezTo>
                  <a:cubicBezTo>
                    <a:pt x="1048" y="1382"/>
                    <a:pt x="1358" y="1072"/>
                    <a:pt x="1358" y="691"/>
                  </a:cubicBezTo>
                  <a:cubicBezTo>
                    <a:pt x="1358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6" name="Google Shape;14116;p27"/>
            <p:cNvSpPr/>
            <p:nvPr/>
          </p:nvSpPr>
          <p:spPr>
            <a:xfrm>
              <a:off x="6807288" y="3354783"/>
              <a:ext cx="69075" cy="103625"/>
            </a:xfrm>
            <a:custGeom>
              <a:avLst/>
              <a:gdLst/>
              <a:ahLst/>
              <a:cxnLst/>
              <a:rect l="l" t="t" r="r" b="b"/>
              <a:pathLst>
                <a:path w="2763" h="4145" extrusionOk="0">
                  <a:moveTo>
                    <a:pt x="1334" y="1"/>
                  </a:moveTo>
                  <a:cubicBezTo>
                    <a:pt x="953" y="1"/>
                    <a:pt x="619" y="120"/>
                    <a:pt x="357" y="429"/>
                  </a:cubicBezTo>
                  <a:cubicBezTo>
                    <a:pt x="167" y="620"/>
                    <a:pt x="72" y="906"/>
                    <a:pt x="24" y="1168"/>
                  </a:cubicBezTo>
                  <a:cubicBezTo>
                    <a:pt x="0" y="1382"/>
                    <a:pt x="0" y="1573"/>
                    <a:pt x="0" y="1787"/>
                  </a:cubicBezTo>
                  <a:lnTo>
                    <a:pt x="0" y="2001"/>
                  </a:lnTo>
                  <a:lnTo>
                    <a:pt x="0" y="2477"/>
                  </a:lnTo>
                  <a:cubicBezTo>
                    <a:pt x="0" y="2501"/>
                    <a:pt x="24" y="2573"/>
                    <a:pt x="48" y="2573"/>
                  </a:cubicBezTo>
                  <a:cubicBezTo>
                    <a:pt x="191" y="2692"/>
                    <a:pt x="357" y="2716"/>
                    <a:pt x="477" y="2716"/>
                  </a:cubicBezTo>
                  <a:lnTo>
                    <a:pt x="477" y="3597"/>
                  </a:lnTo>
                  <a:cubicBezTo>
                    <a:pt x="477" y="3906"/>
                    <a:pt x="667" y="4144"/>
                    <a:pt x="977" y="4144"/>
                  </a:cubicBezTo>
                  <a:cubicBezTo>
                    <a:pt x="1120" y="4144"/>
                    <a:pt x="1239" y="4073"/>
                    <a:pt x="1358" y="4002"/>
                  </a:cubicBezTo>
                  <a:cubicBezTo>
                    <a:pt x="1453" y="4073"/>
                    <a:pt x="1596" y="4144"/>
                    <a:pt x="1739" y="4144"/>
                  </a:cubicBezTo>
                  <a:cubicBezTo>
                    <a:pt x="2048" y="4144"/>
                    <a:pt x="2263" y="3883"/>
                    <a:pt x="2263" y="3597"/>
                  </a:cubicBezTo>
                  <a:lnTo>
                    <a:pt x="2263" y="2716"/>
                  </a:lnTo>
                  <a:lnTo>
                    <a:pt x="2406" y="2716"/>
                  </a:lnTo>
                  <a:cubicBezTo>
                    <a:pt x="2572" y="2692"/>
                    <a:pt x="2739" y="2477"/>
                    <a:pt x="2739" y="2287"/>
                  </a:cubicBezTo>
                  <a:lnTo>
                    <a:pt x="2739" y="1644"/>
                  </a:lnTo>
                  <a:lnTo>
                    <a:pt x="2763" y="1311"/>
                  </a:lnTo>
                  <a:cubicBezTo>
                    <a:pt x="2763" y="1096"/>
                    <a:pt x="2739" y="953"/>
                    <a:pt x="2667" y="810"/>
                  </a:cubicBezTo>
                  <a:lnTo>
                    <a:pt x="2572" y="620"/>
                  </a:lnTo>
                  <a:cubicBezTo>
                    <a:pt x="2542" y="569"/>
                    <a:pt x="2485" y="540"/>
                    <a:pt x="2428" y="540"/>
                  </a:cubicBezTo>
                  <a:cubicBezTo>
                    <a:pt x="2352" y="540"/>
                    <a:pt x="2276" y="592"/>
                    <a:pt x="2263" y="715"/>
                  </a:cubicBezTo>
                  <a:lnTo>
                    <a:pt x="2263" y="739"/>
                  </a:lnTo>
                  <a:cubicBezTo>
                    <a:pt x="2310" y="834"/>
                    <a:pt x="2334" y="906"/>
                    <a:pt x="2382" y="977"/>
                  </a:cubicBezTo>
                  <a:cubicBezTo>
                    <a:pt x="2429" y="1144"/>
                    <a:pt x="2429" y="1263"/>
                    <a:pt x="2429" y="1406"/>
                  </a:cubicBezTo>
                  <a:lnTo>
                    <a:pt x="2429" y="1882"/>
                  </a:lnTo>
                  <a:lnTo>
                    <a:pt x="2429" y="2263"/>
                  </a:lnTo>
                  <a:cubicBezTo>
                    <a:pt x="2429" y="2287"/>
                    <a:pt x="2406" y="2335"/>
                    <a:pt x="2334" y="2335"/>
                  </a:cubicBezTo>
                  <a:cubicBezTo>
                    <a:pt x="2310" y="2335"/>
                    <a:pt x="2310" y="2287"/>
                    <a:pt x="2310" y="2263"/>
                  </a:cubicBezTo>
                  <a:lnTo>
                    <a:pt x="2310" y="2239"/>
                  </a:lnTo>
                  <a:lnTo>
                    <a:pt x="2310" y="1215"/>
                  </a:lnTo>
                  <a:cubicBezTo>
                    <a:pt x="2310" y="1144"/>
                    <a:pt x="2263" y="1072"/>
                    <a:pt x="2167" y="1049"/>
                  </a:cubicBezTo>
                  <a:cubicBezTo>
                    <a:pt x="2152" y="1046"/>
                    <a:pt x="2137" y="1044"/>
                    <a:pt x="2123" y="1044"/>
                  </a:cubicBezTo>
                  <a:cubicBezTo>
                    <a:pt x="2025" y="1044"/>
                    <a:pt x="1953" y="1112"/>
                    <a:pt x="1953" y="1215"/>
                  </a:cubicBezTo>
                  <a:lnTo>
                    <a:pt x="1953" y="3549"/>
                  </a:lnTo>
                  <a:cubicBezTo>
                    <a:pt x="1953" y="3647"/>
                    <a:pt x="1873" y="3728"/>
                    <a:pt x="1779" y="3728"/>
                  </a:cubicBezTo>
                  <a:cubicBezTo>
                    <a:pt x="1758" y="3728"/>
                    <a:pt x="1736" y="3724"/>
                    <a:pt x="1715" y="3716"/>
                  </a:cubicBezTo>
                  <a:cubicBezTo>
                    <a:pt x="1620" y="3692"/>
                    <a:pt x="1596" y="3644"/>
                    <a:pt x="1596" y="3549"/>
                  </a:cubicBezTo>
                  <a:lnTo>
                    <a:pt x="1596" y="3525"/>
                  </a:lnTo>
                  <a:lnTo>
                    <a:pt x="1596" y="2025"/>
                  </a:lnTo>
                  <a:cubicBezTo>
                    <a:pt x="1596" y="1930"/>
                    <a:pt x="1548" y="1882"/>
                    <a:pt x="1453" y="1858"/>
                  </a:cubicBezTo>
                  <a:cubicBezTo>
                    <a:pt x="1431" y="1850"/>
                    <a:pt x="1411" y="1846"/>
                    <a:pt x="1391" y="1846"/>
                  </a:cubicBezTo>
                  <a:cubicBezTo>
                    <a:pt x="1303" y="1846"/>
                    <a:pt x="1239" y="1927"/>
                    <a:pt x="1239" y="2025"/>
                  </a:cubicBezTo>
                  <a:lnTo>
                    <a:pt x="1239" y="3525"/>
                  </a:lnTo>
                  <a:lnTo>
                    <a:pt x="1239" y="3549"/>
                  </a:lnTo>
                  <a:cubicBezTo>
                    <a:pt x="1239" y="3644"/>
                    <a:pt x="1191" y="3692"/>
                    <a:pt x="1120" y="3716"/>
                  </a:cubicBezTo>
                  <a:cubicBezTo>
                    <a:pt x="1098" y="3724"/>
                    <a:pt x="1077" y="3728"/>
                    <a:pt x="1056" y="3728"/>
                  </a:cubicBezTo>
                  <a:cubicBezTo>
                    <a:pt x="961" y="3728"/>
                    <a:pt x="881" y="3647"/>
                    <a:pt x="881" y="3549"/>
                  </a:cubicBezTo>
                  <a:lnTo>
                    <a:pt x="881" y="1215"/>
                  </a:lnTo>
                  <a:cubicBezTo>
                    <a:pt x="881" y="1144"/>
                    <a:pt x="834" y="1072"/>
                    <a:pt x="738" y="1049"/>
                  </a:cubicBezTo>
                  <a:cubicBezTo>
                    <a:pt x="723" y="1046"/>
                    <a:pt x="708" y="1044"/>
                    <a:pt x="694" y="1044"/>
                  </a:cubicBezTo>
                  <a:cubicBezTo>
                    <a:pt x="596" y="1044"/>
                    <a:pt x="524" y="1112"/>
                    <a:pt x="524" y="1215"/>
                  </a:cubicBezTo>
                  <a:lnTo>
                    <a:pt x="524" y="2263"/>
                  </a:lnTo>
                  <a:cubicBezTo>
                    <a:pt x="524" y="2287"/>
                    <a:pt x="500" y="2335"/>
                    <a:pt x="477" y="2335"/>
                  </a:cubicBezTo>
                  <a:cubicBezTo>
                    <a:pt x="429" y="2335"/>
                    <a:pt x="405" y="2287"/>
                    <a:pt x="405" y="2263"/>
                  </a:cubicBezTo>
                  <a:lnTo>
                    <a:pt x="405" y="1906"/>
                  </a:lnTo>
                  <a:lnTo>
                    <a:pt x="405" y="1430"/>
                  </a:lnTo>
                  <a:cubicBezTo>
                    <a:pt x="405" y="1311"/>
                    <a:pt x="405" y="1168"/>
                    <a:pt x="429" y="1049"/>
                  </a:cubicBezTo>
                  <a:cubicBezTo>
                    <a:pt x="477" y="930"/>
                    <a:pt x="524" y="834"/>
                    <a:pt x="596" y="739"/>
                  </a:cubicBezTo>
                  <a:cubicBezTo>
                    <a:pt x="715" y="572"/>
                    <a:pt x="905" y="429"/>
                    <a:pt x="1120" y="358"/>
                  </a:cubicBezTo>
                  <a:cubicBezTo>
                    <a:pt x="1215" y="334"/>
                    <a:pt x="1334" y="334"/>
                    <a:pt x="1429" y="334"/>
                  </a:cubicBezTo>
                  <a:cubicBezTo>
                    <a:pt x="1548" y="334"/>
                    <a:pt x="1667" y="358"/>
                    <a:pt x="1739" y="382"/>
                  </a:cubicBezTo>
                  <a:cubicBezTo>
                    <a:pt x="1760" y="392"/>
                    <a:pt x="1780" y="397"/>
                    <a:pt x="1801" y="397"/>
                  </a:cubicBezTo>
                  <a:cubicBezTo>
                    <a:pt x="1872" y="397"/>
                    <a:pt x="1934" y="337"/>
                    <a:pt x="1953" y="263"/>
                  </a:cubicBezTo>
                  <a:cubicBezTo>
                    <a:pt x="1977" y="191"/>
                    <a:pt x="1929" y="96"/>
                    <a:pt x="1834" y="72"/>
                  </a:cubicBezTo>
                  <a:cubicBezTo>
                    <a:pt x="1691" y="1"/>
                    <a:pt x="1381" y="1"/>
                    <a:pt x="13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7" name="Google Shape;14117;p27"/>
            <p:cNvSpPr/>
            <p:nvPr/>
          </p:nvSpPr>
          <p:spPr>
            <a:xfrm>
              <a:off x="6880513" y="3508983"/>
              <a:ext cx="70275" cy="101825"/>
            </a:xfrm>
            <a:custGeom>
              <a:avLst/>
              <a:gdLst/>
              <a:ahLst/>
              <a:cxnLst/>
              <a:rect l="l" t="t" r="r" b="b"/>
              <a:pathLst>
                <a:path w="2811" h="4073" extrusionOk="0">
                  <a:moveTo>
                    <a:pt x="1286" y="2835"/>
                  </a:moveTo>
                  <a:lnTo>
                    <a:pt x="1286" y="3501"/>
                  </a:lnTo>
                  <a:lnTo>
                    <a:pt x="1286" y="3597"/>
                  </a:lnTo>
                  <a:cubicBezTo>
                    <a:pt x="1263" y="3692"/>
                    <a:pt x="1167" y="3716"/>
                    <a:pt x="1120" y="3716"/>
                  </a:cubicBezTo>
                  <a:cubicBezTo>
                    <a:pt x="1024" y="3716"/>
                    <a:pt x="929" y="3620"/>
                    <a:pt x="929" y="3549"/>
                  </a:cubicBezTo>
                  <a:lnTo>
                    <a:pt x="929" y="2835"/>
                  </a:lnTo>
                  <a:close/>
                  <a:moveTo>
                    <a:pt x="2001" y="2835"/>
                  </a:moveTo>
                  <a:lnTo>
                    <a:pt x="2001" y="3549"/>
                  </a:lnTo>
                  <a:cubicBezTo>
                    <a:pt x="2001" y="3620"/>
                    <a:pt x="1906" y="3716"/>
                    <a:pt x="1834" y="3716"/>
                  </a:cubicBezTo>
                  <a:cubicBezTo>
                    <a:pt x="1739" y="3716"/>
                    <a:pt x="1667" y="3692"/>
                    <a:pt x="1644" y="3597"/>
                  </a:cubicBezTo>
                  <a:lnTo>
                    <a:pt x="1644" y="3549"/>
                  </a:lnTo>
                  <a:lnTo>
                    <a:pt x="1644" y="3501"/>
                  </a:lnTo>
                  <a:lnTo>
                    <a:pt x="1644" y="2835"/>
                  </a:lnTo>
                  <a:close/>
                  <a:moveTo>
                    <a:pt x="1358" y="1"/>
                  </a:moveTo>
                  <a:cubicBezTo>
                    <a:pt x="953" y="1"/>
                    <a:pt x="643" y="120"/>
                    <a:pt x="358" y="406"/>
                  </a:cubicBezTo>
                  <a:cubicBezTo>
                    <a:pt x="0" y="810"/>
                    <a:pt x="0" y="1310"/>
                    <a:pt x="0" y="1787"/>
                  </a:cubicBezTo>
                  <a:lnTo>
                    <a:pt x="0" y="2025"/>
                  </a:lnTo>
                  <a:lnTo>
                    <a:pt x="0" y="2049"/>
                  </a:lnTo>
                  <a:cubicBezTo>
                    <a:pt x="0" y="2120"/>
                    <a:pt x="48" y="2168"/>
                    <a:pt x="72" y="2239"/>
                  </a:cubicBezTo>
                  <a:cubicBezTo>
                    <a:pt x="72" y="2263"/>
                    <a:pt x="96" y="2263"/>
                    <a:pt x="96" y="2287"/>
                  </a:cubicBezTo>
                  <a:lnTo>
                    <a:pt x="119" y="2311"/>
                  </a:lnTo>
                  <a:lnTo>
                    <a:pt x="96" y="2501"/>
                  </a:lnTo>
                  <a:lnTo>
                    <a:pt x="96" y="2525"/>
                  </a:lnTo>
                  <a:cubicBezTo>
                    <a:pt x="119" y="2716"/>
                    <a:pt x="239" y="2835"/>
                    <a:pt x="429" y="2835"/>
                  </a:cubicBezTo>
                  <a:lnTo>
                    <a:pt x="477" y="2835"/>
                  </a:lnTo>
                  <a:lnTo>
                    <a:pt x="477" y="3549"/>
                  </a:lnTo>
                  <a:cubicBezTo>
                    <a:pt x="477" y="3835"/>
                    <a:pt x="691" y="4073"/>
                    <a:pt x="1001" y="4073"/>
                  </a:cubicBezTo>
                  <a:cubicBezTo>
                    <a:pt x="1144" y="4073"/>
                    <a:pt x="1263" y="4049"/>
                    <a:pt x="1382" y="3930"/>
                  </a:cubicBezTo>
                  <a:cubicBezTo>
                    <a:pt x="1477" y="4025"/>
                    <a:pt x="1596" y="4073"/>
                    <a:pt x="1739" y="4073"/>
                  </a:cubicBezTo>
                  <a:lnTo>
                    <a:pt x="1763" y="4073"/>
                  </a:lnTo>
                  <a:cubicBezTo>
                    <a:pt x="2025" y="4073"/>
                    <a:pt x="2263" y="3835"/>
                    <a:pt x="2263" y="3549"/>
                  </a:cubicBezTo>
                  <a:lnTo>
                    <a:pt x="2263" y="2835"/>
                  </a:lnTo>
                  <a:lnTo>
                    <a:pt x="2358" y="2835"/>
                  </a:lnTo>
                  <a:cubicBezTo>
                    <a:pt x="2549" y="2763"/>
                    <a:pt x="2620" y="2620"/>
                    <a:pt x="2620" y="2430"/>
                  </a:cubicBezTo>
                  <a:lnTo>
                    <a:pt x="2596" y="2287"/>
                  </a:lnTo>
                  <a:lnTo>
                    <a:pt x="2620" y="2263"/>
                  </a:lnTo>
                  <a:cubicBezTo>
                    <a:pt x="2715" y="2168"/>
                    <a:pt x="2739" y="2073"/>
                    <a:pt x="2739" y="1953"/>
                  </a:cubicBezTo>
                  <a:lnTo>
                    <a:pt x="2739" y="1287"/>
                  </a:lnTo>
                  <a:cubicBezTo>
                    <a:pt x="2811" y="1072"/>
                    <a:pt x="2739" y="834"/>
                    <a:pt x="2620" y="620"/>
                  </a:cubicBezTo>
                  <a:cubicBezTo>
                    <a:pt x="2590" y="569"/>
                    <a:pt x="2533" y="540"/>
                    <a:pt x="2476" y="540"/>
                  </a:cubicBezTo>
                  <a:cubicBezTo>
                    <a:pt x="2400" y="540"/>
                    <a:pt x="2324" y="592"/>
                    <a:pt x="2310" y="715"/>
                  </a:cubicBezTo>
                  <a:lnTo>
                    <a:pt x="2310" y="739"/>
                  </a:lnTo>
                  <a:cubicBezTo>
                    <a:pt x="2430" y="929"/>
                    <a:pt x="2477" y="1096"/>
                    <a:pt x="2477" y="1310"/>
                  </a:cubicBezTo>
                  <a:lnTo>
                    <a:pt x="2477" y="1953"/>
                  </a:lnTo>
                  <a:cubicBezTo>
                    <a:pt x="2477" y="2001"/>
                    <a:pt x="2430" y="2025"/>
                    <a:pt x="2382" y="2025"/>
                  </a:cubicBezTo>
                  <a:cubicBezTo>
                    <a:pt x="2358" y="2025"/>
                    <a:pt x="2358" y="2001"/>
                    <a:pt x="2358" y="1953"/>
                  </a:cubicBezTo>
                  <a:lnTo>
                    <a:pt x="2358" y="1930"/>
                  </a:lnTo>
                  <a:lnTo>
                    <a:pt x="2358" y="1287"/>
                  </a:lnTo>
                  <a:cubicBezTo>
                    <a:pt x="2358" y="1191"/>
                    <a:pt x="2310" y="1120"/>
                    <a:pt x="2215" y="1096"/>
                  </a:cubicBezTo>
                  <a:cubicBezTo>
                    <a:pt x="2203" y="1094"/>
                    <a:pt x="2191" y="1092"/>
                    <a:pt x="2179" y="1092"/>
                  </a:cubicBezTo>
                  <a:cubicBezTo>
                    <a:pt x="2077" y="1092"/>
                    <a:pt x="2001" y="1180"/>
                    <a:pt x="2001" y="1287"/>
                  </a:cubicBezTo>
                  <a:lnTo>
                    <a:pt x="2001" y="2025"/>
                  </a:lnTo>
                  <a:lnTo>
                    <a:pt x="2001" y="2049"/>
                  </a:lnTo>
                  <a:cubicBezTo>
                    <a:pt x="2025" y="2239"/>
                    <a:pt x="2144" y="2382"/>
                    <a:pt x="2334" y="2406"/>
                  </a:cubicBezTo>
                  <a:lnTo>
                    <a:pt x="2334" y="2501"/>
                  </a:lnTo>
                  <a:lnTo>
                    <a:pt x="572" y="2501"/>
                  </a:lnTo>
                  <a:lnTo>
                    <a:pt x="572" y="2406"/>
                  </a:lnTo>
                  <a:cubicBezTo>
                    <a:pt x="762" y="2382"/>
                    <a:pt x="905" y="2239"/>
                    <a:pt x="905" y="2025"/>
                  </a:cubicBezTo>
                  <a:lnTo>
                    <a:pt x="905" y="2001"/>
                  </a:lnTo>
                  <a:lnTo>
                    <a:pt x="905" y="1287"/>
                  </a:lnTo>
                  <a:cubicBezTo>
                    <a:pt x="905" y="1191"/>
                    <a:pt x="834" y="1120"/>
                    <a:pt x="762" y="1096"/>
                  </a:cubicBezTo>
                  <a:cubicBezTo>
                    <a:pt x="750" y="1094"/>
                    <a:pt x="738" y="1092"/>
                    <a:pt x="726" y="1092"/>
                  </a:cubicBezTo>
                  <a:cubicBezTo>
                    <a:pt x="625" y="1092"/>
                    <a:pt x="548" y="1180"/>
                    <a:pt x="548" y="1287"/>
                  </a:cubicBezTo>
                  <a:lnTo>
                    <a:pt x="548" y="2025"/>
                  </a:lnTo>
                  <a:cubicBezTo>
                    <a:pt x="548" y="2025"/>
                    <a:pt x="524" y="2073"/>
                    <a:pt x="477" y="2073"/>
                  </a:cubicBezTo>
                  <a:cubicBezTo>
                    <a:pt x="453" y="2073"/>
                    <a:pt x="429" y="2049"/>
                    <a:pt x="429" y="2025"/>
                  </a:cubicBezTo>
                  <a:lnTo>
                    <a:pt x="429" y="1334"/>
                  </a:lnTo>
                  <a:cubicBezTo>
                    <a:pt x="429" y="763"/>
                    <a:pt x="858" y="334"/>
                    <a:pt x="1429" y="334"/>
                  </a:cubicBezTo>
                  <a:cubicBezTo>
                    <a:pt x="1548" y="334"/>
                    <a:pt x="1667" y="358"/>
                    <a:pt x="1763" y="382"/>
                  </a:cubicBezTo>
                  <a:cubicBezTo>
                    <a:pt x="1779" y="386"/>
                    <a:pt x="1795" y="388"/>
                    <a:pt x="1811" y="388"/>
                  </a:cubicBezTo>
                  <a:cubicBezTo>
                    <a:pt x="1889" y="388"/>
                    <a:pt x="1957" y="342"/>
                    <a:pt x="1977" y="263"/>
                  </a:cubicBezTo>
                  <a:cubicBezTo>
                    <a:pt x="2001" y="167"/>
                    <a:pt x="1953" y="96"/>
                    <a:pt x="1858" y="48"/>
                  </a:cubicBezTo>
                  <a:cubicBezTo>
                    <a:pt x="1715" y="1"/>
                    <a:pt x="1405" y="1"/>
                    <a:pt x="14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8" name="Google Shape;14118;p27"/>
            <p:cNvSpPr/>
            <p:nvPr/>
          </p:nvSpPr>
          <p:spPr>
            <a:xfrm>
              <a:off x="6900163" y="3468508"/>
              <a:ext cx="33950" cy="34550"/>
            </a:xfrm>
            <a:custGeom>
              <a:avLst/>
              <a:gdLst/>
              <a:ahLst/>
              <a:cxnLst/>
              <a:rect l="l" t="t" r="r" b="b"/>
              <a:pathLst>
                <a:path w="1358" h="1382" extrusionOk="0">
                  <a:moveTo>
                    <a:pt x="691" y="334"/>
                  </a:moveTo>
                  <a:cubicBezTo>
                    <a:pt x="858" y="334"/>
                    <a:pt x="1048" y="477"/>
                    <a:pt x="1048" y="691"/>
                  </a:cubicBezTo>
                  <a:cubicBezTo>
                    <a:pt x="1048" y="881"/>
                    <a:pt x="881" y="1048"/>
                    <a:pt x="691" y="1048"/>
                  </a:cubicBezTo>
                  <a:cubicBezTo>
                    <a:pt x="500" y="1048"/>
                    <a:pt x="334" y="905"/>
                    <a:pt x="334" y="691"/>
                  </a:cubicBezTo>
                  <a:cubicBezTo>
                    <a:pt x="334" y="524"/>
                    <a:pt x="477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86" y="0"/>
                    <a:pt x="0" y="310"/>
                    <a:pt x="0" y="691"/>
                  </a:cubicBezTo>
                  <a:cubicBezTo>
                    <a:pt x="0" y="1072"/>
                    <a:pt x="286" y="1382"/>
                    <a:pt x="691" y="1382"/>
                  </a:cubicBezTo>
                  <a:cubicBezTo>
                    <a:pt x="1072" y="1382"/>
                    <a:pt x="1358" y="1072"/>
                    <a:pt x="1358" y="691"/>
                  </a:cubicBezTo>
                  <a:cubicBezTo>
                    <a:pt x="1358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19" name="Google Shape;14119;p27"/>
            <p:cNvSpPr/>
            <p:nvPr/>
          </p:nvSpPr>
          <p:spPr>
            <a:xfrm>
              <a:off x="6900163" y="3313708"/>
              <a:ext cx="33950" cy="34550"/>
            </a:xfrm>
            <a:custGeom>
              <a:avLst/>
              <a:gdLst/>
              <a:ahLst/>
              <a:cxnLst/>
              <a:rect l="l" t="t" r="r" b="b"/>
              <a:pathLst>
                <a:path w="1358" h="1382" extrusionOk="0">
                  <a:moveTo>
                    <a:pt x="691" y="334"/>
                  </a:moveTo>
                  <a:cubicBezTo>
                    <a:pt x="858" y="334"/>
                    <a:pt x="1048" y="477"/>
                    <a:pt x="1048" y="691"/>
                  </a:cubicBezTo>
                  <a:cubicBezTo>
                    <a:pt x="1048" y="906"/>
                    <a:pt x="858" y="1048"/>
                    <a:pt x="691" y="1048"/>
                  </a:cubicBezTo>
                  <a:cubicBezTo>
                    <a:pt x="477" y="1048"/>
                    <a:pt x="334" y="906"/>
                    <a:pt x="334" y="691"/>
                  </a:cubicBezTo>
                  <a:cubicBezTo>
                    <a:pt x="334" y="477"/>
                    <a:pt x="500" y="334"/>
                    <a:pt x="691" y="334"/>
                  </a:cubicBezTo>
                  <a:close/>
                  <a:moveTo>
                    <a:pt x="691" y="1"/>
                  </a:moveTo>
                  <a:cubicBezTo>
                    <a:pt x="286" y="1"/>
                    <a:pt x="0" y="310"/>
                    <a:pt x="0" y="691"/>
                  </a:cubicBezTo>
                  <a:cubicBezTo>
                    <a:pt x="0" y="1072"/>
                    <a:pt x="286" y="1382"/>
                    <a:pt x="691" y="1382"/>
                  </a:cubicBezTo>
                  <a:cubicBezTo>
                    <a:pt x="1072" y="1382"/>
                    <a:pt x="1358" y="1072"/>
                    <a:pt x="1358" y="691"/>
                  </a:cubicBezTo>
                  <a:cubicBezTo>
                    <a:pt x="1358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20" name="Google Shape;14120;p27"/>
            <p:cNvSpPr/>
            <p:nvPr/>
          </p:nvSpPr>
          <p:spPr>
            <a:xfrm>
              <a:off x="6881713" y="3354783"/>
              <a:ext cx="69075" cy="103625"/>
            </a:xfrm>
            <a:custGeom>
              <a:avLst/>
              <a:gdLst/>
              <a:ahLst/>
              <a:cxnLst/>
              <a:rect l="l" t="t" r="r" b="b"/>
              <a:pathLst>
                <a:path w="2763" h="4145" extrusionOk="0">
                  <a:moveTo>
                    <a:pt x="1334" y="1"/>
                  </a:moveTo>
                  <a:cubicBezTo>
                    <a:pt x="953" y="1"/>
                    <a:pt x="619" y="120"/>
                    <a:pt x="357" y="429"/>
                  </a:cubicBezTo>
                  <a:cubicBezTo>
                    <a:pt x="167" y="620"/>
                    <a:pt x="71" y="906"/>
                    <a:pt x="24" y="1168"/>
                  </a:cubicBezTo>
                  <a:cubicBezTo>
                    <a:pt x="0" y="1382"/>
                    <a:pt x="0" y="1573"/>
                    <a:pt x="0" y="1787"/>
                  </a:cubicBezTo>
                  <a:lnTo>
                    <a:pt x="0" y="2001"/>
                  </a:lnTo>
                  <a:lnTo>
                    <a:pt x="0" y="2477"/>
                  </a:lnTo>
                  <a:cubicBezTo>
                    <a:pt x="0" y="2501"/>
                    <a:pt x="24" y="2573"/>
                    <a:pt x="48" y="2573"/>
                  </a:cubicBezTo>
                  <a:cubicBezTo>
                    <a:pt x="191" y="2692"/>
                    <a:pt x="357" y="2716"/>
                    <a:pt x="476" y="2716"/>
                  </a:cubicBezTo>
                  <a:lnTo>
                    <a:pt x="476" y="3597"/>
                  </a:lnTo>
                  <a:cubicBezTo>
                    <a:pt x="476" y="3906"/>
                    <a:pt x="667" y="4144"/>
                    <a:pt x="976" y="4144"/>
                  </a:cubicBezTo>
                  <a:cubicBezTo>
                    <a:pt x="1119" y="4144"/>
                    <a:pt x="1238" y="4073"/>
                    <a:pt x="1357" y="4002"/>
                  </a:cubicBezTo>
                  <a:cubicBezTo>
                    <a:pt x="1453" y="4073"/>
                    <a:pt x="1596" y="4144"/>
                    <a:pt x="1739" y="4144"/>
                  </a:cubicBezTo>
                  <a:cubicBezTo>
                    <a:pt x="2048" y="4144"/>
                    <a:pt x="2262" y="3883"/>
                    <a:pt x="2262" y="3597"/>
                  </a:cubicBezTo>
                  <a:lnTo>
                    <a:pt x="2262" y="2716"/>
                  </a:lnTo>
                  <a:lnTo>
                    <a:pt x="2405" y="2716"/>
                  </a:lnTo>
                  <a:cubicBezTo>
                    <a:pt x="2572" y="2692"/>
                    <a:pt x="2739" y="2477"/>
                    <a:pt x="2739" y="2287"/>
                  </a:cubicBezTo>
                  <a:lnTo>
                    <a:pt x="2739" y="1644"/>
                  </a:lnTo>
                  <a:lnTo>
                    <a:pt x="2763" y="1311"/>
                  </a:lnTo>
                  <a:cubicBezTo>
                    <a:pt x="2763" y="1096"/>
                    <a:pt x="2739" y="953"/>
                    <a:pt x="2667" y="810"/>
                  </a:cubicBezTo>
                  <a:lnTo>
                    <a:pt x="2572" y="620"/>
                  </a:lnTo>
                  <a:cubicBezTo>
                    <a:pt x="2542" y="569"/>
                    <a:pt x="2485" y="540"/>
                    <a:pt x="2428" y="540"/>
                  </a:cubicBezTo>
                  <a:cubicBezTo>
                    <a:pt x="2352" y="540"/>
                    <a:pt x="2276" y="592"/>
                    <a:pt x="2262" y="715"/>
                  </a:cubicBezTo>
                  <a:lnTo>
                    <a:pt x="2262" y="739"/>
                  </a:lnTo>
                  <a:cubicBezTo>
                    <a:pt x="2310" y="834"/>
                    <a:pt x="2334" y="906"/>
                    <a:pt x="2382" y="977"/>
                  </a:cubicBezTo>
                  <a:cubicBezTo>
                    <a:pt x="2429" y="1144"/>
                    <a:pt x="2429" y="1263"/>
                    <a:pt x="2429" y="1406"/>
                  </a:cubicBezTo>
                  <a:lnTo>
                    <a:pt x="2429" y="1882"/>
                  </a:lnTo>
                  <a:lnTo>
                    <a:pt x="2429" y="2263"/>
                  </a:lnTo>
                  <a:cubicBezTo>
                    <a:pt x="2429" y="2287"/>
                    <a:pt x="2405" y="2335"/>
                    <a:pt x="2334" y="2335"/>
                  </a:cubicBezTo>
                  <a:cubicBezTo>
                    <a:pt x="2310" y="2335"/>
                    <a:pt x="2310" y="2287"/>
                    <a:pt x="2310" y="2263"/>
                  </a:cubicBezTo>
                  <a:lnTo>
                    <a:pt x="2310" y="2239"/>
                  </a:lnTo>
                  <a:lnTo>
                    <a:pt x="2310" y="1215"/>
                  </a:lnTo>
                  <a:cubicBezTo>
                    <a:pt x="2310" y="1144"/>
                    <a:pt x="2262" y="1072"/>
                    <a:pt x="2167" y="1049"/>
                  </a:cubicBezTo>
                  <a:cubicBezTo>
                    <a:pt x="2152" y="1046"/>
                    <a:pt x="2137" y="1044"/>
                    <a:pt x="2122" y="1044"/>
                  </a:cubicBezTo>
                  <a:cubicBezTo>
                    <a:pt x="2025" y="1044"/>
                    <a:pt x="1953" y="1112"/>
                    <a:pt x="1953" y="1215"/>
                  </a:cubicBezTo>
                  <a:lnTo>
                    <a:pt x="1953" y="3549"/>
                  </a:lnTo>
                  <a:cubicBezTo>
                    <a:pt x="1953" y="3647"/>
                    <a:pt x="1873" y="3728"/>
                    <a:pt x="1778" y="3728"/>
                  </a:cubicBezTo>
                  <a:cubicBezTo>
                    <a:pt x="1758" y="3728"/>
                    <a:pt x="1736" y="3724"/>
                    <a:pt x="1715" y="3716"/>
                  </a:cubicBezTo>
                  <a:cubicBezTo>
                    <a:pt x="1619" y="3692"/>
                    <a:pt x="1596" y="3644"/>
                    <a:pt x="1596" y="3549"/>
                  </a:cubicBezTo>
                  <a:lnTo>
                    <a:pt x="1596" y="3525"/>
                  </a:lnTo>
                  <a:lnTo>
                    <a:pt x="1596" y="2025"/>
                  </a:lnTo>
                  <a:cubicBezTo>
                    <a:pt x="1596" y="1930"/>
                    <a:pt x="1548" y="1882"/>
                    <a:pt x="1453" y="1858"/>
                  </a:cubicBezTo>
                  <a:cubicBezTo>
                    <a:pt x="1431" y="1850"/>
                    <a:pt x="1411" y="1846"/>
                    <a:pt x="1391" y="1846"/>
                  </a:cubicBezTo>
                  <a:cubicBezTo>
                    <a:pt x="1302" y="1846"/>
                    <a:pt x="1238" y="1927"/>
                    <a:pt x="1238" y="2025"/>
                  </a:cubicBezTo>
                  <a:lnTo>
                    <a:pt x="1238" y="3525"/>
                  </a:lnTo>
                  <a:lnTo>
                    <a:pt x="1238" y="3549"/>
                  </a:lnTo>
                  <a:cubicBezTo>
                    <a:pt x="1238" y="3644"/>
                    <a:pt x="1191" y="3692"/>
                    <a:pt x="1119" y="3716"/>
                  </a:cubicBezTo>
                  <a:cubicBezTo>
                    <a:pt x="1098" y="3724"/>
                    <a:pt x="1076" y="3728"/>
                    <a:pt x="1056" y="3728"/>
                  </a:cubicBezTo>
                  <a:cubicBezTo>
                    <a:pt x="961" y="3728"/>
                    <a:pt x="881" y="3647"/>
                    <a:pt x="881" y="3549"/>
                  </a:cubicBezTo>
                  <a:lnTo>
                    <a:pt x="881" y="1215"/>
                  </a:lnTo>
                  <a:cubicBezTo>
                    <a:pt x="881" y="1144"/>
                    <a:pt x="834" y="1072"/>
                    <a:pt x="738" y="1049"/>
                  </a:cubicBezTo>
                  <a:cubicBezTo>
                    <a:pt x="723" y="1046"/>
                    <a:pt x="708" y="1044"/>
                    <a:pt x="694" y="1044"/>
                  </a:cubicBezTo>
                  <a:cubicBezTo>
                    <a:pt x="596" y="1044"/>
                    <a:pt x="524" y="1112"/>
                    <a:pt x="524" y="1215"/>
                  </a:cubicBezTo>
                  <a:lnTo>
                    <a:pt x="524" y="2263"/>
                  </a:lnTo>
                  <a:cubicBezTo>
                    <a:pt x="524" y="2287"/>
                    <a:pt x="500" y="2335"/>
                    <a:pt x="476" y="2335"/>
                  </a:cubicBezTo>
                  <a:cubicBezTo>
                    <a:pt x="429" y="2335"/>
                    <a:pt x="405" y="2287"/>
                    <a:pt x="405" y="2263"/>
                  </a:cubicBezTo>
                  <a:lnTo>
                    <a:pt x="405" y="1906"/>
                  </a:lnTo>
                  <a:lnTo>
                    <a:pt x="405" y="1430"/>
                  </a:lnTo>
                  <a:cubicBezTo>
                    <a:pt x="405" y="1311"/>
                    <a:pt x="405" y="1168"/>
                    <a:pt x="429" y="1049"/>
                  </a:cubicBezTo>
                  <a:cubicBezTo>
                    <a:pt x="476" y="930"/>
                    <a:pt x="524" y="834"/>
                    <a:pt x="595" y="739"/>
                  </a:cubicBezTo>
                  <a:cubicBezTo>
                    <a:pt x="714" y="572"/>
                    <a:pt x="905" y="429"/>
                    <a:pt x="1119" y="358"/>
                  </a:cubicBezTo>
                  <a:cubicBezTo>
                    <a:pt x="1215" y="334"/>
                    <a:pt x="1334" y="334"/>
                    <a:pt x="1429" y="334"/>
                  </a:cubicBezTo>
                  <a:cubicBezTo>
                    <a:pt x="1548" y="334"/>
                    <a:pt x="1667" y="358"/>
                    <a:pt x="1739" y="382"/>
                  </a:cubicBezTo>
                  <a:cubicBezTo>
                    <a:pt x="1759" y="392"/>
                    <a:pt x="1780" y="397"/>
                    <a:pt x="1800" y="397"/>
                  </a:cubicBezTo>
                  <a:cubicBezTo>
                    <a:pt x="1872" y="397"/>
                    <a:pt x="1934" y="337"/>
                    <a:pt x="1953" y="263"/>
                  </a:cubicBezTo>
                  <a:cubicBezTo>
                    <a:pt x="1977" y="191"/>
                    <a:pt x="1929" y="96"/>
                    <a:pt x="1834" y="72"/>
                  </a:cubicBezTo>
                  <a:cubicBezTo>
                    <a:pt x="1691" y="1"/>
                    <a:pt x="1381" y="1"/>
                    <a:pt x="13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4121" name="Google Shape;14121;p27"/>
          <p:cNvSpPr/>
          <p:nvPr/>
        </p:nvSpPr>
        <p:spPr>
          <a:xfrm>
            <a:off x="7126312" y="3574088"/>
            <a:ext cx="103984" cy="10703"/>
          </a:xfrm>
          <a:custGeom>
            <a:avLst/>
            <a:gdLst/>
            <a:ahLst/>
            <a:cxnLst/>
            <a:rect l="l" t="t" r="r" b="b"/>
            <a:pathLst>
              <a:path w="3478" h="358" extrusionOk="0">
                <a:moveTo>
                  <a:pt x="215" y="1"/>
                </a:moveTo>
                <a:cubicBezTo>
                  <a:pt x="143" y="1"/>
                  <a:pt x="72" y="72"/>
                  <a:pt x="48" y="167"/>
                </a:cubicBezTo>
                <a:cubicBezTo>
                  <a:pt x="0" y="286"/>
                  <a:pt x="95" y="358"/>
                  <a:pt x="215" y="358"/>
                </a:cubicBezTo>
                <a:lnTo>
                  <a:pt x="3263" y="358"/>
                </a:lnTo>
                <a:cubicBezTo>
                  <a:pt x="3358" y="358"/>
                  <a:pt x="3406" y="310"/>
                  <a:pt x="3429" y="215"/>
                </a:cubicBezTo>
                <a:cubicBezTo>
                  <a:pt x="3477" y="120"/>
                  <a:pt x="3382" y="1"/>
                  <a:pt x="3263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122" name="Google Shape;14122;p27"/>
          <p:cNvSpPr/>
          <p:nvPr/>
        </p:nvSpPr>
        <p:spPr>
          <a:xfrm>
            <a:off x="7126312" y="3600427"/>
            <a:ext cx="103984" cy="10733"/>
          </a:xfrm>
          <a:custGeom>
            <a:avLst/>
            <a:gdLst/>
            <a:ahLst/>
            <a:cxnLst/>
            <a:rect l="l" t="t" r="r" b="b"/>
            <a:pathLst>
              <a:path w="3478" h="359" extrusionOk="0">
                <a:moveTo>
                  <a:pt x="215" y="1"/>
                </a:moveTo>
                <a:cubicBezTo>
                  <a:pt x="143" y="1"/>
                  <a:pt x="72" y="48"/>
                  <a:pt x="48" y="144"/>
                </a:cubicBezTo>
                <a:cubicBezTo>
                  <a:pt x="0" y="263"/>
                  <a:pt x="95" y="358"/>
                  <a:pt x="215" y="358"/>
                </a:cubicBezTo>
                <a:lnTo>
                  <a:pt x="3263" y="358"/>
                </a:lnTo>
                <a:cubicBezTo>
                  <a:pt x="3358" y="358"/>
                  <a:pt x="3406" y="287"/>
                  <a:pt x="3429" y="191"/>
                </a:cubicBezTo>
                <a:cubicBezTo>
                  <a:pt x="3477" y="120"/>
                  <a:pt x="3382" y="1"/>
                  <a:pt x="3263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123" name="Google Shape;14123;p27"/>
          <p:cNvSpPr/>
          <p:nvPr/>
        </p:nvSpPr>
        <p:spPr>
          <a:xfrm>
            <a:off x="7149811" y="3625362"/>
            <a:ext cx="56985" cy="10703"/>
          </a:xfrm>
          <a:custGeom>
            <a:avLst/>
            <a:gdLst/>
            <a:ahLst/>
            <a:cxnLst/>
            <a:rect l="l" t="t" r="r" b="b"/>
            <a:pathLst>
              <a:path w="1906" h="358" extrusionOk="0">
                <a:moveTo>
                  <a:pt x="214" y="0"/>
                </a:moveTo>
                <a:cubicBezTo>
                  <a:pt x="119" y="0"/>
                  <a:pt x="71" y="48"/>
                  <a:pt x="24" y="143"/>
                </a:cubicBezTo>
                <a:cubicBezTo>
                  <a:pt x="0" y="262"/>
                  <a:pt x="95" y="358"/>
                  <a:pt x="214" y="358"/>
                </a:cubicBezTo>
                <a:lnTo>
                  <a:pt x="1739" y="358"/>
                </a:lnTo>
                <a:cubicBezTo>
                  <a:pt x="1810" y="358"/>
                  <a:pt x="1881" y="286"/>
                  <a:pt x="1905" y="191"/>
                </a:cubicBezTo>
                <a:cubicBezTo>
                  <a:pt x="1905" y="119"/>
                  <a:pt x="1810" y="0"/>
                  <a:pt x="1739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124" name="Google Shape;14124;p27"/>
          <p:cNvSpPr/>
          <p:nvPr/>
        </p:nvSpPr>
        <p:spPr>
          <a:xfrm>
            <a:off x="7007411" y="3422450"/>
            <a:ext cx="337513" cy="355302"/>
          </a:xfrm>
          <a:custGeom>
            <a:avLst/>
            <a:gdLst/>
            <a:ahLst/>
            <a:cxnLst/>
            <a:rect l="l" t="t" r="r" b="b"/>
            <a:pathLst>
              <a:path w="11289" h="11884" extrusionOk="0">
                <a:moveTo>
                  <a:pt x="6144" y="881"/>
                </a:moveTo>
                <a:cubicBezTo>
                  <a:pt x="7359" y="905"/>
                  <a:pt x="8478" y="1381"/>
                  <a:pt x="9383" y="2215"/>
                </a:cubicBezTo>
                <a:lnTo>
                  <a:pt x="8573" y="3025"/>
                </a:lnTo>
                <a:cubicBezTo>
                  <a:pt x="7883" y="2405"/>
                  <a:pt x="7002" y="2048"/>
                  <a:pt x="6144" y="2024"/>
                </a:cubicBezTo>
                <a:lnTo>
                  <a:pt x="6144" y="881"/>
                </a:lnTo>
                <a:close/>
                <a:moveTo>
                  <a:pt x="6097" y="2405"/>
                </a:moveTo>
                <a:cubicBezTo>
                  <a:pt x="6930" y="2429"/>
                  <a:pt x="7764" y="2786"/>
                  <a:pt x="8430" y="3453"/>
                </a:cubicBezTo>
                <a:cubicBezTo>
                  <a:pt x="9121" y="4120"/>
                  <a:pt x="9478" y="5001"/>
                  <a:pt x="9478" y="5954"/>
                </a:cubicBezTo>
                <a:cubicBezTo>
                  <a:pt x="9502" y="6835"/>
                  <a:pt x="9145" y="7692"/>
                  <a:pt x="8478" y="8383"/>
                </a:cubicBezTo>
                <a:cubicBezTo>
                  <a:pt x="7859" y="9050"/>
                  <a:pt x="7025" y="9431"/>
                  <a:pt x="6097" y="9455"/>
                </a:cubicBezTo>
                <a:lnTo>
                  <a:pt x="6097" y="9050"/>
                </a:lnTo>
                <a:cubicBezTo>
                  <a:pt x="6097" y="8931"/>
                  <a:pt x="5978" y="8812"/>
                  <a:pt x="5859" y="8812"/>
                </a:cubicBezTo>
                <a:cubicBezTo>
                  <a:pt x="5096" y="8764"/>
                  <a:pt x="4382" y="8478"/>
                  <a:pt x="3834" y="7930"/>
                </a:cubicBezTo>
                <a:cubicBezTo>
                  <a:pt x="3310" y="7406"/>
                  <a:pt x="3001" y="6668"/>
                  <a:pt x="3001" y="5906"/>
                </a:cubicBezTo>
                <a:cubicBezTo>
                  <a:pt x="3001" y="5144"/>
                  <a:pt x="3310" y="4430"/>
                  <a:pt x="3834" y="3882"/>
                </a:cubicBezTo>
                <a:cubicBezTo>
                  <a:pt x="4382" y="3358"/>
                  <a:pt x="5096" y="3025"/>
                  <a:pt x="5859" y="3025"/>
                </a:cubicBezTo>
                <a:cubicBezTo>
                  <a:pt x="6025" y="3025"/>
                  <a:pt x="6097" y="2906"/>
                  <a:pt x="6097" y="2786"/>
                </a:cubicBezTo>
                <a:lnTo>
                  <a:pt x="6097" y="2405"/>
                </a:lnTo>
                <a:close/>
                <a:moveTo>
                  <a:pt x="5859" y="0"/>
                </a:moveTo>
                <a:cubicBezTo>
                  <a:pt x="4739" y="0"/>
                  <a:pt x="3620" y="357"/>
                  <a:pt x="2667" y="977"/>
                </a:cubicBezTo>
                <a:cubicBezTo>
                  <a:pt x="2620" y="1024"/>
                  <a:pt x="2596" y="1096"/>
                  <a:pt x="2620" y="1191"/>
                </a:cubicBezTo>
                <a:cubicBezTo>
                  <a:pt x="2635" y="1265"/>
                  <a:pt x="2696" y="1303"/>
                  <a:pt x="2763" y="1303"/>
                </a:cubicBezTo>
                <a:cubicBezTo>
                  <a:pt x="2804" y="1303"/>
                  <a:pt x="2846" y="1289"/>
                  <a:pt x="2882" y="1262"/>
                </a:cubicBezTo>
                <a:cubicBezTo>
                  <a:pt x="3739" y="715"/>
                  <a:pt x="4763" y="381"/>
                  <a:pt x="5763" y="357"/>
                </a:cubicBezTo>
                <a:lnTo>
                  <a:pt x="5763" y="2691"/>
                </a:lnTo>
                <a:cubicBezTo>
                  <a:pt x="4977" y="2739"/>
                  <a:pt x="4192" y="3096"/>
                  <a:pt x="3620" y="3691"/>
                </a:cubicBezTo>
                <a:cubicBezTo>
                  <a:pt x="3025" y="4311"/>
                  <a:pt x="2715" y="5120"/>
                  <a:pt x="2715" y="5978"/>
                </a:cubicBezTo>
                <a:cubicBezTo>
                  <a:pt x="2715" y="6835"/>
                  <a:pt x="3025" y="7645"/>
                  <a:pt x="3620" y="8264"/>
                </a:cubicBezTo>
                <a:cubicBezTo>
                  <a:pt x="4192" y="8859"/>
                  <a:pt x="4977" y="9193"/>
                  <a:pt x="5763" y="9240"/>
                </a:cubicBezTo>
                <a:lnTo>
                  <a:pt x="5763" y="11598"/>
                </a:lnTo>
                <a:cubicBezTo>
                  <a:pt x="4334" y="11574"/>
                  <a:pt x="2977" y="10979"/>
                  <a:pt x="1953" y="9931"/>
                </a:cubicBezTo>
                <a:cubicBezTo>
                  <a:pt x="929" y="8883"/>
                  <a:pt x="357" y="7478"/>
                  <a:pt x="334" y="6001"/>
                </a:cubicBezTo>
                <a:cubicBezTo>
                  <a:pt x="334" y="4406"/>
                  <a:pt x="1048" y="2882"/>
                  <a:pt x="2239" y="1810"/>
                </a:cubicBezTo>
                <a:cubicBezTo>
                  <a:pt x="2286" y="1739"/>
                  <a:pt x="2310" y="1620"/>
                  <a:pt x="2263" y="1572"/>
                </a:cubicBezTo>
                <a:cubicBezTo>
                  <a:pt x="2221" y="1516"/>
                  <a:pt x="2162" y="1493"/>
                  <a:pt x="2112" y="1493"/>
                </a:cubicBezTo>
                <a:cubicBezTo>
                  <a:pt x="2076" y="1493"/>
                  <a:pt x="2044" y="1505"/>
                  <a:pt x="2024" y="1524"/>
                </a:cubicBezTo>
                <a:cubicBezTo>
                  <a:pt x="738" y="2667"/>
                  <a:pt x="0" y="4263"/>
                  <a:pt x="0" y="6001"/>
                </a:cubicBezTo>
                <a:lnTo>
                  <a:pt x="24" y="6001"/>
                </a:lnTo>
                <a:cubicBezTo>
                  <a:pt x="24" y="7573"/>
                  <a:pt x="667" y="9026"/>
                  <a:pt x="1762" y="10145"/>
                </a:cubicBezTo>
                <a:cubicBezTo>
                  <a:pt x="2858" y="11241"/>
                  <a:pt x="4311" y="11860"/>
                  <a:pt x="5882" y="11884"/>
                </a:cubicBezTo>
                <a:cubicBezTo>
                  <a:pt x="5954" y="11884"/>
                  <a:pt x="6049" y="11860"/>
                  <a:pt x="6073" y="11812"/>
                </a:cubicBezTo>
                <a:cubicBezTo>
                  <a:pt x="6097" y="11765"/>
                  <a:pt x="6144" y="11717"/>
                  <a:pt x="6144" y="11645"/>
                </a:cubicBezTo>
                <a:lnTo>
                  <a:pt x="6144" y="11336"/>
                </a:lnTo>
                <a:cubicBezTo>
                  <a:pt x="7168" y="11288"/>
                  <a:pt x="8192" y="10931"/>
                  <a:pt x="9050" y="10336"/>
                </a:cubicBezTo>
                <a:cubicBezTo>
                  <a:pt x="9145" y="10288"/>
                  <a:pt x="9145" y="10169"/>
                  <a:pt x="9073" y="10098"/>
                </a:cubicBezTo>
                <a:cubicBezTo>
                  <a:pt x="9047" y="10058"/>
                  <a:pt x="8999" y="10040"/>
                  <a:pt x="8950" y="10040"/>
                </a:cubicBezTo>
                <a:cubicBezTo>
                  <a:pt x="8909" y="10040"/>
                  <a:pt x="8867" y="10052"/>
                  <a:pt x="8835" y="10074"/>
                </a:cubicBezTo>
                <a:cubicBezTo>
                  <a:pt x="8049" y="10645"/>
                  <a:pt x="7121" y="10979"/>
                  <a:pt x="6144" y="11002"/>
                </a:cubicBezTo>
                <a:lnTo>
                  <a:pt x="6144" y="9907"/>
                </a:lnTo>
                <a:cubicBezTo>
                  <a:pt x="7121" y="9859"/>
                  <a:pt x="8002" y="9455"/>
                  <a:pt x="8692" y="8764"/>
                </a:cubicBezTo>
                <a:cubicBezTo>
                  <a:pt x="9431" y="8026"/>
                  <a:pt x="9836" y="7073"/>
                  <a:pt x="9836" y="6025"/>
                </a:cubicBezTo>
                <a:cubicBezTo>
                  <a:pt x="9836" y="5049"/>
                  <a:pt x="9455" y="4120"/>
                  <a:pt x="8812" y="3406"/>
                </a:cubicBezTo>
                <a:lnTo>
                  <a:pt x="9597" y="2644"/>
                </a:lnTo>
                <a:cubicBezTo>
                  <a:pt x="10455" y="3549"/>
                  <a:pt x="10931" y="4787"/>
                  <a:pt x="10931" y="6025"/>
                </a:cubicBezTo>
                <a:cubicBezTo>
                  <a:pt x="10931" y="7359"/>
                  <a:pt x="10431" y="8621"/>
                  <a:pt x="9478" y="9574"/>
                </a:cubicBezTo>
                <a:lnTo>
                  <a:pt x="9407" y="9621"/>
                </a:lnTo>
                <a:cubicBezTo>
                  <a:pt x="9335" y="9693"/>
                  <a:pt x="9335" y="9812"/>
                  <a:pt x="9407" y="9859"/>
                </a:cubicBezTo>
                <a:cubicBezTo>
                  <a:pt x="9443" y="9895"/>
                  <a:pt x="9490" y="9913"/>
                  <a:pt x="9535" y="9913"/>
                </a:cubicBezTo>
                <a:cubicBezTo>
                  <a:pt x="9580" y="9913"/>
                  <a:pt x="9621" y="9895"/>
                  <a:pt x="9645" y="9859"/>
                </a:cubicBezTo>
                <a:lnTo>
                  <a:pt x="9716" y="9812"/>
                </a:lnTo>
                <a:cubicBezTo>
                  <a:pt x="10717" y="8788"/>
                  <a:pt x="11288" y="7454"/>
                  <a:pt x="11288" y="6025"/>
                </a:cubicBezTo>
                <a:cubicBezTo>
                  <a:pt x="11288" y="4477"/>
                  <a:pt x="10717" y="3144"/>
                  <a:pt x="9716" y="2144"/>
                </a:cubicBezTo>
                <a:cubicBezTo>
                  <a:pt x="8740" y="1191"/>
                  <a:pt x="7478" y="619"/>
                  <a:pt x="6097" y="596"/>
                </a:cubicBezTo>
                <a:lnTo>
                  <a:pt x="6097" y="238"/>
                </a:lnTo>
                <a:cubicBezTo>
                  <a:pt x="6097" y="167"/>
                  <a:pt x="6073" y="119"/>
                  <a:pt x="6049" y="72"/>
                </a:cubicBezTo>
                <a:cubicBezTo>
                  <a:pt x="5978" y="24"/>
                  <a:pt x="5930" y="0"/>
                  <a:pt x="5859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4125" name="Google Shape;14125;p27"/>
          <p:cNvGrpSpPr/>
          <p:nvPr/>
        </p:nvGrpSpPr>
        <p:grpSpPr>
          <a:xfrm>
            <a:off x="6273377" y="3422493"/>
            <a:ext cx="356019" cy="355302"/>
            <a:chOff x="5676088" y="3314908"/>
            <a:chExt cx="297700" cy="297100"/>
          </a:xfrm>
        </p:grpSpPr>
        <p:sp>
          <p:nvSpPr>
            <p:cNvPr id="14126" name="Google Shape;14126;p27"/>
            <p:cNvSpPr/>
            <p:nvPr/>
          </p:nvSpPr>
          <p:spPr>
            <a:xfrm>
              <a:off x="5751113" y="3426508"/>
              <a:ext cx="203050" cy="108700"/>
            </a:xfrm>
            <a:custGeom>
              <a:avLst/>
              <a:gdLst/>
              <a:ahLst/>
              <a:cxnLst/>
              <a:rect l="l" t="t" r="r" b="b"/>
              <a:pathLst>
                <a:path w="8122" h="4348" extrusionOk="0">
                  <a:moveTo>
                    <a:pt x="173" y="0"/>
                  </a:moveTo>
                  <a:cubicBezTo>
                    <a:pt x="146" y="0"/>
                    <a:pt x="119" y="5"/>
                    <a:pt x="96" y="13"/>
                  </a:cubicBezTo>
                  <a:cubicBezTo>
                    <a:pt x="0" y="85"/>
                    <a:pt x="0" y="180"/>
                    <a:pt x="24" y="251"/>
                  </a:cubicBezTo>
                  <a:lnTo>
                    <a:pt x="977" y="1680"/>
                  </a:lnTo>
                  <a:cubicBezTo>
                    <a:pt x="1022" y="1756"/>
                    <a:pt x="1105" y="1802"/>
                    <a:pt x="1185" y="1802"/>
                  </a:cubicBezTo>
                  <a:cubicBezTo>
                    <a:pt x="1231" y="1802"/>
                    <a:pt x="1275" y="1787"/>
                    <a:pt x="1310" y="1752"/>
                  </a:cubicBezTo>
                  <a:lnTo>
                    <a:pt x="3001" y="609"/>
                  </a:lnTo>
                  <a:lnTo>
                    <a:pt x="5478" y="4181"/>
                  </a:lnTo>
                  <a:cubicBezTo>
                    <a:pt x="5509" y="4244"/>
                    <a:pt x="5594" y="4297"/>
                    <a:pt x="5682" y="4297"/>
                  </a:cubicBezTo>
                  <a:cubicBezTo>
                    <a:pt x="5726" y="4297"/>
                    <a:pt x="5771" y="4284"/>
                    <a:pt x="5811" y="4252"/>
                  </a:cubicBezTo>
                  <a:lnTo>
                    <a:pt x="7764" y="3109"/>
                  </a:lnTo>
                  <a:lnTo>
                    <a:pt x="7764" y="4157"/>
                  </a:lnTo>
                  <a:cubicBezTo>
                    <a:pt x="7764" y="4252"/>
                    <a:pt x="7835" y="4348"/>
                    <a:pt x="7907" y="4348"/>
                  </a:cubicBezTo>
                  <a:cubicBezTo>
                    <a:pt x="8026" y="4348"/>
                    <a:pt x="8121" y="4276"/>
                    <a:pt x="8121" y="4157"/>
                  </a:cubicBezTo>
                  <a:lnTo>
                    <a:pt x="8121" y="2919"/>
                  </a:lnTo>
                  <a:cubicBezTo>
                    <a:pt x="8121" y="2847"/>
                    <a:pt x="8097" y="2800"/>
                    <a:pt x="8073" y="2752"/>
                  </a:cubicBezTo>
                  <a:cubicBezTo>
                    <a:pt x="8011" y="2705"/>
                    <a:pt x="7939" y="2669"/>
                    <a:pt x="7864" y="2669"/>
                  </a:cubicBezTo>
                  <a:cubicBezTo>
                    <a:pt x="7823" y="2669"/>
                    <a:pt x="7782" y="2679"/>
                    <a:pt x="7740" y="2704"/>
                  </a:cubicBezTo>
                  <a:lnTo>
                    <a:pt x="5692" y="3895"/>
                  </a:lnTo>
                  <a:lnTo>
                    <a:pt x="3215" y="323"/>
                  </a:lnTo>
                  <a:cubicBezTo>
                    <a:pt x="3156" y="248"/>
                    <a:pt x="3087" y="211"/>
                    <a:pt x="3015" y="211"/>
                  </a:cubicBezTo>
                  <a:cubicBezTo>
                    <a:pt x="2971" y="211"/>
                    <a:pt x="2927" y="225"/>
                    <a:pt x="2882" y="251"/>
                  </a:cubicBezTo>
                  <a:lnTo>
                    <a:pt x="1191" y="1395"/>
                  </a:lnTo>
                  <a:lnTo>
                    <a:pt x="334" y="85"/>
                  </a:lnTo>
                  <a:cubicBezTo>
                    <a:pt x="286" y="21"/>
                    <a:pt x="228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27" name="Google Shape;14127;p27"/>
            <p:cNvSpPr/>
            <p:nvPr/>
          </p:nvSpPr>
          <p:spPr>
            <a:xfrm>
              <a:off x="5676088" y="3314908"/>
              <a:ext cx="297700" cy="297100"/>
            </a:xfrm>
            <a:custGeom>
              <a:avLst/>
              <a:gdLst/>
              <a:ahLst/>
              <a:cxnLst/>
              <a:rect l="l" t="t" r="r" b="b"/>
              <a:pathLst>
                <a:path w="11908" h="11884" extrusionOk="0">
                  <a:moveTo>
                    <a:pt x="11575" y="11002"/>
                  </a:moveTo>
                  <a:lnTo>
                    <a:pt x="11575" y="11479"/>
                  </a:lnTo>
                  <a:lnTo>
                    <a:pt x="382" y="11479"/>
                  </a:lnTo>
                  <a:lnTo>
                    <a:pt x="382" y="11002"/>
                  </a:lnTo>
                  <a:close/>
                  <a:moveTo>
                    <a:pt x="906" y="0"/>
                  </a:moveTo>
                  <a:cubicBezTo>
                    <a:pt x="787" y="0"/>
                    <a:pt x="715" y="48"/>
                    <a:pt x="715" y="167"/>
                  </a:cubicBezTo>
                  <a:lnTo>
                    <a:pt x="715" y="977"/>
                  </a:lnTo>
                  <a:lnTo>
                    <a:pt x="501" y="977"/>
                  </a:lnTo>
                  <a:cubicBezTo>
                    <a:pt x="406" y="977"/>
                    <a:pt x="310" y="1024"/>
                    <a:pt x="310" y="1119"/>
                  </a:cubicBezTo>
                  <a:cubicBezTo>
                    <a:pt x="310" y="1239"/>
                    <a:pt x="382" y="1334"/>
                    <a:pt x="501" y="1334"/>
                  </a:cubicBezTo>
                  <a:lnTo>
                    <a:pt x="715" y="1334"/>
                  </a:lnTo>
                  <a:lnTo>
                    <a:pt x="715" y="2215"/>
                  </a:lnTo>
                  <a:lnTo>
                    <a:pt x="501" y="2215"/>
                  </a:lnTo>
                  <a:cubicBezTo>
                    <a:pt x="406" y="2215"/>
                    <a:pt x="310" y="2286"/>
                    <a:pt x="310" y="2382"/>
                  </a:cubicBezTo>
                  <a:cubicBezTo>
                    <a:pt x="310" y="2477"/>
                    <a:pt x="382" y="2572"/>
                    <a:pt x="501" y="2572"/>
                  </a:cubicBezTo>
                  <a:lnTo>
                    <a:pt x="715" y="2572"/>
                  </a:lnTo>
                  <a:lnTo>
                    <a:pt x="715" y="3477"/>
                  </a:lnTo>
                  <a:lnTo>
                    <a:pt x="501" y="3477"/>
                  </a:lnTo>
                  <a:cubicBezTo>
                    <a:pt x="406" y="3477"/>
                    <a:pt x="310" y="3525"/>
                    <a:pt x="310" y="3620"/>
                  </a:cubicBezTo>
                  <a:cubicBezTo>
                    <a:pt x="310" y="3739"/>
                    <a:pt x="382" y="3834"/>
                    <a:pt x="501" y="3834"/>
                  </a:cubicBezTo>
                  <a:lnTo>
                    <a:pt x="715" y="3834"/>
                  </a:lnTo>
                  <a:lnTo>
                    <a:pt x="715" y="4715"/>
                  </a:lnTo>
                  <a:lnTo>
                    <a:pt x="501" y="4715"/>
                  </a:lnTo>
                  <a:cubicBezTo>
                    <a:pt x="406" y="4715"/>
                    <a:pt x="310" y="4787"/>
                    <a:pt x="310" y="4858"/>
                  </a:cubicBezTo>
                  <a:cubicBezTo>
                    <a:pt x="310" y="4977"/>
                    <a:pt x="382" y="5073"/>
                    <a:pt x="501" y="5073"/>
                  </a:cubicBezTo>
                  <a:lnTo>
                    <a:pt x="715" y="5073"/>
                  </a:lnTo>
                  <a:lnTo>
                    <a:pt x="715" y="5978"/>
                  </a:lnTo>
                  <a:lnTo>
                    <a:pt x="501" y="5978"/>
                  </a:lnTo>
                  <a:cubicBezTo>
                    <a:pt x="406" y="5978"/>
                    <a:pt x="310" y="6025"/>
                    <a:pt x="310" y="6121"/>
                  </a:cubicBezTo>
                  <a:cubicBezTo>
                    <a:pt x="310" y="6240"/>
                    <a:pt x="382" y="6335"/>
                    <a:pt x="501" y="6335"/>
                  </a:cubicBezTo>
                  <a:lnTo>
                    <a:pt x="715" y="6335"/>
                  </a:lnTo>
                  <a:lnTo>
                    <a:pt x="715" y="7216"/>
                  </a:lnTo>
                  <a:lnTo>
                    <a:pt x="501" y="7216"/>
                  </a:lnTo>
                  <a:cubicBezTo>
                    <a:pt x="406" y="7216"/>
                    <a:pt x="310" y="7287"/>
                    <a:pt x="310" y="7359"/>
                  </a:cubicBezTo>
                  <a:cubicBezTo>
                    <a:pt x="310" y="7478"/>
                    <a:pt x="382" y="7573"/>
                    <a:pt x="501" y="7573"/>
                  </a:cubicBezTo>
                  <a:lnTo>
                    <a:pt x="715" y="7573"/>
                  </a:lnTo>
                  <a:lnTo>
                    <a:pt x="715" y="8478"/>
                  </a:lnTo>
                  <a:lnTo>
                    <a:pt x="501" y="8478"/>
                  </a:lnTo>
                  <a:cubicBezTo>
                    <a:pt x="406" y="8478"/>
                    <a:pt x="310" y="8526"/>
                    <a:pt x="310" y="8621"/>
                  </a:cubicBezTo>
                  <a:cubicBezTo>
                    <a:pt x="310" y="8740"/>
                    <a:pt x="382" y="8835"/>
                    <a:pt x="501" y="8835"/>
                  </a:cubicBezTo>
                  <a:lnTo>
                    <a:pt x="715" y="8835"/>
                  </a:lnTo>
                  <a:lnTo>
                    <a:pt x="715" y="9716"/>
                  </a:lnTo>
                  <a:lnTo>
                    <a:pt x="501" y="9716"/>
                  </a:lnTo>
                  <a:cubicBezTo>
                    <a:pt x="406" y="9716"/>
                    <a:pt x="310" y="9788"/>
                    <a:pt x="310" y="9859"/>
                  </a:cubicBezTo>
                  <a:cubicBezTo>
                    <a:pt x="310" y="9978"/>
                    <a:pt x="382" y="10074"/>
                    <a:pt x="501" y="10074"/>
                  </a:cubicBezTo>
                  <a:lnTo>
                    <a:pt x="715" y="10074"/>
                  </a:lnTo>
                  <a:lnTo>
                    <a:pt x="715" y="10693"/>
                  </a:lnTo>
                  <a:lnTo>
                    <a:pt x="286" y="10693"/>
                  </a:lnTo>
                  <a:cubicBezTo>
                    <a:pt x="144" y="10693"/>
                    <a:pt x="1" y="10812"/>
                    <a:pt x="1" y="11002"/>
                  </a:cubicBezTo>
                  <a:lnTo>
                    <a:pt x="1" y="11598"/>
                  </a:lnTo>
                  <a:cubicBezTo>
                    <a:pt x="1" y="11741"/>
                    <a:pt x="120" y="11884"/>
                    <a:pt x="286" y="11884"/>
                  </a:cubicBezTo>
                  <a:lnTo>
                    <a:pt x="11598" y="11884"/>
                  </a:lnTo>
                  <a:cubicBezTo>
                    <a:pt x="11741" y="11884"/>
                    <a:pt x="11908" y="11765"/>
                    <a:pt x="11908" y="11598"/>
                  </a:cubicBezTo>
                  <a:lnTo>
                    <a:pt x="11908" y="11002"/>
                  </a:lnTo>
                  <a:cubicBezTo>
                    <a:pt x="11908" y="10788"/>
                    <a:pt x="11789" y="10669"/>
                    <a:pt x="11622" y="10669"/>
                  </a:cubicBezTo>
                  <a:lnTo>
                    <a:pt x="11146" y="10669"/>
                  </a:lnTo>
                  <a:lnTo>
                    <a:pt x="11146" y="9478"/>
                  </a:lnTo>
                  <a:cubicBezTo>
                    <a:pt x="11146" y="9407"/>
                    <a:pt x="11098" y="9312"/>
                    <a:pt x="11003" y="9312"/>
                  </a:cubicBezTo>
                  <a:cubicBezTo>
                    <a:pt x="10884" y="9312"/>
                    <a:pt x="10789" y="9359"/>
                    <a:pt x="10789" y="9478"/>
                  </a:cubicBezTo>
                  <a:lnTo>
                    <a:pt x="10789" y="10669"/>
                  </a:lnTo>
                  <a:lnTo>
                    <a:pt x="1834" y="10669"/>
                  </a:lnTo>
                  <a:lnTo>
                    <a:pt x="1834" y="2929"/>
                  </a:lnTo>
                  <a:lnTo>
                    <a:pt x="2620" y="4096"/>
                  </a:lnTo>
                  <a:cubicBezTo>
                    <a:pt x="2652" y="4160"/>
                    <a:pt x="2705" y="4181"/>
                    <a:pt x="2765" y="4181"/>
                  </a:cubicBezTo>
                  <a:cubicBezTo>
                    <a:pt x="2795" y="4181"/>
                    <a:pt x="2827" y="4176"/>
                    <a:pt x="2858" y="4168"/>
                  </a:cubicBezTo>
                  <a:cubicBezTo>
                    <a:pt x="2930" y="4096"/>
                    <a:pt x="2930" y="4001"/>
                    <a:pt x="2906" y="3906"/>
                  </a:cubicBezTo>
                  <a:lnTo>
                    <a:pt x="1930" y="2453"/>
                  </a:lnTo>
                  <a:cubicBezTo>
                    <a:pt x="1878" y="2402"/>
                    <a:pt x="1802" y="2362"/>
                    <a:pt x="1737" y="2362"/>
                  </a:cubicBezTo>
                  <a:cubicBezTo>
                    <a:pt x="1711" y="2362"/>
                    <a:pt x="1688" y="2368"/>
                    <a:pt x="1668" y="2382"/>
                  </a:cubicBezTo>
                  <a:cubicBezTo>
                    <a:pt x="1572" y="2405"/>
                    <a:pt x="1477" y="2477"/>
                    <a:pt x="1477" y="2620"/>
                  </a:cubicBezTo>
                  <a:lnTo>
                    <a:pt x="1477" y="10717"/>
                  </a:lnTo>
                  <a:lnTo>
                    <a:pt x="1072" y="10717"/>
                  </a:lnTo>
                  <a:lnTo>
                    <a:pt x="1072" y="167"/>
                  </a:lnTo>
                  <a:cubicBezTo>
                    <a:pt x="1072" y="72"/>
                    <a:pt x="1001" y="0"/>
                    <a:pt x="9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128" name="Google Shape;14128;p27"/>
          <p:cNvGrpSpPr/>
          <p:nvPr/>
        </p:nvGrpSpPr>
        <p:grpSpPr>
          <a:xfrm>
            <a:off x="5513639" y="3420341"/>
            <a:ext cx="356049" cy="355332"/>
            <a:chOff x="5168238" y="3313108"/>
            <a:chExt cx="297725" cy="297125"/>
          </a:xfrm>
        </p:grpSpPr>
        <p:sp>
          <p:nvSpPr>
            <p:cNvPr id="14129" name="Google Shape;14129;p27"/>
            <p:cNvSpPr/>
            <p:nvPr/>
          </p:nvSpPr>
          <p:spPr>
            <a:xfrm>
              <a:off x="5374238" y="3513858"/>
              <a:ext cx="28600" cy="41000"/>
            </a:xfrm>
            <a:custGeom>
              <a:avLst/>
              <a:gdLst/>
              <a:ahLst/>
              <a:cxnLst/>
              <a:rect l="l" t="t" r="r" b="b"/>
              <a:pathLst>
                <a:path w="1144" h="1640" extrusionOk="0">
                  <a:moveTo>
                    <a:pt x="644" y="639"/>
                  </a:moveTo>
                  <a:lnTo>
                    <a:pt x="644" y="925"/>
                  </a:lnTo>
                  <a:lnTo>
                    <a:pt x="453" y="925"/>
                  </a:lnTo>
                  <a:cubicBezTo>
                    <a:pt x="525" y="806"/>
                    <a:pt x="572" y="734"/>
                    <a:pt x="644" y="639"/>
                  </a:cubicBezTo>
                  <a:close/>
                  <a:moveTo>
                    <a:pt x="727" y="1"/>
                  </a:moveTo>
                  <a:cubicBezTo>
                    <a:pt x="654" y="1"/>
                    <a:pt x="583" y="40"/>
                    <a:pt x="549" y="91"/>
                  </a:cubicBezTo>
                  <a:cubicBezTo>
                    <a:pt x="477" y="187"/>
                    <a:pt x="167" y="782"/>
                    <a:pt x="48" y="973"/>
                  </a:cubicBezTo>
                  <a:cubicBezTo>
                    <a:pt x="1" y="996"/>
                    <a:pt x="1" y="1044"/>
                    <a:pt x="1" y="1068"/>
                  </a:cubicBezTo>
                  <a:cubicBezTo>
                    <a:pt x="48" y="1235"/>
                    <a:pt x="96" y="1258"/>
                    <a:pt x="191" y="1258"/>
                  </a:cubicBezTo>
                  <a:lnTo>
                    <a:pt x="644" y="1258"/>
                  </a:lnTo>
                  <a:lnTo>
                    <a:pt x="644" y="1473"/>
                  </a:lnTo>
                  <a:cubicBezTo>
                    <a:pt x="644" y="1568"/>
                    <a:pt x="715" y="1639"/>
                    <a:pt x="810" y="1639"/>
                  </a:cubicBezTo>
                  <a:cubicBezTo>
                    <a:pt x="906" y="1639"/>
                    <a:pt x="1001" y="1568"/>
                    <a:pt x="1001" y="1473"/>
                  </a:cubicBezTo>
                  <a:lnTo>
                    <a:pt x="1001" y="1258"/>
                  </a:lnTo>
                  <a:cubicBezTo>
                    <a:pt x="1072" y="1258"/>
                    <a:pt x="1144" y="1163"/>
                    <a:pt x="1144" y="1092"/>
                  </a:cubicBezTo>
                  <a:cubicBezTo>
                    <a:pt x="1144" y="996"/>
                    <a:pt x="1072" y="901"/>
                    <a:pt x="1001" y="901"/>
                  </a:cubicBezTo>
                  <a:lnTo>
                    <a:pt x="1001" y="258"/>
                  </a:lnTo>
                  <a:cubicBezTo>
                    <a:pt x="1001" y="139"/>
                    <a:pt x="906" y="44"/>
                    <a:pt x="810" y="20"/>
                  </a:cubicBezTo>
                  <a:cubicBezTo>
                    <a:pt x="784" y="7"/>
                    <a:pt x="755" y="1"/>
                    <a:pt x="7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30" name="Google Shape;14130;p27"/>
            <p:cNvSpPr/>
            <p:nvPr/>
          </p:nvSpPr>
          <p:spPr>
            <a:xfrm>
              <a:off x="5374238" y="3367883"/>
              <a:ext cx="26825" cy="42300"/>
            </a:xfrm>
            <a:custGeom>
              <a:avLst/>
              <a:gdLst/>
              <a:ahLst/>
              <a:cxnLst/>
              <a:rect l="l" t="t" r="r" b="b"/>
              <a:pathLst>
                <a:path w="1073" h="1692" extrusionOk="0">
                  <a:moveTo>
                    <a:pt x="501" y="1"/>
                  </a:moveTo>
                  <a:cubicBezTo>
                    <a:pt x="263" y="1"/>
                    <a:pt x="72" y="167"/>
                    <a:pt x="25" y="406"/>
                  </a:cubicBezTo>
                  <a:cubicBezTo>
                    <a:pt x="1" y="501"/>
                    <a:pt x="72" y="572"/>
                    <a:pt x="120" y="596"/>
                  </a:cubicBezTo>
                  <a:cubicBezTo>
                    <a:pt x="141" y="607"/>
                    <a:pt x="164" y="611"/>
                    <a:pt x="187" y="611"/>
                  </a:cubicBezTo>
                  <a:cubicBezTo>
                    <a:pt x="264" y="611"/>
                    <a:pt x="340" y="556"/>
                    <a:pt x="358" y="501"/>
                  </a:cubicBezTo>
                  <a:cubicBezTo>
                    <a:pt x="358" y="429"/>
                    <a:pt x="453" y="382"/>
                    <a:pt x="501" y="382"/>
                  </a:cubicBezTo>
                  <a:cubicBezTo>
                    <a:pt x="596" y="382"/>
                    <a:pt x="668" y="429"/>
                    <a:pt x="668" y="525"/>
                  </a:cubicBezTo>
                  <a:lnTo>
                    <a:pt x="668" y="548"/>
                  </a:lnTo>
                  <a:cubicBezTo>
                    <a:pt x="668" y="572"/>
                    <a:pt x="620" y="667"/>
                    <a:pt x="549" y="763"/>
                  </a:cubicBezTo>
                  <a:cubicBezTo>
                    <a:pt x="334" y="1049"/>
                    <a:pt x="215" y="1215"/>
                    <a:pt x="144" y="1287"/>
                  </a:cubicBezTo>
                  <a:cubicBezTo>
                    <a:pt x="72" y="1406"/>
                    <a:pt x="25" y="1477"/>
                    <a:pt x="72" y="1572"/>
                  </a:cubicBezTo>
                  <a:cubicBezTo>
                    <a:pt x="96" y="1620"/>
                    <a:pt x="120" y="1644"/>
                    <a:pt x="191" y="1692"/>
                  </a:cubicBezTo>
                  <a:lnTo>
                    <a:pt x="906" y="1692"/>
                  </a:lnTo>
                  <a:cubicBezTo>
                    <a:pt x="977" y="1692"/>
                    <a:pt x="1072" y="1596"/>
                    <a:pt x="1072" y="1501"/>
                  </a:cubicBezTo>
                  <a:cubicBezTo>
                    <a:pt x="1072" y="1453"/>
                    <a:pt x="1025" y="1358"/>
                    <a:pt x="930" y="1358"/>
                  </a:cubicBezTo>
                  <a:lnTo>
                    <a:pt x="596" y="1358"/>
                  </a:lnTo>
                  <a:cubicBezTo>
                    <a:pt x="668" y="1263"/>
                    <a:pt x="739" y="1144"/>
                    <a:pt x="858" y="977"/>
                  </a:cubicBezTo>
                  <a:cubicBezTo>
                    <a:pt x="953" y="858"/>
                    <a:pt x="1025" y="739"/>
                    <a:pt x="1025" y="644"/>
                  </a:cubicBezTo>
                  <a:lnTo>
                    <a:pt x="1025" y="596"/>
                  </a:lnTo>
                  <a:lnTo>
                    <a:pt x="1025" y="548"/>
                  </a:lnTo>
                  <a:lnTo>
                    <a:pt x="1025" y="525"/>
                  </a:lnTo>
                  <a:cubicBezTo>
                    <a:pt x="1025" y="263"/>
                    <a:pt x="810" y="1"/>
                    <a:pt x="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31" name="Google Shape;14131;p27"/>
            <p:cNvSpPr/>
            <p:nvPr/>
          </p:nvSpPr>
          <p:spPr>
            <a:xfrm>
              <a:off x="5234338" y="3369683"/>
              <a:ext cx="17275" cy="40775"/>
            </a:xfrm>
            <a:custGeom>
              <a:avLst/>
              <a:gdLst/>
              <a:ahLst/>
              <a:cxnLst/>
              <a:rect l="l" t="t" r="r" b="b"/>
              <a:pathLst>
                <a:path w="691" h="1631" extrusionOk="0">
                  <a:moveTo>
                    <a:pt x="215" y="0"/>
                  </a:moveTo>
                  <a:cubicBezTo>
                    <a:pt x="191" y="0"/>
                    <a:pt x="167" y="0"/>
                    <a:pt x="119" y="24"/>
                  </a:cubicBezTo>
                  <a:cubicBezTo>
                    <a:pt x="0" y="191"/>
                    <a:pt x="96" y="334"/>
                    <a:pt x="239" y="334"/>
                  </a:cubicBezTo>
                  <a:lnTo>
                    <a:pt x="334" y="334"/>
                  </a:lnTo>
                  <a:lnTo>
                    <a:pt x="334" y="1500"/>
                  </a:lnTo>
                  <a:cubicBezTo>
                    <a:pt x="334" y="1524"/>
                    <a:pt x="334" y="1548"/>
                    <a:pt x="358" y="1572"/>
                  </a:cubicBezTo>
                  <a:cubicBezTo>
                    <a:pt x="415" y="1613"/>
                    <a:pt x="472" y="1631"/>
                    <a:pt x="522" y="1631"/>
                  </a:cubicBezTo>
                  <a:cubicBezTo>
                    <a:pt x="619" y="1631"/>
                    <a:pt x="691" y="1563"/>
                    <a:pt x="691" y="1453"/>
                  </a:cubicBezTo>
                  <a:lnTo>
                    <a:pt x="691" y="95"/>
                  </a:lnTo>
                  <a:cubicBezTo>
                    <a:pt x="691" y="72"/>
                    <a:pt x="667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32" name="Google Shape;14132;p27"/>
            <p:cNvSpPr/>
            <p:nvPr/>
          </p:nvSpPr>
          <p:spPr>
            <a:xfrm>
              <a:off x="5231363" y="3512558"/>
              <a:ext cx="25625" cy="41700"/>
            </a:xfrm>
            <a:custGeom>
              <a:avLst/>
              <a:gdLst/>
              <a:ahLst/>
              <a:cxnLst/>
              <a:rect l="l" t="t" r="r" b="b"/>
              <a:pathLst>
                <a:path w="1025" h="1668" extrusionOk="0">
                  <a:moveTo>
                    <a:pt x="500" y="1"/>
                  </a:moveTo>
                  <a:cubicBezTo>
                    <a:pt x="286" y="1"/>
                    <a:pt x="72" y="167"/>
                    <a:pt x="24" y="405"/>
                  </a:cubicBezTo>
                  <a:cubicBezTo>
                    <a:pt x="0" y="501"/>
                    <a:pt x="72" y="596"/>
                    <a:pt x="191" y="620"/>
                  </a:cubicBezTo>
                  <a:cubicBezTo>
                    <a:pt x="203" y="624"/>
                    <a:pt x="215" y="626"/>
                    <a:pt x="228" y="626"/>
                  </a:cubicBezTo>
                  <a:cubicBezTo>
                    <a:pt x="293" y="626"/>
                    <a:pt x="365" y="576"/>
                    <a:pt x="405" y="477"/>
                  </a:cubicBezTo>
                  <a:cubicBezTo>
                    <a:pt x="405" y="405"/>
                    <a:pt x="477" y="358"/>
                    <a:pt x="548" y="358"/>
                  </a:cubicBezTo>
                  <a:cubicBezTo>
                    <a:pt x="619" y="358"/>
                    <a:pt x="691" y="405"/>
                    <a:pt x="691" y="501"/>
                  </a:cubicBezTo>
                  <a:cubicBezTo>
                    <a:pt x="691" y="596"/>
                    <a:pt x="619" y="644"/>
                    <a:pt x="548" y="644"/>
                  </a:cubicBezTo>
                  <a:cubicBezTo>
                    <a:pt x="453" y="644"/>
                    <a:pt x="358" y="739"/>
                    <a:pt x="358" y="834"/>
                  </a:cubicBezTo>
                  <a:cubicBezTo>
                    <a:pt x="358" y="929"/>
                    <a:pt x="453" y="1025"/>
                    <a:pt x="548" y="1025"/>
                  </a:cubicBezTo>
                  <a:cubicBezTo>
                    <a:pt x="619" y="1025"/>
                    <a:pt x="691" y="1072"/>
                    <a:pt x="691" y="1167"/>
                  </a:cubicBezTo>
                  <a:cubicBezTo>
                    <a:pt x="667" y="1287"/>
                    <a:pt x="596" y="1334"/>
                    <a:pt x="500" y="1334"/>
                  </a:cubicBezTo>
                  <a:cubicBezTo>
                    <a:pt x="429" y="1334"/>
                    <a:pt x="358" y="1287"/>
                    <a:pt x="358" y="1215"/>
                  </a:cubicBezTo>
                  <a:lnTo>
                    <a:pt x="358" y="1191"/>
                  </a:lnTo>
                  <a:cubicBezTo>
                    <a:pt x="358" y="1096"/>
                    <a:pt x="286" y="1025"/>
                    <a:pt x="191" y="1025"/>
                  </a:cubicBezTo>
                  <a:cubicBezTo>
                    <a:pt x="96" y="1025"/>
                    <a:pt x="0" y="1096"/>
                    <a:pt x="0" y="1191"/>
                  </a:cubicBezTo>
                  <a:lnTo>
                    <a:pt x="0" y="1263"/>
                  </a:lnTo>
                  <a:cubicBezTo>
                    <a:pt x="24" y="1501"/>
                    <a:pt x="238" y="1668"/>
                    <a:pt x="500" y="1668"/>
                  </a:cubicBezTo>
                  <a:cubicBezTo>
                    <a:pt x="786" y="1668"/>
                    <a:pt x="1024" y="1429"/>
                    <a:pt x="1024" y="1167"/>
                  </a:cubicBezTo>
                  <a:cubicBezTo>
                    <a:pt x="1024" y="1048"/>
                    <a:pt x="953" y="929"/>
                    <a:pt x="905" y="834"/>
                  </a:cubicBezTo>
                  <a:cubicBezTo>
                    <a:pt x="1001" y="739"/>
                    <a:pt x="1024" y="620"/>
                    <a:pt x="1024" y="501"/>
                  </a:cubicBezTo>
                  <a:cubicBezTo>
                    <a:pt x="1024" y="239"/>
                    <a:pt x="786" y="1"/>
                    <a:pt x="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33" name="Google Shape;14133;p27"/>
            <p:cNvSpPr/>
            <p:nvPr/>
          </p:nvSpPr>
          <p:spPr>
            <a:xfrm>
              <a:off x="5168238" y="3313108"/>
              <a:ext cx="297725" cy="297125"/>
            </a:xfrm>
            <a:custGeom>
              <a:avLst/>
              <a:gdLst/>
              <a:ahLst/>
              <a:cxnLst/>
              <a:rect l="l" t="t" r="r" b="b"/>
              <a:pathLst>
                <a:path w="11909" h="11885" extrusionOk="0">
                  <a:moveTo>
                    <a:pt x="3073" y="358"/>
                  </a:moveTo>
                  <a:cubicBezTo>
                    <a:pt x="4526" y="358"/>
                    <a:pt x="5716" y="1525"/>
                    <a:pt x="5788" y="2978"/>
                  </a:cubicBezTo>
                  <a:lnTo>
                    <a:pt x="5312" y="3311"/>
                  </a:lnTo>
                  <a:lnTo>
                    <a:pt x="4859" y="2978"/>
                  </a:lnTo>
                  <a:cubicBezTo>
                    <a:pt x="4788" y="2025"/>
                    <a:pt x="4026" y="1287"/>
                    <a:pt x="3073" y="1287"/>
                  </a:cubicBezTo>
                  <a:cubicBezTo>
                    <a:pt x="2216" y="1287"/>
                    <a:pt x="1454" y="1906"/>
                    <a:pt x="1311" y="2739"/>
                  </a:cubicBezTo>
                  <a:lnTo>
                    <a:pt x="1025" y="2501"/>
                  </a:lnTo>
                  <a:cubicBezTo>
                    <a:pt x="977" y="2454"/>
                    <a:pt x="918" y="2430"/>
                    <a:pt x="852" y="2430"/>
                  </a:cubicBezTo>
                  <a:cubicBezTo>
                    <a:pt x="787" y="2430"/>
                    <a:pt x="715" y="2454"/>
                    <a:pt x="644" y="2501"/>
                  </a:cubicBezTo>
                  <a:lnTo>
                    <a:pt x="382" y="2716"/>
                  </a:lnTo>
                  <a:cubicBezTo>
                    <a:pt x="573" y="1406"/>
                    <a:pt x="1692" y="358"/>
                    <a:pt x="3073" y="358"/>
                  </a:cubicBezTo>
                  <a:close/>
                  <a:moveTo>
                    <a:pt x="8836" y="358"/>
                  </a:moveTo>
                  <a:cubicBezTo>
                    <a:pt x="10289" y="358"/>
                    <a:pt x="11480" y="1525"/>
                    <a:pt x="11551" y="2978"/>
                  </a:cubicBezTo>
                  <a:lnTo>
                    <a:pt x="11075" y="3311"/>
                  </a:lnTo>
                  <a:lnTo>
                    <a:pt x="10622" y="2978"/>
                  </a:lnTo>
                  <a:cubicBezTo>
                    <a:pt x="10575" y="2025"/>
                    <a:pt x="9789" y="1287"/>
                    <a:pt x="8836" y="1287"/>
                  </a:cubicBezTo>
                  <a:cubicBezTo>
                    <a:pt x="7979" y="1287"/>
                    <a:pt x="7241" y="1906"/>
                    <a:pt x="7098" y="2739"/>
                  </a:cubicBezTo>
                  <a:lnTo>
                    <a:pt x="6788" y="2501"/>
                  </a:lnTo>
                  <a:cubicBezTo>
                    <a:pt x="6740" y="2454"/>
                    <a:pt x="6681" y="2430"/>
                    <a:pt x="6618" y="2430"/>
                  </a:cubicBezTo>
                  <a:cubicBezTo>
                    <a:pt x="6556" y="2430"/>
                    <a:pt x="6490" y="2454"/>
                    <a:pt x="6431" y="2501"/>
                  </a:cubicBezTo>
                  <a:lnTo>
                    <a:pt x="6169" y="2716"/>
                  </a:lnTo>
                  <a:cubicBezTo>
                    <a:pt x="6336" y="1406"/>
                    <a:pt x="7479" y="358"/>
                    <a:pt x="8836" y="358"/>
                  </a:cubicBezTo>
                  <a:close/>
                  <a:moveTo>
                    <a:pt x="3073" y="1596"/>
                  </a:moveTo>
                  <a:cubicBezTo>
                    <a:pt x="3859" y="1596"/>
                    <a:pt x="4526" y="2263"/>
                    <a:pt x="4526" y="3073"/>
                  </a:cubicBezTo>
                  <a:cubicBezTo>
                    <a:pt x="4526" y="3883"/>
                    <a:pt x="3859" y="4526"/>
                    <a:pt x="3073" y="4526"/>
                  </a:cubicBezTo>
                  <a:cubicBezTo>
                    <a:pt x="2359" y="4526"/>
                    <a:pt x="1763" y="3978"/>
                    <a:pt x="1644" y="3311"/>
                  </a:cubicBezTo>
                  <a:cubicBezTo>
                    <a:pt x="1644" y="3240"/>
                    <a:pt x="1620" y="3144"/>
                    <a:pt x="1620" y="3073"/>
                  </a:cubicBezTo>
                  <a:cubicBezTo>
                    <a:pt x="1620" y="2263"/>
                    <a:pt x="2263" y="1596"/>
                    <a:pt x="3073" y="1596"/>
                  </a:cubicBezTo>
                  <a:close/>
                  <a:moveTo>
                    <a:pt x="8836" y="1620"/>
                  </a:moveTo>
                  <a:cubicBezTo>
                    <a:pt x="9646" y="1620"/>
                    <a:pt x="10289" y="2263"/>
                    <a:pt x="10289" y="3073"/>
                  </a:cubicBezTo>
                  <a:cubicBezTo>
                    <a:pt x="10289" y="3883"/>
                    <a:pt x="9646" y="4526"/>
                    <a:pt x="8836" y="4526"/>
                  </a:cubicBezTo>
                  <a:cubicBezTo>
                    <a:pt x="8550" y="4526"/>
                    <a:pt x="8241" y="4430"/>
                    <a:pt x="8003" y="4264"/>
                  </a:cubicBezTo>
                  <a:cubicBezTo>
                    <a:pt x="7622" y="4002"/>
                    <a:pt x="7383" y="3549"/>
                    <a:pt x="7383" y="3073"/>
                  </a:cubicBezTo>
                  <a:cubicBezTo>
                    <a:pt x="7383" y="2263"/>
                    <a:pt x="8050" y="1620"/>
                    <a:pt x="8836" y="1620"/>
                  </a:cubicBezTo>
                  <a:close/>
                  <a:moveTo>
                    <a:pt x="858" y="2835"/>
                  </a:moveTo>
                  <a:lnTo>
                    <a:pt x="1311" y="3168"/>
                  </a:lnTo>
                  <a:lnTo>
                    <a:pt x="1311" y="3240"/>
                  </a:lnTo>
                  <a:cubicBezTo>
                    <a:pt x="1335" y="3454"/>
                    <a:pt x="1406" y="3692"/>
                    <a:pt x="1501" y="3883"/>
                  </a:cubicBezTo>
                  <a:cubicBezTo>
                    <a:pt x="1573" y="4025"/>
                    <a:pt x="1668" y="4168"/>
                    <a:pt x="1787" y="4287"/>
                  </a:cubicBezTo>
                  <a:cubicBezTo>
                    <a:pt x="2049" y="4597"/>
                    <a:pt x="2406" y="4764"/>
                    <a:pt x="2811" y="4835"/>
                  </a:cubicBezTo>
                  <a:cubicBezTo>
                    <a:pt x="2883" y="4859"/>
                    <a:pt x="3002" y="4859"/>
                    <a:pt x="3097" y="4859"/>
                  </a:cubicBezTo>
                  <a:cubicBezTo>
                    <a:pt x="3954" y="4859"/>
                    <a:pt x="4716" y="4240"/>
                    <a:pt x="4859" y="3406"/>
                  </a:cubicBezTo>
                  <a:lnTo>
                    <a:pt x="5145" y="3644"/>
                  </a:lnTo>
                  <a:cubicBezTo>
                    <a:pt x="5216" y="3668"/>
                    <a:pt x="5264" y="3692"/>
                    <a:pt x="5335" y="3692"/>
                  </a:cubicBezTo>
                  <a:cubicBezTo>
                    <a:pt x="5383" y="3692"/>
                    <a:pt x="5454" y="3668"/>
                    <a:pt x="5502" y="3644"/>
                  </a:cubicBezTo>
                  <a:lnTo>
                    <a:pt x="5788" y="3430"/>
                  </a:lnTo>
                  <a:lnTo>
                    <a:pt x="5788" y="3430"/>
                  </a:lnTo>
                  <a:cubicBezTo>
                    <a:pt x="5597" y="4740"/>
                    <a:pt x="4478" y="5788"/>
                    <a:pt x="3097" y="5788"/>
                  </a:cubicBezTo>
                  <a:cubicBezTo>
                    <a:pt x="2859" y="5788"/>
                    <a:pt x="2644" y="5740"/>
                    <a:pt x="2406" y="5692"/>
                  </a:cubicBezTo>
                  <a:cubicBezTo>
                    <a:pt x="2025" y="5597"/>
                    <a:pt x="1692" y="5430"/>
                    <a:pt x="1406" y="5192"/>
                  </a:cubicBezTo>
                  <a:cubicBezTo>
                    <a:pt x="1096" y="4954"/>
                    <a:pt x="858" y="4645"/>
                    <a:pt x="692" y="4311"/>
                  </a:cubicBezTo>
                  <a:cubicBezTo>
                    <a:pt x="501" y="3954"/>
                    <a:pt x="382" y="3573"/>
                    <a:pt x="382" y="3168"/>
                  </a:cubicBezTo>
                  <a:lnTo>
                    <a:pt x="858" y="2835"/>
                  </a:lnTo>
                  <a:close/>
                  <a:moveTo>
                    <a:pt x="5955" y="4073"/>
                  </a:moveTo>
                  <a:cubicBezTo>
                    <a:pt x="6264" y="4978"/>
                    <a:pt x="6979" y="5669"/>
                    <a:pt x="7860" y="5954"/>
                  </a:cubicBezTo>
                  <a:cubicBezTo>
                    <a:pt x="6979" y="6264"/>
                    <a:pt x="6264" y="6955"/>
                    <a:pt x="5955" y="7836"/>
                  </a:cubicBezTo>
                  <a:cubicBezTo>
                    <a:pt x="5669" y="6978"/>
                    <a:pt x="4954" y="6264"/>
                    <a:pt x="4049" y="5954"/>
                  </a:cubicBezTo>
                  <a:cubicBezTo>
                    <a:pt x="4954" y="5669"/>
                    <a:pt x="5669" y="4954"/>
                    <a:pt x="5955" y="4073"/>
                  </a:cubicBezTo>
                  <a:close/>
                  <a:moveTo>
                    <a:pt x="8836" y="6169"/>
                  </a:moveTo>
                  <a:cubicBezTo>
                    <a:pt x="10289" y="6169"/>
                    <a:pt x="11480" y="7312"/>
                    <a:pt x="11551" y="8788"/>
                  </a:cubicBezTo>
                  <a:lnTo>
                    <a:pt x="11075" y="9122"/>
                  </a:lnTo>
                  <a:lnTo>
                    <a:pt x="10622" y="8788"/>
                  </a:lnTo>
                  <a:cubicBezTo>
                    <a:pt x="10575" y="7836"/>
                    <a:pt x="9789" y="7097"/>
                    <a:pt x="8836" y="7097"/>
                  </a:cubicBezTo>
                  <a:cubicBezTo>
                    <a:pt x="7979" y="7097"/>
                    <a:pt x="7241" y="7717"/>
                    <a:pt x="7098" y="8550"/>
                  </a:cubicBezTo>
                  <a:lnTo>
                    <a:pt x="6788" y="8312"/>
                  </a:lnTo>
                  <a:cubicBezTo>
                    <a:pt x="6740" y="8264"/>
                    <a:pt x="6681" y="8241"/>
                    <a:pt x="6618" y="8241"/>
                  </a:cubicBezTo>
                  <a:cubicBezTo>
                    <a:pt x="6556" y="8241"/>
                    <a:pt x="6490" y="8264"/>
                    <a:pt x="6431" y="8312"/>
                  </a:cubicBezTo>
                  <a:lnTo>
                    <a:pt x="6169" y="8503"/>
                  </a:lnTo>
                  <a:cubicBezTo>
                    <a:pt x="6336" y="7217"/>
                    <a:pt x="7479" y="6169"/>
                    <a:pt x="8836" y="6169"/>
                  </a:cubicBezTo>
                  <a:close/>
                  <a:moveTo>
                    <a:pt x="8884" y="7383"/>
                  </a:moveTo>
                  <a:cubicBezTo>
                    <a:pt x="9670" y="7383"/>
                    <a:pt x="10336" y="8050"/>
                    <a:pt x="10336" y="8836"/>
                  </a:cubicBezTo>
                  <a:cubicBezTo>
                    <a:pt x="10336" y="9646"/>
                    <a:pt x="9670" y="10312"/>
                    <a:pt x="8884" y="10312"/>
                  </a:cubicBezTo>
                  <a:cubicBezTo>
                    <a:pt x="8050" y="10312"/>
                    <a:pt x="7407" y="9646"/>
                    <a:pt x="7407" y="8836"/>
                  </a:cubicBezTo>
                  <a:cubicBezTo>
                    <a:pt x="7407" y="8050"/>
                    <a:pt x="8074" y="7383"/>
                    <a:pt x="8884" y="7383"/>
                  </a:cubicBezTo>
                  <a:close/>
                  <a:moveTo>
                    <a:pt x="3097" y="6169"/>
                  </a:moveTo>
                  <a:cubicBezTo>
                    <a:pt x="4550" y="6169"/>
                    <a:pt x="5740" y="7312"/>
                    <a:pt x="5812" y="8788"/>
                  </a:cubicBezTo>
                  <a:lnTo>
                    <a:pt x="5335" y="9122"/>
                  </a:lnTo>
                  <a:lnTo>
                    <a:pt x="4883" y="8788"/>
                  </a:lnTo>
                  <a:cubicBezTo>
                    <a:pt x="4811" y="7836"/>
                    <a:pt x="4049" y="7097"/>
                    <a:pt x="3097" y="7097"/>
                  </a:cubicBezTo>
                  <a:cubicBezTo>
                    <a:pt x="2883" y="7097"/>
                    <a:pt x="2692" y="7121"/>
                    <a:pt x="2478" y="7217"/>
                  </a:cubicBezTo>
                  <a:cubicBezTo>
                    <a:pt x="2382" y="7240"/>
                    <a:pt x="2335" y="7312"/>
                    <a:pt x="2382" y="7407"/>
                  </a:cubicBezTo>
                  <a:cubicBezTo>
                    <a:pt x="2400" y="7477"/>
                    <a:pt x="2456" y="7521"/>
                    <a:pt x="2522" y="7521"/>
                  </a:cubicBezTo>
                  <a:cubicBezTo>
                    <a:pt x="2546" y="7521"/>
                    <a:pt x="2571" y="7515"/>
                    <a:pt x="2597" y="7502"/>
                  </a:cubicBezTo>
                  <a:cubicBezTo>
                    <a:pt x="2740" y="7455"/>
                    <a:pt x="2930" y="7407"/>
                    <a:pt x="3097" y="7407"/>
                  </a:cubicBezTo>
                  <a:cubicBezTo>
                    <a:pt x="3907" y="7407"/>
                    <a:pt x="4550" y="8074"/>
                    <a:pt x="4550" y="8860"/>
                  </a:cubicBezTo>
                  <a:cubicBezTo>
                    <a:pt x="4550" y="9669"/>
                    <a:pt x="3907" y="10336"/>
                    <a:pt x="3097" y="10336"/>
                  </a:cubicBezTo>
                  <a:cubicBezTo>
                    <a:pt x="2287" y="10336"/>
                    <a:pt x="1644" y="9669"/>
                    <a:pt x="1644" y="8860"/>
                  </a:cubicBezTo>
                  <a:cubicBezTo>
                    <a:pt x="1644" y="8503"/>
                    <a:pt x="1787" y="8145"/>
                    <a:pt x="2025" y="7883"/>
                  </a:cubicBezTo>
                  <a:cubicBezTo>
                    <a:pt x="2097" y="7836"/>
                    <a:pt x="2097" y="7717"/>
                    <a:pt x="2025" y="7645"/>
                  </a:cubicBezTo>
                  <a:cubicBezTo>
                    <a:pt x="2001" y="7621"/>
                    <a:pt x="1960" y="7609"/>
                    <a:pt x="1915" y="7609"/>
                  </a:cubicBezTo>
                  <a:cubicBezTo>
                    <a:pt x="1870" y="7609"/>
                    <a:pt x="1823" y="7621"/>
                    <a:pt x="1787" y="7645"/>
                  </a:cubicBezTo>
                  <a:cubicBezTo>
                    <a:pt x="1549" y="7883"/>
                    <a:pt x="1406" y="8217"/>
                    <a:pt x="1335" y="8550"/>
                  </a:cubicBezTo>
                  <a:lnTo>
                    <a:pt x="1049" y="8312"/>
                  </a:lnTo>
                  <a:cubicBezTo>
                    <a:pt x="1001" y="8264"/>
                    <a:pt x="942" y="8241"/>
                    <a:pt x="879" y="8241"/>
                  </a:cubicBezTo>
                  <a:cubicBezTo>
                    <a:pt x="817" y="8241"/>
                    <a:pt x="751" y="8264"/>
                    <a:pt x="692" y="8312"/>
                  </a:cubicBezTo>
                  <a:lnTo>
                    <a:pt x="430" y="8503"/>
                  </a:lnTo>
                  <a:cubicBezTo>
                    <a:pt x="596" y="7193"/>
                    <a:pt x="1739" y="6169"/>
                    <a:pt x="3097" y="6169"/>
                  </a:cubicBezTo>
                  <a:close/>
                  <a:moveTo>
                    <a:pt x="834" y="8598"/>
                  </a:moveTo>
                  <a:lnTo>
                    <a:pt x="1287" y="8931"/>
                  </a:lnTo>
                  <a:cubicBezTo>
                    <a:pt x="1335" y="9884"/>
                    <a:pt x="2120" y="10622"/>
                    <a:pt x="3073" y="10622"/>
                  </a:cubicBezTo>
                  <a:cubicBezTo>
                    <a:pt x="3930" y="10622"/>
                    <a:pt x="4669" y="10003"/>
                    <a:pt x="4811" y="9169"/>
                  </a:cubicBezTo>
                  <a:lnTo>
                    <a:pt x="5121" y="9407"/>
                  </a:lnTo>
                  <a:cubicBezTo>
                    <a:pt x="5193" y="9431"/>
                    <a:pt x="5240" y="9479"/>
                    <a:pt x="5312" y="9479"/>
                  </a:cubicBezTo>
                  <a:cubicBezTo>
                    <a:pt x="5359" y="9479"/>
                    <a:pt x="5407" y="9431"/>
                    <a:pt x="5478" y="9407"/>
                  </a:cubicBezTo>
                  <a:lnTo>
                    <a:pt x="5740" y="9193"/>
                  </a:lnTo>
                  <a:lnTo>
                    <a:pt x="5740" y="9193"/>
                  </a:lnTo>
                  <a:cubicBezTo>
                    <a:pt x="5597" y="10551"/>
                    <a:pt x="4478" y="11551"/>
                    <a:pt x="3073" y="11551"/>
                  </a:cubicBezTo>
                  <a:cubicBezTo>
                    <a:pt x="1620" y="11551"/>
                    <a:pt x="430" y="10384"/>
                    <a:pt x="358" y="8931"/>
                  </a:cubicBezTo>
                  <a:lnTo>
                    <a:pt x="834" y="8598"/>
                  </a:lnTo>
                  <a:close/>
                  <a:moveTo>
                    <a:pt x="6598" y="8598"/>
                  </a:moveTo>
                  <a:lnTo>
                    <a:pt x="7050" y="8931"/>
                  </a:lnTo>
                  <a:cubicBezTo>
                    <a:pt x="7121" y="9884"/>
                    <a:pt x="7884" y="10622"/>
                    <a:pt x="8836" y="10622"/>
                  </a:cubicBezTo>
                  <a:cubicBezTo>
                    <a:pt x="9693" y="10622"/>
                    <a:pt x="10456" y="10003"/>
                    <a:pt x="10598" y="9169"/>
                  </a:cubicBezTo>
                  <a:lnTo>
                    <a:pt x="10884" y="9407"/>
                  </a:lnTo>
                  <a:cubicBezTo>
                    <a:pt x="10956" y="9431"/>
                    <a:pt x="11003" y="9479"/>
                    <a:pt x="11075" y="9479"/>
                  </a:cubicBezTo>
                  <a:cubicBezTo>
                    <a:pt x="11146" y="9479"/>
                    <a:pt x="11194" y="9431"/>
                    <a:pt x="11265" y="9407"/>
                  </a:cubicBezTo>
                  <a:lnTo>
                    <a:pt x="11527" y="9193"/>
                  </a:lnTo>
                  <a:lnTo>
                    <a:pt x="11527" y="9193"/>
                  </a:lnTo>
                  <a:cubicBezTo>
                    <a:pt x="11337" y="10551"/>
                    <a:pt x="10217" y="11551"/>
                    <a:pt x="8836" y="11551"/>
                  </a:cubicBezTo>
                  <a:cubicBezTo>
                    <a:pt x="7383" y="11551"/>
                    <a:pt x="6193" y="10384"/>
                    <a:pt x="6121" y="8931"/>
                  </a:cubicBezTo>
                  <a:lnTo>
                    <a:pt x="6598" y="8598"/>
                  </a:lnTo>
                  <a:close/>
                  <a:moveTo>
                    <a:pt x="3073" y="1"/>
                  </a:moveTo>
                  <a:cubicBezTo>
                    <a:pt x="1358" y="1"/>
                    <a:pt x="1" y="1382"/>
                    <a:pt x="1" y="3073"/>
                  </a:cubicBezTo>
                  <a:cubicBezTo>
                    <a:pt x="1" y="3192"/>
                    <a:pt x="1" y="3287"/>
                    <a:pt x="25" y="3406"/>
                  </a:cubicBezTo>
                  <a:cubicBezTo>
                    <a:pt x="72" y="3811"/>
                    <a:pt x="215" y="4240"/>
                    <a:pt x="430" y="4597"/>
                  </a:cubicBezTo>
                  <a:cubicBezTo>
                    <a:pt x="787" y="5192"/>
                    <a:pt x="1311" y="5669"/>
                    <a:pt x="1978" y="5907"/>
                  </a:cubicBezTo>
                  <a:cubicBezTo>
                    <a:pt x="2001" y="5907"/>
                    <a:pt x="2025" y="5931"/>
                    <a:pt x="2097" y="5931"/>
                  </a:cubicBezTo>
                  <a:cubicBezTo>
                    <a:pt x="906" y="6335"/>
                    <a:pt x="1" y="7478"/>
                    <a:pt x="1" y="8812"/>
                  </a:cubicBezTo>
                  <a:cubicBezTo>
                    <a:pt x="1" y="10503"/>
                    <a:pt x="1382" y="11884"/>
                    <a:pt x="3073" y="11884"/>
                  </a:cubicBezTo>
                  <a:cubicBezTo>
                    <a:pt x="4407" y="11884"/>
                    <a:pt x="5526" y="11027"/>
                    <a:pt x="5955" y="9836"/>
                  </a:cubicBezTo>
                  <a:cubicBezTo>
                    <a:pt x="6383" y="11027"/>
                    <a:pt x="7503" y="11884"/>
                    <a:pt x="8836" y="11884"/>
                  </a:cubicBezTo>
                  <a:cubicBezTo>
                    <a:pt x="10551" y="11884"/>
                    <a:pt x="11908" y="10503"/>
                    <a:pt x="11908" y="8812"/>
                  </a:cubicBezTo>
                  <a:cubicBezTo>
                    <a:pt x="11908" y="7502"/>
                    <a:pt x="11051" y="6383"/>
                    <a:pt x="9836" y="5954"/>
                  </a:cubicBezTo>
                  <a:cubicBezTo>
                    <a:pt x="10241" y="5811"/>
                    <a:pt x="10598" y="5597"/>
                    <a:pt x="10932" y="5311"/>
                  </a:cubicBezTo>
                  <a:cubicBezTo>
                    <a:pt x="10979" y="5240"/>
                    <a:pt x="10979" y="5121"/>
                    <a:pt x="10932" y="5073"/>
                  </a:cubicBezTo>
                  <a:cubicBezTo>
                    <a:pt x="10896" y="5038"/>
                    <a:pt x="10848" y="5020"/>
                    <a:pt x="10804" y="5020"/>
                  </a:cubicBezTo>
                  <a:cubicBezTo>
                    <a:pt x="10759" y="5020"/>
                    <a:pt x="10717" y="5038"/>
                    <a:pt x="10694" y="5073"/>
                  </a:cubicBezTo>
                  <a:cubicBezTo>
                    <a:pt x="10194" y="5550"/>
                    <a:pt x="9527" y="5764"/>
                    <a:pt x="8836" y="5764"/>
                  </a:cubicBezTo>
                  <a:cubicBezTo>
                    <a:pt x="7407" y="5764"/>
                    <a:pt x="6264" y="4668"/>
                    <a:pt x="6145" y="3311"/>
                  </a:cubicBezTo>
                  <a:lnTo>
                    <a:pt x="6145" y="3144"/>
                  </a:lnTo>
                  <a:lnTo>
                    <a:pt x="6621" y="2835"/>
                  </a:lnTo>
                  <a:lnTo>
                    <a:pt x="7050" y="3144"/>
                  </a:lnTo>
                  <a:lnTo>
                    <a:pt x="7050" y="3240"/>
                  </a:lnTo>
                  <a:cubicBezTo>
                    <a:pt x="7121" y="3883"/>
                    <a:pt x="7479" y="4406"/>
                    <a:pt x="8050" y="4668"/>
                  </a:cubicBezTo>
                  <a:cubicBezTo>
                    <a:pt x="8288" y="4787"/>
                    <a:pt x="8598" y="4859"/>
                    <a:pt x="8836" y="4859"/>
                  </a:cubicBezTo>
                  <a:cubicBezTo>
                    <a:pt x="9717" y="4859"/>
                    <a:pt x="10456" y="4240"/>
                    <a:pt x="10598" y="3406"/>
                  </a:cubicBezTo>
                  <a:lnTo>
                    <a:pt x="10908" y="3644"/>
                  </a:lnTo>
                  <a:cubicBezTo>
                    <a:pt x="10956" y="3668"/>
                    <a:pt x="11027" y="3692"/>
                    <a:pt x="11075" y="3692"/>
                  </a:cubicBezTo>
                  <a:cubicBezTo>
                    <a:pt x="11146" y="3692"/>
                    <a:pt x="11194" y="3668"/>
                    <a:pt x="11265" y="3644"/>
                  </a:cubicBezTo>
                  <a:lnTo>
                    <a:pt x="11527" y="3430"/>
                  </a:lnTo>
                  <a:lnTo>
                    <a:pt x="11527" y="3430"/>
                  </a:lnTo>
                  <a:cubicBezTo>
                    <a:pt x="11456" y="3787"/>
                    <a:pt x="11337" y="4144"/>
                    <a:pt x="11170" y="4478"/>
                  </a:cubicBezTo>
                  <a:cubicBezTo>
                    <a:pt x="11099" y="4549"/>
                    <a:pt x="11146" y="4645"/>
                    <a:pt x="11218" y="4716"/>
                  </a:cubicBezTo>
                  <a:cubicBezTo>
                    <a:pt x="11249" y="4732"/>
                    <a:pt x="11281" y="4740"/>
                    <a:pt x="11311" y="4740"/>
                  </a:cubicBezTo>
                  <a:cubicBezTo>
                    <a:pt x="11371" y="4740"/>
                    <a:pt x="11424" y="4708"/>
                    <a:pt x="11456" y="4645"/>
                  </a:cubicBezTo>
                  <a:cubicBezTo>
                    <a:pt x="11765" y="4168"/>
                    <a:pt x="11908" y="3644"/>
                    <a:pt x="11908" y="3073"/>
                  </a:cubicBezTo>
                  <a:cubicBezTo>
                    <a:pt x="11908" y="1382"/>
                    <a:pt x="10551" y="1"/>
                    <a:pt x="8836" y="1"/>
                  </a:cubicBezTo>
                  <a:cubicBezTo>
                    <a:pt x="7503" y="1"/>
                    <a:pt x="6383" y="858"/>
                    <a:pt x="5955" y="2049"/>
                  </a:cubicBezTo>
                  <a:cubicBezTo>
                    <a:pt x="5550" y="858"/>
                    <a:pt x="4407" y="1"/>
                    <a:pt x="30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4134" name="Google Shape;14134;p27"/>
          <p:cNvSpPr/>
          <p:nvPr/>
        </p:nvSpPr>
        <p:spPr>
          <a:xfrm>
            <a:off x="4760267" y="3419579"/>
            <a:ext cx="366005" cy="355780"/>
          </a:xfrm>
          <a:custGeom>
            <a:avLst/>
            <a:gdLst/>
            <a:ahLst/>
            <a:cxnLst/>
            <a:rect l="l" t="t" r="r" b="b"/>
            <a:pathLst>
              <a:path w="12242" h="11900" extrusionOk="0">
                <a:moveTo>
                  <a:pt x="6073" y="382"/>
                </a:moveTo>
                <a:lnTo>
                  <a:pt x="6073" y="1668"/>
                </a:lnTo>
                <a:cubicBezTo>
                  <a:pt x="3787" y="1763"/>
                  <a:pt x="1953" y="3668"/>
                  <a:pt x="1953" y="5978"/>
                </a:cubicBezTo>
                <a:cubicBezTo>
                  <a:pt x="1953" y="6478"/>
                  <a:pt x="2025" y="7026"/>
                  <a:pt x="2215" y="7502"/>
                </a:cubicBezTo>
                <a:cubicBezTo>
                  <a:pt x="2233" y="7572"/>
                  <a:pt x="2288" y="7616"/>
                  <a:pt x="2364" y="7616"/>
                </a:cubicBezTo>
                <a:cubicBezTo>
                  <a:pt x="2391" y="7616"/>
                  <a:pt x="2422" y="7611"/>
                  <a:pt x="2453" y="7598"/>
                </a:cubicBezTo>
                <a:cubicBezTo>
                  <a:pt x="2549" y="7550"/>
                  <a:pt x="2596" y="7479"/>
                  <a:pt x="2549" y="7360"/>
                </a:cubicBezTo>
                <a:cubicBezTo>
                  <a:pt x="2382" y="6931"/>
                  <a:pt x="2311" y="6478"/>
                  <a:pt x="2311" y="6050"/>
                </a:cubicBezTo>
                <a:cubicBezTo>
                  <a:pt x="2263" y="3859"/>
                  <a:pt x="4025" y="2049"/>
                  <a:pt x="6192" y="2025"/>
                </a:cubicBezTo>
                <a:cubicBezTo>
                  <a:pt x="6207" y="2025"/>
                  <a:pt x="6222" y="2025"/>
                  <a:pt x="6236" y="2025"/>
                </a:cubicBezTo>
                <a:cubicBezTo>
                  <a:pt x="8431" y="2025"/>
                  <a:pt x="10217" y="3802"/>
                  <a:pt x="10217" y="5978"/>
                </a:cubicBezTo>
                <a:cubicBezTo>
                  <a:pt x="10217" y="8145"/>
                  <a:pt x="8431" y="9932"/>
                  <a:pt x="6264" y="9932"/>
                </a:cubicBezTo>
                <a:cubicBezTo>
                  <a:pt x="5573" y="9932"/>
                  <a:pt x="4883" y="9765"/>
                  <a:pt x="4287" y="9431"/>
                </a:cubicBezTo>
                <a:cubicBezTo>
                  <a:pt x="3739" y="9098"/>
                  <a:pt x="3215" y="8622"/>
                  <a:pt x="2858" y="8074"/>
                </a:cubicBezTo>
                <a:cubicBezTo>
                  <a:pt x="2827" y="8011"/>
                  <a:pt x="2774" y="7979"/>
                  <a:pt x="2714" y="7979"/>
                </a:cubicBezTo>
                <a:cubicBezTo>
                  <a:pt x="2684" y="7979"/>
                  <a:pt x="2652" y="7987"/>
                  <a:pt x="2620" y="8003"/>
                </a:cubicBezTo>
                <a:cubicBezTo>
                  <a:pt x="2549" y="8074"/>
                  <a:pt x="2501" y="8145"/>
                  <a:pt x="2573" y="8241"/>
                </a:cubicBezTo>
                <a:cubicBezTo>
                  <a:pt x="2954" y="8860"/>
                  <a:pt x="3501" y="9384"/>
                  <a:pt x="4120" y="9741"/>
                </a:cubicBezTo>
                <a:cubicBezTo>
                  <a:pt x="4763" y="10098"/>
                  <a:pt x="5478" y="10289"/>
                  <a:pt x="6264" y="10289"/>
                </a:cubicBezTo>
                <a:cubicBezTo>
                  <a:pt x="6788" y="10289"/>
                  <a:pt x="7335" y="10217"/>
                  <a:pt x="7812" y="10003"/>
                </a:cubicBezTo>
                <a:lnTo>
                  <a:pt x="8407" y="11122"/>
                </a:lnTo>
                <a:cubicBezTo>
                  <a:pt x="7740" y="11432"/>
                  <a:pt x="7002" y="11575"/>
                  <a:pt x="6264" y="11575"/>
                </a:cubicBezTo>
                <a:cubicBezTo>
                  <a:pt x="4763" y="11575"/>
                  <a:pt x="3382" y="10979"/>
                  <a:pt x="2311" y="9932"/>
                </a:cubicBezTo>
                <a:cubicBezTo>
                  <a:pt x="1001" y="8622"/>
                  <a:pt x="429" y="6812"/>
                  <a:pt x="763" y="4931"/>
                </a:cubicBezTo>
                <a:cubicBezTo>
                  <a:pt x="905" y="4192"/>
                  <a:pt x="1167" y="3478"/>
                  <a:pt x="1620" y="2859"/>
                </a:cubicBezTo>
                <a:cubicBezTo>
                  <a:pt x="2668" y="1335"/>
                  <a:pt x="4287" y="430"/>
                  <a:pt x="6073" y="382"/>
                </a:cubicBezTo>
                <a:close/>
                <a:moveTo>
                  <a:pt x="6311" y="1"/>
                </a:moveTo>
                <a:cubicBezTo>
                  <a:pt x="4311" y="1"/>
                  <a:pt x="2501" y="954"/>
                  <a:pt x="1334" y="2668"/>
                </a:cubicBezTo>
                <a:cubicBezTo>
                  <a:pt x="929" y="3311"/>
                  <a:pt x="620" y="4026"/>
                  <a:pt x="477" y="4764"/>
                </a:cubicBezTo>
                <a:cubicBezTo>
                  <a:pt x="1" y="7169"/>
                  <a:pt x="977" y="9551"/>
                  <a:pt x="3049" y="10932"/>
                </a:cubicBezTo>
                <a:cubicBezTo>
                  <a:pt x="3668" y="11337"/>
                  <a:pt x="4382" y="11646"/>
                  <a:pt x="5121" y="11789"/>
                </a:cubicBezTo>
                <a:cubicBezTo>
                  <a:pt x="5514" y="11863"/>
                  <a:pt x="5906" y="11899"/>
                  <a:pt x="6293" y="11899"/>
                </a:cubicBezTo>
                <a:cubicBezTo>
                  <a:pt x="7891" y="11899"/>
                  <a:pt x="9390" y="11278"/>
                  <a:pt x="10503" y="10146"/>
                </a:cubicBezTo>
                <a:cubicBezTo>
                  <a:pt x="11646" y="9027"/>
                  <a:pt x="12241" y="7526"/>
                  <a:pt x="12241" y="5955"/>
                </a:cubicBezTo>
                <a:cubicBezTo>
                  <a:pt x="12217" y="5478"/>
                  <a:pt x="12146" y="4978"/>
                  <a:pt x="12027" y="4502"/>
                </a:cubicBezTo>
                <a:cubicBezTo>
                  <a:pt x="12008" y="4428"/>
                  <a:pt x="11946" y="4368"/>
                  <a:pt x="11874" y="4368"/>
                </a:cubicBezTo>
                <a:cubicBezTo>
                  <a:pt x="11854" y="4368"/>
                  <a:pt x="11833" y="4372"/>
                  <a:pt x="11813" y="4383"/>
                </a:cubicBezTo>
                <a:cubicBezTo>
                  <a:pt x="11741" y="4407"/>
                  <a:pt x="11670" y="4502"/>
                  <a:pt x="11717" y="4573"/>
                </a:cubicBezTo>
                <a:cubicBezTo>
                  <a:pt x="11813" y="5026"/>
                  <a:pt x="11884" y="5502"/>
                  <a:pt x="11884" y="5978"/>
                </a:cubicBezTo>
                <a:cubicBezTo>
                  <a:pt x="11884" y="7479"/>
                  <a:pt x="11289" y="8860"/>
                  <a:pt x="10241" y="9932"/>
                </a:cubicBezTo>
                <a:cubicBezTo>
                  <a:pt x="9812" y="10384"/>
                  <a:pt x="9288" y="10741"/>
                  <a:pt x="8740" y="11003"/>
                </a:cubicBezTo>
                <a:lnTo>
                  <a:pt x="8145" y="9884"/>
                </a:lnTo>
                <a:cubicBezTo>
                  <a:pt x="9598" y="9193"/>
                  <a:pt x="10598" y="7717"/>
                  <a:pt x="10598" y="5978"/>
                </a:cubicBezTo>
                <a:cubicBezTo>
                  <a:pt x="10598" y="3668"/>
                  <a:pt x="8764" y="1763"/>
                  <a:pt x="6454" y="1668"/>
                </a:cubicBezTo>
                <a:lnTo>
                  <a:pt x="6454" y="382"/>
                </a:lnTo>
                <a:cubicBezTo>
                  <a:pt x="7550" y="406"/>
                  <a:pt x="8550" y="739"/>
                  <a:pt x="9431" y="1335"/>
                </a:cubicBezTo>
                <a:cubicBezTo>
                  <a:pt x="10336" y="1954"/>
                  <a:pt x="11050" y="2811"/>
                  <a:pt x="11455" y="3811"/>
                </a:cubicBezTo>
                <a:cubicBezTo>
                  <a:pt x="11492" y="3884"/>
                  <a:pt x="11570" y="3915"/>
                  <a:pt x="11636" y="3915"/>
                </a:cubicBezTo>
                <a:cubicBezTo>
                  <a:pt x="11657" y="3915"/>
                  <a:pt x="11677" y="3912"/>
                  <a:pt x="11693" y="3907"/>
                </a:cubicBezTo>
                <a:cubicBezTo>
                  <a:pt x="11789" y="3859"/>
                  <a:pt x="11813" y="3740"/>
                  <a:pt x="11789" y="3668"/>
                </a:cubicBezTo>
                <a:cubicBezTo>
                  <a:pt x="11336" y="2573"/>
                  <a:pt x="10598" y="1668"/>
                  <a:pt x="9645" y="1001"/>
                </a:cubicBezTo>
                <a:cubicBezTo>
                  <a:pt x="8669" y="334"/>
                  <a:pt x="7502" y="1"/>
                  <a:pt x="6311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4135" name="Google Shape;14135;p27"/>
          <p:cNvGrpSpPr/>
          <p:nvPr/>
        </p:nvGrpSpPr>
        <p:grpSpPr>
          <a:xfrm>
            <a:off x="4024091" y="3421058"/>
            <a:ext cx="351056" cy="355302"/>
            <a:chOff x="4177563" y="3313708"/>
            <a:chExt cx="293550" cy="297100"/>
          </a:xfrm>
        </p:grpSpPr>
        <p:sp>
          <p:nvSpPr>
            <p:cNvPr id="14136" name="Google Shape;14136;p27"/>
            <p:cNvSpPr/>
            <p:nvPr/>
          </p:nvSpPr>
          <p:spPr>
            <a:xfrm>
              <a:off x="4281763" y="3352408"/>
              <a:ext cx="165525" cy="8950"/>
            </a:xfrm>
            <a:custGeom>
              <a:avLst/>
              <a:gdLst/>
              <a:ahLst/>
              <a:cxnLst/>
              <a:rect l="l" t="t" r="r" b="b"/>
              <a:pathLst>
                <a:path w="6621" h="358" extrusionOk="0">
                  <a:moveTo>
                    <a:pt x="191" y="1"/>
                  </a:moveTo>
                  <a:cubicBezTo>
                    <a:pt x="95" y="1"/>
                    <a:pt x="0" y="72"/>
                    <a:pt x="0" y="167"/>
                  </a:cubicBezTo>
                  <a:cubicBezTo>
                    <a:pt x="0" y="286"/>
                    <a:pt x="72" y="358"/>
                    <a:pt x="191" y="358"/>
                  </a:cubicBezTo>
                  <a:lnTo>
                    <a:pt x="6430" y="358"/>
                  </a:lnTo>
                  <a:cubicBezTo>
                    <a:pt x="6525" y="358"/>
                    <a:pt x="6621" y="310"/>
                    <a:pt x="6621" y="215"/>
                  </a:cubicBezTo>
                  <a:cubicBezTo>
                    <a:pt x="6621" y="96"/>
                    <a:pt x="6549" y="1"/>
                    <a:pt x="6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37" name="Google Shape;14137;p27"/>
            <p:cNvSpPr/>
            <p:nvPr/>
          </p:nvSpPr>
          <p:spPr>
            <a:xfrm>
              <a:off x="4281763" y="3372658"/>
              <a:ext cx="120875" cy="8950"/>
            </a:xfrm>
            <a:custGeom>
              <a:avLst/>
              <a:gdLst/>
              <a:ahLst/>
              <a:cxnLst/>
              <a:rect l="l" t="t" r="r" b="b"/>
              <a:pathLst>
                <a:path w="4835" h="358" extrusionOk="0">
                  <a:moveTo>
                    <a:pt x="191" y="0"/>
                  </a:moveTo>
                  <a:cubicBezTo>
                    <a:pt x="95" y="0"/>
                    <a:pt x="0" y="72"/>
                    <a:pt x="0" y="143"/>
                  </a:cubicBezTo>
                  <a:cubicBezTo>
                    <a:pt x="0" y="262"/>
                    <a:pt x="72" y="357"/>
                    <a:pt x="191" y="357"/>
                  </a:cubicBezTo>
                  <a:lnTo>
                    <a:pt x="4644" y="357"/>
                  </a:lnTo>
                  <a:cubicBezTo>
                    <a:pt x="4739" y="357"/>
                    <a:pt x="4835" y="310"/>
                    <a:pt x="4835" y="215"/>
                  </a:cubicBezTo>
                  <a:cubicBezTo>
                    <a:pt x="4835" y="95"/>
                    <a:pt x="4763" y="0"/>
                    <a:pt x="46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38" name="Google Shape;14138;p27"/>
            <p:cNvSpPr/>
            <p:nvPr/>
          </p:nvSpPr>
          <p:spPr>
            <a:xfrm>
              <a:off x="4281763" y="3442908"/>
              <a:ext cx="165525" cy="8950"/>
            </a:xfrm>
            <a:custGeom>
              <a:avLst/>
              <a:gdLst/>
              <a:ahLst/>
              <a:cxnLst/>
              <a:rect l="l" t="t" r="r" b="b"/>
              <a:pathLst>
                <a:path w="6621" h="358" extrusionOk="0">
                  <a:moveTo>
                    <a:pt x="191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72" y="358"/>
                    <a:pt x="191" y="358"/>
                  </a:cubicBezTo>
                  <a:lnTo>
                    <a:pt x="6430" y="358"/>
                  </a:lnTo>
                  <a:cubicBezTo>
                    <a:pt x="6525" y="358"/>
                    <a:pt x="6621" y="286"/>
                    <a:pt x="6621" y="191"/>
                  </a:cubicBezTo>
                  <a:cubicBezTo>
                    <a:pt x="6621" y="72"/>
                    <a:pt x="6549" y="0"/>
                    <a:pt x="64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39" name="Google Shape;14139;p27"/>
            <p:cNvSpPr/>
            <p:nvPr/>
          </p:nvSpPr>
          <p:spPr>
            <a:xfrm>
              <a:off x="4281763" y="3463733"/>
              <a:ext cx="120875" cy="8975"/>
            </a:xfrm>
            <a:custGeom>
              <a:avLst/>
              <a:gdLst/>
              <a:ahLst/>
              <a:cxnLst/>
              <a:rect l="l" t="t" r="r" b="b"/>
              <a:pathLst>
                <a:path w="4835" h="359" extrusionOk="0">
                  <a:moveTo>
                    <a:pt x="191" y="1"/>
                  </a:moveTo>
                  <a:cubicBezTo>
                    <a:pt x="95" y="1"/>
                    <a:pt x="0" y="48"/>
                    <a:pt x="0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644" y="358"/>
                  </a:lnTo>
                  <a:cubicBezTo>
                    <a:pt x="4739" y="358"/>
                    <a:pt x="4835" y="287"/>
                    <a:pt x="4835" y="191"/>
                  </a:cubicBezTo>
                  <a:cubicBezTo>
                    <a:pt x="4835" y="72"/>
                    <a:pt x="4763" y="1"/>
                    <a:pt x="4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0" name="Google Shape;14140;p27"/>
            <p:cNvSpPr/>
            <p:nvPr/>
          </p:nvSpPr>
          <p:spPr>
            <a:xfrm>
              <a:off x="4238888" y="3339908"/>
              <a:ext cx="18475" cy="48275"/>
            </a:xfrm>
            <a:custGeom>
              <a:avLst/>
              <a:gdLst/>
              <a:ahLst/>
              <a:cxnLst/>
              <a:rect l="l" t="t" r="r" b="b"/>
              <a:pathLst>
                <a:path w="739" h="1931" extrusionOk="0">
                  <a:moveTo>
                    <a:pt x="239" y="0"/>
                  </a:moveTo>
                  <a:cubicBezTo>
                    <a:pt x="167" y="0"/>
                    <a:pt x="120" y="24"/>
                    <a:pt x="96" y="96"/>
                  </a:cubicBezTo>
                  <a:cubicBezTo>
                    <a:pt x="1" y="215"/>
                    <a:pt x="96" y="334"/>
                    <a:pt x="215" y="334"/>
                  </a:cubicBezTo>
                  <a:lnTo>
                    <a:pt x="382" y="334"/>
                  </a:lnTo>
                  <a:lnTo>
                    <a:pt x="382" y="1763"/>
                  </a:lnTo>
                  <a:cubicBezTo>
                    <a:pt x="382" y="1810"/>
                    <a:pt x="405" y="1882"/>
                    <a:pt x="477" y="1906"/>
                  </a:cubicBezTo>
                  <a:cubicBezTo>
                    <a:pt x="505" y="1923"/>
                    <a:pt x="535" y="1930"/>
                    <a:pt x="564" y="1930"/>
                  </a:cubicBezTo>
                  <a:cubicBezTo>
                    <a:pt x="656" y="1930"/>
                    <a:pt x="739" y="1853"/>
                    <a:pt x="739" y="1763"/>
                  </a:cubicBezTo>
                  <a:lnTo>
                    <a:pt x="739" y="143"/>
                  </a:lnTo>
                  <a:cubicBezTo>
                    <a:pt x="739" y="72"/>
                    <a:pt x="691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1" name="Google Shape;14141;p27"/>
            <p:cNvSpPr/>
            <p:nvPr/>
          </p:nvSpPr>
          <p:spPr>
            <a:xfrm>
              <a:off x="4200188" y="3338908"/>
              <a:ext cx="32175" cy="50700"/>
            </a:xfrm>
            <a:custGeom>
              <a:avLst/>
              <a:gdLst/>
              <a:ahLst/>
              <a:cxnLst/>
              <a:rect l="l" t="t" r="r" b="b"/>
              <a:pathLst>
                <a:path w="1287" h="2028" extrusionOk="0">
                  <a:moveTo>
                    <a:pt x="624" y="357"/>
                  </a:moveTo>
                  <a:cubicBezTo>
                    <a:pt x="653" y="357"/>
                    <a:pt x="684" y="362"/>
                    <a:pt x="715" y="374"/>
                  </a:cubicBezTo>
                  <a:cubicBezTo>
                    <a:pt x="834" y="398"/>
                    <a:pt x="929" y="517"/>
                    <a:pt x="929" y="660"/>
                  </a:cubicBezTo>
                  <a:lnTo>
                    <a:pt x="929" y="1422"/>
                  </a:lnTo>
                  <a:cubicBezTo>
                    <a:pt x="929" y="1541"/>
                    <a:pt x="834" y="1660"/>
                    <a:pt x="715" y="1707"/>
                  </a:cubicBezTo>
                  <a:cubicBezTo>
                    <a:pt x="684" y="1719"/>
                    <a:pt x="653" y="1724"/>
                    <a:pt x="624" y="1724"/>
                  </a:cubicBezTo>
                  <a:cubicBezTo>
                    <a:pt x="475" y="1724"/>
                    <a:pt x="358" y="1585"/>
                    <a:pt x="358" y="1445"/>
                  </a:cubicBezTo>
                  <a:lnTo>
                    <a:pt x="358" y="636"/>
                  </a:lnTo>
                  <a:cubicBezTo>
                    <a:pt x="358" y="496"/>
                    <a:pt x="475" y="357"/>
                    <a:pt x="624" y="357"/>
                  </a:cubicBezTo>
                  <a:close/>
                  <a:moveTo>
                    <a:pt x="623" y="0"/>
                  </a:moveTo>
                  <a:cubicBezTo>
                    <a:pt x="279" y="0"/>
                    <a:pt x="1" y="299"/>
                    <a:pt x="1" y="636"/>
                  </a:cubicBezTo>
                  <a:lnTo>
                    <a:pt x="1" y="1374"/>
                  </a:lnTo>
                  <a:cubicBezTo>
                    <a:pt x="1" y="1739"/>
                    <a:pt x="292" y="2027"/>
                    <a:pt x="646" y="2027"/>
                  </a:cubicBezTo>
                  <a:cubicBezTo>
                    <a:pt x="684" y="2027"/>
                    <a:pt x="723" y="2024"/>
                    <a:pt x="763" y="2017"/>
                  </a:cubicBezTo>
                  <a:cubicBezTo>
                    <a:pt x="1072" y="1946"/>
                    <a:pt x="1287" y="1684"/>
                    <a:pt x="1287" y="1374"/>
                  </a:cubicBezTo>
                  <a:lnTo>
                    <a:pt x="1287" y="636"/>
                  </a:lnTo>
                  <a:cubicBezTo>
                    <a:pt x="1287" y="350"/>
                    <a:pt x="1072" y="64"/>
                    <a:pt x="763" y="17"/>
                  </a:cubicBezTo>
                  <a:cubicBezTo>
                    <a:pt x="715" y="5"/>
                    <a:pt x="668" y="0"/>
                    <a:pt x="6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2" name="Google Shape;14142;p27"/>
            <p:cNvSpPr/>
            <p:nvPr/>
          </p:nvSpPr>
          <p:spPr>
            <a:xfrm>
              <a:off x="4236513" y="3431583"/>
              <a:ext cx="30375" cy="47650"/>
            </a:xfrm>
            <a:custGeom>
              <a:avLst/>
              <a:gdLst/>
              <a:ahLst/>
              <a:cxnLst/>
              <a:rect l="l" t="t" r="r" b="b"/>
              <a:pathLst>
                <a:path w="1215" h="1906" extrusionOk="0">
                  <a:moveTo>
                    <a:pt x="572" y="1"/>
                  </a:moveTo>
                  <a:cubicBezTo>
                    <a:pt x="310" y="1"/>
                    <a:pt x="96" y="168"/>
                    <a:pt x="24" y="429"/>
                  </a:cubicBezTo>
                  <a:cubicBezTo>
                    <a:pt x="0" y="525"/>
                    <a:pt x="72" y="620"/>
                    <a:pt x="143" y="644"/>
                  </a:cubicBezTo>
                  <a:cubicBezTo>
                    <a:pt x="169" y="654"/>
                    <a:pt x="194" y="659"/>
                    <a:pt x="218" y="659"/>
                  </a:cubicBezTo>
                  <a:cubicBezTo>
                    <a:pt x="301" y="659"/>
                    <a:pt x="363" y="599"/>
                    <a:pt x="381" y="525"/>
                  </a:cubicBezTo>
                  <a:cubicBezTo>
                    <a:pt x="429" y="429"/>
                    <a:pt x="500" y="358"/>
                    <a:pt x="596" y="358"/>
                  </a:cubicBezTo>
                  <a:cubicBezTo>
                    <a:pt x="715" y="358"/>
                    <a:pt x="810" y="429"/>
                    <a:pt x="810" y="549"/>
                  </a:cubicBezTo>
                  <a:lnTo>
                    <a:pt x="810" y="596"/>
                  </a:lnTo>
                  <a:cubicBezTo>
                    <a:pt x="762" y="644"/>
                    <a:pt x="739" y="739"/>
                    <a:pt x="691" y="858"/>
                  </a:cubicBezTo>
                  <a:cubicBezTo>
                    <a:pt x="453" y="1192"/>
                    <a:pt x="310" y="1382"/>
                    <a:pt x="238" y="1477"/>
                  </a:cubicBezTo>
                  <a:cubicBezTo>
                    <a:pt x="143" y="1596"/>
                    <a:pt x="96" y="1668"/>
                    <a:pt x="119" y="1739"/>
                  </a:cubicBezTo>
                  <a:cubicBezTo>
                    <a:pt x="143" y="1811"/>
                    <a:pt x="191" y="1835"/>
                    <a:pt x="238" y="1858"/>
                  </a:cubicBezTo>
                  <a:cubicBezTo>
                    <a:pt x="262" y="1858"/>
                    <a:pt x="310" y="1906"/>
                    <a:pt x="572" y="1906"/>
                  </a:cubicBezTo>
                  <a:lnTo>
                    <a:pt x="1048" y="1906"/>
                  </a:lnTo>
                  <a:cubicBezTo>
                    <a:pt x="1143" y="1906"/>
                    <a:pt x="1215" y="1835"/>
                    <a:pt x="1215" y="1739"/>
                  </a:cubicBezTo>
                  <a:cubicBezTo>
                    <a:pt x="1215" y="1620"/>
                    <a:pt x="1167" y="1549"/>
                    <a:pt x="1048" y="1549"/>
                  </a:cubicBezTo>
                  <a:lnTo>
                    <a:pt x="596" y="1549"/>
                  </a:lnTo>
                  <a:cubicBezTo>
                    <a:pt x="691" y="1430"/>
                    <a:pt x="810" y="1287"/>
                    <a:pt x="953" y="1072"/>
                  </a:cubicBezTo>
                  <a:cubicBezTo>
                    <a:pt x="977" y="930"/>
                    <a:pt x="1072" y="763"/>
                    <a:pt x="1096" y="644"/>
                  </a:cubicBezTo>
                  <a:cubicBezTo>
                    <a:pt x="1143" y="572"/>
                    <a:pt x="1096" y="453"/>
                    <a:pt x="1072" y="358"/>
                  </a:cubicBezTo>
                  <a:cubicBezTo>
                    <a:pt x="1048" y="287"/>
                    <a:pt x="1024" y="239"/>
                    <a:pt x="953" y="168"/>
                  </a:cubicBezTo>
                  <a:cubicBezTo>
                    <a:pt x="858" y="48"/>
                    <a:pt x="715" y="1"/>
                    <a:pt x="5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3" name="Google Shape;14143;p27"/>
            <p:cNvSpPr/>
            <p:nvPr/>
          </p:nvSpPr>
          <p:spPr>
            <a:xfrm>
              <a:off x="4200188" y="3431008"/>
              <a:ext cx="30400" cy="47675"/>
            </a:xfrm>
            <a:custGeom>
              <a:avLst/>
              <a:gdLst/>
              <a:ahLst/>
              <a:cxnLst/>
              <a:rect l="l" t="t" r="r" b="b"/>
              <a:pathLst>
                <a:path w="1216" h="1907" extrusionOk="0">
                  <a:moveTo>
                    <a:pt x="596" y="357"/>
                  </a:moveTo>
                  <a:cubicBezTo>
                    <a:pt x="739" y="357"/>
                    <a:pt x="858" y="476"/>
                    <a:pt x="858" y="619"/>
                  </a:cubicBezTo>
                  <a:lnTo>
                    <a:pt x="858" y="1310"/>
                  </a:lnTo>
                  <a:cubicBezTo>
                    <a:pt x="858" y="1429"/>
                    <a:pt x="763" y="1548"/>
                    <a:pt x="620" y="1572"/>
                  </a:cubicBezTo>
                  <a:cubicBezTo>
                    <a:pt x="477" y="1572"/>
                    <a:pt x="358" y="1453"/>
                    <a:pt x="358" y="1310"/>
                  </a:cubicBezTo>
                  <a:lnTo>
                    <a:pt x="358" y="619"/>
                  </a:lnTo>
                  <a:cubicBezTo>
                    <a:pt x="358" y="500"/>
                    <a:pt x="453" y="381"/>
                    <a:pt x="596" y="357"/>
                  </a:cubicBezTo>
                  <a:close/>
                  <a:moveTo>
                    <a:pt x="620" y="0"/>
                  </a:moveTo>
                  <a:cubicBezTo>
                    <a:pt x="286" y="0"/>
                    <a:pt x="1" y="262"/>
                    <a:pt x="1" y="595"/>
                  </a:cubicBezTo>
                  <a:lnTo>
                    <a:pt x="1" y="1262"/>
                  </a:lnTo>
                  <a:cubicBezTo>
                    <a:pt x="1" y="1596"/>
                    <a:pt x="263" y="1858"/>
                    <a:pt x="596" y="1905"/>
                  </a:cubicBezTo>
                  <a:cubicBezTo>
                    <a:pt x="608" y="1906"/>
                    <a:pt x="620" y="1906"/>
                    <a:pt x="632" y="1906"/>
                  </a:cubicBezTo>
                  <a:cubicBezTo>
                    <a:pt x="950" y="1906"/>
                    <a:pt x="1215" y="1608"/>
                    <a:pt x="1215" y="1310"/>
                  </a:cubicBezTo>
                  <a:lnTo>
                    <a:pt x="1215" y="619"/>
                  </a:lnTo>
                  <a:cubicBezTo>
                    <a:pt x="1215" y="286"/>
                    <a:pt x="953" y="24"/>
                    <a:pt x="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4" name="Google Shape;14144;p27"/>
            <p:cNvSpPr/>
            <p:nvPr/>
          </p:nvSpPr>
          <p:spPr>
            <a:xfrm>
              <a:off x="4237113" y="3522083"/>
              <a:ext cx="29200" cy="47050"/>
            </a:xfrm>
            <a:custGeom>
              <a:avLst/>
              <a:gdLst/>
              <a:ahLst/>
              <a:cxnLst/>
              <a:rect l="l" t="t" r="r" b="b"/>
              <a:pathLst>
                <a:path w="1168" h="1882" extrusionOk="0">
                  <a:moveTo>
                    <a:pt x="572" y="1"/>
                  </a:moveTo>
                  <a:cubicBezTo>
                    <a:pt x="310" y="1"/>
                    <a:pt x="72" y="191"/>
                    <a:pt x="48" y="453"/>
                  </a:cubicBezTo>
                  <a:cubicBezTo>
                    <a:pt x="0" y="548"/>
                    <a:pt x="72" y="644"/>
                    <a:pt x="191" y="667"/>
                  </a:cubicBezTo>
                  <a:cubicBezTo>
                    <a:pt x="207" y="671"/>
                    <a:pt x="222" y="673"/>
                    <a:pt x="236" y="673"/>
                  </a:cubicBezTo>
                  <a:cubicBezTo>
                    <a:pt x="308" y="673"/>
                    <a:pt x="361" y="624"/>
                    <a:pt x="381" y="525"/>
                  </a:cubicBezTo>
                  <a:cubicBezTo>
                    <a:pt x="429" y="429"/>
                    <a:pt x="500" y="334"/>
                    <a:pt x="595" y="334"/>
                  </a:cubicBezTo>
                  <a:cubicBezTo>
                    <a:pt x="715" y="334"/>
                    <a:pt x="810" y="429"/>
                    <a:pt x="810" y="548"/>
                  </a:cubicBezTo>
                  <a:cubicBezTo>
                    <a:pt x="810" y="667"/>
                    <a:pt x="715" y="739"/>
                    <a:pt x="595" y="739"/>
                  </a:cubicBezTo>
                  <a:cubicBezTo>
                    <a:pt x="500" y="739"/>
                    <a:pt x="429" y="834"/>
                    <a:pt x="429" y="929"/>
                  </a:cubicBezTo>
                  <a:cubicBezTo>
                    <a:pt x="429" y="1025"/>
                    <a:pt x="500" y="1120"/>
                    <a:pt x="595" y="1120"/>
                  </a:cubicBezTo>
                  <a:cubicBezTo>
                    <a:pt x="715" y="1120"/>
                    <a:pt x="810" y="1191"/>
                    <a:pt x="810" y="1310"/>
                  </a:cubicBezTo>
                  <a:cubicBezTo>
                    <a:pt x="810" y="1429"/>
                    <a:pt x="715" y="1525"/>
                    <a:pt x="595" y="1525"/>
                  </a:cubicBezTo>
                  <a:cubicBezTo>
                    <a:pt x="500" y="1525"/>
                    <a:pt x="429" y="1429"/>
                    <a:pt x="381" y="1334"/>
                  </a:cubicBezTo>
                  <a:lnTo>
                    <a:pt x="381" y="1310"/>
                  </a:lnTo>
                  <a:cubicBezTo>
                    <a:pt x="381" y="1215"/>
                    <a:pt x="310" y="1144"/>
                    <a:pt x="214" y="1144"/>
                  </a:cubicBezTo>
                  <a:cubicBezTo>
                    <a:pt x="119" y="1144"/>
                    <a:pt x="24" y="1215"/>
                    <a:pt x="24" y="1310"/>
                  </a:cubicBezTo>
                  <a:lnTo>
                    <a:pt x="24" y="1406"/>
                  </a:lnTo>
                  <a:cubicBezTo>
                    <a:pt x="72" y="1668"/>
                    <a:pt x="310" y="1882"/>
                    <a:pt x="595" y="1882"/>
                  </a:cubicBezTo>
                  <a:cubicBezTo>
                    <a:pt x="905" y="1882"/>
                    <a:pt x="1167" y="1644"/>
                    <a:pt x="1167" y="1310"/>
                  </a:cubicBezTo>
                  <a:cubicBezTo>
                    <a:pt x="1167" y="1168"/>
                    <a:pt x="1096" y="1048"/>
                    <a:pt x="1024" y="929"/>
                  </a:cubicBezTo>
                  <a:cubicBezTo>
                    <a:pt x="1096" y="834"/>
                    <a:pt x="1167" y="691"/>
                    <a:pt x="1167" y="548"/>
                  </a:cubicBezTo>
                  <a:cubicBezTo>
                    <a:pt x="1119" y="239"/>
                    <a:pt x="881" y="1"/>
                    <a:pt x="5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5" name="Google Shape;14145;p27"/>
            <p:cNvSpPr/>
            <p:nvPr/>
          </p:nvSpPr>
          <p:spPr>
            <a:xfrm>
              <a:off x="4200188" y="3521483"/>
              <a:ext cx="30400" cy="47650"/>
            </a:xfrm>
            <a:custGeom>
              <a:avLst/>
              <a:gdLst/>
              <a:ahLst/>
              <a:cxnLst/>
              <a:rect l="l" t="t" r="r" b="b"/>
              <a:pathLst>
                <a:path w="1216" h="1906" extrusionOk="0">
                  <a:moveTo>
                    <a:pt x="596" y="358"/>
                  </a:moveTo>
                  <a:cubicBezTo>
                    <a:pt x="739" y="358"/>
                    <a:pt x="858" y="477"/>
                    <a:pt x="858" y="620"/>
                  </a:cubicBezTo>
                  <a:lnTo>
                    <a:pt x="858" y="1311"/>
                  </a:lnTo>
                  <a:cubicBezTo>
                    <a:pt x="858" y="1430"/>
                    <a:pt x="763" y="1549"/>
                    <a:pt x="620" y="1573"/>
                  </a:cubicBezTo>
                  <a:cubicBezTo>
                    <a:pt x="477" y="1573"/>
                    <a:pt x="358" y="1453"/>
                    <a:pt x="358" y="1311"/>
                  </a:cubicBezTo>
                  <a:lnTo>
                    <a:pt x="358" y="620"/>
                  </a:lnTo>
                  <a:cubicBezTo>
                    <a:pt x="358" y="501"/>
                    <a:pt x="453" y="382"/>
                    <a:pt x="596" y="358"/>
                  </a:cubicBezTo>
                  <a:close/>
                  <a:moveTo>
                    <a:pt x="620" y="1"/>
                  </a:moveTo>
                  <a:cubicBezTo>
                    <a:pt x="263" y="1"/>
                    <a:pt x="1" y="263"/>
                    <a:pt x="1" y="596"/>
                  </a:cubicBezTo>
                  <a:lnTo>
                    <a:pt x="1" y="1287"/>
                  </a:lnTo>
                  <a:cubicBezTo>
                    <a:pt x="1" y="1620"/>
                    <a:pt x="263" y="1882"/>
                    <a:pt x="596" y="1906"/>
                  </a:cubicBezTo>
                  <a:cubicBezTo>
                    <a:pt x="929" y="1906"/>
                    <a:pt x="1215" y="1644"/>
                    <a:pt x="1215" y="1311"/>
                  </a:cubicBezTo>
                  <a:lnTo>
                    <a:pt x="1215" y="620"/>
                  </a:lnTo>
                  <a:cubicBezTo>
                    <a:pt x="1215" y="310"/>
                    <a:pt x="953" y="25"/>
                    <a:pt x="6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6" name="Google Shape;14146;p27"/>
            <p:cNvSpPr/>
            <p:nvPr/>
          </p:nvSpPr>
          <p:spPr>
            <a:xfrm>
              <a:off x="4281763" y="3533408"/>
              <a:ext cx="165525" cy="8950"/>
            </a:xfrm>
            <a:custGeom>
              <a:avLst/>
              <a:gdLst/>
              <a:ahLst/>
              <a:cxnLst/>
              <a:rect l="l" t="t" r="r" b="b"/>
              <a:pathLst>
                <a:path w="6621" h="358" extrusionOk="0">
                  <a:moveTo>
                    <a:pt x="191" y="0"/>
                  </a:moveTo>
                  <a:cubicBezTo>
                    <a:pt x="95" y="0"/>
                    <a:pt x="0" y="72"/>
                    <a:pt x="0" y="143"/>
                  </a:cubicBezTo>
                  <a:cubicBezTo>
                    <a:pt x="0" y="262"/>
                    <a:pt x="72" y="357"/>
                    <a:pt x="191" y="357"/>
                  </a:cubicBezTo>
                  <a:lnTo>
                    <a:pt x="6430" y="357"/>
                  </a:lnTo>
                  <a:cubicBezTo>
                    <a:pt x="6525" y="357"/>
                    <a:pt x="6621" y="310"/>
                    <a:pt x="6621" y="214"/>
                  </a:cubicBezTo>
                  <a:cubicBezTo>
                    <a:pt x="6621" y="95"/>
                    <a:pt x="6549" y="0"/>
                    <a:pt x="64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7" name="Google Shape;14147;p27"/>
            <p:cNvSpPr/>
            <p:nvPr/>
          </p:nvSpPr>
          <p:spPr>
            <a:xfrm>
              <a:off x="4281763" y="3554233"/>
              <a:ext cx="120875" cy="8950"/>
            </a:xfrm>
            <a:custGeom>
              <a:avLst/>
              <a:gdLst/>
              <a:ahLst/>
              <a:cxnLst/>
              <a:rect l="l" t="t" r="r" b="b"/>
              <a:pathLst>
                <a:path w="4835" h="358" extrusionOk="0">
                  <a:moveTo>
                    <a:pt x="191" y="1"/>
                  </a:moveTo>
                  <a:cubicBezTo>
                    <a:pt x="95" y="1"/>
                    <a:pt x="0" y="72"/>
                    <a:pt x="0" y="143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644" y="358"/>
                  </a:lnTo>
                  <a:cubicBezTo>
                    <a:pt x="4739" y="358"/>
                    <a:pt x="4835" y="310"/>
                    <a:pt x="4835" y="215"/>
                  </a:cubicBezTo>
                  <a:cubicBezTo>
                    <a:pt x="4835" y="96"/>
                    <a:pt x="4763" y="1"/>
                    <a:pt x="4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48" name="Google Shape;14148;p27"/>
            <p:cNvSpPr/>
            <p:nvPr/>
          </p:nvSpPr>
          <p:spPr>
            <a:xfrm>
              <a:off x="4177563" y="3313708"/>
              <a:ext cx="293550" cy="297100"/>
            </a:xfrm>
            <a:custGeom>
              <a:avLst/>
              <a:gdLst/>
              <a:ahLst/>
              <a:cxnLst/>
              <a:rect l="l" t="t" r="r" b="b"/>
              <a:pathLst>
                <a:path w="11742" h="11884" extrusionOk="0">
                  <a:moveTo>
                    <a:pt x="11360" y="334"/>
                  </a:moveTo>
                  <a:lnTo>
                    <a:pt x="11384" y="3644"/>
                  </a:lnTo>
                  <a:lnTo>
                    <a:pt x="6597" y="3644"/>
                  </a:lnTo>
                  <a:cubicBezTo>
                    <a:pt x="6550" y="3644"/>
                    <a:pt x="6502" y="3668"/>
                    <a:pt x="6478" y="3692"/>
                  </a:cubicBezTo>
                  <a:lnTo>
                    <a:pt x="5883" y="4263"/>
                  </a:lnTo>
                  <a:lnTo>
                    <a:pt x="5287" y="3692"/>
                  </a:lnTo>
                  <a:cubicBezTo>
                    <a:pt x="5240" y="3668"/>
                    <a:pt x="5192" y="3644"/>
                    <a:pt x="5168" y="3644"/>
                  </a:cubicBezTo>
                  <a:lnTo>
                    <a:pt x="358" y="3644"/>
                  </a:lnTo>
                  <a:lnTo>
                    <a:pt x="358" y="334"/>
                  </a:lnTo>
                  <a:close/>
                  <a:moveTo>
                    <a:pt x="239" y="1"/>
                  </a:moveTo>
                  <a:cubicBezTo>
                    <a:pt x="167" y="1"/>
                    <a:pt x="72" y="96"/>
                    <a:pt x="72" y="191"/>
                  </a:cubicBezTo>
                  <a:lnTo>
                    <a:pt x="72" y="4644"/>
                  </a:lnTo>
                  <a:cubicBezTo>
                    <a:pt x="72" y="4692"/>
                    <a:pt x="96" y="4740"/>
                    <a:pt x="120" y="4740"/>
                  </a:cubicBezTo>
                  <a:cubicBezTo>
                    <a:pt x="167" y="4767"/>
                    <a:pt x="213" y="4779"/>
                    <a:pt x="254" y="4779"/>
                  </a:cubicBezTo>
                  <a:cubicBezTo>
                    <a:pt x="356" y="4779"/>
                    <a:pt x="429" y="4706"/>
                    <a:pt x="429" y="4621"/>
                  </a:cubicBezTo>
                  <a:lnTo>
                    <a:pt x="429" y="4001"/>
                  </a:lnTo>
                  <a:lnTo>
                    <a:pt x="5121" y="4001"/>
                  </a:lnTo>
                  <a:lnTo>
                    <a:pt x="5716" y="4573"/>
                  </a:lnTo>
                  <a:cubicBezTo>
                    <a:pt x="5788" y="4621"/>
                    <a:pt x="5835" y="4621"/>
                    <a:pt x="5907" y="4621"/>
                  </a:cubicBezTo>
                  <a:cubicBezTo>
                    <a:pt x="5954" y="4621"/>
                    <a:pt x="6026" y="4597"/>
                    <a:pt x="6073" y="4573"/>
                  </a:cubicBezTo>
                  <a:lnTo>
                    <a:pt x="6669" y="4001"/>
                  </a:lnTo>
                  <a:lnTo>
                    <a:pt x="11384" y="4001"/>
                  </a:lnTo>
                  <a:lnTo>
                    <a:pt x="11384" y="7312"/>
                  </a:lnTo>
                  <a:lnTo>
                    <a:pt x="6597" y="7312"/>
                  </a:lnTo>
                  <a:cubicBezTo>
                    <a:pt x="6526" y="7312"/>
                    <a:pt x="6502" y="7335"/>
                    <a:pt x="6478" y="7359"/>
                  </a:cubicBezTo>
                  <a:lnTo>
                    <a:pt x="5883" y="7931"/>
                  </a:lnTo>
                  <a:lnTo>
                    <a:pt x="5287" y="7359"/>
                  </a:lnTo>
                  <a:cubicBezTo>
                    <a:pt x="5240" y="7335"/>
                    <a:pt x="5192" y="7312"/>
                    <a:pt x="5168" y="7312"/>
                  </a:cubicBezTo>
                  <a:lnTo>
                    <a:pt x="358" y="7312"/>
                  </a:lnTo>
                  <a:lnTo>
                    <a:pt x="358" y="5430"/>
                  </a:lnTo>
                  <a:cubicBezTo>
                    <a:pt x="358" y="5335"/>
                    <a:pt x="310" y="5240"/>
                    <a:pt x="215" y="5240"/>
                  </a:cubicBezTo>
                  <a:cubicBezTo>
                    <a:pt x="96" y="5240"/>
                    <a:pt x="1" y="5311"/>
                    <a:pt x="1" y="5430"/>
                  </a:cubicBezTo>
                  <a:lnTo>
                    <a:pt x="1" y="11003"/>
                  </a:lnTo>
                  <a:cubicBezTo>
                    <a:pt x="1" y="11146"/>
                    <a:pt x="120" y="11265"/>
                    <a:pt x="286" y="11265"/>
                  </a:cubicBezTo>
                  <a:lnTo>
                    <a:pt x="5073" y="11265"/>
                  </a:lnTo>
                  <a:lnTo>
                    <a:pt x="5669" y="11836"/>
                  </a:lnTo>
                  <a:cubicBezTo>
                    <a:pt x="5716" y="11884"/>
                    <a:pt x="5788" y="11884"/>
                    <a:pt x="5835" y="11884"/>
                  </a:cubicBezTo>
                  <a:cubicBezTo>
                    <a:pt x="5907" y="11884"/>
                    <a:pt x="5954" y="11860"/>
                    <a:pt x="6026" y="11836"/>
                  </a:cubicBezTo>
                  <a:lnTo>
                    <a:pt x="6621" y="11265"/>
                  </a:lnTo>
                  <a:lnTo>
                    <a:pt x="7859" y="11265"/>
                  </a:lnTo>
                  <a:cubicBezTo>
                    <a:pt x="7955" y="11265"/>
                    <a:pt x="8050" y="11193"/>
                    <a:pt x="8050" y="11122"/>
                  </a:cubicBezTo>
                  <a:cubicBezTo>
                    <a:pt x="8050" y="11003"/>
                    <a:pt x="7979" y="10908"/>
                    <a:pt x="7859" y="10908"/>
                  </a:cubicBezTo>
                  <a:lnTo>
                    <a:pt x="6550" y="10908"/>
                  </a:lnTo>
                  <a:cubicBezTo>
                    <a:pt x="6526" y="10908"/>
                    <a:pt x="6478" y="10931"/>
                    <a:pt x="6431" y="10955"/>
                  </a:cubicBezTo>
                  <a:lnTo>
                    <a:pt x="5835" y="11527"/>
                  </a:lnTo>
                  <a:lnTo>
                    <a:pt x="5240" y="10955"/>
                  </a:lnTo>
                  <a:cubicBezTo>
                    <a:pt x="5216" y="10931"/>
                    <a:pt x="5168" y="10908"/>
                    <a:pt x="5121" y="10908"/>
                  </a:cubicBezTo>
                  <a:lnTo>
                    <a:pt x="334" y="10908"/>
                  </a:lnTo>
                  <a:lnTo>
                    <a:pt x="334" y="7597"/>
                  </a:lnTo>
                  <a:lnTo>
                    <a:pt x="5049" y="7597"/>
                  </a:lnTo>
                  <a:lnTo>
                    <a:pt x="5645" y="8169"/>
                  </a:lnTo>
                  <a:cubicBezTo>
                    <a:pt x="5692" y="8217"/>
                    <a:pt x="5764" y="8217"/>
                    <a:pt x="5811" y="8217"/>
                  </a:cubicBezTo>
                  <a:cubicBezTo>
                    <a:pt x="5883" y="8217"/>
                    <a:pt x="5930" y="8193"/>
                    <a:pt x="6002" y="8169"/>
                  </a:cubicBezTo>
                  <a:lnTo>
                    <a:pt x="6597" y="7597"/>
                  </a:lnTo>
                  <a:lnTo>
                    <a:pt x="11289" y="7597"/>
                  </a:lnTo>
                  <a:lnTo>
                    <a:pt x="11289" y="10908"/>
                  </a:lnTo>
                  <a:lnTo>
                    <a:pt x="8669" y="10908"/>
                  </a:lnTo>
                  <a:cubicBezTo>
                    <a:pt x="8574" y="10908"/>
                    <a:pt x="8502" y="10955"/>
                    <a:pt x="8502" y="11050"/>
                  </a:cubicBezTo>
                  <a:cubicBezTo>
                    <a:pt x="8502" y="11170"/>
                    <a:pt x="8550" y="11265"/>
                    <a:pt x="8669" y="11265"/>
                  </a:cubicBezTo>
                  <a:lnTo>
                    <a:pt x="11384" y="11265"/>
                  </a:lnTo>
                  <a:cubicBezTo>
                    <a:pt x="11527" y="11265"/>
                    <a:pt x="11646" y="11146"/>
                    <a:pt x="11646" y="11003"/>
                  </a:cubicBezTo>
                  <a:lnTo>
                    <a:pt x="11646" y="286"/>
                  </a:lnTo>
                  <a:cubicBezTo>
                    <a:pt x="11741" y="120"/>
                    <a:pt x="11622" y="1"/>
                    <a:pt x="114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4149" name="Google Shape;14149;p27"/>
          <p:cNvSpPr/>
          <p:nvPr/>
        </p:nvSpPr>
        <p:spPr>
          <a:xfrm>
            <a:off x="3247951" y="3420895"/>
            <a:ext cx="356019" cy="356139"/>
          </a:xfrm>
          <a:custGeom>
            <a:avLst/>
            <a:gdLst/>
            <a:ahLst/>
            <a:cxnLst/>
            <a:rect l="l" t="t" r="r" b="b"/>
            <a:pathLst>
              <a:path w="11908" h="11912" extrusionOk="0">
                <a:moveTo>
                  <a:pt x="3358" y="6363"/>
                </a:moveTo>
                <a:lnTo>
                  <a:pt x="3358" y="10721"/>
                </a:lnTo>
                <a:lnTo>
                  <a:pt x="1858" y="10721"/>
                </a:lnTo>
                <a:lnTo>
                  <a:pt x="1858" y="6363"/>
                </a:lnTo>
                <a:close/>
                <a:moveTo>
                  <a:pt x="5216" y="1314"/>
                </a:moveTo>
                <a:lnTo>
                  <a:pt x="5216" y="10721"/>
                </a:lnTo>
                <a:lnTo>
                  <a:pt x="3691" y="10721"/>
                </a:lnTo>
                <a:lnTo>
                  <a:pt x="3691" y="1314"/>
                </a:lnTo>
                <a:close/>
                <a:moveTo>
                  <a:pt x="7097" y="2577"/>
                </a:moveTo>
                <a:lnTo>
                  <a:pt x="7097" y="10721"/>
                </a:lnTo>
                <a:lnTo>
                  <a:pt x="5573" y="10721"/>
                </a:lnTo>
                <a:lnTo>
                  <a:pt x="5573" y="2577"/>
                </a:lnTo>
                <a:close/>
                <a:moveTo>
                  <a:pt x="8931" y="8864"/>
                </a:moveTo>
                <a:lnTo>
                  <a:pt x="8931" y="10721"/>
                </a:lnTo>
                <a:lnTo>
                  <a:pt x="7406" y="10721"/>
                </a:lnTo>
                <a:lnTo>
                  <a:pt x="7406" y="8864"/>
                </a:lnTo>
                <a:close/>
                <a:moveTo>
                  <a:pt x="939" y="1"/>
                </a:moveTo>
                <a:cubicBezTo>
                  <a:pt x="834" y="1"/>
                  <a:pt x="738" y="88"/>
                  <a:pt x="738" y="195"/>
                </a:cubicBezTo>
                <a:lnTo>
                  <a:pt x="738" y="1005"/>
                </a:lnTo>
                <a:lnTo>
                  <a:pt x="476" y="1005"/>
                </a:lnTo>
                <a:cubicBezTo>
                  <a:pt x="381" y="1005"/>
                  <a:pt x="334" y="1052"/>
                  <a:pt x="310" y="1124"/>
                </a:cubicBezTo>
                <a:cubicBezTo>
                  <a:pt x="262" y="1243"/>
                  <a:pt x="357" y="1362"/>
                  <a:pt x="476" y="1362"/>
                </a:cubicBezTo>
                <a:lnTo>
                  <a:pt x="715" y="1362"/>
                </a:lnTo>
                <a:lnTo>
                  <a:pt x="715" y="2243"/>
                </a:lnTo>
                <a:lnTo>
                  <a:pt x="500" y="2243"/>
                </a:lnTo>
                <a:cubicBezTo>
                  <a:pt x="429" y="2243"/>
                  <a:pt x="334" y="2315"/>
                  <a:pt x="334" y="2386"/>
                </a:cubicBezTo>
                <a:cubicBezTo>
                  <a:pt x="334" y="2505"/>
                  <a:pt x="381" y="2600"/>
                  <a:pt x="500" y="2600"/>
                </a:cubicBezTo>
                <a:lnTo>
                  <a:pt x="715" y="2600"/>
                </a:lnTo>
                <a:lnTo>
                  <a:pt x="715" y="3505"/>
                </a:lnTo>
                <a:lnTo>
                  <a:pt x="500" y="3505"/>
                </a:lnTo>
                <a:cubicBezTo>
                  <a:pt x="429" y="3505"/>
                  <a:pt x="334" y="3553"/>
                  <a:pt x="334" y="3648"/>
                </a:cubicBezTo>
                <a:cubicBezTo>
                  <a:pt x="334" y="3767"/>
                  <a:pt x="381" y="3863"/>
                  <a:pt x="500" y="3863"/>
                </a:cubicBezTo>
                <a:lnTo>
                  <a:pt x="715" y="3863"/>
                </a:lnTo>
                <a:lnTo>
                  <a:pt x="715" y="4744"/>
                </a:lnTo>
                <a:lnTo>
                  <a:pt x="500" y="4744"/>
                </a:lnTo>
                <a:cubicBezTo>
                  <a:pt x="429" y="4744"/>
                  <a:pt x="334" y="4815"/>
                  <a:pt x="334" y="4887"/>
                </a:cubicBezTo>
                <a:cubicBezTo>
                  <a:pt x="334" y="5006"/>
                  <a:pt x="381" y="5101"/>
                  <a:pt x="500" y="5101"/>
                </a:cubicBezTo>
                <a:lnTo>
                  <a:pt x="715" y="5101"/>
                </a:lnTo>
                <a:lnTo>
                  <a:pt x="715" y="6006"/>
                </a:lnTo>
                <a:lnTo>
                  <a:pt x="500" y="6006"/>
                </a:lnTo>
                <a:cubicBezTo>
                  <a:pt x="429" y="6006"/>
                  <a:pt x="334" y="6053"/>
                  <a:pt x="334" y="6149"/>
                </a:cubicBezTo>
                <a:cubicBezTo>
                  <a:pt x="334" y="6268"/>
                  <a:pt x="381" y="6363"/>
                  <a:pt x="500" y="6363"/>
                </a:cubicBezTo>
                <a:lnTo>
                  <a:pt x="715" y="6363"/>
                </a:lnTo>
                <a:lnTo>
                  <a:pt x="715" y="7244"/>
                </a:lnTo>
                <a:lnTo>
                  <a:pt x="500" y="7244"/>
                </a:lnTo>
                <a:cubicBezTo>
                  <a:pt x="429" y="7244"/>
                  <a:pt x="334" y="7316"/>
                  <a:pt x="334" y="7387"/>
                </a:cubicBezTo>
                <a:cubicBezTo>
                  <a:pt x="334" y="7506"/>
                  <a:pt x="381" y="7601"/>
                  <a:pt x="500" y="7601"/>
                </a:cubicBezTo>
                <a:lnTo>
                  <a:pt x="715" y="7601"/>
                </a:lnTo>
                <a:lnTo>
                  <a:pt x="715" y="8506"/>
                </a:lnTo>
                <a:lnTo>
                  <a:pt x="500" y="8506"/>
                </a:lnTo>
                <a:cubicBezTo>
                  <a:pt x="429" y="8506"/>
                  <a:pt x="334" y="8554"/>
                  <a:pt x="334" y="8649"/>
                </a:cubicBezTo>
                <a:cubicBezTo>
                  <a:pt x="334" y="8768"/>
                  <a:pt x="381" y="8864"/>
                  <a:pt x="500" y="8864"/>
                </a:cubicBezTo>
                <a:lnTo>
                  <a:pt x="715" y="8864"/>
                </a:lnTo>
                <a:lnTo>
                  <a:pt x="715" y="9745"/>
                </a:lnTo>
                <a:lnTo>
                  <a:pt x="500" y="9745"/>
                </a:lnTo>
                <a:cubicBezTo>
                  <a:pt x="429" y="9745"/>
                  <a:pt x="334" y="9816"/>
                  <a:pt x="334" y="9888"/>
                </a:cubicBezTo>
                <a:cubicBezTo>
                  <a:pt x="334" y="10007"/>
                  <a:pt x="381" y="10102"/>
                  <a:pt x="500" y="10102"/>
                </a:cubicBezTo>
                <a:lnTo>
                  <a:pt x="715" y="10102"/>
                </a:lnTo>
                <a:lnTo>
                  <a:pt x="715" y="10721"/>
                </a:lnTo>
                <a:lnTo>
                  <a:pt x="310" y="10721"/>
                </a:lnTo>
                <a:cubicBezTo>
                  <a:pt x="143" y="10721"/>
                  <a:pt x="0" y="10840"/>
                  <a:pt x="0" y="11031"/>
                </a:cubicBezTo>
                <a:lnTo>
                  <a:pt x="0" y="11721"/>
                </a:lnTo>
                <a:cubicBezTo>
                  <a:pt x="0" y="11793"/>
                  <a:pt x="95" y="11888"/>
                  <a:pt x="191" y="11888"/>
                </a:cubicBezTo>
                <a:lnTo>
                  <a:pt x="2691" y="11888"/>
                </a:lnTo>
                <a:cubicBezTo>
                  <a:pt x="2715" y="11888"/>
                  <a:pt x="2739" y="11888"/>
                  <a:pt x="2763" y="11864"/>
                </a:cubicBezTo>
                <a:cubicBezTo>
                  <a:pt x="2882" y="11721"/>
                  <a:pt x="2810" y="11555"/>
                  <a:pt x="2644" y="11555"/>
                </a:cubicBezTo>
                <a:lnTo>
                  <a:pt x="357" y="11555"/>
                </a:lnTo>
                <a:lnTo>
                  <a:pt x="357" y="11078"/>
                </a:lnTo>
                <a:lnTo>
                  <a:pt x="11550" y="11078"/>
                </a:lnTo>
                <a:lnTo>
                  <a:pt x="11550" y="11555"/>
                </a:lnTo>
                <a:lnTo>
                  <a:pt x="3477" y="11555"/>
                </a:lnTo>
                <a:cubicBezTo>
                  <a:pt x="3406" y="11555"/>
                  <a:pt x="3310" y="11626"/>
                  <a:pt x="3310" y="11721"/>
                </a:cubicBezTo>
                <a:cubicBezTo>
                  <a:pt x="3310" y="11840"/>
                  <a:pt x="3358" y="11912"/>
                  <a:pt x="3477" y="11912"/>
                </a:cubicBezTo>
                <a:lnTo>
                  <a:pt x="11622" y="11912"/>
                </a:lnTo>
                <a:cubicBezTo>
                  <a:pt x="11765" y="11912"/>
                  <a:pt x="11907" y="11793"/>
                  <a:pt x="11907" y="11626"/>
                </a:cubicBezTo>
                <a:lnTo>
                  <a:pt x="11907" y="11054"/>
                </a:lnTo>
                <a:cubicBezTo>
                  <a:pt x="11907" y="10840"/>
                  <a:pt x="11788" y="10721"/>
                  <a:pt x="11622" y="10721"/>
                </a:cubicBezTo>
                <a:lnTo>
                  <a:pt x="11122" y="10721"/>
                </a:lnTo>
                <a:lnTo>
                  <a:pt x="11122" y="3743"/>
                </a:lnTo>
                <a:cubicBezTo>
                  <a:pt x="11122" y="3577"/>
                  <a:pt x="11026" y="3505"/>
                  <a:pt x="10883" y="3505"/>
                </a:cubicBezTo>
                <a:lnTo>
                  <a:pt x="9097" y="3505"/>
                </a:lnTo>
                <a:cubicBezTo>
                  <a:pt x="9026" y="3505"/>
                  <a:pt x="8931" y="3577"/>
                  <a:pt x="8931" y="3672"/>
                </a:cubicBezTo>
                <a:lnTo>
                  <a:pt x="8931" y="4958"/>
                </a:lnTo>
                <a:cubicBezTo>
                  <a:pt x="8931" y="4982"/>
                  <a:pt x="8954" y="5053"/>
                  <a:pt x="8978" y="5077"/>
                </a:cubicBezTo>
                <a:cubicBezTo>
                  <a:pt x="9025" y="5104"/>
                  <a:pt x="9069" y="5115"/>
                  <a:pt x="9110" y="5115"/>
                </a:cubicBezTo>
                <a:cubicBezTo>
                  <a:pt x="9214" y="5115"/>
                  <a:pt x="9288" y="5037"/>
                  <a:pt x="9288" y="4934"/>
                </a:cubicBezTo>
                <a:lnTo>
                  <a:pt x="9288" y="3815"/>
                </a:lnTo>
                <a:lnTo>
                  <a:pt x="10812" y="3815"/>
                </a:lnTo>
                <a:lnTo>
                  <a:pt x="10812" y="10721"/>
                </a:lnTo>
                <a:lnTo>
                  <a:pt x="9288" y="10721"/>
                </a:lnTo>
                <a:lnTo>
                  <a:pt x="9288" y="5768"/>
                </a:lnTo>
                <a:cubicBezTo>
                  <a:pt x="9288" y="5672"/>
                  <a:pt x="9216" y="5577"/>
                  <a:pt x="9145" y="5577"/>
                </a:cubicBezTo>
                <a:cubicBezTo>
                  <a:pt x="9026" y="5577"/>
                  <a:pt x="8931" y="5649"/>
                  <a:pt x="8931" y="5768"/>
                </a:cubicBezTo>
                <a:lnTo>
                  <a:pt x="8931" y="8506"/>
                </a:lnTo>
                <a:lnTo>
                  <a:pt x="7406" y="8506"/>
                </a:lnTo>
                <a:lnTo>
                  <a:pt x="7406" y="2481"/>
                </a:lnTo>
                <a:cubicBezTo>
                  <a:pt x="7406" y="2338"/>
                  <a:pt x="7287" y="2243"/>
                  <a:pt x="7168" y="2243"/>
                </a:cubicBezTo>
                <a:lnTo>
                  <a:pt x="5573" y="2243"/>
                </a:lnTo>
                <a:lnTo>
                  <a:pt x="5573" y="1243"/>
                </a:lnTo>
                <a:cubicBezTo>
                  <a:pt x="5573" y="1076"/>
                  <a:pt x="5454" y="1005"/>
                  <a:pt x="5335" y="1005"/>
                </a:cubicBezTo>
                <a:lnTo>
                  <a:pt x="3596" y="1005"/>
                </a:lnTo>
                <a:cubicBezTo>
                  <a:pt x="3453" y="1005"/>
                  <a:pt x="3358" y="1124"/>
                  <a:pt x="3358" y="1243"/>
                </a:cubicBezTo>
                <a:lnTo>
                  <a:pt x="3358" y="6006"/>
                </a:lnTo>
                <a:lnTo>
                  <a:pt x="1762" y="6006"/>
                </a:lnTo>
                <a:cubicBezTo>
                  <a:pt x="1596" y="6006"/>
                  <a:pt x="1524" y="6125"/>
                  <a:pt x="1524" y="6244"/>
                </a:cubicBezTo>
                <a:lnTo>
                  <a:pt x="1524" y="10721"/>
                </a:lnTo>
                <a:lnTo>
                  <a:pt x="1096" y="10721"/>
                </a:lnTo>
                <a:lnTo>
                  <a:pt x="1096" y="195"/>
                </a:lnTo>
                <a:cubicBezTo>
                  <a:pt x="1096" y="100"/>
                  <a:pt x="1048" y="52"/>
                  <a:pt x="977" y="5"/>
                </a:cubicBezTo>
                <a:cubicBezTo>
                  <a:pt x="964" y="2"/>
                  <a:pt x="952" y="1"/>
                  <a:pt x="939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4150" name="Google Shape;14150;p27"/>
          <p:cNvGrpSpPr/>
          <p:nvPr/>
        </p:nvGrpSpPr>
        <p:grpSpPr>
          <a:xfrm>
            <a:off x="2543093" y="3421058"/>
            <a:ext cx="354584" cy="354614"/>
            <a:chOff x="3194038" y="3313708"/>
            <a:chExt cx="296500" cy="296525"/>
          </a:xfrm>
        </p:grpSpPr>
        <p:sp>
          <p:nvSpPr>
            <p:cNvPr id="14151" name="Google Shape;14151;p27"/>
            <p:cNvSpPr/>
            <p:nvPr/>
          </p:nvSpPr>
          <p:spPr>
            <a:xfrm>
              <a:off x="3213088" y="3332633"/>
              <a:ext cx="124450" cy="122800"/>
            </a:xfrm>
            <a:custGeom>
              <a:avLst/>
              <a:gdLst/>
              <a:ahLst/>
              <a:cxnLst/>
              <a:rect l="l" t="t" r="r" b="b"/>
              <a:pathLst>
                <a:path w="4978" h="4912" extrusionOk="0">
                  <a:moveTo>
                    <a:pt x="2569" y="1"/>
                  </a:moveTo>
                  <a:cubicBezTo>
                    <a:pt x="2523" y="1"/>
                    <a:pt x="2476" y="2"/>
                    <a:pt x="2429" y="6"/>
                  </a:cubicBezTo>
                  <a:cubicBezTo>
                    <a:pt x="1762" y="6"/>
                    <a:pt x="1167" y="268"/>
                    <a:pt x="715" y="720"/>
                  </a:cubicBezTo>
                  <a:cubicBezTo>
                    <a:pt x="286" y="1149"/>
                    <a:pt x="0" y="1792"/>
                    <a:pt x="0" y="2411"/>
                  </a:cubicBezTo>
                  <a:cubicBezTo>
                    <a:pt x="0" y="3006"/>
                    <a:pt x="215" y="3602"/>
                    <a:pt x="596" y="4054"/>
                  </a:cubicBezTo>
                  <a:cubicBezTo>
                    <a:pt x="631" y="4090"/>
                    <a:pt x="685" y="4108"/>
                    <a:pt x="738" y="4108"/>
                  </a:cubicBezTo>
                  <a:cubicBezTo>
                    <a:pt x="792" y="4108"/>
                    <a:pt x="846" y="4090"/>
                    <a:pt x="881" y="4054"/>
                  </a:cubicBezTo>
                  <a:cubicBezTo>
                    <a:pt x="929" y="3983"/>
                    <a:pt x="905" y="3887"/>
                    <a:pt x="881" y="3840"/>
                  </a:cubicBezTo>
                  <a:cubicBezTo>
                    <a:pt x="548" y="3459"/>
                    <a:pt x="357" y="2935"/>
                    <a:pt x="357" y="2435"/>
                  </a:cubicBezTo>
                  <a:cubicBezTo>
                    <a:pt x="357" y="1863"/>
                    <a:pt x="596" y="1363"/>
                    <a:pt x="1000" y="982"/>
                  </a:cubicBezTo>
                  <a:cubicBezTo>
                    <a:pt x="1381" y="601"/>
                    <a:pt x="1905" y="363"/>
                    <a:pt x="2453" y="363"/>
                  </a:cubicBezTo>
                  <a:cubicBezTo>
                    <a:pt x="3025" y="363"/>
                    <a:pt x="3549" y="553"/>
                    <a:pt x="3977" y="958"/>
                  </a:cubicBezTo>
                  <a:cubicBezTo>
                    <a:pt x="4382" y="1339"/>
                    <a:pt x="4596" y="1863"/>
                    <a:pt x="4596" y="2459"/>
                  </a:cubicBezTo>
                  <a:lnTo>
                    <a:pt x="4596" y="4578"/>
                  </a:lnTo>
                  <a:lnTo>
                    <a:pt x="2477" y="4578"/>
                  </a:lnTo>
                  <a:cubicBezTo>
                    <a:pt x="2120" y="4578"/>
                    <a:pt x="1762" y="4483"/>
                    <a:pt x="1477" y="4316"/>
                  </a:cubicBezTo>
                  <a:cubicBezTo>
                    <a:pt x="1450" y="4296"/>
                    <a:pt x="1421" y="4287"/>
                    <a:pt x="1393" y="4287"/>
                  </a:cubicBezTo>
                  <a:cubicBezTo>
                    <a:pt x="1322" y="4287"/>
                    <a:pt x="1256" y="4343"/>
                    <a:pt x="1239" y="4411"/>
                  </a:cubicBezTo>
                  <a:cubicBezTo>
                    <a:pt x="1191" y="4483"/>
                    <a:pt x="1262" y="4578"/>
                    <a:pt x="1310" y="4602"/>
                  </a:cubicBezTo>
                  <a:cubicBezTo>
                    <a:pt x="1667" y="4816"/>
                    <a:pt x="2096" y="4911"/>
                    <a:pt x="2501" y="4911"/>
                  </a:cubicBezTo>
                  <a:lnTo>
                    <a:pt x="4739" y="4911"/>
                  </a:lnTo>
                  <a:cubicBezTo>
                    <a:pt x="4882" y="4911"/>
                    <a:pt x="4977" y="4792"/>
                    <a:pt x="4977" y="4673"/>
                  </a:cubicBezTo>
                  <a:lnTo>
                    <a:pt x="4977" y="2459"/>
                  </a:lnTo>
                  <a:cubicBezTo>
                    <a:pt x="4977" y="1839"/>
                    <a:pt x="4763" y="1244"/>
                    <a:pt x="4358" y="792"/>
                  </a:cubicBezTo>
                  <a:cubicBezTo>
                    <a:pt x="3825" y="303"/>
                    <a:pt x="3210" y="1"/>
                    <a:pt x="25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2" name="Google Shape;14152;p27"/>
            <p:cNvSpPr/>
            <p:nvPr/>
          </p:nvSpPr>
          <p:spPr>
            <a:xfrm>
              <a:off x="3349413" y="3468508"/>
              <a:ext cx="122675" cy="123850"/>
            </a:xfrm>
            <a:custGeom>
              <a:avLst/>
              <a:gdLst/>
              <a:ahLst/>
              <a:cxnLst/>
              <a:rect l="l" t="t" r="r" b="b"/>
              <a:pathLst>
                <a:path w="4907" h="4954" extrusionOk="0">
                  <a:moveTo>
                    <a:pt x="144" y="0"/>
                  </a:moveTo>
                  <a:cubicBezTo>
                    <a:pt x="48" y="0"/>
                    <a:pt x="1" y="72"/>
                    <a:pt x="1" y="167"/>
                  </a:cubicBezTo>
                  <a:lnTo>
                    <a:pt x="1" y="1834"/>
                  </a:lnTo>
                  <a:cubicBezTo>
                    <a:pt x="1" y="1858"/>
                    <a:pt x="25" y="1882"/>
                    <a:pt x="25" y="1905"/>
                  </a:cubicBezTo>
                  <a:cubicBezTo>
                    <a:pt x="73" y="1940"/>
                    <a:pt x="120" y="1955"/>
                    <a:pt x="162" y="1955"/>
                  </a:cubicBezTo>
                  <a:cubicBezTo>
                    <a:pt x="263" y="1955"/>
                    <a:pt x="334" y="1871"/>
                    <a:pt x="334" y="1786"/>
                  </a:cubicBezTo>
                  <a:lnTo>
                    <a:pt x="334" y="358"/>
                  </a:lnTo>
                  <a:lnTo>
                    <a:pt x="2620" y="358"/>
                  </a:lnTo>
                  <a:cubicBezTo>
                    <a:pt x="2811" y="358"/>
                    <a:pt x="2954" y="405"/>
                    <a:pt x="3120" y="453"/>
                  </a:cubicBezTo>
                  <a:cubicBezTo>
                    <a:pt x="4049" y="810"/>
                    <a:pt x="4597" y="1620"/>
                    <a:pt x="4597" y="2501"/>
                  </a:cubicBezTo>
                  <a:cubicBezTo>
                    <a:pt x="4597" y="3072"/>
                    <a:pt x="4335" y="3572"/>
                    <a:pt x="3954" y="3977"/>
                  </a:cubicBezTo>
                  <a:cubicBezTo>
                    <a:pt x="3573" y="4358"/>
                    <a:pt x="3025" y="4596"/>
                    <a:pt x="2501" y="4596"/>
                  </a:cubicBezTo>
                  <a:cubicBezTo>
                    <a:pt x="1930" y="4596"/>
                    <a:pt x="1430" y="4382"/>
                    <a:pt x="1001" y="4025"/>
                  </a:cubicBezTo>
                  <a:cubicBezTo>
                    <a:pt x="620" y="3644"/>
                    <a:pt x="382" y="3144"/>
                    <a:pt x="358" y="2596"/>
                  </a:cubicBezTo>
                  <a:cubicBezTo>
                    <a:pt x="358" y="2501"/>
                    <a:pt x="263" y="2429"/>
                    <a:pt x="167" y="2429"/>
                  </a:cubicBezTo>
                  <a:cubicBezTo>
                    <a:pt x="96" y="2429"/>
                    <a:pt x="1" y="2501"/>
                    <a:pt x="1" y="2596"/>
                  </a:cubicBezTo>
                  <a:cubicBezTo>
                    <a:pt x="25" y="3215"/>
                    <a:pt x="286" y="3811"/>
                    <a:pt x="763" y="4263"/>
                  </a:cubicBezTo>
                  <a:cubicBezTo>
                    <a:pt x="1215" y="4716"/>
                    <a:pt x="1834" y="4954"/>
                    <a:pt x="2477" y="4954"/>
                  </a:cubicBezTo>
                  <a:lnTo>
                    <a:pt x="2501" y="4954"/>
                  </a:lnTo>
                  <a:cubicBezTo>
                    <a:pt x="3144" y="4954"/>
                    <a:pt x="3740" y="4692"/>
                    <a:pt x="4192" y="4239"/>
                  </a:cubicBezTo>
                  <a:cubicBezTo>
                    <a:pt x="4645" y="3787"/>
                    <a:pt x="4906" y="3168"/>
                    <a:pt x="4906" y="2548"/>
                  </a:cubicBezTo>
                  <a:cubicBezTo>
                    <a:pt x="4906" y="1882"/>
                    <a:pt x="4668" y="1262"/>
                    <a:pt x="4192" y="786"/>
                  </a:cubicBezTo>
                  <a:cubicBezTo>
                    <a:pt x="3716" y="286"/>
                    <a:pt x="3097" y="0"/>
                    <a:pt x="24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3" name="Google Shape;14153;p27"/>
            <p:cNvSpPr/>
            <p:nvPr/>
          </p:nvSpPr>
          <p:spPr>
            <a:xfrm>
              <a:off x="3349413" y="3313708"/>
              <a:ext cx="141125" cy="142325"/>
            </a:xfrm>
            <a:custGeom>
              <a:avLst/>
              <a:gdLst/>
              <a:ahLst/>
              <a:cxnLst/>
              <a:rect l="l" t="t" r="r" b="b"/>
              <a:pathLst>
                <a:path w="5645" h="5693" extrusionOk="0">
                  <a:moveTo>
                    <a:pt x="2858" y="334"/>
                  </a:moveTo>
                  <a:cubicBezTo>
                    <a:pt x="3525" y="334"/>
                    <a:pt x="4121" y="596"/>
                    <a:pt x="4597" y="1072"/>
                  </a:cubicBezTo>
                  <a:cubicBezTo>
                    <a:pt x="5073" y="1549"/>
                    <a:pt x="5311" y="2144"/>
                    <a:pt x="5335" y="2811"/>
                  </a:cubicBezTo>
                  <a:cubicBezTo>
                    <a:pt x="5335" y="3501"/>
                    <a:pt x="5097" y="4120"/>
                    <a:pt x="4621" y="4597"/>
                  </a:cubicBezTo>
                  <a:cubicBezTo>
                    <a:pt x="4144" y="5073"/>
                    <a:pt x="3525" y="5335"/>
                    <a:pt x="2835" y="5335"/>
                  </a:cubicBezTo>
                  <a:lnTo>
                    <a:pt x="334" y="5335"/>
                  </a:lnTo>
                  <a:lnTo>
                    <a:pt x="334" y="2834"/>
                  </a:lnTo>
                  <a:cubicBezTo>
                    <a:pt x="334" y="2144"/>
                    <a:pt x="596" y="1525"/>
                    <a:pt x="1072" y="1048"/>
                  </a:cubicBezTo>
                  <a:cubicBezTo>
                    <a:pt x="1549" y="572"/>
                    <a:pt x="2168" y="334"/>
                    <a:pt x="2858" y="334"/>
                  </a:cubicBezTo>
                  <a:close/>
                  <a:moveTo>
                    <a:pt x="2805" y="0"/>
                  </a:moveTo>
                  <a:cubicBezTo>
                    <a:pt x="1517" y="0"/>
                    <a:pt x="377" y="854"/>
                    <a:pt x="1" y="2287"/>
                  </a:cubicBezTo>
                  <a:lnTo>
                    <a:pt x="1" y="2358"/>
                  </a:lnTo>
                  <a:lnTo>
                    <a:pt x="1" y="5668"/>
                  </a:lnTo>
                  <a:cubicBezTo>
                    <a:pt x="1" y="5668"/>
                    <a:pt x="1" y="5692"/>
                    <a:pt x="25" y="5692"/>
                  </a:cubicBezTo>
                  <a:lnTo>
                    <a:pt x="215" y="5692"/>
                  </a:lnTo>
                  <a:lnTo>
                    <a:pt x="215" y="5668"/>
                  </a:lnTo>
                  <a:lnTo>
                    <a:pt x="3359" y="5668"/>
                  </a:lnTo>
                  <a:cubicBezTo>
                    <a:pt x="4811" y="5287"/>
                    <a:pt x="5645" y="4097"/>
                    <a:pt x="5645" y="2811"/>
                  </a:cubicBezTo>
                  <a:cubicBezTo>
                    <a:pt x="5645" y="2072"/>
                    <a:pt x="5359" y="1382"/>
                    <a:pt x="4811" y="834"/>
                  </a:cubicBezTo>
                  <a:cubicBezTo>
                    <a:pt x="4287" y="310"/>
                    <a:pt x="3597" y="1"/>
                    <a:pt x="2858" y="1"/>
                  </a:cubicBezTo>
                  <a:cubicBezTo>
                    <a:pt x="2841" y="0"/>
                    <a:pt x="2823" y="0"/>
                    <a:pt x="28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4" name="Google Shape;14154;p27"/>
            <p:cNvSpPr/>
            <p:nvPr/>
          </p:nvSpPr>
          <p:spPr>
            <a:xfrm>
              <a:off x="3194038" y="3468508"/>
              <a:ext cx="142300" cy="141725"/>
            </a:xfrm>
            <a:custGeom>
              <a:avLst/>
              <a:gdLst/>
              <a:ahLst/>
              <a:cxnLst/>
              <a:rect l="l" t="t" r="r" b="b"/>
              <a:pathLst>
                <a:path w="5692" h="5669" extrusionOk="0">
                  <a:moveTo>
                    <a:pt x="5311" y="358"/>
                  </a:moveTo>
                  <a:lnTo>
                    <a:pt x="5311" y="2858"/>
                  </a:lnTo>
                  <a:lnTo>
                    <a:pt x="5335" y="2858"/>
                  </a:lnTo>
                  <a:cubicBezTo>
                    <a:pt x="5335" y="3549"/>
                    <a:pt x="5049" y="4168"/>
                    <a:pt x="4573" y="4644"/>
                  </a:cubicBezTo>
                  <a:cubicBezTo>
                    <a:pt x="4096" y="5120"/>
                    <a:pt x="3477" y="5359"/>
                    <a:pt x="2834" y="5359"/>
                  </a:cubicBezTo>
                  <a:lnTo>
                    <a:pt x="2786" y="5359"/>
                  </a:lnTo>
                  <a:cubicBezTo>
                    <a:pt x="2143" y="5359"/>
                    <a:pt x="1548" y="5097"/>
                    <a:pt x="1072" y="4620"/>
                  </a:cubicBezTo>
                  <a:cubicBezTo>
                    <a:pt x="595" y="4144"/>
                    <a:pt x="357" y="3549"/>
                    <a:pt x="310" y="2882"/>
                  </a:cubicBezTo>
                  <a:cubicBezTo>
                    <a:pt x="310" y="2215"/>
                    <a:pt x="572" y="1596"/>
                    <a:pt x="1024" y="1096"/>
                  </a:cubicBezTo>
                  <a:cubicBezTo>
                    <a:pt x="1500" y="619"/>
                    <a:pt x="2143" y="358"/>
                    <a:pt x="2810" y="358"/>
                  </a:cubicBezTo>
                  <a:close/>
                  <a:moveTo>
                    <a:pt x="2858" y="0"/>
                  </a:moveTo>
                  <a:cubicBezTo>
                    <a:pt x="2072" y="0"/>
                    <a:pt x="1358" y="310"/>
                    <a:pt x="834" y="834"/>
                  </a:cubicBezTo>
                  <a:cubicBezTo>
                    <a:pt x="286" y="1382"/>
                    <a:pt x="0" y="2120"/>
                    <a:pt x="24" y="2858"/>
                  </a:cubicBezTo>
                  <a:cubicBezTo>
                    <a:pt x="24" y="3620"/>
                    <a:pt x="334" y="4287"/>
                    <a:pt x="857" y="4835"/>
                  </a:cubicBezTo>
                  <a:cubicBezTo>
                    <a:pt x="1405" y="5359"/>
                    <a:pt x="2072" y="5668"/>
                    <a:pt x="2834" y="5668"/>
                  </a:cubicBezTo>
                  <a:lnTo>
                    <a:pt x="2858" y="5668"/>
                  </a:lnTo>
                  <a:cubicBezTo>
                    <a:pt x="3596" y="5668"/>
                    <a:pt x="4311" y="5359"/>
                    <a:pt x="4858" y="4858"/>
                  </a:cubicBezTo>
                  <a:cubicBezTo>
                    <a:pt x="5382" y="4335"/>
                    <a:pt x="5692" y="3620"/>
                    <a:pt x="5692" y="2834"/>
                  </a:cubicBezTo>
                  <a:lnTo>
                    <a:pt x="5692" y="238"/>
                  </a:lnTo>
                  <a:cubicBezTo>
                    <a:pt x="5668" y="119"/>
                    <a:pt x="5573" y="0"/>
                    <a:pt x="54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5" name="Google Shape;14155;p27"/>
            <p:cNvSpPr/>
            <p:nvPr/>
          </p:nvSpPr>
          <p:spPr>
            <a:xfrm>
              <a:off x="3386938" y="3362533"/>
              <a:ext cx="66100" cy="8950"/>
            </a:xfrm>
            <a:custGeom>
              <a:avLst/>
              <a:gdLst/>
              <a:ahLst/>
              <a:cxnLst/>
              <a:rect l="l" t="t" r="r" b="b"/>
              <a:pathLst>
                <a:path w="2644" h="358" extrusionOk="0">
                  <a:moveTo>
                    <a:pt x="167" y="0"/>
                  </a:moveTo>
                  <a:cubicBezTo>
                    <a:pt x="71" y="0"/>
                    <a:pt x="24" y="48"/>
                    <a:pt x="0" y="143"/>
                  </a:cubicBezTo>
                  <a:cubicBezTo>
                    <a:pt x="0" y="239"/>
                    <a:pt x="71" y="358"/>
                    <a:pt x="167" y="358"/>
                  </a:cubicBezTo>
                  <a:lnTo>
                    <a:pt x="2429" y="358"/>
                  </a:lnTo>
                  <a:cubicBezTo>
                    <a:pt x="2524" y="358"/>
                    <a:pt x="2572" y="286"/>
                    <a:pt x="2620" y="191"/>
                  </a:cubicBezTo>
                  <a:cubicBezTo>
                    <a:pt x="2643" y="72"/>
                    <a:pt x="2548" y="0"/>
                    <a:pt x="24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6" name="Google Shape;14156;p27"/>
            <p:cNvSpPr/>
            <p:nvPr/>
          </p:nvSpPr>
          <p:spPr>
            <a:xfrm>
              <a:off x="3386338" y="3380383"/>
              <a:ext cx="67300" cy="8950"/>
            </a:xfrm>
            <a:custGeom>
              <a:avLst/>
              <a:gdLst/>
              <a:ahLst/>
              <a:cxnLst/>
              <a:rect l="l" t="t" r="r" b="b"/>
              <a:pathLst>
                <a:path w="2692" h="358" extrusionOk="0">
                  <a:moveTo>
                    <a:pt x="215" y="1"/>
                  </a:moveTo>
                  <a:cubicBezTo>
                    <a:pt x="119" y="1"/>
                    <a:pt x="72" y="48"/>
                    <a:pt x="48" y="144"/>
                  </a:cubicBezTo>
                  <a:cubicBezTo>
                    <a:pt x="0" y="263"/>
                    <a:pt x="95" y="358"/>
                    <a:pt x="215" y="358"/>
                  </a:cubicBezTo>
                  <a:lnTo>
                    <a:pt x="2477" y="358"/>
                  </a:lnTo>
                  <a:cubicBezTo>
                    <a:pt x="2596" y="358"/>
                    <a:pt x="2691" y="263"/>
                    <a:pt x="2667" y="144"/>
                  </a:cubicBezTo>
                  <a:cubicBezTo>
                    <a:pt x="2644" y="48"/>
                    <a:pt x="2548" y="1"/>
                    <a:pt x="2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7" name="Google Shape;14157;p27"/>
            <p:cNvSpPr/>
            <p:nvPr/>
          </p:nvSpPr>
          <p:spPr>
            <a:xfrm>
              <a:off x="3400613" y="3398858"/>
              <a:ext cx="38725" cy="8950"/>
            </a:xfrm>
            <a:custGeom>
              <a:avLst/>
              <a:gdLst/>
              <a:ahLst/>
              <a:cxnLst/>
              <a:rect l="l" t="t" r="r" b="b"/>
              <a:pathLst>
                <a:path w="1549" h="358" extrusionOk="0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1358" y="357"/>
                  </a:lnTo>
                  <a:cubicBezTo>
                    <a:pt x="1477" y="357"/>
                    <a:pt x="1549" y="262"/>
                    <a:pt x="1525" y="143"/>
                  </a:cubicBezTo>
                  <a:cubicBezTo>
                    <a:pt x="1501" y="48"/>
                    <a:pt x="1406" y="0"/>
                    <a:pt x="13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8" name="Google Shape;14158;p27"/>
            <p:cNvSpPr/>
            <p:nvPr/>
          </p:nvSpPr>
          <p:spPr>
            <a:xfrm>
              <a:off x="3232138" y="3517333"/>
              <a:ext cx="66700" cy="8950"/>
            </a:xfrm>
            <a:custGeom>
              <a:avLst/>
              <a:gdLst/>
              <a:ahLst/>
              <a:cxnLst/>
              <a:rect l="l" t="t" r="r" b="b"/>
              <a:pathLst>
                <a:path w="2668" h="358" extrusionOk="0">
                  <a:moveTo>
                    <a:pt x="191" y="0"/>
                  </a:moveTo>
                  <a:cubicBezTo>
                    <a:pt x="72" y="0"/>
                    <a:pt x="0" y="72"/>
                    <a:pt x="24" y="191"/>
                  </a:cubicBezTo>
                  <a:cubicBezTo>
                    <a:pt x="48" y="286"/>
                    <a:pt x="119" y="357"/>
                    <a:pt x="191" y="357"/>
                  </a:cubicBezTo>
                  <a:lnTo>
                    <a:pt x="2453" y="357"/>
                  </a:lnTo>
                  <a:cubicBezTo>
                    <a:pt x="2548" y="357"/>
                    <a:pt x="2620" y="286"/>
                    <a:pt x="2644" y="191"/>
                  </a:cubicBezTo>
                  <a:cubicBezTo>
                    <a:pt x="2667" y="72"/>
                    <a:pt x="2572" y="0"/>
                    <a:pt x="24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59" name="Google Shape;14159;p27"/>
            <p:cNvSpPr/>
            <p:nvPr/>
          </p:nvSpPr>
          <p:spPr>
            <a:xfrm>
              <a:off x="3231538" y="3535783"/>
              <a:ext cx="67300" cy="8950"/>
            </a:xfrm>
            <a:custGeom>
              <a:avLst/>
              <a:gdLst/>
              <a:ahLst/>
              <a:cxnLst/>
              <a:rect l="l" t="t" r="r" b="b"/>
              <a:pathLst>
                <a:path w="2692" h="358" extrusionOk="0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0" y="262"/>
                    <a:pt x="96" y="358"/>
                    <a:pt x="215" y="358"/>
                  </a:cubicBezTo>
                  <a:lnTo>
                    <a:pt x="2477" y="358"/>
                  </a:lnTo>
                  <a:cubicBezTo>
                    <a:pt x="2572" y="358"/>
                    <a:pt x="2644" y="286"/>
                    <a:pt x="2668" y="215"/>
                  </a:cubicBezTo>
                  <a:cubicBezTo>
                    <a:pt x="2691" y="96"/>
                    <a:pt x="2596" y="0"/>
                    <a:pt x="2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60" name="Google Shape;14160;p27"/>
            <p:cNvSpPr/>
            <p:nvPr/>
          </p:nvSpPr>
          <p:spPr>
            <a:xfrm>
              <a:off x="3245813" y="3553633"/>
              <a:ext cx="38725" cy="8950"/>
            </a:xfrm>
            <a:custGeom>
              <a:avLst/>
              <a:gdLst/>
              <a:ahLst/>
              <a:cxnLst/>
              <a:rect l="l" t="t" r="r" b="b"/>
              <a:pathLst>
                <a:path w="1549" h="358" extrusionOk="0">
                  <a:moveTo>
                    <a:pt x="215" y="1"/>
                  </a:moveTo>
                  <a:cubicBezTo>
                    <a:pt x="120" y="1"/>
                    <a:pt x="72" y="48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358" y="358"/>
                  </a:lnTo>
                  <a:cubicBezTo>
                    <a:pt x="1430" y="358"/>
                    <a:pt x="1501" y="287"/>
                    <a:pt x="1525" y="215"/>
                  </a:cubicBezTo>
                  <a:cubicBezTo>
                    <a:pt x="1549" y="96"/>
                    <a:pt x="1477" y="1"/>
                    <a:pt x="13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161" name="Google Shape;14161;p27"/>
          <p:cNvGrpSpPr/>
          <p:nvPr/>
        </p:nvGrpSpPr>
        <p:grpSpPr>
          <a:xfrm>
            <a:off x="1778362" y="3430745"/>
            <a:ext cx="359577" cy="338051"/>
            <a:chOff x="2682013" y="3321808"/>
            <a:chExt cx="300675" cy="282675"/>
          </a:xfrm>
        </p:grpSpPr>
        <p:sp>
          <p:nvSpPr>
            <p:cNvPr id="14162" name="Google Shape;14162;p27"/>
            <p:cNvSpPr/>
            <p:nvPr/>
          </p:nvSpPr>
          <p:spPr>
            <a:xfrm>
              <a:off x="2682613" y="3321808"/>
              <a:ext cx="202450" cy="86000"/>
            </a:xfrm>
            <a:custGeom>
              <a:avLst/>
              <a:gdLst/>
              <a:ahLst/>
              <a:cxnLst/>
              <a:rect l="l" t="t" r="r" b="b"/>
              <a:pathLst>
                <a:path w="8098" h="3440" extrusionOk="0">
                  <a:moveTo>
                    <a:pt x="6407" y="724"/>
                  </a:moveTo>
                  <a:cubicBezTo>
                    <a:pt x="6430" y="724"/>
                    <a:pt x="6454" y="724"/>
                    <a:pt x="6454" y="748"/>
                  </a:cubicBezTo>
                  <a:lnTo>
                    <a:pt x="7716" y="2534"/>
                  </a:lnTo>
                  <a:cubicBezTo>
                    <a:pt x="7740" y="2582"/>
                    <a:pt x="7716" y="2606"/>
                    <a:pt x="7716" y="2630"/>
                  </a:cubicBezTo>
                  <a:cubicBezTo>
                    <a:pt x="7716" y="2653"/>
                    <a:pt x="7669" y="2653"/>
                    <a:pt x="7645" y="2653"/>
                  </a:cubicBezTo>
                  <a:lnTo>
                    <a:pt x="3239" y="2653"/>
                  </a:lnTo>
                  <a:cubicBezTo>
                    <a:pt x="3430" y="2391"/>
                    <a:pt x="3549" y="2034"/>
                    <a:pt x="3549" y="1677"/>
                  </a:cubicBezTo>
                  <a:cubicBezTo>
                    <a:pt x="3549" y="1320"/>
                    <a:pt x="3406" y="1034"/>
                    <a:pt x="3215" y="724"/>
                  </a:cubicBezTo>
                  <a:close/>
                  <a:moveTo>
                    <a:pt x="1787" y="343"/>
                  </a:moveTo>
                  <a:cubicBezTo>
                    <a:pt x="2525" y="343"/>
                    <a:pt x="3168" y="963"/>
                    <a:pt x="3168" y="1701"/>
                  </a:cubicBezTo>
                  <a:cubicBezTo>
                    <a:pt x="3168" y="2463"/>
                    <a:pt x="2525" y="3082"/>
                    <a:pt x="1787" y="3082"/>
                  </a:cubicBezTo>
                  <a:cubicBezTo>
                    <a:pt x="1048" y="3082"/>
                    <a:pt x="429" y="2463"/>
                    <a:pt x="429" y="1701"/>
                  </a:cubicBezTo>
                  <a:cubicBezTo>
                    <a:pt x="429" y="939"/>
                    <a:pt x="1048" y="343"/>
                    <a:pt x="1787" y="343"/>
                  </a:cubicBezTo>
                  <a:close/>
                  <a:moveTo>
                    <a:pt x="1801" y="1"/>
                  </a:moveTo>
                  <a:cubicBezTo>
                    <a:pt x="1741" y="1"/>
                    <a:pt x="1680" y="4"/>
                    <a:pt x="1620" y="10"/>
                  </a:cubicBezTo>
                  <a:cubicBezTo>
                    <a:pt x="810" y="105"/>
                    <a:pt x="143" y="748"/>
                    <a:pt x="96" y="1582"/>
                  </a:cubicBezTo>
                  <a:cubicBezTo>
                    <a:pt x="0" y="2582"/>
                    <a:pt x="810" y="3439"/>
                    <a:pt x="1787" y="3439"/>
                  </a:cubicBezTo>
                  <a:cubicBezTo>
                    <a:pt x="2215" y="3439"/>
                    <a:pt x="2596" y="3296"/>
                    <a:pt x="2882" y="3058"/>
                  </a:cubicBezTo>
                  <a:lnTo>
                    <a:pt x="7621" y="3058"/>
                  </a:lnTo>
                  <a:cubicBezTo>
                    <a:pt x="7764" y="3058"/>
                    <a:pt x="7883" y="2987"/>
                    <a:pt x="7978" y="2868"/>
                  </a:cubicBezTo>
                  <a:cubicBezTo>
                    <a:pt x="8097" y="2725"/>
                    <a:pt x="8097" y="2510"/>
                    <a:pt x="7978" y="2368"/>
                  </a:cubicBezTo>
                  <a:lnTo>
                    <a:pt x="6740" y="582"/>
                  </a:lnTo>
                  <a:cubicBezTo>
                    <a:pt x="6645" y="462"/>
                    <a:pt x="6526" y="391"/>
                    <a:pt x="6383" y="391"/>
                  </a:cubicBezTo>
                  <a:lnTo>
                    <a:pt x="2882" y="391"/>
                  </a:lnTo>
                  <a:cubicBezTo>
                    <a:pt x="2612" y="142"/>
                    <a:pt x="2214" y="1"/>
                    <a:pt x="18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63" name="Google Shape;14163;p27"/>
            <p:cNvSpPr/>
            <p:nvPr/>
          </p:nvSpPr>
          <p:spPr>
            <a:xfrm>
              <a:off x="2682613" y="3419283"/>
              <a:ext cx="252450" cy="86750"/>
            </a:xfrm>
            <a:custGeom>
              <a:avLst/>
              <a:gdLst/>
              <a:ahLst/>
              <a:cxnLst/>
              <a:rect l="l" t="t" r="r" b="b"/>
              <a:pathLst>
                <a:path w="10098" h="3470" extrusionOk="0">
                  <a:moveTo>
                    <a:pt x="1787" y="350"/>
                  </a:moveTo>
                  <a:cubicBezTo>
                    <a:pt x="2525" y="350"/>
                    <a:pt x="3168" y="969"/>
                    <a:pt x="3168" y="1707"/>
                  </a:cubicBezTo>
                  <a:cubicBezTo>
                    <a:pt x="3168" y="2446"/>
                    <a:pt x="2525" y="3089"/>
                    <a:pt x="1787" y="3089"/>
                  </a:cubicBezTo>
                  <a:cubicBezTo>
                    <a:pt x="1048" y="3089"/>
                    <a:pt x="429" y="2446"/>
                    <a:pt x="429" y="1707"/>
                  </a:cubicBezTo>
                  <a:cubicBezTo>
                    <a:pt x="429" y="969"/>
                    <a:pt x="1048" y="350"/>
                    <a:pt x="1787" y="350"/>
                  </a:cubicBezTo>
                  <a:close/>
                  <a:moveTo>
                    <a:pt x="1866" y="0"/>
                  </a:moveTo>
                  <a:cubicBezTo>
                    <a:pt x="1792" y="0"/>
                    <a:pt x="1718" y="5"/>
                    <a:pt x="1644" y="17"/>
                  </a:cubicBezTo>
                  <a:cubicBezTo>
                    <a:pt x="834" y="112"/>
                    <a:pt x="167" y="755"/>
                    <a:pt x="120" y="1588"/>
                  </a:cubicBezTo>
                  <a:cubicBezTo>
                    <a:pt x="0" y="2612"/>
                    <a:pt x="810" y="3470"/>
                    <a:pt x="1787" y="3470"/>
                  </a:cubicBezTo>
                  <a:cubicBezTo>
                    <a:pt x="2215" y="3470"/>
                    <a:pt x="2596" y="3327"/>
                    <a:pt x="2882" y="3089"/>
                  </a:cubicBezTo>
                  <a:lnTo>
                    <a:pt x="9622" y="3089"/>
                  </a:lnTo>
                  <a:cubicBezTo>
                    <a:pt x="9764" y="3089"/>
                    <a:pt x="9883" y="3017"/>
                    <a:pt x="9979" y="2898"/>
                  </a:cubicBezTo>
                  <a:cubicBezTo>
                    <a:pt x="10098" y="2755"/>
                    <a:pt x="10098" y="2541"/>
                    <a:pt x="9979" y="2398"/>
                  </a:cubicBezTo>
                  <a:lnTo>
                    <a:pt x="8717" y="612"/>
                  </a:lnTo>
                  <a:cubicBezTo>
                    <a:pt x="8621" y="493"/>
                    <a:pt x="8526" y="421"/>
                    <a:pt x="8359" y="421"/>
                  </a:cubicBezTo>
                  <a:lnTo>
                    <a:pt x="7073" y="421"/>
                  </a:lnTo>
                  <a:cubicBezTo>
                    <a:pt x="7002" y="421"/>
                    <a:pt x="6931" y="493"/>
                    <a:pt x="6907" y="588"/>
                  </a:cubicBezTo>
                  <a:cubicBezTo>
                    <a:pt x="6883" y="683"/>
                    <a:pt x="6954" y="779"/>
                    <a:pt x="7073" y="779"/>
                  </a:cubicBezTo>
                  <a:lnTo>
                    <a:pt x="8407" y="779"/>
                  </a:lnTo>
                  <a:cubicBezTo>
                    <a:pt x="8431" y="779"/>
                    <a:pt x="8455" y="779"/>
                    <a:pt x="8455" y="826"/>
                  </a:cubicBezTo>
                  <a:lnTo>
                    <a:pt x="9717" y="2612"/>
                  </a:lnTo>
                  <a:cubicBezTo>
                    <a:pt x="9741" y="2636"/>
                    <a:pt x="9717" y="2660"/>
                    <a:pt x="9717" y="2684"/>
                  </a:cubicBezTo>
                  <a:cubicBezTo>
                    <a:pt x="9717" y="2731"/>
                    <a:pt x="9669" y="2731"/>
                    <a:pt x="9645" y="2731"/>
                  </a:cubicBezTo>
                  <a:lnTo>
                    <a:pt x="3239" y="2731"/>
                  </a:lnTo>
                  <a:cubicBezTo>
                    <a:pt x="3430" y="2446"/>
                    <a:pt x="3549" y="2088"/>
                    <a:pt x="3549" y="1731"/>
                  </a:cubicBezTo>
                  <a:cubicBezTo>
                    <a:pt x="3549" y="1374"/>
                    <a:pt x="3430" y="1064"/>
                    <a:pt x="3239" y="755"/>
                  </a:cubicBezTo>
                  <a:lnTo>
                    <a:pt x="6288" y="755"/>
                  </a:lnTo>
                  <a:cubicBezTo>
                    <a:pt x="6383" y="755"/>
                    <a:pt x="6430" y="707"/>
                    <a:pt x="6454" y="612"/>
                  </a:cubicBezTo>
                  <a:cubicBezTo>
                    <a:pt x="6478" y="493"/>
                    <a:pt x="6407" y="398"/>
                    <a:pt x="6288" y="398"/>
                  </a:cubicBezTo>
                  <a:lnTo>
                    <a:pt x="2906" y="398"/>
                  </a:lnTo>
                  <a:cubicBezTo>
                    <a:pt x="2645" y="156"/>
                    <a:pt x="2265" y="0"/>
                    <a:pt x="18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64" name="Google Shape;14164;p27"/>
            <p:cNvSpPr/>
            <p:nvPr/>
          </p:nvSpPr>
          <p:spPr>
            <a:xfrm>
              <a:off x="2682013" y="3517908"/>
              <a:ext cx="300675" cy="86575"/>
            </a:xfrm>
            <a:custGeom>
              <a:avLst/>
              <a:gdLst/>
              <a:ahLst/>
              <a:cxnLst/>
              <a:rect l="l" t="t" r="r" b="b"/>
              <a:pathLst>
                <a:path w="12027" h="3463" extrusionOk="0">
                  <a:moveTo>
                    <a:pt x="1811" y="311"/>
                  </a:moveTo>
                  <a:cubicBezTo>
                    <a:pt x="2549" y="311"/>
                    <a:pt x="3192" y="953"/>
                    <a:pt x="3192" y="1692"/>
                  </a:cubicBezTo>
                  <a:cubicBezTo>
                    <a:pt x="3192" y="2430"/>
                    <a:pt x="2596" y="3073"/>
                    <a:pt x="1811" y="3073"/>
                  </a:cubicBezTo>
                  <a:cubicBezTo>
                    <a:pt x="1072" y="3073"/>
                    <a:pt x="453" y="2430"/>
                    <a:pt x="453" y="1692"/>
                  </a:cubicBezTo>
                  <a:cubicBezTo>
                    <a:pt x="453" y="953"/>
                    <a:pt x="1072" y="311"/>
                    <a:pt x="1811" y="311"/>
                  </a:cubicBezTo>
                  <a:close/>
                  <a:moveTo>
                    <a:pt x="1787" y="1"/>
                  </a:moveTo>
                  <a:cubicBezTo>
                    <a:pt x="763" y="1"/>
                    <a:pt x="1" y="858"/>
                    <a:pt x="48" y="1882"/>
                  </a:cubicBezTo>
                  <a:cubicBezTo>
                    <a:pt x="120" y="2668"/>
                    <a:pt x="763" y="3359"/>
                    <a:pt x="1572" y="3454"/>
                  </a:cubicBezTo>
                  <a:cubicBezTo>
                    <a:pt x="1627" y="3459"/>
                    <a:pt x="1682" y="3462"/>
                    <a:pt x="1736" y="3462"/>
                  </a:cubicBezTo>
                  <a:cubicBezTo>
                    <a:pt x="2156" y="3462"/>
                    <a:pt x="2563" y="3305"/>
                    <a:pt x="2858" y="3073"/>
                  </a:cubicBezTo>
                  <a:lnTo>
                    <a:pt x="3906" y="3073"/>
                  </a:lnTo>
                  <a:cubicBezTo>
                    <a:pt x="3978" y="3073"/>
                    <a:pt x="4049" y="3002"/>
                    <a:pt x="4073" y="2906"/>
                  </a:cubicBezTo>
                  <a:cubicBezTo>
                    <a:pt x="4097" y="2787"/>
                    <a:pt x="4025" y="2716"/>
                    <a:pt x="3906" y="2716"/>
                  </a:cubicBezTo>
                  <a:lnTo>
                    <a:pt x="3192" y="2716"/>
                  </a:lnTo>
                  <a:cubicBezTo>
                    <a:pt x="3359" y="2430"/>
                    <a:pt x="3478" y="2073"/>
                    <a:pt x="3478" y="1716"/>
                  </a:cubicBezTo>
                  <a:cubicBezTo>
                    <a:pt x="3478" y="1358"/>
                    <a:pt x="3359" y="1049"/>
                    <a:pt x="3192" y="739"/>
                  </a:cubicBezTo>
                  <a:lnTo>
                    <a:pt x="10265" y="739"/>
                  </a:lnTo>
                  <a:cubicBezTo>
                    <a:pt x="10289" y="739"/>
                    <a:pt x="10336" y="739"/>
                    <a:pt x="10336" y="763"/>
                  </a:cubicBezTo>
                  <a:lnTo>
                    <a:pt x="11575" y="2549"/>
                  </a:lnTo>
                  <a:cubicBezTo>
                    <a:pt x="11598" y="2597"/>
                    <a:pt x="11575" y="2620"/>
                    <a:pt x="11575" y="2644"/>
                  </a:cubicBezTo>
                  <a:cubicBezTo>
                    <a:pt x="11575" y="2668"/>
                    <a:pt x="11551" y="2668"/>
                    <a:pt x="11527" y="2668"/>
                  </a:cubicBezTo>
                  <a:lnTo>
                    <a:pt x="4716" y="2668"/>
                  </a:lnTo>
                  <a:cubicBezTo>
                    <a:pt x="4644" y="2668"/>
                    <a:pt x="4573" y="2740"/>
                    <a:pt x="4549" y="2835"/>
                  </a:cubicBezTo>
                  <a:cubicBezTo>
                    <a:pt x="4525" y="2954"/>
                    <a:pt x="4597" y="3025"/>
                    <a:pt x="4716" y="3025"/>
                  </a:cubicBezTo>
                  <a:lnTo>
                    <a:pt x="11527" y="3025"/>
                  </a:lnTo>
                  <a:cubicBezTo>
                    <a:pt x="11670" y="3025"/>
                    <a:pt x="11789" y="2978"/>
                    <a:pt x="11860" y="2859"/>
                  </a:cubicBezTo>
                  <a:cubicBezTo>
                    <a:pt x="12027" y="2716"/>
                    <a:pt x="12027" y="2501"/>
                    <a:pt x="11908" y="2359"/>
                  </a:cubicBezTo>
                  <a:lnTo>
                    <a:pt x="10646" y="572"/>
                  </a:lnTo>
                  <a:cubicBezTo>
                    <a:pt x="10574" y="453"/>
                    <a:pt x="10455" y="382"/>
                    <a:pt x="10289" y="382"/>
                  </a:cubicBezTo>
                  <a:lnTo>
                    <a:pt x="2882" y="382"/>
                  </a:lnTo>
                  <a:cubicBezTo>
                    <a:pt x="2596" y="144"/>
                    <a:pt x="2192" y="1"/>
                    <a:pt x="17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165" name="Google Shape;14165;p27"/>
          <p:cNvGrpSpPr/>
          <p:nvPr/>
        </p:nvGrpSpPr>
        <p:grpSpPr>
          <a:xfrm>
            <a:off x="1091246" y="3420341"/>
            <a:ext cx="291261" cy="356737"/>
            <a:chOff x="2234888" y="3313108"/>
            <a:chExt cx="243550" cy="298300"/>
          </a:xfrm>
        </p:grpSpPr>
        <p:sp>
          <p:nvSpPr>
            <p:cNvPr id="14166" name="Google Shape;14166;p27"/>
            <p:cNvSpPr/>
            <p:nvPr/>
          </p:nvSpPr>
          <p:spPr>
            <a:xfrm>
              <a:off x="2373013" y="3497083"/>
              <a:ext cx="104825" cy="114325"/>
            </a:xfrm>
            <a:custGeom>
              <a:avLst/>
              <a:gdLst/>
              <a:ahLst/>
              <a:cxnLst/>
              <a:rect l="l" t="t" r="r" b="b"/>
              <a:pathLst>
                <a:path w="4193" h="4573" extrusionOk="0">
                  <a:moveTo>
                    <a:pt x="239" y="0"/>
                  </a:moveTo>
                  <a:cubicBezTo>
                    <a:pt x="120" y="0"/>
                    <a:pt x="1" y="119"/>
                    <a:pt x="1" y="239"/>
                  </a:cubicBezTo>
                  <a:lnTo>
                    <a:pt x="1" y="4406"/>
                  </a:lnTo>
                  <a:cubicBezTo>
                    <a:pt x="1" y="4501"/>
                    <a:pt x="96" y="4573"/>
                    <a:pt x="168" y="4573"/>
                  </a:cubicBezTo>
                  <a:lnTo>
                    <a:pt x="763" y="4573"/>
                  </a:lnTo>
                  <a:cubicBezTo>
                    <a:pt x="858" y="4573"/>
                    <a:pt x="930" y="4525"/>
                    <a:pt x="954" y="4430"/>
                  </a:cubicBezTo>
                  <a:cubicBezTo>
                    <a:pt x="977" y="4311"/>
                    <a:pt x="882" y="4216"/>
                    <a:pt x="763" y="4216"/>
                  </a:cubicBezTo>
                  <a:lnTo>
                    <a:pt x="358" y="4216"/>
                  </a:lnTo>
                  <a:lnTo>
                    <a:pt x="358" y="358"/>
                  </a:lnTo>
                  <a:lnTo>
                    <a:pt x="3835" y="358"/>
                  </a:lnTo>
                  <a:lnTo>
                    <a:pt x="3835" y="4216"/>
                  </a:lnTo>
                  <a:lnTo>
                    <a:pt x="1573" y="4216"/>
                  </a:lnTo>
                  <a:cubicBezTo>
                    <a:pt x="1477" y="4216"/>
                    <a:pt x="1430" y="4287"/>
                    <a:pt x="1406" y="4382"/>
                  </a:cubicBezTo>
                  <a:cubicBezTo>
                    <a:pt x="1358" y="4501"/>
                    <a:pt x="1454" y="4573"/>
                    <a:pt x="1573" y="4573"/>
                  </a:cubicBezTo>
                  <a:lnTo>
                    <a:pt x="4026" y="4573"/>
                  </a:lnTo>
                  <a:cubicBezTo>
                    <a:pt x="4097" y="4573"/>
                    <a:pt x="4192" y="4501"/>
                    <a:pt x="4192" y="4406"/>
                  </a:cubicBezTo>
                  <a:lnTo>
                    <a:pt x="4192" y="239"/>
                  </a:lnTo>
                  <a:cubicBezTo>
                    <a:pt x="4168" y="96"/>
                    <a:pt x="4049" y="0"/>
                    <a:pt x="39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67" name="Google Shape;14167;p27"/>
            <p:cNvSpPr/>
            <p:nvPr/>
          </p:nvSpPr>
          <p:spPr>
            <a:xfrm>
              <a:off x="2403388" y="3432158"/>
              <a:ext cx="29800" cy="46500"/>
            </a:xfrm>
            <a:custGeom>
              <a:avLst/>
              <a:gdLst/>
              <a:ahLst/>
              <a:cxnLst/>
              <a:rect l="l" t="t" r="r" b="b"/>
              <a:pathLst>
                <a:path w="1192" h="1860" extrusionOk="0">
                  <a:moveTo>
                    <a:pt x="601" y="332"/>
                  </a:moveTo>
                  <a:cubicBezTo>
                    <a:pt x="615" y="332"/>
                    <a:pt x="629" y="333"/>
                    <a:pt x="643" y="335"/>
                  </a:cubicBezTo>
                  <a:cubicBezTo>
                    <a:pt x="763" y="335"/>
                    <a:pt x="834" y="454"/>
                    <a:pt x="834" y="573"/>
                  </a:cubicBezTo>
                  <a:lnTo>
                    <a:pt x="834" y="1216"/>
                  </a:lnTo>
                  <a:cubicBezTo>
                    <a:pt x="834" y="1335"/>
                    <a:pt x="763" y="1454"/>
                    <a:pt x="643" y="1454"/>
                  </a:cubicBezTo>
                  <a:cubicBezTo>
                    <a:pt x="477" y="1454"/>
                    <a:pt x="358" y="1383"/>
                    <a:pt x="358" y="1216"/>
                  </a:cubicBezTo>
                  <a:lnTo>
                    <a:pt x="358" y="573"/>
                  </a:lnTo>
                  <a:cubicBezTo>
                    <a:pt x="358" y="443"/>
                    <a:pt x="457" y="332"/>
                    <a:pt x="601" y="332"/>
                  </a:cubicBezTo>
                  <a:close/>
                  <a:moveTo>
                    <a:pt x="614" y="0"/>
                  </a:moveTo>
                  <a:cubicBezTo>
                    <a:pt x="600" y="0"/>
                    <a:pt x="586" y="1"/>
                    <a:pt x="572" y="2"/>
                  </a:cubicBezTo>
                  <a:cubicBezTo>
                    <a:pt x="286" y="25"/>
                    <a:pt x="0" y="264"/>
                    <a:pt x="0" y="597"/>
                  </a:cubicBezTo>
                  <a:lnTo>
                    <a:pt x="0" y="1264"/>
                  </a:lnTo>
                  <a:cubicBezTo>
                    <a:pt x="0" y="1550"/>
                    <a:pt x="239" y="1812"/>
                    <a:pt x="572" y="1859"/>
                  </a:cubicBezTo>
                  <a:cubicBezTo>
                    <a:pt x="905" y="1859"/>
                    <a:pt x="1191" y="1573"/>
                    <a:pt x="1191" y="1216"/>
                  </a:cubicBezTo>
                  <a:lnTo>
                    <a:pt x="1191" y="597"/>
                  </a:lnTo>
                  <a:cubicBezTo>
                    <a:pt x="1191" y="255"/>
                    <a:pt x="929" y="0"/>
                    <a:pt x="6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68" name="Google Shape;14168;p27"/>
            <p:cNvSpPr/>
            <p:nvPr/>
          </p:nvSpPr>
          <p:spPr>
            <a:xfrm>
              <a:off x="2367063" y="3431983"/>
              <a:ext cx="32175" cy="44275"/>
            </a:xfrm>
            <a:custGeom>
              <a:avLst/>
              <a:gdLst/>
              <a:ahLst/>
              <a:cxnLst/>
              <a:rect l="l" t="t" r="r" b="b"/>
              <a:pathLst>
                <a:path w="1287" h="1771" extrusionOk="0">
                  <a:moveTo>
                    <a:pt x="691" y="556"/>
                  </a:moveTo>
                  <a:lnTo>
                    <a:pt x="691" y="985"/>
                  </a:lnTo>
                  <a:lnTo>
                    <a:pt x="453" y="985"/>
                  </a:lnTo>
                  <a:cubicBezTo>
                    <a:pt x="549" y="842"/>
                    <a:pt x="620" y="675"/>
                    <a:pt x="691" y="556"/>
                  </a:cubicBezTo>
                  <a:close/>
                  <a:moveTo>
                    <a:pt x="835" y="0"/>
                  </a:moveTo>
                  <a:cubicBezTo>
                    <a:pt x="756" y="0"/>
                    <a:pt x="669" y="31"/>
                    <a:pt x="596" y="104"/>
                  </a:cubicBezTo>
                  <a:cubicBezTo>
                    <a:pt x="501" y="199"/>
                    <a:pt x="144" y="866"/>
                    <a:pt x="25" y="1080"/>
                  </a:cubicBezTo>
                  <a:cubicBezTo>
                    <a:pt x="1" y="1104"/>
                    <a:pt x="1" y="1152"/>
                    <a:pt x="1" y="1199"/>
                  </a:cubicBezTo>
                  <a:cubicBezTo>
                    <a:pt x="1" y="1295"/>
                    <a:pt x="96" y="1342"/>
                    <a:pt x="191" y="1342"/>
                  </a:cubicBezTo>
                  <a:lnTo>
                    <a:pt x="715" y="1342"/>
                  </a:lnTo>
                  <a:lnTo>
                    <a:pt x="715" y="1580"/>
                  </a:lnTo>
                  <a:cubicBezTo>
                    <a:pt x="715" y="1676"/>
                    <a:pt x="811" y="1771"/>
                    <a:pt x="906" y="1771"/>
                  </a:cubicBezTo>
                  <a:cubicBezTo>
                    <a:pt x="977" y="1771"/>
                    <a:pt x="1072" y="1676"/>
                    <a:pt x="1072" y="1580"/>
                  </a:cubicBezTo>
                  <a:lnTo>
                    <a:pt x="1072" y="1342"/>
                  </a:lnTo>
                  <a:cubicBezTo>
                    <a:pt x="1168" y="1342"/>
                    <a:pt x="1215" y="1295"/>
                    <a:pt x="1239" y="1199"/>
                  </a:cubicBezTo>
                  <a:cubicBezTo>
                    <a:pt x="1287" y="1080"/>
                    <a:pt x="1192" y="985"/>
                    <a:pt x="1072" y="985"/>
                  </a:cubicBezTo>
                  <a:lnTo>
                    <a:pt x="1072" y="247"/>
                  </a:lnTo>
                  <a:cubicBezTo>
                    <a:pt x="1072" y="128"/>
                    <a:pt x="977" y="32"/>
                    <a:pt x="906" y="9"/>
                  </a:cubicBezTo>
                  <a:cubicBezTo>
                    <a:pt x="883" y="3"/>
                    <a:pt x="859" y="0"/>
                    <a:pt x="8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69" name="Google Shape;14169;p27"/>
            <p:cNvSpPr/>
            <p:nvPr/>
          </p:nvSpPr>
          <p:spPr>
            <a:xfrm>
              <a:off x="2448638" y="3430508"/>
              <a:ext cx="25025" cy="46350"/>
            </a:xfrm>
            <a:custGeom>
              <a:avLst/>
              <a:gdLst/>
              <a:ahLst/>
              <a:cxnLst/>
              <a:rect l="l" t="t" r="r" b="b"/>
              <a:pathLst>
                <a:path w="1001" h="1854" extrusionOk="0">
                  <a:moveTo>
                    <a:pt x="803" y="1"/>
                  </a:moveTo>
                  <a:cubicBezTo>
                    <a:pt x="737" y="1"/>
                    <a:pt x="678" y="40"/>
                    <a:pt x="643" y="91"/>
                  </a:cubicBezTo>
                  <a:lnTo>
                    <a:pt x="0" y="1592"/>
                  </a:lnTo>
                  <a:cubicBezTo>
                    <a:pt x="24" y="1735"/>
                    <a:pt x="48" y="1830"/>
                    <a:pt x="143" y="1854"/>
                  </a:cubicBezTo>
                  <a:lnTo>
                    <a:pt x="191" y="1854"/>
                  </a:lnTo>
                  <a:cubicBezTo>
                    <a:pt x="239" y="1854"/>
                    <a:pt x="310" y="1830"/>
                    <a:pt x="334" y="1735"/>
                  </a:cubicBezTo>
                  <a:lnTo>
                    <a:pt x="953" y="258"/>
                  </a:lnTo>
                  <a:cubicBezTo>
                    <a:pt x="1001" y="163"/>
                    <a:pt x="953" y="68"/>
                    <a:pt x="882" y="20"/>
                  </a:cubicBezTo>
                  <a:cubicBezTo>
                    <a:pt x="855" y="7"/>
                    <a:pt x="828" y="1"/>
                    <a:pt x="8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0" name="Google Shape;14170;p27"/>
            <p:cNvSpPr/>
            <p:nvPr/>
          </p:nvSpPr>
          <p:spPr>
            <a:xfrm>
              <a:off x="2443863" y="3435158"/>
              <a:ext cx="10150" cy="10150"/>
            </a:xfrm>
            <a:custGeom>
              <a:avLst/>
              <a:gdLst/>
              <a:ahLst/>
              <a:cxnLst/>
              <a:rect l="l" t="t" r="r" b="b"/>
              <a:pathLst>
                <a:path w="406" h="406" extrusionOk="0">
                  <a:moveTo>
                    <a:pt x="191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34"/>
                    <a:pt x="96" y="406"/>
                    <a:pt x="191" y="406"/>
                  </a:cubicBezTo>
                  <a:cubicBezTo>
                    <a:pt x="310" y="406"/>
                    <a:pt x="406" y="334"/>
                    <a:pt x="406" y="215"/>
                  </a:cubicBezTo>
                  <a:cubicBezTo>
                    <a:pt x="406" y="96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1" name="Google Shape;14171;p27"/>
            <p:cNvSpPr/>
            <p:nvPr/>
          </p:nvSpPr>
          <p:spPr>
            <a:xfrm>
              <a:off x="2468288" y="3464333"/>
              <a:ext cx="10150" cy="10150"/>
            </a:xfrm>
            <a:custGeom>
              <a:avLst/>
              <a:gdLst/>
              <a:ahLst/>
              <a:cxnLst/>
              <a:rect l="l" t="t" r="r" b="b"/>
              <a:pathLst>
                <a:path w="406" h="406" extrusionOk="0">
                  <a:moveTo>
                    <a:pt x="215" y="1"/>
                  </a:moveTo>
                  <a:cubicBezTo>
                    <a:pt x="96" y="1"/>
                    <a:pt x="0" y="96"/>
                    <a:pt x="0" y="191"/>
                  </a:cubicBezTo>
                  <a:cubicBezTo>
                    <a:pt x="0" y="310"/>
                    <a:pt x="96" y="405"/>
                    <a:pt x="215" y="405"/>
                  </a:cubicBezTo>
                  <a:cubicBezTo>
                    <a:pt x="334" y="405"/>
                    <a:pt x="405" y="310"/>
                    <a:pt x="405" y="191"/>
                  </a:cubicBezTo>
                  <a:cubicBezTo>
                    <a:pt x="405" y="96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2" name="Google Shape;14172;p27"/>
            <p:cNvSpPr/>
            <p:nvPr/>
          </p:nvSpPr>
          <p:spPr>
            <a:xfrm>
              <a:off x="2234888" y="3380983"/>
              <a:ext cx="107800" cy="230350"/>
            </a:xfrm>
            <a:custGeom>
              <a:avLst/>
              <a:gdLst/>
              <a:ahLst/>
              <a:cxnLst/>
              <a:rect l="l" t="t" r="r" b="b"/>
              <a:pathLst>
                <a:path w="4312" h="9214" extrusionOk="0">
                  <a:moveTo>
                    <a:pt x="2073" y="1"/>
                  </a:moveTo>
                  <a:cubicBezTo>
                    <a:pt x="1358" y="1"/>
                    <a:pt x="25" y="453"/>
                    <a:pt x="25" y="2049"/>
                  </a:cubicBezTo>
                  <a:lnTo>
                    <a:pt x="25" y="3025"/>
                  </a:lnTo>
                  <a:lnTo>
                    <a:pt x="25" y="3501"/>
                  </a:lnTo>
                  <a:cubicBezTo>
                    <a:pt x="25" y="3620"/>
                    <a:pt x="1" y="3739"/>
                    <a:pt x="25" y="3859"/>
                  </a:cubicBezTo>
                  <a:cubicBezTo>
                    <a:pt x="44" y="4139"/>
                    <a:pt x="313" y="4332"/>
                    <a:pt x="577" y="4332"/>
                  </a:cubicBezTo>
                  <a:cubicBezTo>
                    <a:pt x="649" y="4332"/>
                    <a:pt x="721" y="4318"/>
                    <a:pt x="787" y="4287"/>
                  </a:cubicBezTo>
                  <a:lnTo>
                    <a:pt x="787" y="8407"/>
                  </a:lnTo>
                  <a:cubicBezTo>
                    <a:pt x="787" y="8812"/>
                    <a:pt x="1073" y="9122"/>
                    <a:pt x="1430" y="9193"/>
                  </a:cubicBezTo>
                  <a:cubicBezTo>
                    <a:pt x="1486" y="9207"/>
                    <a:pt x="1542" y="9214"/>
                    <a:pt x="1596" y="9214"/>
                  </a:cubicBezTo>
                  <a:cubicBezTo>
                    <a:pt x="1816" y="9214"/>
                    <a:pt x="2015" y="9103"/>
                    <a:pt x="2168" y="8931"/>
                  </a:cubicBezTo>
                  <a:cubicBezTo>
                    <a:pt x="2302" y="9103"/>
                    <a:pt x="2512" y="9214"/>
                    <a:pt x="2738" y="9214"/>
                  </a:cubicBezTo>
                  <a:cubicBezTo>
                    <a:pt x="2794" y="9214"/>
                    <a:pt x="2850" y="9207"/>
                    <a:pt x="2906" y="9193"/>
                  </a:cubicBezTo>
                  <a:cubicBezTo>
                    <a:pt x="3264" y="9145"/>
                    <a:pt x="3526" y="8812"/>
                    <a:pt x="3526" y="8407"/>
                  </a:cubicBezTo>
                  <a:lnTo>
                    <a:pt x="3526" y="5549"/>
                  </a:lnTo>
                  <a:cubicBezTo>
                    <a:pt x="3526" y="5478"/>
                    <a:pt x="3478" y="5406"/>
                    <a:pt x="3383" y="5383"/>
                  </a:cubicBezTo>
                  <a:cubicBezTo>
                    <a:pt x="3367" y="5380"/>
                    <a:pt x="3352" y="5378"/>
                    <a:pt x="3338" y="5378"/>
                  </a:cubicBezTo>
                  <a:cubicBezTo>
                    <a:pt x="3241" y="5378"/>
                    <a:pt x="3168" y="5446"/>
                    <a:pt x="3168" y="5549"/>
                  </a:cubicBezTo>
                  <a:lnTo>
                    <a:pt x="3168" y="8407"/>
                  </a:lnTo>
                  <a:cubicBezTo>
                    <a:pt x="3168" y="8669"/>
                    <a:pt x="3002" y="8836"/>
                    <a:pt x="2763" y="8836"/>
                  </a:cubicBezTo>
                  <a:cubicBezTo>
                    <a:pt x="2525" y="8836"/>
                    <a:pt x="2311" y="8645"/>
                    <a:pt x="2311" y="8407"/>
                  </a:cubicBezTo>
                  <a:lnTo>
                    <a:pt x="2311" y="3358"/>
                  </a:lnTo>
                  <a:cubicBezTo>
                    <a:pt x="2311" y="3263"/>
                    <a:pt x="2216" y="3168"/>
                    <a:pt x="2144" y="3168"/>
                  </a:cubicBezTo>
                  <a:cubicBezTo>
                    <a:pt x="2049" y="3168"/>
                    <a:pt x="1954" y="3263"/>
                    <a:pt x="1954" y="3358"/>
                  </a:cubicBezTo>
                  <a:lnTo>
                    <a:pt x="1954" y="8407"/>
                  </a:lnTo>
                  <a:cubicBezTo>
                    <a:pt x="1954" y="8669"/>
                    <a:pt x="1739" y="8836"/>
                    <a:pt x="1549" y="8836"/>
                  </a:cubicBezTo>
                  <a:cubicBezTo>
                    <a:pt x="1311" y="8836"/>
                    <a:pt x="1144" y="8621"/>
                    <a:pt x="1144" y="8407"/>
                  </a:cubicBezTo>
                  <a:lnTo>
                    <a:pt x="1144" y="2025"/>
                  </a:lnTo>
                  <a:cubicBezTo>
                    <a:pt x="1144" y="1930"/>
                    <a:pt x="1096" y="1858"/>
                    <a:pt x="1001" y="1834"/>
                  </a:cubicBezTo>
                  <a:cubicBezTo>
                    <a:pt x="989" y="1832"/>
                    <a:pt x="977" y="1831"/>
                    <a:pt x="965" y="1831"/>
                  </a:cubicBezTo>
                  <a:cubicBezTo>
                    <a:pt x="863" y="1831"/>
                    <a:pt x="787" y="1918"/>
                    <a:pt x="787" y="2025"/>
                  </a:cubicBezTo>
                  <a:lnTo>
                    <a:pt x="787" y="3739"/>
                  </a:lnTo>
                  <a:cubicBezTo>
                    <a:pt x="787" y="3835"/>
                    <a:pt x="739" y="3954"/>
                    <a:pt x="620" y="3954"/>
                  </a:cubicBezTo>
                  <a:cubicBezTo>
                    <a:pt x="602" y="3957"/>
                    <a:pt x="585" y="3958"/>
                    <a:pt x="568" y="3958"/>
                  </a:cubicBezTo>
                  <a:cubicBezTo>
                    <a:pt x="449" y="3958"/>
                    <a:pt x="358" y="3885"/>
                    <a:pt x="358" y="3739"/>
                  </a:cubicBezTo>
                  <a:lnTo>
                    <a:pt x="358" y="2144"/>
                  </a:lnTo>
                  <a:cubicBezTo>
                    <a:pt x="358" y="1168"/>
                    <a:pt x="1144" y="358"/>
                    <a:pt x="2144" y="358"/>
                  </a:cubicBezTo>
                  <a:lnTo>
                    <a:pt x="2216" y="358"/>
                  </a:lnTo>
                  <a:cubicBezTo>
                    <a:pt x="3716" y="358"/>
                    <a:pt x="3954" y="1668"/>
                    <a:pt x="3954" y="2072"/>
                  </a:cubicBezTo>
                  <a:lnTo>
                    <a:pt x="3954" y="3859"/>
                  </a:lnTo>
                  <a:lnTo>
                    <a:pt x="3954" y="3906"/>
                  </a:lnTo>
                  <a:cubicBezTo>
                    <a:pt x="3886" y="3974"/>
                    <a:pt x="3809" y="4003"/>
                    <a:pt x="3738" y="4003"/>
                  </a:cubicBezTo>
                  <a:cubicBezTo>
                    <a:pt x="3610" y="4003"/>
                    <a:pt x="3502" y="3910"/>
                    <a:pt x="3502" y="3787"/>
                  </a:cubicBezTo>
                  <a:lnTo>
                    <a:pt x="3502" y="2072"/>
                  </a:lnTo>
                  <a:cubicBezTo>
                    <a:pt x="3502" y="2001"/>
                    <a:pt x="3454" y="1906"/>
                    <a:pt x="3359" y="1906"/>
                  </a:cubicBezTo>
                  <a:cubicBezTo>
                    <a:pt x="3240" y="1906"/>
                    <a:pt x="3145" y="1953"/>
                    <a:pt x="3145" y="2072"/>
                  </a:cubicBezTo>
                  <a:lnTo>
                    <a:pt x="3145" y="4787"/>
                  </a:lnTo>
                  <a:cubicBezTo>
                    <a:pt x="3145" y="4883"/>
                    <a:pt x="3216" y="4978"/>
                    <a:pt x="3287" y="4978"/>
                  </a:cubicBezTo>
                  <a:cubicBezTo>
                    <a:pt x="3406" y="4978"/>
                    <a:pt x="3502" y="4906"/>
                    <a:pt x="3502" y="4787"/>
                  </a:cubicBezTo>
                  <a:lnTo>
                    <a:pt x="3502" y="4287"/>
                  </a:lnTo>
                  <a:cubicBezTo>
                    <a:pt x="3569" y="4304"/>
                    <a:pt x="3648" y="4321"/>
                    <a:pt x="3731" y="4321"/>
                  </a:cubicBezTo>
                  <a:cubicBezTo>
                    <a:pt x="3765" y="4321"/>
                    <a:pt x="3800" y="4318"/>
                    <a:pt x="3835" y="4311"/>
                  </a:cubicBezTo>
                  <a:cubicBezTo>
                    <a:pt x="4097" y="4263"/>
                    <a:pt x="4311" y="4025"/>
                    <a:pt x="4311" y="3739"/>
                  </a:cubicBezTo>
                  <a:lnTo>
                    <a:pt x="4311" y="2144"/>
                  </a:lnTo>
                  <a:cubicBezTo>
                    <a:pt x="4311" y="453"/>
                    <a:pt x="3359" y="1"/>
                    <a:pt x="2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3" name="Google Shape;14173;p27"/>
            <p:cNvSpPr/>
            <p:nvPr/>
          </p:nvSpPr>
          <p:spPr>
            <a:xfrm>
              <a:off x="2259913" y="3313108"/>
              <a:ext cx="58375" cy="58375"/>
            </a:xfrm>
            <a:custGeom>
              <a:avLst/>
              <a:gdLst/>
              <a:ahLst/>
              <a:cxnLst/>
              <a:rect l="l" t="t" r="r" b="b"/>
              <a:pathLst>
                <a:path w="2335" h="2335" extrusionOk="0">
                  <a:moveTo>
                    <a:pt x="1167" y="358"/>
                  </a:moveTo>
                  <a:cubicBezTo>
                    <a:pt x="1620" y="358"/>
                    <a:pt x="1953" y="715"/>
                    <a:pt x="1953" y="1168"/>
                  </a:cubicBezTo>
                  <a:cubicBezTo>
                    <a:pt x="1953" y="1620"/>
                    <a:pt x="1620" y="1977"/>
                    <a:pt x="1167" y="1977"/>
                  </a:cubicBezTo>
                  <a:cubicBezTo>
                    <a:pt x="715" y="1977"/>
                    <a:pt x="357" y="1620"/>
                    <a:pt x="357" y="1168"/>
                  </a:cubicBezTo>
                  <a:cubicBezTo>
                    <a:pt x="357" y="715"/>
                    <a:pt x="715" y="358"/>
                    <a:pt x="1167" y="358"/>
                  </a:cubicBezTo>
                  <a:close/>
                  <a:moveTo>
                    <a:pt x="1167" y="1"/>
                  </a:moveTo>
                  <a:cubicBezTo>
                    <a:pt x="500" y="1"/>
                    <a:pt x="0" y="501"/>
                    <a:pt x="0" y="1168"/>
                  </a:cubicBezTo>
                  <a:cubicBezTo>
                    <a:pt x="0" y="1811"/>
                    <a:pt x="548" y="2335"/>
                    <a:pt x="1167" y="2335"/>
                  </a:cubicBezTo>
                  <a:cubicBezTo>
                    <a:pt x="1786" y="2335"/>
                    <a:pt x="2334" y="1811"/>
                    <a:pt x="2334" y="1168"/>
                  </a:cubicBezTo>
                  <a:cubicBezTo>
                    <a:pt x="2334" y="549"/>
                    <a:pt x="1810" y="1"/>
                    <a:pt x="1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174" name="Google Shape;14174;p27"/>
          <p:cNvGrpSpPr/>
          <p:nvPr/>
        </p:nvGrpSpPr>
        <p:grpSpPr>
          <a:xfrm>
            <a:off x="1058508" y="3989230"/>
            <a:ext cx="357455" cy="356019"/>
            <a:chOff x="2207513" y="3788808"/>
            <a:chExt cx="298900" cy="297700"/>
          </a:xfrm>
        </p:grpSpPr>
        <p:sp>
          <p:nvSpPr>
            <p:cNvPr id="14175" name="Google Shape;14175;p27"/>
            <p:cNvSpPr/>
            <p:nvPr/>
          </p:nvSpPr>
          <p:spPr>
            <a:xfrm>
              <a:off x="2208113" y="3788808"/>
              <a:ext cx="298300" cy="297700"/>
            </a:xfrm>
            <a:custGeom>
              <a:avLst/>
              <a:gdLst/>
              <a:ahLst/>
              <a:cxnLst/>
              <a:rect l="l" t="t" r="r" b="b"/>
              <a:pathLst>
                <a:path w="11932" h="11908" extrusionOk="0">
                  <a:moveTo>
                    <a:pt x="5954" y="0"/>
                  </a:moveTo>
                  <a:cubicBezTo>
                    <a:pt x="4454" y="0"/>
                    <a:pt x="3001" y="572"/>
                    <a:pt x="1906" y="1572"/>
                  </a:cubicBezTo>
                  <a:cubicBezTo>
                    <a:pt x="786" y="2596"/>
                    <a:pt x="143" y="3954"/>
                    <a:pt x="0" y="5454"/>
                  </a:cubicBezTo>
                  <a:cubicBezTo>
                    <a:pt x="0" y="5573"/>
                    <a:pt x="48" y="5692"/>
                    <a:pt x="167" y="5716"/>
                  </a:cubicBezTo>
                  <a:lnTo>
                    <a:pt x="1715" y="5716"/>
                  </a:lnTo>
                  <a:cubicBezTo>
                    <a:pt x="1834" y="5716"/>
                    <a:pt x="1953" y="5621"/>
                    <a:pt x="1953" y="5502"/>
                  </a:cubicBezTo>
                  <a:cubicBezTo>
                    <a:pt x="2191" y="3501"/>
                    <a:pt x="3882" y="2001"/>
                    <a:pt x="5906" y="2001"/>
                  </a:cubicBezTo>
                  <a:cubicBezTo>
                    <a:pt x="6573" y="2001"/>
                    <a:pt x="7216" y="2168"/>
                    <a:pt x="7788" y="2477"/>
                  </a:cubicBezTo>
                  <a:cubicBezTo>
                    <a:pt x="7812" y="2489"/>
                    <a:pt x="7838" y="2495"/>
                    <a:pt x="7864" y="2495"/>
                  </a:cubicBezTo>
                  <a:cubicBezTo>
                    <a:pt x="7938" y="2495"/>
                    <a:pt x="8008" y="2446"/>
                    <a:pt x="8026" y="2358"/>
                  </a:cubicBezTo>
                  <a:cubicBezTo>
                    <a:pt x="8050" y="2263"/>
                    <a:pt x="8002" y="2168"/>
                    <a:pt x="7931" y="2144"/>
                  </a:cubicBezTo>
                  <a:cubicBezTo>
                    <a:pt x="7311" y="1810"/>
                    <a:pt x="6597" y="1644"/>
                    <a:pt x="5883" y="1644"/>
                  </a:cubicBezTo>
                  <a:cubicBezTo>
                    <a:pt x="3715" y="1644"/>
                    <a:pt x="1906" y="3239"/>
                    <a:pt x="1596" y="5359"/>
                  </a:cubicBezTo>
                  <a:lnTo>
                    <a:pt x="310" y="5359"/>
                  </a:lnTo>
                  <a:cubicBezTo>
                    <a:pt x="477" y="4025"/>
                    <a:pt x="1096" y="2763"/>
                    <a:pt x="2096" y="1834"/>
                  </a:cubicBezTo>
                  <a:cubicBezTo>
                    <a:pt x="3144" y="882"/>
                    <a:pt x="4477" y="358"/>
                    <a:pt x="5906" y="358"/>
                  </a:cubicBezTo>
                  <a:cubicBezTo>
                    <a:pt x="7407" y="358"/>
                    <a:pt x="8836" y="953"/>
                    <a:pt x="9883" y="2001"/>
                  </a:cubicBezTo>
                  <a:cubicBezTo>
                    <a:pt x="10955" y="3073"/>
                    <a:pt x="11503" y="4454"/>
                    <a:pt x="11503" y="5954"/>
                  </a:cubicBezTo>
                  <a:cubicBezTo>
                    <a:pt x="11503" y="7359"/>
                    <a:pt x="10979" y="8717"/>
                    <a:pt x="10026" y="9764"/>
                  </a:cubicBezTo>
                  <a:cubicBezTo>
                    <a:pt x="9097" y="10765"/>
                    <a:pt x="7859" y="11408"/>
                    <a:pt x="6502" y="11550"/>
                  </a:cubicBezTo>
                  <a:lnTo>
                    <a:pt x="6502" y="10264"/>
                  </a:lnTo>
                  <a:cubicBezTo>
                    <a:pt x="8621" y="9979"/>
                    <a:pt x="10241" y="8145"/>
                    <a:pt x="10241" y="5978"/>
                  </a:cubicBezTo>
                  <a:cubicBezTo>
                    <a:pt x="10241" y="4692"/>
                    <a:pt x="9669" y="3477"/>
                    <a:pt x="8645" y="2644"/>
                  </a:cubicBezTo>
                  <a:cubicBezTo>
                    <a:pt x="8621" y="2620"/>
                    <a:pt x="8585" y="2608"/>
                    <a:pt x="8550" y="2608"/>
                  </a:cubicBezTo>
                  <a:cubicBezTo>
                    <a:pt x="8514" y="2608"/>
                    <a:pt x="8478" y="2620"/>
                    <a:pt x="8454" y="2644"/>
                  </a:cubicBezTo>
                  <a:cubicBezTo>
                    <a:pt x="8359" y="2715"/>
                    <a:pt x="8359" y="2858"/>
                    <a:pt x="8454" y="2906"/>
                  </a:cubicBezTo>
                  <a:cubicBezTo>
                    <a:pt x="9359" y="3692"/>
                    <a:pt x="9907" y="4787"/>
                    <a:pt x="9907" y="5978"/>
                  </a:cubicBezTo>
                  <a:cubicBezTo>
                    <a:pt x="9907" y="8002"/>
                    <a:pt x="8383" y="9693"/>
                    <a:pt x="6383" y="9931"/>
                  </a:cubicBezTo>
                  <a:cubicBezTo>
                    <a:pt x="6264" y="9931"/>
                    <a:pt x="6192" y="10050"/>
                    <a:pt x="6192" y="10169"/>
                  </a:cubicBezTo>
                  <a:lnTo>
                    <a:pt x="6192" y="11669"/>
                  </a:lnTo>
                  <a:lnTo>
                    <a:pt x="6192" y="11693"/>
                  </a:lnTo>
                  <a:cubicBezTo>
                    <a:pt x="6216" y="11812"/>
                    <a:pt x="6311" y="11908"/>
                    <a:pt x="6430" y="11908"/>
                  </a:cubicBezTo>
                  <a:lnTo>
                    <a:pt x="6454" y="11908"/>
                  </a:lnTo>
                  <a:cubicBezTo>
                    <a:pt x="7931" y="11789"/>
                    <a:pt x="9312" y="11098"/>
                    <a:pt x="10312" y="10002"/>
                  </a:cubicBezTo>
                  <a:cubicBezTo>
                    <a:pt x="11336" y="8907"/>
                    <a:pt x="11908" y="7478"/>
                    <a:pt x="11908" y="5954"/>
                  </a:cubicBezTo>
                  <a:cubicBezTo>
                    <a:pt x="11931" y="4382"/>
                    <a:pt x="11312" y="2882"/>
                    <a:pt x="10169" y="1763"/>
                  </a:cubicBezTo>
                  <a:cubicBezTo>
                    <a:pt x="9050" y="620"/>
                    <a:pt x="7550" y="0"/>
                    <a:pt x="59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6" name="Google Shape;14176;p27"/>
            <p:cNvSpPr/>
            <p:nvPr/>
          </p:nvSpPr>
          <p:spPr>
            <a:xfrm>
              <a:off x="2207513" y="3944183"/>
              <a:ext cx="142325" cy="142325"/>
            </a:xfrm>
            <a:custGeom>
              <a:avLst/>
              <a:gdLst/>
              <a:ahLst/>
              <a:cxnLst/>
              <a:rect l="l" t="t" r="r" b="b"/>
              <a:pathLst>
                <a:path w="5693" h="5693" extrusionOk="0">
                  <a:moveTo>
                    <a:pt x="215" y="1"/>
                  </a:moveTo>
                  <a:cubicBezTo>
                    <a:pt x="72" y="25"/>
                    <a:pt x="1" y="144"/>
                    <a:pt x="1" y="263"/>
                  </a:cubicBezTo>
                  <a:cubicBezTo>
                    <a:pt x="191" y="2454"/>
                    <a:pt x="1548" y="4311"/>
                    <a:pt x="3549" y="5216"/>
                  </a:cubicBezTo>
                  <a:cubicBezTo>
                    <a:pt x="3571" y="5222"/>
                    <a:pt x="3594" y="5225"/>
                    <a:pt x="3616" y="5225"/>
                  </a:cubicBezTo>
                  <a:cubicBezTo>
                    <a:pt x="3686" y="5225"/>
                    <a:pt x="3751" y="5194"/>
                    <a:pt x="3787" y="5121"/>
                  </a:cubicBezTo>
                  <a:cubicBezTo>
                    <a:pt x="3835" y="5026"/>
                    <a:pt x="3787" y="4954"/>
                    <a:pt x="3716" y="4883"/>
                  </a:cubicBezTo>
                  <a:cubicBezTo>
                    <a:pt x="1858" y="4073"/>
                    <a:pt x="572" y="2359"/>
                    <a:pt x="382" y="358"/>
                  </a:cubicBezTo>
                  <a:lnTo>
                    <a:pt x="1644" y="358"/>
                  </a:lnTo>
                  <a:cubicBezTo>
                    <a:pt x="1763" y="1287"/>
                    <a:pt x="2215" y="2144"/>
                    <a:pt x="2882" y="2811"/>
                  </a:cubicBezTo>
                  <a:cubicBezTo>
                    <a:pt x="3525" y="3454"/>
                    <a:pt x="4382" y="3907"/>
                    <a:pt x="5311" y="4026"/>
                  </a:cubicBezTo>
                  <a:lnTo>
                    <a:pt x="5311" y="5312"/>
                  </a:lnTo>
                  <a:cubicBezTo>
                    <a:pt x="5025" y="5264"/>
                    <a:pt x="4692" y="5216"/>
                    <a:pt x="4382" y="5121"/>
                  </a:cubicBezTo>
                  <a:cubicBezTo>
                    <a:pt x="4359" y="5121"/>
                    <a:pt x="4311" y="5121"/>
                    <a:pt x="4263" y="5145"/>
                  </a:cubicBezTo>
                  <a:cubicBezTo>
                    <a:pt x="4120" y="5264"/>
                    <a:pt x="4192" y="5454"/>
                    <a:pt x="4335" y="5478"/>
                  </a:cubicBezTo>
                  <a:cubicBezTo>
                    <a:pt x="4692" y="5574"/>
                    <a:pt x="5049" y="5621"/>
                    <a:pt x="5406" y="5693"/>
                  </a:cubicBezTo>
                  <a:lnTo>
                    <a:pt x="5430" y="5693"/>
                  </a:lnTo>
                  <a:cubicBezTo>
                    <a:pt x="5549" y="5693"/>
                    <a:pt x="5645" y="5597"/>
                    <a:pt x="5668" y="5478"/>
                  </a:cubicBezTo>
                  <a:lnTo>
                    <a:pt x="5668" y="5454"/>
                  </a:lnTo>
                  <a:lnTo>
                    <a:pt x="5668" y="3930"/>
                  </a:lnTo>
                  <a:cubicBezTo>
                    <a:pt x="5692" y="3811"/>
                    <a:pt x="5621" y="3716"/>
                    <a:pt x="5502" y="3692"/>
                  </a:cubicBezTo>
                  <a:cubicBezTo>
                    <a:pt x="4597" y="3573"/>
                    <a:pt x="3787" y="3192"/>
                    <a:pt x="3144" y="2573"/>
                  </a:cubicBezTo>
                  <a:cubicBezTo>
                    <a:pt x="2477" y="1930"/>
                    <a:pt x="2096" y="1096"/>
                    <a:pt x="2001" y="215"/>
                  </a:cubicBezTo>
                  <a:cubicBezTo>
                    <a:pt x="2001" y="96"/>
                    <a:pt x="1882" y="1"/>
                    <a:pt x="1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7" name="Google Shape;14177;p27"/>
            <p:cNvSpPr/>
            <p:nvPr/>
          </p:nvSpPr>
          <p:spPr>
            <a:xfrm>
              <a:off x="2280138" y="3861433"/>
              <a:ext cx="153050" cy="153625"/>
            </a:xfrm>
            <a:custGeom>
              <a:avLst/>
              <a:gdLst/>
              <a:ahLst/>
              <a:cxnLst/>
              <a:rect l="l" t="t" r="r" b="b"/>
              <a:pathLst>
                <a:path w="6122" h="6145" extrusionOk="0">
                  <a:moveTo>
                    <a:pt x="3073" y="358"/>
                  </a:moveTo>
                  <a:cubicBezTo>
                    <a:pt x="4549" y="358"/>
                    <a:pt x="5764" y="1596"/>
                    <a:pt x="5764" y="3073"/>
                  </a:cubicBezTo>
                  <a:cubicBezTo>
                    <a:pt x="5764" y="4573"/>
                    <a:pt x="4549" y="5788"/>
                    <a:pt x="3073" y="5788"/>
                  </a:cubicBezTo>
                  <a:cubicBezTo>
                    <a:pt x="1573" y="5788"/>
                    <a:pt x="358" y="4573"/>
                    <a:pt x="358" y="3073"/>
                  </a:cubicBezTo>
                  <a:cubicBezTo>
                    <a:pt x="358" y="1596"/>
                    <a:pt x="1573" y="358"/>
                    <a:pt x="3073" y="358"/>
                  </a:cubicBezTo>
                  <a:close/>
                  <a:moveTo>
                    <a:pt x="3073" y="1"/>
                  </a:moveTo>
                  <a:cubicBezTo>
                    <a:pt x="1358" y="1"/>
                    <a:pt x="1" y="1382"/>
                    <a:pt x="1" y="3073"/>
                  </a:cubicBezTo>
                  <a:cubicBezTo>
                    <a:pt x="1" y="4764"/>
                    <a:pt x="1358" y="6145"/>
                    <a:pt x="3073" y="6145"/>
                  </a:cubicBezTo>
                  <a:cubicBezTo>
                    <a:pt x="4764" y="6145"/>
                    <a:pt x="6121" y="4740"/>
                    <a:pt x="6121" y="3073"/>
                  </a:cubicBezTo>
                  <a:cubicBezTo>
                    <a:pt x="6121" y="1382"/>
                    <a:pt x="4764" y="1"/>
                    <a:pt x="30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8" name="Google Shape;14178;p27"/>
            <p:cNvSpPr/>
            <p:nvPr/>
          </p:nvSpPr>
          <p:spPr>
            <a:xfrm>
              <a:off x="2323013" y="3915033"/>
              <a:ext cx="67300" cy="8950"/>
            </a:xfrm>
            <a:custGeom>
              <a:avLst/>
              <a:gdLst/>
              <a:ahLst/>
              <a:cxnLst/>
              <a:rect l="l" t="t" r="r" b="b"/>
              <a:pathLst>
                <a:path w="2692" h="358" extrusionOk="0">
                  <a:moveTo>
                    <a:pt x="215" y="0"/>
                  </a:moveTo>
                  <a:cubicBezTo>
                    <a:pt x="120" y="0"/>
                    <a:pt x="72" y="72"/>
                    <a:pt x="48" y="167"/>
                  </a:cubicBezTo>
                  <a:cubicBezTo>
                    <a:pt x="1" y="286"/>
                    <a:pt x="96" y="357"/>
                    <a:pt x="215" y="357"/>
                  </a:cubicBezTo>
                  <a:lnTo>
                    <a:pt x="2501" y="357"/>
                  </a:lnTo>
                  <a:cubicBezTo>
                    <a:pt x="2596" y="357"/>
                    <a:pt x="2668" y="310"/>
                    <a:pt x="2692" y="214"/>
                  </a:cubicBezTo>
                  <a:cubicBezTo>
                    <a:pt x="2692" y="95"/>
                    <a:pt x="2596" y="0"/>
                    <a:pt x="2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79" name="Google Shape;14179;p27"/>
            <p:cNvSpPr/>
            <p:nvPr/>
          </p:nvSpPr>
          <p:spPr>
            <a:xfrm>
              <a:off x="2323013" y="3934083"/>
              <a:ext cx="67300" cy="8950"/>
            </a:xfrm>
            <a:custGeom>
              <a:avLst/>
              <a:gdLst/>
              <a:ahLst/>
              <a:cxnLst/>
              <a:rect l="l" t="t" r="r" b="b"/>
              <a:pathLst>
                <a:path w="2692" h="358" extrusionOk="0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2501" y="357"/>
                  </a:lnTo>
                  <a:cubicBezTo>
                    <a:pt x="2596" y="357"/>
                    <a:pt x="2668" y="286"/>
                    <a:pt x="2692" y="191"/>
                  </a:cubicBezTo>
                  <a:cubicBezTo>
                    <a:pt x="2692" y="72"/>
                    <a:pt x="2596" y="0"/>
                    <a:pt x="2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0" name="Google Shape;14180;p27"/>
            <p:cNvSpPr/>
            <p:nvPr/>
          </p:nvSpPr>
          <p:spPr>
            <a:xfrm>
              <a:off x="2337313" y="3951933"/>
              <a:ext cx="38725" cy="8950"/>
            </a:xfrm>
            <a:custGeom>
              <a:avLst/>
              <a:gdLst/>
              <a:ahLst/>
              <a:cxnLst/>
              <a:rect l="l" t="t" r="r" b="b"/>
              <a:pathLst>
                <a:path w="1549" h="358" extrusionOk="0">
                  <a:moveTo>
                    <a:pt x="214" y="1"/>
                  </a:moveTo>
                  <a:cubicBezTo>
                    <a:pt x="119" y="1"/>
                    <a:pt x="48" y="48"/>
                    <a:pt x="24" y="143"/>
                  </a:cubicBezTo>
                  <a:cubicBezTo>
                    <a:pt x="0" y="263"/>
                    <a:pt x="95" y="358"/>
                    <a:pt x="214" y="358"/>
                  </a:cubicBezTo>
                  <a:lnTo>
                    <a:pt x="1334" y="358"/>
                  </a:lnTo>
                  <a:cubicBezTo>
                    <a:pt x="1429" y="358"/>
                    <a:pt x="1500" y="286"/>
                    <a:pt x="1524" y="191"/>
                  </a:cubicBezTo>
                  <a:cubicBezTo>
                    <a:pt x="1548" y="120"/>
                    <a:pt x="1453" y="1"/>
                    <a:pt x="13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181" name="Google Shape;14181;p27"/>
          <p:cNvGrpSpPr/>
          <p:nvPr/>
        </p:nvGrpSpPr>
        <p:grpSpPr>
          <a:xfrm>
            <a:off x="1781920" y="3990486"/>
            <a:ext cx="353897" cy="354046"/>
            <a:chOff x="2684988" y="3789858"/>
            <a:chExt cx="295925" cy="296050"/>
          </a:xfrm>
        </p:grpSpPr>
        <p:sp>
          <p:nvSpPr>
            <p:cNvPr id="14182" name="Google Shape;14182;p27"/>
            <p:cNvSpPr/>
            <p:nvPr/>
          </p:nvSpPr>
          <p:spPr>
            <a:xfrm>
              <a:off x="2760613" y="3789858"/>
              <a:ext cx="144700" cy="162700"/>
            </a:xfrm>
            <a:custGeom>
              <a:avLst/>
              <a:gdLst/>
              <a:ahLst/>
              <a:cxnLst/>
              <a:rect l="l" t="t" r="r" b="b"/>
              <a:pathLst>
                <a:path w="5788" h="6508" extrusionOk="0">
                  <a:moveTo>
                    <a:pt x="2906" y="339"/>
                  </a:moveTo>
                  <a:lnTo>
                    <a:pt x="5430" y="1792"/>
                  </a:lnTo>
                  <a:lnTo>
                    <a:pt x="5430" y="4721"/>
                  </a:lnTo>
                  <a:lnTo>
                    <a:pt x="2906" y="6174"/>
                  </a:lnTo>
                  <a:lnTo>
                    <a:pt x="357" y="4721"/>
                  </a:lnTo>
                  <a:lnTo>
                    <a:pt x="357" y="1792"/>
                  </a:lnTo>
                  <a:lnTo>
                    <a:pt x="2906" y="339"/>
                  </a:lnTo>
                  <a:close/>
                  <a:moveTo>
                    <a:pt x="2894" y="0"/>
                  </a:moveTo>
                  <a:cubicBezTo>
                    <a:pt x="2840" y="0"/>
                    <a:pt x="2786" y="18"/>
                    <a:pt x="2739" y="54"/>
                  </a:cubicBezTo>
                  <a:lnTo>
                    <a:pt x="167" y="1530"/>
                  </a:lnTo>
                  <a:cubicBezTo>
                    <a:pt x="72" y="1578"/>
                    <a:pt x="0" y="1673"/>
                    <a:pt x="0" y="1768"/>
                  </a:cubicBezTo>
                  <a:lnTo>
                    <a:pt x="0" y="4745"/>
                  </a:lnTo>
                  <a:cubicBezTo>
                    <a:pt x="0" y="4840"/>
                    <a:pt x="72" y="4959"/>
                    <a:pt x="167" y="4983"/>
                  </a:cubicBezTo>
                  <a:lnTo>
                    <a:pt x="2739" y="6484"/>
                  </a:lnTo>
                  <a:cubicBezTo>
                    <a:pt x="2810" y="6507"/>
                    <a:pt x="2834" y="6507"/>
                    <a:pt x="2906" y="6507"/>
                  </a:cubicBezTo>
                  <a:cubicBezTo>
                    <a:pt x="2953" y="6507"/>
                    <a:pt x="2977" y="6507"/>
                    <a:pt x="3048" y="6484"/>
                  </a:cubicBezTo>
                  <a:lnTo>
                    <a:pt x="5644" y="4983"/>
                  </a:lnTo>
                  <a:cubicBezTo>
                    <a:pt x="5716" y="4959"/>
                    <a:pt x="5787" y="4840"/>
                    <a:pt x="5787" y="4745"/>
                  </a:cubicBezTo>
                  <a:lnTo>
                    <a:pt x="5787" y="1768"/>
                  </a:lnTo>
                  <a:cubicBezTo>
                    <a:pt x="5787" y="1673"/>
                    <a:pt x="5716" y="1554"/>
                    <a:pt x="5644" y="1530"/>
                  </a:cubicBezTo>
                  <a:lnTo>
                    <a:pt x="3048" y="54"/>
                  </a:lnTo>
                  <a:cubicBezTo>
                    <a:pt x="3001" y="18"/>
                    <a:pt x="2947" y="0"/>
                    <a:pt x="28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3" name="Google Shape;14183;p27"/>
            <p:cNvSpPr/>
            <p:nvPr/>
          </p:nvSpPr>
          <p:spPr>
            <a:xfrm>
              <a:off x="2684988" y="3923058"/>
              <a:ext cx="144100" cy="162850"/>
            </a:xfrm>
            <a:custGeom>
              <a:avLst/>
              <a:gdLst/>
              <a:ahLst/>
              <a:cxnLst/>
              <a:rect l="l" t="t" r="r" b="b"/>
              <a:pathLst>
                <a:path w="5764" h="6514" extrusionOk="0">
                  <a:moveTo>
                    <a:pt x="2891" y="1"/>
                  </a:moveTo>
                  <a:cubicBezTo>
                    <a:pt x="2841" y="1"/>
                    <a:pt x="2787" y="12"/>
                    <a:pt x="2739" y="36"/>
                  </a:cubicBezTo>
                  <a:lnTo>
                    <a:pt x="144" y="1537"/>
                  </a:lnTo>
                  <a:cubicBezTo>
                    <a:pt x="48" y="1584"/>
                    <a:pt x="1" y="1679"/>
                    <a:pt x="1" y="1775"/>
                  </a:cubicBezTo>
                  <a:lnTo>
                    <a:pt x="1" y="4752"/>
                  </a:lnTo>
                  <a:cubicBezTo>
                    <a:pt x="1" y="4847"/>
                    <a:pt x="48" y="4966"/>
                    <a:pt x="144" y="4990"/>
                  </a:cubicBezTo>
                  <a:lnTo>
                    <a:pt x="2739" y="6466"/>
                  </a:lnTo>
                  <a:cubicBezTo>
                    <a:pt x="2787" y="6514"/>
                    <a:pt x="2835" y="6514"/>
                    <a:pt x="2882" y="6514"/>
                  </a:cubicBezTo>
                  <a:cubicBezTo>
                    <a:pt x="2954" y="6514"/>
                    <a:pt x="2978" y="6514"/>
                    <a:pt x="3025" y="6466"/>
                  </a:cubicBezTo>
                  <a:lnTo>
                    <a:pt x="5621" y="4990"/>
                  </a:lnTo>
                  <a:cubicBezTo>
                    <a:pt x="5716" y="4918"/>
                    <a:pt x="5764" y="4847"/>
                    <a:pt x="5764" y="4752"/>
                  </a:cubicBezTo>
                  <a:lnTo>
                    <a:pt x="5764" y="1775"/>
                  </a:lnTo>
                  <a:cubicBezTo>
                    <a:pt x="5740" y="1656"/>
                    <a:pt x="5692" y="1560"/>
                    <a:pt x="5597" y="1513"/>
                  </a:cubicBezTo>
                  <a:lnTo>
                    <a:pt x="4645" y="965"/>
                  </a:lnTo>
                  <a:cubicBezTo>
                    <a:pt x="4615" y="955"/>
                    <a:pt x="4577" y="949"/>
                    <a:pt x="4541" y="949"/>
                  </a:cubicBezTo>
                  <a:cubicBezTo>
                    <a:pt x="4491" y="949"/>
                    <a:pt x="4444" y="961"/>
                    <a:pt x="4430" y="989"/>
                  </a:cubicBezTo>
                  <a:cubicBezTo>
                    <a:pt x="4335" y="1084"/>
                    <a:pt x="4383" y="1203"/>
                    <a:pt x="4454" y="1275"/>
                  </a:cubicBezTo>
                  <a:lnTo>
                    <a:pt x="5383" y="1799"/>
                  </a:lnTo>
                  <a:lnTo>
                    <a:pt x="5383" y="4728"/>
                  </a:lnTo>
                  <a:lnTo>
                    <a:pt x="2858" y="6180"/>
                  </a:lnTo>
                  <a:lnTo>
                    <a:pt x="334" y="4728"/>
                  </a:lnTo>
                  <a:lnTo>
                    <a:pt x="334" y="1799"/>
                  </a:lnTo>
                  <a:lnTo>
                    <a:pt x="2858" y="346"/>
                  </a:lnTo>
                  <a:lnTo>
                    <a:pt x="3787" y="870"/>
                  </a:lnTo>
                  <a:cubicBezTo>
                    <a:pt x="3808" y="891"/>
                    <a:pt x="3833" y="899"/>
                    <a:pt x="3860" y="899"/>
                  </a:cubicBezTo>
                  <a:cubicBezTo>
                    <a:pt x="3924" y="899"/>
                    <a:pt x="3999" y="849"/>
                    <a:pt x="4049" y="798"/>
                  </a:cubicBezTo>
                  <a:cubicBezTo>
                    <a:pt x="4073" y="703"/>
                    <a:pt x="4049" y="608"/>
                    <a:pt x="3954" y="584"/>
                  </a:cubicBezTo>
                  <a:lnTo>
                    <a:pt x="3025" y="36"/>
                  </a:lnTo>
                  <a:cubicBezTo>
                    <a:pt x="2989" y="12"/>
                    <a:pt x="2942" y="1"/>
                    <a:pt x="28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4" name="Google Shape;14184;p27"/>
            <p:cNvSpPr/>
            <p:nvPr/>
          </p:nvSpPr>
          <p:spPr>
            <a:xfrm>
              <a:off x="2836813" y="3922458"/>
              <a:ext cx="144100" cy="162275"/>
            </a:xfrm>
            <a:custGeom>
              <a:avLst/>
              <a:gdLst/>
              <a:ahLst/>
              <a:cxnLst/>
              <a:rect l="l" t="t" r="r" b="b"/>
              <a:pathLst>
                <a:path w="5764" h="6491" extrusionOk="0">
                  <a:moveTo>
                    <a:pt x="2891" y="1"/>
                  </a:moveTo>
                  <a:cubicBezTo>
                    <a:pt x="2840" y="1"/>
                    <a:pt x="2787" y="13"/>
                    <a:pt x="2739" y="36"/>
                  </a:cubicBezTo>
                  <a:lnTo>
                    <a:pt x="143" y="1537"/>
                  </a:lnTo>
                  <a:cubicBezTo>
                    <a:pt x="48" y="1584"/>
                    <a:pt x="0" y="1680"/>
                    <a:pt x="0" y="1775"/>
                  </a:cubicBezTo>
                  <a:lnTo>
                    <a:pt x="0" y="4752"/>
                  </a:lnTo>
                  <a:cubicBezTo>
                    <a:pt x="0" y="4823"/>
                    <a:pt x="48" y="4942"/>
                    <a:pt x="143" y="4990"/>
                  </a:cubicBezTo>
                  <a:lnTo>
                    <a:pt x="2739" y="6466"/>
                  </a:lnTo>
                  <a:cubicBezTo>
                    <a:pt x="2787" y="6490"/>
                    <a:pt x="2834" y="6490"/>
                    <a:pt x="2882" y="6490"/>
                  </a:cubicBezTo>
                  <a:cubicBezTo>
                    <a:pt x="2953" y="6490"/>
                    <a:pt x="2977" y="6490"/>
                    <a:pt x="3025" y="6466"/>
                  </a:cubicBezTo>
                  <a:lnTo>
                    <a:pt x="5621" y="4990"/>
                  </a:lnTo>
                  <a:cubicBezTo>
                    <a:pt x="5716" y="4918"/>
                    <a:pt x="5764" y="4823"/>
                    <a:pt x="5764" y="4752"/>
                  </a:cubicBezTo>
                  <a:lnTo>
                    <a:pt x="5764" y="4323"/>
                  </a:lnTo>
                  <a:cubicBezTo>
                    <a:pt x="5764" y="4228"/>
                    <a:pt x="5716" y="4156"/>
                    <a:pt x="5621" y="4156"/>
                  </a:cubicBezTo>
                  <a:cubicBezTo>
                    <a:pt x="5502" y="4156"/>
                    <a:pt x="5406" y="4204"/>
                    <a:pt x="5406" y="4323"/>
                  </a:cubicBezTo>
                  <a:lnTo>
                    <a:pt x="5406" y="4704"/>
                  </a:lnTo>
                  <a:lnTo>
                    <a:pt x="2882" y="6181"/>
                  </a:lnTo>
                  <a:lnTo>
                    <a:pt x="358" y="4704"/>
                  </a:lnTo>
                  <a:lnTo>
                    <a:pt x="358" y="1799"/>
                  </a:lnTo>
                  <a:lnTo>
                    <a:pt x="2882" y="346"/>
                  </a:lnTo>
                  <a:lnTo>
                    <a:pt x="5406" y="1799"/>
                  </a:lnTo>
                  <a:lnTo>
                    <a:pt x="5406" y="3513"/>
                  </a:lnTo>
                  <a:cubicBezTo>
                    <a:pt x="5449" y="3620"/>
                    <a:pt x="5511" y="3708"/>
                    <a:pt x="5592" y="3708"/>
                  </a:cubicBezTo>
                  <a:cubicBezTo>
                    <a:pt x="5601" y="3708"/>
                    <a:pt x="5611" y="3706"/>
                    <a:pt x="5621" y="3704"/>
                  </a:cubicBezTo>
                  <a:cubicBezTo>
                    <a:pt x="5716" y="3704"/>
                    <a:pt x="5764" y="3609"/>
                    <a:pt x="5764" y="3513"/>
                  </a:cubicBezTo>
                  <a:lnTo>
                    <a:pt x="5764" y="1775"/>
                  </a:lnTo>
                  <a:cubicBezTo>
                    <a:pt x="5764" y="1680"/>
                    <a:pt x="5716" y="1561"/>
                    <a:pt x="5621" y="1537"/>
                  </a:cubicBezTo>
                  <a:lnTo>
                    <a:pt x="3025" y="36"/>
                  </a:lnTo>
                  <a:cubicBezTo>
                    <a:pt x="2989" y="13"/>
                    <a:pt x="2942" y="1"/>
                    <a:pt x="28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5" name="Google Shape;14185;p27"/>
            <p:cNvSpPr/>
            <p:nvPr/>
          </p:nvSpPr>
          <p:spPr>
            <a:xfrm>
              <a:off x="2796338" y="3848333"/>
              <a:ext cx="73850" cy="8975"/>
            </a:xfrm>
            <a:custGeom>
              <a:avLst/>
              <a:gdLst/>
              <a:ahLst/>
              <a:cxnLst/>
              <a:rect l="l" t="t" r="r" b="b"/>
              <a:pathLst>
                <a:path w="2954" h="359" extrusionOk="0">
                  <a:moveTo>
                    <a:pt x="143" y="1"/>
                  </a:moveTo>
                  <a:cubicBezTo>
                    <a:pt x="71" y="1"/>
                    <a:pt x="0" y="96"/>
                    <a:pt x="0" y="168"/>
                  </a:cubicBezTo>
                  <a:cubicBezTo>
                    <a:pt x="0" y="263"/>
                    <a:pt x="95" y="358"/>
                    <a:pt x="191" y="358"/>
                  </a:cubicBezTo>
                  <a:lnTo>
                    <a:pt x="2786" y="358"/>
                  </a:lnTo>
                  <a:cubicBezTo>
                    <a:pt x="2858" y="358"/>
                    <a:pt x="2953" y="287"/>
                    <a:pt x="2953" y="215"/>
                  </a:cubicBezTo>
                  <a:cubicBezTo>
                    <a:pt x="2953" y="96"/>
                    <a:pt x="2905" y="1"/>
                    <a:pt x="27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6" name="Google Shape;14186;p27"/>
            <p:cNvSpPr/>
            <p:nvPr/>
          </p:nvSpPr>
          <p:spPr>
            <a:xfrm>
              <a:off x="2796338" y="3866808"/>
              <a:ext cx="73850" cy="8950"/>
            </a:xfrm>
            <a:custGeom>
              <a:avLst/>
              <a:gdLst/>
              <a:ahLst/>
              <a:cxnLst/>
              <a:rect l="l" t="t" r="r" b="b"/>
              <a:pathLst>
                <a:path w="2954" h="358" extrusionOk="0">
                  <a:moveTo>
                    <a:pt x="191" y="0"/>
                  </a:moveTo>
                  <a:cubicBezTo>
                    <a:pt x="95" y="0"/>
                    <a:pt x="0" y="72"/>
                    <a:pt x="0" y="143"/>
                  </a:cubicBezTo>
                  <a:cubicBezTo>
                    <a:pt x="0" y="262"/>
                    <a:pt x="71" y="357"/>
                    <a:pt x="191" y="357"/>
                  </a:cubicBezTo>
                  <a:lnTo>
                    <a:pt x="2786" y="357"/>
                  </a:lnTo>
                  <a:cubicBezTo>
                    <a:pt x="2858" y="357"/>
                    <a:pt x="2953" y="310"/>
                    <a:pt x="2953" y="214"/>
                  </a:cubicBezTo>
                  <a:cubicBezTo>
                    <a:pt x="2953" y="95"/>
                    <a:pt x="2858" y="0"/>
                    <a:pt x="27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7" name="Google Shape;14187;p27"/>
            <p:cNvSpPr/>
            <p:nvPr/>
          </p:nvSpPr>
          <p:spPr>
            <a:xfrm>
              <a:off x="2812413" y="3885258"/>
              <a:ext cx="41700" cy="8950"/>
            </a:xfrm>
            <a:custGeom>
              <a:avLst/>
              <a:gdLst/>
              <a:ahLst/>
              <a:cxnLst/>
              <a:rect l="l" t="t" r="r" b="b"/>
              <a:pathLst>
                <a:path w="1668" h="358" extrusionOk="0">
                  <a:moveTo>
                    <a:pt x="167" y="0"/>
                  </a:moveTo>
                  <a:cubicBezTo>
                    <a:pt x="71" y="0"/>
                    <a:pt x="0" y="72"/>
                    <a:pt x="0" y="167"/>
                  </a:cubicBezTo>
                  <a:cubicBezTo>
                    <a:pt x="0" y="286"/>
                    <a:pt x="48" y="358"/>
                    <a:pt x="167" y="358"/>
                  </a:cubicBezTo>
                  <a:lnTo>
                    <a:pt x="1477" y="358"/>
                  </a:lnTo>
                  <a:cubicBezTo>
                    <a:pt x="1572" y="358"/>
                    <a:pt x="1667" y="310"/>
                    <a:pt x="1667" y="215"/>
                  </a:cubicBezTo>
                  <a:cubicBezTo>
                    <a:pt x="1667" y="96"/>
                    <a:pt x="1596" y="0"/>
                    <a:pt x="1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8" name="Google Shape;14188;p27"/>
            <p:cNvSpPr/>
            <p:nvPr/>
          </p:nvSpPr>
          <p:spPr>
            <a:xfrm>
              <a:off x="2873138" y="3981708"/>
              <a:ext cx="73850" cy="8950"/>
            </a:xfrm>
            <a:custGeom>
              <a:avLst/>
              <a:gdLst/>
              <a:ahLst/>
              <a:cxnLst/>
              <a:rect l="l" t="t" r="r" b="b"/>
              <a:pathLst>
                <a:path w="2954" h="358" extrusionOk="0">
                  <a:moveTo>
                    <a:pt x="191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72" y="358"/>
                    <a:pt x="191" y="358"/>
                  </a:cubicBezTo>
                  <a:lnTo>
                    <a:pt x="2763" y="358"/>
                  </a:lnTo>
                  <a:cubicBezTo>
                    <a:pt x="2858" y="358"/>
                    <a:pt x="2953" y="286"/>
                    <a:pt x="2953" y="191"/>
                  </a:cubicBezTo>
                  <a:cubicBezTo>
                    <a:pt x="2953" y="72"/>
                    <a:pt x="2882" y="0"/>
                    <a:pt x="2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89" name="Google Shape;14189;p27"/>
            <p:cNvSpPr/>
            <p:nvPr/>
          </p:nvSpPr>
          <p:spPr>
            <a:xfrm>
              <a:off x="2873138" y="4000158"/>
              <a:ext cx="74425" cy="8950"/>
            </a:xfrm>
            <a:custGeom>
              <a:avLst/>
              <a:gdLst/>
              <a:ahLst/>
              <a:cxnLst/>
              <a:rect l="l" t="t" r="r" b="b"/>
              <a:pathLst>
                <a:path w="2977" h="358" extrusionOk="0">
                  <a:moveTo>
                    <a:pt x="191" y="1"/>
                  </a:moveTo>
                  <a:cubicBezTo>
                    <a:pt x="95" y="1"/>
                    <a:pt x="0" y="48"/>
                    <a:pt x="0" y="143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2810" y="358"/>
                  </a:lnTo>
                  <a:cubicBezTo>
                    <a:pt x="2882" y="358"/>
                    <a:pt x="2977" y="263"/>
                    <a:pt x="2977" y="143"/>
                  </a:cubicBezTo>
                  <a:cubicBezTo>
                    <a:pt x="2953" y="48"/>
                    <a:pt x="2858" y="1"/>
                    <a:pt x="2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0" name="Google Shape;14190;p27"/>
            <p:cNvSpPr/>
            <p:nvPr/>
          </p:nvSpPr>
          <p:spPr>
            <a:xfrm>
              <a:off x="2888613" y="4018608"/>
              <a:ext cx="41100" cy="8950"/>
            </a:xfrm>
            <a:custGeom>
              <a:avLst/>
              <a:gdLst/>
              <a:ahLst/>
              <a:cxnLst/>
              <a:rect l="l" t="t" r="r" b="b"/>
              <a:pathLst>
                <a:path w="1644" h="358" extrusionOk="0">
                  <a:moveTo>
                    <a:pt x="191" y="1"/>
                  </a:moveTo>
                  <a:cubicBezTo>
                    <a:pt x="96" y="1"/>
                    <a:pt x="0" y="96"/>
                    <a:pt x="0" y="215"/>
                  </a:cubicBezTo>
                  <a:cubicBezTo>
                    <a:pt x="0" y="310"/>
                    <a:pt x="96" y="358"/>
                    <a:pt x="191" y="358"/>
                  </a:cubicBezTo>
                  <a:lnTo>
                    <a:pt x="1477" y="358"/>
                  </a:lnTo>
                  <a:cubicBezTo>
                    <a:pt x="1548" y="358"/>
                    <a:pt x="1643" y="310"/>
                    <a:pt x="1643" y="215"/>
                  </a:cubicBezTo>
                  <a:cubicBezTo>
                    <a:pt x="1643" y="96"/>
                    <a:pt x="1596" y="1"/>
                    <a:pt x="1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1" name="Google Shape;14191;p27"/>
            <p:cNvSpPr/>
            <p:nvPr/>
          </p:nvSpPr>
          <p:spPr>
            <a:xfrm>
              <a:off x="2720113" y="3981708"/>
              <a:ext cx="73250" cy="8950"/>
            </a:xfrm>
            <a:custGeom>
              <a:avLst/>
              <a:gdLst/>
              <a:ahLst/>
              <a:cxnLst/>
              <a:rect l="l" t="t" r="r" b="b"/>
              <a:pathLst>
                <a:path w="2930" h="358" extrusionOk="0">
                  <a:moveTo>
                    <a:pt x="168" y="0"/>
                  </a:moveTo>
                  <a:cubicBezTo>
                    <a:pt x="72" y="0"/>
                    <a:pt x="1" y="48"/>
                    <a:pt x="1" y="143"/>
                  </a:cubicBezTo>
                  <a:cubicBezTo>
                    <a:pt x="1" y="262"/>
                    <a:pt x="48" y="358"/>
                    <a:pt x="168" y="358"/>
                  </a:cubicBezTo>
                  <a:lnTo>
                    <a:pt x="2763" y="358"/>
                  </a:lnTo>
                  <a:cubicBezTo>
                    <a:pt x="2859" y="358"/>
                    <a:pt x="2906" y="286"/>
                    <a:pt x="2930" y="191"/>
                  </a:cubicBezTo>
                  <a:cubicBezTo>
                    <a:pt x="2930" y="119"/>
                    <a:pt x="2859" y="0"/>
                    <a:pt x="2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2" name="Google Shape;14192;p27"/>
            <p:cNvSpPr/>
            <p:nvPr/>
          </p:nvSpPr>
          <p:spPr>
            <a:xfrm>
              <a:off x="2720113" y="4000158"/>
              <a:ext cx="74450" cy="8950"/>
            </a:xfrm>
            <a:custGeom>
              <a:avLst/>
              <a:gdLst/>
              <a:ahLst/>
              <a:cxnLst/>
              <a:rect l="l" t="t" r="r" b="b"/>
              <a:pathLst>
                <a:path w="2978" h="358" extrusionOk="0">
                  <a:moveTo>
                    <a:pt x="168" y="1"/>
                  </a:moveTo>
                  <a:cubicBezTo>
                    <a:pt x="72" y="1"/>
                    <a:pt x="1" y="48"/>
                    <a:pt x="1" y="143"/>
                  </a:cubicBezTo>
                  <a:cubicBezTo>
                    <a:pt x="1" y="263"/>
                    <a:pt x="48" y="358"/>
                    <a:pt x="168" y="358"/>
                  </a:cubicBezTo>
                  <a:lnTo>
                    <a:pt x="2787" y="358"/>
                  </a:lnTo>
                  <a:cubicBezTo>
                    <a:pt x="2882" y="358"/>
                    <a:pt x="2978" y="263"/>
                    <a:pt x="2978" y="143"/>
                  </a:cubicBezTo>
                  <a:cubicBezTo>
                    <a:pt x="2906" y="48"/>
                    <a:pt x="2859" y="1"/>
                    <a:pt x="2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3" name="Google Shape;14193;p27"/>
            <p:cNvSpPr/>
            <p:nvPr/>
          </p:nvSpPr>
          <p:spPr>
            <a:xfrm>
              <a:off x="2735588" y="4018608"/>
              <a:ext cx="41125" cy="8950"/>
            </a:xfrm>
            <a:custGeom>
              <a:avLst/>
              <a:gdLst/>
              <a:ahLst/>
              <a:cxnLst/>
              <a:rect l="l" t="t" r="r" b="b"/>
              <a:pathLst>
                <a:path w="1645" h="358" extrusionOk="0">
                  <a:moveTo>
                    <a:pt x="168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10"/>
                    <a:pt x="96" y="358"/>
                    <a:pt x="168" y="358"/>
                  </a:cubicBezTo>
                  <a:lnTo>
                    <a:pt x="1454" y="358"/>
                  </a:lnTo>
                  <a:cubicBezTo>
                    <a:pt x="1549" y="358"/>
                    <a:pt x="1644" y="310"/>
                    <a:pt x="1644" y="215"/>
                  </a:cubicBezTo>
                  <a:cubicBezTo>
                    <a:pt x="1644" y="96"/>
                    <a:pt x="1573" y="1"/>
                    <a:pt x="14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194" name="Google Shape;14194;p27"/>
          <p:cNvGrpSpPr/>
          <p:nvPr/>
        </p:nvGrpSpPr>
        <p:grpSpPr>
          <a:xfrm>
            <a:off x="2544498" y="4004837"/>
            <a:ext cx="356019" cy="326899"/>
            <a:chOff x="3195213" y="3801858"/>
            <a:chExt cx="297700" cy="273350"/>
          </a:xfrm>
        </p:grpSpPr>
        <p:sp>
          <p:nvSpPr>
            <p:cNvPr id="14195" name="Google Shape;14195;p27"/>
            <p:cNvSpPr/>
            <p:nvPr/>
          </p:nvSpPr>
          <p:spPr>
            <a:xfrm>
              <a:off x="3195213" y="3801858"/>
              <a:ext cx="297700" cy="273350"/>
            </a:xfrm>
            <a:custGeom>
              <a:avLst/>
              <a:gdLst/>
              <a:ahLst/>
              <a:cxnLst/>
              <a:rect l="l" t="t" r="r" b="b"/>
              <a:pathLst>
                <a:path w="11908" h="10934" extrusionOk="0">
                  <a:moveTo>
                    <a:pt x="5883" y="336"/>
                  </a:moveTo>
                  <a:cubicBezTo>
                    <a:pt x="6764" y="336"/>
                    <a:pt x="7479" y="1050"/>
                    <a:pt x="7479" y="1955"/>
                  </a:cubicBezTo>
                  <a:cubicBezTo>
                    <a:pt x="7479" y="2836"/>
                    <a:pt x="6764" y="3551"/>
                    <a:pt x="5883" y="3551"/>
                  </a:cubicBezTo>
                  <a:cubicBezTo>
                    <a:pt x="5002" y="3551"/>
                    <a:pt x="4264" y="2836"/>
                    <a:pt x="4264" y="1955"/>
                  </a:cubicBezTo>
                  <a:cubicBezTo>
                    <a:pt x="4264" y="1050"/>
                    <a:pt x="4978" y="336"/>
                    <a:pt x="5883" y="336"/>
                  </a:cubicBezTo>
                  <a:close/>
                  <a:moveTo>
                    <a:pt x="4526" y="3336"/>
                  </a:moveTo>
                  <a:cubicBezTo>
                    <a:pt x="4692" y="3503"/>
                    <a:pt x="4883" y="3646"/>
                    <a:pt x="5097" y="3741"/>
                  </a:cubicBezTo>
                  <a:lnTo>
                    <a:pt x="3073" y="7337"/>
                  </a:lnTo>
                  <a:cubicBezTo>
                    <a:pt x="2858" y="7218"/>
                    <a:pt x="2644" y="7099"/>
                    <a:pt x="2454" y="7028"/>
                  </a:cubicBezTo>
                  <a:lnTo>
                    <a:pt x="4526" y="3336"/>
                  </a:lnTo>
                  <a:close/>
                  <a:moveTo>
                    <a:pt x="7240" y="3313"/>
                  </a:moveTo>
                  <a:lnTo>
                    <a:pt x="9336" y="7004"/>
                  </a:lnTo>
                  <a:cubicBezTo>
                    <a:pt x="9122" y="7051"/>
                    <a:pt x="8907" y="7170"/>
                    <a:pt x="8741" y="7290"/>
                  </a:cubicBezTo>
                  <a:lnTo>
                    <a:pt x="7598" y="5313"/>
                  </a:lnTo>
                  <a:cubicBezTo>
                    <a:pt x="7566" y="5249"/>
                    <a:pt x="7513" y="5218"/>
                    <a:pt x="7453" y="5218"/>
                  </a:cubicBezTo>
                  <a:cubicBezTo>
                    <a:pt x="7423" y="5218"/>
                    <a:pt x="7391" y="5226"/>
                    <a:pt x="7359" y="5242"/>
                  </a:cubicBezTo>
                  <a:cubicBezTo>
                    <a:pt x="7264" y="5313"/>
                    <a:pt x="7240" y="5384"/>
                    <a:pt x="7312" y="5480"/>
                  </a:cubicBezTo>
                  <a:lnTo>
                    <a:pt x="8455" y="7575"/>
                  </a:lnTo>
                  <a:cubicBezTo>
                    <a:pt x="8312" y="7742"/>
                    <a:pt x="8169" y="7933"/>
                    <a:pt x="8074" y="8171"/>
                  </a:cubicBezTo>
                  <a:lnTo>
                    <a:pt x="3692" y="8147"/>
                  </a:lnTo>
                  <a:cubicBezTo>
                    <a:pt x="3597" y="7933"/>
                    <a:pt x="3454" y="7718"/>
                    <a:pt x="3311" y="7552"/>
                  </a:cubicBezTo>
                  <a:lnTo>
                    <a:pt x="5383" y="3813"/>
                  </a:lnTo>
                  <a:cubicBezTo>
                    <a:pt x="5550" y="3860"/>
                    <a:pt x="5692" y="3884"/>
                    <a:pt x="5883" y="3884"/>
                  </a:cubicBezTo>
                  <a:cubicBezTo>
                    <a:pt x="6050" y="3884"/>
                    <a:pt x="6193" y="3836"/>
                    <a:pt x="6359" y="3813"/>
                  </a:cubicBezTo>
                  <a:lnTo>
                    <a:pt x="6883" y="4765"/>
                  </a:lnTo>
                  <a:cubicBezTo>
                    <a:pt x="6931" y="4829"/>
                    <a:pt x="6978" y="4860"/>
                    <a:pt x="7033" y="4860"/>
                  </a:cubicBezTo>
                  <a:cubicBezTo>
                    <a:pt x="7060" y="4860"/>
                    <a:pt x="7090" y="4853"/>
                    <a:pt x="7121" y="4837"/>
                  </a:cubicBezTo>
                  <a:cubicBezTo>
                    <a:pt x="7217" y="4765"/>
                    <a:pt x="7240" y="4670"/>
                    <a:pt x="7193" y="4599"/>
                  </a:cubicBezTo>
                  <a:lnTo>
                    <a:pt x="6669" y="3694"/>
                  </a:lnTo>
                  <a:cubicBezTo>
                    <a:pt x="6883" y="3598"/>
                    <a:pt x="7074" y="3455"/>
                    <a:pt x="7240" y="3313"/>
                  </a:cubicBezTo>
                  <a:close/>
                  <a:moveTo>
                    <a:pt x="8026" y="8504"/>
                  </a:moveTo>
                  <a:cubicBezTo>
                    <a:pt x="7979" y="8623"/>
                    <a:pt x="7979" y="8766"/>
                    <a:pt x="7979" y="8909"/>
                  </a:cubicBezTo>
                  <a:cubicBezTo>
                    <a:pt x="7955" y="9028"/>
                    <a:pt x="7955" y="9123"/>
                    <a:pt x="7979" y="9242"/>
                  </a:cubicBezTo>
                  <a:lnTo>
                    <a:pt x="3811" y="9242"/>
                  </a:lnTo>
                  <a:cubicBezTo>
                    <a:pt x="3859" y="9123"/>
                    <a:pt x="3859" y="9028"/>
                    <a:pt x="3859" y="8909"/>
                  </a:cubicBezTo>
                  <a:cubicBezTo>
                    <a:pt x="3859" y="8766"/>
                    <a:pt x="3811" y="8647"/>
                    <a:pt x="3811" y="8504"/>
                  </a:cubicBezTo>
                  <a:close/>
                  <a:moveTo>
                    <a:pt x="9884" y="7313"/>
                  </a:moveTo>
                  <a:cubicBezTo>
                    <a:pt x="10789" y="7313"/>
                    <a:pt x="11503" y="8028"/>
                    <a:pt x="11503" y="8909"/>
                  </a:cubicBezTo>
                  <a:cubicBezTo>
                    <a:pt x="11503" y="9814"/>
                    <a:pt x="10765" y="10528"/>
                    <a:pt x="9884" y="10528"/>
                  </a:cubicBezTo>
                  <a:cubicBezTo>
                    <a:pt x="9003" y="10528"/>
                    <a:pt x="8288" y="9814"/>
                    <a:pt x="8288" y="8909"/>
                  </a:cubicBezTo>
                  <a:cubicBezTo>
                    <a:pt x="8288" y="8028"/>
                    <a:pt x="9003" y="7313"/>
                    <a:pt x="9884" y="7313"/>
                  </a:cubicBezTo>
                  <a:close/>
                  <a:moveTo>
                    <a:pt x="5938" y="1"/>
                  </a:moveTo>
                  <a:cubicBezTo>
                    <a:pt x="4836" y="1"/>
                    <a:pt x="3978" y="865"/>
                    <a:pt x="3978" y="1979"/>
                  </a:cubicBezTo>
                  <a:cubicBezTo>
                    <a:pt x="3978" y="2384"/>
                    <a:pt x="4097" y="2789"/>
                    <a:pt x="4335" y="3098"/>
                  </a:cubicBezTo>
                  <a:lnTo>
                    <a:pt x="2120" y="7004"/>
                  </a:lnTo>
                  <a:lnTo>
                    <a:pt x="1954" y="7004"/>
                  </a:lnTo>
                  <a:cubicBezTo>
                    <a:pt x="1596" y="7004"/>
                    <a:pt x="1191" y="7123"/>
                    <a:pt x="906" y="7313"/>
                  </a:cubicBezTo>
                  <a:cubicBezTo>
                    <a:pt x="810" y="7361"/>
                    <a:pt x="787" y="7480"/>
                    <a:pt x="858" y="7575"/>
                  </a:cubicBezTo>
                  <a:cubicBezTo>
                    <a:pt x="903" y="7605"/>
                    <a:pt x="958" y="7636"/>
                    <a:pt x="1016" y="7636"/>
                  </a:cubicBezTo>
                  <a:cubicBezTo>
                    <a:pt x="1050" y="7636"/>
                    <a:pt x="1085" y="7625"/>
                    <a:pt x="1120" y="7599"/>
                  </a:cubicBezTo>
                  <a:cubicBezTo>
                    <a:pt x="1382" y="7456"/>
                    <a:pt x="1644" y="7361"/>
                    <a:pt x="1977" y="7361"/>
                  </a:cubicBezTo>
                  <a:cubicBezTo>
                    <a:pt x="2906" y="7361"/>
                    <a:pt x="3644" y="8147"/>
                    <a:pt x="3573" y="9052"/>
                  </a:cubicBezTo>
                  <a:cubicBezTo>
                    <a:pt x="3549" y="9862"/>
                    <a:pt x="2858" y="10552"/>
                    <a:pt x="2049" y="10576"/>
                  </a:cubicBezTo>
                  <a:cubicBezTo>
                    <a:pt x="2009" y="10579"/>
                    <a:pt x="1970" y="10581"/>
                    <a:pt x="1931" y="10581"/>
                  </a:cubicBezTo>
                  <a:cubicBezTo>
                    <a:pt x="1077" y="10581"/>
                    <a:pt x="358" y="9846"/>
                    <a:pt x="358" y="8980"/>
                  </a:cubicBezTo>
                  <a:cubicBezTo>
                    <a:pt x="358" y="8671"/>
                    <a:pt x="453" y="8385"/>
                    <a:pt x="596" y="8147"/>
                  </a:cubicBezTo>
                  <a:cubicBezTo>
                    <a:pt x="668" y="8052"/>
                    <a:pt x="620" y="7956"/>
                    <a:pt x="572" y="7909"/>
                  </a:cubicBezTo>
                  <a:cubicBezTo>
                    <a:pt x="528" y="7876"/>
                    <a:pt x="479" y="7858"/>
                    <a:pt x="434" y="7858"/>
                  </a:cubicBezTo>
                  <a:cubicBezTo>
                    <a:pt x="382" y="7858"/>
                    <a:pt x="336" y="7881"/>
                    <a:pt x="310" y="7933"/>
                  </a:cubicBezTo>
                  <a:cubicBezTo>
                    <a:pt x="120" y="8218"/>
                    <a:pt x="1" y="8576"/>
                    <a:pt x="1" y="8980"/>
                  </a:cubicBezTo>
                  <a:cubicBezTo>
                    <a:pt x="1" y="10052"/>
                    <a:pt x="858" y="10933"/>
                    <a:pt x="1977" y="10933"/>
                  </a:cubicBezTo>
                  <a:cubicBezTo>
                    <a:pt x="2811" y="10933"/>
                    <a:pt x="3525" y="10409"/>
                    <a:pt x="3811" y="9647"/>
                  </a:cubicBezTo>
                  <a:lnTo>
                    <a:pt x="8121" y="9647"/>
                  </a:lnTo>
                  <a:cubicBezTo>
                    <a:pt x="8407" y="10409"/>
                    <a:pt x="9146" y="10933"/>
                    <a:pt x="9979" y="10933"/>
                  </a:cubicBezTo>
                  <a:cubicBezTo>
                    <a:pt x="10979" y="10933"/>
                    <a:pt x="11860" y="10100"/>
                    <a:pt x="11908" y="9099"/>
                  </a:cubicBezTo>
                  <a:cubicBezTo>
                    <a:pt x="11884" y="7909"/>
                    <a:pt x="11003" y="6980"/>
                    <a:pt x="9884" y="6980"/>
                  </a:cubicBezTo>
                  <a:lnTo>
                    <a:pt x="9717" y="6980"/>
                  </a:lnTo>
                  <a:lnTo>
                    <a:pt x="7502" y="3074"/>
                  </a:lnTo>
                  <a:cubicBezTo>
                    <a:pt x="7740" y="2741"/>
                    <a:pt x="7860" y="2336"/>
                    <a:pt x="7860" y="1884"/>
                  </a:cubicBezTo>
                  <a:cubicBezTo>
                    <a:pt x="7836" y="883"/>
                    <a:pt x="7026" y="50"/>
                    <a:pt x="6026" y="2"/>
                  </a:cubicBezTo>
                  <a:cubicBezTo>
                    <a:pt x="5996" y="1"/>
                    <a:pt x="5967" y="1"/>
                    <a:pt x="59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6" name="Google Shape;14196;p27"/>
            <p:cNvSpPr/>
            <p:nvPr/>
          </p:nvSpPr>
          <p:spPr>
            <a:xfrm>
              <a:off x="3445263" y="4003733"/>
              <a:ext cx="26225" cy="44075"/>
            </a:xfrm>
            <a:custGeom>
              <a:avLst/>
              <a:gdLst/>
              <a:ahLst/>
              <a:cxnLst/>
              <a:rect l="l" t="t" r="r" b="b"/>
              <a:pathLst>
                <a:path w="1049" h="1763" extrusionOk="0">
                  <a:moveTo>
                    <a:pt x="549" y="0"/>
                  </a:moveTo>
                  <a:cubicBezTo>
                    <a:pt x="310" y="0"/>
                    <a:pt x="96" y="191"/>
                    <a:pt x="48" y="429"/>
                  </a:cubicBezTo>
                  <a:cubicBezTo>
                    <a:pt x="1" y="501"/>
                    <a:pt x="72" y="596"/>
                    <a:pt x="191" y="620"/>
                  </a:cubicBezTo>
                  <a:cubicBezTo>
                    <a:pt x="212" y="630"/>
                    <a:pt x="231" y="635"/>
                    <a:pt x="249" y="635"/>
                  </a:cubicBezTo>
                  <a:cubicBezTo>
                    <a:pt x="316" y="635"/>
                    <a:pt x="368" y="570"/>
                    <a:pt x="406" y="477"/>
                  </a:cubicBezTo>
                  <a:cubicBezTo>
                    <a:pt x="430" y="381"/>
                    <a:pt x="477" y="358"/>
                    <a:pt x="549" y="358"/>
                  </a:cubicBezTo>
                  <a:cubicBezTo>
                    <a:pt x="644" y="358"/>
                    <a:pt x="715" y="429"/>
                    <a:pt x="715" y="548"/>
                  </a:cubicBezTo>
                  <a:cubicBezTo>
                    <a:pt x="715" y="620"/>
                    <a:pt x="668" y="715"/>
                    <a:pt x="549" y="715"/>
                  </a:cubicBezTo>
                  <a:cubicBezTo>
                    <a:pt x="453" y="715"/>
                    <a:pt x="358" y="810"/>
                    <a:pt x="358" y="905"/>
                  </a:cubicBezTo>
                  <a:cubicBezTo>
                    <a:pt x="358" y="977"/>
                    <a:pt x="453" y="1072"/>
                    <a:pt x="549" y="1072"/>
                  </a:cubicBezTo>
                  <a:cubicBezTo>
                    <a:pt x="644" y="1072"/>
                    <a:pt x="715" y="1144"/>
                    <a:pt x="715" y="1263"/>
                  </a:cubicBezTo>
                  <a:cubicBezTo>
                    <a:pt x="715" y="1334"/>
                    <a:pt x="668" y="1429"/>
                    <a:pt x="549" y="1429"/>
                  </a:cubicBezTo>
                  <a:cubicBezTo>
                    <a:pt x="453" y="1429"/>
                    <a:pt x="406" y="1382"/>
                    <a:pt x="406" y="1286"/>
                  </a:cubicBezTo>
                  <a:lnTo>
                    <a:pt x="406" y="1263"/>
                  </a:lnTo>
                  <a:cubicBezTo>
                    <a:pt x="406" y="1167"/>
                    <a:pt x="310" y="1072"/>
                    <a:pt x="215" y="1072"/>
                  </a:cubicBezTo>
                  <a:cubicBezTo>
                    <a:pt x="120" y="1072"/>
                    <a:pt x="48" y="1167"/>
                    <a:pt x="48" y="1263"/>
                  </a:cubicBezTo>
                  <a:lnTo>
                    <a:pt x="48" y="1310"/>
                  </a:lnTo>
                  <a:cubicBezTo>
                    <a:pt x="72" y="1548"/>
                    <a:pt x="287" y="1763"/>
                    <a:pt x="549" y="1763"/>
                  </a:cubicBezTo>
                  <a:cubicBezTo>
                    <a:pt x="811" y="1763"/>
                    <a:pt x="1049" y="1525"/>
                    <a:pt x="1049" y="1263"/>
                  </a:cubicBezTo>
                  <a:cubicBezTo>
                    <a:pt x="1049" y="1144"/>
                    <a:pt x="1001" y="1024"/>
                    <a:pt x="930" y="929"/>
                  </a:cubicBezTo>
                  <a:cubicBezTo>
                    <a:pt x="1001" y="786"/>
                    <a:pt x="1049" y="667"/>
                    <a:pt x="1049" y="501"/>
                  </a:cubicBezTo>
                  <a:cubicBezTo>
                    <a:pt x="1049" y="239"/>
                    <a:pt x="811" y="0"/>
                    <a:pt x="5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7" name="Google Shape;14197;p27"/>
            <p:cNvSpPr/>
            <p:nvPr/>
          </p:nvSpPr>
          <p:spPr>
            <a:xfrm>
              <a:off x="3412538" y="4003583"/>
              <a:ext cx="27400" cy="42750"/>
            </a:xfrm>
            <a:custGeom>
              <a:avLst/>
              <a:gdLst/>
              <a:ahLst/>
              <a:cxnLst/>
              <a:rect l="l" t="t" r="r" b="b"/>
              <a:pathLst>
                <a:path w="1096" h="1710" extrusionOk="0">
                  <a:moveTo>
                    <a:pt x="579" y="337"/>
                  </a:moveTo>
                  <a:cubicBezTo>
                    <a:pt x="687" y="337"/>
                    <a:pt x="786" y="445"/>
                    <a:pt x="786" y="554"/>
                  </a:cubicBezTo>
                  <a:lnTo>
                    <a:pt x="786" y="1150"/>
                  </a:lnTo>
                  <a:cubicBezTo>
                    <a:pt x="786" y="1250"/>
                    <a:pt x="701" y="1351"/>
                    <a:pt x="603" y="1351"/>
                  </a:cubicBezTo>
                  <a:cubicBezTo>
                    <a:pt x="585" y="1351"/>
                    <a:pt x="566" y="1347"/>
                    <a:pt x="548" y="1340"/>
                  </a:cubicBezTo>
                  <a:cubicBezTo>
                    <a:pt x="453" y="1316"/>
                    <a:pt x="357" y="1221"/>
                    <a:pt x="357" y="1150"/>
                  </a:cubicBezTo>
                  <a:lnTo>
                    <a:pt x="357" y="554"/>
                  </a:lnTo>
                  <a:cubicBezTo>
                    <a:pt x="357" y="435"/>
                    <a:pt x="429" y="340"/>
                    <a:pt x="548" y="340"/>
                  </a:cubicBezTo>
                  <a:cubicBezTo>
                    <a:pt x="558" y="338"/>
                    <a:pt x="569" y="337"/>
                    <a:pt x="579" y="337"/>
                  </a:cubicBezTo>
                  <a:close/>
                  <a:moveTo>
                    <a:pt x="536" y="1"/>
                  </a:moveTo>
                  <a:cubicBezTo>
                    <a:pt x="509" y="1"/>
                    <a:pt x="481" y="3"/>
                    <a:pt x="453" y="6"/>
                  </a:cubicBezTo>
                  <a:cubicBezTo>
                    <a:pt x="214" y="30"/>
                    <a:pt x="0" y="268"/>
                    <a:pt x="0" y="554"/>
                  </a:cubicBezTo>
                  <a:lnTo>
                    <a:pt x="0" y="1150"/>
                  </a:lnTo>
                  <a:cubicBezTo>
                    <a:pt x="0" y="1411"/>
                    <a:pt x="214" y="1650"/>
                    <a:pt x="453" y="1697"/>
                  </a:cubicBezTo>
                  <a:cubicBezTo>
                    <a:pt x="493" y="1705"/>
                    <a:pt x="532" y="1709"/>
                    <a:pt x="570" y="1709"/>
                  </a:cubicBezTo>
                  <a:cubicBezTo>
                    <a:pt x="870" y="1709"/>
                    <a:pt x="1096" y="1469"/>
                    <a:pt x="1096" y="1173"/>
                  </a:cubicBezTo>
                  <a:lnTo>
                    <a:pt x="1096" y="554"/>
                  </a:lnTo>
                  <a:cubicBezTo>
                    <a:pt x="1096" y="247"/>
                    <a:pt x="853" y="1"/>
                    <a:pt x="5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8" name="Google Shape;14198;p27"/>
            <p:cNvSpPr/>
            <p:nvPr/>
          </p:nvSpPr>
          <p:spPr>
            <a:xfrm>
              <a:off x="3244638" y="4003733"/>
              <a:ext cx="27400" cy="41700"/>
            </a:xfrm>
            <a:custGeom>
              <a:avLst/>
              <a:gdLst/>
              <a:ahLst/>
              <a:cxnLst/>
              <a:rect l="l" t="t" r="r" b="b"/>
              <a:pathLst>
                <a:path w="1096" h="1668" extrusionOk="0">
                  <a:moveTo>
                    <a:pt x="524" y="0"/>
                  </a:moveTo>
                  <a:cubicBezTo>
                    <a:pt x="286" y="0"/>
                    <a:pt x="96" y="191"/>
                    <a:pt x="24" y="429"/>
                  </a:cubicBezTo>
                  <a:cubicBezTo>
                    <a:pt x="0" y="501"/>
                    <a:pt x="48" y="572"/>
                    <a:pt x="119" y="596"/>
                  </a:cubicBezTo>
                  <a:cubicBezTo>
                    <a:pt x="152" y="615"/>
                    <a:pt x="185" y="624"/>
                    <a:pt x="215" y="624"/>
                  </a:cubicBezTo>
                  <a:cubicBezTo>
                    <a:pt x="295" y="624"/>
                    <a:pt x="358" y="563"/>
                    <a:pt x="358" y="477"/>
                  </a:cubicBezTo>
                  <a:cubicBezTo>
                    <a:pt x="381" y="381"/>
                    <a:pt x="453" y="358"/>
                    <a:pt x="500" y="358"/>
                  </a:cubicBezTo>
                  <a:cubicBezTo>
                    <a:pt x="596" y="358"/>
                    <a:pt x="643" y="429"/>
                    <a:pt x="691" y="501"/>
                  </a:cubicBezTo>
                  <a:lnTo>
                    <a:pt x="691" y="548"/>
                  </a:lnTo>
                  <a:cubicBezTo>
                    <a:pt x="643" y="596"/>
                    <a:pt x="620" y="691"/>
                    <a:pt x="572" y="739"/>
                  </a:cubicBezTo>
                  <a:cubicBezTo>
                    <a:pt x="358" y="1048"/>
                    <a:pt x="239" y="1191"/>
                    <a:pt x="167" y="1286"/>
                  </a:cubicBezTo>
                  <a:cubicBezTo>
                    <a:pt x="96" y="1405"/>
                    <a:pt x="48" y="1453"/>
                    <a:pt x="96" y="1548"/>
                  </a:cubicBezTo>
                  <a:cubicBezTo>
                    <a:pt x="119" y="1620"/>
                    <a:pt x="143" y="1644"/>
                    <a:pt x="215" y="1667"/>
                  </a:cubicBezTo>
                  <a:lnTo>
                    <a:pt x="929" y="1667"/>
                  </a:lnTo>
                  <a:cubicBezTo>
                    <a:pt x="1001" y="1667"/>
                    <a:pt x="1096" y="1620"/>
                    <a:pt x="1096" y="1525"/>
                  </a:cubicBezTo>
                  <a:cubicBezTo>
                    <a:pt x="1096" y="1405"/>
                    <a:pt x="1048" y="1334"/>
                    <a:pt x="929" y="1334"/>
                  </a:cubicBezTo>
                  <a:lnTo>
                    <a:pt x="572" y="1334"/>
                  </a:lnTo>
                  <a:cubicBezTo>
                    <a:pt x="620" y="1263"/>
                    <a:pt x="739" y="1096"/>
                    <a:pt x="858" y="953"/>
                  </a:cubicBezTo>
                  <a:cubicBezTo>
                    <a:pt x="953" y="810"/>
                    <a:pt x="1001" y="691"/>
                    <a:pt x="1048" y="596"/>
                  </a:cubicBezTo>
                  <a:lnTo>
                    <a:pt x="1048" y="548"/>
                  </a:lnTo>
                  <a:lnTo>
                    <a:pt x="1048" y="501"/>
                  </a:lnTo>
                  <a:cubicBezTo>
                    <a:pt x="1048" y="239"/>
                    <a:pt x="810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199" name="Google Shape;14199;p27"/>
            <p:cNvSpPr/>
            <p:nvPr/>
          </p:nvSpPr>
          <p:spPr>
            <a:xfrm>
              <a:off x="3214263" y="4002858"/>
              <a:ext cx="27425" cy="42850"/>
            </a:xfrm>
            <a:custGeom>
              <a:avLst/>
              <a:gdLst/>
              <a:ahLst/>
              <a:cxnLst/>
              <a:rect l="l" t="t" r="r" b="b"/>
              <a:pathLst>
                <a:path w="1097" h="1714" extrusionOk="0">
                  <a:moveTo>
                    <a:pt x="518" y="366"/>
                  </a:moveTo>
                  <a:cubicBezTo>
                    <a:pt x="528" y="366"/>
                    <a:pt x="538" y="367"/>
                    <a:pt x="549" y="369"/>
                  </a:cubicBezTo>
                  <a:cubicBezTo>
                    <a:pt x="644" y="393"/>
                    <a:pt x="739" y="488"/>
                    <a:pt x="739" y="583"/>
                  </a:cubicBezTo>
                  <a:lnTo>
                    <a:pt x="739" y="1179"/>
                  </a:lnTo>
                  <a:cubicBezTo>
                    <a:pt x="739" y="1298"/>
                    <a:pt x="668" y="1369"/>
                    <a:pt x="549" y="1369"/>
                  </a:cubicBezTo>
                  <a:cubicBezTo>
                    <a:pt x="530" y="1376"/>
                    <a:pt x="512" y="1380"/>
                    <a:pt x="494" y="1380"/>
                  </a:cubicBezTo>
                  <a:cubicBezTo>
                    <a:pt x="395" y="1380"/>
                    <a:pt x="310" y="1279"/>
                    <a:pt x="310" y="1179"/>
                  </a:cubicBezTo>
                  <a:lnTo>
                    <a:pt x="310" y="583"/>
                  </a:lnTo>
                  <a:cubicBezTo>
                    <a:pt x="310" y="474"/>
                    <a:pt x="410" y="366"/>
                    <a:pt x="518" y="366"/>
                  </a:cubicBezTo>
                  <a:close/>
                  <a:moveTo>
                    <a:pt x="534" y="1"/>
                  </a:moveTo>
                  <a:cubicBezTo>
                    <a:pt x="230" y="1"/>
                    <a:pt x="1" y="259"/>
                    <a:pt x="1" y="536"/>
                  </a:cubicBezTo>
                  <a:lnTo>
                    <a:pt x="1" y="1179"/>
                  </a:lnTo>
                  <a:cubicBezTo>
                    <a:pt x="1" y="1456"/>
                    <a:pt x="230" y="1714"/>
                    <a:pt x="534" y="1714"/>
                  </a:cubicBezTo>
                  <a:cubicBezTo>
                    <a:pt x="569" y="1714"/>
                    <a:pt x="606" y="1710"/>
                    <a:pt x="644" y="1702"/>
                  </a:cubicBezTo>
                  <a:cubicBezTo>
                    <a:pt x="882" y="1679"/>
                    <a:pt x="1096" y="1440"/>
                    <a:pt x="1096" y="1179"/>
                  </a:cubicBezTo>
                  <a:lnTo>
                    <a:pt x="1096" y="583"/>
                  </a:lnTo>
                  <a:cubicBezTo>
                    <a:pt x="1096" y="297"/>
                    <a:pt x="882" y="59"/>
                    <a:pt x="644" y="12"/>
                  </a:cubicBezTo>
                  <a:cubicBezTo>
                    <a:pt x="606" y="4"/>
                    <a:pt x="569" y="1"/>
                    <a:pt x="5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00" name="Google Shape;14200;p27"/>
            <p:cNvSpPr/>
            <p:nvPr/>
          </p:nvSpPr>
          <p:spPr>
            <a:xfrm>
              <a:off x="3350613" y="3828708"/>
              <a:ext cx="17275" cy="44175"/>
            </a:xfrm>
            <a:custGeom>
              <a:avLst/>
              <a:gdLst/>
              <a:ahLst/>
              <a:cxnLst/>
              <a:rect l="l" t="t" r="r" b="b"/>
              <a:pathLst>
                <a:path w="691" h="1767" extrusionOk="0">
                  <a:moveTo>
                    <a:pt x="215" y="0"/>
                  </a:moveTo>
                  <a:cubicBezTo>
                    <a:pt x="96" y="0"/>
                    <a:pt x="0" y="95"/>
                    <a:pt x="48" y="214"/>
                  </a:cubicBezTo>
                  <a:cubicBezTo>
                    <a:pt x="72" y="310"/>
                    <a:pt x="167" y="357"/>
                    <a:pt x="215" y="357"/>
                  </a:cubicBezTo>
                  <a:lnTo>
                    <a:pt x="334" y="357"/>
                  </a:lnTo>
                  <a:lnTo>
                    <a:pt x="334" y="1596"/>
                  </a:lnTo>
                  <a:cubicBezTo>
                    <a:pt x="334" y="1667"/>
                    <a:pt x="405" y="1738"/>
                    <a:pt x="500" y="1762"/>
                  </a:cubicBezTo>
                  <a:cubicBezTo>
                    <a:pt x="513" y="1765"/>
                    <a:pt x="525" y="1767"/>
                    <a:pt x="537" y="1767"/>
                  </a:cubicBezTo>
                  <a:cubicBezTo>
                    <a:pt x="619" y="1767"/>
                    <a:pt x="691" y="1699"/>
                    <a:pt x="691" y="1596"/>
                  </a:cubicBezTo>
                  <a:lnTo>
                    <a:pt x="691" y="191"/>
                  </a:lnTo>
                  <a:cubicBezTo>
                    <a:pt x="691" y="95"/>
                    <a:pt x="596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01" name="Google Shape;14201;p27"/>
            <p:cNvSpPr/>
            <p:nvPr/>
          </p:nvSpPr>
          <p:spPr>
            <a:xfrm>
              <a:off x="3316663" y="3827458"/>
              <a:ext cx="29200" cy="44875"/>
            </a:xfrm>
            <a:custGeom>
              <a:avLst/>
              <a:gdLst/>
              <a:ahLst/>
              <a:cxnLst/>
              <a:rect l="l" t="t" r="r" b="b"/>
              <a:pathLst>
                <a:path w="1168" h="1795" extrusionOk="0">
                  <a:moveTo>
                    <a:pt x="596" y="383"/>
                  </a:moveTo>
                  <a:cubicBezTo>
                    <a:pt x="715" y="383"/>
                    <a:pt x="811" y="502"/>
                    <a:pt x="811" y="622"/>
                  </a:cubicBezTo>
                  <a:lnTo>
                    <a:pt x="811" y="1241"/>
                  </a:lnTo>
                  <a:cubicBezTo>
                    <a:pt x="811" y="1360"/>
                    <a:pt x="715" y="1479"/>
                    <a:pt x="596" y="1479"/>
                  </a:cubicBezTo>
                  <a:cubicBezTo>
                    <a:pt x="453" y="1479"/>
                    <a:pt x="358" y="1407"/>
                    <a:pt x="358" y="1241"/>
                  </a:cubicBezTo>
                  <a:lnTo>
                    <a:pt x="358" y="622"/>
                  </a:lnTo>
                  <a:cubicBezTo>
                    <a:pt x="358" y="502"/>
                    <a:pt x="477" y="383"/>
                    <a:pt x="596" y="383"/>
                  </a:cubicBezTo>
                  <a:close/>
                  <a:moveTo>
                    <a:pt x="623" y="1"/>
                  </a:moveTo>
                  <a:cubicBezTo>
                    <a:pt x="285" y="1"/>
                    <a:pt x="1" y="255"/>
                    <a:pt x="1" y="574"/>
                  </a:cubicBezTo>
                  <a:lnTo>
                    <a:pt x="1" y="1217"/>
                  </a:lnTo>
                  <a:cubicBezTo>
                    <a:pt x="1" y="1550"/>
                    <a:pt x="263" y="1788"/>
                    <a:pt x="572" y="1788"/>
                  </a:cubicBezTo>
                  <a:cubicBezTo>
                    <a:pt x="599" y="1792"/>
                    <a:pt x="625" y="1794"/>
                    <a:pt x="650" y="1794"/>
                  </a:cubicBezTo>
                  <a:cubicBezTo>
                    <a:pt x="946" y="1794"/>
                    <a:pt x="1168" y="1548"/>
                    <a:pt x="1168" y="1241"/>
                  </a:cubicBezTo>
                  <a:lnTo>
                    <a:pt x="1168" y="598"/>
                  </a:lnTo>
                  <a:cubicBezTo>
                    <a:pt x="1168" y="336"/>
                    <a:pt x="930" y="26"/>
                    <a:pt x="668" y="2"/>
                  </a:cubicBezTo>
                  <a:cubicBezTo>
                    <a:pt x="653" y="1"/>
                    <a:pt x="638" y="1"/>
                    <a:pt x="6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02" name="Google Shape;14202;p27"/>
          <p:cNvGrpSpPr/>
          <p:nvPr/>
        </p:nvGrpSpPr>
        <p:grpSpPr>
          <a:xfrm>
            <a:off x="3247999" y="3991263"/>
            <a:ext cx="356019" cy="356139"/>
            <a:chOff x="3656038" y="3790508"/>
            <a:chExt cx="297700" cy="297800"/>
          </a:xfrm>
        </p:grpSpPr>
        <p:sp>
          <p:nvSpPr>
            <p:cNvPr id="14203" name="Google Shape;14203;p27"/>
            <p:cNvSpPr/>
            <p:nvPr/>
          </p:nvSpPr>
          <p:spPr>
            <a:xfrm>
              <a:off x="3871563" y="3876333"/>
              <a:ext cx="28600" cy="39900"/>
            </a:xfrm>
            <a:custGeom>
              <a:avLst/>
              <a:gdLst/>
              <a:ahLst/>
              <a:cxnLst/>
              <a:rect l="l" t="t" r="r" b="b"/>
              <a:pathLst>
                <a:path w="1144" h="1596" extrusionOk="0">
                  <a:moveTo>
                    <a:pt x="548" y="334"/>
                  </a:moveTo>
                  <a:cubicBezTo>
                    <a:pt x="619" y="334"/>
                    <a:pt x="667" y="357"/>
                    <a:pt x="667" y="429"/>
                  </a:cubicBezTo>
                  <a:cubicBezTo>
                    <a:pt x="691" y="524"/>
                    <a:pt x="643" y="572"/>
                    <a:pt x="548" y="572"/>
                  </a:cubicBezTo>
                  <a:lnTo>
                    <a:pt x="381" y="572"/>
                  </a:lnTo>
                  <a:lnTo>
                    <a:pt x="381" y="334"/>
                  </a:lnTo>
                  <a:close/>
                  <a:moveTo>
                    <a:pt x="619" y="929"/>
                  </a:moveTo>
                  <a:cubicBezTo>
                    <a:pt x="691" y="929"/>
                    <a:pt x="762" y="1000"/>
                    <a:pt x="786" y="1048"/>
                  </a:cubicBezTo>
                  <a:cubicBezTo>
                    <a:pt x="810" y="1167"/>
                    <a:pt x="738" y="1262"/>
                    <a:pt x="643" y="1262"/>
                  </a:cubicBezTo>
                  <a:lnTo>
                    <a:pt x="381" y="1262"/>
                  </a:lnTo>
                  <a:lnTo>
                    <a:pt x="381" y="929"/>
                  </a:lnTo>
                  <a:close/>
                  <a:moveTo>
                    <a:pt x="191" y="0"/>
                  </a:moveTo>
                  <a:cubicBezTo>
                    <a:pt x="95" y="0"/>
                    <a:pt x="0" y="95"/>
                    <a:pt x="0" y="191"/>
                  </a:cubicBezTo>
                  <a:lnTo>
                    <a:pt x="0" y="1429"/>
                  </a:lnTo>
                  <a:lnTo>
                    <a:pt x="0" y="1500"/>
                  </a:lnTo>
                  <a:cubicBezTo>
                    <a:pt x="71" y="1548"/>
                    <a:pt x="143" y="1596"/>
                    <a:pt x="214" y="1596"/>
                  </a:cubicBezTo>
                  <a:lnTo>
                    <a:pt x="643" y="1596"/>
                  </a:lnTo>
                  <a:cubicBezTo>
                    <a:pt x="905" y="1596"/>
                    <a:pt x="1143" y="1358"/>
                    <a:pt x="1143" y="1072"/>
                  </a:cubicBezTo>
                  <a:cubicBezTo>
                    <a:pt x="1143" y="929"/>
                    <a:pt x="1095" y="786"/>
                    <a:pt x="976" y="691"/>
                  </a:cubicBezTo>
                  <a:cubicBezTo>
                    <a:pt x="1024" y="596"/>
                    <a:pt x="1024" y="500"/>
                    <a:pt x="1024" y="429"/>
                  </a:cubicBezTo>
                  <a:cubicBezTo>
                    <a:pt x="1000" y="191"/>
                    <a:pt x="786" y="0"/>
                    <a:pt x="5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04" name="Google Shape;14204;p27"/>
            <p:cNvSpPr/>
            <p:nvPr/>
          </p:nvSpPr>
          <p:spPr>
            <a:xfrm>
              <a:off x="3799513" y="3812033"/>
              <a:ext cx="35150" cy="40625"/>
            </a:xfrm>
            <a:custGeom>
              <a:avLst/>
              <a:gdLst/>
              <a:ahLst/>
              <a:cxnLst/>
              <a:rect l="l" t="t" r="r" b="b"/>
              <a:pathLst>
                <a:path w="1406" h="1625" extrusionOk="0">
                  <a:moveTo>
                    <a:pt x="715" y="643"/>
                  </a:moveTo>
                  <a:lnTo>
                    <a:pt x="834" y="977"/>
                  </a:lnTo>
                  <a:lnTo>
                    <a:pt x="572" y="977"/>
                  </a:lnTo>
                  <a:lnTo>
                    <a:pt x="715" y="643"/>
                  </a:lnTo>
                  <a:close/>
                  <a:moveTo>
                    <a:pt x="691" y="0"/>
                  </a:moveTo>
                  <a:cubicBezTo>
                    <a:pt x="596" y="0"/>
                    <a:pt x="548" y="48"/>
                    <a:pt x="501" y="119"/>
                  </a:cubicBezTo>
                  <a:lnTo>
                    <a:pt x="0" y="1381"/>
                  </a:lnTo>
                  <a:cubicBezTo>
                    <a:pt x="0" y="1548"/>
                    <a:pt x="72" y="1620"/>
                    <a:pt x="167" y="1620"/>
                  </a:cubicBezTo>
                  <a:lnTo>
                    <a:pt x="215" y="1620"/>
                  </a:lnTo>
                  <a:cubicBezTo>
                    <a:pt x="286" y="1620"/>
                    <a:pt x="358" y="1596"/>
                    <a:pt x="358" y="1501"/>
                  </a:cubicBezTo>
                  <a:lnTo>
                    <a:pt x="453" y="1310"/>
                  </a:lnTo>
                  <a:lnTo>
                    <a:pt x="953" y="1310"/>
                  </a:lnTo>
                  <a:lnTo>
                    <a:pt x="1024" y="1501"/>
                  </a:lnTo>
                  <a:cubicBezTo>
                    <a:pt x="1042" y="1569"/>
                    <a:pt x="1108" y="1625"/>
                    <a:pt x="1179" y="1625"/>
                  </a:cubicBezTo>
                  <a:cubicBezTo>
                    <a:pt x="1207" y="1625"/>
                    <a:pt x="1236" y="1616"/>
                    <a:pt x="1263" y="1596"/>
                  </a:cubicBezTo>
                  <a:cubicBezTo>
                    <a:pt x="1358" y="1572"/>
                    <a:pt x="1406" y="1453"/>
                    <a:pt x="1358" y="1358"/>
                  </a:cubicBezTo>
                  <a:lnTo>
                    <a:pt x="882" y="119"/>
                  </a:lnTo>
                  <a:cubicBezTo>
                    <a:pt x="834" y="24"/>
                    <a:pt x="763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05" name="Google Shape;14205;p27"/>
            <p:cNvSpPr/>
            <p:nvPr/>
          </p:nvSpPr>
          <p:spPr>
            <a:xfrm>
              <a:off x="3916788" y="4003133"/>
              <a:ext cx="30400" cy="39325"/>
            </a:xfrm>
            <a:custGeom>
              <a:avLst/>
              <a:gdLst/>
              <a:ahLst/>
              <a:cxnLst/>
              <a:rect l="l" t="t" r="r" b="b"/>
              <a:pathLst>
                <a:path w="1216" h="1573" extrusionOk="0">
                  <a:moveTo>
                    <a:pt x="525" y="334"/>
                  </a:moveTo>
                  <a:cubicBezTo>
                    <a:pt x="834" y="334"/>
                    <a:pt x="858" y="644"/>
                    <a:pt x="858" y="763"/>
                  </a:cubicBezTo>
                  <a:cubicBezTo>
                    <a:pt x="858" y="1072"/>
                    <a:pt x="715" y="1215"/>
                    <a:pt x="525" y="1215"/>
                  </a:cubicBezTo>
                  <a:lnTo>
                    <a:pt x="358" y="1215"/>
                  </a:lnTo>
                  <a:lnTo>
                    <a:pt x="358" y="763"/>
                  </a:lnTo>
                  <a:lnTo>
                    <a:pt x="358" y="334"/>
                  </a:lnTo>
                  <a:close/>
                  <a:moveTo>
                    <a:pt x="96" y="1"/>
                  </a:moveTo>
                  <a:cubicBezTo>
                    <a:pt x="25" y="24"/>
                    <a:pt x="1" y="96"/>
                    <a:pt x="1" y="167"/>
                  </a:cubicBezTo>
                  <a:lnTo>
                    <a:pt x="1" y="810"/>
                  </a:lnTo>
                  <a:cubicBezTo>
                    <a:pt x="25" y="953"/>
                    <a:pt x="25" y="1406"/>
                    <a:pt x="25" y="1406"/>
                  </a:cubicBezTo>
                  <a:cubicBezTo>
                    <a:pt x="25" y="1453"/>
                    <a:pt x="72" y="1549"/>
                    <a:pt x="144" y="1572"/>
                  </a:cubicBezTo>
                  <a:lnTo>
                    <a:pt x="549" y="1572"/>
                  </a:lnTo>
                  <a:cubicBezTo>
                    <a:pt x="953" y="1572"/>
                    <a:pt x="1215" y="1239"/>
                    <a:pt x="1215" y="810"/>
                  </a:cubicBezTo>
                  <a:cubicBezTo>
                    <a:pt x="1215" y="334"/>
                    <a:pt x="953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06" name="Google Shape;14206;p27"/>
            <p:cNvSpPr/>
            <p:nvPr/>
          </p:nvSpPr>
          <p:spPr>
            <a:xfrm>
              <a:off x="3833438" y="3939933"/>
              <a:ext cx="34575" cy="39425"/>
            </a:xfrm>
            <a:custGeom>
              <a:avLst/>
              <a:gdLst/>
              <a:ahLst/>
              <a:cxnLst/>
              <a:rect l="l" t="t" r="r" b="b"/>
              <a:pathLst>
                <a:path w="1383" h="1577" extrusionOk="0">
                  <a:moveTo>
                    <a:pt x="710" y="0"/>
                  </a:moveTo>
                  <a:cubicBezTo>
                    <a:pt x="316" y="0"/>
                    <a:pt x="1" y="341"/>
                    <a:pt x="1" y="766"/>
                  </a:cubicBezTo>
                  <a:cubicBezTo>
                    <a:pt x="1" y="1219"/>
                    <a:pt x="358" y="1576"/>
                    <a:pt x="787" y="1576"/>
                  </a:cubicBezTo>
                  <a:cubicBezTo>
                    <a:pt x="977" y="1576"/>
                    <a:pt x="1120" y="1505"/>
                    <a:pt x="1263" y="1386"/>
                  </a:cubicBezTo>
                  <a:lnTo>
                    <a:pt x="1334" y="1338"/>
                  </a:lnTo>
                  <a:cubicBezTo>
                    <a:pt x="1382" y="1266"/>
                    <a:pt x="1382" y="1147"/>
                    <a:pt x="1311" y="1100"/>
                  </a:cubicBezTo>
                  <a:cubicBezTo>
                    <a:pt x="1278" y="1067"/>
                    <a:pt x="1234" y="1049"/>
                    <a:pt x="1190" y="1049"/>
                  </a:cubicBezTo>
                  <a:cubicBezTo>
                    <a:pt x="1139" y="1049"/>
                    <a:pt x="1087" y="1073"/>
                    <a:pt x="1049" y="1124"/>
                  </a:cubicBezTo>
                  <a:lnTo>
                    <a:pt x="1025" y="1147"/>
                  </a:lnTo>
                  <a:cubicBezTo>
                    <a:pt x="977" y="1219"/>
                    <a:pt x="882" y="1243"/>
                    <a:pt x="787" y="1243"/>
                  </a:cubicBezTo>
                  <a:cubicBezTo>
                    <a:pt x="549" y="1243"/>
                    <a:pt x="334" y="1028"/>
                    <a:pt x="334" y="790"/>
                  </a:cubicBezTo>
                  <a:cubicBezTo>
                    <a:pt x="334" y="552"/>
                    <a:pt x="549" y="362"/>
                    <a:pt x="787" y="362"/>
                  </a:cubicBezTo>
                  <a:cubicBezTo>
                    <a:pt x="882" y="362"/>
                    <a:pt x="977" y="385"/>
                    <a:pt x="1049" y="433"/>
                  </a:cubicBezTo>
                  <a:cubicBezTo>
                    <a:pt x="1086" y="461"/>
                    <a:pt x="1124" y="474"/>
                    <a:pt x="1159" y="474"/>
                  </a:cubicBezTo>
                  <a:cubicBezTo>
                    <a:pt x="1212" y="474"/>
                    <a:pt x="1258" y="443"/>
                    <a:pt x="1287" y="385"/>
                  </a:cubicBezTo>
                  <a:cubicBezTo>
                    <a:pt x="1358" y="290"/>
                    <a:pt x="1334" y="195"/>
                    <a:pt x="1239" y="147"/>
                  </a:cubicBezTo>
                  <a:cubicBezTo>
                    <a:pt x="1120" y="52"/>
                    <a:pt x="930" y="4"/>
                    <a:pt x="787" y="4"/>
                  </a:cubicBezTo>
                  <a:cubicBezTo>
                    <a:pt x="761" y="1"/>
                    <a:pt x="735" y="0"/>
                    <a:pt x="7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07" name="Google Shape;14207;p27"/>
            <p:cNvSpPr/>
            <p:nvPr/>
          </p:nvSpPr>
          <p:spPr>
            <a:xfrm>
              <a:off x="3656038" y="3790508"/>
              <a:ext cx="297700" cy="297800"/>
            </a:xfrm>
            <a:custGeom>
              <a:avLst/>
              <a:gdLst/>
              <a:ahLst/>
              <a:cxnLst/>
              <a:rect l="l" t="t" r="r" b="b"/>
              <a:pathLst>
                <a:path w="11908" h="11912" extrusionOk="0">
                  <a:moveTo>
                    <a:pt x="3406" y="1099"/>
                  </a:moveTo>
                  <a:lnTo>
                    <a:pt x="3406" y="2314"/>
                  </a:lnTo>
                  <a:lnTo>
                    <a:pt x="1072" y="2314"/>
                  </a:lnTo>
                  <a:lnTo>
                    <a:pt x="1072" y="1099"/>
                  </a:lnTo>
                  <a:close/>
                  <a:moveTo>
                    <a:pt x="4739" y="1099"/>
                  </a:moveTo>
                  <a:lnTo>
                    <a:pt x="4739" y="2314"/>
                  </a:lnTo>
                  <a:lnTo>
                    <a:pt x="3715" y="2314"/>
                  </a:lnTo>
                  <a:lnTo>
                    <a:pt x="3715" y="1099"/>
                  </a:lnTo>
                  <a:close/>
                  <a:moveTo>
                    <a:pt x="5478" y="3624"/>
                  </a:moveTo>
                  <a:lnTo>
                    <a:pt x="5478" y="4838"/>
                  </a:lnTo>
                  <a:lnTo>
                    <a:pt x="1072" y="4838"/>
                  </a:lnTo>
                  <a:lnTo>
                    <a:pt x="1072" y="3624"/>
                  </a:lnTo>
                  <a:close/>
                  <a:moveTo>
                    <a:pt x="4168" y="6148"/>
                  </a:moveTo>
                  <a:lnTo>
                    <a:pt x="4168" y="7363"/>
                  </a:lnTo>
                  <a:lnTo>
                    <a:pt x="1072" y="7363"/>
                  </a:lnTo>
                  <a:lnTo>
                    <a:pt x="1072" y="6148"/>
                  </a:lnTo>
                  <a:close/>
                  <a:moveTo>
                    <a:pt x="6025" y="6148"/>
                  </a:moveTo>
                  <a:lnTo>
                    <a:pt x="6025" y="7363"/>
                  </a:lnTo>
                  <a:lnTo>
                    <a:pt x="4501" y="7363"/>
                  </a:lnTo>
                  <a:lnTo>
                    <a:pt x="4501" y="6148"/>
                  </a:lnTo>
                  <a:close/>
                  <a:moveTo>
                    <a:pt x="9383" y="8649"/>
                  </a:moveTo>
                  <a:lnTo>
                    <a:pt x="9383" y="9863"/>
                  </a:lnTo>
                  <a:lnTo>
                    <a:pt x="7454" y="9863"/>
                  </a:lnTo>
                  <a:lnTo>
                    <a:pt x="7454" y="8649"/>
                  </a:lnTo>
                  <a:close/>
                  <a:moveTo>
                    <a:pt x="11550" y="11006"/>
                  </a:moveTo>
                  <a:lnTo>
                    <a:pt x="11550" y="11482"/>
                  </a:lnTo>
                  <a:lnTo>
                    <a:pt x="357" y="11482"/>
                  </a:lnTo>
                  <a:lnTo>
                    <a:pt x="357" y="11006"/>
                  </a:lnTo>
                  <a:close/>
                  <a:moveTo>
                    <a:pt x="916" y="0"/>
                  </a:moveTo>
                  <a:cubicBezTo>
                    <a:pt x="810" y="0"/>
                    <a:pt x="715" y="88"/>
                    <a:pt x="715" y="194"/>
                  </a:cubicBezTo>
                  <a:lnTo>
                    <a:pt x="715" y="1599"/>
                  </a:lnTo>
                  <a:lnTo>
                    <a:pt x="476" y="1599"/>
                  </a:lnTo>
                  <a:cubicBezTo>
                    <a:pt x="381" y="1599"/>
                    <a:pt x="334" y="1647"/>
                    <a:pt x="310" y="1719"/>
                  </a:cubicBezTo>
                  <a:cubicBezTo>
                    <a:pt x="262" y="1838"/>
                    <a:pt x="357" y="1957"/>
                    <a:pt x="476" y="1957"/>
                  </a:cubicBezTo>
                  <a:lnTo>
                    <a:pt x="715" y="1957"/>
                  </a:lnTo>
                  <a:lnTo>
                    <a:pt x="715" y="4124"/>
                  </a:lnTo>
                  <a:lnTo>
                    <a:pt x="500" y="4124"/>
                  </a:lnTo>
                  <a:cubicBezTo>
                    <a:pt x="429" y="4124"/>
                    <a:pt x="334" y="4171"/>
                    <a:pt x="334" y="4267"/>
                  </a:cubicBezTo>
                  <a:cubicBezTo>
                    <a:pt x="334" y="4386"/>
                    <a:pt x="381" y="4481"/>
                    <a:pt x="500" y="4481"/>
                  </a:cubicBezTo>
                  <a:lnTo>
                    <a:pt x="715" y="4481"/>
                  </a:lnTo>
                  <a:lnTo>
                    <a:pt x="715" y="6648"/>
                  </a:lnTo>
                  <a:lnTo>
                    <a:pt x="500" y="6648"/>
                  </a:lnTo>
                  <a:cubicBezTo>
                    <a:pt x="429" y="6648"/>
                    <a:pt x="334" y="6720"/>
                    <a:pt x="334" y="6791"/>
                  </a:cubicBezTo>
                  <a:cubicBezTo>
                    <a:pt x="334" y="6910"/>
                    <a:pt x="381" y="7005"/>
                    <a:pt x="500" y="7005"/>
                  </a:cubicBezTo>
                  <a:lnTo>
                    <a:pt x="715" y="7005"/>
                  </a:lnTo>
                  <a:lnTo>
                    <a:pt x="715" y="9172"/>
                  </a:lnTo>
                  <a:lnTo>
                    <a:pt x="500" y="9172"/>
                  </a:lnTo>
                  <a:cubicBezTo>
                    <a:pt x="429" y="9172"/>
                    <a:pt x="334" y="9244"/>
                    <a:pt x="334" y="9339"/>
                  </a:cubicBezTo>
                  <a:cubicBezTo>
                    <a:pt x="334" y="9458"/>
                    <a:pt x="381" y="9530"/>
                    <a:pt x="500" y="9530"/>
                  </a:cubicBezTo>
                  <a:lnTo>
                    <a:pt x="715" y="9530"/>
                  </a:lnTo>
                  <a:lnTo>
                    <a:pt x="715" y="10768"/>
                  </a:lnTo>
                  <a:lnTo>
                    <a:pt x="310" y="10768"/>
                  </a:lnTo>
                  <a:cubicBezTo>
                    <a:pt x="143" y="10768"/>
                    <a:pt x="0" y="10887"/>
                    <a:pt x="0" y="11054"/>
                  </a:cubicBezTo>
                  <a:lnTo>
                    <a:pt x="0" y="11625"/>
                  </a:lnTo>
                  <a:cubicBezTo>
                    <a:pt x="0" y="11768"/>
                    <a:pt x="119" y="11911"/>
                    <a:pt x="310" y="11911"/>
                  </a:cubicBezTo>
                  <a:lnTo>
                    <a:pt x="11622" y="11911"/>
                  </a:lnTo>
                  <a:cubicBezTo>
                    <a:pt x="11765" y="11911"/>
                    <a:pt x="11907" y="11792"/>
                    <a:pt x="11907" y="11625"/>
                  </a:cubicBezTo>
                  <a:lnTo>
                    <a:pt x="11907" y="11030"/>
                  </a:lnTo>
                  <a:cubicBezTo>
                    <a:pt x="11907" y="10792"/>
                    <a:pt x="11788" y="10673"/>
                    <a:pt x="11622" y="10673"/>
                  </a:cubicBezTo>
                  <a:lnTo>
                    <a:pt x="1072" y="10673"/>
                  </a:lnTo>
                  <a:lnTo>
                    <a:pt x="1072" y="10220"/>
                  </a:lnTo>
                  <a:lnTo>
                    <a:pt x="9478" y="10220"/>
                  </a:lnTo>
                  <a:cubicBezTo>
                    <a:pt x="9621" y="10220"/>
                    <a:pt x="9716" y="10101"/>
                    <a:pt x="9716" y="9982"/>
                  </a:cubicBezTo>
                  <a:lnTo>
                    <a:pt x="9716" y="8506"/>
                  </a:lnTo>
                  <a:cubicBezTo>
                    <a:pt x="9716" y="8410"/>
                    <a:pt x="9621" y="8315"/>
                    <a:pt x="9526" y="8315"/>
                  </a:cubicBezTo>
                  <a:lnTo>
                    <a:pt x="3096" y="8315"/>
                  </a:lnTo>
                  <a:cubicBezTo>
                    <a:pt x="3072" y="8315"/>
                    <a:pt x="3001" y="8363"/>
                    <a:pt x="3001" y="8387"/>
                  </a:cubicBezTo>
                  <a:cubicBezTo>
                    <a:pt x="2906" y="8506"/>
                    <a:pt x="3001" y="8649"/>
                    <a:pt x="3120" y="8649"/>
                  </a:cubicBezTo>
                  <a:lnTo>
                    <a:pt x="7073" y="8649"/>
                  </a:lnTo>
                  <a:lnTo>
                    <a:pt x="7073" y="9863"/>
                  </a:lnTo>
                  <a:lnTo>
                    <a:pt x="1072" y="9863"/>
                  </a:lnTo>
                  <a:lnTo>
                    <a:pt x="1072" y="8649"/>
                  </a:lnTo>
                  <a:lnTo>
                    <a:pt x="2286" y="8649"/>
                  </a:lnTo>
                  <a:cubicBezTo>
                    <a:pt x="2382" y="8649"/>
                    <a:pt x="2477" y="8577"/>
                    <a:pt x="2477" y="8506"/>
                  </a:cubicBezTo>
                  <a:cubicBezTo>
                    <a:pt x="2477" y="8387"/>
                    <a:pt x="2405" y="8291"/>
                    <a:pt x="2286" y="8291"/>
                  </a:cubicBezTo>
                  <a:lnTo>
                    <a:pt x="1048" y="8291"/>
                  </a:lnTo>
                  <a:lnTo>
                    <a:pt x="1048" y="7696"/>
                  </a:lnTo>
                  <a:lnTo>
                    <a:pt x="6073" y="7696"/>
                  </a:lnTo>
                  <a:cubicBezTo>
                    <a:pt x="6216" y="7696"/>
                    <a:pt x="6311" y="7577"/>
                    <a:pt x="6311" y="7458"/>
                  </a:cubicBezTo>
                  <a:lnTo>
                    <a:pt x="6311" y="6029"/>
                  </a:lnTo>
                  <a:cubicBezTo>
                    <a:pt x="6311" y="5886"/>
                    <a:pt x="6192" y="5791"/>
                    <a:pt x="6073" y="5791"/>
                  </a:cubicBezTo>
                  <a:lnTo>
                    <a:pt x="1048" y="5791"/>
                  </a:lnTo>
                  <a:lnTo>
                    <a:pt x="1048" y="5195"/>
                  </a:lnTo>
                  <a:lnTo>
                    <a:pt x="6287" y="5195"/>
                  </a:lnTo>
                  <a:cubicBezTo>
                    <a:pt x="6382" y="5195"/>
                    <a:pt x="6454" y="5124"/>
                    <a:pt x="6454" y="5053"/>
                  </a:cubicBezTo>
                  <a:cubicBezTo>
                    <a:pt x="6454" y="4933"/>
                    <a:pt x="6406" y="4838"/>
                    <a:pt x="6287" y="4838"/>
                  </a:cubicBezTo>
                  <a:lnTo>
                    <a:pt x="5835" y="4838"/>
                  </a:lnTo>
                  <a:lnTo>
                    <a:pt x="5835" y="3624"/>
                  </a:lnTo>
                  <a:lnTo>
                    <a:pt x="7573" y="3624"/>
                  </a:lnTo>
                  <a:lnTo>
                    <a:pt x="7573" y="4838"/>
                  </a:lnTo>
                  <a:lnTo>
                    <a:pt x="7121" y="4838"/>
                  </a:lnTo>
                  <a:cubicBezTo>
                    <a:pt x="7025" y="4838"/>
                    <a:pt x="6930" y="4886"/>
                    <a:pt x="6930" y="4981"/>
                  </a:cubicBezTo>
                  <a:cubicBezTo>
                    <a:pt x="6930" y="5100"/>
                    <a:pt x="7002" y="5195"/>
                    <a:pt x="7121" y="5195"/>
                  </a:cubicBezTo>
                  <a:lnTo>
                    <a:pt x="7692" y="5195"/>
                  </a:lnTo>
                  <a:cubicBezTo>
                    <a:pt x="7835" y="5195"/>
                    <a:pt x="7930" y="5076"/>
                    <a:pt x="7930" y="4957"/>
                  </a:cubicBezTo>
                  <a:lnTo>
                    <a:pt x="7930" y="3528"/>
                  </a:lnTo>
                  <a:cubicBezTo>
                    <a:pt x="7930" y="3386"/>
                    <a:pt x="7811" y="3290"/>
                    <a:pt x="7692" y="3290"/>
                  </a:cubicBezTo>
                  <a:lnTo>
                    <a:pt x="1072" y="3290"/>
                  </a:lnTo>
                  <a:lnTo>
                    <a:pt x="1072" y="2695"/>
                  </a:lnTo>
                  <a:lnTo>
                    <a:pt x="4835" y="2695"/>
                  </a:lnTo>
                  <a:cubicBezTo>
                    <a:pt x="4977" y="2695"/>
                    <a:pt x="5073" y="2576"/>
                    <a:pt x="5073" y="2457"/>
                  </a:cubicBezTo>
                  <a:lnTo>
                    <a:pt x="5073" y="1028"/>
                  </a:lnTo>
                  <a:cubicBezTo>
                    <a:pt x="5073" y="885"/>
                    <a:pt x="4954" y="790"/>
                    <a:pt x="4835" y="790"/>
                  </a:cubicBezTo>
                  <a:lnTo>
                    <a:pt x="1072" y="790"/>
                  </a:lnTo>
                  <a:lnTo>
                    <a:pt x="1072" y="194"/>
                  </a:lnTo>
                  <a:cubicBezTo>
                    <a:pt x="1072" y="99"/>
                    <a:pt x="1024" y="52"/>
                    <a:pt x="953" y="4"/>
                  </a:cubicBezTo>
                  <a:cubicBezTo>
                    <a:pt x="940" y="1"/>
                    <a:pt x="928" y="0"/>
                    <a:pt x="9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08" name="Google Shape;14208;p27"/>
          <p:cNvGrpSpPr/>
          <p:nvPr/>
        </p:nvGrpSpPr>
        <p:grpSpPr>
          <a:xfrm>
            <a:off x="4031151" y="3989898"/>
            <a:ext cx="355330" cy="353179"/>
            <a:chOff x="3688251" y="4146473"/>
            <a:chExt cx="355330" cy="353179"/>
          </a:xfrm>
        </p:grpSpPr>
        <p:sp>
          <p:nvSpPr>
            <p:cNvPr id="14209" name="Google Shape;14209;p27"/>
            <p:cNvSpPr/>
            <p:nvPr/>
          </p:nvSpPr>
          <p:spPr>
            <a:xfrm>
              <a:off x="3688251" y="4152153"/>
              <a:ext cx="348216" cy="347499"/>
            </a:xfrm>
            <a:custGeom>
              <a:avLst/>
              <a:gdLst/>
              <a:ahLst/>
              <a:cxnLst/>
              <a:rect l="l" t="t" r="r" b="b"/>
              <a:pathLst>
                <a:path w="11647" h="11623" extrusionOk="0">
                  <a:moveTo>
                    <a:pt x="5788" y="1"/>
                  </a:moveTo>
                  <a:cubicBezTo>
                    <a:pt x="4240" y="25"/>
                    <a:pt x="2811" y="620"/>
                    <a:pt x="1715" y="1715"/>
                  </a:cubicBezTo>
                  <a:cubicBezTo>
                    <a:pt x="596" y="2811"/>
                    <a:pt x="1" y="4287"/>
                    <a:pt x="1" y="5835"/>
                  </a:cubicBezTo>
                  <a:cubicBezTo>
                    <a:pt x="1" y="6693"/>
                    <a:pt x="191" y="7550"/>
                    <a:pt x="572" y="8336"/>
                  </a:cubicBezTo>
                  <a:cubicBezTo>
                    <a:pt x="590" y="8387"/>
                    <a:pt x="656" y="8426"/>
                    <a:pt x="728" y="8426"/>
                  </a:cubicBezTo>
                  <a:cubicBezTo>
                    <a:pt x="755" y="8426"/>
                    <a:pt x="784" y="8421"/>
                    <a:pt x="811" y="8407"/>
                  </a:cubicBezTo>
                  <a:cubicBezTo>
                    <a:pt x="906" y="8383"/>
                    <a:pt x="930" y="8264"/>
                    <a:pt x="906" y="8169"/>
                  </a:cubicBezTo>
                  <a:cubicBezTo>
                    <a:pt x="549" y="7431"/>
                    <a:pt x="358" y="6669"/>
                    <a:pt x="358" y="5835"/>
                  </a:cubicBezTo>
                  <a:cubicBezTo>
                    <a:pt x="358" y="4359"/>
                    <a:pt x="930" y="3001"/>
                    <a:pt x="1954" y="1954"/>
                  </a:cubicBezTo>
                  <a:cubicBezTo>
                    <a:pt x="2930" y="953"/>
                    <a:pt x="4264" y="382"/>
                    <a:pt x="5669" y="310"/>
                  </a:cubicBezTo>
                  <a:lnTo>
                    <a:pt x="5669" y="5788"/>
                  </a:lnTo>
                  <a:cubicBezTo>
                    <a:pt x="5669" y="5883"/>
                    <a:pt x="5764" y="5978"/>
                    <a:pt x="5835" y="5978"/>
                  </a:cubicBezTo>
                  <a:lnTo>
                    <a:pt x="11313" y="5978"/>
                  </a:lnTo>
                  <a:cubicBezTo>
                    <a:pt x="11289" y="7383"/>
                    <a:pt x="10694" y="8717"/>
                    <a:pt x="9693" y="9693"/>
                  </a:cubicBezTo>
                  <a:cubicBezTo>
                    <a:pt x="8645" y="10717"/>
                    <a:pt x="7264" y="11265"/>
                    <a:pt x="5812" y="11265"/>
                  </a:cubicBezTo>
                  <a:cubicBezTo>
                    <a:pt x="3978" y="11265"/>
                    <a:pt x="2263" y="10360"/>
                    <a:pt x="1263" y="8836"/>
                  </a:cubicBezTo>
                  <a:cubicBezTo>
                    <a:pt x="1215" y="8772"/>
                    <a:pt x="1168" y="8751"/>
                    <a:pt x="1113" y="8751"/>
                  </a:cubicBezTo>
                  <a:cubicBezTo>
                    <a:pt x="1086" y="8751"/>
                    <a:pt x="1057" y="8757"/>
                    <a:pt x="1025" y="8764"/>
                  </a:cubicBezTo>
                  <a:cubicBezTo>
                    <a:pt x="930" y="8836"/>
                    <a:pt x="930" y="8931"/>
                    <a:pt x="953" y="9003"/>
                  </a:cubicBezTo>
                  <a:cubicBezTo>
                    <a:pt x="2073" y="10646"/>
                    <a:pt x="3883" y="11622"/>
                    <a:pt x="5812" y="11622"/>
                  </a:cubicBezTo>
                  <a:cubicBezTo>
                    <a:pt x="7359" y="11622"/>
                    <a:pt x="8812" y="11027"/>
                    <a:pt x="9931" y="9931"/>
                  </a:cubicBezTo>
                  <a:cubicBezTo>
                    <a:pt x="11027" y="8860"/>
                    <a:pt x="11646" y="7407"/>
                    <a:pt x="11646" y="5859"/>
                  </a:cubicBezTo>
                  <a:cubicBezTo>
                    <a:pt x="11646" y="5788"/>
                    <a:pt x="11622" y="5740"/>
                    <a:pt x="11598" y="5669"/>
                  </a:cubicBezTo>
                  <a:cubicBezTo>
                    <a:pt x="11598" y="5684"/>
                    <a:pt x="11588" y="5690"/>
                    <a:pt x="11571" y="5690"/>
                  </a:cubicBezTo>
                  <a:cubicBezTo>
                    <a:pt x="11538" y="5690"/>
                    <a:pt x="11479" y="5669"/>
                    <a:pt x="11432" y="5669"/>
                  </a:cubicBezTo>
                  <a:lnTo>
                    <a:pt x="6026" y="5669"/>
                  </a:lnTo>
                  <a:lnTo>
                    <a:pt x="6026" y="263"/>
                  </a:lnTo>
                  <a:cubicBezTo>
                    <a:pt x="6026" y="191"/>
                    <a:pt x="6026" y="167"/>
                    <a:pt x="6002" y="120"/>
                  </a:cubicBezTo>
                  <a:cubicBezTo>
                    <a:pt x="5931" y="48"/>
                    <a:pt x="5883" y="1"/>
                    <a:pt x="57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10" name="Google Shape;14210;p27"/>
            <p:cNvSpPr/>
            <p:nvPr/>
          </p:nvSpPr>
          <p:spPr>
            <a:xfrm>
              <a:off x="3886200" y="4146473"/>
              <a:ext cx="157380" cy="157380"/>
            </a:xfrm>
            <a:custGeom>
              <a:avLst/>
              <a:gdLst/>
              <a:ahLst/>
              <a:cxnLst/>
              <a:rect l="l" t="t" r="r" b="b"/>
              <a:pathLst>
                <a:path w="5264" h="5264" extrusionOk="0">
                  <a:moveTo>
                    <a:pt x="238" y="0"/>
                  </a:moveTo>
                  <a:cubicBezTo>
                    <a:pt x="143" y="0"/>
                    <a:pt x="24" y="72"/>
                    <a:pt x="0" y="191"/>
                  </a:cubicBezTo>
                  <a:lnTo>
                    <a:pt x="0" y="238"/>
                  </a:lnTo>
                  <a:lnTo>
                    <a:pt x="0" y="3406"/>
                  </a:lnTo>
                  <a:cubicBezTo>
                    <a:pt x="0" y="3430"/>
                    <a:pt x="24" y="3477"/>
                    <a:pt x="48" y="3477"/>
                  </a:cubicBezTo>
                  <a:cubicBezTo>
                    <a:pt x="95" y="3504"/>
                    <a:pt x="141" y="3516"/>
                    <a:pt x="182" y="3516"/>
                  </a:cubicBezTo>
                  <a:cubicBezTo>
                    <a:pt x="285" y="3516"/>
                    <a:pt x="357" y="3443"/>
                    <a:pt x="357" y="3358"/>
                  </a:cubicBezTo>
                  <a:lnTo>
                    <a:pt x="357" y="357"/>
                  </a:lnTo>
                  <a:cubicBezTo>
                    <a:pt x="1548" y="381"/>
                    <a:pt x="2667" y="905"/>
                    <a:pt x="3549" y="1763"/>
                  </a:cubicBezTo>
                  <a:cubicBezTo>
                    <a:pt x="4406" y="2620"/>
                    <a:pt x="4882" y="3763"/>
                    <a:pt x="4930" y="4954"/>
                  </a:cubicBezTo>
                  <a:lnTo>
                    <a:pt x="357" y="4954"/>
                  </a:lnTo>
                  <a:lnTo>
                    <a:pt x="357" y="4144"/>
                  </a:lnTo>
                  <a:cubicBezTo>
                    <a:pt x="357" y="4120"/>
                    <a:pt x="334" y="4049"/>
                    <a:pt x="286" y="4049"/>
                  </a:cubicBezTo>
                  <a:cubicBezTo>
                    <a:pt x="245" y="4021"/>
                    <a:pt x="204" y="4010"/>
                    <a:pt x="167" y="4010"/>
                  </a:cubicBezTo>
                  <a:cubicBezTo>
                    <a:pt x="73" y="4010"/>
                    <a:pt x="0" y="4083"/>
                    <a:pt x="0" y="4168"/>
                  </a:cubicBezTo>
                  <a:lnTo>
                    <a:pt x="0" y="5144"/>
                  </a:lnTo>
                  <a:cubicBezTo>
                    <a:pt x="0" y="5216"/>
                    <a:pt x="48" y="5263"/>
                    <a:pt x="119" y="5263"/>
                  </a:cubicBezTo>
                  <a:lnTo>
                    <a:pt x="5097" y="5263"/>
                  </a:lnTo>
                  <a:cubicBezTo>
                    <a:pt x="5192" y="5239"/>
                    <a:pt x="5263" y="5120"/>
                    <a:pt x="5239" y="5025"/>
                  </a:cubicBezTo>
                  <a:cubicBezTo>
                    <a:pt x="5263" y="3691"/>
                    <a:pt x="4739" y="2453"/>
                    <a:pt x="3787" y="1501"/>
                  </a:cubicBezTo>
                  <a:cubicBezTo>
                    <a:pt x="2834" y="548"/>
                    <a:pt x="1572" y="24"/>
                    <a:pt x="2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11" name="Google Shape;14211;p27"/>
          <p:cNvGrpSpPr/>
          <p:nvPr/>
        </p:nvGrpSpPr>
        <p:grpSpPr>
          <a:xfrm>
            <a:off x="4769597" y="3989948"/>
            <a:ext cx="356019" cy="356019"/>
            <a:chOff x="4673513" y="3789408"/>
            <a:chExt cx="297700" cy="297700"/>
          </a:xfrm>
        </p:grpSpPr>
        <p:sp>
          <p:nvSpPr>
            <p:cNvPr id="14212" name="Google Shape;14212;p27"/>
            <p:cNvSpPr/>
            <p:nvPr/>
          </p:nvSpPr>
          <p:spPr>
            <a:xfrm>
              <a:off x="4709213" y="3803083"/>
              <a:ext cx="255450" cy="176850"/>
            </a:xfrm>
            <a:custGeom>
              <a:avLst/>
              <a:gdLst/>
              <a:ahLst/>
              <a:cxnLst/>
              <a:rect l="l" t="t" r="r" b="b"/>
              <a:pathLst>
                <a:path w="10218" h="7074" extrusionOk="0">
                  <a:moveTo>
                    <a:pt x="9574" y="311"/>
                  </a:moveTo>
                  <a:cubicBezTo>
                    <a:pt x="9741" y="311"/>
                    <a:pt x="9860" y="430"/>
                    <a:pt x="9860" y="596"/>
                  </a:cubicBezTo>
                  <a:cubicBezTo>
                    <a:pt x="9860" y="739"/>
                    <a:pt x="9741" y="858"/>
                    <a:pt x="9574" y="858"/>
                  </a:cubicBezTo>
                  <a:cubicBezTo>
                    <a:pt x="9432" y="858"/>
                    <a:pt x="9312" y="739"/>
                    <a:pt x="9312" y="596"/>
                  </a:cubicBezTo>
                  <a:cubicBezTo>
                    <a:pt x="9312" y="430"/>
                    <a:pt x="9432" y="311"/>
                    <a:pt x="9574" y="311"/>
                  </a:cubicBezTo>
                  <a:close/>
                  <a:moveTo>
                    <a:pt x="7407" y="1025"/>
                  </a:moveTo>
                  <a:cubicBezTo>
                    <a:pt x="7550" y="1025"/>
                    <a:pt x="7669" y="1144"/>
                    <a:pt x="7669" y="1311"/>
                  </a:cubicBezTo>
                  <a:cubicBezTo>
                    <a:pt x="7669" y="1454"/>
                    <a:pt x="7550" y="1573"/>
                    <a:pt x="7407" y="1573"/>
                  </a:cubicBezTo>
                  <a:cubicBezTo>
                    <a:pt x="7264" y="1573"/>
                    <a:pt x="7145" y="1454"/>
                    <a:pt x="7145" y="1311"/>
                  </a:cubicBezTo>
                  <a:cubicBezTo>
                    <a:pt x="7145" y="1144"/>
                    <a:pt x="7264" y="1025"/>
                    <a:pt x="7407" y="1025"/>
                  </a:cubicBezTo>
                  <a:close/>
                  <a:moveTo>
                    <a:pt x="6217" y="2692"/>
                  </a:moveTo>
                  <a:cubicBezTo>
                    <a:pt x="6359" y="2692"/>
                    <a:pt x="6479" y="2811"/>
                    <a:pt x="6479" y="2978"/>
                  </a:cubicBezTo>
                  <a:cubicBezTo>
                    <a:pt x="6479" y="3121"/>
                    <a:pt x="6359" y="3240"/>
                    <a:pt x="6217" y="3240"/>
                  </a:cubicBezTo>
                  <a:cubicBezTo>
                    <a:pt x="6074" y="3240"/>
                    <a:pt x="5955" y="3121"/>
                    <a:pt x="5955" y="2978"/>
                  </a:cubicBezTo>
                  <a:cubicBezTo>
                    <a:pt x="5955" y="2811"/>
                    <a:pt x="6074" y="2692"/>
                    <a:pt x="6217" y="2692"/>
                  </a:cubicBezTo>
                  <a:close/>
                  <a:moveTo>
                    <a:pt x="2120" y="4073"/>
                  </a:moveTo>
                  <a:cubicBezTo>
                    <a:pt x="2263" y="4073"/>
                    <a:pt x="2382" y="4192"/>
                    <a:pt x="2382" y="4335"/>
                  </a:cubicBezTo>
                  <a:cubicBezTo>
                    <a:pt x="2382" y="4478"/>
                    <a:pt x="2263" y="4597"/>
                    <a:pt x="2120" y="4597"/>
                  </a:cubicBezTo>
                  <a:cubicBezTo>
                    <a:pt x="1954" y="4597"/>
                    <a:pt x="1835" y="4478"/>
                    <a:pt x="1835" y="4335"/>
                  </a:cubicBezTo>
                  <a:cubicBezTo>
                    <a:pt x="1835" y="4192"/>
                    <a:pt x="1930" y="4073"/>
                    <a:pt x="2120" y="4073"/>
                  </a:cubicBezTo>
                  <a:close/>
                  <a:moveTo>
                    <a:pt x="4764" y="4645"/>
                  </a:moveTo>
                  <a:cubicBezTo>
                    <a:pt x="4907" y="4645"/>
                    <a:pt x="5026" y="4764"/>
                    <a:pt x="5026" y="4907"/>
                  </a:cubicBezTo>
                  <a:cubicBezTo>
                    <a:pt x="5026" y="5050"/>
                    <a:pt x="4907" y="5169"/>
                    <a:pt x="4764" y="5169"/>
                  </a:cubicBezTo>
                  <a:cubicBezTo>
                    <a:pt x="4621" y="5169"/>
                    <a:pt x="4502" y="5050"/>
                    <a:pt x="4502" y="4907"/>
                  </a:cubicBezTo>
                  <a:cubicBezTo>
                    <a:pt x="4502" y="4764"/>
                    <a:pt x="4621" y="4645"/>
                    <a:pt x="4764" y="4645"/>
                  </a:cubicBezTo>
                  <a:close/>
                  <a:moveTo>
                    <a:pt x="9551" y="1"/>
                  </a:moveTo>
                  <a:cubicBezTo>
                    <a:pt x="9193" y="1"/>
                    <a:pt x="8931" y="287"/>
                    <a:pt x="8931" y="620"/>
                  </a:cubicBezTo>
                  <a:lnTo>
                    <a:pt x="8931" y="668"/>
                  </a:lnTo>
                  <a:lnTo>
                    <a:pt x="7907" y="1001"/>
                  </a:lnTo>
                  <a:cubicBezTo>
                    <a:pt x="7788" y="834"/>
                    <a:pt x="7598" y="715"/>
                    <a:pt x="7360" y="715"/>
                  </a:cubicBezTo>
                  <a:cubicBezTo>
                    <a:pt x="7050" y="739"/>
                    <a:pt x="6788" y="977"/>
                    <a:pt x="6764" y="1263"/>
                  </a:cubicBezTo>
                  <a:cubicBezTo>
                    <a:pt x="6764" y="1454"/>
                    <a:pt x="6788" y="1597"/>
                    <a:pt x="6907" y="1716"/>
                  </a:cubicBezTo>
                  <a:lnTo>
                    <a:pt x="6431" y="2406"/>
                  </a:lnTo>
                  <a:cubicBezTo>
                    <a:pt x="6365" y="2390"/>
                    <a:pt x="6288" y="2362"/>
                    <a:pt x="6215" y="2362"/>
                  </a:cubicBezTo>
                  <a:cubicBezTo>
                    <a:pt x="6183" y="2362"/>
                    <a:pt x="6151" y="2368"/>
                    <a:pt x="6121" y="2382"/>
                  </a:cubicBezTo>
                  <a:cubicBezTo>
                    <a:pt x="5836" y="2406"/>
                    <a:pt x="5597" y="2644"/>
                    <a:pt x="5574" y="2930"/>
                  </a:cubicBezTo>
                  <a:cubicBezTo>
                    <a:pt x="5526" y="3121"/>
                    <a:pt x="5597" y="3287"/>
                    <a:pt x="5716" y="3406"/>
                  </a:cubicBezTo>
                  <a:lnTo>
                    <a:pt x="5026" y="4359"/>
                  </a:lnTo>
                  <a:cubicBezTo>
                    <a:pt x="4931" y="4311"/>
                    <a:pt x="4859" y="4311"/>
                    <a:pt x="4740" y="4311"/>
                  </a:cubicBezTo>
                  <a:cubicBezTo>
                    <a:pt x="4454" y="4311"/>
                    <a:pt x="4264" y="4454"/>
                    <a:pt x="4145" y="4692"/>
                  </a:cubicBezTo>
                  <a:lnTo>
                    <a:pt x="2668" y="4359"/>
                  </a:lnTo>
                  <a:cubicBezTo>
                    <a:pt x="2668" y="4028"/>
                    <a:pt x="2402" y="3758"/>
                    <a:pt x="2041" y="3758"/>
                  </a:cubicBezTo>
                  <a:cubicBezTo>
                    <a:pt x="2013" y="3758"/>
                    <a:pt x="1984" y="3760"/>
                    <a:pt x="1954" y="3764"/>
                  </a:cubicBezTo>
                  <a:cubicBezTo>
                    <a:pt x="1668" y="3811"/>
                    <a:pt x="1430" y="4049"/>
                    <a:pt x="1406" y="4335"/>
                  </a:cubicBezTo>
                  <a:cubicBezTo>
                    <a:pt x="1358" y="4478"/>
                    <a:pt x="1430" y="4645"/>
                    <a:pt x="1477" y="4764"/>
                  </a:cubicBezTo>
                  <a:lnTo>
                    <a:pt x="1" y="6860"/>
                  </a:lnTo>
                  <a:cubicBezTo>
                    <a:pt x="25" y="6860"/>
                    <a:pt x="49" y="6979"/>
                    <a:pt x="120" y="7050"/>
                  </a:cubicBezTo>
                  <a:cubicBezTo>
                    <a:pt x="144" y="7074"/>
                    <a:pt x="168" y="7074"/>
                    <a:pt x="215" y="7074"/>
                  </a:cubicBezTo>
                  <a:cubicBezTo>
                    <a:pt x="263" y="7074"/>
                    <a:pt x="334" y="7050"/>
                    <a:pt x="358" y="7026"/>
                  </a:cubicBezTo>
                  <a:lnTo>
                    <a:pt x="1811" y="4931"/>
                  </a:lnTo>
                  <a:cubicBezTo>
                    <a:pt x="1906" y="4954"/>
                    <a:pt x="2001" y="5002"/>
                    <a:pt x="2073" y="5002"/>
                  </a:cubicBezTo>
                  <a:cubicBezTo>
                    <a:pt x="2311" y="5002"/>
                    <a:pt x="2525" y="4883"/>
                    <a:pt x="2621" y="4692"/>
                  </a:cubicBezTo>
                  <a:lnTo>
                    <a:pt x="4097" y="5026"/>
                  </a:lnTo>
                  <a:cubicBezTo>
                    <a:pt x="4162" y="5331"/>
                    <a:pt x="4407" y="5556"/>
                    <a:pt x="4703" y="5556"/>
                  </a:cubicBezTo>
                  <a:cubicBezTo>
                    <a:pt x="4731" y="5556"/>
                    <a:pt x="4759" y="5554"/>
                    <a:pt x="4788" y="5550"/>
                  </a:cubicBezTo>
                  <a:cubicBezTo>
                    <a:pt x="5097" y="5526"/>
                    <a:pt x="5312" y="5288"/>
                    <a:pt x="5359" y="5026"/>
                  </a:cubicBezTo>
                  <a:cubicBezTo>
                    <a:pt x="5383" y="4883"/>
                    <a:pt x="5359" y="4764"/>
                    <a:pt x="5264" y="4645"/>
                  </a:cubicBezTo>
                  <a:lnTo>
                    <a:pt x="5978" y="3621"/>
                  </a:lnTo>
                  <a:cubicBezTo>
                    <a:pt x="6074" y="3645"/>
                    <a:pt x="6121" y="3645"/>
                    <a:pt x="6217" y="3645"/>
                  </a:cubicBezTo>
                  <a:cubicBezTo>
                    <a:pt x="6502" y="3621"/>
                    <a:pt x="6740" y="3383"/>
                    <a:pt x="6788" y="3097"/>
                  </a:cubicBezTo>
                  <a:cubicBezTo>
                    <a:pt x="6788" y="2930"/>
                    <a:pt x="6740" y="2787"/>
                    <a:pt x="6669" y="2668"/>
                  </a:cubicBezTo>
                  <a:lnTo>
                    <a:pt x="7169" y="1978"/>
                  </a:lnTo>
                  <a:cubicBezTo>
                    <a:pt x="7241" y="2025"/>
                    <a:pt x="7288" y="2025"/>
                    <a:pt x="7383" y="2025"/>
                  </a:cubicBezTo>
                  <a:cubicBezTo>
                    <a:pt x="7741" y="2025"/>
                    <a:pt x="8003" y="1716"/>
                    <a:pt x="8003" y="1382"/>
                  </a:cubicBezTo>
                  <a:lnTo>
                    <a:pt x="9051" y="1025"/>
                  </a:lnTo>
                  <a:cubicBezTo>
                    <a:pt x="9149" y="1183"/>
                    <a:pt x="9313" y="1275"/>
                    <a:pt x="9502" y="1275"/>
                  </a:cubicBezTo>
                  <a:cubicBezTo>
                    <a:pt x="9541" y="1275"/>
                    <a:pt x="9581" y="1271"/>
                    <a:pt x="9622" y="1263"/>
                  </a:cubicBezTo>
                  <a:cubicBezTo>
                    <a:pt x="9908" y="1239"/>
                    <a:pt x="10146" y="1001"/>
                    <a:pt x="10170" y="715"/>
                  </a:cubicBezTo>
                  <a:cubicBezTo>
                    <a:pt x="10217" y="311"/>
                    <a:pt x="9908" y="1"/>
                    <a:pt x="95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13" name="Google Shape;14213;p27"/>
            <p:cNvSpPr/>
            <p:nvPr/>
          </p:nvSpPr>
          <p:spPr>
            <a:xfrm>
              <a:off x="4710413" y="3887633"/>
              <a:ext cx="254850" cy="152450"/>
            </a:xfrm>
            <a:custGeom>
              <a:avLst/>
              <a:gdLst/>
              <a:ahLst/>
              <a:cxnLst/>
              <a:rect l="l" t="t" r="r" b="b"/>
              <a:pathLst>
                <a:path w="10194" h="6098" extrusionOk="0">
                  <a:moveTo>
                    <a:pt x="9526" y="358"/>
                  </a:moveTo>
                  <a:cubicBezTo>
                    <a:pt x="9693" y="358"/>
                    <a:pt x="9812" y="477"/>
                    <a:pt x="9812" y="620"/>
                  </a:cubicBezTo>
                  <a:cubicBezTo>
                    <a:pt x="9812" y="787"/>
                    <a:pt x="9693" y="906"/>
                    <a:pt x="9526" y="906"/>
                  </a:cubicBezTo>
                  <a:cubicBezTo>
                    <a:pt x="9384" y="906"/>
                    <a:pt x="9264" y="787"/>
                    <a:pt x="9264" y="620"/>
                  </a:cubicBezTo>
                  <a:cubicBezTo>
                    <a:pt x="9264" y="477"/>
                    <a:pt x="9384" y="358"/>
                    <a:pt x="9526" y="358"/>
                  </a:cubicBezTo>
                  <a:close/>
                  <a:moveTo>
                    <a:pt x="4478" y="3525"/>
                  </a:moveTo>
                  <a:cubicBezTo>
                    <a:pt x="4621" y="3525"/>
                    <a:pt x="4740" y="3644"/>
                    <a:pt x="4740" y="3787"/>
                  </a:cubicBezTo>
                  <a:cubicBezTo>
                    <a:pt x="4740" y="3930"/>
                    <a:pt x="4644" y="4049"/>
                    <a:pt x="4478" y="4049"/>
                  </a:cubicBezTo>
                  <a:cubicBezTo>
                    <a:pt x="4335" y="4049"/>
                    <a:pt x="4216" y="3930"/>
                    <a:pt x="4216" y="3787"/>
                  </a:cubicBezTo>
                  <a:cubicBezTo>
                    <a:pt x="4216" y="3644"/>
                    <a:pt x="4335" y="3525"/>
                    <a:pt x="4478" y="3525"/>
                  </a:cubicBezTo>
                  <a:close/>
                  <a:moveTo>
                    <a:pt x="1787" y="3882"/>
                  </a:moveTo>
                  <a:cubicBezTo>
                    <a:pt x="1953" y="3882"/>
                    <a:pt x="2072" y="4001"/>
                    <a:pt x="2072" y="4144"/>
                  </a:cubicBezTo>
                  <a:cubicBezTo>
                    <a:pt x="2072" y="4287"/>
                    <a:pt x="1953" y="4406"/>
                    <a:pt x="1787" y="4406"/>
                  </a:cubicBezTo>
                  <a:cubicBezTo>
                    <a:pt x="1644" y="4406"/>
                    <a:pt x="1525" y="4287"/>
                    <a:pt x="1525" y="4144"/>
                  </a:cubicBezTo>
                  <a:cubicBezTo>
                    <a:pt x="1525" y="4001"/>
                    <a:pt x="1644" y="3882"/>
                    <a:pt x="1787" y="3882"/>
                  </a:cubicBezTo>
                  <a:close/>
                  <a:moveTo>
                    <a:pt x="7335" y="4359"/>
                  </a:moveTo>
                  <a:cubicBezTo>
                    <a:pt x="7478" y="4359"/>
                    <a:pt x="7597" y="4478"/>
                    <a:pt x="7597" y="4621"/>
                  </a:cubicBezTo>
                  <a:cubicBezTo>
                    <a:pt x="7597" y="4764"/>
                    <a:pt x="7502" y="4883"/>
                    <a:pt x="7335" y="4883"/>
                  </a:cubicBezTo>
                  <a:cubicBezTo>
                    <a:pt x="7193" y="4883"/>
                    <a:pt x="7074" y="4764"/>
                    <a:pt x="7074" y="4621"/>
                  </a:cubicBezTo>
                  <a:cubicBezTo>
                    <a:pt x="7074" y="4478"/>
                    <a:pt x="7193" y="4359"/>
                    <a:pt x="7335" y="4359"/>
                  </a:cubicBezTo>
                  <a:close/>
                  <a:moveTo>
                    <a:pt x="9550" y="1"/>
                  </a:moveTo>
                  <a:cubicBezTo>
                    <a:pt x="9193" y="1"/>
                    <a:pt x="8931" y="263"/>
                    <a:pt x="8931" y="620"/>
                  </a:cubicBezTo>
                  <a:cubicBezTo>
                    <a:pt x="8931" y="858"/>
                    <a:pt x="9050" y="1072"/>
                    <a:pt x="9241" y="1168"/>
                  </a:cubicBezTo>
                  <a:lnTo>
                    <a:pt x="9003" y="1858"/>
                  </a:lnTo>
                  <a:lnTo>
                    <a:pt x="8907" y="1858"/>
                  </a:lnTo>
                  <a:cubicBezTo>
                    <a:pt x="8812" y="1858"/>
                    <a:pt x="8741" y="1930"/>
                    <a:pt x="8741" y="2025"/>
                  </a:cubicBezTo>
                  <a:cubicBezTo>
                    <a:pt x="8741" y="2120"/>
                    <a:pt x="8812" y="2215"/>
                    <a:pt x="8907" y="2215"/>
                  </a:cubicBezTo>
                  <a:cubicBezTo>
                    <a:pt x="9050" y="2215"/>
                    <a:pt x="9169" y="2334"/>
                    <a:pt x="9169" y="2477"/>
                  </a:cubicBezTo>
                  <a:cubicBezTo>
                    <a:pt x="9169" y="2620"/>
                    <a:pt x="9050" y="2739"/>
                    <a:pt x="8907" y="2739"/>
                  </a:cubicBezTo>
                  <a:cubicBezTo>
                    <a:pt x="8788" y="2739"/>
                    <a:pt x="8669" y="2644"/>
                    <a:pt x="8645" y="2525"/>
                  </a:cubicBezTo>
                  <a:cubicBezTo>
                    <a:pt x="8625" y="2463"/>
                    <a:pt x="8550" y="2401"/>
                    <a:pt x="8469" y="2401"/>
                  </a:cubicBezTo>
                  <a:cubicBezTo>
                    <a:pt x="8456" y="2401"/>
                    <a:pt x="8444" y="2403"/>
                    <a:pt x="8431" y="2406"/>
                  </a:cubicBezTo>
                  <a:cubicBezTo>
                    <a:pt x="8336" y="2454"/>
                    <a:pt x="8288" y="2525"/>
                    <a:pt x="8312" y="2620"/>
                  </a:cubicBezTo>
                  <a:cubicBezTo>
                    <a:pt x="8336" y="2739"/>
                    <a:pt x="8407" y="2835"/>
                    <a:pt x="8502" y="2930"/>
                  </a:cubicBezTo>
                  <a:lnTo>
                    <a:pt x="7669" y="4025"/>
                  </a:lnTo>
                  <a:cubicBezTo>
                    <a:pt x="7574" y="3954"/>
                    <a:pt x="7478" y="3930"/>
                    <a:pt x="7359" y="3930"/>
                  </a:cubicBezTo>
                  <a:cubicBezTo>
                    <a:pt x="7097" y="3930"/>
                    <a:pt x="6883" y="4073"/>
                    <a:pt x="6764" y="4311"/>
                  </a:cubicBezTo>
                  <a:lnTo>
                    <a:pt x="5121" y="3787"/>
                  </a:lnTo>
                  <a:lnTo>
                    <a:pt x="5121" y="3763"/>
                  </a:lnTo>
                  <a:cubicBezTo>
                    <a:pt x="5121" y="3406"/>
                    <a:pt x="4835" y="3120"/>
                    <a:pt x="4502" y="3120"/>
                  </a:cubicBezTo>
                  <a:cubicBezTo>
                    <a:pt x="4216" y="3120"/>
                    <a:pt x="3930" y="3358"/>
                    <a:pt x="3882" y="3620"/>
                  </a:cubicBezTo>
                  <a:lnTo>
                    <a:pt x="2358" y="3811"/>
                  </a:lnTo>
                  <a:cubicBezTo>
                    <a:pt x="2239" y="3597"/>
                    <a:pt x="2025" y="3478"/>
                    <a:pt x="1787" y="3478"/>
                  </a:cubicBezTo>
                  <a:cubicBezTo>
                    <a:pt x="1429" y="3478"/>
                    <a:pt x="1168" y="3739"/>
                    <a:pt x="1168" y="4121"/>
                  </a:cubicBezTo>
                  <a:cubicBezTo>
                    <a:pt x="1168" y="4216"/>
                    <a:pt x="1191" y="4359"/>
                    <a:pt x="1263" y="4430"/>
                  </a:cubicBezTo>
                  <a:lnTo>
                    <a:pt x="72" y="5835"/>
                  </a:lnTo>
                  <a:cubicBezTo>
                    <a:pt x="1" y="5907"/>
                    <a:pt x="1" y="6026"/>
                    <a:pt x="96" y="6073"/>
                  </a:cubicBezTo>
                  <a:cubicBezTo>
                    <a:pt x="120" y="6097"/>
                    <a:pt x="167" y="6097"/>
                    <a:pt x="215" y="6097"/>
                  </a:cubicBezTo>
                  <a:cubicBezTo>
                    <a:pt x="286" y="6097"/>
                    <a:pt x="310" y="6073"/>
                    <a:pt x="334" y="6049"/>
                  </a:cubicBezTo>
                  <a:lnTo>
                    <a:pt x="1525" y="4644"/>
                  </a:lnTo>
                  <a:cubicBezTo>
                    <a:pt x="1620" y="4668"/>
                    <a:pt x="1715" y="4716"/>
                    <a:pt x="1787" y="4716"/>
                  </a:cubicBezTo>
                  <a:cubicBezTo>
                    <a:pt x="2120" y="4716"/>
                    <a:pt x="2382" y="4430"/>
                    <a:pt x="2430" y="4121"/>
                  </a:cubicBezTo>
                  <a:lnTo>
                    <a:pt x="3906" y="3930"/>
                  </a:lnTo>
                  <a:cubicBezTo>
                    <a:pt x="4001" y="4168"/>
                    <a:pt x="4240" y="4311"/>
                    <a:pt x="4502" y="4311"/>
                  </a:cubicBezTo>
                  <a:cubicBezTo>
                    <a:pt x="4716" y="4311"/>
                    <a:pt x="4930" y="4192"/>
                    <a:pt x="5049" y="4049"/>
                  </a:cubicBezTo>
                  <a:lnTo>
                    <a:pt x="6764" y="4621"/>
                  </a:lnTo>
                  <a:cubicBezTo>
                    <a:pt x="6835" y="4906"/>
                    <a:pt x="7050" y="5121"/>
                    <a:pt x="7383" y="5121"/>
                  </a:cubicBezTo>
                  <a:cubicBezTo>
                    <a:pt x="7740" y="5121"/>
                    <a:pt x="8026" y="4859"/>
                    <a:pt x="8026" y="4502"/>
                  </a:cubicBezTo>
                  <a:cubicBezTo>
                    <a:pt x="8026" y="4382"/>
                    <a:pt x="7978" y="4287"/>
                    <a:pt x="7931" y="4192"/>
                  </a:cubicBezTo>
                  <a:lnTo>
                    <a:pt x="8812" y="3001"/>
                  </a:lnTo>
                  <a:lnTo>
                    <a:pt x="8931" y="3001"/>
                  </a:lnTo>
                  <a:cubicBezTo>
                    <a:pt x="9288" y="3001"/>
                    <a:pt x="9574" y="2739"/>
                    <a:pt x="9574" y="2382"/>
                  </a:cubicBezTo>
                  <a:cubicBezTo>
                    <a:pt x="9574" y="2168"/>
                    <a:pt x="9479" y="2025"/>
                    <a:pt x="9336" y="1906"/>
                  </a:cubicBezTo>
                  <a:lnTo>
                    <a:pt x="9598" y="1168"/>
                  </a:lnTo>
                  <a:cubicBezTo>
                    <a:pt x="9621" y="1171"/>
                    <a:pt x="9643" y="1173"/>
                    <a:pt x="9666" y="1173"/>
                  </a:cubicBezTo>
                  <a:cubicBezTo>
                    <a:pt x="9931" y="1173"/>
                    <a:pt x="10193" y="927"/>
                    <a:pt x="10193" y="620"/>
                  </a:cubicBezTo>
                  <a:cubicBezTo>
                    <a:pt x="10193" y="263"/>
                    <a:pt x="9931" y="1"/>
                    <a:pt x="95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14" name="Google Shape;14214;p27"/>
            <p:cNvSpPr/>
            <p:nvPr/>
          </p:nvSpPr>
          <p:spPr>
            <a:xfrm>
              <a:off x="4673513" y="3789408"/>
              <a:ext cx="297700" cy="297700"/>
            </a:xfrm>
            <a:custGeom>
              <a:avLst/>
              <a:gdLst/>
              <a:ahLst/>
              <a:cxnLst/>
              <a:rect l="l" t="t" r="r" b="b"/>
              <a:pathLst>
                <a:path w="11908" h="11908" extrusionOk="0">
                  <a:moveTo>
                    <a:pt x="929" y="0"/>
                  </a:moveTo>
                  <a:cubicBezTo>
                    <a:pt x="810" y="0"/>
                    <a:pt x="715" y="72"/>
                    <a:pt x="715" y="191"/>
                  </a:cubicBezTo>
                  <a:lnTo>
                    <a:pt x="715" y="977"/>
                  </a:lnTo>
                  <a:lnTo>
                    <a:pt x="500" y="977"/>
                  </a:lnTo>
                  <a:cubicBezTo>
                    <a:pt x="405" y="977"/>
                    <a:pt x="334" y="1048"/>
                    <a:pt x="334" y="1143"/>
                  </a:cubicBezTo>
                  <a:cubicBezTo>
                    <a:pt x="334" y="1262"/>
                    <a:pt x="381" y="1334"/>
                    <a:pt x="500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0" y="2239"/>
                  </a:lnTo>
                  <a:cubicBezTo>
                    <a:pt x="405" y="2239"/>
                    <a:pt x="334" y="2286"/>
                    <a:pt x="334" y="2382"/>
                  </a:cubicBezTo>
                  <a:cubicBezTo>
                    <a:pt x="334" y="2501"/>
                    <a:pt x="381" y="2596"/>
                    <a:pt x="500" y="2596"/>
                  </a:cubicBezTo>
                  <a:lnTo>
                    <a:pt x="715" y="2596"/>
                  </a:lnTo>
                  <a:lnTo>
                    <a:pt x="715" y="3477"/>
                  </a:lnTo>
                  <a:lnTo>
                    <a:pt x="500" y="3477"/>
                  </a:lnTo>
                  <a:cubicBezTo>
                    <a:pt x="405" y="3477"/>
                    <a:pt x="334" y="3549"/>
                    <a:pt x="334" y="3644"/>
                  </a:cubicBezTo>
                  <a:cubicBezTo>
                    <a:pt x="334" y="3739"/>
                    <a:pt x="381" y="3834"/>
                    <a:pt x="500" y="3834"/>
                  </a:cubicBezTo>
                  <a:lnTo>
                    <a:pt x="715" y="3834"/>
                  </a:lnTo>
                  <a:lnTo>
                    <a:pt x="715" y="4739"/>
                  </a:lnTo>
                  <a:lnTo>
                    <a:pt x="500" y="4739"/>
                  </a:lnTo>
                  <a:cubicBezTo>
                    <a:pt x="405" y="4739"/>
                    <a:pt x="334" y="4787"/>
                    <a:pt x="334" y="4882"/>
                  </a:cubicBezTo>
                  <a:cubicBezTo>
                    <a:pt x="334" y="5001"/>
                    <a:pt x="381" y="5097"/>
                    <a:pt x="500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0" y="5978"/>
                  </a:lnTo>
                  <a:cubicBezTo>
                    <a:pt x="405" y="5978"/>
                    <a:pt x="334" y="6049"/>
                    <a:pt x="334" y="6121"/>
                  </a:cubicBezTo>
                  <a:cubicBezTo>
                    <a:pt x="334" y="6240"/>
                    <a:pt x="381" y="6335"/>
                    <a:pt x="500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00" y="7240"/>
                  </a:lnTo>
                  <a:cubicBezTo>
                    <a:pt x="405" y="7240"/>
                    <a:pt x="334" y="7287"/>
                    <a:pt x="334" y="7383"/>
                  </a:cubicBezTo>
                  <a:cubicBezTo>
                    <a:pt x="334" y="7502"/>
                    <a:pt x="381" y="7597"/>
                    <a:pt x="500" y="7597"/>
                  </a:cubicBezTo>
                  <a:lnTo>
                    <a:pt x="715" y="7597"/>
                  </a:lnTo>
                  <a:lnTo>
                    <a:pt x="715" y="8478"/>
                  </a:lnTo>
                  <a:lnTo>
                    <a:pt x="500" y="8478"/>
                  </a:lnTo>
                  <a:cubicBezTo>
                    <a:pt x="405" y="8478"/>
                    <a:pt x="334" y="8550"/>
                    <a:pt x="334" y="8621"/>
                  </a:cubicBezTo>
                  <a:cubicBezTo>
                    <a:pt x="334" y="8740"/>
                    <a:pt x="381" y="8835"/>
                    <a:pt x="500" y="8835"/>
                  </a:cubicBezTo>
                  <a:lnTo>
                    <a:pt x="715" y="8835"/>
                  </a:lnTo>
                  <a:lnTo>
                    <a:pt x="715" y="9740"/>
                  </a:lnTo>
                  <a:lnTo>
                    <a:pt x="500" y="9740"/>
                  </a:lnTo>
                  <a:cubicBezTo>
                    <a:pt x="405" y="9740"/>
                    <a:pt x="334" y="9788"/>
                    <a:pt x="334" y="9883"/>
                  </a:cubicBezTo>
                  <a:cubicBezTo>
                    <a:pt x="334" y="10002"/>
                    <a:pt x="381" y="10098"/>
                    <a:pt x="500" y="10098"/>
                  </a:cubicBezTo>
                  <a:lnTo>
                    <a:pt x="715" y="10098"/>
                  </a:lnTo>
                  <a:lnTo>
                    <a:pt x="715" y="10717"/>
                  </a:lnTo>
                  <a:lnTo>
                    <a:pt x="286" y="10717"/>
                  </a:lnTo>
                  <a:cubicBezTo>
                    <a:pt x="143" y="10717"/>
                    <a:pt x="0" y="10836"/>
                    <a:pt x="0" y="11002"/>
                  </a:cubicBezTo>
                  <a:lnTo>
                    <a:pt x="0" y="11693"/>
                  </a:lnTo>
                  <a:cubicBezTo>
                    <a:pt x="0" y="11788"/>
                    <a:pt x="95" y="11884"/>
                    <a:pt x="167" y="11884"/>
                  </a:cubicBezTo>
                  <a:lnTo>
                    <a:pt x="1548" y="11884"/>
                  </a:lnTo>
                  <a:cubicBezTo>
                    <a:pt x="1572" y="11884"/>
                    <a:pt x="1596" y="11884"/>
                    <a:pt x="1643" y="11836"/>
                  </a:cubicBezTo>
                  <a:cubicBezTo>
                    <a:pt x="1762" y="11693"/>
                    <a:pt x="1667" y="11550"/>
                    <a:pt x="1524" y="11550"/>
                  </a:cubicBezTo>
                  <a:lnTo>
                    <a:pt x="334" y="11550"/>
                  </a:lnTo>
                  <a:lnTo>
                    <a:pt x="334" y="11074"/>
                  </a:lnTo>
                  <a:lnTo>
                    <a:pt x="11526" y="11074"/>
                  </a:lnTo>
                  <a:lnTo>
                    <a:pt x="11526" y="11550"/>
                  </a:lnTo>
                  <a:lnTo>
                    <a:pt x="2358" y="11550"/>
                  </a:lnTo>
                  <a:cubicBezTo>
                    <a:pt x="2263" y="11550"/>
                    <a:pt x="2167" y="11598"/>
                    <a:pt x="2167" y="11693"/>
                  </a:cubicBezTo>
                  <a:cubicBezTo>
                    <a:pt x="2167" y="11812"/>
                    <a:pt x="2239" y="11907"/>
                    <a:pt x="2358" y="11907"/>
                  </a:cubicBezTo>
                  <a:lnTo>
                    <a:pt x="11598" y="11907"/>
                  </a:lnTo>
                  <a:cubicBezTo>
                    <a:pt x="11764" y="11907"/>
                    <a:pt x="11907" y="11788"/>
                    <a:pt x="11907" y="11598"/>
                  </a:cubicBezTo>
                  <a:lnTo>
                    <a:pt x="11907" y="11002"/>
                  </a:lnTo>
                  <a:cubicBezTo>
                    <a:pt x="11907" y="10836"/>
                    <a:pt x="11788" y="10717"/>
                    <a:pt x="11598" y="10717"/>
                  </a:cubicBezTo>
                  <a:lnTo>
                    <a:pt x="1072" y="10717"/>
                  </a:lnTo>
                  <a:lnTo>
                    <a:pt x="1072" y="191"/>
                  </a:lnTo>
                  <a:cubicBezTo>
                    <a:pt x="1072" y="96"/>
                    <a:pt x="1000" y="0"/>
                    <a:pt x="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15" name="Google Shape;14215;p27"/>
          <p:cNvGrpSpPr/>
          <p:nvPr/>
        </p:nvGrpSpPr>
        <p:grpSpPr>
          <a:xfrm>
            <a:off x="5522189" y="3989948"/>
            <a:ext cx="356019" cy="353179"/>
            <a:chOff x="5175388" y="3789408"/>
            <a:chExt cx="297700" cy="295325"/>
          </a:xfrm>
        </p:grpSpPr>
        <p:sp>
          <p:nvSpPr>
            <p:cNvPr id="14216" name="Google Shape;14216;p27"/>
            <p:cNvSpPr/>
            <p:nvPr/>
          </p:nvSpPr>
          <p:spPr>
            <a:xfrm>
              <a:off x="5176588" y="3789408"/>
              <a:ext cx="296500" cy="91700"/>
            </a:xfrm>
            <a:custGeom>
              <a:avLst/>
              <a:gdLst/>
              <a:ahLst/>
              <a:cxnLst/>
              <a:rect l="l" t="t" r="r" b="b"/>
              <a:pathLst>
                <a:path w="11860" h="3668" extrusionOk="0">
                  <a:moveTo>
                    <a:pt x="2834" y="334"/>
                  </a:moveTo>
                  <a:lnTo>
                    <a:pt x="2834" y="1763"/>
                  </a:lnTo>
                  <a:lnTo>
                    <a:pt x="2072" y="2120"/>
                  </a:lnTo>
                  <a:lnTo>
                    <a:pt x="1334" y="1763"/>
                  </a:lnTo>
                  <a:lnTo>
                    <a:pt x="1334" y="334"/>
                  </a:lnTo>
                  <a:close/>
                  <a:moveTo>
                    <a:pt x="1334" y="0"/>
                  </a:moveTo>
                  <a:cubicBezTo>
                    <a:pt x="1120" y="0"/>
                    <a:pt x="977" y="143"/>
                    <a:pt x="977" y="357"/>
                  </a:cubicBezTo>
                  <a:lnTo>
                    <a:pt x="977" y="477"/>
                  </a:lnTo>
                  <a:lnTo>
                    <a:pt x="358" y="477"/>
                  </a:lnTo>
                  <a:cubicBezTo>
                    <a:pt x="143" y="477"/>
                    <a:pt x="0" y="619"/>
                    <a:pt x="0" y="834"/>
                  </a:cubicBezTo>
                  <a:lnTo>
                    <a:pt x="0" y="3310"/>
                  </a:lnTo>
                  <a:cubicBezTo>
                    <a:pt x="0" y="3525"/>
                    <a:pt x="143" y="3668"/>
                    <a:pt x="358" y="3668"/>
                  </a:cubicBezTo>
                  <a:lnTo>
                    <a:pt x="10598" y="3668"/>
                  </a:lnTo>
                  <a:cubicBezTo>
                    <a:pt x="10717" y="3668"/>
                    <a:pt x="10812" y="3596"/>
                    <a:pt x="10884" y="3525"/>
                  </a:cubicBezTo>
                  <a:lnTo>
                    <a:pt x="11789" y="2286"/>
                  </a:lnTo>
                  <a:cubicBezTo>
                    <a:pt x="11860" y="2167"/>
                    <a:pt x="11860" y="2001"/>
                    <a:pt x="11789" y="1882"/>
                  </a:cubicBezTo>
                  <a:lnTo>
                    <a:pt x="10884" y="667"/>
                  </a:lnTo>
                  <a:cubicBezTo>
                    <a:pt x="10836" y="572"/>
                    <a:pt x="10598" y="500"/>
                    <a:pt x="10598" y="500"/>
                  </a:cubicBezTo>
                  <a:lnTo>
                    <a:pt x="9074" y="500"/>
                  </a:lnTo>
                  <a:cubicBezTo>
                    <a:pt x="8978" y="500"/>
                    <a:pt x="8931" y="572"/>
                    <a:pt x="8883" y="667"/>
                  </a:cubicBezTo>
                  <a:cubicBezTo>
                    <a:pt x="8859" y="762"/>
                    <a:pt x="8955" y="858"/>
                    <a:pt x="9074" y="858"/>
                  </a:cubicBezTo>
                  <a:lnTo>
                    <a:pt x="10622" y="858"/>
                  </a:lnTo>
                  <a:lnTo>
                    <a:pt x="11527" y="2096"/>
                  </a:lnTo>
                  <a:lnTo>
                    <a:pt x="10622" y="3310"/>
                  </a:lnTo>
                  <a:lnTo>
                    <a:pt x="358" y="3310"/>
                  </a:lnTo>
                  <a:lnTo>
                    <a:pt x="358" y="834"/>
                  </a:lnTo>
                  <a:lnTo>
                    <a:pt x="977" y="834"/>
                  </a:lnTo>
                  <a:lnTo>
                    <a:pt x="977" y="1786"/>
                  </a:lnTo>
                  <a:cubicBezTo>
                    <a:pt x="977" y="1929"/>
                    <a:pt x="1072" y="2048"/>
                    <a:pt x="1191" y="2120"/>
                  </a:cubicBezTo>
                  <a:lnTo>
                    <a:pt x="1929" y="2477"/>
                  </a:lnTo>
                  <a:cubicBezTo>
                    <a:pt x="2001" y="2501"/>
                    <a:pt x="2048" y="2501"/>
                    <a:pt x="2072" y="2501"/>
                  </a:cubicBezTo>
                  <a:cubicBezTo>
                    <a:pt x="2120" y="2501"/>
                    <a:pt x="2191" y="2501"/>
                    <a:pt x="2239" y="2477"/>
                  </a:cubicBezTo>
                  <a:lnTo>
                    <a:pt x="2977" y="2120"/>
                  </a:lnTo>
                  <a:cubicBezTo>
                    <a:pt x="3096" y="2048"/>
                    <a:pt x="3192" y="1929"/>
                    <a:pt x="3192" y="1786"/>
                  </a:cubicBezTo>
                  <a:lnTo>
                    <a:pt x="3192" y="834"/>
                  </a:lnTo>
                  <a:lnTo>
                    <a:pt x="8264" y="834"/>
                  </a:lnTo>
                  <a:cubicBezTo>
                    <a:pt x="8359" y="834"/>
                    <a:pt x="8431" y="786"/>
                    <a:pt x="8455" y="691"/>
                  </a:cubicBezTo>
                  <a:cubicBezTo>
                    <a:pt x="8478" y="572"/>
                    <a:pt x="8383" y="477"/>
                    <a:pt x="8264" y="477"/>
                  </a:cubicBezTo>
                  <a:lnTo>
                    <a:pt x="3192" y="477"/>
                  </a:lnTo>
                  <a:lnTo>
                    <a:pt x="3192" y="357"/>
                  </a:lnTo>
                  <a:cubicBezTo>
                    <a:pt x="3192" y="143"/>
                    <a:pt x="3025" y="0"/>
                    <a:pt x="2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17" name="Google Shape;14217;p27"/>
            <p:cNvSpPr/>
            <p:nvPr/>
          </p:nvSpPr>
          <p:spPr>
            <a:xfrm>
              <a:off x="5175388" y="3892983"/>
              <a:ext cx="297700" cy="90525"/>
            </a:xfrm>
            <a:custGeom>
              <a:avLst/>
              <a:gdLst/>
              <a:ahLst/>
              <a:cxnLst/>
              <a:rect l="l" t="t" r="r" b="b"/>
              <a:pathLst>
                <a:path w="11908" h="3621" extrusionOk="0">
                  <a:moveTo>
                    <a:pt x="2835" y="287"/>
                  </a:moveTo>
                  <a:lnTo>
                    <a:pt x="2835" y="1716"/>
                  </a:lnTo>
                  <a:lnTo>
                    <a:pt x="2096" y="2073"/>
                  </a:lnTo>
                  <a:lnTo>
                    <a:pt x="1358" y="1716"/>
                  </a:lnTo>
                  <a:lnTo>
                    <a:pt x="1358" y="287"/>
                  </a:lnTo>
                  <a:close/>
                  <a:moveTo>
                    <a:pt x="358" y="763"/>
                  </a:moveTo>
                  <a:lnTo>
                    <a:pt x="1001" y="811"/>
                  </a:lnTo>
                  <a:lnTo>
                    <a:pt x="1001" y="1763"/>
                  </a:lnTo>
                  <a:cubicBezTo>
                    <a:pt x="1001" y="1906"/>
                    <a:pt x="1072" y="2025"/>
                    <a:pt x="1215" y="2073"/>
                  </a:cubicBezTo>
                  <a:lnTo>
                    <a:pt x="1954" y="2430"/>
                  </a:lnTo>
                  <a:cubicBezTo>
                    <a:pt x="2001" y="2478"/>
                    <a:pt x="2073" y="2478"/>
                    <a:pt x="2096" y="2478"/>
                  </a:cubicBezTo>
                  <a:cubicBezTo>
                    <a:pt x="2120" y="2478"/>
                    <a:pt x="2215" y="2478"/>
                    <a:pt x="2239" y="2430"/>
                  </a:cubicBezTo>
                  <a:lnTo>
                    <a:pt x="3001" y="2073"/>
                  </a:lnTo>
                  <a:cubicBezTo>
                    <a:pt x="3120" y="2025"/>
                    <a:pt x="3192" y="1906"/>
                    <a:pt x="3192" y="1763"/>
                  </a:cubicBezTo>
                  <a:lnTo>
                    <a:pt x="3192" y="811"/>
                  </a:lnTo>
                  <a:lnTo>
                    <a:pt x="10646" y="811"/>
                  </a:lnTo>
                  <a:lnTo>
                    <a:pt x="11527" y="2025"/>
                  </a:lnTo>
                  <a:lnTo>
                    <a:pt x="10646" y="3240"/>
                  </a:lnTo>
                  <a:lnTo>
                    <a:pt x="382" y="3240"/>
                  </a:lnTo>
                  <a:lnTo>
                    <a:pt x="358" y="764"/>
                  </a:lnTo>
                  <a:lnTo>
                    <a:pt x="358" y="764"/>
                  </a:lnTo>
                  <a:cubicBezTo>
                    <a:pt x="358" y="787"/>
                    <a:pt x="370" y="799"/>
                    <a:pt x="376" y="799"/>
                  </a:cubicBezTo>
                  <a:cubicBezTo>
                    <a:pt x="382" y="799"/>
                    <a:pt x="382" y="787"/>
                    <a:pt x="358" y="763"/>
                  </a:cubicBezTo>
                  <a:lnTo>
                    <a:pt x="358" y="763"/>
                  </a:lnTo>
                  <a:lnTo>
                    <a:pt x="358" y="763"/>
                  </a:lnTo>
                  <a:close/>
                  <a:moveTo>
                    <a:pt x="1358" y="1"/>
                  </a:moveTo>
                  <a:cubicBezTo>
                    <a:pt x="1144" y="1"/>
                    <a:pt x="1001" y="144"/>
                    <a:pt x="1001" y="358"/>
                  </a:cubicBezTo>
                  <a:lnTo>
                    <a:pt x="1001" y="477"/>
                  </a:lnTo>
                  <a:lnTo>
                    <a:pt x="358" y="477"/>
                  </a:lnTo>
                  <a:cubicBezTo>
                    <a:pt x="167" y="501"/>
                    <a:pt x="1" y="644"/>
                    <a:pt x="1" y="834"/>
                  </a:cubicBezTo>
                  <a:lnTo>
                    <a:pt x="1" y="3311"/>
                  </a:lnTo>
                  <a:cubicBezTo>
                    <a:pt x="48" y="3454"/>
                    <a:pt x="191" y="3621"/>
                    <a:pt x="406" y="3621"/>
                  </a:cubicBezTo>
                  <a:lnTo>
                    <a:pt x="10646" y="3621"/>
                  </a:lnTo>
                  <a:cubicBezTo>
                    <a:pt x="10765" y="3621"/>
                    <a:pt x="10860" y="3573"/>
                    <a:pt x="10932" y="3478"/>
                  </a:cubicBezTo>
                  <a:lnTo>
                    <a:pt x="11837" y="2263"/>
                  </a:lnTo>
                  <a:cubicBezTo>
                    <a:pt x="11908" y="2144"/>
                    <a:pt x="11908" y="1954"/>
                    <a:pt x="11837" y="1835"/>
                  </a:cubicBezTo>
                  <a:lnTo>
                    <a:pt x="10932" y="620"/>
                  </a:lnTo>
                  <a:cubicBezTo>
                    <a:pt x="10884" y="525"/>
                    <a:pt x="10646" y="477"/>
                    <a:pt x="10646" y="477"/>
                  </a:cubicBezTo>
                  <a:lnTo>
                    <a:pt x="3192" y="477"/>
                  </a:lnTo>
                  <a:lnTo>
                    <a:pt x="3192" y="358"/>
                  </a:lnTo>
                  <a:cubicBezTo>
                    <a:pt x="3192" y="144"/>
                    <a:pt x="3049" y="1"/>
                    <a:pt x="28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18" name="Google Shape;14218;p27"/>
            <p:cNvSpPr/>
            <p:nvPr/>
          </p:nvSpPr>
          <p:spPr>
            <a:xfrm>
              <a:off x="5175388" y="3994808"/>
              <a:ext cx="297700" cy="89925"/>
            </a:xfrm>
            <a:custGeom>
              <a:avLst/>
              <a:gdLst/>
              <a:ahLst/>
              <a:cxnLst/>
              <a:rect l="l" t="t" r="r" b="b"/>
              <a:pathLst>
                <a:path w="11908" h="3597" extrusionOk="0">
                  <a:moveTo>
                    <a:pt x="2882" y="381"/>
                  </a:moveTo>
                  <a:lnTo>
                    <a:pt x="2882" y="1786"/>
                  </a:lnTo>
                  <a:lnTo>
                    <a:pt x="2120" y="2167"/>
                  </a:lnTo>
                  <a:lnTo>
                    <a:pt x="1382" y="1810"/>
                  </a:lnTo>
                  <a:lnTo>
                    <a:pt x="1382" y="381"/>
                  </a:lnTo>
                  <a:close/>
                  <a:moveTo>
                    <a:pt x="1358" y="0"/>
                  </a:moveTo>
                  <a:cubicBezTo>
                    <a:pt x="1144" y="0"/>
                    <a:pt x="1001" y="143"/>
                    <a:pt x="1001" y="357"/>
                  </a:cubicBezTo>
                  <a:lnTo>
                    <a:pt x="1001" y="477"/>
                  </a:lnTo>
                  <a:lnTo>
                    <a:pt x="358" y="477"/>
                  </a:lnTo>
                  <a:cubicBezTo>
                    <a:pt x="358" y="477"/>
                    <a:pt x="1" y="667"/>
                    <a:pt x="1" y="834"/>
                  </a:cubicBezTo>
                  <a:lnTo>
                    <a:pt x="1" y="1405"/>
                  </a:lnTo>
                  <a:cubicBezTo>
                    <a:pt x="1" y="1501"/>
                    <a:pt x="96" y="1572"/>
                    <a:pt x="191" y="1572"/>
                  </a:cubicBezTo>
                  <a:cubicBezTo>
                    <a:pt x="287" y="1572"/>
                    <a:pt x="358" y="1501"/>
                    <a:pt x="358" y="1405"/>
                  </a:cubicBezTo>
                  <a:lnTo>
                    <a:pt x="358" y="834"/>
                  </a:lnTo>
                  <a:lnTo>
                    <a:pt x="1001" y="834"/>
                  </a:lnTo>
                  <a:lnTo>
                    <a:pt x="1001" y="1786"/>
                  </a:lnTo>
                  <a:cubicBezTo>
                    <a:pt x="1001" y="1929"/>
                    <a:pt x="1072" y="2048"/>
                    <a:pt x="1191" y="2120"/>
                  </a:cubicBezTo>
                  <a:lnTo>
                    <a:pt x="1954" y="2477"/>
                  </a:lnTo>
                  <a:cubicBezTo>
                    <a:pt x="2001" y="2501"/>
                    <a:pt x="2073" y="2501"/>
                    <a:pt x="2096" y="2501"/>
                  </a:cubicBezTo>
                  <a:cubicBezTo>
                    <a:pt x="2120" y="2501"/>
                    <a:pt x="2215" y="2501"/>
                    <a:pt x="2239" y="2477"/>
                  </a:cubicBezTo>
                  <a:lnTo>
                    <a:pt x="2978" y="2120"/>
                  </a:lnTo>
                  <a:cubicBezTo>
                    <a:pt x="3097" y="2048"/>
                    <a:pt x="3192" y="1929"/>
                    <a:pt x="3192" y="1786"/>
                  </a:cubicBezTo>
                  <a:lnTo>
                    <a:pt x="3192" y="810"/>
                  </a:lnTo>
                  <a:lnTo>
                    <a:pt x="10646" y="810"/>
                  </a:lnTo>
                  <a:lnTo>
                    <a:pt x="11527" y="2024"/>
                  </a:lnTo>
                  <a:lnTo>
                    <a:pt x="10646" y="3239"/>
                  </a:lnTo>
                  <a:lnTo>
                    <a:pt x="358" y="3239"/>
                  </a:lnTo>
                  <a:lnTo>
                    <a:pt x="358" y="2144"/>
                  </a:lnTo>
                  <a:cubicBezTo>
                    <a:pt x="358" y="2048"/>
                    <a:pt x="310" y="2001"/>
                    <a:pt x="215" y="1977"/>
                  </a:cubicBezTo>
                  <a:cubicBezTo>
                    <a:pt x="194" y="1968"/>
                    <a:pt x="173" y="1964"/>
                    <a:pt x="153" y="1964"/>
                  </a:cubicBezTo>
                  <a:cubicBezTo>
                    <a:pt x="65" y="1964"/>
                    <a:pt x="1" y="2046"/>
                    <a:pt x="1" y="2144"/>
                  </a:cubicBezTo>
                  <a:lnTo>
                    <a:pt x="1" y="3239"/>
                  </a:lnTo>
                  <a:cubicBezTo>
                    <a:pt x="1" y="3453"/>
                    <a:pt x="167" y="3596"/>
                    <a:pt x="358" y="3596"/>
                  </a:cubicBezTo>
                  <a:lnTo>
                    <a:pt x="10646" y="3596"/>
                  </a:lnTo>
                  <a:cubicBezTo>
                    <a:pt x="10765" y="3596"/>
                    <a:pt x="10860" y="3549"/>
                    <a:pt x="10932" y="3453"/>
                  </a:cubicBezTo>
                  <a:lnTo>
                    <a:pt x="11837" y="2239"/>
                  </a:lnTo>
                  <a:cubicBezTo>
                    <a:pt x="11908" y="2120"/>
                    <a:pt x="11908" y="1929"/>
                    <a:pt x="11837" y="1810"/>
                  </a:cubicBezTo>
                  <a:lnTo>
                    <a:pt x="10932" y="619"/>
                  </a:lnTo>
                  <a:cubicBezTo>
                    <a:pt x="10884" y="548"/>
                    <a:pt x="10765" y="477"/>
                    <a:pt x="10646" y="477"/>
                  </a:cubicBezTo>
                  <a:lnTo>
                    <a:pt x="3192" y="477"/>
                  </a:lnTo>
                  <a:lnTo>
                    <a:pt x="3192" y="357"/>
                  </a:lnTo>
                  <a:cubicBezTo>
                    <a:pt x="3192" y="143"/>
                    <a:pt x="3049" y="0"/>
                    <a:pt x="28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19" name="Google Shape;14219;p27"/>
          <p:cNvGrpSpPr/>
          <p:nvPr/>
        </p:nvGrpSpPr>
        <p:grpSpPr>
          <a:xfrm>
            <a:off x="6273377" y="3989230"/>
            <a:ext cx="364570" cy="355750"/>
            <a:chOff x="5676088" y="3788808"/>
            <a:chExt cx="304850" cy="297475"/>
          </a:xfrm>
        </p:grpSpPr>
        <p:sp>
          <p:nvSpPr>
            <p:cNvPr id="14220" name="Google Shape;14220;p27"/>
            <p:cNvSpPr/>
            <p:nvPr/>
          </p:nvSpPr>
          <p:spPr>
            <a:xfrm>
              <a:off x="5676088" y="3788808"/>
              <a:ext cx="304850" cy="297475"/>
            </a:xfrm>
            <a:custGeom>
              <a:avLst/>
              <a:gdLst/>
              <a:ahLst/>
              <a:cxnLst/>
              <a:rect l="l" t="t" r="r" b="b"/>
              <a:pathLst>
                <a:path w="12194" h="11899" extrusionOk="0">
                  <a:moveTo>
                    <a:pt x="5970" y="1982"/>
                  </a:moveTo>
                  <a:cubicBezTo>
                    <a:pt x="8165" y="1982"/>
                    <a:pt x="9931" y="3767"/>
                    <a:pt x="9931" y="5954"/>
                  </a:cubicBezTo>
                  <a:cubicBezTo>
                    <a:pt x="9931" y="7740"/>
                    <a:pt x="8717" y="9312"/>
                    <a:pt x="6978" y="9788"/>
                  </a:cubicBezTo>
                  <a:cubicBezTo>
                    <a:pt x="6907" y="9812"/>
                    <a:pt x="6835" y="9907"/>
                    <a:pt x="6859" y="10002"/>
                  </a:cubicBezTo>
                  <a:cubicBezTo>
                    <a:pt x="6901" y="10064"/>
                    <a:pt x="6960" y="10126"/>
                    <a:pt x="7037" y="10126"/>
                  </a:cubicBezTo>
                  <a:cubicBezTo>
                    <a:pt x="7049" y="10126"/>
                    <a:pt x="7061" y="10125"/>
                    <a:pt x="7074" y="10122"/>
                  </a:cubicBezTo>
                  <a:cubicBezTo>
                    <a:pt x="8931" y="9645"/>
                    <a:pt x="10193" y="8002"/>
                    <a:pt x="10289" y="6121"/>
                  </a:cubicBezTo>
                  <a:lnTo>
                    <a:pt x="11575" y="6121"/>
                  </a:lnTo>
                  <a:cubicBezTo>
                    <a:pt x="11503" y="7550"/>
                    <a:pt x="10955" y="8907"/>
                    <a:pt x="9931" y="9907"/>
                  </a:cubicBezTo>
                  <a:cubicBezTo>
                    <a:pt x="8884" y="10955"/>
                    <a:pt x="7455" y="11550"/>
                    <a:pt x="5978" y="11550"/>
                  </a:cubicBezTo>
                  <a:cubicBezTo>
                    <a:pt x="4478" y="11550"/>
                    <a:pt x="3097" y="10955"/>
                    <a:pt x="2025" y="9907"/>
                  </a:cubicBezTo>
                  <a:cubicBezTo>
                    <a:pt x="1001" y="8907"/>
                    <a:pt x="429" y="7550"/>
                    <a:pt x="382" y="6121"/>
                  </a:cubicBezTo>
                  <a:lnTo>
                    <a:pt x="1668" y="6121"/>
                  </a:lnTo>
                  <a:cubicBezTo>
                    <a:pt x="1739" y="8431"/>
                    <a:pt x="3644" y="10264"/>
                    <a:pt x="5978" y="10264"/>
                  </a:cubicBezTo>
                  <a:lnTo>
                    <a:pt x="6240" y="10264"/>
                  </a:lnTo>
                  <a:cubicBezTo>
                    <a:pt x="6335" y="10264"/>
                    <a:pt x="6431" y="10169"/>
                    <a:pt x="6431" y="10098"/>
                  </a:cubicBezTo>
                  <a:cubicBezTo>
                    <a:pt x="6431" y="9979"/>
                    <a:pt x="6335" y="9907"/>
                    <a:pt x="6240" y="9907"/>
                  </a:cubicBezTo>
                  <a:lnTo>
                    <a:pt x="5978" y="9907"/>
                  </a:lnTo>
                  <a:cubicBezTo>
                    <a:pt x="3478" y="9907"/>
                    <a:pt x="1477" y="7550"/>
                    <a:pt x="2144" y="4954"/>
                  </a:cubicBezTo>
                  <a:cubicBezTo>
                    <a:pt x="2430" y="3715"/>
                    <a:pt x="3740" y="2406"/>
                    <a:pt x="5002" y="2096"/>
                  </a:cubicBezTo>
                  <a:cubicBezTo>
                    <a:pt x="5331" y="2018"/>
                    <a:pt x="5655" y="1982"/>
                    <a:pt x="5970" y="1982"/>
                  </a:cubicBezTo>
                  <a:close/>
                  <a:moveTo>
                    <a:pt x="5931" y="0"/>
                  </a:moveTo>
                  <a:cubicBezTo>
                    <a:pt x="5026" y="0"/>
                    <a:pt x="4121" y="215"/>
                    <a:pt x="3335" y="620"/>
                  </a:cubicBezTo>
                  <a:cubicBezTo>
                    <a:pt x="3239" y="643"/>
                    <a:pt x="3216" y="763"/>
                    <a:pt x="3239" y="858"/>
                  </a:cubicBezTo>
                  <a:cubicBezTo>
                    <a:pt x="3258" y="931"/>
                    <a:pt x="3331" y="962"/>
                    <a:pt x="3408" y="962"/>
                  </a:cubicBezTo>
                  <a:cubicBezTo>
                    <a:pt x="3431" y="962"/>
                    <a:pt x="3455" y="959"/>
                    <a:pt x="3478" y="953"/>
                  </a:cubicBezTo>
                  <a:cubicBezTo>
                    <a:pt x="4240" y="572"/>
                    <a:pt x="5073" y="381"/>
                    <a:pt x="5931" y="381"/>
                  </a:cubicBezTo>
                  <a:cubicBezTo>
                    <a:pt x="7431" y="381"/>
                    <a:pt x="8836" y="977"/>
                    <a:pt x="9908" y="2025"/>
                  </a:cubicBezTo>
                  <a:cubicBezTo>
                    <a:pt x="10908" y="3025"/>
                    <a:pt x="11479" y="4382"/>
                    <a:pt x="11527" y="5811"/>
                  </a:cubicBezTo>
                  <a:lnTo>
                    <a:pt x="10265" y="5811"/>
                  </a:lnTo>
                  <a:cubicBezTo>
                    <a:pt x="10170" y="3501"/>
                    <a:pt x="8264" y="1667"/>
                    <a:pt x="5931" y="1667"/>
                  </a:cubicBezTo>
                  <a:cubicBezTo>
                    <a:pt x="3621" y="1667"/>
                    <a:pt x="1715" y="3501"/>
                    <a:pt x="1620" y="5811"/>
                  </a:cubicBezTo>
                  <a:lnTo>
                    <a:pt x="358" y="5811"/>
                  </a:lnTo>
                  <a:cubicBezTo>
                    <a:pt x="406" y="4025"/>
                    <a:pt x="1311" y="2382"/>
                    <a:pt x="2763" y="1358"/>
                  </a:cubicBezTo>
                  <a:lnTo>
                    <a:pt x="2787" y="1334"/>
                  </a:lnTo>
                  <a:cubicBezTo>
                    <a:pt x="2858" y="1286"/>
                    <a:pt x="2882" y="1191"/>
                    <a:pt x="2858" y="1096"/>
                  </a:cubicBezTo>
                  <a:cubicBezTo>
                    <a:pt x="2815" y="1038"/>
                    <a:pt x="2754" y="1007"/>
                    <a:pt x="2692" y="1007"/>
                  </a:cubicBezTo>
                  <a:cubicBezTo>
                    <a:pt x="2652" y="1007"/>
                    <a:pt x="2610" y="1020"/>
                    <a:pt x="2573" y="1048"/>
                  </a:cubicBezTo>
                  <a:lnTo>
                    <a:pt x="2549" y="1072"/>
                  </a:lnTo>
                  <a:cubicBezTo>
                    <a:pt x="953" y="2168"/>
                    <a:pt x="1" y="4025"/>
                    <a:pt x="1" y="5954"/>
                  </a:cubicBezTo>
                  <a:cubicBezTo>
                    <a:pt x="1" y="7954"/>
                    <a:pt x="953" y="9764"/>
                    <a:pt x="2668" y="10931"/>
                  </a:cubicBezTo>
                  <a:cubicBezTo>
                    <a:pt x="3287" y="11336"/>
                    <a:pt x="4002" y="11646"/>
                    <a:pt x="4764" y="11789"/>
                  </a:cubicBezTo>
                  <a:cubicBezTo>
                    <a:pt x="5157" y="11863"/>
                    <a:pt x="5548" y="11899"/>
                    <a:pt x="5933" y="11899"/>
                  </a:cubicBezTo>
                  <a:cubicBezTo>
                    <a:pt x="7527" y="11899"/>
                    <a:pt x="9014" y="11277"/>
                    <a:pt x="10146" y="10145"/>
                  </a:cubicBezTo>
                  <a:cubicBezTo>
                    <a:pt x="11575" y="8740"/>
                    <a:pt x="12194" y="6788"/>
                    <a:pt x="11789" y="4763"/>
                  </a:cubicBezTo>
                  <a:cubicBezTo>
                    <a:pt x="11622" y="4025"/>
                    <a:pt x="11336" y="3311"/>
                    <a:pt x="10908" y="2668"/>
                  </a:cubicBezTo>
                  <a:cubicBezTo>
                    <a:pt x="9765" y="977"/>
                    <a:pt x="7931" y="0"/>
                    <a:pt x="59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21" name="Google Shape;14221;p27"/>
            <p:cNvSpPr/>
            <p:nvPr/>
          </p:nvSpPr>
          <p:spPr>
            <a:xfrm>
              <a:off x="5861263" y="3905883"/>
              <a:ext cx="30975" cy="62750"/>
            </a:xfrm>
            <a:custGeom>
              <a:avLst/>
              <a:gdLst/>
              <a:ahLst/>
              <a:cxnLst/>
              <a:rect l="l" t="t" r="r" b="b"/>
              <a:pathLst>
                <a:path w="1239" h="2510" extrusionOk="0">
                  <a:moveTo>
                    <a:pt x="1065" y="0"/>
                  </a:moveTo>
                  <a:cubicBezTo>
                    <a:pt x="1004" y="0"/>
                    <a:pt x="936" y="31"/>
                    <a:pt x="881" y="104"/>
                  </a:cubicBezTo>
                  <a:lnTo>
                    <a:pt x="0" y="2247"/>
                  </a:lnTo>
                  <a:cubicBezTo>
                    <a:pt x="0" y="2366"/>
                    <a:pt x="24" y="2486"/>
                    <a:pt x="119" y="2509"/>
                  </a:cubicBezTo>
                  <a:lnTo>
                    <a:pt x="167" y="2509"/>
                  </a:lnTo>
                  <a:cubicBezTo>
                    <a:pt x="238" y="2509"/>
                    <a:pt x="286" y="2486"/>
                    <a:pt x="333" y="2390"/>
                  </a:cubicBezTo>
                  <a:lnTo>
                    <a:pt x="1215" y="247"/>
                  </a:lnTo>
                  <a:cubicBezTo>
                    <a:pt x="1238" y="176"/>
                    <a:pt x="1215" y="80"/>
                    <a:pt x="1119" y="9"/>
                  </a:cubicBezTo>
                  <a:cubicBezTo>
                    <a:pt x="1102" y="3"/>
                    <a:pt x="1084" y="0"/>
                    <a:pt x="10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22" name="Google Shape;14222;p27"/>
            <p:cNvSpPr/>
            <p:nvPr/>
          </p:nvSpPr>
          <p:spPr>
            <a:xfrm>
              <a:off x="5747538" y="3906083"/>
              <a:ext cx="42300" cy="66725"/>
            </a:xfrm>
            <a:custGeom>
              <a:avLst/>
              <a:gdLst/>
              <a:ahLst/>
              <a:cxnLst/>
              <a:rect l="l" t="t" r="r" b="b"/>
              <a:pathLst>
                <a:path w="1692" h="2669" extrusionOk="0">
                  <a:moveTo>
                    <a:pt x="596" y="1"/>
                  </a:moveTo>
                  <a:cubicBezTo>
                    <a:pt x="501" y="1"/>
                    <a:pt x="429" y="72"/>
                    <a:pt x="405" y="168"/>
                  </a:cubicBezTo>
                  <a:lnTo>
                    <a:pt x="215" y="1168"/>
                  </a:lnTo>
                  <a:cubicBezTo>
                    <a:pt x="215" y="1239"/>
                    <a:pt x="262" y="1287"/>
                    <a:pt x="286" y="1358"/>
                  </a:cubicBezTo>
                  <a:cubicBezTo>
                    <a:pt x="322" y="1370"/>
                    <a:pt x="352" y="1376"/>
                    <a:pt x="381" y="1376"/>
                  </a:cubicBezTo>
                  <a:cubicBezTo>
                    <a:pt x="411" y="1376"/>
                    <a:pt x="441" y="1370"/>
                    <a:pt x="477" y="1358"/>
                  </a:cubicBezTo>
                  <a:lnTo>
                    <a:pt x="501" y="1358"/>
                  </a:lnTo>
                  <a:cubicBezTo>
                    <a:pt x="596" y="1311"/>
                    <a:pt x="667" y="1287"/>
                    <a:pt x="858" y="1287"/>
                  </a:cubicBezTo>
                  <a:cubicBezTo>
                    <a:pt x="1001" y="1287"/>
                    <a:pt x="1120" y="1358"/>
                    <a:pt x="1215" y="1430"/>
                  </a:cubicBezTo>
                  <a:cubicBezTo>
                    <a:pt x="1310" y="1525"/>
                    <a:pt x="1358" y="1668"/>
                    <a:pt x="1358" y="1835"/>
                  </a:cubicBezTo>
                  <a:cubicBezTo>
                    <a:pt x="1358" y="2097"/>
                    <a:pt x="1120" y="2311"/>
                    <a:pt x="858" y="2311"/>
                  </a:cubicBezTo>
                  <a:cubicBezTo>
                    <a:pt x="596" y="2311"/>
                    <a:pt x="381" y="2120"/>
                    <a:pt x="358" y="1858"/>
                  </a:cubicBezTo>
                  <a:lnTo>
                    <a:pt x="358" y="1787"/>
                  </a:lnTo>
                  <a:cubicBezTo>
                    <a:pt x="358" y="1716"/>
                    <a:pt x="286" y="1644"/>
                    <a:pt x="191" y="1620"/>
                  </a:cubicBezTo>
                  <a:cubicBezTo>
                    <a:pt x="176" y="1617"/>
                    <a:pt x="161" y="1616"/>
                    <a:pt x="147" y="1616"/>
                  </a:cubicBezTo>
                  <a:cubicBezTo>
                    <a:pt x="55" y="1616"/>
                    <a:pt x="0" y="1683"/>
                    <a:pt x="0" y="1787"/>
                  </a:cubicBezTo>
                  <a:lnTo>
                    <a:pt x="0" y="1906"/>
                  </a:lnTo>
                  <a:cubicBezTo>
                    <a:pt x="48" y="2335"/>
                    <a:pt x="405" y="2668"/>
                    <a:pt x="810" y="2668"/>
                  </a:cubicBezTo>
                  <a:lnTo>
                    <a:pt x="858" y="2668"/>
                  </a:lnTo>
                  <a:cubicBezTo>
                    <a:pt x="1286" y="2668"/>
                    <a:pt x="1667" y="2311"/>
                    <a:pt x="1691" y="1858"/>
                  </a:cubicBezTo>
                  <a:cubicBezTo>
                    <a:pt x="1691" y="1620"/>
                    <a:pt x="1620" y="1382"/>
                    <a:pt x="1453" y="1239"/>
                  </a:cubicBezTo>
                  <a:cubicBezTo>
                    <a:pt x="1334" y="1001"/>
                    <a:pt x="1096" y="906"/>
                    <a:pt x="882" y="906"/>
                  </a:cubicBezTo>
                  <a:cubicBezTo>
                    <a:pt x="786" y="906"/>
                    <a:pt x="691" y="906"/>
                    <a:pt x="643" y="930"/>
                  </a:cubicBezTo>
                  <a:lnTo>
                    <a:pt x="739" y="358"/>
                  </a:lnTo>
                  <a:lnTo>
                    <a:pt x="1406" y="358"/>
                  </a:lnTo>
                  <a:cubicBezTo>
                    <a:pt x="1501" y="358"/>
                    <a:pt x="1596" y="310"/>
                    <a:pt x="1596" y="215"/>
                  </a:cubicBezTo>
                  <a:cubicBezTo>
                    <a:pt x="1596" y="96"/>
                    <a:pt x="1525" y="1"/>
                    <a:pt x="1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23" name="Google Shape;14223;p27"/>
            <p:cNvSpPr/>
            <p:nvPr/>
          </p:nvSpPr>
          <p:spPr>
            <a:xfrm>
              <a:off x="5798738" y="3904308"/>
              <a:ext cx="41100" cy="67075"/>
            </a:xfrm>
            <a:custGeom>
              <a:avLst/>
              <a:gdLst/>
              <a:ahLst/>
              <a:cxnLst/>
              <a:rect l="l" t="t" r="r" b="b"/>
              <a:pathLst>
                <a:path w="1644" h="2683" extrusionOk="0">
                  <a:moveTo>
                    <a:pt x="803" y="297"/>
                  </a:moveTo>
                  <a:cubicBezTo>
                    <a:pt x="1066" y="297"/>
                    <a:pt x="1286" y="511"/>
                    <a:pt x="1286" y="762"/>
                  </a:cubicBezTo>
                  <a:lnTo>
                    <a:pt x="1286" y="1858"/>
                  </a:lnTo>
                  <a:cubicBezTo>
                    <a:pt x="1286" y="2121"/>
                    <a:pt x="1064" y="2332"/>
                    <a:pt x="822" y="2332"/>
                  </a:cubicBezTo>
                  <a:cubicBezTo>
                    <a:pt x="779" y="2332"/>
                    <a:pt x="735" y="2325"/>
                    <a:pt x="691" y="2310"/>
                  </a:cubicBezTo>
                  <a:cubicBezTo>
                    <a:pt x="477" y="2263"/>
                    <a:pt x="334" y="2072"/>
                    <a:pt x="334" y="1834"/>
                  </a:cubicBezTo>
                  <a:lnTo>
                    <a:pt x="334" y="786"/>
                  </a:lnTo>
                  <a:cubicBezTo>
                    <a:pt x="334" y="596"/>
                    <a:pt x="477" y="381"/>
                    <a:pt x="691" y="310"/>
                  </a:cubicBezTo>
                  <a:cubicBezTo>
                    <a:pt x="729" y="301"/>
                    <a:pt x="766" y="297"/>
                    <a:pt x="803" y="297"/>
                  </a:cubicBezTo>
                  <a:close/>
                  <a:moveTo>
                    <a:pt x="834" y="0"/>
                  </a:moveTo>
                  <a:cubicBezTo>
                    <a:pt x="382" y="0"/>
                    <a:pt x="1" y="358"/>
                    <a:pt x="1" y="834"/>
                  </a:cubicBezTo>
                  <a:lnTo>
                    <a:pt x="1" y="1858"/>
                  </a:lnTo>
                  <a:cubicBezTo>
                    <a:pt x="1" y="2263"/>
                    <a:pt x="262" y="2620"/>
                    <a:pt x="643" y="2668"/>
                  </a:cubicBezTo>
                  <a:cubicBezTo>
                    <a:pt x="700" y="2678"/>
                    <a:pt x="756" y="2682"/>
                    <a:pt x="811" y="2682"/>
                  </a:cubicBezTo>
                  <a:cubicBezTo>
                    <a:pt x="1280" y="2682"/>
                    <a:pt x="1644" y="2328"/>
                    <a:pt x="1644" y="1858"/>
                  </a:cubicBezTo>
                  <a:lnTo>
                    <a:pt x="1644" y="834"/>
                  </a:lnTo>
                  <a:cubicBezTo>
                    <a:pt x="1620" y="381"/>
                    <a:pt x="1286" y="0"/>
                    <a:pt x="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24" name="Google Shape;14224;p27"/>
            <p:cNvSpPr/>
            <p:nvPr/>
          </p:nvSpPr>
          <p:spPr>
            <a:xfrm>
              <a:off x="5851713" y="3909058"/>
              <a:ext cx="14925" cy="14925"/>
            </a:xfrm>
            <a:custGeom>
              <a:avLst/>
              <a:gdLst/>
              <a:ahLst/>
              <a:cxnLst/>
              <a:rect l="l" t="t" r="r" b="b"/>
              <a:pathLst>
                <a:path w="597" h="597" extrusionOk="0">
                  <a:moveTo>
                    <a:pt x="287" y="1"/>
                  </a:moveTo>
                  <a:cubicBezTo>
                    <a:pt x="120" y="1"/>
                    <a:pt x="1" y="144"/>
                    <a:pt x="1" y="311"/>
                  </a:cubicBezTo>
                  <a:cubicBezTo>
                    <a:pt x="1" y="477"/>
                    <a:pt x="120" y="596"/>
                    <a:pt x="287" y="596"/>
                  </a:cubicBezTo>
                  <a:cubicBezTo>
                    <a:pt x="453" y="596"/>
                    <a:pt x="596" y="477"/>
                    <a:pt x="596" y="311"/>
                  </a:cubicBezTo>
                  <a:cubicBezTo>
                    <a:pt x="596" y="144"/>
                    <a:pt x="453" y="1"/>
                    <a:pt x="2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25" name="Google Shape;14225;p27"/>
            <p:cNvSpPr/>
            <p:nvPr/>
          </p:nvSpPr>
          <p:spPr>
            <a:xfrm>
              <a:off x="5888038" y="3951933"/>
              <a:ext cx="14925" cy="14900"/>
            </a:xfrm>
            <a:custGeom>
              <a:avLst/>
              <a:gdLst/>
              <a:ahLst/>
              <a:cxnLst/>
              <a:rect l="l" t="t" r="r" b="b"/>
              <a:pathLst>
                <a:path w="597" h="596" extrusionOk="0">
                  <a:moveTo>
                    <a:pt x="286" y="1"/>
                  </a:moveTo>
                  <a:cubicBezTo>
                    <a:pt x="120" y="1"/>
                    <a:pt x="1" y="120"/>
                    <a:pt x="1" y="286"/>
                  </a:cubicBezTo>
                  <a:cubicBezTo>
                    <a:pt x="1" y="429"/>
                    <a:pt x="120" y="596"/>
                    <a:pt x="286" y="596"/>
                  </a:cubicBezTo>
                  <a:cubicBezTo>
                    <a:pt x="477" y="596"/>
                    <a:pt x="596" y="477"/>
                    <a:pt x="596" y="286"/>
                  </a:cubicBezTo>
                  <a:cubicBezTo>
                    <a:pt x="596" y="120"/>
                    <a:pt x="477" y="1"/>
                    <a:pt x="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26" name="Google Shape;14226;p27"/>
          <p:cNvGrpSpPr/>
          <p:nvPr/>
        </p:nvGrpSpPr>
        <p:grpSpPr>
          <a:xfrm>
            <a:off x="6997507" y="3989948"/>
            <a:ext cx="356019" cy="356737"/>
            <a:chOff x="6154163" y="3789408"/>
            <a:chExt cx="297700" cy="298300"/>
          </a:xfrm>
        </p:grpSpPr>
        <p:sp>
          <p:nvSpPr>
            <p:cNvPr id="14227" name="Google Shape;14227;p27"/>
            <p:cNvSpPr/>
            <p:nvPr/>
          </p:nvSpPr>
          <p:spPr>
            <a:xfrm>
              <a:off x="6283363" y="3813208"/>
              <a:ext cx="15500" cy="8975"/>
            </a:xfrm>
            <a:custGeom>
              <a:avLst/>
              <a:gdLst/>
              <a:ahLst/>
              <a:cxnLst/>
              <a:rect l="l" t="t" r="r" b="b"/>
              <a:pathLst>
                <a:path w="620" h="359" extrusionOk="0">
                  <a:moveTo>
                    <a:pt x="191" y="1"/>
                  </a:moveTo>
                  <a:cubicBezTo>
                    <a:pt x="120" y="1"/>
                    <a:pt x="24" y="72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29" y="358"/>
                  </a:lnTo>
                  <a:cubicBezTo>
                    <a:pt x="524" y="358"/>
                    <a:pt x="620" y="310"/>
                    <a:pt x="620" y="215"/>
                  </a:cubicBezTo>
                  <a:cubicBezTo>
                    <a:pt x="620" y="96"/>
                    <a:pt x="548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28" name="Google Shape;14228;p27"/>
            <p:cNvSpPr/>
            <p:nvPr/>
          </p:nvSpPr>
          <p:spPr>
            <a:xfrm>
              <a:off x="6260138" y="3813208"/>
              <a:ext cx="14925" cy="8975"/>
            </a:xfrm>
            <a:custGeom>
              <a:avLst/>
              <a:gdLst/>
              <a:ahLst/>
              <a:cxnLst/>
              <a:rect l="l" t="t" r="r" b="b"/>
              <a:pathLst>
                <a:path w="597" h="359" extrusionOk="0">
                  <a:moveTo>
                    <a:pt x="215" y="1"/>
                  </a:moveTo>
                  <a:cubicBezTo>
                    <a:pt x="120" y="1"/>
                    <a:pt x="25" y="72"/>
                    <a:pt x="25" y="144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406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5" y="1"/>
                    <a:pt x="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29" name="Google Shape;14229;p27"/>
            <p:cNvSpPr/>
            <p:nvPr/>
          </p:nvSpPr>
          <p:spPr>
            <a:xfrm>
              <a:off x="6376238" y="3813208"/>
              <a:ext cx="14900" cy="8975"/>
            </a:xfrm>
            <a:custGeom>
              <a:avLst/>
              <a:gdLst/>
              <a:ahLst/>
              <a:cxnLst/>
              <a:rect l="l" t="t" r="r" b="b"/>
              <a:pathLst>
                <a:path w="596" h="359" extrusionOk="0">
                  <a:moveTo>
                    <a:pt x="167" y="1"/>
                  </a:moveTo>
                  <a:cubicBezTo>
                    <a:pt x="96" y="1"/>
                    <a:pt x="1" y="72"/>
                    <a:pt x="1" y="144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405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4" y="1"/>
                    <a:pt x="4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0" name="Google Shape;14230;p27"/>
            <p:cNvSpPr/>
            <p:nvPr/>
          </p:nvSpPr>
          <p:spPr>
            <a:xfrm>
              <a:off x="6329813" y="3813208"/>
              <a:ext cx="14900" cy="8975"/>
            </a:xfrm>
            <a:custGeom>
              <a:avLst/>
              <a:gdLst/>
              <a:ahLst/>
              <a:cxnLst/>
              <a:rect l="l" t="t" r="r" b="b"/>
              <a:pathLst>
                <a:path w="596" h="359" extrusionOk="0">
                  <a:moveTo>
                    <a:pt x="191" y="1"/>
                  </a:moveTo>
                  <a:cubicBezTo>
                    <a:pt x="95" y="1"/>
                    <a:pt x="0" y="72"/>
                    <a:pt x="0" y="144"/>
                  </a:cubicBezTo>
                  <a:cubicBezTo>
                    <a:pt x="0" y="263"/>
                    <a:pt x="71" y="358"/>
                    <a:pt x="191" y="358"/>
                  </a:cubicBezTo>
                  <a:lnTo>
                    <a:pt x="429" y="358"/>
                  </a:lnTo>
                  <a:cubicBezTo>
                    <a:pt x="500" y="358"/>
                    <a:pt x="595" y="310"/>
                    <a:pt x="595" y="215"/>
                  </a:cubicBezTo>
                  <a:cubicBezTo>
                    <a:pt x="595" y="96"/>
                    <a:pt x="548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1" name="Google Shape;14231;p27"/>
            <p:cNvSpPr/>
            <p:nvPr/>
          </p:nvSpPr>
          <p:spPr>
            <a:xfrm>
              <a:off x="6353013" y="3813208"/>
              <a:ext cx="14925" cy="8975"/>
            </a:xfrm>
            <a:custGeom>
              <a:avLst/>
              <a:gdLst/>
              <a:ahLst/>
              <a:cxnLst/>
              <a:rect l="l" t="t" r="r" b="b"/>
              <a:pathLst>
                <a:path w="597" h="359" extrusionOk="0">
                  <a:moveTo>
                    <a:pt x="191" y="1"/>
                  </a:moveTo>
                  <a:cubicBezTo>
                    <a:pt x="96" y="1"/>
                    <a:pt x="1" y="72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29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5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2" name="Google Shape;14232;p27"/>
            <p:cNvSpPr/>
            <p:nvPr/>
          </p:nvSpPr>
          <p:spPr>
            <a:xfrm>
              <a:off x="6305988" y="3813208"/>
              <a:ext cx="16100" cy="8975"/>
            </a:xfrm>
            <a:custGeom>
              <a:avLst/>
              <a:gdLst/>
              <a:ahLst/>
              <a:cxnLst/>
              <a:rect l="l" t="t" r="r" b="b"/>
              <a:pathLst>
                <a:path w="644" h="359" extrusionOk="0">
                  <a:moveTo>
                    <a:pt x="215" y="1"/>
                  </a:moveTo>
                  <a:cubicBezTo>
                    <a:pt x="120" y="1"/>
                    <a:pt x="48" y="72"/>
                    <a:pt x="48" y="144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453" y="358"/>
                  </a:lnTo>
                  <a:cubicBezTo>
                    <a:pt x="548" y="358"/>
                    <a:pt x="643" y="310"/>
                    <a:pt x="643" y="215"/>
                  </a:cubicBezTo>
                  <a:cubicBezTo>
                    <a:pt x="643" y="96"/>
                    <a:pt x="572" y="1"/>
                    <a:pt x="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3" name="Google Shape;14233;p27"/>
            <p:cNvSpPr/>
            <p:nvPr/>
          </p:nvSpPr>
          <p:spPr>
            <a:xfrm>
              <a:off x="6191088" y="3813208"/>
              <a:ext cx="14900" cy="8975"/>
            </a:xfrm>
            <a:custGeom>
              <a:avLst/>
              <a:gdLst/>
              <a:ahLst/>
              <a:cxnLst/>
              <a:rect l="l" t="t" r="r" b="b"/>
              <a:pathLst>
                <a:path w="596" h="359" extrusionOk="0">
                  <a:moveTo>
                    <a:pt x="191" y="1"/>
                  </a:moveTo>
                  <a:cubicBezTo>
                    <a:pt x="119" y="1"/>
                    <a:pt x="24" y="72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05" y="358"/>
                  </a:lnTo>
                  <a:cubicBezTo>
                    <a:pt x="500" y="358"/>
                    <a:pt x="596" y="310"/>
                    <a:pt x="596" y="215"/>
                  </a:cubicBezTo>
                  <a:cubicBezTo>
                    <a:pt x="596" y="96"/>
                    <a:pt x="524" y="1"/>
                    <a:pt x="4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4" name="Google Shape;14234;p27"/>
            <p:cNvSpPr/>
            <p:nvPr/>
          </p:nvSpPr>
          <p:spPr>
            <a:xfrm>
              <a:off x="6213713" y="3813208"/>
              <a:ext cx="14900" cy="8975"/>
            </a:xfrm>
            <a:custGeom>
              <a:avLst/>
              <a:gdLst/>
              <a:ahLst/>
              <a:cxnLst/>
              <a:rect l="l" t="t" r="r" b="b"/>
              <a:pathLst>
                <a:path w="596" h="359" extrusionOk="0">
                  <a:moveTo>
                    <a:pt x="191" y="1"/>
                  </a:moveTo>
                  <a:cubicBezTo>
                    <a:pt x="95" y="1"/>
                    <a:pt x="0" y="72"/>
                    <a:pt x="0" y="144"/>
                  </a:cubicBezTo>
                  <a:cubicBezTo>
                    <a:pt x="0" y="263"/>
                    <a:pt x="95" y="358"/>
                    <a:pt x="191" y="358"/>
                  </a:cubicBezTo>
                  <a:lnTo>
                    <a:pt x="429" y="358"/>
                  </a:lnTo>
                  <a:cubicBezTo>
                    <a:pt x="524" y="358"/>
                    <a:pt x="596" y="310"/>
                    <a:pt x="596" y="215"/>
                  </a:cubicBezTo>
                  <a:cubicBezTo>
                    <a:pt x="596" y="96"/>
                    <a:pt x="548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5" name="Google Shape;14235;p27"/>
            <p:cNvSpPr/>
            <p:nvPr/>
          </p:nvSpPr>
          <p:spPr>
            <a:xfrm>
              <a:off x="6236913" y="3813208"/>
              <a:ext cx="14925" cy="8975"/>
            </a:xfrm>
            <a:custGeom>
              <a:avLst/>
              <a:gdLst/>
              <a:ahLst/>
              <a:cxnLst/>
              <a:rect l="l" t="t" r="r" b="b"/>
              <a:pathLst>
                <a:path w="597" h="359" extrusionOk="0">
                  <a:moveTo>
                    <a:pt x="191" y="1"/>
                  </a:moveTo>
                  <a:cubicBezTo>
                    <a:pt x="96" y="1"/>
                    <a:pt x="1" y="72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06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5" y="1"/>
                    <a:pt x="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6" name="Google Shape;14236;p27"/>
            <p:cNvSpPr/>
            <p:nvPr/>
          </p:nvSpPr>
          <p:spPr>
            <a:xfrm>
              <a:off x="6307188" y="3873358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67" y="0"/>
                  </a:moveTo>
                  <a:cubicBezTo>
                    <a:pt x="72" y="0"/>
                    <a:pt x="0" y="95"/>
                    <a:pt x="0" y="214"/>
                  </a:cubicBezTo>
                  <a:cubicBezTo>
                    <a:pt x="24" y="286"/>
                    <a:pt x="119" y="357"/>
                    <a:pt x="191" y="357"/>
                  </a:cubicBezTo>
                  <a:lnTo>
                    <a:pt x="405" y="357"/>
                  </a:lnTo>
                  <a:cubicBezTo>
                    <a:pt x="500" y="357"/>
                    <a:pt x="595" y="310"/>
                    <a:pt x="595" y="214"/>
                  </a:cubicBezTo>
                  <a:cubicBezTo>
                    <a:pt x="595" y="95"/>
                    <a:pt x="524" y="0"/>
                    <a:pt x="4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7" name="Google Shape;14237;p27"/>
            <p:cNvSpPr/>
            <p:nvPr/>
          </p:nvSpPr>
          <p:spPr>
            <a:xfrm>
              <a:off x="6191088" y="3873358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67" y="0"/>
                  </a:moveTo>
                  <a:cubicBezTo>
                    <a:pt x="72" y="0"/>
                    <a:pt x="0" y="95"/>
                    <a:pt x="0" y="214"/>
                  </a:cubicBezTo>
                  <a:cubicBezTo>
                    <a:pt x="24" y="286"/>
                    <a:pt x="119" y="357"/>
                    <a:pt x="191" y="357"/>
                  </a:cubicBezTo>
                  <a:lnTo>
                    <a:pt x="405" y="357"/>
                  </a:lnTo>
                  <a:cubicBezTo>
                    <a:pt x="500" y="357"/>
                    <a:pt x="596" y="310"/>
                    <a:pt x="596" y="214"/>
                  </a:cubicBezTo>
                  <a:cubicBezTo>
                    <a:pt x="596" y="95"/>
                    <a:pt x="524" y="0"/>
                    <a:pt x="4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8" name="Google Shape;14238;p27"/>
            <p:cNvSpPr/>
            <p:nvPr/>
          </p:nvSpPr>
          <p:spPr>
            <a:xfrm>
              <a:off x="6236913" y="3873358"/>
              <a:ext cx="14925" cy="8950"/>
            </a:xfrm>
            <a:custGeom>
              <a:avLst/>
              <a:gdLst/>
              <a:ahLst/>
              <a:cxnLst/>
              <a:rect l="l" t="t" r="r" b="b"/>
              <a:pathLst>
                <a:path w="597" h="358" extrusionOk="0">
                  <a:moveTo>
                    <a:pt x="191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25" y="286"/>
                    <a:pt x="120" y="357"/>
                    <a:pt x="215" y="357"/>
                  </a:cubicBezTo>
                  <a:lnTo>
                    <a:pt x="430" y="357"/>
                  </a:lnTo>
                  <a:cubicBezTo>
                    <a:pt x="501" y="357"/>
                    <a:pt x="596" y="310"/>
                    <a:pt x="596" y="214"/>
                  </a:cubicBezTo>
                  <a:cubicBezTo>
                    <a:pt x="596" y="95"/>
                    <a:pt x="549" y="0"/>
                    <a:pt x="4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39" name="Google Shape;14239;p27"/>
            <p:cNvSpPr/>
            <p:nvPr/>
          </p:nvSpPr>
          <p:spPr>
            <a:xfrm>
              <a:off x="6260738" y="3873358"/>
              <a:ext cx="14325" cy="8950"/>
            </a:xfrm>
            <a:custGeom>
              <a:avLst/>
              <a:gdLst/>
              <a:ahLst/>
              <a:cxnLst/>
              <a:rect l="l" t="t" r="r" b="b"/>
              <a:pathLst>
                <a:path w="573" h="358" extrusionOk="0">
                  <a:moveTo>
                    <a:pt x="191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24" y="286"/>
                    <a:pt x="96" y="357"/>
                    <a:pt x="191" y="357"/>
                  </a:cubicBezTo>
                  <a:lnTo>
                    <a:pt x="382" y="357"/>
                  </a:lnTo>
                  <a:cubicBezTo>
                    <a:pt x="477" y="357"/>
                    <a:pt x="572" y="310"/>
                    <a:pt x="572" y="214"/>
                  </a:cubicBezTo>
                  <a:cubicBezTo>
                    <a:pt x="572" y="95"/>
                    <a:pt x="501" y="0"/>
                    <a:pt x="3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40" name="Google Shape;14240;p27"/>
            <p:cNvSpPr/>
            <p:nvPr/>
          </p:nvSpPr>
          <p:spPr>
            <a:xfrm>
              <a:off x="6213713" y="3873358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91" y="0"/>
                  </a:moveTo>
                  <a:cubicBezTo>
                    <a:pt x="95" y="0"/>
                    <a:pt x="0" y="95"/>
                    <a:pt x="0" y="214"/>
                  </a:cubicBezTo>
                  <a:cubicBezTo>
                    <a:pt x="48" y="286"/>
                    <a:pt x="119" y="357"/>
                    <a:pt x="215" y="357"/>
                  </a:cubicBezTo>
                  <a:lnTo>
                    <a:pt x="429" y="357"/>
                  </a:lnTo>
                  <a:cubicBezTo>
                    <a:pt x="524" y="357"/>
                    <a:pt x="596" y="310"/>
                    <a:pt x="596" y="214"/>
                  </a:cubicBezTo>
                  <a:cubicBezTo>
                    <a:pt x="596" y="95"/>
                    <a:pt x="548" y="0"/>
                    <a:pt x="4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41" name="Google Shape;14241;p27"/>
            <p:cNvSpPr/>
            <p:nvPr/>
          </p:nvSpPr>
          <p:spPr>
            <a:xfrm>
              <a:off x="6283963" y="3873358"/>
              <a:ext cx="14900" cy="8950"/>
            </a:xfrm>
            <a:custGeom>
              <a:avLst/>
              <a:gdLst/>
              <a:ahLst/>
              <a:cxnLst/>
              <a:rect l="l" t="t" r="r" b="b"/>
              <a:pathLst>
                <a:path w="596" h="358" extrusionOk="0">
                  <a:moveTo>
                    <a:pt x="167" y="0"/>
                  </a:moveTo>
                  <a:cubicBezTo>
                    <a:pt x="96" y="0"/>
                    <a:pt x="0" y="95"/>
                    <a:pt x="0" y="214"/>
                  </a:cubicBezTo>
                  <a:cubicBezTo>
                    <a:pt x="24" y="286"/>
                    <a:pt x="119" y="357"/>
                    <a:pt x="215" y="357"/>
                  </a:cubicBezTo>
                  <a:lnTo>
                    <a:pt x="405" y="357"/>
                  </a:lnTo>
                  <a:cubicBezTo>
                    <a:pt x="500" y="357"/>
                    <a:pt x="596" y="310"/>
                    <a:pt x="596" y="214"/>
                  </a:cubicBezTo>
                  <a:cubicBezTo>
                    <a:pt x="596" y="95"/>
                    <a:pt x="524" y="0"/>
                    <a:pt x="4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42" name="Google Shape;14242;p27"/>
            <p:cNvSpPr/>
            <p:nvPr/>
          </p:nvSpPr>
          <p:spPr>
            <a:xfrm>
              <a:off x="6154163" y="3789408"/>
              <a:ext cx="297700" cy="298300"/>
            </a:xfrm>
            <a:custGeom>
              <a:avLst/>
              <a:gdLst/>
              <a:ahLst/>
              <a:cxnLst/>
              <a:rect l="l" t="t" r="r" b="b"/>
              <a:pathLst>
                <a:path w="11908" h="11932" extrusionOk="0">
                  <a:moveTo>
                    <a:pt x="10241" y="1524"/>
                  </a:moveTo>
                  <a:lnTo>
                    <a:pt x="10813" y="2691"/>
                  </a:lnTo>
                  <a:lnTo>
                    <a:pt x="10813" y="3763"/>
                  </a:lnTo>
                  <a:lnTo>
                    <a:pt x="10455" y="3049"/>
                  </a:lnTo>
                  <a:cubicBezTo>
                    <a:pt x="10431" y="2953"/>
                    <a:pt x="10336" y="2882"/>
                    <a:pt x="10241" y="2882"/>
                  </a:cubicBezTo>
                  <a:cubicBezTo>
                    <a:pt x="10170" y="2882"/>
                    <a:pt x="10074" y="2953"/>
                    <a:pt x="10050" y="3049"/>
                  </a:cubicBezTo>
                  <a:lnTo>
                    <a:pt x="9146" y="4787"/>
                  </a:lnTo>
                  <a:lnTo>
                    <a:pt x="8693" y="4025"/>
                  </a:lnTo>
                  <a:cubicBezTo>
                    <a:pt x="8645" y="3930"/>
                    <a:pt x="8574" y="3906"/>
                    <a:pt x="8479" y="3906"/>
                  </a:cubicBezTo>
                  <a:cubicBezTo>
                    <a:pt x="8407" y="3906"/>
                    <a:pt x="8312" y="3953"/>
                    <a:pt x="8288" y="4049"/>
                  </a:cubicBezTo>
                  <a:lnTo>
                    <a:pt x="7121" y="6430"/>
                  </a:lnTo>
                  <a:lnTo>
                    <a:pt x="6454" y="6168"/>
                  </a:lnTo>
                  <a:cubicBezTo>
                    <a:pt x="6422" y="6149"/>
                    <a:pt x="6387" y="6140"/>
                    <a:pt x="6353" y="6140"/>
                  </a:cubicBezTo>
                  <a:cubicBezTo>
                    <a:pt x="6264" y="6140"/>
                    <a:pt x="6179" y="6201"/>
                    <a:pt x="6145" y="6287"/>
                  </a:cubicBezTo>
                  <a:lnTo>
                    <a:pt x="5264" y="8121"/>
                  </a:lnTo>
                  <a:lnTo>
                    <a:pt x="4406" y="7692"/>
                  </a:lnTo>
                  <a:cubicBezTo>
                    <a:pt x="4362" y="7666"/>
                    <a:pt x="4317" y="7652"/>
                    <a:pt x="4276" y="7652"/>
                  </a:cubicBezTo>
                  <a:cubicBezTo>
                    <a:pt x="4208" y="7652"/>
                    <a:pt x="4150" y="7689"/>
                    <a:pt x="4121" y="7764"/>
                  </a:cubicBezTo>
                  <a:lnTo>
                    <a:pt x="3525" y="8597"/>
                  </a:lnTo>
                  <a:lnTo>
                    <a:pt x="2382" y="7573"/>
                  </a:lnTo>
                  <a:cubicBezTo>
                    <a:pt x="2335" y="7502"/>
                    <a:pt x="2239" y="7502"/>
                    <a:pt x="2168" y="7502"/>
                  </a:cubicBezTo>
                  <a:cubicBezTo>
                    <a:pt x="2096" y="7502"/>
                    <a:pt x="2025" y="7573"/>
                    <a:pt x="2001" y="7645"/>
                  </a:cubicBezTo>
                  <a:lnTo>
                    <a:pt x="1858" y="7978"/>
                  </a:lnTo>
                  <a:lnTo>
                    <a:pt x="1858" y="6906"/>
                  </a:lnTo>
                  <a:lnTo>
                    <a:pt x="2263" y="6049"/>
                  </a:lnTo>
                  <a:lnTo>
                    <a:pt x="3454" y="7121"/>
                  </a:lnTo>
                  <a:cubicBezTo>
                    <a:pt x="3501" y="7145"/>
                    <a:pt x="3501" y="7145"/>
                    <a:pt x="3525" y="7145"/>
                  </a:cubicBezTo>
                  <a:cubicBezTo>
                    <a:pt x="3551" y="7151"/>
                    <a:pt x="3573" y="7154"/>
                    <a:pt x="3593" y="7154"/>
                  </a:cubicBezTo>
                  <a:cubicBezTo>
                    <a:pt x="3648" y="7154"/>
                    <a:pt x="3687" y="7132"/>
                    <a:pt x="3740" y="7097"/>
                  </a:cubicBezTo>
                  <a:lnTo>
                    <a:pt x="4383" y="6168"/>
                  </a:lnTo>
                  <a:lnTo>
                    <a:pt x="5240" y="6621"/>
                  </a:lnTo>
                  <a:cubicBezTo>
                    <a:pt x="5276" y="6633"/>
                    <a:pt x="5305" y="6639"/>
                    <a:pt x="5335" y="6639"/>
                  </a:cubicBezTo>
                  <a:cubicBezTo>
                    <a:pt x="5365" y="6639"/>
                    <a:pt x="5395" y="6633"/>
                    <a:pt x="5430" y="6621"/>
                  </a:cubicBezTo>
                  <a:cubicBezTo>
                    <a:pt x="5478" y="6573"/>
                    <a:pt x="5550" y="6549"/>
                    <a:pt x="5573" y="6502"/>
                  </a:cubicBezTo>
                  <a:lnTo>
                    <a:pt x="6431" y="4644"/>
                  </a:lnTo>
                  <a:lnTo>
                    <a:pt x="7097" y="4906"/>
                  </a:lnTo>
                  <a:cubicBezTo>
                    <a:pt x="7130" y="4926"/>
                    <a:pt x="7165" y="4935"/>
                    <a:pt x="7198" y="4935"/>
                  </a:cubicBezTo>
                  <a:cubicBezTo>
                    <a:pt x="7286" y="4935"/>
                    <a:pt x="7366" y="4873"/>
                    <a:pt x="7383" y="4787"/>
                  </a:cubicBezTo>
                  <a:lnTo>
                    <a:pt x="8526" y="2501"/>
                  </a:lnTo>
                  <a:lnTo>
                    <a:pt x="8979" y="3239"/>
                  </a:lnTo>
                  <a:cubicBezTo>
                    <a:pt x="9026" y="3334"/>
                    <a:pt x="9098" y="3358"/>
                    <a:pt x="9169" y="3358"/>
                  </a:cubicBezTo>
                  <a:cubicBezTo>
                    <a:pt x="9265" y="3358"/>
                    <a:pt x="9360" y="3310"/>
                    <a:pt x="9384" y="3239"/>
                  </a:cubicBezTo>
                  <a:lnTo>
                    <a:pt x="10241" y="1524"/>
                  </a:lnTo>
                  <a:close/>
                  <a:moveTo>
                    <a:pt x="10217" y="3406"/>
                  </a:moveTo>
                  <a:lnTo>
                    <a:pt x="10789" y="4549"/>
                  </a:lnTo>
                  <a:lnTo>
                    <a:pt x="10789" y="10717"/>
                  </a:lnTo>
                  <a:lnTo>
                    <a:pt x="1787" y="10717"/>
                  </a:lnTo>
                  <a:lnTo>
                    <a:pt x="1787" y="8788"/>
                  </a:lnTo>
                  <a:lnTo>
                    <a:pt x="1858" y="8788"/>
                  </a:lnTo>
                  <a:lnTo>
                    <a:pt x="2263" y="7930"/>
                  </a:lnTo>
                  <a:lnTo>
                    <a:pt x="3406" y="8931"/>
                  </a:lnTo>
                  <a:cubicBezTo>
                    <a:pt x="3454" y="9002"/>
                    <a:pt x="3525" y="9002"/>
                    <a:pt x="3573" y="9002"/>
                  </a:cubicBezTo>
                  <a:cubicBezTo>
                    <a:pt x="3644" y="9002"/>
                    <a:pt x="3692" y="8931"/>
                    <a:pt x="3763" y="8907"/>
                  </a:cubicBezTo>
                  <a:lnTo>
                    <a:pt x="4359" y="8050"/>
                  </a:lnTo>
                  <a:lnTo>
                    <a:pt x="5216" y="8478"/>
                  </a:lnTo>
                  <a:cubicBezTo>
                    <a:pt x="5252" y="8502"/>
                    <a:pt x="5282" y="8514"/>
                    <a:pt x="5311" y="8514"/>
                  </a:cubicBezTo>
                  <a:cubicBezTo>
                    <a:pt x="5341" y="8514"/>
                    <a:pt x="5371" y="8502"/>
                    <a:pt x="5407" y="8478"/>
                  </a:cubicBezTo>
                  <a:cubicBezTo>
                    <a:pt x="5454" y="8454"/>
                    <a:pt x="5502" y="8431"/>
                    <a:pt x="5550" y="8359"/>
                  </a:cubicBezTo>
                  <a:lnTo>
                    <a:pt x="6407" y="6525"/>
                  </a:lnTo>
                  <a:lnTo>
                    <a:pt x="7074" y="6787"/>
                  </a:lnTo>
                  <a:cubicBezTo>
                    <a:pt x="7106" y="6807"/>
                    <a:pt x="7141" y="6816"/>
                    <a:pt x="7174" y="6816"/>
                  </a:cubicBezTo>
                  <a:cubicBezTo>
                    <a:pt x="7262" y="6816"/>
                    <a:pt x="7342" y="6755"/>
                    <a:pt x="7359" y="6668"/>
                  </a:cubicBezTo>
                  <a:lnTo>
                    <a:pt x="8479" y="4382"/>
                  </a:lnTo>
                  <a:lnTo>
                    <a:pt x="8931" y="5120"/>
                  </a:lnTo>
                  <a:cubicBezTo>
                    <a:pt x="9003" y="5216"/>
                    <a:pt x="9050" y="5239"/>
                    <a:pt x="9146" y="5239"/>
                  </a:cubicBezTo>
                  <a:cubicBezTo>
                    <a:pt x="9241" y="5239"/>
                    <a:pt x="9336" y="5192"/>
                    <a:pt x="9360" y="5120"/>
                  </a:cubicBezTo>
                  <a:lnTo>
                    <a:pt x="10217" y="3406"/>
                  </a:lnTo>
                  <a:close/>
                  <a:moveTo>
                    <a:pt x="11551" y="11050"/>
                  </a:moveTo>
                  <a:lnTo>
                    <a:pt x="11551" y="11526"/>
                  </a:lnTo>
                  <a:lnTo>
                    <a:pt x="358" y="11526"/>
                  </a:lnTo>
                  <a:lnTo>
                    <a:pt x="358" y="11050"/>
                  </a:lnTo>
                  <a:close/>
                  <a:moveTo>
                    <a:pt x="930" y="0"/>
                  </a:moveTo>
                  <a:cubicBezTo>
                    <a:pt x="810" y="0"/>
                    <a:pt x="715" y="72"/>
                    <a:pt x="715" y="191"/>
                  </a:cubicBezTo>
                  <a:lnTo>
                    <a:pt x="715" y="977"/>
                  </a:lnTo>
                  <a:lnTo>
                    <a:pt x="501" y="977"/>
                  </a:lnTo>
                  <a:cubicBezTo>
                    <a:pt x="429" y="977"/>
                    <a:pt x="334" y="1048"/>
                    <a:pt x="334" y="1143"/>
                  </a:cubicBezTo>
                  <a:cubicBezTo>
                    <a:pt x="334" y="1262"/>
                    <a:pt x="382" y="1334"/>
                    <a:pt x="501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1" y="2239"/>
                  </a:lnTo>
                  <a:cubicBezTo>
                    <a:pt x="429" y="2239"/>
                    <a:pt x="334" y="2286"/>
                    <a:pt x="334" y="2382"/>
                  </a:cubicBezTo>
                  <a:cubicBezTo>
                    <a:pt x="334" y="2501"/>
                    <a:pt x="382" y="2596"/>
                    <a:pt x="501" y="2596"/>
                  </a:cubicBezTo>
                  <a:lnTo>
                    <a:pt x="715" y="2596"/>
                  </a:lnTo>
                  <a:lnTo>
                    <a:pt x="715" y="3477"/>
                  </a:lnTo>
                  <a:lnTo>
                    <a:pt x="501" y="3477"/>
                  </a:lnTo>
                  <a:cubicBezTo>
                    <a:pt x="429" y="3477"/>
                    <a:pt x="334" y="3549"/>
                    <a:pt x="334" y="3644"/>
                  </a:cubicBezTo>
                  <a:cubicBezTo>
                    <a:pt x="334" y="3739"/>
                    <a:pt x="382" y="3834"/>
                    <a:pt x="501" y="3834"/>
                  </a:cubicBezTo>
                  <a:lnTo>
                    <a:pt x="715" y="3834"/>
                  </a:lnTo>
                  <a:lnTo>
                    <a:pt x="715" y="4739"/>
                  </a:lnTo>
                  <a:lnTo>
                    <a:pt x="501" y="4739"/>
                  </a:lnTo>
                  <a:cubicBezTo>
                    <a:pt x="429" y="4739"/>
                    <a:pt x="334" y="4787"/>
                    <a:pt x="334" y="4882"/>
                  </a:cubicBezTo>
                  <a:cubicBezTo>
                    <a:pt x="334" y="5001"/>
                    <a:pt x="382" y="5097"/>
                    <a:pt x="501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1" y="5978"/>
                  </a:lnTo>
                  <a:cubicBezTo>
                    <a:pt x="429" y="5978"/>
                    <a:pt x="334" y="6049"/>
                    <a:pt x="334" y="6121"/>
                  </a:cubicBezTo>
                  <a:cubicBezTo>
                    <a:pt x="334" y="6240"/>
                    <a:pt x="382" y="6335"/>
                    <a:pt x="501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01" y="7240"/>
                  </a:lnTo>
                  <a:cubicBezTo>
                    <a:pt x="429" y="7240"/>
                    <a:pt x="334" y="7287"/>
                    <a:pt x="334" y="7383"/>
                  </a:cubicBezTo>
                  <a:cubicBezTo>
                    <a:pt x="334" y="7502"/>
                    <a:pt x="382" y="7597"/>
                    <a:pt x="501" y="7597"/>
                  </a:cubicBezTo>
                  <a:lnTo>
                    <a:pt x="715" y="7597"/>
                  </a:lnTo>
                  <a:lnTo>
                    <a:pt x="715" y="8478"/>
                  </a:lnTo>
                  <a:lnTo>
                    <a:pt x="501" y="8478"/>
                  </a:lnTo>
                  <a:cubicBezTo>
                    <a:pt x="429" y="8478"/>
                    <a:pt x="334" y="8550"/>
                    <a:pt x="334" y="8621"/>
                  </a:cubicBezTo>
                  <a:cubicBezTo>
                    <a:pt x="334" y="8740"/>
                    <a:pt x="382" y="8835"/>
                    <a:pt x="501" y="8835"/>
                  </a:cubicBezTo>
                  <a:lnTo>
                    <a:pt x="715" y="8835"/>
                  </a:lnTo>
                  <a:lnTo>
                    <a:pt x="715" y="9740"/>
                  </a:lnTo>
                  <a:lnTo>
                    <a:pt x="477" y="9740"/>
                  </a:lnTo>
                  <a:cubicBezTo>
                    <a:pt x="429" y="9740"/>
                    <a:pt x="334" y="9764"/>
                    <a:pt x="310" y="9859"/>
                  </a:cubicBezTo>
                  <a:cubicBezTo>
                    <a:pt x="239" y="10002"/>
                    <a:pt x="334" y="10121"/>
                    <a:pt x="477" y="10121"/>
                  </a:cubicBezTo>
                  <a:lnTo>
                    <a:pt x="715" y="10121"/>
                  </a:lnTo>
                  <a:lnTo>
                    <a:pt x="715" y="10741"/>
                  </a:lnTo>
                  <a:lnTo>
                    <a:pt x="310" y="10741"/>
                  </a:lnTo>
                  <a:cubicBezTo>
                    <a:pt x="144" y="10741"/>
                    <a:pt x="1" y="10860"/>
                    <a:pt x="1" y="11050"/>
                  </a:cubicBezTo>
                  <a:lnTo>
                    <a:pt x="1" y="11645"/>
                  </a:lnTo>
                  <a:cubicBezTo>
                    <a:pt x="1" y="11788"/>
                    <a:pt x="120" y="11931"/>
                    <a:pt x="310" y="11931"/>
                  </a:cubicBezTo>
                  <a:lnTo>
                    <a:pt x="11622" y="11931"/>
                  </a:lnTo>
                  <a:cubicBezTo>
                    <a:pt x="11765" y="11931"/>
                    <a:pt x="11908" y="11812"/>
                    <a:pt x="11908" y="11645"/>
                  </a:cubicBezTo>
                  <a:lnTo>
                    <a:pt x="11908" y="11050"/>
                  </a:lnTo>
                  <a:cubicBezTo>
                    <a:pt x="11908" y="10836"/>
                    <a:pt x="11789" y="10717"/>
                    <a:pt x="11622" y="10717"/>
                  </a:cubicBezTo>
                  <a:lnTo>
                    <a:pt x="11146" y="10717"/>
                  </a:lnTo>
                  <a:lnTo>
                    <a:pt x="11146" y="2691"/>
                  </a:lnTo>
                  <a:cubicBezTo>
                    <a:pt x="11146" y="2644"/>
                    <a:pt x="11146" y="2620"/>
                    <a:pt x="11122" y="2572"/>
                  </a:cubicBezTo>
                  <a:lnTo>
                    <a:pt x="10431" y="1191"/>
                  </a:lnTo>
                  <a:cubicBezTo>
                    <a:pt x="10408" y="1096"/>
                    <a:pt x="10312" y="1048"/>
                    <a:pt x="10217" y="1048"/>
                  </a:cubicBezTo>
                  <a:cubicBezTo>
                    <a:pt x="10217" y="1048"/>
                    <a:pt x="10050" y="1072"/>
                    <a:pt x="10003" y="1167"/>
                  </a:cubicBezTo>
                  <a:lnTo>
                    <a:pt x="9122" y="2882"/>
                  </a:lnTo>
                  <a:lnTo>
                    <a:pt x="8669" y="2120"/>
                  </a:lnTo>
                  <a:cubicBezTo>
                    <a:pt x="8598" y="2024"/>
                    <a:pt x="8550" y="2001"/>
                    <a:pt x="8455" y="2001"/>
                  </a:cubicBezTo>
                  <a:cubicBezTo>
                    <a:pt x="8383" y="2001"/>
                    <a:pt x="8288" y="2048"/>
                    <a:pt x="8241" y="2144"/>
                  </a:cubicBezTo>
                  <a:lnTo>
                    <a:pt x="7097" y="4525"/>
                  </a:lnTo>
                  <a:lnTo>
                    <a:pt x="6431" y="4263"/>
                  </a:lnTo>
                  <a:cubicBezTo>
                    <a:pt x="6398" y="4243"/>
                    <a:pt x="6363" y="4235"/>
                    <a:pt x="6330" y="4235"/>
                  </a:cubicBezTo>
                  <a:cubicBezTo>
                    <a:pt x="6242" y="4235"/>
                    <a:pt x="6162" y="4296"/>
                    <a:pt x="6145" y="4382"/>
                  </a:cubicBezTo>
                  <a:lnTo>
                    <a:pt x="5264" y="6216"/>
                  </a:lnTo>
                  <a:lnTo>
                    <a:pt x="4406" y="5763"/>
                  </a:lnTo>
                  <a:cubicBezTo>
                    <a:pt x="4369" y="5748"/>
                    <a:pt x="4331" y="5740"/>
                    <a:pt x="4296" y="5740"/>
                  </a:cubicBezTo>
                  <a:cubicBezTo>
                    <a:pt x="4219" y="5740"/>
                    <a:pt x="4153" y="5777"/>
                    <a:pt x="4121" y="5859"/>
                  </a:cubicBezTo>
                  <a:lnTo>
                    <a:pt x="3525" y="6692"/>
                  </a:lnTo>
                  <a:lnTo>
                    <a:pt x="2382" y="5668"/>
                  </a:lnTo>
                  <a:cubicBezTo>
                    <a:pt x="2335" y="5597"/>
                    <a:pt x="2239" y="5597"/>
                    <a:pt x="2168" y="5597"/>
                  </a:cubicBezTo>
                  <a:cubicBezTo>
                    <a:pt x="2096" y="5597"/>
                    <a:pt x="2025" y="5668"/>
                    <a:pt x="2001" y="5740"/>
                  </a:cubicBezTo>
                  <a:lnTo>
                    <a:pt x="1525" y="6764"/>
                  </a:lnTo>
                  <a:cubicBezTo>
                    <a:pt x="1501" y="6787"/>
                    <a:pt x="1501" y="6811"/>
                    <a:pt x="1501" y="6883"/>
                  </a:cubicBezTo>
                  <a:lnTo>
                    <a:pt x="1501" y="10717"/>
                  </a:lnTo>
                  <a:lnTo>
                    <a:pt x="1072" y="10717"/>
                  </a:lnTo>
                  <a:lnTo>
                    <a:pt x="1072" y="191"/>
                  </a:lnTo>
                  <a:cubicBezTo>
                    <a:pt x="1072" y="96"/>
                    <a:pt x="1025" y="0"/>
                    <a:pt x="9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43" name="Google Shape;14243;p27"/>
          <p:cNvGrpSpPr/>
          <p:nvPr/>
        </p:nvGrpSpPr>
        <p:grpSpPr>
          <a:xfrm>
            <a:off x="7740860" y="3992609"/>
            <a:ext cx="356049" cy="353359"/>
            <a:chOff x="6648313" y="3791633"/>
            <a:chExt cx="297725" cy="295475"/>
          </a:xfrm>
        </p:grpSpPr>
        <p:sp>
          <p:nvSpPr>
            <p:cNvPr id="14244" name="Google Shape;14244;p27"/>
            <p:cNvSpPr/>
            <p:nvPr/>
          </p:nvSpPr>
          <p:spPr>
            <a:xfrm>
              <a:off x="6763213" y="3914433"/>
              <a:ext cx="68500" cy="8950"/>
            </a:xfrm>
            <a:custGeom>
              <a:avLst/>
              <a:gdLst/>
              <a:ahLst/>
              <a:cxnLst/>
              <a:rect l="l" t="t" r="r" b="b"/>
              <a:pathLst>
                <a:path w="2740" h="358" extrusionOk="0">
                  <a:moveTo>
                    <a:pt x="168" y="0"/>
                  </a:moveTo>
                  <a:cubicBezTo>
                    <a:pt x="96" y="0"/>
                    <a:pt x="1" y="72"/>
                    <a:pt x="1" y="143"/>
                  </a:cubicBezTo>
                  <a:cubicBezTo>
                    <a:pt x="1" y="262"/>
                    <a:pt x="49" y="357"/>
                    <a:pt x="168" y="357"/>
                  </a:cubicBezTo>
                  <a:lnTo>
                    <a:pt x="2525" y="357"/>
                  </a:lnTo>
                  <a:cubicBezTo>
                    <a:pt x="2621" y="357"/>
                    <a:pt x="2716" y="310"/>
                    <a:pt x="2716" y="215"/>
                  </a:cubicBezTo>
                  <a:cubicBezTo>
                    <a:pt x="2740" y="96"/>
                    <a:pt x="2644" y="0"/>
                    <a:pt x="2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45" name="Google Shape;14245;p27"/>
            <p:cNvSpPr/>
            <p:nvPr/>
          </p:nvSpPr>
          <p:spPr>
            <a:xfrm>
              <a:off x="6763213" y="3934083"/>
              <a:ext cx="68500" cy="8950"/>
            </a:xfrm>
            <a:custGeom>
              <a:avLst/>
              <a:gdLst/>
              <a:ahLst/>
              <a:cxnLst/>
              <a:rect l="l" t="t" r="r" b="b"/>
              <a:pathLst>
                <a:path w="2740" h="358" extrusionOk="0">
                  <a:moveTo>
                    <a:pt x="168" y="0"/>
                  </a:moveTo>
                  <a:cubicBezTo>
                    <a:pt x="96" y="0"/>
                    <a:pt x="1" y="48"/>
                    <a:pt x="1" y="143"/>
                  </a:cubicBezTo>
                  <a:cubicBezTo>
                    <a:pt x="1" y="262"/>
                    <a:pt x="49" y="357"/>
                    <a:pt x="168" y="357"/>
                  </a:cubicBezTo>
                  <a:lnTo>
                    <a:pt x="2525" y="357"/>
                  </a:lnTo>
                  <a:cubicBezTo>
                    <a:pt x="2621" y="357"/>
                    <a:pt x="2716" y="286"/>
                    <a:pt x="2716" y="191"/>
                  </a:cubicBezTo>
                  <a:cubicBezTo>
                    <a:pt x="2740" y="72"/>
                    <a:pt x="2644" y="0"/>
                    <a:pt x="2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46" name="Google Shape;14246;p27"/>
            <p:cNvSpPr/>
            <p:nvPr/>
          </p:nvSpPr>
          <p:spPr>
            <a:xfrm>
              <a:off x="6778713" y="3952533"/>
              <a:ext cx="38125" cy="8950"/>
            </a:xfrm>
            <a:custGeom>
              <a:avLst/>
              <a:gdLst/>
              <a:ahLst/>
              <a:cxnLst/>
              <a:rect l="l" t="t" r="r" b="b"/>
              <a:pathLst>
                <a:path w="1525" h="358" extrusionOk="0">
                  <a:moveTo>
                    <a:pt x="191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72" y="358"/>
                    <a:pt x="191" y="358"/>
                  </a:cubicBezTo>
                  <a:lnTo>
                    <a:pt x="1334" y="358"/>
                  </a:lnTo>
                  <a:cubicBezTo>
                    <a:pt x="1429" y="358"/>
                    <a:pt x="1524" y="286"/>
                    <a:pt x="1524" y="215"/>
                  </a:cubicBezTo>
                  <a:cubicBezTo>
                    <a:pt x="1524" y="96"/>
                    <a:pt x="1429" y="0"/>
                    <a:pt x="13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47" name="Google Shape;14247;p27"/>
            <p:cNvSpPr/>
            <p:nvPr/>
          </p:nvSpPr>
          <p:spPr>
            <a:xfrm>
              <a:off x="6732863" y="3873358"/>
              <a:ext cx="129225" cy="129800"/>
            </a:xfrm>
            <a:custGeom>
              <a:avLst/>
              <a:gdLst/>
              <a:ahLst/>
              <a:cxnLst/>
              <a:rect l="l" t="t" r="r" b="b"/>
              <a:pathLst>
                <a:path w="5169" h="5192" extrusionOk="0">
                  <a:moveTo>
                    <a:pt x="2572" y="333"/>
                  </a:moveTo>
                  <a:cubicBezTo>
                    <a:pt x="3811" y="333"/>
                    <a:pt x="4811" y="1358"/>
                    <a:pt x="4811" y="2572"/>
                  </a:cubicBezTo>
                  <a:cubicBezTo>
                    <a:pt x="4811" y="3810"/>
                    <a:pt x="3811" y="4811"/>
                    <a:pt x="2572" y="4811"/>
                  </a:cubicBezTo>
                  <a:cubicBezTo>
                    <a:pt x="1358" y="4811"/>
                    <a:pt x="358" y="3787"/>
                    <a:pt x="358" y="2572"/>
                  </a:cubicBezTo>
                  <a:cubicBezTo>
                    <a:pt x="358" y="1358"/>
                    <a:pt x="1358" y="333"/>
                    <a:pt x="2572" y="333"/>
                  </a:cubicBezTo>
                  <a:close/>
                  <a:moveTo>
                    <a:pt x="2572" y="0"/>
                  </a:moveTo>
                  <a:cubicBezTo>
                    <a:pt x="1144" y="0"/>
                    <a:pt x="0" y="1167"/>
                    <a:pt x="0" y="2596"/>
                  </a:cubicBezTo>
                  <a:cubicBezTo>
                    <a:pt x="0" y="4025"/>
                    <a:pt x="1144" y="5192"/>
                    <a:pt x="2572" y="5192"/>
                  </a:cubicBezTo>
                  <a:cubicBezTo>
                    <a:pt x="4001" y="5192"/>
                    <a:pt x="5168" y="4025"/>
                    <a:pt x="5168" y="2596"/>
                  </a:cubicBezTo>
                  <a:cubicBezTo>
                    <a:pt x="5144" y="1143"/>
                    <a:pt x="4001" y="0"/>
                    <a:pt x="25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48" name="Google Shape;14248;p27"/>
            <p:cNvSpPr/>
            <p:nvPr/>
          </p:nvSpPr>
          <p:spPr>
            <a:xfrm>
              <a:off x="6648313" y="3791633"/>
              <a:ext cx="297725" cy="295475"/>
            </a:xfrm>
            <a:custGeom>
              <a:avLst/>
              <a:gdLst/>
              <a:ahLst/>
              <a:cxnLst/>
              <a:rect l="l" t="t" r="r" b="b"/>
              <a:pathLst>
                <a:path w="11909" h="11819" extrusionOk="0">
                  <a:moveTo>
                    <a:pt x="6240" y="364"/>
                  </a:moveTo>
                  <a:lnTo>
                    <a:pt x="6240" y="673"/>
                  </a:lnTo>
                  <a:cubicBezTo>
                    <a:pt x="6240" y="769"/>
                    <a:pt x="6288" y="864"/>
                    <a:pt x="6383" y="864"/>
                  </a:cubicBezTo>
                  <a:cubicBezTo>
                    <a:pt x="7669" y="959"/>
                    <a:pt x="8812" y="1507"/>
                    <a:pt x="9717" y="2436"/>
                  </a:cubicBezTo>
                  <a:cubicBezTo>
                    <a:pt x="10289" y="3079"/>
                    <a:pt x="10693" y="3817"/>
                    <a:pt x="10908" y="4627"/>
                  </a:cubicBezTo>
                  <a:lnTo>
                    <a:pt x="10693" y="4341"/>
                  </a:lnTo>
                  <a:cubicBezTo>
                    <a:pt x="10620" y="4248"/>
                    <a:pt x="10517" y="4213"/>
                    <a:pt x="10419" y="4213"/>
                  </a:cubicBezTo>
                  <a:cubicBezTo>
                    <a:pt x="10391" y="4213"/>
                    <a:pt x="10363" y="4216"/>
                    <a:pt x="10336" y="4222"/>
                  </a:cubicBezTo>
                  <a:cubicBezTo>
                    <a:pt x="10265" y="4269"/>
                    <a:pt x="10241" y="4293"/>
                    <a:pt x="10193" y="4341"/>
                  </a:cubicBezTo>
                  <a:lnTo>
                    <a:pt x="9812" y="4912"/>
                  </a:lnTo>
                  <a:cubicBezTo>
                    <a:pt x="9646" y="4293"/>
                    <a:pt x="9336" y="3722"/>
                    <a:pt x="8907" y="3245"/>
                  </a:cubicBezTo>
                  <a:cubicBezTo>
                    <a:pt x="8264" y="2531"/>
                    <a:pt x="7359" y="2078"/>
                    <a:pt x="6407" y="2007"/>
                  </a:cubicBezTo>
                  <a:cubicBezTo>
                    <a:pt x="6312" y="2007"/>
                    <a:pt x="6264" y="2031"/>
                    <a:pt x="6240" y="2102"/>
                  </a:cubicBezTo>
                  <a:lnTo>
                    <a:pt x="6240" y="2174"/>
                  </a:lnTo>
                  <a:lnTo>
                    <a:pt x="6240" y="2507"/>
                  </a:lnTo>
                  <a:lnTo>
                    <a:pt x="4716" y="1435"/>
                  </a:lnTo>
                  <a:lnTo>
                    <a:pt x="6240" y="364"/>
                  </a:lnTo>
                  <a:close/>
                  <a:moveTo>
                    <a:pt x="4859" y="769"/>
                  </a:moveTo>
                  <a:lnTo>
                    <a:pt x="4359" y="1126"/>
                  </a:lnTo>
                  <a:cubicBezTo>
                    <a:pt x="4335" y="1173"/>
                    <a:pt x="4264" y="1197"/>
                    <a:pt x="4264" y="1245"/>
                  </a:cubicBezTo>
                  <a:cubicBezTo>
                    <a:pt x="4216" y="1388"/>
                    <a:pt x="4240" y="1554"/>
                    <a:pt x="4359" y="1626"/>
                  </a:cubicBezTo>
                  <a:lnTo>
                    <a:pt x="4811" y="1935"/>
                  </a:lnTo>
                  <a:cubicBezTo>
                    <a:pt x="4335" y="2078"/>
                    <a:pt x="3883" y="2293"/>
                    <a:pt x="3502" y="2626"/>
                  </a:cubicBezTo>
                  <a:cubicBezTo>
                    <a:pt x="3406" y="2674"/>
                    <a:pt x="3406" y="2793"/>
                    <a:pt x="3454" y="2864"/>
                  </a:cubicBezTo>
                  <a:cubicBezTo>
                    <a:pt x="3492" y="2915"/>
                    <a:pt x="3544" y="2939"/>
                    <a:pt x="3591" y="2939"/>
                  </a:cubicBezTo>
                  <a:cubicBezTo>
                    <a:pt x="3632" y="2939"/>
                    <a:pt x="3670" y="2921"/>
                    <a:pt x="3692" y="2888"/>
                  </a:cubicBezTo>
                  <a:cubicBezTo>
                    <a:pt x="4144" y="2531"/>
                    <a:pt x="4645" y="2317"/>
                    <a:pt x="5192" y="2197"/>
                  </a:cubicBezTo>
                  <a:lnTo>
                    <a:pt x="6002" y="2769"/>
                  </a:lnTo>
                  <a:cubicBezTo>
                    <a:pt x="6053" y="2803"/>
                    <a:pt x="6115" y="2836"/>
                    <a:pt x="6181" y="2836"/>
                  </a:cubicBezTo>
                  <a:cubicBezTo>
                    <a:pt x="6208" y="2836"/>
                    <a:pt x="6236" y="2831"/>
                    <a:pt x="6264" y="2817"/>
                  </a:cubicBezTo>
                  <a:cubicBezTo>
                    <a:pt x="6383" y="2793"/>
                    <a:pt x="6478" y="2674"/>
                    <a:pt x="6478" y="2531"/>
                  </a:cubicBezTo>
                  <a:lnTo>
                    <a:pt x="6478" y="2317"/>
                  </a:lnTo>
                  <a:cubicBezTo>
                    <a:pt x="7264" y="2436"/>
                    <a:pt x="8026" y="2817"/>
                    <a:pt x="8550" y="3460"/>
                  </a:cubicBezTo>
                  <a:cubicBezTo>
                    <a:pt x="9026" y="3960"/>
                    <a:pt x="9336" y="4603"/>
                    <a:pt x="9455" y="5293"/>
                  </a:cubicBezTo>
                  <a:lnTo>
                    <a:pt x="9026" y="6008"/>
                  </a:lnTo>
                  <a:cubicBezTo>
                    <a:pt x="8931" y="6127"/>
                    <a:pt x="8931" y="6246"/>
                    <a:pt x="9026" y="6365"/>
                  </a:cubicBezTo>
                  <a:cubicBezTo>
                    <a:pt x="9098" y="6460"/>
                    <a:pt x="9169" y="6484"/>
                    <a:pt x="9288" y="6484"/>
                  </a:cubicBezTo>
                  <a:lnTo>
                    <a:pt x="9503" y="6484"/>
                  </a:lnTo>
                  <a:cubicBezTo>
                    <a:pt x="9384" y="7294"/>
                    <a:pt x="9003" y="8032"/>
                    <a:pt x="8383" y="8604"/>
                  </a:cubicBezTo>
                  <a:cubicBezTo>
                    <a:pt x="7907" y="9056"/>
                    <a:pt x="7312" y="9342"/>
                    <a:pt x="6669" y="9461"/>
                  </a:cubicBezTo>
                  <a:lnTo>
                    <a:pt x="5835" y="8865"/>
                  </a:lnTo>
                  <a:cubicBezTo>
                    <a:pt x="5782" y="8823"/>
                    <a:pt x="5723" y="8799"/>
                    <a:pt x="5665" y="8799"/>
                  </a:cubicBezTo>
                  <a:cubicBezTo>
                    <a:pt x="5593" y="8799"/>
                    <a:pt x="5520" y="8834"/>
                    <a:pt x="5454" y="8913"/>
                  </a:cubicBezTo>
                  <a:cubicBezTo>
                    <a:pt x="5407" y="8961"/>
                    <a:pt x="5335" y="9056"/>
                    <a:pt x="5335" y="9151"/>
                  </a:cubicBezTo>
                  <a:lnTo>
                    <a:pt x="5335" y="9318"/>
                  </a:lnTo>
                  <a:cubicBezTo>
                    <a:pt x="4526" y="9199"/>
                    <a:pt x="3787" y="8818"/>
                    <a:pt x="3263" y="8199"/>
                  </a:cubicBezTo>
                  <a:cubicBezTo>
                    <a:pt x="2787" y="7675"/>
                    <a:pt x="2477" y="7032"/>
                    <a:pt x="2358" y="6365"/>
                  </a:cubicBezTo>
                  <a:lnTo>
                    <a:pt x="2835" y="5674"/>
                  </a:lnTo>
                  <a:cubicBezTo>
                    <a:pt x="2906" y="5603"/>
                    <a:pt x="2930" y="5508"/>
                    <a:pt x="2906" y="5412"/>
                  </a:cubicBezTo>
                  <a:cubicBezTo>
                    <a:pt x="2859" y="5293"/>
                    <a:pt x="2739" y="5222"/>
                    <a:pt x="2597" y="5222"/>
                  </a:cubicBezTo>
                  <a:lnTo>
                    <a:pt x="2382" y="5222"/>
                  </a:lnTo>
                  <a:lnTo>
                    <a:pt x="2382" y="5150"/>
                  </a:lnTo>
                  <a:cubicBezTo>
                    <a:pt x="2477" y="4627"/>
                    <a:pt x="2716" y="4079"/>
                    <a:pt x="3049" y="3626"/>
                  </a:cubicBezTo>
                  <a:cubicBezTo>
                    <a:pt x="3073" y="3579"/>
                    <a:pt x="3144" y="3555"/>
                    <a:pt x="3168" y="3483"/>
                  </a:cubicBezTo>
                  <a:cubicBezTo>
                    <a:pt x="3216" y="3436"/>
                    <a:pt x="3216" y="3341"/>
                    <a:pt x="3168" y="3269"/>
                  </a:cubicBezTo>
                  <a:cubicBezTo>
                    <a:pt x="3132" y="3233"/>
                    <a:pt x="3079" y="3216"/>
                    <a:pt x="3028" y="3216"/>
                  </a:cubicBezTo>
                  <a:cubicBezTo>
                    <a:pt x="2978" y="3216"/>
                    <a:pt x="2930" y="3233"/>
                    <a:pt x="2906" y="3269"/>
                  </a:cubicBezTo>
                  <a:cubicBezTo>
                    <a:pt x="2477" y="3793"/>
                    <a:pt x="2216" y="4341"/>
                    <a:pt x="2073" y="4984"/>
                  </a:cubicBezTo>
                  <a:cubicBezTo>
                    <a:pt x="2025" y="5127"/>
                    <a:pt x="1954" y="5365"/>
                    <a:pt x="2025" y="5508"/>
                  </a:cubicBezTo>
                  <a:cubicBezTo>
                    <a:pt x="2073" y="5531"/>
                    <a:pt x="2120" y="5579"/>
                    <a:pt x="2144" y="5579"/>
                  </a:cubicBezTo>
                  <a:lnTo>
                    <a:pt x="2477" y="5579"/>
                  </a:lnTo>
                  <a:lnTo>
                    <a:pt x="1406" y="7079"/>
                  </a:lnTo>
                  <a:lnTo>
                    <a:pt x="334" y="5579"/>
                  </a:lnTo>
                  <a:lnTo>
                    <a:pt x="668" y="5579"/>
                  </a:lnTo>
                  <a:cubicBezTo>
                    <a:pt x="763" y="5579"/>
                    <a:pt x="834" y="5508"/>
                    <a:pt x="834" y="5412"/>
                  </a:cubicBezTo>
                  <a:lnTo>
                    <a:pt x="834" y="5293"/>
                  </a:lnTo>
                  <a:cubicBezTo>
                    <a:pt x="882" y="5055"/>
                    <a:pt x="906" y="4865"/>
                    <a:pt x="953" y="4627"/>
                  </a:cubicBezTo>
                  <a:cubicBezTo>
                    <a:pt x="1120" y="3960"/>
                    <a:pt x="1382" y="3341"/>
                    <a:pt x="1763" y="2793"/>
                  </a:cubicBezTo>
                  <a:cubicBezTo>
                    <a:pt x="1954" y="2531"/>
                    <a:pt x="2192" y="2293"/>
                    <a:pt x="2430" y="2055"/>
                  </a:cubicBezTo>
                  <a:cubicBezTo>
                    <a:pt x="3097" y="1412"/>
                    <a:pt x="3930" y="983"/>
                    <a:pt x="4859" y="769"/>
                  </a:cubicBezTo>
                  <a:close/>
                  <a:moveTo>
                    <a:pt x="2120" y="6770"/>
                  </a:moveTo>
                  <a:cubicBezTo>
                    <a:pt x="2263" y="7389"/>
                    <a:pt x="2597" y="7961"/>
                    <a:pt x="3001" y="8437"/>
                  </a:cubicBezTo>
                  <a:cubicBezTo>
                    <a:pt x="3668" y="9151"/>
                    <a:pt x="4573" y="9580"/>
                    <a:pt x="5502" y="9675"/>
                  </a:cubicBezTo>
                  <a:cubicBezTo>
                    <a:pt x="5573" y="9675"/>
                    <a:pt x="5669" y="9651"/>
                    <a:pt x="5692" y="9556"/>
                  </a:cubicBezTo>
                  <a:lnTo>
                    <a:pt x="5692" y="9508"/>
                  </a:lnTo>
                  <a:lnTo>
                    <a:pt x="5692" y="9175"/>
                  </a:lnTo>
                  <a:lnTo>
                    <a:pt x="7240" y="10271"/>
                  </a:lnTo>
                  <a:lnTo>
                    <a:pt x="5716" y="11342"/>
                  </a:lnTo>
                  <a:lnTo>
                    <a:pt x="5716" y="11009"/>
                  </a:lnTo>
                  <a:cubicBezTo>
                    <a:pt x="5716" y="10937"/>
                    <a:pt x="5669" y="10842"/>
                    <a:pt x="5573" y="10842"/>
                  </a:cubicBezTo>
                  <a:cubicBezTo>
                    <a:pt x="4287" y="10747"/>
                    <a:pt x="3120" y="10175"/>
                    <a:pt x="2239" y="9246"/>
                  </a:cubicBezTo>
                  <a:cubicBezTo>
                    <a:pt x="1668" y="8627"/>
                    <a:pt x="1263" y="7889"/>
                    <a:pt x="1049" y="7079"/>
                  </a:cubicBezTo>
                  <a:lnTo>
                    <a:pt x="1049" y="7079"/>
                  </a:lnTo>
                  <a:lnTo>
                    <a:pt x="1215" y="7318"/>
                  </a:lnTo>
                  <a:cubicBezTo>
                    <a:pt x="1263" y="7389"/>
                    <a:pt x="1311" y="7413"/>
                    <a:pt x="1382" y="7437"/>
                  </a:cubicBezTo>
                  <a:cubicBezTo>
                    <a:pt x="1421" y="7456"/>
                    <a:pt x="1461" y="7465"/>
                    <a:pt x="1499" y="7465"/>
                  </a:cubicBezTo>
                  <a:cubicBezTo>
                    <a:pt x="1598" y="7465"/>
                    <a:pt x="1687" y="7404"/>
                    <a:pt x="1739" y="7318"/>
                  </a:cubicBezTo>
                  <a:lnTo>
                    <a:pt x="2120" y="6770"/>
                  </a:lnTo>
                  <a:close/>
                  <a:moveTo>
                    <a:pt x="6228" y="1"/>
                  </a:moveTo>
                  <a:cubicBezTo>
                    <a:pt x="6169" y="1"/>
                    <a:pt x="6109" y="18"/>
                    <a:pt x="6050" y="54"/>
                  </a:cubicBezTo>
                  <a:lnTo>
                    <a:pt x="5550" y="411"/>
                  </a:lnTo>
                  <a:cubicBezTo>
                    <a:pt x="4311" y="507"/>
                    <a:pt x="3168" y="1007"/>
                    <a:pt x="2263" y="1840"/>
                  </a:cubicBezTo>
                  <a:cubicBezTo>
                    <a:pt x="1430" y="2626"/>
                    <a:pt x="906" y="3602"/>
                    <a:pt x="668" y="4698"/>
                  </a:cubicBezTo>
                  <a:cubicBezTo>
                    <a:pt x="620" y="4865"/>
                    <a:pt x="596" y="5008"/>
                    <a:pt x="596" y="5150"/>
                  </a:cubicBezTo>
                  <a:lnTo>
                    <a:pt x="596" y="5269"/>
                  </a:lnTo>
                  <a:lnTo>
                    <a:pt x="334" y="5269"/>
                  </a:lnTo>
                  <a:cubicBezTo>
                    <a:pt x="239" y="5269"/>
                    <a:pt x="144" y="5293"/>
                    <a:pt x="96" y="5389"/>
                  </a:cubicBezTo>
                  <a:cubicBezTo>
                    <a:pt x="1" y="5508"/>
                    <a:pt x="1" y="5651"/>
                    <a:pt x="72" y="5770"/>
                  </a:cubicBezTo>
                  <a:lnTo>
                    <a:pt x="572" y="6484"/>
                  </a:lnTo>
                  <a:cubicBezTo>
                    <a:pt x="691" y="7651"/>
                    <a:pt x="1191" y="8723"/>
                    <a:pt x="2001" y="9556"/>
                  </a:cubicBezTo>
                  <a:cubicBezTo>
                    <a:pt x="2906" y="10509"/>
                    <a:pt x="4097" y="11104"/>
                    <a:pt x="5383" y="11223"/>
                  </a:cubicBezTo>
                  <a:lnTo>
                    <a:pt x="5383" y="11485"/>
                  </a:lnTo>
                  <a:cubicBezTo>
                    <a:pt x="5383" y="11580"/>
                    <a:pt x="5454" y="11699"/>
                    <a:pt x="5502" y="11747"/>
                  </a:cubicBezTo>
                  <a:cubicBezTo>
                    <a:pt x="5573" y="11795"/>
                    <a:pt x="5621" y="11818"/>
                    <a:pt x="5692" y="11818"/>
                  </a:cubicBezTo>
                  <a:cubicBezTo>
                    <a:pt x="5764" y="11818"/>
                    <a:pt x="5812" y="11795"/>
                    <a:pt x="5883" y="11747"/>
                  </a:cubicBezTo>
                  <a:lnTo>
                    <a:pt x="6383" y="11390"/>
                  </a:lnTo>
                  <a:cubicBezTo>
                    <a:pt x="7264" y="11342"/>
                    <a:pt x="8169" y="11033"/>
                    <a:pt x="8907" y="10532"/>
                  </a:cubicBezTo>
                  <a:cubicBezTo>
                    <a:pt x="9765" y="9985"/>
                    <a:pt x="10432" y="9199"/>
                    <a:pt x="10884" y="8318"/>
                  </a:cubicBezTo>
                  <a:lnTo>
                    <a:pt x="10908" y="8270"/>
                  </a:lnTo>
                  <a:cubicBezTo>
                    <a:pt x="10932" y="8175"/>
                    <a:pt x="10932" y="8103"/>
                    <a:pt x="10836" y="8056"/>
                  </a:cubicBezTo>
                  <a:cubicBezTo>
                    <a:pt x="10813" y="8040"/>
                    <a:pt x="10783" y="8032"/>
                    <a:pt x="10753" y="8032"/>
                  </a:cubicBezTo>
                  <a:cubicBezTo>
                    <a:pt x="10691" y="8032"/>
                    <a:pt x="10622" y="8064"/>
                    <a:pt x="10574" y="8127"/>
                  </a:cubicBezTo>
                  <a:lnTo>
                    <a:pt x="10551" y="8175"/>
                  </a:lnTo>
                  <a:cubicBezTo>
                    <a:pt x="10170" y="9056"/>
                    <a:pt x="9503" y="9770"/>
                    <a:pt x="8741" y="10271"/>
                  </a:cubicBezTo>
                  <a:cubicBezTo>
                    <a:pt x="8193" y="10628"/>
                    <a:pt x="7621" y="10866"/>
                    <a:pt x="7002" y="10985"/>
                  </a:cubicBezTo>
                  <a:lnTo>
                    <a:pt x="7502" y="10628"/>
                  </a:lnTo>
                  <a:cubicBezTo>
                    <a:pt x="7574" y="10604"/>
                    <a:pt x="7598" y="10532"/>
                    <a:pt x="7621" y="10485"/>
                  </a:cubicBezTo>
                  <a:cubicBezTo>
                    <a:pt x="7693" y="10318"/>
                    <a:pt x="7621" y="10175"/>
                    <a:pt x="7502" y="10128"/>
                  </a:cubicBezTo>
                  <a:lnTo>
                    <a:pt x="7074" y="9818"/>
                  </a:lnTo>
                  <a:cubicBezTo>
                    <a:pt x="7621" y="9651"/>
                    <a:pt x="8169" y="9366"/>
                    <a:pt x="8622" y="8961"/>
                  </a:cubicBezTo>
                  <a:cubicBezTo>
                    <a:pt x="9336" y="8318"/>
                    <a:pt x="9765" y="7413"/>
                    <a:pt x="9860" y="6460"/>
                  </a:cubicBezTo>
                  <a:cubicBezTo>
                    <a:pt x="9860" y="6365"/>
                    <a:pt x="9836" y="6317"/>
                    <a:pt x="9741" y="6270"/>
                  </a:cubicBezTo>
                  <a:lnTo>
                    <a:pt x="9360" y="6270"/>
                  </a:lnTo>
                  <a:lnTo>
                    <a:pt x="10432" y="4769"/>
                  </a:lnTo>
                  <a:lnTo>
                    <a:pt x="11503" y="6270"/>
                  </a:lnTo>
                  <a:lnTo>
                    <a:pt x="11170" y="6270"/>
                  </a:lnTo>
                  <a:cubicBezTo>
                    <a:pt x="11075" y="6270"/>
                    <a:pt x="11003" y="6341"/>
                    <a:pt x="11003" y="6436"/>
                  </a:cubicBezTo>
                  <a:cubicBezTo>
                    <a:pt x="10955" y="6770"/>
                    <a:pt x="10908" y="7127"/>
                    <a:pt x="10813" y="7437"/>
                  </a:cubicBezTo>
                  <a:cubicBezTo>
                    <a:pt x="10789" y="7532"/>
                    <a:pt x="10836" y="7627"/>
                    <a:pt x="10932" y="7651"/>
                  </a:cubicBezTo>
                  <a:cubicBezTo>
                    <a:pt x="10948" y="7655"/>
                    <a:pt x="10964" y="7657"/>
                    <a:pt x="10980" y="7657"/>
                  </a:cubicBezTo>
                  <a:cubicBezTo>
                    <a:pt x="11057" y="7657"/>
                    <a:pt x="11126" y="7611"/>
                    <a:pt x="11146" y="7532"/>
                  </a:cubicBezTo>
                  <a:cubicBezTo>
                    <a:pt x="11241" y="7222"/>
                    <a:pt x="11289" y="6936"/>
                    <a:pt x="11313" y="6603"/>
                  </a:cubicBezTo>
                  <a:lnTo>
                    <a:pt x="11598" y="6603"/>
                  </a:lnTo>
                  <a:cubicBezTo>
                    <a:pt x="11718" y="6603"/>
                    <a:pt x="11789" y="6555"/>
                    <a:pt x="11860" y="6436"/>
                  </a:cubicBezTo>
                  <a:cubicBezTo>
                    <a:pt x="11908" y="6222"/>
                    <a:pt x="11908" y="6103"/>
                    <a:pt x="11860" y="6008"/>
                  </a:cubicBezTo>
                  <a:lnTo>
                    <a:pt x="11336" y="5293"/>
                  </a:lnTo>
                  <a:cubicBezTo>
                    <a:pt x="11241" y="4150"/>
                    <a:pt x="10717" y="3079"/>
                    <a:pt x="9931" y="2245"/>
                  </a:cubicBezTo>
                  <a:cubicBezTo>
                    <a:pt x="9026" y="1292"/>
                    <a:pt x="7836" y="697"/>
                    <a:pt x="6526" y="578"/>
                  </a:cubicBezTo>
                  <a:lnTo>
                    <a:pt x="6526" y="292"/>
                  </a:lnTo>
                  <a:cubicBezTo>
                    <a:pt x="6526" y="221"/>
                    <a:pt x="6502" y="102"/>
                    <a:pt x="6407" y="54"/>
                  </a:cubicBezTo>
                  <a:cubicBezTo>
                    <a:pt x="6347" y="18"/>
                    <a:pt x="6288" y="1"/>
                    <a:pt x="622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4249" name="Google Shape;14249;p27"/>
          <p:cNvGrpSpPr/>
          <p:nvPr/>
        </p:nvGrpSpPr>
        <p:grpSpPr>
          <a:xfrm>
            <a:off x="4023373" y="1767816"/>
            <a:ext cx="358172" cy="355332"/>
            <a:chOff x="4176963" y="1931283"/>
            <a:chExt cx="299500" cy="297125"/>
          </a:xfrm>
        </p:grpSpPr>
        <p:sp>
          <p:nvSpPr>
            <p:cNvPr id="14250" name="Google Shape;14250;p27"/>
            <p:cNvSpPr/>
            <p:nvPr/>
          </p:nvSpPr>
          <p:spPr>
            <a:xfrm>
              <a:off x="4333563" y="1931283"/>
              <a:ext cx="142900" cy="294125"/>
            </a:xfrm>
            <a:custGeom>
              <a:avLst/>
              <a:gdLst/>
              <a:ahLst/>
              <a:cxnLst/>
              <a:rect l="l" t="t" r="r" b="b"/>
              <a:pathLst>
                <a:path w="5716" h="11765" extrusionOk="0">
                  <a:moveTo>
                    <a:pt x="357" y="1"/>
                  </a:moveTo>
                  <a:cubicBezTo>
                    <a:pt x="286" y="1"/>
                    <a:pt x="191" y="1"/>
                    <a:pt x="167" y="48"/>
                  </a:cubicBezTo>
                  <a:cubicBezTo>
                    <a:pt x="119" y="120"/>
                    <a:pt x="119" y="239"/>
                    <a:pt x="119" y="239"/>
                  </a:cubicBezTo>
                  <a:lnTo>
                    <a:pt x="119" y="1715"/>
                  </a:lnTo>
                  <a:cubicBezTo>
                    <a:pt x="119" y="1715"/>
                    <a:pt x="167" y="1930"/>
                    <a:pt x="310" y="1953"/>
                  </a:cubicBezTo>
                  <a:cubicBezTo>
                    <a:pt x="1238" y="2120"/>
                    <a:pt x="2096" y="2596"/>
                    <a:pt x="2691" y="3263"/>
                  </a:cubicBezTo>
                  <a:cubicBezTo>
                    <a:pt x="3334" y="3978"/>
                    <a:pt x="3691" y="4906"/>
                    <a:pt x="3691" y="5859"/>
                  </a:cubicBezTo>
                  <a:cubicBezTo>
                    <a:pt x="3691" y="7859"/>
                    <a:pt x="2191" y="9550"/>
                    <a:pt x="191" y="9788"/>
                  </a:cubicBezTo>
                  <a:cubicBezTo>
                    <a:pt x="72" y="9788"/>
                    <a:pt x="0" y="10026"/>
                    <a:pt x="0" y="10026"/>
                  </a:cubicBezTo>
                  <a:lnTo>
                    <a:pt x="0" y="11527"/>
                  </a:lnTo>
                  <a:cubicBezTo>
                    <a:pt x="0" y="11527"/>
                    <a:pt x="24" y="11646"/>
                    <a:pt x="48" y="11693"/>
                  </a:cubicBezTo>
                  <a:cubicBezTo>
                    <a:pt x="119" y="11717"/>
                    <a:pt x="143" y="11765"/>
                    <a:pt x="238" y="11765"/>
                  </a:cubicBezTo>
                  <a:lnTo>
                    <a:pt x="262" y="11765"/>
                  </a:lnTo>
                  <a:cubicBezTo>
                    <a:pt x="1334" y="11670"/>
                    <a:pt x="2382" y="11289"/>
                    <a:pt x="3263" y="10622"/>
                  </a:cubicBezTo>
                  <a:cubicBezTo>
                    <a:pt x="3358" y="10574"/>
                    <a:pt x="3358" y="10455"/>
                    <a:pt x="3286" y="10384"/>
                  </a:cubicBezTo>
                  <a:cubicBezTo>
                    <a:pt x="3261" y="10333"/>
                    <a:pt x="3215" y="10309"/>
                    <a:pt x="3167" y="10309"/>
                  </a:cubicBezTo>
                  <a:cubicBezTo>
                    <a:pt x="3125" y="10309"/>
                    <a:pt x="3081" y="10327"/>
                    <a:pt x="3048" y="10360"/>
                  </a:cubicBezTo>
                  <a:cubicBezTo>
                    <a:pt x="2262" y="10955"/>
                    <a:pt x="357" y="11384"/>
                    <a:pt x="357" y="11384"/>
                  </a:cubicBezTo>
                  <a:lnTo>
                    <a:pt x="357" y="10122"/>
                  </a:lnTo>
                  <a:cubicBezTo>
                    <a:pt x="357" y="10122"/>
                    <a:pt x="4120" y="9836"/>
                    <a:pt x="4072" y="5859"/>
                  </a:cubicBezTo>
                  <a:cubicBezTo>
                    <a:pt x="4049" y="4811"/>
                    <a:pt x="3691" y="3811"/>
                    <a:pt x="3024" y="3025"/>
                  </a:cubicBezTo>
                  <a:cubicBezTo>
                    <a:pt x="2382" y="2287"/>
                    <a:pt x="500" y="1596"/>
                    <a:pt x="500" y="1596"/>
                  </a:cubicBezTo>
                  <a:lnTo>
                    <a:pt x="500" y="310"/>
                  </a:lnTo>
                  <a:cubicBezTo>
                    <a:pt x="500" y="310"/>
                    <a:pt x="2334" y="358"/>
                    <a:pt x="3882" y="2144"/>
                  </a:cubicBezTo>
                  <a:cubicBezTo>
                    <a:pt x="4811" y="3168"/>
                    <a:pt x="5358" y="4478"/>
                    <a:pt x="5358" y="5835"/>
                  </a:cubicBezTo>
                  <a:cubicBezTo>
                    <a:pt x="5358" y="7335"/>
                    <a:pt x="4763" y="8764"/>
                    <a:pt x="3691" y="9812"/>
                  </a:cubicBezTo>
                  <a:cubicBezTo>
                    <a:pt x="3620" y="9884"/>
                    <a:pt x="3620" y="10003"/>
                    <a:pt x="3691" y="10050"/>
                  </a:cubicBezTo>
                  <a:cubicBezTo>
                    <a:pt x="3715" y="10086"/>
                    <a:pt x="3757" y="10104"/>
                    <a:pt x="3801" y="10104"/>
                  </a:cubicBezTo>
                  <a:cubicBezTo>
                    <a:pt x="3846" y="10104"/>
                    <a:pt x="3894" y="10086"/>
                    <a:pt x="3929" y="10050"/>
                  </a:cubicBezTo>
                  <a:cubicBezTo>
                    <a:pt x="5073" y="8931"/>
                    <a:pt x="5716" y="7431"/>
                    <a:pt x="5716" y="5788"/>
                  </a:cubicBezTo>
                  <a:cubicBezTo>
                    <a:pt x="5620" y="4454"/>
                    <a:pt x="5049" y="3073"/>
                    <a:pt x="4072" y="1953"/>
                  </a:cubicBezTo>
                  <a:cubicBezTo>
                    <a:pt x="3096" y="882"/>
                    <a:pt x="1786" y="215"/>
                    <a:pt x="3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51" name="Google Shape;14251;p27"/>
            <p:cNvSpPr/>
            <p:nvPr/>
          </p:nvSpPr>
          <p:spPr>
            <a:xfrm>
              <a:off x="4176963" y="1932483"/>
              <a:ext cx="142925" cy="295925"/>
            </a:xfrm>
            <a:custGeom>
              <a:avLst/>
              <a:gdLst/>
              <a:ahLst/>
              <a:cxnLst/>
              <a:rect l="l" t="t" r="r" b="b"/>
              <a:pathLst>
                <a:path w="5717" h="11837" extrusionOk="0">
                  <a:moveTo>
                    <a:pt x="5169" y="334"/>
                  </a:moveTo>
                  <a:lnTo>
                    <a:pt x="5169" y="1620"/>
                  </a:lnTo>
                  <a:cubicBezTo>
                    <a:pt x="4192" y="1786"/>
                    <a:pt x="3335" y="2310"/>
                    <a:pt x="2692" y="3049"/>
                  </a:cubicBezTo>
                  <a:cubicBezTo>
                    <a:pt x="2001" y="3811"/>
                    <a:pt x="1644" y="4835"/>
                    <a:pt x="1644" y="5882"/>
                  </a:cubicBezTo>
                  <a:cubicBezTo>
                    <a:pt x="1644" y="8026"/>
                    <a:pt x="3216" y="9836"/>
                    <a:pt x="5335" y="10121"/>
                  </a:cubicBezTo>
                  <a:lnTo>
                    <a:pt x="5335" y="11407"/>
                  </a:lnTo>
                  <a:cubicBezTo>
                    <a:pt x="4002" y="11264"/>
                    <a:pt x="2740" y="10645"/>
                    <a:pt x="1811" y="9621"/>
                  </a:cubicBezTo>
                  <a:cubicBezTo>
                    <a:pt x="858" y="8573"/>
                    <a:pt x="334" y="7240"/>
                    <a:pt x="334" y="5835"/>
                  </a:cubicBezTo>
                  <a:cubicBezTo>
                    <a:pt x="334" y="4477"/>
                    <a:pt x="834" y="3168"/>
                    <a:pt x="1787" y="2144"/>
                  </a:cubicBezTo>
                  <a:cubicBezTo>
                    <a:pt x="2692" y="1167"/>
                    <a:pt x="3883" y="524"/>
                    <a:pt x="5169" y="334"/>
                  </a:cubicBezTo>
                  <a:close/>
                  <a:moveTo>
                    <a:pt x="5264" y="0"/>
                  </a:moveTo>
                  <a:cubicBezTo>
                    <a:pt x="3835" y="191"/>
                    <a:pt x="2525" y="881"/>
                    <a:pt x="1549" y="1977"/>
                  </a:cubicBezTo>
                  <a:cubicBezTo>
                    <a:pt x="572" y="3072"/>
                    <a:pt x="1" y="4477"/>
                    <a:pt x="1" y="5906"/>
                  </a:cubicBezTo>
                  <a:cubicBezTo>
                    <a:pt x="1" y="7383"/>
                    <a:pt x="572" y="8812"/>
                    <a:pt x="1573" y="9931"/>
                  </a:cubicBezTo>
                  <a:cubicBezTo>
                    <a:pt x="2597" y="11026"/>
                    <a:pt x="3954" y="11669"/>
                    <a:pt x="5431" y="11836"/>
                  </a:cubicBezTo>
                  <a:lnTo>
                    <a:pt x="5454" y="11836"/>
                  </a:lnTo>
                  <a:cubicBezTo>
                    <a:pt x="5502" y="11836"/>
                    <a:pt x="5573" y="11788"/>
                    <a:pt x="5621" y="11765"/>
                  </a:cubicBezTo>
                  <a:cubicBezTo>
                    <a:pt x="5693" y="11717"/>
                    <a:pt x="5716" y="11645"/>
                    <a:pt x="5716" y="11598"/>
                  </a:cubicBezTo>
                  <a:lnTo>
                    <a:pt x="5716" y="10098"/>
                  </a:lnTo>
                  <a:cubicBezTo>
                    <a:pt x="5669" y="9931"/>
                    <a:pt x="5573" y="9812"/>
                    <a:pt x="5454" y="9812"/>
                  </a:cubicBezTo>
                  <a:cubicBezTo>
                    <a:pt x="3454" y="9574"/>
                    <a:pt x="1977" y="7859"/>
                    <a:pt x="1977" y="5882"/>
                  </a:cubicBezTo>
                  <a:cubicBezTo>
                    <a:pt x="1977" y="4930"/>
                    <a:pt x="2335" y="4001"/>
                    <a:pt x="2954" y="3287"/>
                  </a:cubicBezTo>
                  <a:cubicBezTo>
                    <a:pt x="3573" y="2572"/>
                    <a:pt x="4407" y="2096"/>
                    <a:pt x="5335" y="1977"/>
                  </a:cubicBezTo>
                  <a:cubicBezTo>
                    <a:pt x="5454" y="1953"/>
                    <a:pt x="5550" y="1858"/>
                    <a:pt x="5550" y="1739"/>
                  </a:cubicBezTo>
                  <a:lnTo>
                    <a:pt x="5550" y="238"/>
                  </a:lnTo>
                  <a:cubicBezTo>
                    <a:pt x="5550" y="191"/>
                    <a:pt x="5502" y="96"/>
                    <a:pt x="5454" y="72"/>
                  </a:cubicBezTo>
                  <a:cubicBezTo>
                    <a:pt x="5383" y="0"/>
                    <a:pt x="5335" y="0"/>
                    <a:pt x="526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52" name="Google Shape;14252;p27"/>
            <p:cNvSpPr/>
            <p:nvPr/>
          </p:nvSpPr>
          <p:spPr>
            <a:xfrm>
              <a:off x="4249013" y="2002733"/>
              <a:ext cx="153025" cy="153625"/>
            </a:xfrm>
            <a:custGeom>
              <a:avLst/>
              <a:gdLst/>
              <a:ahLst/>
              <a:cxnLst/>
              <a:rect l="l" t="t" r="r" b="b"/>
              <a:pathLst>
                <a:path w="6121" h="6145" extrusionOk="0">
                  <a:moveTo>
                    <a:pt x="3049" y="0"/>
                  </a:moveTo>
                  <a:cubicBezTo>
                    <a:pt x="2453" y="0"/>
                    <a:pt x="1882" y="167"/>
                    <a:pt x="1405" y="477"/>
                  </a:cubicBezTo>
                  <a:lnTo>
                    <a:pt x="1382" y="477"/>
                  </a:lnTo>
                  <a:cubicBezTo>
                    <a:pt x="1286" y="524"/>
                    <a:pt x="1263" y="620"/>
                    <a:pt x="1310" y="715"/>
                  </a:cubicBezTo>
                  <a:cubicBezTo>
                    <a:pt x="1353" y="772"/>
                    <a:pt x="1405" y="804"/>
                    <a:pt x="1456" y="804"/>
                  </a:cubicBezTo>
                  <a:cubicBezTo>
                    <a:pt x="1488" y="804"/>
                    <a:pt x="1520" y="791"/>
                    <a:pt x="1548" y="762"/>
                  </a:cubicBezTo>
                  <a:lnTo>
                    <a:pt x="1596" y="762"/>
                  </a:lnTo>
                  <a:cubicBezTo>
                    <a:pt x="2025" y="500"/>
                    <a:pt x="2501" y="358"/>
                    <a:pt x="3049" y="358"/>
                  </a:cubicBezTo>
                  <a:cubicBezTo>
                    <a:pt x="4525" y="358"/>
                    <a:pt x="5764" y="1572"/>
                    <a:pt x="5764" y="3049"/>
                  </a:cubicBezTo>
                  <a:cubicBezTo>
                    <a:pt x="5764" y="4549"/>
                    <a:pt x="4525" y="5763"/>
                    <a:pt x="3049" y="5763"/>
                  </a:cubicBezTo>
                  <a:cubicBezTo>
                    <a:pt x="1548" y="5763"/>
                    <a:pt x="334" y="4549"/>
                    <a:pt x="334" y="3049"/>
                  </a:cubicBezTo>
                  <a:cubicBezTo>
                    <a:pt x="334" y="2406"/>
                    <a:pt x="572" y="1786"/>
                    <a:pt x="1024" y="1263"/>
                  </a:cubicBezTo>
                  <a:cubicBezTo>
                    <a:pt x="1072" y="1215"/>
                    <a:pt x="1072" y="1096"/>
                    <a:pt x="1001" y="1024"/>
                  </a:cubicBezTo>
                  <a:cubicBezTo>
                    <a:pt x="971" y="1005"/>
                    <a:pt x="933" y="993"/>
                    <a:pt x="896" y="993"/>
                  </a:cubicBezTo>
                  <a:cubicBezTo>
                    <a:pt x="843" y="993"/>
                    <a:pt x="790" y="1016"/>
                    <a:pt x="762" y="1072"/>
                  </a:cubicBezTo>
                  <a:cubicBezTo>
                    <a:pt x="262" y="1620"/>
                    <a:pt x="0" y="2334"/>
                    <a:pt x="0" y="3096"/>
                  </a:cubicBezTo>
                  <a:cubicBezTo>
                    <a:pt x="0" y="4787"/>
                    <a:pt x="1382" y="6144"/>
                    <a:pt x="3072" y="6144"/>
                  </a:cubicBezTo>
                  <a:cubicBezTo>
                    <a:pt x="4739" y="6097"/>
                    <a:pt x="6121" y="4739"/>
                    <a:pt x="6121" y="3072"/>
                  </a:cubicBezTo>
                  <a:cubicBezTo>
                    <a:pt x="6121" y="1358"/>
                    <a:pt x="4739" y="0"/>
                    <a:pt x="30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53" name="Google Shape;14253;p27"/>
            <p:cNvSpPr/>
            <p:nvPr/>
          </p:nvSpPr>
          <p:spPr>
            <a:xfrm>
              <a:off x="4291888" y="2056308"/>
              <a:ext cx="66700" cy="8950"/>
            </a:xfrm>
            <a:custGeom>
              <a:avLst/>
              <a:gdLst/>
              <a:ahLst/>
              <a:cxnLst/>
              <a:rect l="l" t="t" r="r" b="b"/>
              <a:pathLst>
                <a:path w="2668" h="358" extrusionOk="0">
                  <a:moveTo>
                    <a:pt x="191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39"/>
                    <a:pt x="71" y="358"/>
                    <a:pt x="191" y="358"/>
                  </a:cubicBezTo>
                  <a:lnTo>
                    <a:pt x="2453" y="358"/>
                  </a:lnTo>
                  <a:cubicBezTo>
                    <a:pt x="2548" y="358"/>
                    <a:pt x="2620" y="286"/>
                    <a:pt x="2643" y="215"/>
                  </a:cubicBezTo>
                  <a:cubicBezTo>
                    <a:pt x="2667" y="96"/>
                    <a:pt x="2572" y="1"/>
                    <a:pt x="2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54" name="Google Shape;14254;p27"/>
            <p:cNvSpPr/>
            <p:nvPr/>
          </p:nvSpPr>
          <p:spPr>
            <a:xfrm>
              <a:off x="4291888" y="2074758"/>
              <a:ext cx="66700" cy="8975"/>
            </a:xfrm>
            <a:custGeom>
              <a:avLst/>
              <a:gdLst/>
              <a:ahLst/>
              <a:cxnLst/>
              <a:rect l="l" t="t" r="r" b="b"/>
              <a:pathLst>
                <a:path w="2668" h="359" extrusionOk="0">
                  <a:moveTo>
                    <a:pt x="191" y="1"/>
                  </a:moveTo>
                  <a:cubicBezTo>
                    <a:pt x="119" y="1"/>
                    <a:pt x="48" y="72"/>
                    <a:pt x="24" y="144"/>
                  </a:cubicBezTo>
                  <a:cubicBezTo>
                    <a:pt x="0" y="239"/>
                    <a:pt x="71" y="358"/>
                    <a:pt x="191" y="358"/>
                  </a:cubicBezTo>
                  <a:lnTo>
                    <a:pt x="2453" y="358"/>
                  </a:lnTo>
                  <a:cubicBezTo>
                    <a:pt x="2548" y="358"/>
                    <a:pt x="2620" y="310"/>
                    <a:pt x="2643" y="215"/>
                  </a:cubicBezTo>
                  <a:cubicBezTo>
                    <a:pt x="2667" y="96"/>
                    <a:pt x="2572" y="1"/>
                    <a:pt x="2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4255" name="Google Shape;14255;p27"/>
            <p:cNvSpPr/>
            <p:nvPr/>
          </p:nvSpPr>
          <p:spPr>
            <a:xfrm>
              <a:off x="4305563" y="2092633"/>
              <a:ext cx="38725" cy="8950"/>
            </a:xfrm>
            <a:custGeom>
              <a:avLst/>
              <a:gdLst/>
              <a:ahLst/>
              <a:cxnLst/>
              <a:rect l="l" t="t" r="r" b="b"/>
              <a:pathLst>
                <a:path w="1549" h="358" extrusionOk="0">
                  <a:moveTo>
                    <a:pt x="215" y="0"/>
                  </a:moveTo>
                  <a:cubicBezTo>
                    <a:pt x="96" y="0"/>
                    <a:pt x="1" y="96"/>
                    <a:pt x="25" y="215"/>
                  </a:cubicBezTo>
                  <a:cubicBezTo>
                    <a:pt x="72" y="310"/>
                    <a:pt x="120" y="358"/>
                    <a:pt x="215" y="358"/>
                  </a:cubicBezTo>
                  <a:lnTo>
                    <a:pt x="1358" y="358"/>
                  </a:lnTo>
                  <a:cubicBezTo>
                    <a:pt x="1430" y="358"/>
                    <a:pt x="1501" y="310"/>
                    <a:pt x="1525" y="215"/>
                  </a:cubicBezTo>
                  <a:cubicBezTo>
                    <a:pt x="1549" y="96"/>
                    <a:pt x="1477" y="0"/>
                    <a:pt x="13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4256" name="Google Shape;14256;p27"/>
          <p:cNvSpPr txBox="1"/>
          <p:nvPr/>
        </p:nvSpPr>
        <p:spPr>
          <a:xfrm>
            <a:off x="1048350" y="11586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1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rPr>
              <a:t>عناصر اینفوگرافیک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4257" name="Google Shape;14257;p27"/>
          <p:cNvSpPr txBox="1">
            <a:spLocks noGrp="1"/>
          </p:cNvSpPr>
          <p:nvPr>
            <p:ph type="title" idx="4294967295"/>
          </p:nvPr>
        </p:nvSpPr>
        <p:spPr>
          <a:xfrm>
            <a:off x="0" y="323850"/>
            <a:ext cx="7048500" cy="4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rgbClr val="00B050"/>
                </a:solidFill>
                <a:cs typeface="B Nazanin" panose="00000700000000000000" pitchFamily="2" charset="-78"/>
              </a:rPr>
              <a:t>نمادهای برتر</a:t>
            </a:r>
            <a:endParaRPr dirty="0">
              <a:solidFill>
                <a:srgbClr val="00B050"/>
              </a:solidFill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9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b="1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گزارش ماهانه رویای مدیر پروژه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31" name="Google Shape;231;p19"/>
          <p:cNvSpPr/>
          <p:nvPr/>
        </p:nvSpPr>
        <p:spPr>
          <a:xfrm>
            <a:off x="5299472" y="3035024"/>
            <a:ext cx="2284232" cy="1708631"/>
          </a:xfrm>
          <a:custGeom>
            <a:avLst/>
            <a:gdLst/>
            <a:ahLst/>
            <a:cxnLst/>
            <a:rect l="l" t="t" r="r" b="b"/>
            <a:pathLst>
              <a:path w="26043" h="26079" extrusionOk="0">
                <a:moveTo>
                  <a:pt x="3407" y="1"/>
                </a:moveTo>
                <a:cubicBezTo>
                  <a:pt x="1541" y="1"/>
                  <a:pt x="0" y="1542"/>
                  <a:pt x="0" y="3443"/>
                </a:cubicBezTo>
                <a:lnTo>
                  <a:pt x="0" y="22636"/>
                </a:lnTo>
                <a:cubicBezTo>
                  <a:pt x="0" y="24537"/>
                  <a:pt x="1541" y="26078"/>
                  <a:pt x="3407" y="26078"/>
                </a:cubicBezTo>
                <a:lnTo>
                  <a:pt x="22635" y="26078"/>
                </a:lnTo>
                <a:cubicBezTo>
                  <a:pt x="24501" y="26078"/>
                  <a:pt x="26042" y="24537"/>
                  <a:pt x="26042" y="22636"/>
                </a:cubicBezTo>
                <a:lnTo>
                  <a:pt x="26042" y="3443"/>
                </a:lnTo>
                <a:cubicBezTo>
                  <a:pt x="26042" y="1542"/>
                  <a:pt x="24501" y="1"/>
                  <a:pt x="22635" y="1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32" name="Google Shape;232;p19"/>
          <p:cNvSpPr/>
          <p:nvPr/>
        </p:nvSpPr>
        <p:spPr>
          <a:xfrm>
            <a:off x="6303398" y="3179332"/>
            <a:ext cx="350715" cy="341543"/>
          </a:xfrm>
          <a:custGeom>
            <a:avLst/>
            <a:gdLst/>
            <a:ahLst/>
            <a:cxnLst/>
            <a:rect l="l" t="t" r="r" b="b"/>
            <a:pathLst>
              <a:path w="5353" h="5213" extrusionOk="0">
                <a:moveTo>
                  <a:pt x="2095" y="2721"/>
                </a:moveTo>
                <a:cubicBezTo>
                  <a:pt x="2166" y="2721"/>
                  <a:pt x="2236" y="2721"/>
                  <a:pt x="2316" y="2756"/>
                </a:cubicBezTo>
                <a:lnTo>
                  <a:pt x="2051" y="3047"/>
                </a:lnTo>
                <a:cubicBezTo>
                  <a:pt x="2016" y="3082"/>
                  <a:pt x="2016" y="3126"/>
                  <a:pt x="2051" y="3161"/>
                </a:cubicBezTo>
                <a:cubicBezTo>
                  <a:pt x="2051" y="3196"/>
                  <a:pt x="2095" y="3196"/>
                  <a:pt x="2095" y="3196"/>
                </a:cubicBezTo>
                <a:cubicBezTo>
                  <a:pt x="2131" y="3196"/>
                  <a:pt x="2131" y="3196"/>
                  <a:pt x="2166" y="3161"/>
                </a:cubicBezTo>
                <a:lnTo>
                  <a:pt x="2421" y="2906"/>
                </a:lnTo>
                <a:cubicBezTo>
                  <a:pt x="2456" y="2976"/>
                  <a:pt x="2492" y="3012"/>
                  <a:pt x="2492" y="3126"/>
                </a:cubicBezTo>
                <a:cubicBezTo>
                  <a:pt x="2492" y="3346"/>
                  <a:pt x="2316" y="3487"/>
                  <a:pt x="2095" y="3487"/>
                </a:cubicBezTo>
                <a:cubicBezTo>
                  <a:pt x="1875" y="3487"/>
                  <a:pt x="1690" y="3346"/>
                  <a:pt x="1690" y="3126"/>
                </a:cubicBezTo>
                <a:cubicBezTo>
                  <a:pt x="1690" y="2906"/>
                  <a:pt x="1875" y="2721"/>
                  <a:pt x="2095" y="2721"/>
                </a:cubicBezTo>
                <a:close/>
                <a:moveTo>
                  <a:pt x="2095" y="1946"/>
                </a:moveTo>
                <a:cubicBezTo>
                  <a:pt x="2386" y="1946"/>
                  <a:pt x="2641" y="2061"/>
                  <a:pt x="2861" y="2246"/>
                </a:cubicBezTo>
                <a:lnTo>
                  <a:pt x="2421" y="2642"/>
                </a:lnTo>
                <a:cubicBezTo>
                  <a:pt x="2351" y="2571"/>
                  <a:pt x="2236" y="2536"/>
                  <a:pt x="2095" y="2536"/>
                </a:cubicBezTo>
                <a:cubicBezTo>
                  <a:pt x="1796" y="2536"/>
                  <a:pt x="1541" y="2791"/>
                  <a:pt x="1541" y="3126"/>
                </a:cubicBezTo>
                <a:cubicBezTo>
                  <a:pt x="1541" y="3417"/>
                  <a:pt x="1796" y="3672"/>
                  <a:pt x="2095" y="3672"/>
                </a:cubicBezTo>
                <a:cubicBezTo>
                  <a:pt x="2421" y="3672"/>
                  <a:pt x="2677" y="3417"/>
                  <a:pt x="2677" y="3126"/>
                </a:cubicBezTo>
                <a:cubicBezTo>
                  <a:pt x="2677" y="2976"/>
                  <a:pt x="2641" y="2862"/>
                  <a:pt x="2571" y="2756"/>
                </a:cubicBezTo>
                <a:lnTo>
                  <a:pt x="2976" y="2351"/>
                </a:lnTo>
                <a:cubicBezTo>
                  <a:pt x="3152" y="2571"/>
                  <a:pt x="3266" y="2827"/>
                  <a:pt x="3266" y="3126"/>
                </a:cubicBezTo>
                <a:cubicBezTo>
                  <a:pt x="3266" y="3742"/>
                  <a:pt x="2756" y="4262"/>
                  <a:pt x="2095" y="4262"/>
                </a:cubicBezTo>
                <a:cubicBezTo>
                  <a:pt x="1470" y="4262"/>
                  <a:pt x="951" y="3742"/>
                  <a:pt x="951" y="3126"/>
                </a:cubicBezTo>
                <a:cubicBezTo>
                  <a:pt x="951" y="2466"/>
                  <a:pt x="1470" y="1946"/>
                  <a:pt x="2095" y="1946"/>
                </a:cubicBezTo>
                <a:close/>
                <a:moveTo>
                  <a:pt x="2095" y="1180"/>
                </a:moveTo>
                <a:cubicBezTo>
                  <a:pt x="2606" y="1180"/>
                  <a:pt x="3046" y="1365"/>
                  <a:pt x="3416" y="1691"/>
                </a:cubicBezTo>
                <a:lnTo>
                  <a:pt x="2976" y="2096"/>
                </a:lnTo>
                <a:cubicBezTo>
                  <a:pt x="2756" y="1876"/>
                  <a:pt x="2421" y="1761"/>
                  <a:pt x="2095" y="1761"/>
                </a:cubicBezTo>
                <a:cubicBezTo>
                  <a:pt x="1356" y="1761"/>
                  <a:pt x="775" y="2351"/>
                  <a:pt x="775" y="3126"/>
                </a:cubicBezTo>
                <a:cubicBezTo>
                  <a:pt x="775" y="3857"/>
                  <a:pt x="1356" y="4447"/>
                  <a:pt x="2095" y="4447"/>
                </a:cubicBezTo>
                <a:cubicBezTo>
                  <a:pt x="2826" y="4447"/>
                  <a:pt x="3451" y="3857"/>
                  <a:pt x="3451" y="3126"/>
                </a:cubicBezTo>
                <a:cubicBezTo>
                  <a:pt x="3451" y="2756"/>
                  <a:pt x="3302" y="2466"/>
                  <a:pt x="3117" y="2246"/>
                </a:cubicBezTo>
                <a:lnTo>
                  <a:pt x="3522" y="1805"/>
                </a:lnTo>
                <a:cubicBezTo>
                  <a:pt x="3856" y="2166"/>
                  <a:pt x="4032" y="2607"/>
                  <a:pt x="4032" y="3126"/>
                </a:cubicBezTo>
                <a:cubicBezTo>
                  <a:pt x="4032" y="4183"/>
                  <a:pt x="3152" y="5028"/>
                  <a:pt x="2095" y="5028"/>
                </a:cubicBezTo>
                <a:cubicBezTo>
                  <a:pt x="1030" y="5028"/>
                  <a:pt x="185" y="4183"/>
                  <a:pt x="185" y="3126"/>
                </a:cubicBezTo>
                <a:cubicBezTo>
                  <a:pt x="185" y="2061"/>
                  <a:pt x="1030" y="1180"/>
                  <a:pt x="2095" y="1180"/>
                </a:cubicBezTo>
                <a:close/>
                <a:moveTo>
                  <a:pt x="4076" y="1"/>
                </a:moveTo>
                <a:cubicBezTo>
                  <a:pt x="4032" y="45"/>
                  <a:pt x="3997" y="80"/>
                  <a:pt x="4032" y="115"/>
                </a:cubicBezTo>
                <a:lnTo>
                  <a:pt x="4296" y="775"/>
                </a:lnTo>
                <a:lnTo>
                  <a:pt x="4112" y="995"/>
                </a:lnTo>
                <a:lnTo>
                  <a:pt x="3891" y="370"/>
                </a:lnTo>
                <a:cubicBezTo>
                  <a:pt x="3856" y="335"/>
                  <a:pt x="3812" y="300"/>
                  <a:pt x="3777" y="300"/>
                </a:cubicBezTo>
                <a:cubicBezTo>
                  <a:pt x="3707" y="335"/>
                  <a:pt x="3707" y="370"/>
                  <a:pt x="3707" y="406"/>
                </a:cubicBezTo>
                <a:lnTo>
                  <a:pt x="3962" y="1101"/>
                </a:lnTo>
                <a:lnTo>
                  <a:pt x="3522" y="1541"/>
                </a:lnTo>
                <a:cubicBezTo>
                  <a:pt x="3152" y="1216"/>
                  <a:pt x="2641" y="995"/>
                  <a:pt x="2095" y="995"/>
                </a:cubicBezTo>
                <a:cubicBezTo>
                  <a:pt x="951" y="995"/>
                  <a:pt x="0" y="1946"/>
                  <a:pt x="0" y="3126"/>
                </a:cubicBezTo>
                <a:cubicBezTo>
                  <a:pt x="0" y="4262"/>
                  <a:pt x="951" y="5213"/>
                  <a:pt x="2095" y="5213"/>
                </a:cubicBezTo>
                <a:cubicBezTo>
                  <a:pt x="3266" y="5213"/>
                  <a:pt x="4217" y="4262"/>
                  <a:pt x="4217" y="3126"/>
                </a:cubicBezTo>
                <a:cubicBezTo>
                  <a:pt x="4217" y="2571"/>
                  <a:pt x="3997" y="2061"/>
                  <a:pt x="3636" y="1691"/>
                </a:cubicBezTo>
                <a:lnTo>
                  <a:pt x="4032" y="1286"/>
                </a:lnTo>
                <a:cubicBezTo>
                  <a:pt x="4076" y="1321"/>
                  <a:pt x="4076" y="1321"/>
                  <a:pt x="4112" y="1321"/>
                </a:cubicBezTo>
                <a:lnTo>
                  <a:pt x="4957" y="1400"/>
                </a:lnTo>
                <a:cubicBezTo>
                  <a:pt x="4992" y="1400"/>
                  <a:pt x="5027" y="1400"/>
                  <a:pt x="5027" y="1321"/>
                </a:cubicBezTo>
                <a:cubicBezTo>
                  <a:pt x="5027" y="1286"/>
                  <a:pt x="4992" y="1251"/>
                  <a:pt x="4957" y="1251"/>
                </a:cubicBezTo>
                <a:lnTo>
                  <a:pt x="4182" y="1145"/>
                </a:lnTo>
                <a:lnTo>
                  <a:pt x="4402" y="925"/>
                </a:lnTo>
                <a:lnTo>
                  <a:pt x="5247" y="1031"/>
                </a:lnTo>
                <a:cubicBezTo>
                  <a:pt x="5282" y="1031"/>
                  <a:pt x="5353" y="995"/>
                  <a:pt x="5353" y="960"/>
                </a:cubicBezTo>
                <a:cubicBezTo>
                  <a:pt x="5353" y="881"/>
                  <a:pt x="5318" y="846"/>
                  <a:pt x="5282" y="846"/>
                </a:cubicBezTo>
                <a:lnTo>
                  <a:pt x="4552" y="775"/>
                </a:lnTo>
                <a:lnTo>
                  <a:pt x="4992" y="335"/>
                </a:lnTo>
                <a:cubicBezTo>
                  <a:pt x="5027" y="300"/>
                  <a:pt x="5027" y="265"/>
                  <a:pt x="4992" y="221"/>
                </a:cubicBezTo>
                <a:cubicBezTo>
                  <a:pt x="4974" y="203"/>
                  <a:pt x="4955" y="194"/>
                  <a:pt x="4935" y="194"/>
                </a:cubicBezTo>
                <a:cubicBezTo>
                  <a:pt x="4915" y="194"/>
                  <a:pt x="4895" y="203"/>
                  <a:pt x="4878" y="221"/>
                </a:cubicBezTo>
                <a:lnTo>
                  <a:pt x="4437" y="661"/>
                </a:lnTo>
                <a:lnTo>
                  <a:pt x="4182" y="45"/>
                </a:lnTo>
                <a:cubicBezTo>
                  <a:pt x="4182" y="1"/>
                  <a:pt x="4147" y="1"/>
                  <a:pt x="4076" y="1"/>
                </a:cubicBezTo>
                <a:close/>
              </a:path>
            </a:pathLst>
          </a:custGeom>
          <a:solidFill>
            <a:srgbClr val="1C3B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33" name="Google Shape;233;p19"/>
          <p:cNvSpPr/>
          <p:nvPr/>
        </p:nvSpPr>
        <p:spPr>
          <a:xfrm>
            <a:off x="5299472" y="1124125"/>
            <a:ext cx="2284232" cy="1709155"/>
          </a:xfrm>
          <a:custGeom>
            <a:avLst/>
            <a:gdLst/>
            <a:ahLst/>
            <a:cxnLst/>
            <a:rect l="l" t="t" r="r" b="b"/>
            <a:pathLst>
              <a:path w="26043" h="26087" extrusionOk="0">
                <a:moveTo>
                  <a:pt x="3407" y="1"/>
                </a:moveTo>
                <a:cubicBezTo>
                  <a:pt x="1541" y="1"/>
                  <a:pt x="0" y="1541"/>
                  <a:pt x="0" y="3452"/>
                </a:cubicBezTo>
                <a:lnTo>
                  <a:pt x="0" y="22635"/>
                </a:lnTo>
                <a:cubicBezTo>
                  <a:pt x="0" y="24546"/>
                  <a:pt x="1541" y="26087"/>
                  <a:pt x="3407" y="26087"/>
                </a:cubicBezTo>
                <a:lnTo>
                  <a:pt x="22635" y="26087"/>
                </a:lnTo>
                <a:cubicBezTo>
                  <a:pt x="24501" y="26087"/>
                  <a:pt x="26042" y="24546"/>
                  <a:pt x="26042" y="22635"/>
                </a:cubicBezTo>
                <a:lnTo>
                  <a:pt x="26042" y="3452"/>
                </a:lnTo>
                <a:cubicBezTo>
                  <a:pt x="26042" y="1541"/>
                  <a:pt x="24501" y="1"/>
                  <a:pt x="22635" y="1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234" name="Google Shape;234;p19"/>
          <p:cNvGrpSpPr/>
          <p:nvPr/>
        </p:nvGrpSpPr>
        <p:grpSpPr>
          <a:xfrm>
            <a:off x="6303406" y="1415375"/>
            <a:ext cx="276353" cy="235404"/>
            <a:chOff x="6074806" y="1283275"/>
            <a:chExt cx="276353" cy="235404"/>
          </a:xfrm>
        </p:grpSpPr>
        <p:sp>
          <p:nvSpPr>
            <p:cNvPr id="235" name="Google Shape;235;p19"/>
            <p:cNvSpPr/>
            <p:nvPr/>
          </p:nvSpPr>
          <p:spPr>
            <a:xfrm>
              <a:off x="6074806" y="1283275"/>
              <a:ext cx="276353" cy="235404"/>
            </a:xfrm>
            <a:custGeom>
              <a:avLst/>
              <a:gdLst/>
              <a:ahLst/>
              <a:cxnLst/>
              <a:rect l="l" t="t" r="r" b="b"/>
              <a:pathLst>
                <a:path w="4218" h="3593" extrusionOk="0">
                  <a:moveTo>
                    <a:pt x="2818" y="221"/>
                  </a:moveTo>
                  <a:lnTo>
                    <a:pt x="2818" y="547"/>
                  </a:lnTo>
                  <a:lnTo>
                    <a:pt x="1902" y="547"/>
                  </a:lnTo>
                  <a:lnTo>
                    <a:pt x="1902" y="221"/>
                  </a:lnTo>
                  <a:close/>
                  <a:moveTo>
                    <a:pt x="3998" y="767"/>
                  </a:moveTo>
                  <a:lnTo>
                    <a:pt x="3998" y="3373"/>
                  </a:lnTo>
                  <a:lnTo>
                    <a:pt x="221" y="3373"/>
                  </a:lnTo>
                  <a:lnTo>
                    <a:pt x="221" y="767"/>
                  </a:lnTo>
                  <a:close/>
                  <a:moveTo>
                    <a:pt x="1832" y="1"/>
                  </a:moveTo>
                  <a:cubicBezTo>
                    <a:pt x="1762" y="1"/>
                    <a:pt x="1718" y="36"/>
                    <a:pt x="1718" y="107"/>
                  </a:cubicBezTo>
                  <a:lnTo>
                    <a:pt x="1718" y="547"/>
                  </a:lnTo>
                  <a:lnTo>
                    <a:pt x="1172" y="547"/>
                  </a:lnTo>
                  <a:lnTo>
                    <a:pt x="1172" y="476"/>
                  </a:lnTo>
                  <a:cubicBezTo>
                    <a:pt x="1172" y="441"/>
                    <a:pt x="1136" y="362"/>
                    <a:pt x="1057" y="362"/>
                  </a:cubicBezTo>
                  <a:lnTo>
                    <a:pt x="696" y="362"/>
                  </a:lnTo>
                  <a:cubicBezTo>
                    <a:pt x="617" y="362"/>
                    <a:pt x="582" y="441"/>
                    <a:pt x="582" y="476"/>
                  </a:cubicBezTo>
                  <a:lnTo>
                    <a:pt x="582" y="547"/>
                  </a:lnTo>
                  <a:lnTo>
                    <a:pt x="106" y="547"/>
                  </a:lnTo>
                  <a:cubicBezTo>
                    <a:pt x="71" y="547"/>
                    <a:pt x="1" y="617"/>
                    <a:pt x="1" y="661"/>
                  </a:cubicBezTo>
                  <a:lnTo>
                    <a:pt x="1" y="3479"/>
                  </a:lnTo>
                  <a:cubicBezTo>
                    <a:pt x="1" y="3558"/>
                    <a:pt x="71" y="3593"/>
                    <a:pt x="106" y="3593"/>
                  </a:cubicBezTo>
                  <a:lnTo>
                    <a:pt x="4103" y="3593"/>
                  </a:lnTo>
                  <a:cubicBezTo>
                    <a:pt x="4183" y="3593"/>
                    <a:pt x="4218" y="3558"/>
                    <a:pt x="4218" y="3479"/>
                  </a:cubicBezTo>
                  <a:lnTo>
                    <a:pt x="4218" y="661"/>
                  </a:lnTo>
                  <a:cubicBezTo>
                    <a:pt x="4218" y="617"/>
                    <a:pt x="4183" y="547"/>
                    <a:pt x="4103" y="547"/>
                  </a:cubicBezTo>
                  <a:lnTo>
                    <a:pt x="3003" y="547"/>
                  </a:lnTo>
                  <a:lnTo>
                    <a:pt x="3003" y="107"/>
                  </a:lnTo>
                  <a:cubicBezTo>
                    <a:pt x="3003" y="36"/>
                    <a:pt x="2968" y="1"/>
                    <a:pt x="2897" y="1"/>
                  </a:cubicBezTo>
                  <a:close/>
                </a:path>
              </a:pathLst>
            </a:custGeom>
            <a:solidFill>
              <a:srgbClr val="1C3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36" name="Google Shape;236;p19"/>
            <p:cNvSpPr/>
            <p:nvPr/>
          </p:nvSpPr>
          <p:spPr>
            <a:xfrm>
              <a:off x="6187297" y="1355409"/>
              <a:ext cx="129856" cy="129856"/>
            </a:xfrm>
            <a:custGeom>
              <a:avLst/>
              <a:gdLst/>
              <a:ahLst/>
              <a:cxnLst/>
              <a:rect l="l" t="t" r="r" b="b"/>
              <a:pathLst>
                <a:path w="1982" h="1982" extrusionOk="0">
                  <a:moveTo>
                    <a:pt x="995" y="221"/>
                  </a:moveTo>
                  <a:cubicBezTo>
                    <a:pt x="1436" y="221"/>
                    <a:pt x="1761" y="546"/>
                    <a:pt x="1761" y="986"/>
                  </a:cubicBezTo>
                  <a:cubicBezTo>
                    <a:pt x="1761" y="1427"/>
                    <a:pt x="1436" y="1761"/>
                    <a:pt x="995" y="1761"/>
                  </a:cubicBezTo>
                  <a:cubicBezTo>
                    <a:pt x="555" y="1761"/>
                    <a:pt x="185" y="1427"/>
                    <a:pt x="185" y="986"/>
                  </a:cubicBezTo>
                  <a:cubicBezTo>
                    <a:pt x="185" y="546"/>
                    <a:pt x="555" y="221"/>
                    <a:pt x="995" y="221"/>
                  </a:cubicBezTo>
                  <a:close/>
                  <a:moveTo>
                    <a:pt x="995" y="0"/>
                  </a:moveTo>
                  <a:cubicBezTo>
                    <a:pt x="441" y="0"/>
                    <a:pt x="1" y="441"/>
                    <a:pt x="1" y="986"/>
                  </a:cubicBezTo>
                  <a:cubicBezTo>
                    <a:pt x="1" y="1541"/>
                    <a:pt x="441" y="1981"/>
                    <a:pt x="995" y="1981"/>
                  </a:cubicBezTo>
                  <a:cubicBezTo>
                    <a:pt x="1541" y="1981"/>
                    <a:pt x="1981" y="1541"/>
                    <a:pt x="1981" y="986"/>
                  </a:cubicBezTo>
                  <a:cubicBezTo>
                    <a:pt x="1981" y="441"/>
                    <a:pt x="1541" y="0"/>
                    <a:pt x="995" y="0"/>
                  </a:cubicBezTo>
                  <a:close/>
                </a:path>
              </a:pathLst>
            </a:custGeom>
            <a:solidFill>
              <a:srgbClr val="1C3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37" name="Google Shape;237;p19"/>
            <p:cNvSpPr/>
            <p:nvPr/>
          </p:nvSpPr>
          <p:spPr>
            <a:xfrm>
              <a:off x="6219006" y="1386529"/>
              <a:ext cx="66959" cy="67024"/>
            </a:xfrm>
            <a:custGeom>
              <a:avLst/>
              <a:gdLst/>
              <a:ahLst/>
              <a:cxnLst/>
              <a:rect l="l" t="t" r="r" b="b"/>
              <a:pathLst>
                <a:path w="1022" h="1023" extrusionOk="0">
                  <a:moveTo>
                    <a:pt x="511" y="221"/>
                  </a:moveTo>
                  <a:cubicBezTo>
                    <a:pt x="661" y="221"/>
                    <a:pt x="802" y="327"/>
                    <a:pt x="802" y="511"/>
                  </a:cubicBezTo>
                  <a:cubicBezTo>
                    <a:pt x="802" y="696"/>
                    <a:pt x="661" y="802"/>
                    <a:pt x="511" y="802"/>
                  </a:cubicBezTo>
                  <a:cubicBezTo>
                    <a:pt x="327" y="802"/>
                    <a:pt x="177" y="696"/>
                    <a:pt x="177" y="511"/>
                  </a:cubicBezTo>
                  <a:cubicBezTo>
                    <a:pt x="177" y="327"/>
                    <a:pt x="327" y="221"/>
                    <a:pt x="511" y="221"/>
                  </a:cubicBezTo>
                  <a:close/>
                  <a:moveTo>
                    <a:pt x="511" y="1"/>
                  </a:moveTo>
                  <a:cubicBezTo>
                    <a:pt x="221" y="1"/>
                    <a:pt x="1" y="221"/>
                    <a:pt x="1" y="511"/>
                  </a:cubicBezTo>
                  <a:cubicBezTo>
                    <a:pt x="1" y="802"/>
                    <a:pt x="221" y="1022"/>
                    <a:pt x="511" y="1022"/>
                  </a:cubicBezTo>
                  <a:cubicBezTo>
                    <a:pt x="802" y="1022"/>
                    <a:pt x="1022" y="802"/>
                    <a:pt x="1022" y="511"/>
                  </a:cubicBezTo>
                  <a:cubicBezTo>
                    <a:pt x="1022" y="221"/>
                    <a:pt x="802" y="1"/>
                    <a:pt x="511" y="1"/>
                  </a:cubicBezTo>
                  <a:close/>
                </a:path>
              </a:pathLst>
            </a:custGeom>
            <a:solidFill>
              <a:srgbClr val="1C3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38" name="Google Shape;238;p19"/>
            <p:cNvSpPr/>
            <p:nvPr/>
          </p:nvSpPr>
          <p:spPr>
            <a:xfrm>
              <a:off x="6103633" y="1345581"/>
              <a:ext cx="62373" cy="43373"/>
            </a:xfrm>
            <a:custGeom>
              <a:avLst/>
              <a:gdLst/>
              <a:ahLst/>
              <a:cxnLst/>
              <a:rect l="l" t="t" r="r" b="b"/>
              <a:pathLst>
                <a:path w="952" h="662" extrusionOk="0">
                  <a:moveTo>
                    <a:pt x="732" y="221"/>
                  </a:moveTo>
                  <a:lnTo>
                    <a:pt x="732" y="476"/>
                  </a:lnTo>
                  <a:lnTo>
                    <a:pt x="221" y="476"/>
                  </a:lnTo>
                  <a:lnTo>
                    <a:pt x="221" y="221"/>
                  </a:lnTo>
                  <a:close/>
                  <a:moveTo>
                    <a:pt x="107" y="1"/>
                  </a:moveTo>
                  <a:cubicBezTo>
                    <a:pt x="36" y="1"/>
                    <a:pt x="1" y="71"/>
                    <a:pt x="1" y="106"/>
                  </a:cubicBezTo>
                  <a:lnTo>
                    <a:pt x="1" y="547"/>
                  </a:lnTo>
                  <a:cubicBezTo>
                    <a:pt x="1" y="626"/>
                    <a:pt x="36" y="661"/>
                    <a:pt x="107" y="661"/>
                  </a:cubicBezTo>
                  <a:lnTo>
                    <a:pt x="837" y="661"/>
                  </a:lnTo>
                  <a:cubicBezTo>
                    <a:pt x="917" y="661"/>
                    <a:pt x="952" y="626"/>
                    <a:pt x="952" y="547"/>
                  </a:cubicBezTo>
                  <a:lnTo>
                    <a:pt x="952" y="106"/>
                  </a:lnTo>
                  <a:cubicBezTo>
                    <a:pt x="952" y="71"/>
                    <a:pt x="917" y="1"/>
                    <a:pt x="837" y="1"/>
                  </a:cubicBezTo>
                  <a:close/>
                </a:path>
              </a:pathLst>
            </a:custGeom>
            <a:solidFill>
              <a:srgbClr val="1C3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239" name="Google Shape;239;p19"/>
          <p:cNvSpPr/>
          <p:nvPr/>
        </p:nvSpPr>
        <p:spPr>
          <a:xfrm>
            <a:off x="1564144" y="1121825"/>
            <a:ext cx="2281830" cy="1706272"/>
          </a:xfrm>
          <a:custGeom>
            <a:avLst/>
            <a:gdLst/>
            <a:ahLst/>
            <a:cxnLst/>
            <a:rect l="l" t="t" r="r" b="b"/>
            <a:pathLst>
              <a:path w="26052" h="26043" extrusionOk="0">
                <a:moveTo>
                  <a:pt x="3416" y="0"/>
                </a:moveTo>
                <a:cubicBezTo>
                  <a:pt x="1541" y="0"/>
                  <a:pt x="0" y="1506"/>
                  <a:pt x="0" y="3416"/>
                </a:cubicBezTo>
                <a:lnTo>
                  <a:pt x="0" y="22600"/>
                </a:lnTo>
                <a:cubicBezTo>
                  <a:pt x="0" y="24502"/>
                  <a:pt x="1541" y="26042"/>
                  <a:pt x="3416" y="26042"/>
                </a:cubicBezTo>
                <a:lnTo>
                  <a:pt x="22635" y="26042"/>
                </a:lnTo>
                <a:cubicBezTo>
                  <a:pt x="24510" y="26042"/>
                  <a:pt x="26051" y="24502"/>
                  <a:pt x="26051" y="22600"/>
                </a:cubicBezTo>
                <a:lnTo>
                  <a:pt x="26051" y="3416"/>
                </a:lnTo>
                <a:cubicBezTo>
                  <a:pt x="26051" y="1506"/>
                  <a:pt x="24510" y="0"/>
                  <a:pt x="22635" y="0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240" name="Google Shape;240;p19"/>
          <p:cNvGrpSpPr/>
          <p:nvPr/>
        </p:nvGrpSpPr>
        <p:grpSpPr>
          <a:xfrm>
            <a:off x="2583484" y="1397475"/>
            <a:ext cx="233042" cy="283822"/>
            <a:chOff x="2812084" y="1259100"/>
            <a:chExt cx="233042" cy="283822"/>
          </a:xfrm>
        </p:grpSpPr>
        <p:sp>
          <p:nvSpPr>
            <p:cNvPr id="241" name="Google Shape;241;p19"/>
            <p:cNvSpPr/>
            <p:nvPr/>
          </p:nvSpPr>
          <p:spPr>
            <a:xfrm>
              <a:off x="2812084" y="1259100"/>
              <a:ext cx="72135" cy="283822"/>
            </a:xfrm>
            <a:custGeom>
              <a:avLst/>
              <a:gdLst/>
              <a:ahLst/>
              <a:cxnLst/>
              <a:rect l="l" t="t" r="r" b="b"/>
              <a:pathLst>
                <a:path w="1101" h="4332" extrusionOk="0">
                  <a:moveTo>
                    <a:pt x="625" y="185"/>
                  </a:moveTo>
                  <a:cubicBezTo>
                    <a:pt x="660" y="185"/>
                    <a:pt x="731" y="256"/>
                    <a:pt x="731" y="326"/>
                  </a:cubicBezTo>
                  <a:lnTo>
                    <a:pt x="731" y="2712"/>
                  </a:lnTo>
                  <a:lnTo>
                    <a:pt x="370" y="2712"/>
                  </a:lnTo>
                  <a:lnTo>
                    <a:pt x="370" y="326"/>
                  </a:lnTo>
                  <a:cubicBezTo>
                    <a:pt x="370" y="256"/>
                    <a:pt x="440" y="185"/>
                    <a:pt x="475" y="185"/>
                  </a:cubicBezTo>
                  <a:close/>
                  <a:moveTo>
                    <a:pt x="845" y="2932"/>
                  </a:moveTo>
                  <a:cubicBezTo>
                    <a:pt x="880" y="2932"/>
                    <a:pt x="916" y="2967"/>
                    <a:pt x="916" y="3011"/>
                  </a:cubicBezTo>
                  <a:lnTo>
                    <a:pt x="916" y="3082"/>
                  </a:lnTo>
                  <a:cubicBezTo>
                    <a:pt x="916" y="3117"/>
                    <a:pt x="880" y="3152"/>
                    <a:pt x="845" y="3152"/>
                  </a:cubicBezTo>
                  <a:lnTo>
                    <a:pt x="255" y="3152"/>
                  </a:lnTo>
                  <a:cubicBezTo>
                    <a:pt x="220" y="3152"/>
                    <a:pt x="185" y="3117"/>
                    <a:pt x="185" y="3082"/>
                  </a:cubicBezTo>
                  <a:lnTo>
                    <a:pt x="185" y="3011"/>
                  </a:lnTo>
                  <a:cubicBezTo>
                    <a:pt x="185" y="2967"/>
                    <a:pt x="220" y="2932"/>
                    <a:pt x="255" y="2932"/>
                  </a:cubicBezTo>
                  <a:close/>
                  <a:moveTo>
                    <a:pt x="731" y="3372"/>
                  </a:moveTo>
                  <a:lnTo>
                    <a:pt x="731" y="3997"/>
                  </a:lnTo>
                  <a:cubicBezTo>
                    <a:pt x="731" y="4068"/>
                    <a:pt x="660" y="4112"/>
                    <a:pt x="625" y="4112"/>
                  </a:cubicBezTo>
                  <a:lnTo>
                    <a:pt x="475" y="4112"/>
                  </a:lnTo>
                  <a:cubicBezTo>
                    <a:pt x="440" y="4112"/>
                    <a:pt x="370" y="4068"/>
                    <a:pt x="370" y="3997"/>
                  </a:cubicBezTo>
                  <a:lnTo>
                    <a:pt x="370" y="3372"/>
                  </a:lnTo>
                  <a:close/>
                  <a:moveTo>
                    <a:pt x="475" y="0"/>
                  </a:moveTo>
                  <a:cubicBezTo>
                    <a:pt x="291" y="0"/>
                    <a:pt x="150" y="150"/>
                    <a:pt x="150" y="326"/>
                  </a:cubicBezTo>
                  <a:lnTo>
                    <a:pt x="150" y="2747"/>
                  </a:lnTo>
                  <a:cubicBezTo>
                    <a:pt x="70" y="2791"/>
                    <a:pt x="0" y="2897"/>
                    <a:pt x="0" y="3011"/>
                  </a:cubicBezTo>
                  <a:lnTo>
                    <a:pt x="0" y="3082"/>
                  </a:lnTo>
                  <a:cubicBezTo>
                    <a:pt x="0" y="3187"/>
                    <a:pt x="70" y="3302"/>
                    <a:pt x="150" y="3337"/>
                  </a:cubicBezTo>
                  <a:lnTo>
                    <a:pt x="150" y="3997"/>
                  </a:lnTo>
                  <a:cubicBezTo>
                    <a:pt x="150" y="4182"/>
                    <a:pt x="291" y="4332"/>
                    <a:pt x="475" y="4332"/>
                  </a:cubicBezTo>
                  <a:lnTo>
                    <a:pt x="625" y="4332"/>
                  </a:lnTo>
                  <a:cubicBezTo>
                    <a:pt x="810" y="4332"/>
                    <a:pt x="951" y="4182"/>
                    <a:pt x="951" y="3997"/>
                  </a:cubicBezTo>
                  <a:lnTo>
                    <a:pt x="951" y="3337"/>
                  </a:lnTo>
                  <a:cubicBezTo>
                    <a:pt x="1030" y="3302"/>
                    <a:pt x="1100" y="3187"/>
                    <a:pt x="1100" y="3082"/>
                  </a:cubicBezTo>
                  <a:lnTo>
                    <a:pt x="1100" y="3011"/>
                  </a:lnTo>
                  <a:cubicBezTo>
                    <a:pt x="1100" y="2897"/>
                    <a:pt x="1030" y="2791"/>
                    <a:pt x="951" y="2747"/>
                  </a:cubicBezTo>
                  <a:lnTo>
                    <a:pt x="951" y="326"/>
                  </a:lnTo>
                  <a:cubicBezTo>
                    <a:pt x="951" y="150"/>
                    <a:pt x="810" y="0"/>
                    <a:pt x="625" y="0"/>
                  </a:cubicBezTo>
                  <a:close/>
                </a:path>
              </a:pathLst>
            </a:custGeom>
            <a:solidFill>
              <a:srgbClr val="1C3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42" name="Google Shape;242;p19"/>
            <p:cNvSpPr/>
            <p:nvPr/>
          </p:nvSpPr>
          <p:spPr>
            <a:xfrm>
              <a:off x="2888738" y="1259100"/>
              <a:ext cx="75083" cy="283822"/>
            </a:xfrm>
            <a:custGeom>
              <a:avLst/>
              <a:gdLst/>
              <a:ahLst/>
              <a:cxnLst/>
              <a:rect l="l" t="t" r="r" b="b"/>
              <a:pathLst>
                <a:path w="1146" h="4332" extrusionOk="0">
                  <a:moveTo>
                    <a:pt x="626" y="185"/>
                  </a:moveTo>
                  <a:cubicBezTo>
                    <a:pt x="705" y="185"/>
                    <a:pt x="776" y="256"/>
                    <a:pt x="776" y="326"/>
                  </a:cubicBezTo>
                  <a:lnTo>
                    <a:pt x="776" y="1761"/>
                  </a:lnTo>
                  <a:lnTo>
                    <a:pt x="406" y="1761"/>
                  </a:lnTo>
                  <a:lnTo>
                    <a:pt x="406" y="326"/>
                  </a:lnTo>
                  <a:cubicBezTo>
                    <a:pt x="406" y="256"/>
                    <a:pt x="441" y="185"/>
                    <a:pt x="520" y="185"/>
                  </a:cubicBezTo>
                  <a:close/>
                  <a:moveTo>
                    <a:pt x="846" y="1981"/>
                  </a:moveTo>
                  <a:cubicBezTo>
                    <a:pt x="881" y="1981"/>
                    <a:pt x="925" y="2016"/>
                    <a:pt x="925" y="2052"/>
                  </a:cubicBezTo>
                  <a:lnTo>
                    <a:pt x="925" y="2131"/>
                  </a:lnTo>
                  <a:cubicBezTo>
                    <a:pt x="925" y="2166"/>
                    <a:pt x="881" y="2201"/>
                    <a:pt x="846" y="2201"/>
                  </a:cubicBezTo>
                  <a:lnTo>
                    <a:pt x="265" y="2201"/>
                  </a:lnTo>
                  <a:cubicBezTo>
                    <a:pt x="221" y="2201"/>
                    <a:pt x="221" y="2166"/>
                    <a:pt x="221" y="2131"/>
                  </a:cubicBezTo>
                  <a:lnTo>
                    <a:pt x="221" y="2052"/>
                  </a:lnTo>
                  <a:cubicBezTo>
                    <a:pt x="221" y="2016"/>
                    <a:pt x="221" y="1981"/>
                    <a:pt x="265" y="1981"/>
                  </a:cubicBezTo>
                  <a:close/>
                  <a:moveTo>
                    <a:pt x="776" y="2421"/>
                  </a:moveTo>
                  <a:lnTo>
                    <a:pt x="776" y="3997"/>
                  </a:lnTo>
                  <a:cubicBezTo>
                    <a:pt x="776" y="4068"/>
                    <a:pt x="705" y="4112"/>
                    <a:pt x="626" y="4112"/>
                  </a:cubicBezTo>
                  <a:lnTo>
                    <a:pt x="520" y="4112"/>
                  </a:lnTo>
                  <a:cubicBezTo>
                    <a:pt x="441" y="4112"/>
                    <a:pt x="406" y="4068"/>
                    <a:pt x="406" y="3997"/>
                  </a:cubicBezTo>
                  <a:lnTo>
                    <a:pt x="406" y="2421"/>
                  </a:lnTo>
                  <a:close/>
                  <a:moveTo>
                    <a:pt x="520" y="0"/>
                  </a:moveTo>
                  <a:cubicBezTo>
                    <a:pt x="335" y="0"/>
                    <a:pt x="186" y="150"/>
                    <a:pt x="186" y="326"/>
                  </a:cubicBezTo>
                  <a:lnTo>
                    <a:pt x="186" y="1796"/>
                  </a:lnTo>
                  <a:cubicBezTo>
                    <a:pt x="80" y="1831"/>
                    <a:pt x="1" y="1911"/>
                    <a:pt x="1" y="2052"/>
                  </a:cubicBezTo>
                  <a:lnTo>
                    <a:pt x="1" y="2131"/>
                  </a:lnTo>
                  <a:cubicBezTo>
                    <a:pt x="1" y="2236"/>
                    <a:pt x="80" y="2351"/>
                    <a:pt x="186" y="2386"/>
                  </a:cubicBezTo>
                  <a:lnTo>
                    <a:pt x="186" y="3997"/>
                  </a:lnTo>
                  <a:cubicBezTo>
                    <a:pt x="186" y="4182"/>
                    <a:pt x="335" y="4332"/>
                    <a:pt x="520" y="4332"/>
                  </a:cubicBezTo>
                  <a:lnTo>
                    <a:pt x="626" y="4332"/>
                  </a:lnTo>
                  <a:cubicBezTo>
                    <a:pt x="811" y="4332"/>
                    <a:pt x="961" y="4182"/>
                    <a:pt x="961" y="3997"/>
                  </a:cubicBezTo>
                  <a:lnTo>
                    <a:pt x="961" y="2386"/>
                  </a:lnTo>
                  <a:cubicBezTo>
                    <a:pt x="1066" y="2351"/>
                    <a:pt x="1145" y="2236"/>
                    <a:pt x="1145" y="2131"/>
                  </a:cubicBezTo>
                  <a:lnTo>
                    <a:pt x="1145" y="2052"/>
                  </a:lnTo>
                  <a:cubicBezTo>
                    <a:pt x="1145" y="1946"/>
                    <a:pt x="1066" y="1831"/>
                    <a:pt x="961" y="1796"/>
                  </a:cubicBezTo>
                  <a:lnTo>
                    <a:pt x="961" y="326"/>
                  </a:lnTo>
                  <a:cubicBezTo>
                    <a:pt x="961" y="150"/>
                    <a:pt x="811" y="0"/>
                    <a:pt x="626" y="0"/>
                  </a:cubicBezTo>
                  <a:close/>
                </a:path>
              </a:pathLst>
            </a:custGeom>
            <a:solidFill>
              <a:srgbClr val="1C3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43" name="Google Shape;243;p19"/>
            <p:cNvSpPr/>
            <p:nvPr/>
          </p:nvSpPr>
          <p:spPr>
            <a:xfrm>
              <a:off x="2970698" y="1259100"/>
              <a:ext cx="74428" cy="283822"/>
            </a:xfrm>
            <a:custGeom>
              <a:avLst/>
              <a:gdLst/>
              <a:ahLst/>
              <a:cxnLst/>
              <a:rect l="l" t="t" r="r" b="b"/>
              <a:pathLst>
                <a:path w="1136" h="4332" extrusionOk="0">
                  <a:moveTo>
                    <a:pt x="625" y="185"/>
                  </a:moveTo>
                  <a:cubicBezTo>
                    <a:pt x="696" y="185"/>
                    <a:pt x="731" y="256"/>
                    <a:pt x="731" y="326"/>
                  </a:cubicBezTo>
                  <a:lnTo>
                    <a:pt x="731" y="845"/>
                  </a:lnTo>
                  <a:lnTo>
                    <a:pt x="405" y="845"/>
                  </a:lnTo>
                  <a:lnTo>
                    <a:pt x="405" y="326"/>
                  </a:lnTo>
                  <a:cubicBezTo>
                    <a:pt x="405" y="256"/>
                    <a:pt x="440" y="185"/>
                    <a:pt x="511" y="185"/>
                  </a:cubicBezTo>
                  <a:close/>
                  <a:moveTo>
                    <a:pt x="845" y="1030"/>
                  </a:moveTo>
                  <a:cubicBezTo>
                    <a:pt x="880" y="1030"/>
                    <a:pt x="916" y="1065"/>
                    <a:pt x="916" y="1101"/>
                  </a:cubicBezTo>
                  <a:lnTo>
                    <a:pt x="916" y="1206"/>
                  </a:lnTo>
                  <a:cubicBezTo>
                    <a:pt x="916" y="1250"/>
                    <a:pt x="880" y="1250"/>
                    <a:pt x="845" y="1250"/>
                  </a:cubicBezTo>
                  <a:lnTo>
                    <a:pt x="291" y="1250"/>
                  </a:lnTo>
                  <a:cubicBezTo>
                    <a:pt x="255" y="1250"/>
                    <a:pt x="220" y="1250"/>
                    <a:pt x="220" y="1206"/>
                  </a:cubicBezTo>
                  <a:lnTo>
                    <a:pt x="220" y="1101"/>
                  </a:lnTo>
                  <a:cubicBezTo>
                    <a:pt x="220" y="1065"/>
                    <a:pt x="255" y="1030"/>
                    <a:pt x="291" y="1030"/>
                  </a:cubicBezTo>
                  <a:close/>
                  <a:moveTo>
                    <a:pt x="731" y="1470"/>
                  </a:moveTo>
                  <a:lnTo>
                    <a:pt x="731" y="3997"/>
                  </a:lnTo>
                  <a:cubicBezTo>
                    <a:pt x="731" y="4068"/>
                    <a:pt x="696" y="4112"/>
                    <a:pt x="625" y="4112"/>
                  </a:cubicBezTo>
                  <a:lnTo>
                    <a:pt x="511" y="4112"/>
                  </a:lnTo>
                  <a:cubicBezTo>
                    <a:pt x="440" y="4112"/>
                    <a:pt x="405" y="4068"/>
                    <a:pt x="405" y="3997"/>
                  </a:cubicBezTo>
                  <a:lnTo>
                    <a:pt x="405" y="1470"/>
                  </a:lnTo>
                  <a:close/>
                  <a:moveTo>
                    <a:pt x="511" y="0"/>
                  </a:moveTo>
                  <a:cubicBezTo>
                    <a:pt x="335" y="0"/>
                    <a:pt x="185" y="150"/>
                    <a:pt x="185" y="326"/>
                  </a:cubicBezTo>
                  <a:lnTo>
                    <a:pt x="185" y="845"/>
                  </a:lnTo>
                  <a:cubicBezTo>
                    <a:pt x="71" y="881"/>
                    <a:pt x="0" y="986"/>
                    <a:pt x="0" y="1101"/>
                  </a:cubicBezTo>
                  <a:lnTo>
                    <a:pt x="0" y="1206"/>
                  </a:lnTo>
                  <a:cubicBezTo>
                    <a:pt x="0" y="1321"/>
                    <a:pt x="71" y="1426"/>
                    <a:pt x="185" y="1470"/>
                  </a:cubicBezTo>
                  <a:lnTo>
                    <a:pt x="185" y="3997"/>
                  </a:lnTo>
                  <a:cubicBezTo>
                    <a:pt x="185" y="4182"/>
                    <a:pt x="335" y="4332"/>
                    <a:pt x="511" y="4332"/>
                  </a:cubicBezTo>
                  <a:lnTo>
                    <a:pt x="625" y="4332"/>
                  </a:lnTo>
                  <a:cubicBezTo>
                    <a:pt x="810" y="4332"/>
                    <a:pt x="951" y="4182"/>
                    <a:pt x="951" y="3997"/>
                  </a:cubicBezTo>
                  <a:lnTo>
                    <a:pt x="951" y="1470"/>
                  </a:lnTo>
                  <a:cubicBezTo>
                    <a:pt x="1065" y="1426"/>
                    <a:pt x="1136" y="1321"/>
                    <a:pt x="1136" y="1206"/>
                  </a:cubicBezTo>
                  <a:lnTo>
                    <a:pt x="1136" y="1101"/>
                  </a:lnTo>
                  <a:cubicBezTo>
                    <a:pt x="1136" y="986"/>
                    <a:pt x="1065" y="881"/>
                    <a:pt x="951" y="845"/>
                  </a:cubicBezTo>
                  <a:lnTo>
                    <a:pt x="951" y="326"/>
                  </a:lnTo>
                  <a:cubicBezTo>
                    <a:pt x="951" y="150"/>
                    <a:pt x="810" y="0"/>
                    <a:pt x="625" y="0"/>
                  </a:cubicBezTo>
                  <a:close/>
                </a:path>
              </a:pathLst>
            </a:custGeom>
            <a:solidFill>
              <a:srgbClr val="1C3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244" name="Google Shape;244;p19"/>
          <p:cNvSpPr/>
          <p:nvPr/>
        </p:nvSpPr>
        <p:spPr>
          <a:xfrm>
            <a:off x="1557926" y="3035026"/>
            <a:ext cx="2284194" cy="1706272"/>
          </a:xfrm>
          <a:custGeom>
            <a:avLst/>
            <a:gdLst/>
            <a:ahLst/>
            <a:cxnLst/>
            <a:rect l="l" t="t" r="r" b="b"/>
            <a:pathLst>
              <a:path w="26079" h="26043" extrusionOk="0">
                <a:moveTo>
                  <a:pt x="3452" y="1"/>
                </a:moveTo>
                <a:cubicBezTo>
                  <a:pt x="1541" y="1"/>
                  <a:pt x="1" y="1542"/>
                  <a:pt x="1" y="3408"/>
                </a:cubicBezTo>
                <a:lnTo>
                  <a:pt x="1" y="22636"/>
                </a:lnTo>
                <a:cubicBezTo>
                  <a:pt x="1" y="24502"/>
                  <a:pt x="1541" y="26043"/>
                  <a:pt x="3452" y="26043"/>
                </a:cubicBezTo>
                <a:lnTo>
                  <a:pt x="22636" y="26043"/>
                </a:lnTo>
                <a:cubicBezTo>
                  <a:pt x="24537" y="26043"/>
                  <a:pt x="26078" y="24502"/>
                  <a:pt x="26078" y="22636"/>
                </a:cubicBezTo>
                <a:lnTo>
                  <a:pt x="26078" y="3408"/>
                </a:lnTo>
                <a:cubicBezTo>
                  <a:pt x="26078" y="1542"/>
                  <a:pt x="24537" y="1"/>
                  <a:pt x="22636" y="1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45" name="Google Shape;245;p19"/>
          <p:cNvSpPr/>
          <p:nvPr/>
        </p:nvSpPr>
        <p:spPr>
          <a:xfrm>
            <a:off x="2556929" y="3212141"/>
            <a:ext cx="286180" cy="288474"/>
          </a:xfrm>
          <a:custGeom>
            <a:avLst/>
            <a:gdLst/>
            <a:ahLst/>
            <a:cxnLst/>
            <a:rect l="l" t="t" r="r" b="b"/>
            <a:pathLst>
              <a:path w="4368" h="4403" extrusionOk="0">
                <a:moveTo>
                  <a:pt x="1797" y="221"/>
                </a:moveTo>
                <a:cubicBezTo>
                  <a:pt x="1506" y="476"/>
                  <a:pt x="1286" y="811"/>
                  <a:pt x="1137" y="1136"/>
                </a:cubicBezTo>
                <a:cubicBezTo>
                  <a:pt x="952" y="1066"/>
                  <a:pt x="811" y="995"/>
                  <a:pt x="661" y="881"/>
                </a:cubicBezTo>
                <a:cubicBezTo>
                  <a:pt x="952" y="520"/>
                  <a:pt x="1357" y="300"/>
                  <a:pt x="1797" y="221"/>
                </a:cubicBezTo>
                <a:close/>
                <a:moveTo>
                  <a:pt x="2536" y="221"/>
                </a:moveTo>
                <a:lnTo>
                  <a:pt x="2536" y="221"/>
                </a:lnTo>
                <a:cubicBezTo>
                  <a:pt x="2977" y="300"/>
                  <a:pt x="3417" y="520"/>
                  <a:pt x="3707" y="881"/>
                </a:cubicBezTo>
                <a:cubicBezTo>
                  <a:pt x="3558" y="1031"/>
                  <a:pt x="3373" y="1101"/>
                  <a:pt x="3232" y="1180"/>
                </a:cubicBezTo>
                <a:cubicBezTo>
                  <a:pt x="3047" y="811"/>
                  <a:pt x="2827" y="476"/>
                  <a:pt x="2536" y="221"/>
                </a:cubicBezTo>
                <a:close/>
                <a:moveTo>
                  <a:pt x="2096" y="186"/>
                </a:moveTo>
                <a:lnTo>
                  <a:pt x="2096" y="1400"/>
                </a:lnTo>
                <a:cubicBezTo>
                  <a:pt x="1832" y="1400"/>
                  <a:pt x="1541" y="1321"/>
                  <a:pt x="1286" y="1216"/>
                </a:cubicBezTo>
                <a:cubicBezTo>
                  <a:pt x="1471" y="811"/>
                  <a:pt x="1726" y="476"/>
                  <a:pt x="2096" y="186"/>
                </a:cubicBezTo>
                <a:close/>
                <a:moveTo>
                  <a:pt x="2272" y="221"/>
                </a:moveTo>
                <a:cubicBezTo>
                  <a:pt x="2607" y="476"/>
                  <a:pt x="2897" y="846"/>
                  <a:pt x="3047" y="1251"/>
                </a:cubicBezTo>
                <a:cubicBezTo>
                  <a:pt x="2792" y="1356"/>
                  <a:pt x="2536" y="1400"/>
                  <a:pt x="2272" y="1400"/>
                </a:cubicBezTo>
                <a:lnTo>
                  <a:pt x="2272" y="221"/>
                </a:lnTo>
                <a:close/>
                <a:moveTo>
                  <a:pt x="555" y="995"/>
                </a:moveTo>
                <a:cubicBezTo>
                  <a:pt x="732" y="1136"/>
                  <a:pt x="881" y="1216"/>
                  <a:pt x="1066" y="1321"/>
                </a:cubicBezTo>
                <a:cubicBezTo>
                  <a:pt x="996" y="1577"/>
                  <a:pt x="916" y="1911"/>
                  <a:pt x="916" y="2202"/>
                </a:cubicBezTo>
                <a:lnTo>
                  <a:pt x="150" y="2202"/>
                </a:lnTo>
                <a:cubicBezTo>
                  <a:pt x="150" y="1761"/>
                  <a:pt x="291" y="1356"/>
                  <a:pt x="555" y="995"/>
                </a:cubicBezTo>
                <a:close/>
                <a:moveTo>
                  <a:pt x="1251" y="1400"/>
                </a:moveTo>
                <a:cubicBezTo>
                  <a:pt x="1506" y="1506"/>
                  <a:pt x="1797" y="1541"/>
                  <a:pt x="2096" y="1577"/>
                </a:cubicBezTo>
                <a:lnTo>
                  <a:pt x="2096" y="2202"/>
                </a:lnTo>
                <a:lnTo>
                  <a:pt x="1101" y="2202"/>
                </a:lnTo>
                <a:cubicBezTo>
                  <a:pt x="1101" y="1911"/>
                  <a:pt x="1137" y="1656"/>
                  <a:pt x="1251" y="1400"/>
                </a:cubicBezTo>
                <a:close/>
                <a:moveTo>
                  <a:pt x="3117" y="1400"/>
                </a:moveTo>
                <a:cubicBezTo>
                  <a:pt x="3197" y="1656"/>
                  <a:pt x="3232" y="1911"/>
                  <a:pt x="3232" y="2202"/>
                </a:cubicBezTo>
                <a:lnTo>
                  <a:pt x="2272" y="2202"/>
                </a:lnTo>
                <a:lnTo>
                  <a:pt x="2272" y="1577"/>
                </a:lnTo>
                <a:cubicBezTo>
                  <a:pt x="2572" y="1577"/>
                  <a:pt x="2827" y="1506"/>
                  <a:pt x="3117" y="1400"/>
                </a:cubicBezTo>
                <a:close/>
                <a:moveTo>
                  <a:pt x="3813" y="1031"/>
                </a:moveTo>
                <a:cubicBezTo>
                  <a:pt x="4077" y="1356"/>
                  <a:pt x="4218" y="1761"/>
                  <a:pt x="4218" y="2202"/>
                </a:cubicBezTo>
                <a:lnTo>
                  <a:pt x="3417" y="2202"/>
                </a:lnTo>
                <a:cubicBezTo>
                  <a:pt x="3417" y="1911"/>
                  <a:pt x="3373" y="1621"/>
                  <a:pt x="3267" y="1356"/>
                </a:cubicBezTo>
                <a:cubicBezTo>
                  <a:pt x="3487" y="1251"/>
                  <a:pt x="3672" y="1136"/>
                  <a:pt x="3813" y="1031"/>
                </a:cubicBezTo>
                <a:close/>
                <a:moveTo>
                  <a:pt x="3232" y="2351"/>
                </a:moveTo>
                <a:cubicBezTo>
                  <a:pt x="3232" y="2642"/>
                  <a:pt x="3153" y="2897"/>
                  <a:pt x="3082" y="3117"/>
                </a:cubicBezTo>
                <a:cubicBezTo>
                  <a:pt x="2827" y="3047"/>
                  <a:pt x="2536" y="2976"/>
                  <a:pt x="2272" y="2976"/>
                </a:cubicBezTo>
                <a:lnTo>
                  <a:pt x="2272" y="2351"/>
                </a:lnTo>
                <a:close/>
                <a:moveTo>
                  <a:pt x="2096" y="2351"/>
                </a:moveTo>
                <a:lnTo>
                  <a:pt x="2096" y="2976"/>
                </a:lnTo>
                <a:cubicBezTo>
                  <a:pt x="1797" y="3012"/>
                  <a:pt x="1541" y="3047"/>
                  <a:pt x="1286" y="3161"/>
                </a:cubicBezTo>
                <a:cubicBezTo>
                  <a:pt x="1172" y="2897"/>
                  <a:pt x="1101" y="2642"/>
                  <a:pt x="1101" y="2351"/>
                </a:cubicBezTo>
                <a:close/>
                <a:moveTo>
                  <a:pt x="916" y="2351"/>
                </a:moveTo>
                <a:cubicBezTo>
                  <a:pt x="952" y="2642"/>
                  <a:pt x="996" y="2941"/>
                  <a:pt x="1101" y="3232"/>
                </a:cubicBezTo>
                <a:cubicBezTo>
                  <a:pt x="952" y="3302"/>
                  <a:pt x="776" y="3381"/>
                  <a:pt x="626" y="3487"/>
                </a:cubicBezTo>
                <a:cubicBezTo>
                  <a:pt x="371" y="3196"/>
                  <a:pt x="186" y="2791"/>
                  <a:pt x="150" y="2351"/>
                </a:cubicBezTo>
                <a:close/>
                <a:moveTo>
                  <a:pt x="4183" y="2351"/>
                </a:moveTo>
                <a:cubicBezTo>
                  <a:pt x="4183" y="2756"/>
                  <a:pt x="3998" y="3161"/>
                  <a:pt x="3742" y="3487"/>
                </a:cubicBezTo>
                <a:cubicBezTo>
                  <a:pt x="3593" y="3337"/>
                  <a:pt x="3417" y="3267"/>
                  <a:pt x="3232" y="3196"/>
                </a:cubicBezTo>
                <a:cubicBezTo>
                  <a:pt x="3338" y="2941"/>
                  <a:pt x="3373" y="2642"/>
                  <a:pt x="3417" y="2351"/>
                </a:cubicBezTo>
                <a:close/>
                <a:moveTo>
                  <a:pt x="1172" y="3381"/>
                </a:moveTo>
                <a:cubicBezTo>
                  <a:pt x="1321" y="3672"/>
                  <a:pt x="1541" y="3962"/>
                  <a:pt x="1797" y="4182"/>
                </a:cubicBezTo>
                <a:cubicBezTo>
                  <a:pt x="1392" y="4112"/>
                  <a:pt x="1031" y="3927"/>
                  <a:pt x="732" y="3637"/>
                </a:cubicBezTo>
                <a:cubicBezTo>
                  <a:pt x="881" y="3522"/>
                  <a:pt x="1031" y="3452"/>
                  <a:pt x="1172" y="3381"/>
                </a:cubicBezTo>
                <a:close/>
                <a:moveTo>
                  <a:pt x="2272" y="3161"/>
                </a:moveTo>
                <a:cubicBezTo>
                  <a:pt x="2536" y="3161"/>
                  <a:pt x="2756" y="3196"/>
                  <a:pt x="3012" y="3267"/>
                </a:cubicBezTo>
                <a:cubicBezTo>
                  <a:pt x="2827" y="3637"/>
                  <a:pt x="2572" y="3962"/>
                  <a:pt x="2272" y="4182"/>
                </a:cubicBezTo>
                <a:lnTo>
                  <a:pt x="2272" y="3161"/>
                </a:lnTo>
                <a:close/>
                <a:moveTo>
                  <a:pt x="2096" y="3161"/>
                </a:moveTo>
                <a:lnTo>
                  <a:pt x="2096" y="4218"/>
                </a:lnTo>
                <a:cubicBezTo>
                  <a:pt x="1762" y="3962"/>
                  <a:pt x="1506" y="3672"/>
                  <a:pt x="1357" y="3302"/>
                </a:cubicBezTo>
                <a:cubicBezTo>
                  <a:pt x="1577" y="3232"/>
                  <a:pt x="1832" y="3161"/>
                  <a:pt x="2096" y="3161"/>
                </a:cubicBezTo>
                <a:close/>
                <a:moveTo>
                  <a:pt x="3153" y="3337"/>
                </a:moveTo>
                <a:cubicBezTo>
                  <a:pt x="3338" y="3417"/>
                  <a:pt x="3487" y="3487"/>
                  <a:pt x="3637" y="3601"/>
                </a:cubicBezTo>
                <a:cubicBezTo>
                  <a:pt x="3338" y="3927"/>
                  <a:pt x="2933" y="4147"/>
                  <a:pt x="2536" y="4218"/>
                </a:cubicBezTo>
                <a:cubicBezTo>
                  <a:pt x="2792" y="3962"/>
                  <a:pt x="3012" y="3672"/>
                  <a:pt x="3153" y="3337"/>
                </a:cubicBezTo>
                <a:close/>
                <a:moveTo>
                  <a:pt x="2052" y="1"/>
                </a:moveTo>
                <a:cubicBezTo>
                  <a:pt x="881" y="80"/>
                  <a:pt x="1" y="1031"/>
                  <a:pt x="1" y="2202"/>
                </a:cubicBezTo>
                <a:cubicBezTo>
                  <a:pt x="1" y="3381"/>
                  <a:pt x="881" y="4332"/>
                  <a:pt x="2052" y="4403"/>
                </a:cubicBezTo>
                <a:lnTo>
                  <a:pt x="2272" y="4403"/>
                </a:lnTo>
                <a:cubicBezTo>
                  <a:pt x="3452" y="4367"/>
                  <a:pt x="4368" y="3381"/>
                  <a:pt x="4368" y="2202"/>
                </a:cubicBezTo>
                <a:cubicBezTo>
                  <a:pt x="4368" y="1031"/>
                  <a:pt x="3452" y="80"/>
                  <a:pt x="2272" y="1"/>
                </a:cubicBezTo>
                <a:close/>
              </a:path>
            </a:pathLst>
          </a:custGeom>
          <a:solidFill>
            <a:srgbClr val="1C3B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46" name="Google Shape;246;p19"/>
          <p:cNvSpPr/>
          <p:nvPr/>
        </p:nvSpPr>
        <p:spPr>
          <a:xfrm>
            <a:off x="1557937" y="1343005"/>
            <a:ext cx="382491" cy="653537"/>
          </a:xfrm>
          <a:custGeom>
            <a:avLst/>
            <a:gdLst/>
            <a:ahLst/>
            <a:cxnLst/>
            <a:rect l="l" t="t" r="r" b="b"/>
            <a:pathLst>
              <a:path w="5838" h="9975" extrusionOk="0">
                <a:moveTo>
                  <a:pt x="1" y="0"/>
                </a:moveTo>
                <a:lnTo>
                  <a:pt x="1" y="9975"/>
                </a:lnTo>
                <a:lnTo>
                  <a:pt x="846" y="9975"/>
                </a:lnTo>
                <a:cubicBezTo>
                  <a:pt x="3593" y="9975"/>
                  <a:pt x="5838" y="7739"/>
                  <a:pt x="5838" y="4983"/>
                </a:cubicBezTo>
                <a:cubicBezTo>
                  <a:pt x="5838" y="2236"/>
                  <a:pt x="3593" y="0"/>
                  <a:pt x="846" y="0"/>
                </a:cubicBezTo>
                <a:close/>
              </a:path>
            </a:pathLst>
          </a:custGeom>
          <a:solidFill>
            <a:srgbClr val="395B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1</a:t>
            </a:r>
            <a:endParaRPr>
              <a:solidFill>
                <a:schemeClr val="lt1"/>
              </a:solidFill>
              <a:cs typeface="B Nazanin" panose="00000400000000000000" pitchFamily="2" charset="-78"/>
            </a:endParaRPr>
          </a:p>
        </p:txBody>
      </p:sp>
      <p:sp>
        <p:nvSpPr>
          <p:cNvPr id="247" name="Google Shape;247;p19"/>
          <p:cNvSpPr/>
          <p:nvPr/>
        </p:nvSpPr>
        <p:spPr>
          <a:xfrm>
            <a:off x="7198921" y="1343005"/>
            <a:ext cx="384784" cy="653537"/>
          </a:xfrm>
          <a:custGeom>
            <a:avLst/>
            <a:gdLst/>
            <a:ahLst/>
            <a:cxnLst/>
            <a:rect l="l" t="t" r="r" b="b"/>
            <a:pathLst>
              <a:path w="5873" h="9975" extrusionOk="0">
                <a:moveTo>
                  <a:pt x="4992" y="0"/>
                </a:moveTo>
                <a:cubicBezTo>
                  <a:pt x="2245" y="0"/>
                  <a:pt x="0" y="2236"/>
                  <a:pt x="0" y="4983"/>
                </a:cubicBezTo>
                <a:cubicBezTo>
                  <a:pt x="0" y="7739"/>
                  <a:pt x="2245" y="9975"/>
                  <a:pt x="4992" y="9975"/>
                </a:cubicBezTo>
                <a:lnTo>
                  <a:pt x="5873" y="9975"/>
                </a:lnTo>
                <a:lnTo>
                  <a:pt x="5873" y="0"/>
                </a:lnTo>
                <a:close/>
              </a:path>
            </a:pathLst>
          </a:custGeom>
          <a:solidFill>
            <a:srgbClr val="D5EA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2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248" name="Google Shape;248;p19"/>
          <p:cNvSpPr/>
          <p:nvPr/>
        </p:nvSpPr>
        <p:spPr>
          <a:xfrm>
            <a:off x="1557937" y="3251837"/>
            <a:ext cx="382491" cy="653603"/>
          </a:xfrm>
          <a:custGeom>
            <a:avLst/>
            <a:gdLst/>
            <a:ahLst/>
            <a:cxnLst/>
            <a:rect l="l" t="t" r="r" b="b"/>
            <a:pathLst>
              <a:path w="5838" h="9976" extrusionOk="0">
                <a:moveTo>
                  <a:pt x="1" y="1"/>
                </a:moveTo>
                <a:lnTo>
                  <a:pt x="1" y="9975"/>
                </a:lnTo>
                <a:lnTo>
                  <a:pt x="846" y="9975"/>
                </a:lnTo>
                <a:cubicBezTo>
                  <a:pt x="3593" y="9975"/>
                  <a:pt x="5838" y="7739"/>
                  <a:pt x="5838" y="4984"/>
                </a:cubicBezTo>
                <a:cubicBezTo>
                  <a:pt x="5838" y="2237"/>
                  <a:pt x="3593" y="1"/>
                  <a:pt x="846" y="1"/>
                </a:cubicBezTo>
                <a:close/>
              </a:path>
            </a:pathLst>
          </a:custGeom>
          <a:solidFill>
            <a:srgbClr val="87BC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3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249" name="Google Shape;249;p19"/>
          <p:cNvSpPr/>
          <p:nvPr/>
        </p:nvSpPr>
        <p:spPr>
          <a:xfrm>
            <a:off x="7198921" y="3251837"/>
            <a:ext cx="384784" cy="653603"/>
          </a:xfrm>
          <a:custGeom>
            <a:avLst/>
            <a:gdLst/>
            <a:ahLst/>
            <a:cxnLst/>
            <a:rect l="l" t="t" r="r" b="b"/>
            <a:pathLst>
              <a:path w="5873" h="9976" extrusionOk="0">
                <a:moveTo>
                  <a:pt x="4992" y="1"/>
                </a:moveTo>
                <a:cubicBezTo>
                  <a:pt x="2245" y="1"/>
                  <a:pt x="0" y="2237"/>
                  <a:pt x="0" y="4984"/>
                </a:cubicBezTo>
                <a:cubicBezTo>
                  <a:pt x="0" y="7739"/>
                  <a:pt x="2245" y="9975"/>
                  <a:pt x="4992" y="9975"/>
                </a:cubicBezTo>
                <a:lnTo>
                  <a:pt x="5873" y="9975"/>
                </a:lnTo>
                <a:lnTo>
                  <a:pt x="5873" y="1"/>
                </a:lnTo>
                <a:close/>
              </a:path>
            </a:pathLst>
          </a:custGeom>
          <a:solidFill>
            <a:srgbClr val="B2D9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4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250" name="Google Shape;250;p19"/>
          <p:cNvSpPr/>
          <p:nvPr/>
        </p:nvSpPr>
        <p:spPr>
          <a:xfrm>
            <a:off x="1555683" y="1960113"/>
            <a:ext cx="2284194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0" tIns="91425" rIns="274300" bIns="91425" anchor="ctr" anchorCtr="0">
            <a:noAutofit/>
          </a:bodyPr>
          <a:lstStyle/>
          <a:p>
            <a:pPr marL="0" marR="0" indent="0" algn="ctr" rtl="1">
              <a:spcBef>
                <a:spcPts val="0"/>
              </a:spcBef>
              <a:spcAft>
                <a:spcPts val="0"/>
              </a:spcAft>
            </a:pPr>
            <a:r>
              <a:rPr lang="fa-IR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مدیر پروژه </a:t>
            </a:r>
            <a:r>
              <a:rPr lang="fa-IR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می باشد</a:t>
            </a:r>
            <a:endParaRPr lang="fa-IR" sz="1100" dirty="0">
              <a:effectLst/>
            </a:endParaRPr>
          </a:p>
        </p:txBody>
      </p:sp>
      <p:sp>
        <p:nvSpPr>
          <p:cNvPr id="251" name="Google Shape;251;p19"/>
          <p:cNvSpPr/>
          <p:nvPr/>
        </p:nvSpPr>
        <p:spPr>
          <a:xfrm>
            <a:off x="1639725" y="3794375"/>
            <a:ext cx="2279173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marR="0" indent="0" algn="ctr" rtl="1">
              <a:spcBef>
                <a:spcPts val="0"/>
              </a:spcBef>
              <a:spcAft>
                <a:spcPts val="0"/>
              </a:spcAft>
            </a:pPr>
            <a:r>
              <a:rPr lang="fa-IR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مدیر پروژه </a:t>
            </a:r>
            <a:r>
              <a:rPr lang="fa-IR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می باشد</a:t>
            </a:r>
            <a:endParaRPr lang="fa-IR" sz="1100" dirty="0">
              <a:effectLst/>
            </a:endParaRPr>
          </a:p>
        </p:txBody>
      </p:sp>
      <p:sp>
        <p:nvSpPr>
          <p:cNvPr id="252" name="Google Shape;252;p19"/>
          <p:cNvSpPr/>
          <p:nvPr/>
        </p:nvSpPr>
        <p:spPr>
          <a:xfrm>
            <a:off x="5342948" y="1962405"/>
            <a:ext cx="2236908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274300" bIns="91425" anchor="ctr" anchorCtr="0">
            <a:noAutofit/>
          </a:bodyPr>
          <a:lstStyle/>
          <a:p>
            <a:pPr marL="0" marR="0" indent="0" algn="ctr" rtl="1">
              <a:spcBef>
                <a:spcPts val="0"/>
              </a:spcBef>
              <a:spcAft>
                <a:spcPts val="0"/>
              </a:spcAft>
            </a:pPr>
            <a:r>
              <a:rPr lang="fa-IR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مدیر پروژه </a:t>
            </a:r>
            <a:r>
              <a:rPr lang="fa-IR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می باشد</a:t>
            </a:r>
            <a:endParaRPr lang="fa-IR" sz="1100" dirty="0">
              <a:effectLst/>
            </a:endParaRPr>
          </a:p>
        </p:txBody>
      </p:sp>
      <p:sp>
        <p:nvSpPr>
          <p:cNvPr id="253" name="Google Shape;253;p19"/>
          <p:cNvSpPr/>
          <p:nvPr/>
        </p:nvSpPr>
        <p:spPr>
          <a:xfrm>
            <a:off x="5312142" y="3794375"/>
            <a:ext cx="2284232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marR="0" indent="0" algn="ctr" rtl="1">
              <a:spcBef>
                <a:spcPts val="0"/>
              </a:spcBef>
              <a:spcAft>
                <a:spcPts val="0"/>
              </a:spcAft>
            </a:pPr>
            <a:r>
              <a:rPr lang="fa-IR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مدیر پروژه </a:t>
            </a:r>
            <a:r>
              <a:rPr lang="fa-IR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می باشد</a:t>
            </a:r>
            <a:endParaRPr lang="fa-IR" sz="1100" dirty="0">
              <a:effectLst/>
            </a:endParaRPr>
          </a:p>
        </p:txBody>
      </p:sp>
      <p:sp>
        <p:nvSpPr>
          <p:cNvPr id="254" name="Google Shape;254;p19"/>
          <p:cNvSpPr txBox="1"/>
          <p:nvPr/>
        </p:nvSpPr>
        <p:spPr>
          <a:xfrm>
            <a:off x="5481138" y="1650825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آرزو ها</a:t>
            </a:r>
            <a:endParaRPr sz="1700" dirty="0">
              <a:solidFill>
                <a:schemeClr val="accent1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255" name="Google Shape;255;p19"/>
          <p:cNvSpPr txBox="1"/>
          <p:nvPr/>
        </p:nvSpPr>
        <p:spPr>
          <a:xfrm>
            <a:off x="1744613" y="1650825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ورودی</a:t>
            </a:r>
            <a:endParaRPr sz="1700" dirty="0">
              <a:solidFill>
                <a:schemeClr val="accent4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256" name="Google Shape;256;p19"/>
          <p:cNvSpPr txBox="1"/>
          <p:nvPr/>
        </p:nvSpPr>
        <p:spPr>
          <a:xfrm>
            <a:off x="5481125" y="3485073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تاکتیک ها</a:t>
            </a:r>
            <a:endParaRPr sz="1700" dirty="0">
              <a:solidFill>
                <a:schemeClr val="accent2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257" name="Google Shape;257;p19"/>
          <p:cNvSpPr txBox="1"/>
          <p:nvPr/>
        </p:nvSpPr>
        <p:spPr>
          <a:xfrm>
            <a:off x="1744600" y="3485075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انتظارات</a:t>
            </a:r>
            <a:endParaRPr sz="1700" dirty="0">
              <a:solidFill>
                <a:schemeClr val="accent3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0"/>
          <p:cNvSpPr/>
          <p:nvPr/>
        </p:nvSpPr>
        <p:spPr>
          <a:xfrm>
            <a:off x="1291475" y="1485525"/>
            <a:ext cx="582900" cy="582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63" name="Google Shape;263;p20"/>
          <p:cNvSpPr/>
          <p:nvPr/>
        </p:nvSpPr>
        <p:spPr>
          <a:xfrm>
            <a:off x="3281674" y="1485525"/>
            <a:ext cx="582900" cy="582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64" name="Google Shape;264;p20"/>
          <p:cNvSpPr/>
          <p:nvPr/>
        </p:nvSpPr>
        <p:spPr>
          <a:xfrm>
            <a:off x="4182010" y="1390569"/>
            <a:ext cx="776400" cy="776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65" name="Google Shape;265;p20"/>
          <p:cNvSpPr/>
          <p:nvPr/>
        </p:nvSpPr>
        <p:spPr>
          <a:xfrm>
            <a:off x="5284874" y="1485525"/>
            <a:ext cx="582900" cy="582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66" name="Google Shape;266;p20"/>
          <p:cNvSpPr/>
          <p:nvPr/>
        </p:nvSpPr>
        <p:spPr>
          <a:xfrm>
            <a:off x="7288074" y="1485525"/>
            <a:ext cx="582900" cy="582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cxnSp>
        <p:nvCxnSpPr>
          <p:cNvPr id="267" name="Google Shape;267;p20"/>
          <p:cNvCxnSpPr>
            <a:stCxn id="262" idx="6"/>
            <a:endCxn id="263" idx="2"/>
          </p:cNvCxnSpPr>
          <p:nvPr/>
        </p:nvCxnSpPr>
        <p:spPr>
          <a:xfrm>
            <a:off x="1874375" y="1776975"/>
            <a:ext cx="14073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68" name="Google Shape;268;p20"/>
          <p:cNvSpPr/>
          <p:nvPr/>
        </p:nvSpPr>
        <p:spPr>
          <a:xfrm>
            <a:off x="472000" y="3066725"/>
            <a:ext cx="8222700" cy="16671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7F7F7">
              <a:alpha val="58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69" name="Google Shape;269;p20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b="1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گزارش ماهانه رویای مدیر پروژه</a:t>
            </a:r>
            <a:endParaRPr sz="3200" dirty="0">
              <a:cs typeface="B Nazanin" panose="00000400000000000000" pitchFamily="2" charset="-78"/>
            </a:endParaRPr>
          </a:p>
        </p:txBody>
      </p:sp>
      <p:grpSp>
        <p:nvGrpSpPr>
          <p:cNvPr id="270" name="Google Shape;270;p20"/>
          <p:cNvGrpSpPr/>
          <p:nvPr/>
        </p:nvGrpSpPr>
        <p:grpSpPr>
          <a:xfrm>
            <a:off x="3281948" y="1492124"/>
            <a:ext cx="582352" cy="585312"/>
            <a:chOff x="3281958" y="3151224"/>
            <a:chExt cx="582352" cy="585312"/>
          </a:xfrm>
        </p:grpSpPr>
        <p:sp>
          <p:nvSpPr>
            <p:cNvPr id="271" name="Google Shape;271;p20"/>
            <p:cNvSpPr/>
            <p:nvPr/>
          </p:nvSpPr>
          <p:spPr>
            <a:xfrm>
              <a:off x="3281958" y="3151224"/>
              <a:ext cx="582352" cy="585312"/>
            </a:xfrm>
            <a:custGeom>
              <a:avLst/>
              <a:gdLst/>
              <a:ahLst/>
              <a:cxnLst/>
              <a:rect l="l" t="t" r="r" b="b"/>
              <a:pathLst>
                <a:path w="8655" h="8699" extrusionOk="0">
                  <a:moveTo>
                    <a:pt x="4332" y="441"/>
                  </a:moveTo>
                  <a:cubicBezTo>
                    <a:pt x="6489" y="441"/>
                    <a:pt x="8215" y="2201"/>
                    <a:pt x="8215" y="4332"/>
                  </a:cubicBezTo>
                  <a:cubicBezTo>
                    <a:pt x="8215" y="6498"/>
                    <a:pt x="6489" y="8258"/>
                    <a:pt x="4332" y="8258"/>
                  </a:cubicBezTo>
                  <a:cubicBezTo>
                    <a:pt x="2202" y="8258"/>
                    <a:pt x="441" y="6498"/>
                    <a:pt x="441" y="4332"/>
                  </a:cubicBezTo>
                  <a:cubicBezTo>
                    <a:pt x="441" y="2201"/>
                    <a:pt x="2202" y="441"/>
                    <a:pt x="4332" y="441"/>
                  </a:cubicBezTo>
                  <a:close/>
                  <a:moveTo>
                    <a:pt x="4332" y="0"/>
                  </a:moveTo>
                  <a:cubicBezTo>
                    <a:pt x="1946" y="0"/>
                    <a:pt x="1" y="1946"/>
                    <a:pt x="1" y="4332"/>
                  </a:cubicBezTo>
                  <a:cubicBezTo>
                    <a:pt x="1" y="6753"/>
                    <a:pt x="1946" y="8699"/>
                    <a:pt x="4332" y="8699"/>
                  </a:cubicBezTo>
                  <a:cubicBezTo>
                    <a:pt x="6709" y="8699"/>
                    <a:pt x="8655" y="6753"/>
                    <a:pt x="8655" y="4332"/>
                  </a:cubicBezTo>
                  <a:cubicBezTo>
                    <a:pt x="8655" y="1946"/>
                    <a:pt x="6709" y="0"/>
                    <a:pt x="4332" y="0"/>
                  </a:cubicBezTo>
                  <a:close/>
                </a:path>
              </a:pathLst>
            </a:custGeom>
            <a:solidFill>
              <a:srgbClr val="B2D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2" name="Google Shape;272;p20"/>
            <p:cNvSpPr/>
            <p:nvPr/>
          </p:nvSpPr>
          <p:spPr>
            <a:xfrm>
              <a:off x="3351262" y="3220527"/>
              <a:ext cx="446705" cy="446705"/>
            </a:xfrm>
            <a:custGeom>
              <a:avLst/>
              <a:gdLst/>
              <a:ahLst/>
              <a:cxnLst/>
              <a:rect l="l" t="t" r="r" b="b"/>
              <a:pathLst>
                <a:path w="6639" h="6639" extrusionOk="0">
                  <a:moveTo>
                    <a:pt x="3302" y="0"/>
                  </a:moveTo>
                  <a:cubicBezTo>
                    <a:pt x="1462" y="0"/>
                    <a:pt x="1" y="1471"/>
                    <a:pt x="1" y="3302"/>
                  </a:cubicBezTo>
                  <a:cubicBezTo>
                    <a:pt x="1" y="5168"/>
                    <a:pt x="1462" y="6639"/>
                    <a:pt x="3302" y="6639"/>
                  </a:cubicBezTo>
                  <a:cubicBezTo>
                    <a:pt x="5133" y="6639"/>
                    <a:pt x="6639" y="5168"/>
                    <a:pt x="6639" y="3302"/>
                  </a:cubicBezTo>
                  <a:cubicBezTo>
                    <a:pt x="6639" y="1471"/>
                    <a:pt x="5133" y="0"/>
                    <a:pt x="3302" y="0"/>
                  </a:cubicBezTo>
                  <a:close/>
                </a:path>
              </a:pathLst>
            </a:custGeom>
            <a:solidFill>
              <a:srgbClr val="B2D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273" name="Google Shape;273;p20"/>
          <p:cNvGrpSpPr/>
          <p:nvPr/>
        </p:nvGrpSpPr>
        <p:grpSpPr>
          <a:xfrm>
            <a:off x="5283668" y="1492124"/>
            <a:ext cx="585312" cy="585312"/>
            <a:chOff x="5283665" y="3151224"/>
            <a:chExt cx="585312" cy="585312"/>
          </a:xfrm>
        </p:grpSpPr>
        <p:sp>
          <p:nvSpPr>
            <p:cNvPr id="274" name="Google Shape;274;p20"/>
            <p:cNvSpPr/>
            <p:nvPr/>
          </p:nvSpPr>
          <p:spPr>
            <a:xfrm>
              <a:off x="5283665" y="3151224"/>
              <a:ext cx="585312" cy="585312"/>
            </a:xfrm>
            <a:custGeom>
              <a:avLst/>
              <a:gdLst/>
              <a:ahLst/>
              <a:cxnLst/>
              <a:rect l="l" t="t" r="r" b="b"/>
              <a:pathLst>
                <a:path w="8699" h="8699" extrusionOk="0">
                  <a:moveTo>
                    <a:pt x="4367" y="441"/>
                  </a:moveTo>
                  <a:cubicBezTo>
                    <a:pt x="6497" y="441"/>
                    <a:pt x="8258" y="2201"/>
                    <a:pt x="8258" y="4332"/>
                  </a:cubicBezTo>
                  <a:cubicBezTo>
                    <a:pt x="8258" y="6498"/>
                    <a:pt x="6497" y="8258"/>
                    <a:pt x="4367" y="8258"/>
                  </a:cubicBezTo>
                  <a:cubicBezTo>
                    <a:pt x="2201" y="8258"/>
                    <a:pt x="440" y="6498"/>
                    <a:pt x="440" y="4332"/>
                  </a:cubicBezTo>
                  <a:cubicBezTo>
                    <a:pt x="440" y="2201"/>
                    <a:pt x="2201" y="441"/>
                    <a:pt x="4367" y="441"/>
                  </a:cubicBezTo>
                  <a:close/>
                  <a:moveTo>
                    <a:pt x="4367" y="0"/>
                  </a:moveTo>
                  <a:cubicBezTo>
                    <a:pt x="1946" y="0"/>
                    <a:pt x="0" y="1946"/>
                    <a:pt x="0" y="4332"/>
                  </a:cubicBezTo>
                  <a:cubicBezTo>
                    <a:pt x="0" y="6753"/>
                    <a:pt x="1946" y="8699"/>
                    <a:pt x="4367" y="8699"/>
                  </a:cubicBezTo>
                  <a:cubicBezTo>
                    <a:pt x="6753" y="8699"/>
                    <a:pt x="8698" y="6753"/>
                    <a:pt x="8698" y="4332"/>
                  </a:cubicBezTo>
                  <a:cubicBezTo>
                    <a:pt x="8698" y="1946"/>
                    <a:pt x="6753" y="0"/>
                    <a:pt x="4367" y="0"/>
                  </a:cubicBezTo>
                  <a:close/>
                </a:path>
              </a:pathLst>
            </a:custGeom>
            <a:solidFill>
              <a:srgbClr val="87B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5" name="Google Shape;275;p20"/>
            <p:cNvSpPr/>
            <p:nvPr/>
          </p:nvSpPr>
          <p:spPr>
            <a:xfrm>
              <a:off x="5352968" y="3220527"/>
              <a:ext cx="446705" cy="446705"/>
            </a:xfrm>
            <a:custGeom>
              <a:avLst/>
              <a:gdLst/>
              <a:ahLst/>
              <a:cxnLst/>
              <a:rect l="l" t="t" r="r" b="b"/>
              <a:pathLst>
                <a:path w="6639" h="6639" extrusionOk="0">
                  <a:moveTo>
                    <a:pt x="3337" y="0"/>
                  </a:moveTo>
                  <a:cubicBezTo>
                    <a:pt x="1506" y="0"/>
                    <a:pt x="0" y="1471"/>
                    <a:pt x="0" y="3302"/>
                  </a:cubicBezTo>
                  <a:cubicBezTo>
                    <a:pt x="0" y="5168"/>
                    <a:pt x="1506" y="6639"/>
                    <a:pt x="3337" y="6639"/>
                  </a:cubicBezTo>
                  <a:cubicBezTo>
                    <a:pt x="5177" y="6639"/>
                    <a:pt x="6638" y="5168"/>
                    <a:pt x="6638" y="3302"/>
                  </a:cubicBezTo>
                  <a:cubicBezTo>
                    <a:pt x="6638" y="1471"/>
                    <a:pt x="5177" y="0"/>
                    <a:pt x="3337" y="0"/>
                  </a:cubicBezTo>
                  <a:close/>
                </a:path>
              </a:pathLst>
            </a:custGeom>
            <a:solidFill>
              <a:srgbClr val="87B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276" name="Google Shape;276;p20"/>
          <p:cNvGrpSpPr/>
          <p:nvPr/>
        </p:nvGrpSpPr>
        <p:grpSpPr>
          <a:xfrm>
            <a:off x="7288348" y="1492124"/>
            <a:ext cx="582352" cy="585312"/>
            <a:chOff x="7288340" y="3151224"/>
            <a:chExt cx="582352" cy="585312"/>
          </a:xfrm>
        </p:grpSpPr>
        <p:sp>
          <p:nvSpPr>
            <p:cNvPr id="277" name="Google Shape;277;p20"/>
            <p:cNvSpPr/>
            <p:nvPr/>
          </p:nvSpPr>
          <p:spPr>
            <a:xfrm>
              <a:off x="7288340" y="3151224"/>
              <a:ext cx="582352" cy="585312"/>
            </a:xfrm>
            <a:custGeom>
              <a:avLst/>
              <a:gdLst/>
              <a:ahLst/>
              <a:cxnLst/>
              <a:rect l="l" t="t" r="r" b="b"/>
              <a:pathLst>
                <a:path w="8655" h="8699" extrusionOk="0">
                  <a:moveTo>
                    <a:pt x="4332" y="441"/>
                  </a:moveTo>
                  <a:cubicBezTo>
                    <a:pt x="6454" y="441"/>
                    <a:pt x="8215" y="2201"/>
                    <a:pt x="8215" y="4332"/>
                  </a:cubicBezTo>
                  <a:cubicBezTo>
                    <a:pt x="8215" y="6498"/>
                    <a:pt x="6454" y="8258"/>
                    <a:pt x="4332" y="8258"/>
                  </a:cubicBezTo>
                  <a:cubicBezTo>
                    <a:pt x="2166" y="8258"/>
                    <a:pt x="441" y="6498"/>
                    <a:pt x="441" y="4332"/>
                  </a:cubicBezTo>
                  <a:cubicBezTo>
                    <a:pt x="441" y="2201"/>
                    <a:pt x="2166" y="441"/>
                    <a:pt x="4332" y="441"/>
                  </a:cubicBezTo>
                  <a:close/>
                  <a:moveTo>
                    <a:pt x="4332" y="0"/>
                  </a:moveTo>
                  <a:cubicBezTo>
                    <a:pt x="1946" y="0"/>
                    <a:pt x="0" y="1946"/>
                    <a:pt x="0" y="4332"/>
                  </a:cubicBezTo>
                  <a:cubicBezTo>
                    <a:pt x="0" y="6753"/>
                    <a:pt x="1946" y="8699"/>
                    <a:pt x="4332" y="8699"/>
                  </a:cubicBezTo>
                  <a:cubicBezTo>
                    <a:pt x="6718" y="8699"/>
                    <a:pt x="8655" y="6753"/>
                    <a:pt x="8655" y="4332"/>
                  </a:cubicBezTo>
                  <a:cubicBezTo>
                    <a:pt x="8655" y="1946"/>
                    <a:pt x="6718" y="0"/>
                    <a:pt x="4332" y="0"/>
                  </a:cubicBezTo>
                  <a:close/>
                </a:path>
              </a:pathLst>
            </a:custGeom>
            <a:solidFill>
              <a:srgbClr val="395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7355288" y="3220527"/>
              <a:ext cx="449060" cy="446705"/>
            </a:xfrm>
            <a:custGeom>
              <a:avLst/>
              <a:gdLst/>
              <a:ahLst/>
              <a:cxnLst/>
              <a:rect l="l" t="t" r="r" b="b"/>
              <a:pathLst>
                <a:path w="6674" h="6639" extrusionOk="0">
                  <a:moveTo>
                    <a:pt x="3337" y="0"/>
                  </a:moveTo>
                  <a:cubicBezTo>
                    <a:pt x="1497" y="0"/>
                    <a:pt x="0" y="1471"/>
                    <a:pt x="0" y="3302"/>
                  </a:cubicBezTo>
                  <a:cubicBezTo>
                    <a:pt x="0" y="5168"/>
                    <a:pt x="1497" y="6639"/>
                    <a:pt x="3337" y="6639"/>
                  </a:cubicBezTo>
                  <a:cubicBezTo>
                    <a:pt x="5168" y="6639"/>
                    <a:pt x="6674" y="5168"/>
                    <a:pt x="6674" y="3302"/>
                  </a:cubicBezTo>
                  <a:cubicBezTo>
                    <a:pt x="6674" y="1471"/>
                    <a:pt x="5168" y="0"/>
                    <a:pt x="3337" y="0"/>
                  </a:cubicBezTo>
                  <a:close/>
                </a:path>
              </a:pathLst>
            </a:custGeom>
            <a:solidFill>
              <a:srgbClr val="395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79" name="Google Shape;279;p20"/>
          <p:cNvGrpSpPr/>
          <p:nvPr/>
        </p:nvGrpSpPr>
        <p:grpSpPr>
          <a:xfrm>
            <a:off x="1291439" y="1492124"/>
            <a:ext cx="582957" cy="585312"/>
            <a:chOff x="1291439" y="3151224"/>
            <a:chExt cx="582957" cy="585312"/>
          </a:xfrm>
        </p:grpSpPr>
        <p:sp>
          <p:nvSpPr>
            <p:cNvPr id="280" name="Google Shape;280;p20"/>
            <p:cNvSpPr/>
            <p:nvPr/>
          </p:nvSpPr>
          <p:spPr>
            <a:xfrm>
              <a:off x="1291439" y="3151224"/>
              <a:ext cx="582957" cy="585312"/>
            </a:xfrm>
            <a:custGeom>
              <a:avLst/>
              <a:gdLst/>
              <a:ahLst/>
              <a:cxnLst/>
              <a:rect l="l" t="t" r="r" b="b"/>
              <a:pathLst>
                <a:path w="8664" h="8699" extrusionOk="0">
                  <a:moveTo>
                    <a:pt x="4332" y="441"/>
                  </a:moveTo>
                  <a:cubicBezTo>
                    <a:pt x="6462" y="441"/>
                    <a:pt x="8223" y="2201"/>
                    <a:pt x="8223" y="4332"/>
                  </a:cubicBezTo>
                  <a:cubicBezTo>
                    <a:pt x="8223" y="6498"/>
                    <a:pt x="6462" y="8258"/>
                    <a:pt x="4332" y="8258"/>
                  </a:cubicBezTo>
                  <a:cubicBezTo>
                    <a:pt x="2166" y="8258"/>
                    <a:pt x="441" y="6498"/>
                    <a:pt x="441" y="4332"/>
                  </a:cubicBezTo>
                  <a:cubicBezTo>
                    <a:pt x="441" y="2201"/>
                    <a:pt x="2166" y="441"/>
                    <a:pt x="4332" y="441"/>
                  </a:cubicBezTo>
                  <a:close/>
                  <a:moveTo>
                    <a:pt x="4332" y="0"/>
                  </a:moveTo>
                  <a:cubicBezTo>
                    <a:pt x="1946" y="0"/>
                    <a:pt x="0" y="1946"/>
                    <a:pt x="0" y="4332"/>
                  </a:cubicBezTo>
                  <a:cubicBezTo>
                    <a:pt x="0" y="6753"/>
                    <a:pt x="1946" y="8699"/>
                    <a:pt x="4332" y="8699"/>
                  </a:cubicBezTo>
                  <a:cubicBezTo>
                    <a:pt x="6718" y="8699"/>
                    <a:pt x="8663" y="6753"/>
                    <a:pt x="8663" y="4332"/>
                  </a:cubicBezTo>
                  <a:cubicBezTo>
                    <a:pt x="8663" y="1946"/>
                    <a:pt x="6718" y="0"/>
                    <a:pt x="43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81" name="Google Shape;281;p20"/>
            <p:cNvSpPr/>
            <p:nvPr/>
          </p:nvSpPr>
          <p:spPr>
            <a:xfrm>
              <a:off x="1358387" y="3220527"/>
              <a:ext cx="449060" cy="446705"/>
            </a:xfrm>
            <a:custGeom>
              <a:avLst/>
              <a:gdLst/>
              <a:ahLst/>
              <a:cxnLst/>
              <a:rect l="l" t="t" r="r" b="b"/>
              <a:pathLst>
                <a:path w="6674" h="6639" extrusionOk="0">
                  <a:moveTo>
                    <a:pt x="3337" y="0"/>
                  </a:moveTo>
                  <a:cubicBezTo>
                    <a:pt x="1506" y="0"/>
                    <a:pt x="0" y="1471"/>
                    <a:pt x="0" y="3302"/>
                  </a:cubicBezTo>
                  <a:cubicBezTo>
                    <a:pt x="0" y="5168"/>
                    <a:pt x="1506" y="6639"/>
                    <a:pt x="3337" y="6639"/>
                  </a:cubicBezTo>
                  <a:cubicBezTo>
                    <a:pt x="5168" y="6639"/>
                    <a:pt x="6674" y="5168"/>
                    <a:pt x="6674" y="3302"/>
                  </a:cubicBezTo>
                  <a:cubicBezTo>
                    <a:pt x="6674" y="1471"/>
                    <a:pt x="5168" y="0"/>
                    <a:pt x="33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>
                <a:solidFill>
                  <a:schemeClr val="accent6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82" name="Google Shape;282;p20"/>
          <p:cNvSpPr/>
          <p:nvPr/>
        </p:nvSpPr>
        <p:spPr>
          <a:xfrm>
            <a:off x="4179150" y="1387731"/>
            <a:ext cx="782120" cy="782076"/>
          </a:xfrm>
          <a:custGeom>
            <a:avLst/>
            <a:gdLst/>
            <a:ahLst/>
            <a:cxnLst/>
            <a:rect l="l" t="t" r="r" b="b"/>
            <a:pathLst>
              <a:path w="17459" h="17459" extrusionOk="0">
                <a:moveTo>
                  <a:pt x="8725" y="291"/>
                </a:moveTo>
                <a:cubicBezTo>
                  <a:pt x="13391" y="291"/>
                  <a:pt x="17168" y="4077"/>
                  <a:pt x="17168" y="8734"/>
                </a:cubicBezTo>
                <a:cubicBezTo>
                  <a:pt x="17168" y="13391"/>
                  <a:pt x="13391" y="17168"/>
                  <a:pt x="8725" y="17168"/>
                </a:cubicBezTo>
                <a:cubicBezTo>
                  <a:pt x="4068" y="17168"/>
                  <a:pt x="291" y="13391"/>
                  <a:pt x="291" y="8734"/>
                </a:cubicBezTo>
                <a:cubicBezTo>
                  <a:pt x="291" y="4077"/>
                  <a:pt x="4068" y="291"/>
                  <a:pt x="8725" y="291"/>
                </a:cubicBezTo>
                <a:close/>
                <a:moveTo>
                  <a:pt x="8725" y="0"/>
                </a:moveTo>
                <a:cubicBezTo>
                  <a:pt x="3927" y="0"/>
                  <a:pt x="0" y="3927"/>
                  <a:pt x="0" y="8734"/>
                </a:cubicBezTo>
                <a:cubicBezTo>
                  <a:pt x="0" y="13541"/>
                  <a:pt x="3927" y="17459"/>
                  <a:pt x="8725" y="17459"/>
                </a:cubicBezTo>
                <a:cubicBezTo>
                  <a:pt x="13532" y="17459"/>
                  <a:pt x="17459" y="13541"/>
                  <a:pt x="17459" y="8734"/>
                </a:cubicBezTo>
                <a:cubicBezTo>
                  <a:pt x="17459" y="3927"/>
                  <a:pt x="13532" y="0"/>
                  <a:pt x="8725" y="0"/>
                </a:cubicBezTo>
                <a:close/>
              </a:path>
            </a:pathLst>
          </a:custGeom>
          <a:solidFill>
            <a:srgbClr val="4E4E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83" name="Google Shape;283;p20"/>
          <p:cNvSpPr txBox="1"/>
          <p:nvPr/>
        </p:nvSpPr>
        <p:spPr>
          <a:xfrm>
            <a:off x="2637424" y="3809129"/>
            <a:ext cx="1871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برنامه ریزی</a:t>
            </a:r>
            <a:endParaRPr sz="1700" dirty="0">
              <a:solidFill>
                <a:schemeClr val="accent5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284" name="Google Shape;284;p20"/>
          <p:cNvSpPr txBox="1"/>
          <p:nvPr/>
        </p:nvSpPr>
        <p:spPr>
          <a:xfrm>
            <a:off x="2452499" y="4092481"/>
            <a:ext cx="2056325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ctr" rtl="1">
              <a:spcBef>
                <a:spcPts val="0"/>
              </a:spcBef>
              <a:spcAft>
                <a:spcPts val="0"/>
              </a:spcAft>
            </a:pPr>
            <a:r>
              <a:rPr lang="fa-IR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مدیر پروژه </a:t>
            </a:r>
            <a:r>
              <a:rPr lang="fa-IR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می باشد</a:t>
            </a:r>
            <a:endParaRPr lang="fa-IR" sz="1100" dirty="0">
              <a:effectLst/>
            </a:endParaRPr>
          </a:p>
        </p:txBody>
      </p:sp>
      <p:sp>
        <p:nvSpPr>
          <p:cNvPr id="285" name="Google Shape;285;p20"/>
          <p:cNvSpPr txBox="1"/>
          <p:nvPr/>
        </p:nvSpPr>
        <p:spPr>
          <a:xfrm>
            <a:off x="6643824" y="3809129"/>
            <a:ext cx="1871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نظارت</a:t>
            </a:r>
            <a:endParaRPr sz="1700" dirty="0">
              <a:solidFill>
                <a:schemeClr val="accent5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286" name="Google Shape;286;p20"/>
          <p:cNvSpPr txBox="1"/>
          <p:nvPr/>
        </p:nvSpPr>
        <p:spPr>
          <a:xfrm>
            <a:off x="6458898" y="4100965"/>
            <a:ext cx="2056326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ctr" rtl="1">
              <a:spcBef>
                <a:spcPts val="0"/>
              </a:spcBef>
              <a:spcAft>
                <a:spcPts val="0"/>
              </a:spcAft>
            </a:pPr>
            <a:r>
              <a:rPr lang="fa-IR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مدیر پروژه </a:t>
            </a:r>
            <a:r>
              <a:rPr lang="fa-IR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می باشد</a:t>
            </a:r>
            <a:endParaRPr lang="fa-IR" sz="1100" dirty="0">
              <a:effectLst/>
            </a:endParaRPr>
          </a:p>
        </p:txBody>
      </p:sp>
      <p:sp>
        <p:nvSpPr>
          <p:cNvPr id="287" name="Google Shape;287;p20"/>
          <p:cNvSpPr txBox="1"/>
          <p:nvPr/>
        </p:nvSpPr>
        <p:spPr>
          <a:xfrm>
            <a:off x="4640624" y="3809129"/>
            <a:ext cx="1871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اجرا کردن</a:t>
            </a:r>
            <a:endParaRPr sz="1700" dirty="0">
              <a:solidFill>
                <a:schemeClr val="accent5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288" name="Google Shape;288;p20"/>
          <p:cNvSpPr txBox="1"/>
          <p:nvPr/>
        </p:nvSpPr>
        <p:spPr>
          <a:xfrm>
            <a:off x="4455699" y="4100973"/>
            <a:ext cx="2056325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ctr" rtl="1">
              <a:spcBef>
                <a:spcPts val="0"/>
              </a:spcBef>
              <a:spcAft>
                <a:spcPts val="0"/>
              </a:spcAft>
            </a:pPr>
            <a:r>
              <a:rPr lang="fa-IR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مدیر پروژه </a:t>
            </a:r>
            <a:r>
              <a:rPr lang="fa-IR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می باشد</a:t>
            </a:r>
            <a:endParaRPr lang="fa-IR" sz="1100" dirty="0">
              <a:effectLst/>
            </a:endParaRPr>
          </a:p>
        </p:txBody>
      </p:sp>
      <p:sp>
        <p:nvSpPr>
          <p:cNvPr id="289" name="Google Shape;289;p20"/>
          <p:cNvSpPr txBox="1"/>
          <p:nvPr/>
        </p:nvSpPr>
        <p:spPr>
          <a:xfrm>
            <a:off x="449300" y="4100965"/>
            <a:ext cx="2056325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ctr" rtl="1">
              <a:spcBef>
                <a:spcPts val="0"/>
              </a:spcBef>
              <a:spcAft>
                <a:spcPts val="0"/>
              </a:spcAft>
            </a:pPr>
            <a:r>
              <a:rPr lang="fa-IR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مدیر پروژه </a:t>
            </a:r>
            <a:r>
              <a:rPr lang="fa-IR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می باشد</a:t>
            </a:r>
            <a:endParaRPr lang="fa-IR" sz="1100" dirty="0">
              <a:effectLst/>
            </a:endParaRPr>
          </a:p>
        </p:txBody>
      </p:sp>
      <p:sp>
        <p:nvSpPr>
          <p:cNvPr id="290" name="Google Shape;290;p20"/>
          <p:cNvSpPr txBox="1"/>
          <p:nvPr/>
        </p:nvSpPr>
        <p:spPr>
          <a:xfrm>
            <a:off x="634225" y="3809129"/>
            <a:ext cx="1871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شروع کردن</a:t>
            </a:r>
            <a:endParaRPr sz="1700" dirty="0">
              <a:solidFill>
                <a:schemeClr val="accent5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grpSp>
        <p:nvGrpSpPr>
          <p:cNvPr id="291" name="Google Shape;291;p20"/>
          <p:cNvGrpSpPr/>
          <p:nvPr/>
        </p:nvGrpSpPr>
        <p:grpSpPr>
          <a:xfrm>
            <a:off x="4355249" y="1563971"/>
            <a:ext cx="429921" cy="429596"/>
            <a:chOff x="4354338" y="1564688"/>
            <a:chExt cx="429921" cy="429596"/>
          </a:xfrm>
        </p:grpSpPr>
        <p:sp>
          <p:nvSpPr>
            <p:cNvPr id="292" name="Google Shape;292;p20"/>
            <p:cNvSpPr/>
            <p:nvPr/>
          </p:nvSpPr>
          <p:spPr>
            <a:xfrm>
              <a:off x="4354338" y="1564687"/>
              <a:ext cx="429921" cy="429596"/>
            </a:xfrm>
            <a:custGeom>
              <a:avLst/>
              <a:gdLst/>
              <a:ahLst/>
              <a:cxnLst/>
              <a:rect l="l" t="t" r="r" b="b"/>
              <a:pathLst>
                <a:path w="11910" h="11901" extrusionOk="0">
                  <a:moveTo>
                    <a:pt x="3844" y="4946"/>
                  </a:moveTo>
                  <a:cubicBezTo>
                    <a:pt x="4033" y="4946"/>
                    <a:pt x="4190" y="5104"/>
                    <a:pt x="4190" y="5293"/>
                  </a:cubicBezTo>
                  <a:lnTo>
                    <a:pt x="4190" y="6679"/>
                  </a:lnTo>
                  <a:cubicBezTo>
                    <a:pt x="4190" y="6868"/>
                    <a:pt x="4033" y="7026"/>
                    <a:pt x="3844" y="7026"/>
                  </a:cubicBezTo>
                  <a:lnTo>
                    <a:pt x="2458" y="7026"/>
                  </a:lnTo>
                  <a:cubicBezTo>
                    <a:pt x="2269" y="7026"/>
                    <a:pt x="2111" y="6868"/>
                    <a:pt x="2111" y="6679"/>
                  </a:cubicBezTo>
                  <a:lnTo>
                    <a:pt x="2111" y="5293"/>
                  </a:lnTo>
                  <a:cubicBezTo>
                    <a:pt x="2111" y="5104"/>
                    <a:pt x="2269" y="4946"/>
                    <a:pt x="2458" y="4946"/>
                  </a:cubicBezTo>
                  <a:close/>
                  <a:moveTo>
                    <a:pt x="6616" y="3560"/>
                  </a:moveTo>
                  <a:cubicBezTo>
                    <a:pt x="6837" y="3560"/>
                    <a:pt x="6994" y="3718"/>
                    <a:pt x="6994" y="3907"/>
                  </a:cubicBezTo>
                  <a:lnTo>
                    <a:pt x="6994" y="6679"/>
                  </a:lnTo>
                  <a:cubicBezTo>
                    <a:pt x="6994" y="6868"/>
                    <a:pt x="6837" y="7026"/>
                    <a:pt x="6616" y="7026"/>
                  </a:cubicBezTo>
                  <a:lnTo>
                    <a:pt x="5262" y="7026"/>
                  </a:lnTo>
                  <a:cubicBezTo>
                    <a:pt x="5041" y="7026"/>
                    <a:pt x="4884" y="6868"/>
                    <a:pt x="4884" y="6679"/>
                  </a:cubicBezTo>
                  <a:lnTo>
                    <a:pt x="4884" y="3907"/>
                  </a:lnTo>
                  <a:cubicBezTo>
                    <a:pt x="4884" y="3718"/>
                    <a:pt x="5041" y="3560"/>
                    <a:pt x="5262" y="3560"/>
                  </a:cubicBezTo>
                  <a:close/>
                  <a:moveTo>
                    <a:pt x="9389" y="2174"/>
                  </a:moveTo>
                  <a:cubicBezTo>
                    <a:pt x="9578" y="2174"/>
                    <a:pt x="9735" y="2331"/>
                    <a:pt x="9735" y="2520"/>
                  </a:cubicBezTo>
                  <a:lnTo>
                    <a:pt x="9735" y="6679"/>
                  </a:lnTo>
                  <a:cubicBezTo>
                    <a:pt x="9735" y="6868"/>
                    <a:pt x="9578" y="7026"/>
                    <a:pt x="9389" y="7026"/>
                  </a:cubicBezTo>
                  <a:lnTo>
                    <a:pt x="8003" y="7026"/>
                  </a:lnTo>
                  <a:cubicBezTo>
                    <a:pt x="7813" y="7026"/>
                    <a:pt x="7656" y="6868"/>
                    <a:pt x="7656" y="6679"/>
                  </a:cubicBezTo>
                  <a:lnTo>
                    <a:pt x="7656" y="2520"/>
                  </a:lnTo>
                  <a:cubicBezTo>
                    <a:pt x="7656" y="2331"/>
                    <a:pt x="7813" y="2174"/>
                    <a:pt x="8003" y="2174"/>
                  </a:cubicBezTo>
                  <a:close/>
                  <a:moveTo>
                    <a:pt x="5577" y="8412"/>
                  </a:moveTo>
                  <a:lnTo>
                    <a:pt x="5577" y="9105"/>
                  </a:lnTo>
                  <a:lnTo>
                    <a:pt x="5167" y="9105"/>
                  </a:lnTo>
                  <a:lnTo>
                    <a:pt x="5451" y="8412"/>
                  </a:lnTo>
                  <a:close/>
                  <a:moveTo>
                    <a:pt x="6396" y="8412"/>
                  </a:moveTo>
                  <a:lnTo>
                    <a:pt x="6679" y="9105"/>
                  </a:lnTo>
                  <a:lnTo>
                    <a:pt x="6270" y="9105"/>
                  </a:lnTo>
                  <a:lnTo>
                    <a:pt x="6270" y="84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78"/>
                  </a:cubicBezTo>
                  <a:lnTo>
                    <a:pt x="5608" y="725"/>
                  </a:lnTo>
                  <a:lnTo>
                    <a:pt x="347" y="725"/>
                  </a:lnTo>
                  <a:cubicBezTo>
                    <a:pt x="158" y="725"/>
                    <a:pt x="0" y="882"/>
                    <a:pt x="0" y="1071"/>
                  </a:cubicBezTo>
                  <a:cubicBezTo>
                    <a:pt x="0" y="1260"/>
                    <a:pt x="158" y="1418"/>
                    <a:pt x="347" y="1418"/>
                  </a:cubicBezTo>
                  <a:lnTo>
                    <a:pt x="725" y="1418"/>
                  </a:lnTo>
                  <a:lnTo>
                    <a:pt x="725" y="7719"/>
                  </a:lnTo>
                  <a:lnTo>
                    <a:pt x="378" y="7719"/>
                  </a:lnTo>
                  <a:cubicBezTo>
                    <a:pt x="158" y="7719"/>
                    <a:pt x="0" y="7876"/>
                    <a:pt x="0" y="8097"/>
                  </a:cubicBezTo>
                  <a:cubicBezTo>
                    <a:pt x="0" y="8286"/>
                    <a:pt x="158" y="8443"/>
                    <a:pt x="378" y="8443"/>
                  </a:cubicBezTo>
                  <a:lnTo>
                    <a:pt x="4726" y="8443"/>
                  </a:lnTo>
                  <a:lnTo>
                    <a:pt x="3560" y="11436"/>
                  </a:lnTo>
                  <a:cubicBezTo>
                    <a:pt x="3466" y="11625"/>
                    <a:pt x="3560" y="11814"/>
                    <a:pt x="3749" y="11877"/>
                  </a:cubicBezTo>
                  <a:cubicBezTo>
                    <a:pt x="3788" y="11893"/>
                    <a:pt x="3831" y="11901"/>
                    <a:pt x="3876" y="11901"/>
                  </a:cubicBezTo>
                  <a:cubicBezTo>
                    <a:pt x="4016" y="11901"/>
                    <a:pt x="4167" y="11824"/>
                    <a:pt x="4190" y="11657"/>
                  </a:cubicBezTo>
                  <a:lnTo>
                    <a:pt x="4947" y="9830"/>
                  </a:lnTo>
                  <a:lnTo>
                    <a:pt x="5608" y="9830"/>
                  </a:lnTo>
                  <a:lnTo>
                    <a:pt x="5608" y="10838"/>
                  </a:lnTo>
                  <a:cubicBezTo>
                    <a:pt x="5608" y="11027"/>
                    <a:pt x="5766" y="11184"/>
                    <a:pt x="5955" y="11184"/>
                  </a:cubicBezTo>
                  <a:cubicBezTo>
                    <a:pt x="6144" y="11184"/>
                    <a:pt x="6301" y="11027"/>
                    <a:pt x="6301" y="10838"/>
                  </a:cubicBezTo>
                  <a:lnTo>
                    <a:pt x="6301" y="9830"/>
                  </a:lnTo>
                  <a:lnTo>
                    <a:pt x="6994" y="9830"/>
                  </a:lnTo>
                  <a:lnTo>
                    <a:pt x="7719" y="11657"/>
                  </a:lnTo>
                  <a:cubicBezTo>
                    <a:pt x="7791" y="11824"/>
                    <a:pt x="7916" y="11901"/>
                    <a:pt x="8042" y="11901"/>
                  </a:cubicBezTo>
                  <a:cubicBezTo>
                    <a:pt x="8082" y="11901"/>
                    <a:pt x="8122" y="11893"/>
                    <a:pt x="8160" y="11877"/>
                  </a:cubicBezTo>
                  <a:cubicBezTo>
                    <a:pt x="8349" y="11783"/>
                    <a:pt x="8444" y="11594"/>
                    <a:pt x="8349" y="11436"/>
                  </a:cubicBezTo>
                  <a:lnTo>
                    <a:pt x="7183" y="8443"/>
                  </a:lnTo>
                  <a:lnTo>
                    <a:pt x="11531" y="8443"/>
                  </a:lnTo>
                  <a:cubicBezTo>
                    <a:pt x="11752" y="8443"/>
                    <a:pt x="11909" y="8286"/>
                    <a:pt x="11909" y="8097"/>
                  </a:cubicBezTo>
                  <a:cubicBezTo>
                    <a:pt x="11909" y="7876"/>
                    <a:pt x="11752" y="7719"/>
                    <a:pt x="11531" y="7719"/>
                  </a:cubicBezTo>
                  <a:lnTo>
                    <a:pt x="11185" y="7719"/>
                  </a:lnTo>
                  <a:lnTo>
                    <a:pt x="11185" y="1418"/>
                  </a:lnTo>
                  <a:lnTo>
                    <a:pt x="11531" y="1418"/>
                  </a:lnTo>
                  <a:cubicBezTo>
                    <a:pt x="11752" y="1418"/>
                    <a:pt x="11909" y="1260"/>
                    <a:pt x="11909" y="1071"/>
                  </a:cubicBezTo>
                  <a:cubicBezTo>
                    <a:pt x="11909" y="882"/>
                    <a:pt x="11752" y="725"/>
                    <a:pt x="11531" y="725"/>
                  </a:cubicBezTo>
                  <a:lnTo>
                    <a:pt x="6301" y="725"/>
                  </a:lnTo>
                  <a:lnTo>
                    <a:pt x="6301" y="378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93" name="Google Shape;293;p20"/>
            <p:cNvSpPr/>
            <p:nvPr/>
          </p:nvSpPr>
          <p:spPr>
            <a:xfrm>
              <a:off x="4555619" y="1718211"/>
              <a:ext cx="25052" cy="75083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694" y="2080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94" name="Google Shape;294;p20"/>
            <p:cNvSpPr/>
            <p:nvPr/>
          </p:nvSpPr>
          <p:spPr>
            <a:xfrm>
              <a:off x="4455556" y="1768243"/>
              <a:ext cx="25052" cy="25052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0" y="0"/>
                  </a:moveTo>
                  <a:lnTo>
                    <a:pt x="0" y="694"/>
                  </a:lnTo>
                  <a:lnTo>
                    <a:pt x="693" y="694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95" name="Google Shape;295;p20"/>
            <p:cNvSpPr/>
            <p:nvPr/>
          </p:nvSpPr>
          <p:spPr>
            <a:xfrm>
              <a:off x="4655718" y="1668180"/>
              <a:ext cx="26171" cy="125114"/>
            </a:xfrm>
            <a:custGeom>
              <a:avLst/>
              <a:gdLst/>
              <a:ahLst/>
              <a:cxnLst/>
              <a:rect l="l" t="t" r="r" b="b"/>
              <a:pathLst>
                <a:path w="725" h="3466" extrusionOk="0">
                  <a:moveTo>
                    <a:pt x="0" y="0"/>
                  </a:moveTo>
                  <a:lnTo>
                    <a:pt x="0" y="3466"/>
                  </a:lnTo>
                  <a:lnTo>
                    <a:pt x="725" y="346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296" name="Google Shape;296;p20"/>
          <p:cNvSpPr/>
          <p:nvPr/>
        </p:nvSpPr>
        <p:spPr>
          <a:xfrm>
            <a:off x="1280574" y="3229330"/>
            <a:ext cx="605700" cy="605700"/>
          </a:xfrm>
          <a:prstGeom prst="donut">
            <a:avLst>
              <a:gd name="adj" fmla="val 10182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97" name="Google Shape;297;p20"/>
          <p:cNvSpPr/>
          <p:nvPr/>
        </p:nvSpPr>
        <p:spPr>
          <a:xfrm rot="-4537964">
            <a:off x="1280659" y="3229248"/>
            <a:ext cx="604506" cy="604506"/>
          </a:xfrm>
          <a:prstGeom prst="blockArc">
            <a:avLst>
              <a:gd name="adj1" fmla="val 9716227"/>
              <a:gd name="adj2" fmla="val 20700625"/>
              <a:gd name="adj3" fmla="val 1015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98" name="Google Shape;298;p20"/>
          <p:cNvSpPr/>
          <p:nvPr/>
        </p:nvSpPr>
        <p:spPr>
          <a:xfrm>
            <a:off x="3270785" y="3229230"/>
            <a:ext cx="605700" cy="605700"/>
          </a:xfrm>
          <a:prstGeom prst="donut">
            <a:avLst>
              <a:gd name="adj" fmla="val 10182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299" name="Google Shape;299;p20"/>
          <p:cNvSpPr/>
          <p:nvPr/>
        </p:nvSpPr>
        <p:spPr>
          <a:xfrm rot="-4537964">
            <a:off x="3270871" y="3229148"/>
            <a:ext cx="604506" cy="604506"/>
          </a:xfrm>
          <a:prstGeom prst="blockArc">
            <a:avLst>
              <a:gd name="adj1" fmla="val 6490304"/>
              <a:gd name="adj2" fmla="val 20700625"/>
              <a:gd name="adj3" fmla="val 1015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00" name="Google Shape;300;p20"/>
          <p:cNvSpPr/>
          <p:nvPr/>
        </p:nvSpPr>
        <p:spPr>
          <a:xfrm>
            <a:off x="5273985" y="3229330"/>
            <a:ext cx="605700" cy="605700"/>
          </a:xfrm>
          <a:prstGeom prst="donut">
            <a:avLst>
              <a:gd name="adj" fmla="val 10182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01" name="Google Shape;301;p20"/>
          <p:cNvSpPr/>
          <p:nvPr/>
        </p:nvSpPr>
        <p:spPr>
          <a:xfrm rot="-4537964">
            <a:off x="5274071" y="3229248"/>
            <a:ext cx="604506" cy="604506"/>
          </a:xfrm>
          <a:prstGeom prst="blockArc">
            <a:avLst>
              <a:gd name="adj1" fmla="val 4534963"/>
              <a:gd name="adj2" fmla="val 20700625"/>
              <a:gd name="adj3" fmla="val 10156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02" name="Google Shape;302;p20"/>
          <p:cNvSpPr/>
          <p:nvPr/>
        </p:nvSpPr>
        <p:spPr>
          <a:xfrm>
            <a:off x="7277185" y="3229330"/>
            <a:ext cx="605700" cy="605700"/>
          </a:xfrm>
          <a:prstGeom prst="donut">
            <a:avLst>
              <a:gd name="adj" fmla="val 10182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03" name="Google Shape;303;p20"/>
          <p:cNvSpPr/>
          <p:nvPr/>
        </p:nvSpPr>
        <p:spPr>
          <a:xfrm rot="-4537964">
            <a:off x="7277271" y="3229248"/>
            <a:ext cx="604506" cy="604506"/>
          </a:xfrm>
          <a:prstGeom prst="blockArc">
            <a:avLst>
              <a:gd name="adj1" fmla="val 13716492"/>
              <a:gd name="adj2" fmla="val 20700625"/>
              <a:gd name="adj3" fmla="val 1015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304" name="Google Shape;304;p20"/>
          <p:cNvGrpSpPr/>
          <p:nvPr/>
        </p:nvGrpSpPr>
        <p:grpSpPr>
          <a:xfrm>
            <a:off x="1407702" y="1614836"/>
            <a:ext cx="350431" cy="339887"/>
            <a:chOff x="3270675" y="841800"/>
            <a:chExt cx="497700" cy="482725"/>
          </a:xfrm>
        </p:grpSpPr>
        <p:sp>
          <p:nvSpPr>
            <p:cNvPr id="305" name="Google Shape;305;p20"/>
            <p:cNvSpPr/>
            <p:nvPr/>
          </p:nvSpPr>
          <p:spPr>
            <a:xfrm>
              <a:off x="3270675" y="902000"/>
              <a:ext cx="447125" cy="422525"/>
            </a:xfrm>
            <a:custGeom>
              <a:avLst/>
              <a:gdLst/>
              <a:ahLst/>
              <a:cxnLst/>
              <a:rect l="l" t="t" r="r" b="b"/>
              <a:pathLst>
                <a:path w="17885" h="16901" extrusionOk="0">
                  <a:moveTo>
                    <a:pt x="3454" y="0"/>
                  </a:moveTo>
                  <a:cubicBezTo>
                    <a:pt x="3343" y="0"/>
                    <a:pt x="3231" y="40"/>
                    <a:pt x="3141" y="122"/>
                  </a:cubicBezTo>
                  <a:cubicBezTo>
                    <a:pt x="1160" y="1940"/>
                    <a:pt x="0" y="4548"/>
                    <a:pt x="0" y="7246"/>
                  </a:cubicBezTo>
                  <a:cubicBezTo>
                    <a:pt x="0" y="12579"/>
                    <a:pt x="4325" y="16900"/>
                    <a:pt x="9657" y="16900"/>
                  </a:cubicBezTo>
                  <a:cubicBezTo>
                    <a:pt x="10907" y="16900"/>
                    <a:pt x="12175" y="16662"/>
                    <a:pt x="13331" y="16178"/>
                  </a:cubicBezTo>
                  <a:cubicBezTo>
                    <a:pt x="15126" y="15434"/>
                    <a:pt x="16659" y="14169"/>
                    <a:pt x="17728" y="12546"/>
                  </a:cubicBezTo>
                  <a:cubicBezTo>
                    <a:pt x="17884" y="12305"/>
                    <a:pt x="17788" y="11983"/>
                    <a:pt x="17526" y="11866"/>
                  </a:cubicBezTo>
                  <a:lnTo>
                    <a:pt x="9158" y="8171"/>
                  </a:lnTo>
                  <a:cubicBezTo>
                    <a:pt x="9016" y="8108"/>
                    <a:pt x="8896" y="8005"/>
                    <a:pt x="8811" y="7876"/>
                  </a:cubicBezTo>
                  <a:lnTo>
                    <a:pt x="8405" y="7246"/>
                  </a:lnTo>
                  <a:lnTo>
                    <a:pt x="3846" y="212"/>
                  </a:lnTo>
                  <a:cubicBezTo>
                    <a:pt x="3756" y="73"/>
                    <a:pt x="3606" y="0"/>
                    <a:pt x="3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3385250" y="841800"/>
              <a:ext cx="279700" cy="220925"/>
            </a:xfrm>
            <a:custGeom>
              <a:avLst/>
              <a:gdLst/>
              <a:ahLst/>
              <a:cxnLst/>
              <a:rect l="l" t="t" r="r" b="b"/>
              <a:pathLst>
                <a:path w="11188" h="8837" extrusionOk="0">
                  <a:moveTo>
                    <a:pt x="5070" y="0"/>
                  </a:moveTo>
                  <a:cubicBezTo>
                    <a:pt x="3434" y="0"/>
                    <a:pt x="1792" y="415"/>
                    <a:pt x="308" y="1256"/>
                  </a:cubicBezTo>
                  <a:cubicBezTo>
                    <a:pt x="76" y="1388"/>
                    <a:pt x="1" y="1690"/>
                    <a:pt x="148" y="1912"/>
                  </a:cubicBezTo>
                  <a:lnTo>
                    <a:pt x="4532" y="8676"/>
                  </a:lnTo>
                  <a:cubicBezTo>
                    <a:pt x="4601" y="8781"/>
                    <a:pt x="4714" y="8837"/>
                    <a:pt x="4828" y="8837"/>
                  </a:cubicBezTo>
                  <a:cubicBezTo>
                    <a:pt x="4919" y="8837"/>
                    <a:pt x="5010" y="8802"/>
                    <a:pt x="5081" y="8730"/>
                  </a:cubicBezTo>
                  <a:lnTo>
                    <a:pt x="10992" y="2683"/>
                  </a:lnTo>
                  <a:cubicBezTo>
                    <a:pt x="11187" y="2482"/>
                    <a:pt x="11163" y="2156"/>
                    <a:pt x="10940" y="1988"/>
                  </a:cubicBezTo>
                  <a:cubicBezTo>
                    <a:pt x="9218" y="670"/>
                    <a:pt x="7149" y="0"/>
                    <a:pt x="50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07" name="Google Shape;307;p20"/>
            <p:cNvSpPr/>
            <p:nvPr/>
          </p:nvSpPr>
          <p:spPr>
            <a:xfrm>
              <a:off x="3530100" y="924750"/>
              <a:ext cx="238275" cy="250200"/>
            </a:xfrm>
            <a:custGeom>
              <a:avLst/>
              <a:gdLst/>
              <a:ahLst/>
              <a:cxnLst/>
              <a:rect l="l" t="t" r="r" b="b"/>
              <a:pathLst>
                <a:path w="9531" h="10008" extrusionOk="0">
                  <a:moveTo>
                    <a:pt x="6350" y="1"/>
                  </a:moveTo>
                  <a:cubicBezTo>
                    <a:pt x="6230" y="1"/>
                    <a:pt x="6108" y="47"/>
                    <a:pt x="6017" y="142"/>
                  </a:cubicBezTo>
                  <a:lnTo>
                    <a:pt x="172" y="6123"/>
                  </a:lnTo>
                  <a:cubicBezTo>
                    <a:pt x="0" y="6297"/>
                    <a:pt x="57" y="6589"/>
                    <a:pt x="283" y="6689"/>
                  </a:cubicBezTo>
                  <a:lnTo>
                    <a:pt x="7706" y="9968"/>
                  </a:lnTo>
                  <a:cubicBezTo>
                    <a:pt x="7767" y="9995"/>
                    <a:pt x="7830" y="10007"/>
                    <a:pt x="7893" y="10007"/>
                  </a:cubicBezTo>
                  <a:cubicBezTo>
                    <a:pt x="8082" y="10007"/>
                    <a:pt x="8261" y="9890"/>
                    <a:pt x="8329" y="9700"/>
                  </a:cubicBezTo>
                  <a:cubicBezTo>
                    <a:pt x="9531" y="6463"/>
                    <a:pt x="8913" y="2828"/>
                    <a:pt x="6706" y="169"/>
                  </a:cubicBezTo>
                  <a:cubicBezTo>
                    <a:pt x="6615" y="57"/>
                    <a:pt x="6483" y="1"/>
                    <a:pt x="63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08" name="Google Shape;308;p20"/>
          <p:cNvSpPr/>
          <p:nvPr/>
        </p:nvSpPr>
        <p:spPr>
          <a:xfrm>
            <a:off x="3403497" y="1625750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  <a:cs typeface="B Nazanin" panose="00000400000000000000" pitchFamily="2" charset="-78"/>
            </a:endParaRPr>
          </a:p>
        </p:txBody>
      </p:sp>
      <p:grpSp>
        <p:nvGrpSpPr>
          <p:cNvPr id="309" name="Google Shape;309;p20"/>
          <p:cNvGrpSpPr/>
          <p:nvPr/>
        </p:nvGrpSpPr>
        <p:grpSpPr>
          <a:xfrm>
            <a:off x="5406697" y="1615153"/>
            <a:ext cx="339253" cy="339253"/>
            <a:chOff x="4456875" y="1435075"/>
            <a:chExt cx="481825" cy="481825"/>
          </a:xfrm>
        </p:grpSpPr>
        <p:sp>
          <p:nvSpPr>
            <p:cNvPr id="310" name="Google Shape;310;p20"/>
            <p:cNvSpPr/>
            <p:nvPr/>
          </p:nvSpPr>
          <p:spPr>
            <a:xfrm>
              <a:off x="4624975" y="1465275"/>
              <a:ext cx="56650" cy="86000"/>
            </a:xfrm>
            <a:custGeom>
              <a:avLst/>
              <a:gdLst/>
              <a:ahLst/>
              <a:cxnLst/>
              <a:rect l="l" t="t" r="r" b="b"/>
              <a:pathLst>
                <a:path w="2266" h="3440" extrusionOk="0">
                  <a:moveTo>
                    <a:pt x="2265" y="0"/>
                  </a:moveTo>
                  <a:cubicBezTo>
                    <a:pt x="1413" y="283"/>
                    <a:pt x="618" y="1196"/>
                    <a:pt x="1" y="2575"/>
                  </a:cubicBezTo>
                  <a:cubicBezTo>
                    <a:pt x="263" y="2801"/>
                    <a:pt x="449" y="3105"/>
                    <a:pt x="534" y="3439"/>
                  </a:cubicBezTo>
                  <a:cubicBezTo>
                    <a:pt x="1106" y="3364"/>
                    <a:pt x="1672" y="3322"/>
                    <a:pt x="2265" y="3304"/>
                  </a:cubicBezTo>
                  <a:lnTo>
                    <a:pt x="226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11" name="Google Shape;311;p20"/>
            <p:cNvSpPr/>
            <p:nvPr/>
          </p:nvSpPr>
          <p:spPr>
            <a:xfrm>
              <a:off x="4615275" y="1797425"/>
              <a:ext cx="66350" cy="89375"/>
            </a:xfrm>
            <a:custGeom>
              <a:avLst/>
              <a:gdLst/>
              <a:ahLst/>
              <a:cxnLst/>
              <a:rect l="l" t="t" r="r" b="b"/>
              <a:pathLst>
                <a:path w="2654" h="3575" extrusionOk="0">
                  <a:moveTo>
                    <a:pt x="0" y="0"/>
                  </a:moveTo>
                  <a:lnTo>
                    <a:pt x="0" y="0"/>
                  </a:lnTo>
                  <a:cubicBezTo>
                    <a:pt x="618" y="1882"/>
                    <a:pt x="1563" y="3225"/>
                    <a:pt x="2653" y="3574"/>
                  </a:cubicBezTo>
                  <a:lnTo>
                    <a:pt x="2653" y="1316"/>
                  </a:lnTo>
                  <a:cubicBezTo>
                    <a:pt x="2153" y="1135"/>
                    <a:pt x="1768" y="726"/>
                    <a:pt x="1620" y="217"/>
                  </a:cubicBezTo>
                  <a:cubicBezTo>
                    <a:pt x="1057" y="169"/>
                    <a:pt x="518" y="9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4583125" y="15472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3" y="1"/>
                    <a:pt x="1" y="254"/>
                    <a:pt x="1" y="567"/>
                  </a:cubicBezTo>
                  <a:cubicBezTo>
                    <a:pt x="1" y="880"/>
                    <a:pt x="253" y="1130"/>
                    <a:pt x="567" y="1130"/>
                  </a:cubicBezTo>
                  <a:cubicBezTo>
                    <a:pt x="880" y="1130"/>
                    <a:pt x="1130" y="880"/>
                    <a:pt x="1130" y="567"/>
                  </a:cubicBezTo>
                  <a:cubicBezTo>
                    <a:pt x="1130" y="254"/>
                    <a:pt x="880" y="1"/>
                    <a:pt x="5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4597950" y="1576075"/>
              <a:ext cx="83675" cy="87525"/>
            </a:xfrm>
            <a:custGeom>
              <a:avLst/>
              <a:gdLst/>
              <a:ahLst/>
              <a:cxnLst/>
              <a:rect l="l" t="t" r="r" b="b"/>
              <a:pathLst>
                <a:path w="3347" h="3501" extrusionOk="0">
                  <a:moveTo>
                    <a:pt x="3346" y="1"/>
                  </a:moveTo>
                  <a:cubicBezTo>
                    <a:pt x="2723" y="19"/>
                    <a:pt x="2103" y="73"/>
                    <a:pt x="1485" y="161"/>
                  </a:cubicBezTo>
                  <a:cubicBezTo>
                    <a:pt x="1241" y="654"/>
                    <a:pt x="772" y="998"/>
                    <a:pt x="230" y="1082"/>
                  </a:cubicBezTo>
                  <a:cubicBezTo>
                    <a:pt x="100" y="1817"/>
                    <a:pt x="25" y="2714"/>
                    <a:pt x="1" y="3500"/>
                  </a:cubicBezTo>
                  <a:lnTo>
                    <a:pt x="3346" y="3500"/>
                  </a:lnTo>
                  <a:lnTo>
                    <a:pt x="33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14" name="Google Shape;314;p20"/>
            <p:cNvSpPr/>
            <p:nvPr/>
          </p:nvSpPr>
          <p:spPr>
            <a:xfrm>
              <a:off x="4597650" y="1692175"/>
              <a:ext cx="83975" cy="82450"/>
            </a:xfrm>
            <a:custGeom>
              <a:avLst/>
              <a:gdLst/>
              <a:ahLst/>
              <a:cxnLst/>
              <a:rect l="l" t="t" r="r" b="b"/>
              <a:pathLst>
                <a:path w="3359" h="3298" extrusionOk="0">
                  <a:moveTo>
                    <a:pt x="1" y="0"/>
                  </a:moveTo>
                  <a:cubicBezTo>
                    <a:pt x="31" y="1003"/>
                    <a:pt x="154" y="2006"/>
                    <a:pt x="371" y="2987"/>
                  </a:cubicBezTo>
                  <a:cubicBezTo>
                    <a:pt x="1031" y="3135"/>
                    <a:pt x="1699" y="3237"/>
                    <a:pt x="2371" y="3298"/>
                  </a:cubicBezTo>
                  <a:cubicBezTo>
                    <a:pt x="2548" y="2855"/>
                    <a:pt x="2910" y="2509"/>
                    <a:pt x="3358" y="2346"/>
                  </a:cubicBezTo>
                  <a:lnTo>
                    <a:pt x="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15" name="Google Shape;315;p20"/>
            <p:cNvSpPr/>
            <p:nvPr/>
          </p:nvSpPr>
          <p:spPr>
            <a:xfrm>
              <a:off x="4798050" y="1663575"/>
              <a:ext cx="28475" cy="28250"/>
            </a:xfrm>
            <a:custGeom>
              <a:avLst/>
              <a:gdLst/>
              <a:ahLst/>
              <a:cxnLst/>
              <a:rect l="l" t="t" r="r" b="b"/>
              <a:pathLst>
                <a:path w="1139" h="1130" extrusionOk="0">
                  <a:moveTo>
                    <a:pt x="564" y="0"/>
                  </a:moveTo>
                  <a:cubicBezTo>
                    <a:pt x="254" y="0"/>
                    <a:pt x="1" y="253"/>
                    <a:pt x="1" y="566"/>
                  </a:cubicBezTo>
                  <a:cubicBezTo>
                    <a:pt x="4" y="876"/>
                    <a:pt x="257" y="1129"/>
                    <a:pt x="567" y="1129"/>
                  </a:cubicBezTo>
                  <a:lnTo>
                    <a:pt x="573" y="1129"/>
                  </a:lnTo>
                  <a:cubicBezTo>
                    <a:pt x="886" y="1129"/>
                    <a:pt x="1139" y="876"/>
                    <a:pt x="1139" y="563"/>
                  </a:cubicBezTo>
                  <a:cubicBezTo>
                    <a:pt x="1139" y="253"/>
                    <a:pt x="886" y="0"/>
                    <a:pt x="5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16" name="Google Shape;316;p20"/>
            <p:cNvSpPr/>
            <p:nvPr/>
          </p:nvSpPr>
          <p:spPr>
            <a:xfrm>
              <a:off x="4710200" y="1435075"/>
              <a:ext cx="228500" cy="228525"/>
            </a:xfrm>
            <a:custGeom>
              <a:avLst/>
              <a:gdLst/>
              <a:ahLst/>
              <a:cxnLst/>
              <a:rect l="l" t="t" r="r" b="b"/>
              <a:pathLst>
                <a:path w="9140" h="9141" extrusionOk="0">
                  <a:moveTo>
                    <a:pt x="1" y="1"/>
                  </a:moveTo>
                  <a:lnTo>
                    <a:pt x="1" y="34"/>
                  </a:lnTo>
                  <a:cubicBezTo>
                    <a:pt x="1729" y="377"/>
                    <a:pt x="3313" y="2283"/>
                    <a:pt x="4075" y="5069"/>
                  </a:cubicBezTo>
                  <a:cubicBezTo>
                    <a:pt x="6833" y="5828"/>
                    <a:pt x="8763" y="7406"/>
                    <a:pt x="9107" y="9140"/>
                  </a:cubicBezTo>
                  <a:lnTo>
                    <a:pt x="9140" y="9140"/>
                  </a:lnTo>
                  <a:cubicBezTo>
                    <a:pt x="8854" y="4298"/>
                    <a:pt x="4843" y="28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17" name="Google Shape;317;p20"/>
            <p:cNvSpPr/>
            <p:nvPr/>
          </p:nvSpPr>
          <p:spPr>
            <a:xfrm>
              <a:off x="4819200" y="1593475"/>
              <a:ext cx="89400" cy="70125"/>
            </a:xfrm>
            <a:custGeom>
              <a:avLst/>
              <a:gdLst/>
              <a:ahLst/>
              <a:cxnLst/>
              <a:rect l="l" t="t" r="r" b="b"/>
              <a:pathLst>
                <a:path w="3576" h="2805" extrusionOk="0">
                  <a:moveTo>
                    <a:pt x="1" y="1"/>
                  </a:moveTo>
                  <a:cubicBezTo>
                    <a:pt x="94" y="519"/>
                    <a:pt x="166" y="1061"/>
                    <a:pt x="215" y="1621"/>
                  </a:cubicBezTo>
                  <a:cubicBezTo>
                    <a:pt x="727" y="1777"/>
                    <a:pt x="1136" y="2301"/>
                    <a:pt x="1317" y="2804"/>
                  </a:cubicBezTo>
                  <a:lnTo>
                    <a:pt x="3575" y="2804"/>
                  </a:lnTo>
                  <a:cubicBezTo>
                    <a:pt x="3223" y="1711"/>
                    <a:pt x="1883" y="62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18" name="Google Shape;318;p20"/>
            <p:cNvSpPr/>
            <p:nvPr/>
          </p:nvSpPr>
          <p:spPr>
            <a:xfrm>
              <a:off x="4819200" y="1692175"/>
              <a:ext cx="89475" cy="66275"/>
            </a:xfrm>
            <a:custGeom>
              <a:avLst/>
              <a:gdLst/>
              <a:ahLst/>
              <a:cxnLst/>
              <a:rect l="l" t="t" r="r" b="b"/>
              <a:pathLst>
                <a:path w="3579" h="2651" extrusionOk="0">
                  <a:moveTo>
                    <a:pt x="1317" y="0"/>
                  </a:moveTo>
                  <a:cubicBezTo>
                    <a:pt x="1133" y="500"/>
                    <a:pt x="727" y="883"/>
                    <a:pt x="215" y="1033"/>
                  </a:cubicBezTo>
                  <a:cubicBezTo>
                    <a:pt x="166" y="1593"/>
                    <a:pt x="94" y="2132"/>
                    <a:pt x="1" y="2650"/>
                  </a:cubicBezTo>
                  <a:cubicBezTo>
                    <a:pt x="1889" y="2030"/>
                    <a:pt x="3223" y="1078"/>
                    <a:pt x="35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19" name="Google Shape;319;p20"/>
            <p:cNvSpPr/>
            <p:nvPr/>
          </p:nvSpPr>
          <p:spPr>
            <a:xfrm>
              <a:off x="4456875" y="1691800"/>
              <a:ext cx="225125" cy="225100"/>
            </a:xfrm>
            <a:custGeom>
              <a:avLst/>
              <a:gdLst/>
              <a:ahLst/>
              <a:cxnLst/>
              <a:rect l="l" t="t" r="r" b="b"/>
              <a:pathLst>
                <a:path w="9005" h="9004" extrusionOk="0">
                  <a:moveTo>
                    <a:pt x="1" y="0"/>
                  </a:moveTo>
                  <a:cubicBezTo>
                    <a:pt x="284" y="4839"/>
                    <a:pt x="4162" y="8721"/>
                    <a:pt x="9004" y="9004"/>
                  </a:cubicBezTo>
                  <a:lnTo>
                    <a:pt x="9004" y="8974"/>
                  </a:lnTo>
                  <a:cubicBezTo>
                    <a:pt x="7273" y="8628"/>
                    <a:pt x="5827" y="6697"/>
                    <a:pt x="5066" y="3942"/>
                  </a:cubicBezTo>
                  <a:cubicBezTo>
                    <a:pt x="2283" y="3180"/>
                    <a:pt x="377" y="1726"/>
                    <a:pt x="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0" name="Google Shape;320;p20"/>
            <p:cNvSpPr/>
            <p:nvPr/>
          </p:nvSpPr>
          <p:spPr>
            <a:xfrm>
              <a:off x="4487000" y="1595125"/>
              <a:ext cx="88925" cy="68475"/>
            </a:xfrm>
            <a:custGeom>
              <a:avLst/>
              <a:gdLst/>
              <a:ahLst/>
              <a:cxnLst/>
              <a:rect l="l" t="t" r="r" b="b"/>
              <a:pathLst>
                <a:path w="3557" h="2739" extrusionOk="0">
                  <a:moveTo>
                    <a:pt x="3397" y="1"/>
                  </a:moveTo>
                  <a:cubicBezTo>
                    <a:pt x="1569" y="636"/>
                    <a:pt x="337" y="1720"/>
                    <a:pt x="0" y="2738"/>
                  </a:cubicBezTo>
                  <a:lnTo>
                    <a:pt x="3313" y="2738"/>
                  </a:lnTo>
                  <a:cubicBezTo>
                    <a:pt x="3337" y="1880"/>
                    <a:pt x="3418" y="913"/>
                    <a:pt x="3556" y="106"/>
                  </a:cubicBezTo>
                  <a:cubicBezTo>
                    <a:pt x="3502" y="73"/>
                    <a:pt x="3448" y="37"/>
                    <a:pt x="3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1" name="Google Shape;321;p20"/>
            <p:cNvSpPr/>
            <p:nvPr/>
          </p:nvSpPr>
          <p:spPr>
            <a:xfrm>
              <a:off x="4486925" y="1692175"/>
              <a:ext cx="89450" cy="66350"/>
            </a:xfrm>
            <a:custGeom>
              <a:avLst/>
              <a:gdLst/>
              <a:ahLst/>
              <a:cxnLst/>
              <a:rect l="l" t="t" r="r" b="b"/>
              <a:pathLst>
                <a:path w="3578" h="2654" extrusionOk="0">
                  <a:moveTo>
                    <a:pt x="0" y="0"/>
                  </a:moveTo>
                  <a:cubicBezTo>
                    <a:pt x="352" y="1078"/>
                    <a:pt x="1689" y="2030"/>
                    <a:pt x="3578" y="2653"/>
                  </a:cubicBezTo>
                  <a:cubicBezTo>
                    <a:pt x="3418" y="1777"/>
                    <a:pt x="3325" y="889"/>
                    <a:pt x="3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2" name="Google Shape;322;p20"/>
            <p:cNvSpPr/>
            <p:nvPr/>
          </p:nvSpPr>
          <p:spPr>
            <a:xfrm>
              <a:off x="4456875" y="1435075"/>
              <a:ext cx="225125" cy="228525"/>
            </a:xfrm>
            <a:custGeom>
              <a:avLst/>
              <a:gdLst/>
              <a:ahLst/>
              <a:cxnLst/>
              <a:rect l="l" t="t" r="r" b="b"/>
              <a:pathLst>
                <a:path w="9005" h="9141" extrusionOk="0">
                  <a:moveTo>
                    <a:pt x="9004" y="1"/>
                  </a:moveTo>
                  <a:cubicBezTo>
                    <a:pt x="4162" y="284"/>
                    <a:pt x="284" y="4298"/>
                    <a:pt x="1" y="9140"/>
                  </a:cubicBezTo>
                  <a:lnTo>
                    <a:pt x="37" y="9140"/>
                  </a:lnTo>
                  <a:cubicBezTo>
                    <a:pt x="329" y="7686"/>
                    <a:pt x="1747" y="6267"/>
                    <a:pt x="3969" y="5433"/>
                  </a:cubicBezTo>
                  <a:cubicBezTo>
                    <a:pt x="3715" y="4375"/>
                    <a:pt x="4516" y="3361"/>
                    <a:pt x="5602" y="3361"/>
                  </a:cubicBezTo>
                  <a:cubicBezTo>
                    <a:pt x="5607" y="3361"/>
                    <a:pt x="5612" y="3361"/>
                    <a:pt x="5617" y="3361"/>
                  </a:cubicBezTo>
                  <a:cubicBezTo>
                    <a:pt x="5638" y="3361"/>
                    <a:pt x="5656" y="3364"/>
                    <a:pt x="5677" y="3367"/>
                  </a:cubicBezTo>
                  <a:cubicBezTo>
                    <a:pt x="6511" y="1476"/>
                    <a:pt x="7688" y="293"/>
                    <a:pt x="9004" y="31"/>
                  </a:cubicBezTo>
                  <a:lnTo>
                    <a:pt x="90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3" name="Google Shape;323;p20"/>
            <p:cNvSpPr/>
            <p:nvPr/>
          </p:nvSpPr>
          <p:spPr>
            <a:xfrm>
              <a:off x="4710200" y="1691800"/>
              <a:ext cx="228500" cy="225100"/>
            </a:xfrm>
            <a:custGeom>
              <a:avLst/>
              <a:gdLst/>
              <a:ahLst/>
              <a:cxnLst/>
              <a:rect l="l" t="t" r="r" b="b"/>
              <a:pathLst>
                <a:path w="9140" h="9004" extrusionOk="0">
                  <a:moveTo>
                    <a:pt x="9107" y="0"/>
                  </a:moveTo>
                  <a:cubicBezTo>
                    <a:pt x="8760" y="1726"/>
                    <a:pt x="6857" y="3177"/>
                    <a:pt x="4075" y="3942"/>
                  </a:cubicBezTo>
                  <a:cubicBezTo>
                    <a:pt x="3313" y="6721"/>
                    <a:pt x="1729" y="8628"/>
                    <a:pt x="1" y="8971"/>
                  </a:cubicBezTo>
                  <a:lnTo>
                    <a:pt x="1" y="9004"/>
                  </a:lnTo>
                  <a:cubicBezTo>
                    <a:pt x="4843" y="8721"/>
                    <a:pt x="8854" y="4839"/>
                    <a:pt x="9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4" name="Google Shape;324;p20"/>
            <p:cNvSpPr/>
            <p:nvPr/>
          </p:nvSpPr>
          <p:spPr>
            <a:xfrm>
              <a:off x="4710200" y="14652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1" y="0"/>
                  </a:moveTo>
                  <a:lnTo>
                    <a:pt x="1" y="3298"/>
                  </a:lnTo>
                  <a:cubicBezTo>
                    <a:pt x="937" y="3328"/>
                    <a:pt x="1961" y="3421"/>
                    <a:pt x="2801" y="3575"/>
                  </a:cubicBezTo>
                  <a:cubicBezTo>
                    <a:pt x="2181" y="1687"/>
                    <a:pt x="1082" y="35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5" name="Google Shape;325;p20"/>
            <p:cNvSpPr/>
            <p:nvPr/>
          </p:nvSpPr>
          <p:spPr>
            <a:xfrm>
              <a:off x="4710200" y="1575850"/>
              <a:ext cx="86150" cy="87750"/>
            </a:xfrm>
            <a:custGeom>
              <a:avLst/>
              <a:gdLst/>
              <a:ahLst/>
              <a:cxnLst/>
              <a:rect l="l" t="t" r="r" b="b"/>
              <a:pathLst>
                <a:path w="3446" h="3510" extrusionOk="0">
                  <a:moveTo>
                    <a:pt x="1" y="1"/>
                  </a:moveTo>
                  <a:lnTo>
                    <a:pt x="1" y="3509"/>
                  </a:lnTo>
                  <a:lnTo>
                    <a:pt x="2494" y="3509"/>
                  </a:lnTo>
                  <a:cubicBezTo>
                    <a:pt x="2656" y="3054"/>
                    <a:pt x="3003" y="2554"/>
                    <a:pt x="3445" y="2374"/>
                  </a:cubicBezTo>
                  <a:cubicBezTo>
                    <a:pt x="3385" y="1702"/>
                    <a:pt x="3283" y="1034"/>
                    <a:pt x="3135" y="374"/>
                  </a:cubicBezTo>
                  <a:cubicBezTo>
                    <a:pt x="2208" y="167"/>
                    <a:pt x="1063" y="3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6" name="Google Shape;326;p20"/>
            <p:cNvSpPr/>
            <p:nvPr/>
          </p:nvSpPr>
          <p:spPr>
            <a:xfrm>
              <a:off x="4710200" y="17975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2801" y="0"/>
                  </a:moveTo>
                  <a:lnTo>
                    <a:pt x="2801" y="0"/>
                  </a:lnTo>
                  <a:cubicBezTo>
                    <a:pt x="2283" y="93"/>
                    <a:pt x="1609" y="166"/>
                    <a:pt x="1048" y="214"/>
                  </a:cubicBezTo>
                  <a:cubicBezTo>
                    <a:pt x="892" y="726"/>
                    <a:pt x="503" y="1135"/>
                    <a:pt x="1" y="1316"/>
                  </a:cubicBezTo>
                  <a:lnTo>
                    <a:pt x="1" y="3574"/>
                  </a:lnTo>
                  <a:cubicBezTo>
                    <a:pt x="1082" y="3222"/>
                    <a:pt x="2181" y="1885"/>
                    <a:pt x="28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7" name="Google Shape;327;p20"/>
            <p:cNvSpPr/>
            <p:nvPr/>
          </p:nvSpPr>
          <p:spPr>
            <a:xfrm>
              <a:off x="4681975" y="1776400"/>
              <a:ext cx="28250" cy="28350"/>
            </a:xfrm>
            <a:custGeom>
              <a:avLst/>
              <a:gdLst/>
              <a:ahLst/>
              <a:cxnLst/>
              <a:rect l="l" t="t" r="r" b="b"/>
              <a:pathLst>
                <a:path w="1130" h="1134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567"/>
                  </a:lnTo>
                  <a:cubicBezTo>
                    <a:pt x="0" y="567"/>
                    <a:pt x="0" y="570"/>
                    <a:pt x="0" y="570"/>
                  </a:cubicBezTo>
                  <a:cubicBezTo>
                    <a:pt x="0" y="880"/>
                    <a:pt x="253" y="1133"/>
                    <a:pt x="566" y="1133"/>
                  </a:cubicBezTo>
                  <a:cubicBezTo>
                    <a:pt x="877" y="1133"/>
                    <a:pt x="1130" y="880"/>
                    <a:pt x="1130" y="570"/>
                  </a:cubicBezTo>
                  <a:cubicBezTo>
                    <a:pt x="1130" y="570"/>
                    <a:pt x="1130" y="567"/>
                    <a:pt x="1130" y="567"/>
                  </a:cubicBezTo>
                  <a:lnTo>
                    <a:pt x="1130" y="564"/>
                  </a:ln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8" name="Google Shape;328;p20"/>
            <p:cNvSpPr/>
            <p:nvPr/>
          </p:nvSpPr>
          <p:spPr>
            <a:xfrm>
              <a:off x="4710200" y="1692175"/>
              <a:ext cx="86150" cy="82450"/>
            </a:xfrm>
            <a:custGeom>
              <a:avLst/>
              <a:gdLst/>
              <a:ahLst/>
              <a:cxnLst/>
              <a:rect l="l" t="t" r="r" b="b"/>
              <a:pathLst>
                <a:path w="3446" h="3298" extrusionOk="0">
                  <a:moveTo>
                    <a:pt x="1" y="0"/>
                  </a:moveTo>
                  <a:lnTo>
                    <a:pt x="1" y="2346"/>
                  </a:lnTo>
                  <a:cubicBezTo>
                    <a:pt x="455" y="2506"/>
                    <a:pt x="820" y="2852"/>
                    <a:pt x="1003" y="3298"/>
                  </a:cubicBezTo>
                  <a:cubicBezTo>
                    <a:pt x="1702" y="3234"/>
                    <a:pt x="2506" y="3129"/>
                    <a:pt x="3135" y="2987"/>
                  </a:cubicBezTo>
                  <a:cubicBezTo>
                    <a:pt x="3283" y="2328"/>
                    <a:pt x="3385" y="1660"/>
                    <a:pt x="3445" y="985"/>
                  </a:cubicBezTo>
                  <a:cubicBezTo>
                    <a:pt x="3003" y="807"/>
                    <a:pt x="2656" y="449"/>
                    <a:pt x="2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29" name="Google Shape;329;p20"/>
          <p:cNvGrpSpPr/>
          <p:nvPr/>
        </p:nvGrpSpPr>
        <p:grpSpPr>
          <a:xfrm>
            <a:off x="7408234" y="1621873"/>
            <a:ext cx="342580" cy="339271"/>
            <a:chOff x="5049725" y="1435050"/>
            <a:chExt cx="486550" cy="481850"/>
          </a:xfrm>
        </p:grpSpPr>
        <p:sp>
          <p:nvSpPr>
            <p:cNvPr id="330" name="Google Shape;330;p20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31" name="Google Shape;331;p20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32" name="Google Shape;332;p20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33" name="Google Shape;333;p20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</p:grpSp>
      <p:cxnSp>
        <p:nvCxnSpPr>
          <p:cNvPr id="334" name="Google Shape;334;p20"/>
          <p:cNvCxnSpPr>
            <a:stCxn id="263" idx="6"/>
            <a:endCxn id="264" idx="2"/>
          </p:cNvCxnSpPr>
          <p:nvPr/>
        </p:nvCxnSpPr>
        <p:spPr>
          <a:xfrm>
            <a:off x="3864574" y="1776975"/>
            <a:ext cx="317400" cy="18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35" name="Google Shape;335;p20"/>
          <p:cNvCxnSpPr>
            <a:stCxn id="264" idx="6"/>
            <a:endCxn id="265" idx="2"/>
          </p:cNvCxnSpPr>
          <p:nvPr/>
        </p:nvCxnSpPr>
        <p:spPr>
          <a:xfrm rot="10800000" flipH="1">
            <a:off x="4958410" y="1776969"/>
            <a:ext cx="326400" cy="18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36" name="Google Shape;336;p20"/>
          <p:cNvCxnSpPr>
            <a:stCxn id="265" idx="6"/>
            <a:endCxn id="266" idx="2"/>
          </p:cNvCxnSpPr>
          <p:nvPr/>
        </p:nvCxnSpPr>
        <p:spPr>
          <a:xfrm>
            <a:off x="5867774" y="1776975"/>
            <a:ext cx="14202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37" name="Google Shape;337;p20"/>
          <p:cNvCxnSpPr>
            <a:stCxn id="262" idx="4"/>
            <a:endCxn id="338" idx="0"/>
          </p:cNvCxnSpPr>
          <p:nvPr/>
        </p:nvCxnSpPr>
        <p:spPr>
          <a:xfrm>
            <a:off x="1582925" y="2068425"/>
            <a:ext cx="4500" cy="12102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39" name="Google Shape;339;p20"/>
          <p:cNvCxnSpPr/>
          <p:nvPr/>
        </p:nvCxnSpPr>
        <p:spPr>
          <a:xfrm>
            <a:off x="3577811" y="2068425"/>
            <a:ext cx="3600" cy="12102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40" name="Google Shape;340;p20"/>
          <p:cNvCxnSpPr>
            <a:stCxn id="265" idx="4"/>
            <a:endCxn id="341" idx="0"/>
          </p:cNvCxnSpPr>
          <p:nvPr/>
        </p:nvCxnSpPr>
        <p:spPr>
          <a:xfrm flipH="1">
            <a:off x="5572424" y="2068425"/>
            <a:ext cx="3900" cy="12102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42" name="Google Shape;342;p20"/>
          <p:cNvCxnSpPr>
            <a:stCxn id="266" idx="4"/>
            <a:endCxn id="343" idx="0"/>
          </p:cNvCxnSpPr>
          <p:nvPr/>
        </p:nvCxnSpPr>
        <p:spPr>
          <a:xfrm>
            <a:off x="7579524" y="2068425"/>
            <a:ext cx="600" cy="12102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44" name="Google Shape;344;p20"/>
          <p:cNvSpPr txBox="1"/>
          <p:nvPr/>
        </p:nvSpPr>
        <p:spPr>
          <a:xfrm>
            <a:off x="1288359" y="3278657"/>
            <a:ext cx="5979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50%</a:t>
            </a:r>
            <a:endParaRPr>
              <a:solidFill>
                <a:schemeClr val="dk2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345" name="Google Shape;345;p20"/>
          <p:cNvSpPr txBox="1"/>
          <p:nvPr/>
        </p:nvSpPr>
        <p:spPr>
          <a:xfrm>
            <a:off x="3277923" y="3278657"/>
            <a:ext cx="5979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65%</a:t>
            </a:r>
            <a:endParaRPr>
              <a:solidFill>
                <a:schemeClr val="dk2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346" name="Google Shape;346;p20"/>
          <p:cNvSpPr txBox="1"/>
          <p:nvPr/>
        </p:nvSpPr>
        <p:spPr>
          <a:xfrm>
            <a:off x="5273341" y="3278657"/>
            <a:ext cx="5979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75%</a:t>
            </a:r>
            <a:endParaRPr>
              <a:solidFill>
                <a:schemeClr val="dk2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347" name="Google Shape;347;p20"/>
          <p:cNvSpPr txBox="1"/>
          <p:nvPr/>
        </p:nvSpPr>
        <p:spPr>
          <a:xfrm>
            <a:off x="7281072" y="3278657"/>
            <a:ext cx="5979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30%</a:t>
            </a:r>
            <a:endParaRPr>
              <a:solidFill>
                <a:schemeClr val="dk2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1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b="1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گزارش ماهانه رویای مدیر پروژه</a:t>
            </a:r>
            <a:endParaRPr sz="3200" dirty="0"/>
          </a:p>
        </p:txBody>
      </p:sp>
      <p:sp>
        <p:nvSpPr>
          <p:cNvPr id="353" name="Google Shape;353;p21"/>
          <p:cNvSpPr/>
          <p:nvPr/>
        </p:nvSpPr>
        <p:spPr>
          <a:xfrm>
            <a:off x="2963502" y="2914687"/>
            <a:ext cx="5237027" cy="570001"/>
          </a:xfrm>
          <a:custGeom>
            <a:avLst/>
            <a:gdLst/>
            <a:ahLst/>
            <a:cxnLst/>
            <a:rect l="l" t="t" r="r" b="b"/>
            <a:pathLst>
              <a:path w="23705" h="2555" extrusionOk="0">
                <a:moveTo>
                  <a:pt x="1" y="0"/>
                </a:moveTo>
                <a:lnTo>
                  <a:pt x="1" y="2554"/>
                </a:lnTo>
                <a:lnTo>
                  <a:pt x="23704" y="2554"/>
                </a:lnTo>
                <a:lnTo>
                  <a:pt x="23704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1"/>
          <p:cNvSpPr/>
          <p:nvPr/>
        </p:nvSpPr>
        <p:spPr>
          <a:xfrm>
            <a:off x="1938975" y="2920660"/>
            <a:ext cx="1608102" cy="560855"/>
          </a:xfrm>
          <a:custGeom>
            <a:avLst/>
            <a:gdLst/>
            <a:ahLst/>
            <a:cxnLst/>
            <a:rect l="l" t="t" r="r" b="b"/>
            <a:pathLst>
              <a:path w="16257" h="2514" extrusionOk="0">
                <a:moveTo>
                  <a:pt x="1" y="0"/>
                </a:moveTo>
                <a:lnTo>
                  <a:pt x="1" y="2514"/>
                </a:lnTo>
                <a:lnTo>
                  <a:pt x="16256" y="2514"/>
                </a:lnTo>
                <a:lnTo>
                  <a:pt x="162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1"/>
          <p:cNvSpPr txBox="1"/>
          <p:nvPr/>
        </p:nvSpPr>
        <p:spPr>
          <a:xfrm>
            <a:off x="2059377" y="2930997"/>
            <a:ext cx="988200" cy="5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راه حل</a:t>
            </a:r>
            <a:endParaRPr sz="1700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56" name="Google Shape;356;p21"/>
          <p:cNvSpPr txBox="1"/>
          <p:nvPr/>
        </p:nvSpPr>
        <p:spPr>
          <a:xfrm>
            <a:off x="4550184" y="2932750"/>
            <a:ext cx="34416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ctr" rtl="1">
              <a:spcBef>
                <a:spcPts val="0"/>
              </a:spcBef>
              <a:spcAft>
                <a:spcPts val="0"/>
              </a:spcAft>
            </a:pPr>
            <a:r>
              <a:rPr lang="fa-IR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گزارش ماهانه رویای مدیر پروژه </a:t>
            </a:r>
            <a:r>
              <a:rPr lang="fa-IR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می باشد</a:t>
            </a:r>
            <a:endParaRPr lang="fa-IR" sz="1100" dirty="0">
              <a:effectLst/>
            </a:endParaRPr>
          </a:p>
        </p:txBody>
      </p:sp>
      <p:sp>
        <p:nvSpPr>
          <p:cNvPr id="357" name="Google Shape;357;p21"/>
          <p:cNvSpPr/>
          <p:nvPr/>
        </p:nvSpPr>
        <p:spPr>
          <a:xfrm>
            <a:off x="2963502" y="2097862"/>
            <a:ext cx="5237027" cy="533599"/>
          </a:xfrm>
          <a:custGeom>
            <a:avLst/>
            <a:gdLst/>
            <a:ahLst/>
            <a:cxnLst/>
            <a:rect l="l" t="t" r="r" b="b"/>
            <a:pathLst>
              <a:path w="23705" h="2555" extrusionOk="0">
                <a:moveTo>
                  <a:pt x="1" y="0"/>
                </a:moveTo>
                <a:lnTo>
                  <a:pt x="1" y="2554"/>
                </a:lnTo>
                <a:lnTo>
                  <a:pt x="23704" y="2554"/>
                </a:lnTo>
                <a:lnTo>
                  <a:pt x="23704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1"/>
          <p:cNvSpPr/>
          <p:nvPr/>
        </p:nvSpPr>
        <p:spPr>
          <a:xfrm>
            <a:off x="1938975" y="2099165"/>
            <a:ext cx="2531688" cy="533599"/>
          </a:xfrm>
          <a:custGeom>
            <a:avLst/>
            <a:gdLst/>
            <a:ahLst/>
            <a:cxnLst/>
            <a:rect l="l" t="t" r="r" b="b"/>
            <a:pathLst>
              <a:path w="9493" h="2555" extrusionOk="0">
                <a:moveTo>
                  <a:pt x="1" y="0"/>
                </a:moveTo>
                <a:lnTo>
                  <a:pt x="1" y="2554"/>
                </a:lnTo>
                <a:lnTo>
                  <a:pt x="9493" y="2554"/>
                </a:lnTo>
                <a:lnTo>
                  <a:pt x="949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1"/>
          <p:cNvSpPr txBox="1"/>
          <p:nvPr/>
        </p:nvSpPr>
        <p:spPr>
          <a:xfrm>
            <a:off x="2059390" y="2124492"/>
            <a:ext cx="988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خطر</a:t>
            </a:r>
            <a:endParaRPr sz="1700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60" name="Google Shape;360;p21"/>
          <p:cNvSpPr txBox="1"/>
          <p:nvPr/>
        </p:nvSpPr>
        <p:spPr>
          <a:xfrm>
            <a:off x="4550184" y="2097425"/>
            <a:ext cx="34416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ctr" rtl="1">
              <a:spcBef>
                <a:spcPts val="0"/>
              </a:spcBef>
              <a:spcAft>
                <a:spcPts val="0"/>
              </a:spcAft>
            </a:pPr>
            <a:r>
              <a:rPr lang="fa-IR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گزارش ماهانه رویای مدیر پروژه </a:t>
            </a:r>
            <a:r>
              <a:rPr lang="fa-IR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می باشد</a:t>
            </a:r>
            <a:endParaRPr lang="fa-IR" sz="1100" dirty="0">
              <a:effectLst/>
            </a:endParaRPr>
          </a:p>
        </p:txBody>
      </p:sp>
      <p:sp>
        <p:nvSpPr>
          <p:cNvPr id="361" name="Google Shape;361;p21"/>
          <p:cNvSpPr/>
          <p:nvPr/>
        </p:nvSpPr>
        <p:spPr>
          <a:xfrm>
            <a:off x="2963499" y="3750473"/>
            <a:ext cx="5237027" cy="568539"/>
          </a:xfrm>
          <a:custGeom>
            <a:avLst/>
            <a:gdLst/>
            <a:ahLst/>
            <a:cxnLst/>
            <a:rect l="l" t="t" r="r" b="b"/>
            <a:pathLst>
              <a:path w="23705" h="2555" extrusionOk="0">
                <a:moveTo>
                  <a:pt x="1" y="0"/>
                </a:moveTo>
                <a:lnTo>
                  <a:pt x="1" y="2554"/>
                </a:lnTo>
                <a:lnTo>
                  <a:pt x="23704" y="2554"/>
                </a:lnTo>
                <a:lnTo>
                  <a:pt x="23704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1"/>
          <p:cNvSpPr/>
          <p:nvPr/>
        </p:nvSpPr>
        <p:spPr>
          <a:xfrm>
            <a:off x="1938972" y="3754632"/>
            <a:ext cx="2181131" cy="568539"/>
          </a:xfrm>
          <a:custGeom>
            <a:avLst/>
            <a:gdLst/>
            <a:ahLst/>
            <a:cxnLst/>
            <a:rect l="l" t="t" r="r" b="b"/>
            <a:pathLst>
              <a:path w="22050" h="2555" extrusionOk="0">
                <a:moveTo>
                  <a:pt x="1" y="0"/>
                </a:moveTo>
                <a:lnTo>
                  <a:pt x="1" y="2555"/>
                </a:lnTo>
                <a:lnTo>
                  <a:pt x="22049" y="2555"/>
                </a:lnTo>
                <a:lnTo>
                  <a:pt x="2204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1"/>
          <p:cNvSpPr txBox="1"/>
          <p:nvPr/>
        </p:nvSpPr>
        <p:spPr>
          <a:xfrm>
            <a:off x="2059374" y="3779426"/>
            <a:ext cx="9882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پیشرفت</a:t>
            </a:r>
            <a:endParaRPr sz="1700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64" name="Google Shape;364;p21"/>
          <p:cNvSpPr txBox="1"/>
          <p:nvPr/>
        </p:nvSpPr>
        <p:spPr>
          <a:xfrm>
            <a:off x="943475" y="3757600"/>
            <a:ext cx="880800" cy="57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30%</a:t>
            </a:r>
            <a:endParaRPr sz="17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65" name="Google Shape;365;p21"/>
          <p:cNvSpPr txBox="1"/>
          <p:nvPr/>
        </p:nvSpPr>
        <p:spPr>
          <a:xfrm>
            <a:off x="4550177" y="3768075"/>
            <a:ext cx="34416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ctr" rtl="1">
              <a:spcBef>
                <a:spcPts val="0"/>
              </a:spcBef>
              <a:spcAft>
                <a:spcPts val="0"/>
              </a:spcAft>
            </a:pPr>
            <a:r>
              <a:rPr lang="fa-IR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گزارش ماهانه رویای مدیر پروژه </a:t>
            </a:r>
            <a:r>
              <a:rPr lang="fa-IR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می باشد</a:t>
            </a:r>
            <a:endParaRPr lang="fa-IR" sz="1100" dirty="0">
              <a:effectLst/>
            </a:endParaRPr>
          </a:p>
        </p:txBody>
      </p:sp>
      <p:sp>
        <p:nvSpPr>
          <p:cNvPr id="366" name="Google Shape;366;p21"/>
          <p:cNvSpPr/>
          <p:nvPr/>
        </p:nvSpPr>
        <p:spPr>
          <a:xfrm>
            <a:off x="2963499" y="1243188"/>
            <a:ext cx="5237027" cy="572697"/>
          </a:xfrm>
          <a:custGeom>
            <a:avLst/>
            <a:gdLst/>
            <a:ahLst/>
            <a:cxnLst/>
            <a:rect l="l" t="t" r="r" b="b"/>
            <a:pathLst>
              <a:path w="23705" h="2555" extrusionOk="0">
                <a:moveTo>
                  <a:pt x="1" y="0"/>
                </a:moveTo>
                <a:lnTo>
                  <a:pt x="1" y="2554"/>
                </a:lnTo>
                <a:lnTo>
                  <a:pt x="23704" y="2554"/>
                </a:lnTo>
                <a:lnTo>
                  <a:pt x="23704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1"/>
          <p:cNvSpPr/>
          <p:nvPr/>
        </p:nvSpPr>
        <p:spPr>
          <a:xfrm>
            <a:off x="1938972" y="1243188"/>
            <a:ext cx="2344839" cy="572697"/>
          </a:xfrm>
          <a:custGeom>
            <a:avLst/>
            <a:gdLst/>
            <a:ahLst/>
            <a:cxnLst/>
            <a:rect l="l" t="t" r="r" b="b"/>
            <a:pathLst>
              <a:path w="23705" h="2555" extrusionOk="0">
                <a:moveTo>
                  <a:pt x="1" y="0"/>
                </a:moveTo>
                <a:lnTo>
                  <a:pt x="1" y="2554"/>
                </a:lnTo>
                <a:lnTo>
                  <a:pt x="23704" y="2554"/>
                </a:lnTo>
                <a:lnTo>
                  <a:pt x="2370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1"/>
          <p:cNvSpPr txBox="1"/>
          <p:nvPr/>
        </p:nvSpPr>
        <p:spPr>
          <a:xfrm>
            <a:off x="2059374" y="1243200"/>
            <a:ext cx="98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مشکل</a:t>
            </a:r>
            <a:r>
              <a:rPr lang="es" sz="17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</a:t>
            </a:r>
            <a:endParaRPr sz="1700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69" name="Google Shape;369;p21"/>
          <p:cNvSpPr txBox="1"/>
          <p:nvPr/>
        </p:nvSpPr>
        <p:spPr>
          <a:xfrm>
            <a:off x="4550177" y="1262100"/>
            <a:ext cx="34416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ctr" rtl="1">
              <a:spcBef>
                <a:spcPts val="0"/>
              </a:spcBef>
              <a:spcAft>
                <a:spcPts val="0"/>
              </a:spcAft>
            </a:pPr>
            <a:r>
              <a:rPr lang="fa-IR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گزارش ماهانه رویای مدیر پروژه </a:t>
            </a:r>
            <a:r>
              <a:rPr lang="fa-IR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می باشد</a:t>
            </a:r>
            <a:endParaRPr lang="fa-IR" sz="1100" dirty="0">
              <a:effectLst/>
            </a:endParaRPr>
          </a:p>
        </p:txBody>
      </p:sp>
      <p:sp>
        <p:nvSpPr>
          <p:cNvPr id="370" name="Google Shape;370;p21"/>
          <p:cNvSpPr txBox="1"/>
          <p:nvPr/>
        </p:nvSpPr>
        <p:spPr>
          <a:xfrm>
            <a:off x="943475" y="2922900"/>
            <a:ext cx="880800" cy="57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20%</a:t>
            </a:r>
            <a:endParaRPr sz="17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71" name="Google Shape;371;p21"/>
          <p:cNvSpPr txBox="1"/>
          <p:nvPr/>
        </p:nvSpPr>
        <p:spPr>
          <a:xfrm>
            <a:off x="943475" y="2088200"/>
            <a:ext cx="880800" cy="57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45%</a:t>
            </a:r>
            <a:endParaRPr sz="17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72" name="Google Shape;372;p21"/>
          <p:cNvSpPr txBox="1"/>
          <p:nvPr/>
        </p:nvSpPr>
        <p:spPr>
          <a:xfrm>
            <a:off x="943475" y="1253500"/>
            <a:ext cx="880800" cy="57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40%</a:t>
            </a:r>
            <a:endParaRPr sz="17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2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b="1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گزارش ماهانه رویای مدیر پروژه</a:t>
            </a:r>
            <a:endParaRPr sz="3200" dirty="0">
              <a:cs typeface="B Nazanin" panose="00000400000000000000" pitchFamily="2" charset="-78"/>
            </a:endParaRPr>
          </a:p>
        </p:txBody>
      </p:sp>
      <p:sp>
        <p:nvSpPr>
          <p:cNvPr id="378" name="Google Shape;378;p22"/>
          <p:cNvSpPr/>
          <p:nvPr/>
        </p:nvSpPr>
        <p:spPr>
          <a:xfrm>
            <a:off x="458975" y="2167450"/>
            <a:ext cx="1920900" cy="22638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79" name="Google Shape;379;p22"/>
          <p:cNvSpPr/>
          <p:nvPr/>
        </p:nvSpPr>
        <p:spPr>
          <a:xfrm>
            <a:off x="2554337" y="2167450"/>
            <a:ext cx="1920900" cy="22638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B Nazanin" panose="00000400000000000000" pitchFamily="2" charset="-78"/>
            </a:endParaRPr>
          </a:p>
        </p:txBody>
      </p:sp>
      <p:sp>
        <p:nvSpPr>
          <p:cNvPr id="380" name="Google Shape;380;p22"/>
          <p:cNvSpPr/>
          <p:nvPr/>
        </p:nvSpPr>
        <p:spPr>
          <a:xfrm>
            <a:off x="4651525" y="2167450"/>
            <a:ext cx="1920900" cy="22638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81" name="Google Shape;381;p22"/>
          <p:cNvSpPr/>
          <p:nvPr/>
        </p:nvSpPr>
        <p:spPr>
          <a:xfrm>
            <a:off x="6768013" y="2167450"/>
            <a:ext cx="1920900" cy="22638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382" name="Google Shape;382;p22"/>
          <p:cNvSpPr/>
          <p:nvPr/>
        </p:nvSpPr>
        <p:spPr>
          <a:xfrm>
            <a:off x="744325" y="1381325"/>
            <a:ext cx="1346598" cy="590004"/>
          </a:xfrm>
          <a:prstGeom prst="flowChartTerminator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45,840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383" name="Google Shape;383;p22"/>
          <p:cNvSpPr/>
          <p:nvPr/>
        </p:nvSpPr>
        <p:spPr>
          <a:xfrm>
            <a:off x="2841488" y="1381325"/>
            <a:ext cx="1346598" cy="590004"/>
          </a:xfrm>
          <a:prstGeom prst="flowChartTerminator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70,600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384" name="Google Shape;384;p22"/>
          <p:cNvSpPr/>
          <p:nvPr/>
        </p:nvSpPr>
        <p:spPr>
          <a:xfrm>
            <a:off x="4940463" y="1381325"/>
            <a:ext cx="1346598" cy="590004"/>
          </a:xfrm>
          <a:prstGeom prst="flowChartTerminator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24,300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385" name="Google Shape;385;p22"/>
          <p:cNvSpPr/>
          <p:nvPr/>
        </p:nvSpPr>
        <p:spPr>
          <a:xfrm>
            <a:off x="7058750" y="1381325"/>
            <a:ext cx="1346598" cy="590004"/>
          </a:xfrm>
          <a:prstGeom prst="flowChartTerminator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85,000</a:t>
            </a:r>
            <a:endParaRPr>
              <a:cs typeface="B Nazanin" panose="00000400000000000000" pitchFamily="2" charset="-78"/>
            </a:endParaRPr>
          </a:p>
        </p:txBody>
      </p:sp>
      <p:grpSp>
        <p:nvGrpSpPr>
          <p:cNvPr id="386" name="Google Shape;386;p22"/>
          <p:cNvGrpSpPr/>
          <p:nvPr/>
        </p:nvGrpSpPr>
        <p:grpSpPr>
          <a:xfrm>
            <a:off x="3339566" y="2617062"/>
            <a:ext cx="350431" cy="339887"/>
            <a:chOff x="3270675" y="841800"/>
            <a:chExt cx="497700" cy="482725"/>
          </a:xfrm>
        </p:grpSpPr>
        <p:sp>
          <p:nvSpPr>
            <p:cNvPr id="387" name="Google Shape;387;p22"/>
            <p:cNvSpPr/>
            <p:nvPr/>
          </p:nvSpPr>
          <p:spPr>
            <a:xfrm>
              <a:off x="3270675" y="902000"/>
              <a:ext cx="447125" cy="422525"/>
            </a:xfrm>
            <a:custGeom>
              <a:avLst/>
              <a:gdLst/>
              <a:ahLst/>
              <a:cxnLst/>
              <a:rect l="l" t="t" r="r" b="b"/>
              <a:pathLst>
                <a:path w="17885" h="16901" extrusionOk="0">
                  <a:moveTo>
                    <a:pt x="3454" y="0"/>
                  </a:moveTo>
                  <a:cubicBezTo>
                    <a:pt x="3343" y="0"/>
                    <a:pt x="3231" y="40"/>
                    <a:pt x="3141" y="122"/>
                  </a:cubicBezTo>
                  <a:cubicBezTo>
                    <a:pt x="1160" y="1940"/>
                    <a:pt x="0" y="4548"/>
                    <a:pt x="0" y="7246"/>
                  </a:cubicBezTo>
                  <a:cubicBezTo>
                    <a:pt x="0" y="12579"/>
                    <a:pt x="4325" y="16900"/>
                    <a:pt x="9657" y="16900"/>
                  </a:cubicBezTo>
                  <a:cubicBezTo>
                    <a:pt x="10907" y="16900"/>
                    <a:pt x="12175" y="16662"/>
                    <a:pt x="13331" y="16178"/>
                  </a:cubicBezTo>
                  <a:cubicBezTo>
                    <a:pt x="15126" y="15434"/>
                    <a:pt x="16659" y="14169"/>
                    <a:pt x="17728" y="12546"/>
                  </a:cubicBezTo>
                  <a:cubicBezTo>
                    <a:pt x="17884" y="12305"/>
                    <a:pt x="17788" y="11983"/>
                    <a:pt x="17526" y="11866"/>
                  </a:cubicBezTo>
                  <a:lnTo>
                    <a:pt x="9158" y="8171"/>
                  </a:lnTo>
                  <a:cubicBezTo>
                    <a:pt x="9016" y="8108"/>
                    <a:pt x="8896" y="8005"/>
                    <a:pt x="8811" y="7876"/>
                  </a:cubicBezTo>
                  <a:lnTo>
                    <a:pt x="8405" y="7246"/>
                  </a:lnTo>
                  <a:lnTo>
                    <a:pt x="3846" y="212"/>
                  </a:lnTo>
                  <a:cubicBezTo>
                    <a:pt x="3756" y="73"/>
                    <a:pt x="3606" y="0"/>
                    <a:pt x="34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88" name="Google Shape;388;p22"/>
            <p:cNvSpPr/>
            <p:nvPr/>
          </p:nvSpPr>
          <p:spPr>
            <a:xfrm>
              <a:off x="3385250" y="841800"/>
              <a:ext cx="279700" cy="220925"/>
            </a:xfrm>
            <a:custGeom>
              <a:avLst/>
              <a:gdLst/>
              <a:ahLst/>
              <a:cxnLst/>
              <a:rect l="l" t="t" r="r" b="b"/>
              <a:pathLst>
                <a:path w="11188" h="8837" extrusionOk="0">
                  <a:moveTo>
                    <a:pt x="5070" y="0"/>
                  </a:moveTo>
                  <a:cubicBezTo>
                    <a:pt x="3434" y="0"/>
                    <a:pt x="1792" y="415"/>
                    <a:pt x="308" y="1256"/>
                  </a:cubicBezTo>
                  <a:cubicBezTo>
                    <a:pt x="76" y="1388"/>
                    <a:pt x="1" y="1690"/>
                    <a:pt x="148" y="1912"/>
                  </a:cubicBezTo>
                  <a:lnTo>
                    <a:pt x="4532" y="8676"/>
                  </a:lnTo>
                  <a:cubicBezTo>
                    <a:pt x="4601" y="8781"/>
                    <a:pt x="4714" y="8837"/>
                    <a:pt x="4828" y="8837"/>
                  </a:cubicBezTo>
                  <a:cubicBezTo>
                    <a:pt x="4919" y="8837"/>
                    <a:pt x="5010" y="8802"/>
                    <a:pt x="5081" y="8730"/>
                  </a:cubicBezTo>
                  <a:lnTo>
                    <a:pt x="10992" y="2683"/>
                  </a:lnTo>
                  <a:cubicBezTo>
                    <a:pt x="11187" y="2482"/>
                    <a:pt x="11163" y="2156"/>
                    <a:pt x="10940" y="1988"/>
                  </a:cubicBezTo>
                  <a:cubicBezTo>
                    <a:pt x="9218" y="670"/>
                    <a:pt x="7149" y="0"/>
                    <a:pt x="50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89" name="Google Shape;389;p22"/>
            <p:cNvSpPr/>
            <p:nvPr/>
          </p:nvSpPr>
          <p:spPr>
            <a:xfrm>
              <a:off x="3530100" y="924750"/>
              <a:ext cx="238275" cy="250200"/>
            </a:xfrm>
            <a:custGeom>
              <a:avLst/>
              <a:gdLst/>
              <a:ahLst/>
              <a:cxnLst/>
              <a:rect l="l" t="t" r="r" b="b"/>
              <a:pathLst>
                <a:path w="9531" h="10008" extrusionOk="0">
                  <a:moveTo>
                    <a:pt x="6350" y="1"/>
                  </a:moveTo>
                  <a:cubicBezTo>
                    <a:pt x="6230" y="1"/>
                    <a:pt x="6108" y="47"/>
                    <a:pt x="6017" y="142"/>
                  </a:cubicBezTo>
                  <a:lnTo>
                    <a:pt x="172" y="6123"/>
                  </a:lnTo>
                  <a:cubicBezTo>
                    <a:pt x="0" y="6297"/>
                    <a:pt x="57" y="6589"/>
                    <a:pt x="283" y="6689"/>
                  </a:cubicBezTo>
                  <a:lnTo>
                    <a:pt x="7706" y="9968"/>
                  </a:lnTo>
                  <a:cubicBezTo>
                    <a:pt x="7767" y="9995"/>
                    <a:pt x="7830" y="10007"/>
                    <a:pt x="7893" y="10007"/>
                  </a:cubicBezTo>
                  <a:cubicBezTo>
                    <a:pt x="8082" y="10007"/>
                    <a:pt x="8261" y="9890"/>
                    <a:pt x="8329" y="9700"/>
                  </a:cubicBezTo>
                  <a:cubicBezTo>
                    <a:pt x="9531" y="6463"/>
                    <a:pt x="8913" y="2828"/>
                    <a:pt x="6706" y="169"/>
                  </a:cubicBezTo>
                  <a:cubicBezTo>
                    <a:pt x="6615" y="57"/>
                    <a:pt x="6483" y="1"/>
                    <a:pt x="6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90" name="Google Shape;390;p22"/>
          <p:cNvSpPr/>
          <p:nvPr/>
        </p:nvSpPr>
        <p:spPr>
          <a:xfrm>
            <a:off x="5444142" y="2627973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  <a:cs typeface="B Nazanin" panose="00000400000000000000" pitchFamily="2" charset="-78"/>
            </a:endParaRPr>
          </a:p>
        </p:txBody>
      </p:sp>
      <p:grpSp>
        <p:nvGrpSpPr>
          <p:cNvPr id="391" name="Google Shape;391;p22"/>
          <p:cNvGrpSpPr/>
          <p:nvPr/>
        </p:nvGrpSpPr>
        <p:grpSpPr>
          <a:xfrm>
            <a:off x="1248000" y="2617370"/>
            <a:ext cx="339253" cy="339253"/>
            <a:chOff x="900750" y="1436075"/>
            <a:chExt cx="481825" cy="481825"/>
          </a:xfrm>
        </p:grpSpPr>
        <p:sp>
          <p:nvSpPr>
            <p:cNvPr id="392" name="Google Shape;392;p22"/>
            <p:cNvSpPr/>
            <p:nvPr/>
          </p:nvSpPr>
          <p:spPr>
            <a:xfrm>
              <a:off x="900750" y="1627500"/>
              <a:ext cx="481825" cy="290400"/>
            </a:xfrm>
            <a:custGeom>
              <a:avLst/>
              <a:gdLst/>
              <a:ahLst/>
              <a:cxnLst/>
              <a:rect l="l" t="t" r="r" b="b"/>
              <a:pathLst>
                <a:path w="19273" h="11616" extrusionOk="0">
                  <a:moveTo>
                    <a:pt x="0" y="1"/>
                  </a:moveTo>
                  <a:lnTo>
                    <a:pt x="0" y="9920"/>
                  </a:lnTo>
                  <a:cubicBezTo>
                    <a:pt x="0" y="10856"/>
                    <a:pt x="759" y="11612"/>
                    <a:pt x="1696" y="11615"/>
                  </a:cubicBezTo>
                  <a:lnTo>
                    <a:pt x="17580" y="11615"/>
                  </a:lnTo>
                  <a:cubicBezTo>
                    <a:pt x="18513" y="11612"/>
                    <a:pt x="19272" y="10856"/>
                    <a:pt x="19272" y="9920"/>
                  </a:cubicBezTo>
                  <a:lnTo>
                    <a:pt x="19272" y="1"/>
                  </a:lnTo>
                  <a:lnTo>
                    <a:pt x="9977" y="6948"/>
                  </a:lnTo>
                  <a:cubicBezTo>
                    <a:pt x="9877" y="7020"/>
                    <a:pt x="9760" y="7059"/>
                    <a:pt x="9636" y="7059"/>
                  </a:cubicBezTo>
                  <a:cubicBezTo>
                    <a:pt x="9513" y="7059"/>
                    <a:pt x="9395" y="7020"/>
                    <a:pt x="9299" y="69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93" name="Google Shape;393;p22"/>
            <p:cNvSpPr/>
            <p:nvPr/>
          </p:nvSpPr>
          <p:spPr>
            <a:xfrm>
              <a:off x="129695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0" y="0"/>
                  </a:moveTo>
                  <a:lnTo>
                    <a:pt x="0" y="4234"/>
                  </a:lnTo>
                  <a:lnTo>
                    <a:pt x="2861" y="2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94" name="Google Shape;394;p22"/>
            <p:cNvSpPr/>
            <p:nvPr/>
          </p:nvSpPr>
          <p:spPr>
            <a:xfrm>
              <a:off x="91490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2861" y="0"/>
                  </a:moveTo>
                  <a:lnTo>
                    <a:pt x="0" y="2117"/>
                  </a:lnTo>
                  <a:lnTo>
                    <a:pt x="2861" y="4234"/>
                  </a:lnTo>
                  <a:lnTo>
                    <a:pt x="28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95" name="Google Shape;395;p22"/>
            <p:cNvSpPr/>
            <p:nvPr/>
          </p:nvSpPr>
          <p:spPr>
            <a:xfrm>
              <a:off x="1014650" y="1436075"/>
              <a:ext cx="254100" cy="336150"/>
            </a:xfrm>
            <a:custGeom>
              <a:avLst/>
              <a:gdLst/>
              <a:ahLst/>
              <a:cxnLst/>
              <a:rect l="l" t="t" r="r" b="b"/>
              <a:pathLst>
                <a:path w="10164" h="13446" extrusionOk="0">
                  <a:moveTo>
                    <a:pt x="8468" y="3424"/>
                  </a:moveTo>
                  <a:cubicBezTo>
                    <a:pt x="8781" y="3424"/>
                    <a:pt x="9031" y="3677"/>
                    <a:pt x="9031" y="3990"/>
                  </a:cubicBezTo>
                  <a:cubicBezTo>
                    <a:pt x="9031" y="4300"/>
                    <a:pt x="8781" y="4553"/>
                    <a:pt x="8468" y="4553"/>
                  </a:cubicBezTo>
                  <a:lnTo>
                    <a:pt x="1693" y="4553"/>
                  </a:lnTo>
                  <a:cubicBezTo>
                    <a:pt x="1379" y="4553"/>
                    <a:pt x="1130" y="4300"/>
                    <a:pt x="1130" y="3990"/>
                  </a:cubicBezTo>
                  <a:cubicBezTo>
                    <a:pt x="1130" y="3677"/>
                    <a:pt x="1379" y="3424"/>
                    <a:pt x="1693" y="3424"/>
                  </a:cubicBezTo>
                  <a:close/>
                  <a:moveTo>
                    <a:pt x="8468" y="5682"/>
                  </a:moveTo>
                  <a:cubicBezTo>
                    <a:pt x="8781" y="5682"/>
                    <a:pt x="9031" y="5935"/>
                    <a:pt x="9031" y="6248"/>
                  </a:cubicBezTo>
                  <a:cubicBezTo>
                    <a:pt x="9031" y="6559"/>
                    <a:pt x="8781" y="6812"/>
                    <a:pt x="8468" y="6812"/>
                  </a:cubicBezTo>
                  <a:lnTo>
                    <a:pt x="1693" y="6812"/>
                  </a:lnTo>
                  <a:cubicBezTo>
                    <a:pt x="1379" y="6812"/>
                    <a:pt x="1130" y="6559"/>
                    <a:pt x="1130" y="6248"/>
                  </a:cubicBezTo>
                  <a:cubicBezTo>
                    <a:pt x="1130" y="5935"/>
                    <a:pt x="1379" y="5682"/>
                    <a:pt x="1693" y="5682"/>
                  </a:cubicBezTo>
                  <a:close/>
                  <a:moveTo>
                    <a:pt x="5080" y="7941"/>
                  </a:moveTo>
                  <a:cubicBezTo>
                    <a:pt x="5393" y="7941"/>
                    <a:pt x="5643" y="8194"/>
                    <a:pt x="5643" y="8507"/>
                  </a:cubicBezTo>
                  <a:cubicBezTo>
                    <a:pt x="5643" y="8817"/>
                    <a:pt x="5393" y="9070"/>
                    <a:pt x="5080" y="9070"/>
                  </a:cubicBezTo>
                  <a:lnTo>
                    <a:pt x="1693" y="9070"/>
                  </a:lnTo>
                  <a:cubicBezTo>
                    <a:pt x="1379" y="9070"/>
                    <a:pt x="1130" y="8817"/>
                    <a:pt x="1130" y="8507"/>
                  </a:cubicBezTo>
                  <a:cubicBezTo>
                    <a:pt x="1130" y="8194"/>
                    <a:pt x="1379" y="7941"/>
                    <a:pt x="1693" y="7941"/>
                  </a:cubicBezTo>
                  <a:close/>
                  <a:moveTo>
                    <a:pt x="563" y="0"/>
                  </a:moveTo>
                  <a:cubicBezTo>
                    <a:pt x="250" y="0"/>
                    <a:pt x="0" y="250"/>
                    <a:pt x="0" y="563"/>
                  </a:cubicBezTo>
                  <a:lnTo>
                    <a:pt x="0" y="9636"/>
                  </a:lnTo>
                  <a:lnTo>
                    <a:pt x="5080" y="13445"/>
                  </a:lnTo>
                  <a:lnTo>
                    <a:pt x="10163" y="9636"/>
                  </a:lnTo>
                  <a:lnTo>
                    <a:pt x="10163" y="563"/>
                  </a:lnTo>
                  <a:cubicBezTo>
                    <a:pt x="10163" y="250"/>
                    <a:pt x="9910" y="0"/>
                    <a:pt x="95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96" name="Google Shape;396;p22"/>
          <p:cNvGrpSpPr/>
          <p:nvPr/>
        </p:nvGrpSpPr>
        <p:grpSpPr>
          <a:xfrm>
            <a:off x="7556841" y="2617355"/>
            <a:ext cx="339200" cy="339271"/>
            <a:chOff x="5049725" y="2027900"/>
            <a:chExt cx="481750" cy="481850"/>
          </a:xfrm>
        </p:grpSpPr>
        <p:sp>
          <p:nvSpPr>
            <p:cNvPr id="397" name="Google Shape;397;p22"/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98" name="Google Shape;398;p22"/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99" name="Google Shape;399;p22"/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00" name="Google Shape;400;p22"/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01" name="Google Shape;401;p22"/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405" name="Google Shape;405;p22"/>
          <p:cNvSpPr/>
          <p:nvPr/>
        </p:nvSpPr>
        <p:spPr>
          <a:xfrm>
            <a:off x="455087" y="3577014"/>
            <a:ext cx="1960178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0" tIns="91425" rIns="274300" bIns="91425" anchor="ctr" anchorCtr="0">
            <a:noAutofit/>
          </a:bodyPr>
          <a:lstStyle/>
          <a:p>
            <a:pPr marL="0" marR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1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گزارش ماهانه رویای مدیر پروژه </a:t>
            </a:r>
            <a:r>
              <a:rPr lang="fa-IR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می باشد</a:t>
            </a:r>
            <a:endParaRPr lang="fa-IR" sz="105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409" name="Google Shape;409;p22"/>
          <p:cNvSpPr txBox="1"/>
          <p:nvPr/>
        </p:nvSpPr>
        <p:spPr>
          <a:xfrm>
            <a:off x="4651500" y="3085413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1700" dirty="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اجرا کردن</a:t>
            </a:r>
            <a:endParaRPr sz="1700" dirty="0">
              <a:solidFill>
                <a:schemeClr val="accent5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410" name="Google Shape;410;p22"/>
          <p:cNvSpPr txBox="1"/>
          <p:nvPr/>
        </p:nvSpPr>
        <p:spPr>
          <a:xfrm>
            <a:off x="457163" y="3085400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1700" dirty="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شروع کردن</a:t>
            </a:r>
            <a:endParaRPr sz="1700" dirty="0">
              <a:solidFill>
                <a:schemeClr val="accent5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411" name="Google Shape;411;p22"/>
          <p:cNvSpPr txBox="1"/>
          <p:nvPr/>
        </p:nvSpPr>
        <p:spPr>
          <a:xfrm>
            <a:off x="6767988" y="3085398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1700" dirty="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نظارت</a:t>
            </a:r>
            <a:endParaRPr sz="1700" dirty="0">
              <a:solidFill>
                <a:schemeClr val="accent5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412" name="Google Shape;412;p22"/>
          <p:cNvSpPr txBox="1"/>
          <p:nvPr/>
        </p:nvSpPr>
        <p:spPr>
          <a:xfrm>
            <a:off x="2554338" y="3085400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خطر</a:t>
            </a:r>
            <a:endParaRPr sz="1700" dirty="0">
              <a:solidFill>
                <a:schemeClr val="accent5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2" name="Google Shape;405;p22">
            <a:extLst>
              <a:ext uri="{FF2B5EF4-FFF2-40B4-BE49-F238E27FC236}">
                <a16:creationId xmlns:a16="http://schemas.microsoft.com/office/drawing/2014/main" id="{A12039AD-D306-4971-3004-56ECF4089740}"/>
              </a:ext>
            </a:extLst>
          </p:cNvPr>
          <p:cNvSpPr/>
          <p:nvPr/>
        </p:nvSpPr>
        <p:spPr>
          <a:xfrm>
            <a:off x="2466037" y="3557549"/>
            <a:ext cx="2105963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0" tIns="91425" rIns="274300" bIns="91425" anchor="ctr" anchorCtr="0">
            <a:noAutofit/>
          </a:bodyPr>
          <a:lstStyle/>
          <a:p>
            <a:pPr marL="0" marR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1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گزارش ماهانه رویای مدیر پروژه </a:t>
            </a:r>
            <a:r>
              <a:rPr lang="fa-IR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می باشد</a:t>
            </a:r>
            <a:endParaRPr lang="fa-IR" sz="105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3" name="Google Shape;405;p22">
            <a:extLst>
              <a:ext uri="{FF2B5EF4-FFF2-40B4-BE49-F238E27FC236}">
                <a16:creationId xmlns:a16="http://schemas.microsoft.com/office/drawing/2014/main" id="{AE99CC32-6BAE-D4B3-634B-52D205C48982}"/>
              </a:ext>
            </a:extLst>
          </p:cNvPr>
          <p:cNvSpPr/>
          <p:nvPr/>
        </p:nvSpPr>
        <p:spPr>
          <a:xfrm>
            <a:off x="4572000" y="3529099"/>
            <a:ext cx="2090362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0" tIns="91425" rIns="274300" bIns="91425" anchor="ctr" anchorCtr="0">
            <a:noAutofit/>
          </a:bodyPr>
          <a:lstStyle/>
          <a:p>
            <a:pPr marL="0" marR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1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گزارش ماهانه رویای مدیر پروژه </a:t>
            </a:r>
            <a:r>
              <a:rPr lang="fa-IR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می باشد</a:t>
            </a:r>
            <a:endParaRPr lang="fa-IR" sz="105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4" name="Google Shape;405;p22">
            <a:extLst>
              <a:ext uri="{FF2B5EF4-FFF2-40B4-BE49-F238E27FC236}">
                <a16:creationId xmlns:a16="http://schemas.microsoft.com/office/drawing/2014/main" id="{94A8F92C-F921-F461-D67C-35BFD943F2AA}"/>
              </a:ext>
            </a:extLst>
          </p:cNvPr>
          <p:cNvSpPr/>
          <p:nvPr/>
        </p:nvSpPr>
        <p:spPr>
          <a:xfrm>
            <a:off x="6767988" y="3566585"/>
            <a:ext cx="1940512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0" tIns="91425" rIns="274300" bIns="91425" anchor="ctr" anchorCtr="0">
            <a:noAutofit/>
          </a:bodyPr>
          <a:lstStyle/>
          <a:p>
            <a:pPr marL="0" marR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1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گزارش ماهانه رویای مدیر پروژه </a:t>
            </a:r>
            <a:r>
              <a:rPr lang="fa-IR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می باشد</a:t>
            </a:r>
            <a:endParaRPr lang="fa-IR" sz="1050" dirty="0">
              <a:effectLst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3"/>
          <p:cNvSpPr txBox="1">
            <a:spLocks noGrp="1"/>
          </p:cNvSpPr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b="1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اینفوگرافیک گزارش ماهانه رویای مدیر پروژه</a:t>
            </a:r>
            <a:endParaRPr sz="3200" dirty="0">
              <a:cs typeface="B Nazanin" panose="00000400000000000000" pitchFamily="2" charset="-78"/>
            </a:endParaRPr>
          </a:p>
        </p:txBody>
      </p:sp>
      <p:sp>
        <p:nvSpPr>
          <p:cNvPr id="418" name="Google Shape;418;p23"/>
          <p:cNvSpPr/>
          <p:nvPr/>
        </p:nvSpPr>
        <p:spPr>
          <a:xfrm>
            <a:off x="274320" y="2225988"/>
            <a:ext cx="209598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0" tIns="91425" rIns="274300" bIns="91425" anchor="ctr" anchorCtr="0">
            <a:noAutofit/>
          </a:bodyPr>
          <a:lstStyle/>
          <a:p>
            <a:pPr marL="0" marR="0" indent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می باشد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419" name="Google Shape;419;p23"/>
          <p:cNvSpPr/>
          <p:nvPr/>
        </p:nvSpPr>
        <p:spPr>
          <a:xfrm>
            <a:off x="274320" y="3992393"/>
            <a:ext cx="209598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marR="0" indent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می باشد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420" name="Google Shape;420;p23"/>
          <p:cNvSpPr/>
          <p:nvPr/>
        </p:nvSpPr>
        <p:spPr>
          <a:xfrm>
            <a:off x="6773701" y="2225988"/>
            <a:ext cx="19209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274300" bIns="91425" anchor="ctr" anchorCtr="0">
            <a:noAutofit/>
          </a:bodyPr>
          <a:lstStyle/>
          <a:p>
            <a:pPr marL="0" marR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می باشد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421" name="Google Shape;421;p23"/>
          <p:cNvSpPr/>
          <p:nvPr/>
        </p:nvSpPr>
        <p:spPr>
          <a:xfrm>
            <a:off x="6482853" y="3992413"/>
            <a:ext cx="2211748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marR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قالب پاورپوینت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Fira Sans Extra Condensed" panose="020B0604020202020204" pitchFamily="34" charset="0"/>
                <a:ea typeface="Fira Sans Extra Condensed" panose="020B0604020202020204" pitchFamily="34" charset="0"/>
                <a:cs typeface="B Nazanin" panose="00000400000000000000" pitchFamily="2" charset="-78"/>
              </a:rPr>
              <a:t>مدیر پروژه </a:t>
            </a:r>
            <a:r>
              <a:rPr lang="fa-I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Nazanin" panose="00000400000000000000" pitchFamily="2" charset="-78"/>
              </a:rPr>
              <a:t>قابل ویرایش می باشد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422" name="Google Shape;422;p23"/>
          <p:cNvSpPr txBox="1"/>
          <p:nvPr/>
        </p:nvSpPr>
        <p:spPr>
          <a:xfrm>
            <a:off x="6773703" y="1820850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خطر</a:t>
            </a:r>
            <a:endParaRPr sz="1700" dirty="0">
              <a:solidFill>
                <a:schemeClr val="accent3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423" name="Google Shape;423;p23"/>
          <p:cNvSpPr txBox="1"/>
          <p:nvPr/>
        </p:nvSpPr>
        <p:spPr>
          <a:xfrm>
            <a:off x="449400" y="1820850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مشکل</a:t>
            </a:r>
            <a:endParaRPr sz="1700" dirty="0">
              <a:solidFill>
                <a:schemeClr val="accent1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424" name="Google Shape;424;p23"/>
          <p:cNvSpPr txBox="1"/>
          <p:nvPr/>
        </p:nvSpPr>
        <p:spPr>
          <a:xfrm>
            <a:off x="6773703" y="3587248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1700" dirty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پاداش</a:t>
            </a:r>
            <a:endParaRPr sz="1700" dirty="0">
              <a:solidFill>
                <a:schemeClr val="accent4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425" name="Google Shape;425;p23"/>
          <p:cNvSpPr txBox="1"/>
          <p:nvPr/>
        </p:nvSpPr>
        <p:spPr>
          <a:xfrm>
            <a:off x="449400" y="3587250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نظارت</a:t>
            </a:r>
            <a:endParaRPr sz="1700" dirty="0">
              <a:solidFill>
                <a:schemeClr val="accent2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426" name="Google Shape;426;p23"/>
          <p:cNvSpPr/>
          <p:nvPr/>
        </p:nvSpPr>
        <p:spPr>
          <a:xfrm>
            <a:off x="3135000" y="1530025"/>
            <a:ext cx="2874000" cy="287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427" name="Google Shape;427;p23"/>
          <p:cNvSpPr/>
          <p:nvPr/>
        </p:nvSpPr>
        <p:spPr>
          <a:xfrm>
            <a:off x="3253332" y="1648409"/>
            <a:ext cx="2637300" cy="2637300"/>
          </a:xfrm>
          <a:prstGeom prst="pie">
            <a:avLst>
              <a:gd name="adj1" fmla="val 13703438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428" name="Google Shape;428;p23"/>
          <p:cNvSpPr/>
          <p:nvPr/>
        </p:nvSpPr>
        <p:spPr>
          <a:xfrm rot="5400000">
            <a:off x="3667200" y="2056850"/>
            <a:ext cx="1809600" cy="1820400"/>
          </a:xfrm>
          <a:prstGeom prst="pie">
            <a:avLst>
              <a:gd name="adj1" fmla="val 10801009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429" name="Google Shape;429;p23"/>
          <p:cNvSpPr/>
          <p:nvPr/>
        </p:nvSpPr>
        <p:spPr>
          <a:xfrm rot="10800000">
            <a:off x="3425850" y="1814275"/>
            <a:ext cx="2292300" cy="2305500"/>
          </a:xfrm>
          <a:prstGeom prst="pie">
            <a:avLst>
              <a:gd name="adj1" fmla="val 16217251"/>
              <a:gd name="adj2" fmla="val 291083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430" name="Google Shape;430;p23"/>
          <p:cNvSpPr/>
          <p:nvPr/>
        </p:nvSpPr>
        <p:spPr>
          <a:xfrm rot="10800000">
            <a:off x="3546461" y="1935465"/>
            <a:ext cx="2051100" cy="2063100"/>
          </a:xfrm>
          <a:prstGeom prst="pie">
            <a:avLst>
              <a:gd name="adj1" fmla="val 10801009"/>
              <a:gd name="adj2" fmla="val 16227321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431" name="Google Shape;431;p23"/>
          <p:cNvSpPr txBox="1"/>
          <p:nvPr/>
        </p:nvSpPr>
        <p:spPr>
          <a:xfrm>
            <a:off x="457175" y="1530025"/>
            <a:ext cx="8808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10%</a:t>
            </a:r>
            <a:endParaRPr sz="2400">
              <a:solidFill>
                <a:schemeClr val="accent4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432" name="Google Shape;432;p23"/>
          <p:cNvSpPr txBox="1"/>
          <p:nvPr/>
        </p:nvSpPr>
        <p:spPr>
          <a:xfrm>
            <a:off x="457175" y="3293525"/>
            <a:ext cx="8808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40%</a:t>
            </a:r>
            <a:endParaRPr sz="2400">
              <a:solidFill>
                <a:schemeClr val="accent4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433" name="Google Shape;433;p23"/>
          <p:cNvSpPr txBox="1"/>
          <p:nvPr/>
        </p:nvSpPr>
        <p:spPr>
          <a:xfrm>
            <a:off x="7806025" y="1530025"/>
            <a:ext cx="8808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25%</a:t>
            </a:r>
            <a:endParaRPr sz="2400">
              <a:solidFill>
                <a:schemeClr val="accent4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  <p:sp>
        <p:nvSpPr>
          <p:cNvPr id="434" name="Google Shape;434;p23"/>
          <p:cNvSpPr txBox="1"/>
          <p:nvPr/>
        </p:nvSpPr>
        <p:spPr>
          <a:xfrm>
            <a:off x="7806025" y="3293525"/>
            <a:ext cx="8808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B Nazanin" panose="00000400000000000000" pitchFamily="2" charset="-78"/>
                <a:sym typeface="Fira Sans Extra Condensed Medium"/>
              </a:rPr>
              <a:t>25%</a:t>
            </a:r>
            <a:endParaRPr sz="2400">
              <a:solidFill>
                <a:schemeClr val="accent4"/>
              </a:solidFill>
              <a:latin typeface="Fira Sans Extra Condensed Medium"/>
              <a:ea typeface="Fira Sans Extra Condensed Medium"/>
              <a:cs typeface="B Nazanin" panose="00000400000000000000" pitchFamily="2" charset="-78"/>
              <a:sym typeface="Fira Sans Extra Condensed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oject Manager's Dream Monthly Report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7F7F7"/>
      </a:lt2>
      <a:accent1>
        <a:srgbClr val="C8DDA4"/>
      </a:accent1>
      <a:accent2>
        <a:srgbClr val="B2D9AB"/>
      </a:accent2>
      <a:accent3>
        <a:srgbClr val="87BC9E"/>
      </a:accent3>
      <a:accent4>
        <a:srgbClr val="395B8E"/>
      </a:accent4>
      <a:accent5>
        <a:srgbClr val="1C3B6A"/>
      </a:accent5>
      <a:accent6>
        <a:srgbClr val="1C3B6A"/>
      </a:accent6>
      <a:hlink>
        <a:srgbClr val="1C3B6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1847</Words>
  <Application>Microsoft Office PowerPoint</Application>
  <PresentationFormat>On-screen Show (16:9)</PresentationFormat>
  <Paragraphs>451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Amatic SC</vt:lpstr>
      <vt:lpstr>Arial</vt:lpstr>
      <vt:lpstr>Calibri</vt:lpstr>
      <vt:lpstr>Fira Sans Extra Condensed</vt:lpstr>
      <vt:lpstr>Fira Sans Extra Condensed Medium</vt:lpstr>
      <vt:lpstr>Lato</vt:lpstr>
      <vt:lpstr>Lato Black</vt:lpstr>
      <vt:lpstr>Open Sans Light</vt:lpstr>
      <vt:lpstr>Roboto</vt:lpstr>
      <vt:lpstr>Roboto Medium</vt:lpstr>
      <vt:lpstr>Project Manager's Dream Monthly Report Infographics by Slidesgo</vt:lpstr>
      <vt:lpstr>تم: اینفوگرافیک مدیریت پروژه</vt:lpstr>
      <vt:lpstr>اینفوگرافیک گزارش ماهانه رویای مدیر پروژه</vt:lpstr>
      <vt:lpstr>اینفوگرافیک گزارش ماهانه رویای مدیر پروژه</vt:lpstr>
      <vt:lpstr>اینفوگرافیک گزارش ماهانه رویای مدیر پروژه</vt:lpstr>
      <vt:lpstr>اینفوگرافیک گزارش ماهانه رویای مدیر پروژه</vt:lpstr>
      <vt:lpstr>اینفوگرافیک گزارش ماهانه رویای مدیر پروژه</vt:lpstr>
      <vt:lpstr>اینفوگرافیک گزارش ماهانه رویای مدیر پروژه</vt:lpstr>
      <vt:lpstr>اینفوگرافیک گزارش ماهانه رویای مدیر پروژه</vt:lpstr>
      <vt:lpstr>اینفوگرافیک گزارش ماهانه رویای مدیر پروژه</vt:lpstr>
      <vt:lpstr>اینفوگرافیک گزارش ماهانه رویای مدیر پروژه</vt:lpstr>
      <vt:lpstr>اینفوگرافیک گزارش ماهانه رویای مدیر پروژه</vt:lpstr>
      <vt:lpstr>اینفوگرافیک گزارش ماهانه رویای مدیر پروژه</vt:lpstr>
      <vt:lpstr>اینفوگرافیک گزارش ماهانه رویای مدیر پروژه</vt:lpstr>
      <vt:lpstr>اینفوگرافیک گزارش ماهانه رویای مدیر پروژه</vt:lpstr>
      <vt:lpstr>اینفوگرافیک گزارش ماهانه رویای مدیر پروژه</vt:lpstr>
      <vt:lpstr>اینفوگرافیک گزارش ماهانه رویای مدیر پروژه</vt:lpstr>
      <vt:lpstr>اینفوگرافیک گزارش ماهانه رویای مدیر پروژه</vt:lpstr>
      <vt:lpstr>اینفوگرافیک گزارش ماهانه رویای مدیر پروژه</vt:lpstr>
      <vt:lpstr>اینفوگرافیک گزارش ماهانه رویای مدیر پروژه</vt:lpstr>
      <vt:lpstr>اینفوگرافیک گزارش ماهانه رویای مدیر پروژه</vt:lpstr>
      <vt:lpstr>اینفوگرافیک گزارش ماهانه رویای مدیر پروژه</vt:lpstr>
      <vt:lpstr>اینفوگرافیک گزارش ماهانه رویای مدیر پروژه</vt:lpstr>
      <vt:lpstr>اینفوگرافیک گزارش ماهانه رویای مدیر پروژه</vt:lpstr>
      <vt:lpstr>اینفوگرافیک گزارش ماهانه رویای مدیر پروژه</vt:lpstr>
      <vt:lpstr>اینفوگرافیک گزارش ماهانه رویای مدیر پروژه</vt:lpstr>
      <vt:lpstr>اینفوگرافیک گزارش ماهانه رویای مدیر پروژه</vt:lpstr>
      <vt:lpstr>اینفوگرافیک گزارش ماهانه رویای مدیر پروژه</vt:lpstr>
      <vt:lpstr>اینفوگرافیک گزارش ماهانه رویای مدیر پروژه</vt:lpstr>
      <vt:lpstr>اینفوگرافیک گزارش ماهانه رویای مدیر پروژه</vt:lpstr>
      <vt:lpstr>اینفوگرافیک گزارش ماهانه رویای مدیر پروژه</vt:lpstr>
      <vt:lpstr>اینفوگرافیک گزارش ماهانه رویای مدیر پروژه</vt:lpstr>
      <vt:lpstr>PowerPoint Presentation</vt:lpstr>
      <vt:lpstr>PowerPoint Presentation</vt:lpstr>
      <vt:lpstr>PowerPoint Presentation</vt:lpstr>
      <vt:lpstr>از منابع گرافیکی قابل ویرایش ما استفاده کنید...</vt:lpstr>
      <vt:lpstr>اینفوگرافیک ممتاز</vt:lpstr>
      <vt:lpstr>اینفوگرافیک ممتاز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نمادهای برتر</vt:lpstr>
      <vt:lpstr>نمادهای برتر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2023-11-04T04:48:51Z</dcterms:modified>
</cp:coreProperties>
</file>