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Barlow Condensed" panose="00000506000000000000" pitchFamily="2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Dekko" panose="020B0604020202020204" charset="0"/>
      <p:regular r:id="rId34"/>
    </p:embeddedFont>
    <p:embeddedFont>
      <p:font typeface="Meddon" panose="02000000000000000000" pitchFamily="2" charset="0"/>
      <p:regular r:id="rId35"/>
    </p:embeddedFont>
    <p:embeddedFont>
      <p:font typeface="Pompiere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63" autoAdjust="0"/>
  </p:normalViewPr>
  <p:slideViewPr>
    <p:cSldViewPr snapToGrid="0">
      <p:cViewPr varScale="1">
        <p:scale>
          <a:sx n="59" d="100"/>
          <a:sy n="59" d="100"/>
        </p:scale>
        <p:origin x="107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9c8495117d_1_4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9c8495117d_1_4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9c8495117d_1_2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9c8495117d_1_2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9c8495117d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9c8495117d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6" name="Google Shape;2746;g9c8495117d_3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7" name="Google Shape;2747;g9c8495117d_3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1" name="Google Shape;3531;g9c8495117d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2" name="Google Shape;3532;g9c8495117d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6" name="Google Shape;4316;g9c8495117d_1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7" name="Google Shape;4317;g9c8495117d_1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0" name="Google Shape;5110;g9c8495117d_1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1" name="Google Shape;5111;g9c8495117d_1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3" name="Google Shape;5913;g9c8495117d_1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4" name="Google Shape;5914;g9c8495117d_1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5" name="Google Shape;5995;g9c8495117d_1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6" name="Google Shape;5996;g9c8495117d_1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7" name="Google Shape;6077;g9af4bc0a09_0_2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8" name="Google Shape;6078;g9af4bc0a09_0_2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9af4bc0a09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9af4bc0a09_0_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9" name="Google Shape;6099;gb77a648d9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0" name="Google Shape;6100;gb77a648d9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9af4bc0a09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9af4bc0a09_0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9af4bc0a09_0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9af4bc0a09_0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9af4bc0a09_0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9af4bc0a09_0_1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9af4bc0a09_0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9af4bc0a09_0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9af4bc0a09_0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9af4bc0a09_0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9af4bc0a09_0_1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9af4bc0a09_0_1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9c8495117d_1_1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9c8495117d_1_1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10800000" flipH="1">
            <a:off x="0" y="562"/>
            <a:ext cx="12201625" cy="3275413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CB25">
              <a:alpha val="34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-676520" y="-373382"/>
            <a:ext cx="4380116" cy="4012400"/>
            <a:chOff x="-625988" y="105875"/>
            <a:chExt cx="4587470" cy="420190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2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2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2"/>
            <p:cNvSpPr/>
            <p:nvPr/>
          </p:nvSpPr>
          <p:spPr>
            <a:xfrm>
              <a:off x="3641510" y="2931294"/>
              <a:ext cx="319966" cy="601629"/>
            </a:xfrm>
            <a:custGeom>
              <a:avLst/>
              <a:gdLst/>
              <a:ahLst/>
              <a:cxnLst/>
              <a:rect l="l" t="t" r="r" b="b"/>
              <a:pathLst>
                <a:path w="1267193" h="1972553" extrusionOk="0">
                  <a:moveTo>
                    <a:pt x="489206" y="0"/>
                  </a:moveTo>
                  <a:cubicBezTo>
                    <a:pt x="346331" y="819150"/>
                    <a:pt x="-238504" y="1436370"/>
                    <a:pt x="108206" y="1790700"/>
                  </a:cubicBezTo>
                  <a:cubicBezTo>
                    <a:pt x="414911" y="2105025"/>
                    <a:pt x="1033084" y="1965008"/>
                    <a:pt x="1203581" y="1724025"/>
                  </a:cubicBezTo>
                  <a:cubicBezTo>
                    <a:pt x="1395987" y="1450658"/>
                    <a:pt x="1150242" y="701040"/>
                    <a:pt x="489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369828">
            <a:off x="9290212" y="-206722"/>
            <a:ext cx="3285986" cy="3187080"/>
            <a:chOff x="2086991" y="460159"/>
            <a:chExt cx="5909894" cy="5705156"/>
          </a:xfrm>
        </p:grpSpPr>
        <p:sp>
          <p:nvSpPr>
            <p:cNvPr id="33" name="Google Shape;33;p2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" name="Google Shape;48;p2"/>
          <p:cNvGrpSpPr/>
          <p:nvPr/>
        </p:nvGrpSpPr>
        <p:grpSpPr>
          <a:xfrm>
            <a:off x="10033549" y="4883587"/>
            <a:ext cx="3036601" cy="2329981"/>
            <a:chOff x="-625988" y="105875"/>
            <a:chExt cx="3806219" cy="2920142"/>
          </a:xfrm>
        </p:grpSpPr>
        <p:grpSp>
          <p:nvGrpSpPr>
            <p:cNvPr id="49" name="Google Shape;49;p2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50" name="Google Shape;50;p2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" name="Google Shape;61;p2"/>
          <p:cNvGrpSpPr/>
          <p:nvPr/>
        </p:nvGrpSpPr>
        <p:grpSpPr>
          <a:xfrm rot="-371707" flipH="1">
            <a:off x="336351" y="4186216"/>
            <a:ext cx="1933187" cy="1914168"/>
            <a:chOff x="2086991" y="460159"/>
            <a:chExt cx="5909894" cy="5705156"/>
          </a:xfrm>
        </p:grpSpPr>
        <p:sp>
          <p:nvSpPr>
            <p:cNvPr id="62" name="Google Shape;62;p2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2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7" name="Google Shape;77;p2"/>
          <p:cNvSpPr txBox="1">
            <a:spLocks noGrp="1"/>
          </p:cNvSpPr>
          <p:nvPr>
            <p:ph type="ctrTitle"/>
          </p:nvPr>
        </p:nvSpPr>
        <p:spPr>
          <a:xfrm>
            <a:off x="415611" y="15261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78" name="Google Shape;78;p2"/>
          <p:cNvSpPr txBox="1">
            <a:spLocks noGrp="1"/>
          </p:cNvSpPr>
          <p:nvPr>
            <p:ph type="subTitle" idx="1"/>
          </p:nvPr>
        </p:nvSpPr>
        <p:spPr>
          <a:xfrm>
            <a:off x="415600" y="34740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Meddon"/>
              <a:buNone/>
              <a:defRPr sz="10500">
                <a:solidFill>
                  <a:schemeClr val="dk1"/>
                </a:solidFill>
                <a:latin typeface="Meddon"/>
                <a:ea typeface="Meddon"/>
                <a:cs typeface="Meddon"/>
                <a:sym typeface="Meddo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Font typeface="Meddon"/>
              <a:buNone/>
              <a:defRPr sz="10500">
                <a:latin typeface="Meddon"/>
                <a:ea typeface="Meddon"/>
                <a:cs typeface="Meddon"/>
                <a:sym typeface="Meddon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Font typeface="Meddon"/>
              <a:buNone/>
              <a:defRPr sz="10500">
                <a:latin typeface="Meddon"/>
                <a:ea typeface="Meddon"/>
                <a:cs typeface="Meddon"/>
                <a:sym typeface="Meddon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Font typeface="Meddon"/>
              <a:buNone/>
              <a:defRPr sz="10500">
                <a:latin typeface="Meddon"/>
                <a:ea typeface="Meddon"/>
                <a:cs typeface="Meddon"/>
                <a:sym typeface="Meddon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Font typeface="Meddon"/>
              <a:buNone/>
              <a:defRPr sz="10500">
                <a:latin typeface="Meddon"/>
                <a:ea typeface="Meddon"/>
                <a:cs typeface="Meddon"/>
                <a:sym typeface="Meddon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Font typeface="Meddon"/>
              <a:buNone/>
              <a:defRPr sz="10500">
                <a:latin typeface="Meddon"/>
                <a:ea typeface="Meddon"/>
                <a:cs typeface="Meddon"/>
                <a:sym typeface="Meddon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Font typeface="Meddon"/>
              <a:buNone/>
              <a:defRPr sz="10500">
                <a:latin typeface="Meddon"/>
                <a:ea typeface="Meddon"/>
                <a:cs typeface="Meddon"/>
                <a:sym typeface="Meddon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Font typeface="Meddon"/>
              <a:buNone/>
              <a:defRPr sz="10500">
                <a:latin typeface="Meddon"/>
                <a:ea typeface="Meddon"/>
                <a:cs typeface="Meddon"/>
                <a:sym typeface="Meddon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Font typeface="Meddon"/>
              <a:buNone/>
              <a:defRPr sz="10500">
                <a:latin typeface="Meddon"/>
                <a:ea typeface="Meddon"/>
                <a:cs typeface="Meddon"/>
                <a:sym typeface="Meddon"/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91" name="Google Shape;891;p11"/>
          <p:cNvGrpSpPr/>
          <p:nvPr/>
        </p:nvGrpSpPr>
        <p:grpSpPr>
          <a:xfrm flipH="1">
            <a:off x="1218374" y="1458949"/>
            <a:ext cx="1712441" cy="1873800"/>
            <a:chOff x="1027948" y="-5"/>
            <a:chExt cx="2676525" cy="2928728"/>
          </a:xfrm>
        </p:grpSpPr>
        <p:sp>
          <p:nvSpPr>
            <p:cNvPr id="892" name="Google Shape;892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11"/>
          <p:cNvGrpSpPr/>
          <p:nvPr/>
        </p:nvGrpSpPr>
        <p:grpSpPr>
          <a:xfrm flipH="1">
            <a:off x="3223791" y="1458949"/>
            <a:ext cx="1712441" cy="1873800"/>
            <a:chOff x="1027948" y="-5"/>
            <a:chExt cx="2676525" cy="2928728"/>
          </a:xfrm>
        </p:grpSpPr>
        <p:sp>
          <p:nvSpPr>
            <p:cNvPr id="895" name="Google Shape;895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7" name="Google Shape;897;p11"/>
          <p:cNvGrpSpPr/>
          <p:nvPr/>
        </p:nvGrpSpPr>
        <p:grpSpPr>
          <a:xfrm flipH="1">
            <a:off x="5229208" y="1458949"/>
            <a:ext cx="1712441" cy="1873800"/>
            <a:chOff x="1027948" y="-5"/>
            <a:chExt cx="2676525" cy="2928728"/>
          </a:xfrm>
        </p:grpSpPr>
        <p:sp>
          <p:nvSpPr>
            <p:cNvPr id="898" name="Google Shape;898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11"/>
          <p:cNvGrpSpPr/>
          <p:nvPr/>
        </p:nvGrpSpPr>
        <p:grpSpPr>
          <a:xfrm flipH="1">
            <a:off x="7234625" y="1458949"/>
            <a:ext cx="1712441" cy="1873800"/>
            <a:chOff x="1027948" y="-5"/>
            <a:chExt cx="2676525" cy="2928728"/>
          </a:xfrm>
        </p:grpSpPr>
        <p:sp>
          <p:nvSpPr>
            <p:cNvPr id="901" name="Google Shape;901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11"/>
          <p:cNvGrpSpPr/>
          <p:nvPr/>
        </p:nvGrpSpPr>
        <p:grpSpPr>
          <a:xfrm flipH="1">
            <a:off x="9240042" y="1458949"/>
            <a:ext cx="1712441" cy="1873800"/>
            <a:chOff x="1027948" y="-5"/>
            <a:chExt cx="2676525" cy="2928728"/>
          </a:xfrm>
        </p:grpSpPr>
        <p:sp>
          <p:nvSpPr>
            <p:cNvPr id="904" name="Google Shape;904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6" name="Google Shape;906;p11"/>
          <p:cNvGrpSpPr/>
          <p:nvPr/>
        </p:nvGrpSpPr>
        <p:grpSpPr>
          <a:xfrm flipH="1">
            <a:off x="226230" y="3160350"/>
            <a:ext cx="1712441" cy="1873800"/>
            <a:chOff x="1027948" y="-5"/>
            <a:chExt cx="2676525" cy="2928728"/>
          </a:xfrm>
        </p:grpSpPr>
        <p:sp>
          <p:nvSpPr>
            <p:cNvPr id="907" name="Google Shape;907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p11"/>
          <p:cNvGrpSpPr/>
          <p:nvPr/>
        </p:nvGrpSpPr>
        <p:grpSpPr>
          <a:xfrm flipH="1">
            <a:off x="2231647" y="3160350"/>
            <a:ext cx="1712441" cy="1873800"/>
            <a:chOff x="1027948" y="-5"/>
            <a:chExt cx="2676525" cy="2928728"/>
          </a:xfrm>
        </p:grpSpPr>
        <p:sp>
          <p:nvSpPr>
            <p:cNvPr id="910" name="Google Shape;910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11"/>
          <p:cNvGrpSpPr/>
          <p:nvPr/>
        </p:nvGrpSpPr>
        <p:grpSpPr>
          <a:xfrm flipH="1">
            <a:off x="4237064" y="3160350"/>
            <a:ext cx="1712441" cy="1873800"/>
            <a:chOff x="1027948" y="-5"/>
            <a:chExt cx="2676525" cy="2928728"/>
          </a:xfrm>
        </p:grpSpPr>
        <p:sp>
          <p:nvSpPr>
            <p:cNvPr id="913" name="Google Shape;913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11"/>
          <p:cNvGrpSpPr/>
          <p:nvPr/>
        </p:nvGrpSpPr>
        <p:grpSpPr>
          <a:xfrm flipH="1">
            <a:off x="6242481" y="3160350"/>
            <a:ext cx="1712441" cy="1873800"/>
            <a:chOff x="1027948" y="-5"/>
            <a:chExt cx="2676525" cy="2928728"/>
          </a:xfrm>
        </p:grpSpPr>
        <p:sp>
          <p:nvSpPr>
            <p:cNvPr id="916" name="Google Shape;916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11"/>
          <p:cNvGrpSpPr/>
          <p:nvPr/>
        </p:nvGrpSpPr>
        <p:grpSpPr>
          <a:xfrm flipH="1">
            <a:off x="8247898" y="3160350"/>
            <a:ext cx="1712441" cy="1873800"/>
            <a:chOff x="1027948" y="-5"/>
            <a:chExt cx="2676525" cy="2928728"/>
          </a:xfrm>
        </p:grpSpPr>
        <p:sp>
          <p:nvSpPr>
            <p:cNvPr id="919" name="Google Shape;919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11"/>
          <p:cNvGrpSpPr/>
          <p:nvPr/>
        </p:nvGrpSpPr>
        <p:grpSpPr>
          <a:xfrm flipH="1">
            <a:off x="10253315" y="3160350"/>
            <a:ext cx="1712441" cy="1873800"/>
            <a:chOff x="1027948" y="-5"/>
            <a:chExt cx="2676525" cy="2928728"/>
          </a:xfrm>
        </p:grpSpPr>
        <p:sp>
          <p:nvSpPr>
            <p:cNvPr id="922" name="Google Shape;922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4" name="Google Shape;924;p11"/>
          <p:cNvGrpSpPr/>
          <p:nvPr/>
        </p:nvGrpSpPr>
        <p:grpSpPr>
          <a:xfrm flipH="1">
            <a:off x="1312508" y="4801021"/>
            <a:ext cx="1712441" cy="1873800"/>
            <a:chOff x="1027948" y="-5"/>
            <a:chExt cx="2676525" cy="2928728"/>
          </a:xfrm>
        </p:grpSpPr>
        <p:sp>
          <p:nvSpPr>
            <p:cNvPr id="925" name="Google Shape;925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7" name="Google Shape;927;p11"/>
          <p:cNvGrpSpPr/>
          <p:nvPr/>
        </p:nvGrpSpPr>
        <p:grpSpPr>
          <a:xfrm flipH="1">
            <a:off x="3317925" y="4801021"/>
            <a:ext cx="1712441" cy="1873800"/>
            <a:chOff x="1027948" y="-5"/>
            <a:chExt cx="2676525" cy="2928728"/>
          </a:xfrm>
        </p:grpSpPr>
        <p:sp>
          <p:nvSpPr>
            <p:cNvPr id="928" name="Google Shape;928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11"/>
          <p:cNvGrpSpPr/>
          <p:nvPr/>
        </p:nvGrpSpPr>
        <p:grpSpPr>
          <a:xfrm flipH="1">
            <a:off x="5323342" y="4801021"/>
            <a:ext cx="1712441" cy="1873800"/>
            <a:chOff x="1027948" y="-5"/>
            <a:chExt cx="2676525" cy="2928728"/>
          </a:xfrm>
        </p:grpSpPr>
        <p:sp>
          <p:nvSpPr>
            <p:cNvPr id="931" name="Google Shape;931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11"/>
          <p:cNvGrpSpPr/>
          <p:nvPr/>
        </p:nvGrpSpPr>
        <p:grpSpPr>
          <a:xfrm flipH="1">
            <a:off x="7328759" y="4801021"/>
            <a:ext cx="1712441" cy="1873800"/>
            <a:chOff x="1027948" y="-5"/>
            <a:chExt cx="2676525" cy="2928728"/>
          </a:xfrm>
        </p:grpSpPr>
        <p:sp>
          <p:nvSpPr>
            <p:cNvPr id="934" name="Google Shape;934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11"/>
          <p:cNvGrpSpPr/>
          <p:nvPr/>
        </p:nvGrpSpPr>
        <p:grpSpPr>
          <a:xfrm flipH="1">
            <a:off x="9334177" y="4801021"/>
            <a:ext cx="1712441" cy="1873800"/>
            <a:chOff x="1027948" y="-5"/>
            <a:chExt cx="2676525" cy="2928728"/>
          </a:xfrm>
        </p:grpSpPr>
        <p:sp>
          <p:nvSpPr>
            <p:cNvPr id="937" name="Google Shape;937;p11"/>
            <p:cNvSpPr/>
            <p:nvPr/>
          </p:nvSpPr>
          <p:spPr>
            <a:xfrm>
              <a:off x="1027948" y="-5"/>
              <a:ext cx="2676525" cy="292872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1153952" y="2021692"/>
              <a:ext cx="1164500" cy="787535"/>
            </a:xfrm>
            <a:custGeom>
              <a:avLst/>
              <a:gdLst/>
              <a:ahLst/>
              <a:cxnLst/>
              <a:rect l="l" t="t" r="r" b="b"/>
              <a:pathLst>
                <a:path w="1164500" h="787535" extrusionOk="0">
                  <a:moveTo>
                    <a:pt x="16871" y="96668"/>
                  </a:moveTo>
                  <a:cubicBezTo>
                    <a:pt x="197846" y="277643"/>
                    <a:pt x="788396" y="649118"/>
                    <a:pt x="1112246" y="782468"/>
                  </a:cubicBezTo>
                  <a:cubicBezTo>
                    <a:pt x="1264646" y="845333"/>
                    <a:pt x="1069383" y="306218"/>
                    <a:pt x="712196" y="115718"/>
                  </a:cubicBezTo>
                  <a:cubicBezTo>
                    <a:pt x="395013" y="-53827"/>
                    <a:pt x="-97429" y="-16680"/>
                    <a:pt x="16871" y="966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9" name="Google Shape;939;p11"/>
          <p:cNvSpPr/>
          <p:nvPr/>
        </p:nvSpPr>
        <p:spPr>
          <a:xfrm rot="2254264">
            <a:off x="197591" y="224159"/>
            <a:ext cx="2382984" cy="1458622"/>
          </a:xfrm>
          <a:custGeom>
            <a:avLst/>
            <a:gdLst/>
            <a:ahLst/>
            <a:cxnLst/>
            <a:rect l="l" t="t" r="r" b="b"/>
            <a:pathLst>
              <a:path w="225186" h="171207" extrusionOk="0">
                <a:moveTo>
                  <a:pt x="1010" y="153821"/>
                </a:moveTo>
                <a:cubicBezTo>
                  <a:pt x="-2724" y="156310"/>
                  <a:pt x="5319" y="162009"/>
                  <a:pt x="8876" y="164745"/>
                </a:cubicBezTo>
                <a:cubicBezTo>
                  <a:pt x="18056" y="171807"/>
                  <a:pt x="32569" y="172786"/>
                  <a:pt x="43398" y="168678"/>
                </a:cubicBezTo>
                <a:cubicBezTo>
                  <a:pt x="57437" y="163353"/>
                  <a:pt x="65328" y="141504"/>
                  <a:pt x="60878" y="127164"/>
                </a:cubicBezTo>
                <a:cubicBezTo>
                  <a:pt x="57338" y="115758"/>
                  <a:pt x="41290" y="105816"/>
                  <a:pt x="29851" y="109248"/>
                </a:cubicBezTo>
                <a:cubicBezTo>
                  <a:pt x="23337" y="111202"/>
                  <a:pt x="23505" y="123174"/>
                  <a:pt x="26355" y="129349"/>
                </a:cubicBezTo>
                <a:cubicBezTo>
                  <a:pt x="31996" y="141572"/>
                  <a:pt x="45817" y="150950"/>
                  <a:pt x="59130" y="152947"/>
                </a:cubicBezTo>
                <a:cubicBezTo>
                  <a:pt x="73756" y="155141"/>
                  <a:pt x="91625" y="150831"/>
                  <a:pt x="101518" y="139837"/>
                </a:cubicBezTo>
                <a:cubicBezTo>
                  <a:pt x="118373" y="121107"/>
                  <a:pt x="125192" y="88808"/>
                  <a:pt x="115501" y="65549"/>
                </a:cubicBezTo>
                <a:cubicBezTo>
                  <a:pt x="111539" y="56039"/>
                  <a:pt x="102861" y="47753"/>
                  <a:pt x="93215" y="44136"/>
                </a:cubicBezTo>
                <a:cubicBezTo>
                  <a:pt x="83508" y="40496"/>
                  <a:pt x="64295" y="42977"/>
                  <a:pt x="63500" y="53313"/>
                </a:cubicBezTo>
                <a:cubicBezTo>
                  <a:pt x="62250" y="69560"/>
                  <a:pt x="80296" y="86387"/>
                  <a:pt x="96274" y="89583"/>
                </a:cubicBezTo>
                <a:cubicBezTo>
                  <a:pt x="130069" y="96342"/>
                  <a:pt x="165894" y="68357"/>
                  <a:pt x="188041" y="41951"/>
                </a:cubicBezTo>
                <a:cubicBezTo>
                  <a:pt x="200043" y="27640"/>
                  <a:pt x="207844" y="6937"/>
                  <a:pt x="225186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8000"/>
            <a:headEnd type="none" w="sm" len="sm"/>
            <a:tailEnd type="none" w="sm" len="sm"/>
          </a:ln>
        </p:spPr>
      </p:sp>
      <p:grpSp>
        <p:nvGrpSpPr>
          <p:cNvPr id="940" name="Google Shape;940;p11"/>
          <p:cNvGrpSpPr/>
          <p:nvPr/>
        </p:nvGrpSpPr>
        <p:grpSpPr>
          <a:xfrm rot="-370488" flipH="1">
            <a:off x="1647477" y="23738"/>
            <a:ext cx="1379096" cy="1365599"/>
            <a:chOff x="2086991" y="460159"/>
            <a:chExt cx="5909894" cy="5705156"/>
          </a:xfrm>
        </p:grpSpPr>
        <p:sp>
          <p:nvSpPr>
            <p:cNvPr id="941" name="Google Shape;941;p11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2" name="Google Shape;942;p11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943" name="Google Shape;943;p11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11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11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11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11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11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11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11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11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11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11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11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11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6" name="Google Shape;956;p11"/>
          <p:cNvSpPr/>
          <p:nvPr/>
        </p:nvSpPr>
        <p:spPr>
          <a:xfrm rot="-2254264" flipH="1">
            <a:off x="9611413" y="223884"/>
            <a:ext cx="2382984" cy="1458622"/>
          </a:xfrm>
          <a:custGeom>
            <a:avLst/>
            <a:gdLst/>
            <a:ahLst/>
            <a:cxnLst/>
            <a:rect l="l" t="t" r="r" b="b"/>
            <a:pathLst>
              <a:path w="225186" h="171207" extrusionOk="0">
                <a:moveTo>
                  <a:pt x="1010" y="153821"/>
                </a:moveTo>
                <a:cubicBezTo>
                  <a:pt x="-2724" y="156310"/>
                  <a:pt x="5319" y="162009"/>
                  <a:pt x="8876" y="164745"/>
                </a:cubicBezTo>
                <a:cubicBezTo>
                  <a:pt x="18056" y="171807"/>
                  <a:pt x="32569" y="172786"/>
                  <a:pt x="43398" y="168678"/>
                </a:cubicBezTo>
                <a:cubicBezTo>
                  <a:pt x="57437" y="163353"/>
                  <a:pt x="65328" y="141504"/>
                  <a:pt x="60878" y="127164"/>
                </a:cubicBezTo>
                <a:cubicBezTo>
                  <a:pt x="57338" y="115758"/>
                  <a:pt x="41290" y="105816"/>
                  <a:pt x="29851" y="109248"/>
                </a:cubicBezTo>
                <a:cubicBezTo>
                  <a:pt x="23337" y="111202"/>
                  <a:pt x="23505" y="123174"/>
                  <a:pt x="26355" y="129349"/>
                </a:cubicBezTo>
                <a:cubicBezTo>
                  <a:pt x="31996" y="141572"/>
                  <a:pt x="45817" y="150950"/>
                  <a:pt x="59130" y="152947"/>
                </a:cubicBezTo>
                <a:cubicBezTo>
                  <a:pt x="73756" y="155141"/>
                  <a:pt x="91625" y="150831"/>
                  <a:pt x="101518" y="139837"/>
                </a:cubicBezTo>
                <a:cubicBezTo>
                  <a:pt x="118373" y="121107"/>
                  <a:pt x="125192" y="88808"/>
                  <a:pt x="115501" y="65549"/>
                </a:cubicBezTo>
                <a:cubicBezTo>
                  <a:pt x="111539" y="56039"/>
                  <a:pt x="102861" y="47753"/>
                  <a:pt x="93215" y="44136"/>
                </a:cubicBezTo>
                <a:cubicBezTo>
                  <a:pt x="83508" y="40496"/>
                  <a:pt x="64295" y="42977"/>
                  <a:pt x="63500" y="53313"/>
                </a:cubicBezTo>
                <a:cubicBezTo>
                  <a:pt x="62250" y="69560"/>
                  <a:pt x="80296" y="86387"/>
                  <a:pt x="96274" y="89583"/>
                </a:cubicBezTo>
                <a:cubicBezTo>
                  <a:pt x="130069" y="96342"/>
                  <a:pt x="165894" y="68357"/>
                  <a:pt x="188041" y="41951"/>
                </a:cubicBezTo>
                <a:cubicBezTo>
                  <a:pt x="200043" y="27640"/>
                  <a:pt x="207844" y="6937"/>
                  <a:pt x="225186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8000"/>
            <a:headEnd type="none" w="sm" len="sm"/>
            <a:tailEnd type="none" w="sm" len="sm"/>
          </a:ln>
        </p:spPr>
      </p:sp>
      <p:grpSp>
        <p:nvGrpSpPr>
          <p:cNvPr id="957" name="Google Shape;957;p11"/>
          <p:cNvGrpSpPr/>
          <p:nvPr/>
        </p:nvGrpSpPr>
        <p:grpSpPr>
          <a:xfrm rot="370488">
            <a:off x="9165414" y="23463"/>
            <a:ext cx="1379096" cy="1365599"/>
            <a:chOff x="2086991" y="460159"/>
            <a:chExt cx="5909894" cy="5705156"/>
          </a:xfrm>
        </p:grpSpPr>
        <p:sp>
          <p:nvSpPr>
            <p:cNvPr id="958" name="Google Shape;958;p11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9" name="Google Shape;959;p11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960" name="Google Shape;960;p11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11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11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11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11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11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11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1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1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1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1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1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1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73" name="Google Shape;973;p11"/>
          <p:cNvSpPr txBox="1">
            <a:spLocks noGrp="1"/>
          </p:cNvSpPr>
          <p:nvPr>
            <p:ph type="title"/>
          </p:nvPr>
        </p:nvSpPr>
        <p:spPr>
          <a:xfrm>
            <a:off x="3095325" y="440975"/>
            <a:ext cx="6039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lling with line">
  <p:cSld name="TITLE_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3"/>
          <p:cNvGrpSpPr/>
          <p:nvPr/>
        </p:nvGrpSpPr>
        <p:grpSpPr>
          <a:xfrm>
            <a:off x="-676520" y="-373382"/>
            <a:ext cx="4380116" cy="4012400"/>
            <a:chOff x="-625988" y="105875"/>
            <a:chExt cx="4587470" cy="4201906"/>
          </a:xfrm>
        </p:grpSpPr>
        <p:grpSp>
          <p:nvGrpSpPr>
            <p:cNvPr id="82" name="Google Shape;82;p3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85;p3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86" name="Google Shape;86;p3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" name="Google Shape;88;p3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3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3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98" name="Google Shape;98;p3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" name="Google Shape;100;p3"/>
            <p:cNvSpPr/>
            <p:nvPr/>
          </p:nvSpPr>
          <p:spPr>
            <a:xfrm>
              <a:off x="3641510" y="2931294"/>
              <a:ext cx="319966" cy="601629"/>
            </a:xfrm>
            <a:custGeom>
              <a:avLst/>
              <a:gdLst/>
              <a:ahLst/>
              <a:cxnLst/>
              <a:rect l="l" t="t" r="r" b="b"/>
              <a:pathLst>
                <a:path w="1267193" h="1972553" extrusionOk="0">
                  <a:moveTo>
                    <a:pt x="489206" y="0"/>
                  </a:moveTo>
                  <a:cubicBezTo>
                    <a:pt x="346331" y="819150"/>
                    <a:pt x="-238504" y="1436370"/>
                    <a:pt x="108206" y="1790700"/>
                  </a:cubicBezTo>
                  <a:cubicBezTo>
                    <a:pt x="414911" y="2105025"/>
                    <a:pt x="1033084" y="1965008"/>
                    <a:pt x="1203581" y="1724025"/>
                  </a:cubicBezTo>
                  <a:cubicBezTo>
                    <a:pt x="1395987" y="1450658"/>
                    <a:pt x="1150242" y="701040"/>
                    <a:pt x="489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3"/>
          <p:cNvGrpSpPr/>
          <p:nvPr/>
        </p:nvGrpSpPr>
        <p:grpSpPr>
          <a:xfrm rot="369843">
            <a:off x="9531124" y="-20652"/>
            <a:ext cx="2674917" cy="2609215"/>
            <a:chOff x="2086991" y="460159"/>
            <a:chExt cx="5909894" cy="5705156"/>
          </a:xfrm>
        </p:grpSpPr>
        <p:sp>
          <p:nvSpPr>
            <p:cNvPr id="102" name="Google Shape;102;p3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" name="Google Shape;103;p3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104" name="Google Shape;104;p3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7" name="Google Shape;117;p3"/>
          <p:cNvGrpSpPr/>
          <p:nvPr/>
        </p:nvGrpSpPr>
        <p:grpSpPr>
          <a:xfrm>
            <a:off x="10033549" y="4883587"/>
            <a:ext cx="3036601" cy="2329981"/>
            <a:chOff x="-625988" y="105875"/>
            <a:chExt cx="3806219" cy="2920142"/>
          </a:xfrm>
        </p:grpSpPr>
        <p:grpSp>
          <p:nvGrpSpPr>
            <p:cNvPr id="118" name="Google Shape;118;p3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119" name="Google Shape;119;p3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3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125" name="Google Shape;125;p3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3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128" name="Google Shape;128;p3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" name="Google Shape;130;p3"/>
          <p:cNvGrpSpPr/>
          <p:nvPr/>
        </p:nvGrpSpPr>
        <p:grpSpPr>
          <a:xfrm rot="-371707" flipH="1">
            <a:off x="336351" y="4186216"/>
            <a:ext cx="1933187" cy="1914168"/>
            <a:chOff x="2086991" y="460159"/>
            <a:chExt cx="5909894" cy="5705156"/>
          </a:xfrm>
        </p:grpSpPr>
        <p:sp>
          <p:nvSpPr>
            <p:cNvPr id="131" name="Google Shape;131;p3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" name="Google Shape;132;p3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133" name="Google Shape;133;p3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2430775" y="5506675"/>
            <a:ext cx="7542000" cy="831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lling without line">
  <p:cSld name="TITLE_2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4"/>
          <p:cNvGrpSpPr/>
          <p:nvPr/>
        </p:nvGrpSpPr>
        <p:grpSpPr>
          <a:xfrm>
            <a:off x="-676520" y="-373382"/>
            <a:ext cx="4380116" cy="4012400"/>
            <a:chOff x="-625988" y="105875"/>
            <a:chExt cx="4587470" cy="4201906"/>
          </a:xfrm>
        </p:grpSpPr>
        <p:grpSp>
          <p:nvGrpSpPr>
            <p:cNvPr id="150" name="Google Shape;150;p4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151" name="Google Shape;151;p4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4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157" name="Google Shape;157;p4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" name="Google Shape;159;p4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160" name="Google Shape;160;p4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4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163" name="Google Shape;163;p4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8" name="Google Shape;168;p4"/>
            <p:cNvSpPr/>
            <p:nvPr/>
          </p:nvSpPr>
          <p:spPr>
            <a:xfrm>
              <a:off x="3641510" y="2931294"/>
              <a:ext cx="319966" cy="601629"/>
            </a:xfrm>
            <a:custGeom>
              <a:avLst/>
              <a:gdLst/>
              <a:ahLst/>
              <a:cxnLst/>
              <a:rect l="l" t="t" r="r" b="b"/>
              <a:pathLst>
                <a:path w="1267193" h="1972553" extrusionOk="0">
                  <a:moveTo>
                    <a:pt x="489206" y="0"/>
                  </a:moveTo>
                  <a:cubicBezTo>
                    <a:pt x="346331" y="819150"/>
                    <a:pt x="-238504" y="1436370"/>
                    <a:pt x="108206" y="1790700"/>
                  </a:cubicBezTo>
                  <a:cubicBezTo>
                    <a:pt x="414911" y="2105025"/>
                    <a:pt x="1033084" y="1965008"/>
                    <a:pt x="1203581" y="1724025"/>
                  </a:cubicBezTo>
                  <a:cubicBezTo>
                    <a:pt x="1395987" y="1450658"/>
                    <a:pt x="1150242" y="701040"/>
                    <a:pt x="489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4"/>
          <p:cNvGrpSpPr/>
          <p:nvPr/>
        </p:nvGrpSpPr>
        <p:grpSpPr>
          <a:xfrm rot="369843">
            <a:off x="9531124" y="-20652"/>
            <a:ext cx="2674917" cy="2609215"/>
            <a:chOff x="2086991" y="460159"/>
            <a:chExt cx="5909894" cy="5705156"/>
          </a:xfrm>
        </p:grpSpPr>
        <p:sp>
          <p:nvSpPr>
            <p:cNvPr id="170" name="Google Shape;170;p4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4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172" name="Google Shape;172;p4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5" name="Google Shape;185;p4"/>
          <p:cNvGrpSpPr/>
          <p:nvPr/>
        </p:nvGrpSpPr>
        <p:grpSpPr>
          <a:xfrm>
            <a:off x="10033549" y="4883587"/>
            <a:ext cx="3036601" cy="2329981"/>
            <a:chOff x="-625988" y="105875"/>
            <a:chExt cx="3806219" cy="2920142"/>
          </a:xfrm>
        </p:grpSpPr>
        <p:grpSp>
          <p:nvGrpSpPr>
            <p:cNvPr id="186" name="Google Shape;186;p4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187" name="Google Shape;187;p4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" name="Google Shape;189;p4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190" name="Google Shape;190;p4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" name="Google Shape;192;p4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193" name="Google Shape;193;p4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" name="Google Shape;195;p4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196" name="Google Shape;196;p4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8" name="Google Shape;198;p4"/>
          <p:cNvGrpSpPr/>
          <p:nvPr/>
        </p:nvGrpSpPr>
        <p:grpSpPr>
          <a:xfrm rot="-371707" flipH="1">
            <a:off x="336351" y="4186216"/>
            <a:ext cx="1933187" cy="1914168"/>
            <a:chOff x="2086991" y="460159"/>
            <a:chExt cx="5909894" cy="5705156"/>
          </a:xfrm>
        </p:grpSpPr>
        <p:sp>
          <p:nvSpPr>
            <p:cNvPr id="199" name="Google Shape;199;p4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" name="Google Shape;200;p4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201" name="Google Shape;201;p4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4" name="Google Shape;21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TITLE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"/>
          <p:cNvSpPr/>
          <p:nvPr/>
        </p:nvSpPr>
        <p:spPr>
          <a:xfrm rot="2254264">
            <a:off x="116116" y="5333309"/>
            <a:ext cx="2382984" cy="1458622"/>
          </a:xfrm>
          <a:custGeom>
            <a:avLst/>
            <a:gdLst/>
            <a:ahLst/>
            <a:cxnLst/>
            <a:rect l="l" t="t" r="r" b="b"/>
            <a:pathLst>
              <a:path w="225186" h="171207" extrusionOk="0">
                <a:moveTo>
                  <a:pt x="1010" y="153821"/>
                </a:moveTo>
                <a:cubicBezTo>
                  <a:pt x="-2724" y="156310"/>
                  <a:pt x="5319" y="162009"/>
                  <a:pt x="8876" y="164745"/>
                </a:cubicBezTo>
                <a:cubicBezTo>
                  <a:pt x="18056" y="171807"/>
                  <a:pt x="32569" y="172786"/>
                  <a:pt x="43398" y="168678"/>
                </a:cubicBezTo>
                <a:cubicBezTo>
                  <a:pt x="57437" y="163353"/>
                  <a:pt x="65328" y="141504"/>
                  <a:pt x="60878" y="127164"/>
                </a:cubicBezTo>
                <a:cubicBezTo>
                  <a:pt x="57338" y="115758"/>
                  <a:pt x="41290" y="105816"/>
                  <a:pt x="29851" y="109248"/>
                </a:cubicBezTo>
                <a:cubicBezTo>
                  <a:pt x="23337" y="111202"/>
                  <a:pt x="23505" y="123174"/>
                  <a:pt x="26355" y="129349"/>
                </a:cubicBezTo>
                <a:cubicBezTo>
                  <a:pt x="31996" y="141572"/>
                  <a:pt x="45817" y="150950"/>
                  <a:pt x="59130" y="152947"/>
                </a:cubicBezTo>
                <a:cubicBezTo>
                  <a:pt x="73756" y="155141"/>
                  <a:pt x="91625" y="150831"/>
                  <a:pt x="101518" y="139837"/>
                </a:cubicBezTo>
                <a:cubicBezTo>
                  <a:pt x="118373" y="121107"/>
                  <a:pt x="125192" y="88808"/>
                  <a:pt x="115501" y="65549"/>
                </a:cubicBezTo>
                <a:cubicBezTo>
                  <a:pt x="111539" y="56039"/>
                  <a:pt x="102861" y="47753"/>
                  <a:pt x="93215" y="44136"/>
                </a:cubicBezTo>
                <a:cubicBezTo>
                  <a:pt x="83508" y="40496"/>
                  <a:pt x="64295" y="42977"/>
                  <a:pt x="63500" y="53313"/>
                </a:cubicBezTo>
                <a:cubicBezTo>
                  <a:pt x="62250" y="69560"/>
                  <a:pt x="80296" y="86387"/>
                  <a:pt x="96274" y="89583"/>
                </a:cubicBezTo>
                <a:cubicBezTo>
                  <a:pt x="130069" y="96342"/>
                  <a:pt x="165894" y="68357"/>
                  <a:pt x="188041" y="41951"/>
                </a:cubicBezTo>
                <a:cubicBezTo>
                  <a:pt x="200043" y="27640"/>
                  <a:pt x="207844" y="6937"/>
                  <a:pt x="225186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8000"/>
            <a:headEnd type="none" w="sm" len="sm"/>
            <a:tailEnd type="none" w="sm" len="sm"/>
          </a:ln>
        </p:spPr>
      </p:sp>
      <p:sp>
        <p:nvSpPr>
          <p:cNvPr id="217" name="Google Shape;217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8" name="Google Shape;218;p5"/>
          <p:cNvGrpSpPr/>
          <p:nvPr/>
        </p:nvGrpSpPr>
        <p:grpSpPr>
          <a:xfrm>
            <a:off x="-478624" y="-268943"/>
            <a:ext cx="3051585" cy="2795108"/>
            <a:chOff x="-625988" y="105875"/>
            <a:chExt cx="4587470" cy="4201906"/>
          </a:xfrm>
        </p:grpSpPr>
        <p:grpSp>
          <p:nvGrpSpPr>
            <p:cNvPr id="219" name="Google Shape;219;p5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220" name="Google Shape;220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5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223" name="Google Shape;223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5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226" name="Google Shape;226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5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229" name="Google Shape;229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" name="Google Shape;231;p5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232" name="Google Shape;232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5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" name="Google Shape;237;p5"/>
          <p:cNvGrpSpPr/>
          <p:nvPr/>
        </p:nvGrpSpPr>
        <p:grpSpPr>
          <a:xfrm>
            <a:off x="2163901" y="-1057868"/>
            <a:ext cx="3051585" cy="2795108"/>
            <a:chOff x="-625988" y="105875"/>
            <a:chExt cx="4587470" cy="4201906"/>
          </a:xfrm>
        </p:grpSpPr>
        <p:grpSp>
          <p:nvGrpSpPr>
            <p:cNvPr id="238" name="Google Shape;238;p5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239" name="Google Shape;239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5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242" name="Google Shape;242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5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248" name="Google Shape;248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5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251" name="Google Shape;251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5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254" name="Google Shape;254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6" name="Google Shape;256;p5"/>
          <p:cNvGrpSpPr/>
          <p:nvPr/>
        </p:nvGrpSpPr>
        <p:grpSpPr>
          <a:xfrm>
            <a:off x="568601" y="1527782"/>
            <a:ext cx="3051585" cy="2795108"/>
            <a:chOff x="-625988" y="105875"/>
            <a:chExt cx="4587470" cy="4201906"/>
          </a:xfrm>
        </p:grpSpPr>
        <p:grpSp>
          <p:nvGrpSpPr>
            <p:cNvPr id="257" name="Google Shape;257;p5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258" name="Google Shape;258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5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261" name="Google Shape;261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5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p5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267" name="Google Shape;267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" name="Google Shape;269;p5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270" name="Google Shape;270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2" name="Google Shape;272;p5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273" name="Google Shape;273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5" name="Google Shape;275;p5"/>
          <p:cNvGrpSpPr/>
          <p:nvPr/>
        </p:nvGrpSpPr>
        <p:grpSpPr>
          <a:xfrm>
            <a:off x="3217651" y="722019"/>
            <a:ext cx="3051585" cy="2795108"/>
            <a:chOff x="-625988" y="105875"/>
            <a:chExt cx="4587470" cy="4201906"/>
          </a:xfrm>
        </p:grpSpPr>
        <p:grpSp>
          <p:nvGrpSpPr>
            <p:cNvPr id="276" name="Google Shape;276;p5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277" name="Google Shape;277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5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280" name="Google Shape;280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5" name="Google Shape;285;p5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286" name="Google Shape;286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" name="Google Shape;288;p5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289" name="Google Shape;289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5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4" name="Google Shape;294;p5"/>
          <p:cNvGrpSpPr/>
          <p:nvPr/>
        </p:nvGrpSpPr>
        <p:grpSpPr>
          <a:xfrm>
            <a:off x="5299901" y="-972381"/>
            <a:ext cx="3051585" cy="2795108"/>
            <a:chOff x="-625988" y="105875"/>
            <a:chExt cx="4587470" cy="4201906"/>
          </a:xfrm>
        </p:grpSpPr>
        <p:grpSp>
          <p:nvGrpSpPr>
            <p:cNvPr id="295" name="Google Shape;295;p5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296" name="Google Shape;296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" name="Google Shape;298;p5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299" name="Google Shape;299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" name="Google Shape;301;p5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302" name="Google Shape;302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" name="Google Shape;304;p5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305" name="Google Shape;305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7" name="Google Shape;307;p5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308" name="Google Shape;308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" name="Google Shape;310;p5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311" name="Google Shape;311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3" name="Google Shape;313;p5"/>
          <p:cNvGrpSpPr/>
          <p:nvPr/>
        </p:nvGrpSpPr>
        <p:grpSpPr>
          <a:xfrm>
            <a:off x="6353676" y="819819"/>
            <a:ext cx="3051585" cy="2795108"/>
            <a:chOff x="-625988" y="105875"/>
            <a:chExt cx="4587470" cy="4201906"/>
          </a:xfrm>
        </p:grpSpPr>
        <p:grpSp>
          <p:nvGrpSpPr>
            <p:cNvPr id="314" name="Google Shape;314;p5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315" name="Google Shape;315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" name="Google Shape;317;p5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318" name="Google Shape;318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" name="Google Shape;320;p5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321" name="Google Shape;321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" name="Google Shape;323;p5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324" name="Google Shape;324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" name="Google Shape;326;p5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327" name="Google Shape;327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5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2" name="Google Shape;332;p5"/>
          <p:cNvGrpSpPr/>
          <p:nvPr/>
        </p:nvGrpSpPr>
        <p:grpSpPr>
          <a:xfrm>
            <a:off x="4280539" y="2542482"/>
            <a:ext cx="3051585" cy="2795108"/>
            <a:chOff x="-625988" y="105875"/>
            <a:chExt cx="4587470" cy="4201906"/>
          </a:xfrm>
        </p:grpSpPr>
        <p:grpSp>
          <p:nvGrpSpPr>
            <p:cNvPr id="333" name="Google Shape;333;p5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" name="Google Shape;348;p5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349" name="Google Shape;349;p5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1" name="Google Shape;351;p5"/>
          <p:cNvGrpSpPr/>
          <p:nvPr/>
        </p:nvGrpSpPr>
        <p:grpSpPr>
          <a:xfrm rot="-370488" flipH="1">
            <a:off x="1566002" y="5132888"/>
            <a:ext cx="1379096" cy="1365599"/>
            <a:chOff x="2086991" y="460159"/>
            <a:chExt cx="5909894" cy="5705156"/>
          </a:xfrm>
        </p:grpSpPr>
        <p:sp>
          <p:nvSpPr>
            <p:cNvPr id="352" name="Google Shape;352;p5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3" name="Google Shape;353;p5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354" name="Google Shape;354;p5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7" name="Google Shape;367;p5"/>
          <p:cNvSpPr txBox="1">
            <a:spLocks noGrp="1"/>
          </p:cNvSpPr>
          <p:nvPr>
            <p:ph type="body" idx="1"/>
          </p:nvPr>
        </p:nvSpPr>
        <p:spPr>
          <a:xfrm>
            <a:off x="2666200" y="4342475"/>
            <a:ext cx="9362100" cy="222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5"/>
          <p:cNvSpPr txBox="1">
            <a:spLocks noGrp="1"/>
          </p:cNvSpPr>
          <p:nvPr>
            <p:ph type="title"/>
          </p:nvPr>
        </p:nvSpPr>
        <p:spPr>
          <a:xfrm>
            <a:off x="2419825" y="2772000"/>
            <a:ext cx="9608400" cy="62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1" name="Google Shape;371;p6"/>
          <p:cNvGrpSpPr/>
          <p:nvPr/>
        </p:nvGrpSpPr>
        <p:grpSpPr>
          <a:xfrm>
            <a:off x="3003126" y="407623"/>
            <a:ext cx="6185640" cy="5965214"/>
            <a:chOff x="924025" y="729915"/>
            <a:chExt cx="5091900" cy="4910450"/>
          </a:xfrm>
        </p:grpSpPr>
        <p:sp>
          <p:nvSpPr>
            <p:cNvPr id="372" name="Google Shape;372;p6"/>
            <p:cNvSpPr/>
            <p:nvPr/>
          </p:nvSpPr>
          <p:spPr>
            <a:xfrm>
              <a:off x="924025" y="2718335"/>
              <a:ext cx="5091900" cy="933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1224544" y="1952859"/>
              <a:ext cx="4490700" cy="77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1224544" y="3639418"/>
              <a:ext cx="4490700" cy="77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1567224" y="4404894"/>
              <a:ext cx="3805500" cy="62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1567224" y="1341387"/>
              <a:ext cx="3805500" cy="62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1985259" y="729915"/>
              <a:ext cx="2969400" cy="6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1985259" y="5016365"/>
              <a:ext cx="2969400" cy="6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6"/>
          <p:cNvSpPr/>
          <p:nvPr/>
        </p:nvSpPr>
        <p:spPr>
          <a:xfrm rot="8859436">
            <a:off x="3389167" y="2626804"/>
            <a:ext cx="995843" cy="693104"/>
          </a:xfrm>
          <a:custGeom>
            <a:avLst/>
            <a:gdLst/>
            <a:ahLst/>
            <a:cxnLst/>
            <a:rect l="l" t="t" r="r" b="b"/>
            <a:pathLst>
              <a:path w="1164500" h="787535" extrusionOk="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6"/>
          <p:cNvSpPr/>
          <p:nvPr/>
        </p:nvSpPr>
        <p:spPr>
          <a:xfrm rot="8861056">
            <a:off x="3773035" y="3811785"/>
            <a:ext cx="740631" cy="531983"/>
          </a:xfrm>
          <a:custGeom>
            <a:avLst/>
            <a:gdLst/>
            <a:ahLst/>
            <a:cxnLst/>
            <a:rect l="l" t="t" r="r" b="b"/>
            <a:pathLst>
              <a:path w="1164500" h="787535" extrusionOk="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6"/>
          <p:cNvSpPr/>
          <p:nvPr/>
        </p:nvSpPr>
        <p:spPr>
          <a:xfrm rot="8861056">
            <a:off x="3823703" y="1769550"/>
            <a:ext cx="740631" cy="531983"/>
          </a:xfrm>
          <a:custGeom>
            <a:avLst/>
            <a:gdLst/>
            <a:ahLst/>
            <a:cxnLst/>
            <a:rect l="l" t="t" r="r" b="b"/>
            <a:pathLst>
              <a:path w="1164500" h="787535" extrusionOk="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6"/>
          <p:cNvSpPr/>
          <p:nvPr/>
        </p:nvSpPr>
        <p:spPr>
          <a:xfrm rot="8872500">
            <a:off x="4353930" y="1091133"/>
            <a:ext cx="591263" cy="426584"/>
          </a:xfrm>
          <a:custGeom>
            <a:avLst/>
            <a:gdLst/>
            <a:ahLst/>
            <a:cxnLst/>
            <a:rect l="l" t="t" r="r" b="b"/>
            <a:pathLst>
              <a:path w="1164500" h="787535" extrusionOk="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6"/>
          <p:cNvSpPr/>
          <p:nvPr/>
        </p:nvSpPr>
        <p:spPr>
          <a:xfrm rot="8872500">
            <a:off x="4176598" y="4783917"/>
            <a:ext cx="591263" cy="426584"/>
          </a:xfrm>
          <a:custGeom>
            <a:avLst/>
            <a:gdLst/>
            <a:ahLst/>
            <a:cxnLst/>
            <a:rect l="l" t="t" r="r" b="b"/>
            <a:pathLst>
              <a:path w="1164500" h="787535" extrusionOk="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6"/>
          <p:cNvSpPr/>
          <p:nvPr/>
        </p:nvSpPr>
        <p:spPr>
          <a:xfrm rot="8850205">
            <a:off x="4750358" y="5546161"/>
            <a:ext cx="503949" cy="347911"/>
          </a:xfrm>
          <a:custGeom>
            <a:avLst/>
            <a:gdLst/>
            <a:ahLst/>
            <a:cxnLst/>
            <a:rect l="l" t="t" r="r" b="b"/>
            <a:pathLst>
              <a:path w="1164500" h="787535" extrusionOk="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6"/>
          <p:cNvSpPr/>
          <p:nvPr/>
        </p:nvSpPr>
        <p:spPr>
          <a:xfrm rot="8850205">
            <a:off x="4684102" y="347032"/>
            <a:ext cx="503949" cy="347911"/>
          </a:xfrm>
          <a:custGeom>
            <a:avLst/>
            <a:gdLst/>
            <a:ahLst/>
            <a:cxnLst/>
            <a:rect l="l" t="t" r="r" b="b"/>
            <a:pathLst>
              <a:path w="1164500" h="787535" extrusionOk="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6"/>
          <p:cNvSpPr/>
          <p:nvPr/>
        </p:nvSpPr>
        <p:spPr>
          <a:xfrm>
            <a:off x="8849730" y="3111424"/>
            <a:ext cx="256607" cy="483275"/>
          </a:xfrm>
          <a:custGeom>
            <a:avLst/>
            <a:gdLst/>
            <a:ahLst/>
            <a:cxnLst/>
            <a:rect l="l" t="t" r="r" b="b"/>
            <a:pathLst>
              <a:path w="1267193" h="1972553" extrusionOk="0">
                <a:moveTo>
                  <a:pt x="489206" y="0"/>
                </a:moveTo>
                <a:cubicBezTo>
                  <a:pt x="346331" y="819150"/>
                  <a:pt x="-238504" y="1436370"/>
                  <a:pt x="108206" y="1790700"/>
                </a:cubicBezTo>
                <a:cubicBezTo>
                  <a:pt x="414911" y="2105025"/>
                  <a:pt x="1033084" y="1965008"/>
                  <a:pt x="1203581" y="1724025"/>
                </a:cubicBezTo>
                <a:cubicBezTo>
                  <a:pt x="1395987" y="1450658"/>
                  <a:pt x="1150242" y="701040"/>
                  <a:pt x="4892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6"/>
          <p:cNvSpPr txBox="1">
            <a:spLocks noGrp="1"/>
          </p:cNvSpPr>
          <p:nvPr>
            <p:ph type="title"/>
          </p:nvPr>
        </p:nvSpPr>
        <p:spPr>
          <a:xfrm>
            <a:off x="3280350" y="2867800"/>
            <a:ext cx="55695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grpSp>
        <p:nvGrpSpPr>
          <p:cNvPr id="388" name="Google Shape;388;p6"/>
          <p:cNvGrpSpPr/>
          <p:nvPr/>
        </p:nvGrpSpPr>
        <p:grpSpPr>
          <a:xfrm rot="-370488" flipH="1">
            <a:off x="3248452" y="5286413"/>
            <a:ext cx="1379096" cy="1365599"/>
            <a:chOff x="2086991" y="460159"/>
            <a:chExt cx="5909894" cy="5705156"/>
          </a:xfrm>
        </p:grpSpPr>
        <p:sp>
          <p:nvSpPr>
            <p:cNvPr id="389" name="Google Shape;389;p6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0" name="Google Shape;390;p6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391" name="Google Shape;391;p6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6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6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6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6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4" name="Google Shape;404;p6"/>
          <p:cNvGrpSpPr/>
          <p:nvPr/>
        </p:nvGrpSpPr>
        <p:grpSpPr>
          <a:xfrm rot="331936" flipH="1">
            <a:off x="1344783" y="3323900"/>
            <a:ext cx="1379293" cy="1365454"/>
            <a:chOff x="2086991" y="460159"/>
            <a:chExt cx="5909894" cy="5705156"/>
          </a:xfrm>
        </p:grpSpPr>
        <p:sp>
          <p:nvSpPr>
            <p:cNvPr id="405" name="Google Shape;405;p6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6" name="Google Shape;406;p6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407" name="Google Shape;407;p6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6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6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0" name="Google Shape;420;p6"/>
          <p:cNvGrpSpPr/>
          <p:nvPr/>
        </p:nvGrpSpPr>
        <p:grpSpPr>
          <a:xfrm rot="840745" flipH="1">
            <a:off x="1846137" y="271951"/>
            <a:ext cx="1379036" cy="1365716"/>
            <a:chOff x="2086991" y="460159"/>
            <a:chExt cx="5909894" cy="5705156"/>
          </a:xfrm>
        </p:grpSpPr>
        <p:sp>
          <p:nvSpPr>
            <p:cNvPr id="421" name="Google Shape;421;p6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6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423" name="Google Shape;423;p6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6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6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6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6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6" name="Google Shape;436;p6"/>
          <p:cNvGrpSpPr/>
          <p:nvPr/>
        </p:nvGrpSpPr>
        <p:grpSpPr>
          <a:xfrm rot="289122" flipH="1">
            <a:off x="266236" y="1446742"/>
            <a:ext cx="1378924" cy="1365600"/>
            <a:chOff x="2086991" y="460159"/>
            <a:chExt cx="5909894" cy="5705156"/>
          </a:xfrm>
        </p:grpSpPr>
        <p:sp>
          <p:nvSpPr>
            <p:cNvPr id="437" name="Google Shape;437;p6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8" name="Google Shape;438;p6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439" name="Google Shape;439;p6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6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6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6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6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6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6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6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2" name="Google Shape;452;p6"/>
          <p:cNvGrpSpPr/>
          <p:nvPr/>
        </p:nvGrpSpPr>
        <p:grpSpPr>
          <a:xfrm rot="370488">
            <a:off x="8200131" y="4874463"/>
            <a:ext cx="1379096" cy="1365599"/>
            <a:chOff x="2086991" y="460159"/>
            <a:chExt cx="5909894" cy="5705156"/>
          </a:xfrm>
        </p:grpSpPr>
        <p:sp>
          <p:nvSpPr>
            <p:cNvPr id="453" name="Google Shape;453;p6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4" name="Google Shape;454;p6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455" name="Google Shape;455;p6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6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6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6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6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6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6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6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8" name="Google Shape;468;p6"/>
          <p:cNvGrpSpPr/>
          <p:nvPr/>
        </p:nvGrpSpPr>
        <p:grpSpPr>
          <a:xfrm rot="-331936">
            <a:off x="9854053" y="3718625"/>
            <a:ext cx="1379293" cy="1365454"/>
            <a:chOff x="2086991" y="460159"/>
            <a:chExt cx="5909894" cy="5705156"/>
          </a:xfrm>
        </p:grpSpPr>
        <p:sp>
          <p:nvSpPr>
            <p:cNvPr id="469" name="Google Shape;469;p6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0" name="Google Shape;470;p6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471" name="Google Shape;471;p6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6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6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6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6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6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6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6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6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6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6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6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6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4" name="Google Shape;484;p6"/>
          <p:cNvGrpSpPr/>
          <p:nvPr/>
        </p:nvGrpSpPr>
        <p:grpSpPr>
          <a:xfrm rot="-840745">
            <a:off x="8757232" y="146476"/>
            <a:ext cx="1379036" cy="1365716"/>
            <a:chOff x="2086991" y="460159"/>
            <a:chExt cx="5909894" cy="5705156"/>
          </a:xfrm>
        </p:grpSpPr>
        <p:sp>
          <p:nvSpPr>
            <p:cNvPr id="485" name="Google Shape;485;p6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6" name="Google Shape;486;p6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487" name="Google Shape;487;p6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6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6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6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6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6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6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6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6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6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6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6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6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0" name="Google Shape;500;p6"/>
          <p:cNvGrpSpPr/>
          <p:nvPr/>
        </p:nvGrpSpPr>
        <p:grpSpPr>
          <a:xfrm rot="-289122">
            <a:off x="9972619" y="1839592"/>
            <a:ext cx="1378924" cy="1365600"/>
            <a:chOff x="2086991" y="460159"/>
            <a:chExt cx="5909894" cy="5705156"/>
          </a:xfrm>
        </p:grpSpPr>
        <p:sp>
          <p:nvSpPr>
            <p:cNvPr id="501" name="Google Shape;501;p6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2" name="Google Shape;502;p6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503" name="Google Shape;503;p6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6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6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6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6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6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6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6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6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6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6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6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6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"/>
          <p:cNvSpPr/>
          <p:nvPr/>
        </p:nvSpPr>
        <p:spPr>
          <a:xfrm rot="10800000" flipH="1">
            <a:off x="0" y="562"/>
            <a:ext cx="12201625" cy="3275413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CB25">
              <a:alpha val="34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9" name="Google Shape;519;p7"/>
          <p:cNvGrpSpPr/>
          <p:nvPr/>
        </p:nvGrpSpPr>
        <p:grpSpPr>
          <a:xfrm>
            <a:off x="-676533" y="-373377"/>
            <a:ext cx="3143334" cy="2879566"/>
            <a:chOff x="-625988" y="105875"/>
            <a:chExt cx="4587470" cy="4201906"/>
          </a:xfrm>
        </p:grpSpPr>
        <p:grpSp>
          <p:nvGrpSpPr>
            <p:cNvPr id="520" name="Google Shape;520;p7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521" name="Google Shape;521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3" name="Google Shape;523;p7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524" name="Google Shape;524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6" name="Google Shape;526;p7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527" name="Google Shape;527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9" name="Google Shape;529;p7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530" name="Google Shape;530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2" name="Google Shape;532;p7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533" name="Google Shape;533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5" name="Google Shape;535;p7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536" name="Google Shape;536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8" name="Google Shape;538;p7"/>
            <p:cNvSpPr/>
            <p:nvPr/>
          </p:nvSpPr>
          <p:spPr>
            <a:xfrm>
              <a:off x="3641510" y="2931294"/>
              <a:ext cx="319966" cy="601629"/>
            </a:xfrm>
            <a:custGeom>
              <a:avLst/>
              <a:gdLst/>
              <a:ahLst/>
              <a:cxnLst/>
              <a:rect l="l" t="t" r="r" b="b"/>
              <a:pathLst>
                <a:path w="1267193" h="1972553" extrusionOk="0">
                  <a:moveTo>
                    <a:pt x="489206" y="0"/>
                  </a:moveTo>
                  <a:cubicBezTo>
                    <a:pt x="346331" y="819150"/>
                    <a:pt x="-238504" y="1436370"/>
                    <a:pt x="108206" y="1790700"/>
                  </a:cubicBezTo>
                  <a:cubicBezTo>
                    <a:pt x="414911" y="2105025"/>
                    <a:pt x="1033084" y="1965008"/>
                    <a:pt x="1203581" y="1724025"/>
                  </a:cubicBezTo>
                  <a:cubicBezTo>
                    <a:pt x="1395987" y="1450658"/>
                    <a:pt x="1150242" y="701040"/>
                    <a:pt x="489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9" name="Google Shape;539;p7"/>
          <p:cNvSpPr txBox="1">
            <a:spLocks noGrp="1"/>
          </p:cNvSpPr>
          <p:nvPr>
            <p:ph type="title"/>
          </p:nvPr>
        </p:nvSpPr>
        <p:spPr>
          <a:xfrm>
            <a:off x="2717275" y="593375"/>
            <a:ext cx="9059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7"/>
          <p:cNvSpPr txBox="1">
            <a:spLocks noGrp="1"/>
          </p:cNvSpPr>
          <p:nvPr>
            <p:ph type="body" idx="1"/>
          </p:nvPr>
        </p:nvSpPr>
        <p:spPr>
          <a:xfrm>
            <a:off x="2717275" y="1536639"/>
            <a:ext cx="9059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541" name="Google Shape;541;p7"/>
          <p:cNvGrpSpPr/>
          <p:nvPr/>
        </p:nvGrpSpPr>
        <p:grpSpPr>
          <a:xfrm>
            <a:off x="10250261" y="4969436"/>
            <a:ext cx="2290982" cy="2117114"/>
            <a:chOff x="-625988" y="-1175553"/>
            <a:chExt cx="4587470" cy="4238466"/>
          </a:xfrm>
        </p:grpSpPr>
        <p:grpSp>
          <p:nvGrpSpPr>
            <p:cNvPr id="542" name="Google Shape;542;p7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543" name="Google Shape;543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5" name="Google Shape;545;p7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546" name="Google Shape;546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8" name="Google Shape;548;p7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549" name="Google Shape;549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1" name="Google Shape;551;p7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552" name="Google Shape;552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4" name="Google Shape;554;p7"/>
            <p:cNvGrpSpPr/>
            <p:nvPr/>
          </p:nvGrpSpPr>
          <p:grpSpPr>
            <a:xfrm>
              <a:off x="930090" y="-1175553"/>
              <a:ext cx="1475301" cy="1614315"/>
              <a:chOff x="2468583" y="-7019270"/>
              <a:chExt cx="2676525" cy="2928728"/>
            </a:xfrm>
          </p:grpSpPr>
          <p:sp>
            <p:nvSpPr>
              <p:cNvPr id="555" name="Google Shape;555;p7"/>
              <p:cNvSpPr/>
              <p:nvPr/>
            </p:nvSpPr>
            <p:spPr>
              <a:xfrm>
                <a:off x="2468583" y="-7019270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>
                <a:off x="2594587" y="-4997573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7" name="Google Shape;557;p7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558" name="Google Shape;558;p7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0" name="Google Shape;560;p7"/>
          <p:cNvGrpSpPr/>
          <p:nvPr/>
        </p:nvGrpSpPr>
        <p:grpSpPr>
          <a:xfrm rot="370106">
            <a:off x="11007172" y="53214"/>
            <a:ext cx="1045010" cy="1035083"/>
            <a:chOff x="2086991" y="460159"/>
            <a:chExt cx="5909894" cy="5705156"/>
          </a:xfrm>
        </p:grpSpPr>
        <p:sp>
          <p:nvSpPr>
            <p:cNvPr id="561" name="Google Shape;561;p7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2" name="Google Shape;562;p7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563" name="Google Shape;563;p7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8"/>
          <p:cNvSpPr/>
          <p:nvPr/>
        </p:nvSpPr>
        <p:spPr>
          <a:xfrm flipH="1">
            <a:off x="-4812" y="3582587"/>
            <a:ext cx="12201625" cy="3275413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CB25">
              <a:alpha val="34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8"/>
          <p:cNvSpPr txBox="1">
            <a:spLocks noGrp="1"/>
          </p:cNvSpPr>
          <p:nvPr>
            <p:ph type="title"/>
          </p:nvPr>
        </p:nvSpPr>
        <p:spPr>
          <a:xfrm>
            <a:off x="2069125" y="593375"/>
            <a:ext cx="8601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8"/>
          <p:cNvSpPr txBox="1">
            <a:spLocks noGrp="1"/>
          </p:cNvSpPr>
          <p:nvPr>
            <p:ph type="body" idx="1"/>
          </p:nvPr>
        </p:nvSpPr>
        <p:spPr>
          <a:xfrm>
            <a:off x="2069125" y="1536641"/>
            <a:ext cx="4037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80" name="Google Shape;580;p8"/>
          <p:cNvSpPr txBox="1">
            <a:spLocks noGrp="1"/>
          </p:cNvSpPr>
          <p:nvPr>
            <p:ph type="body" idx="2"/>
          </p:nvPr>
        </p:nvSpPr>
        <p:spPr>
          <a:xfrm>
            <a:off x="6632572" y="1536641"/>
            <a:ext cx="4037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81" name="Google Shape;581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2" name="Google Shape;582;p8"/>
          <p:cNvGrpSpPr/>
          <p:nvPr/>
        </p:nvGrpSpPr>
        <p:grpSpPr>
          <a:xfrm>
            <a:off x="-402162" y="-289851"/>
            <a:ext cx="2347867" cy="2150956"/>
            <a:chOff x="-625988" y="105875"/>
            <a:chExt cx="4587470" cy="4201906"/>
          </a:xfrm>
        </p:grpSpPr>
        <p:grpSp>
          <p:nvGrpSpPr>
            <p:cNvPr id="583" name="Google Shape;583;p8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584" name="Google Shape;584;p8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8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6" name="Google Shape;586;p8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587" name="Google Shape;587;p8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8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9" name="Google Shape;589;p8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590" name="Google Shape;590;p8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8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2" name="Google Shape;592;p8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593" name="Google Shape;593;p8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5" name="Google Shape;595;p8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596" name="Google Shape;596;p8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8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8" name="Google Shape;598;p8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599" name="Google Shape;599;p8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1" name="Google Shape;601;p8"/>
            <p:cNvSpPr/>
            <p:nvPr/>
          </p:nvSpPr>
          <p:spPr>
            <a:xfrm>
              <a:off x="3641510" y="2931294"/>
              <a:ext cx="319966" cy="601629"/>
            </a:xfrm>
            <a:custGeom>
              <a:avLst/>
              <a:gdLst/>
              <a:ahLst/>
              <a:cxnLst/>
              <a:rect l="l" t="t" r="r" b="b"/>
              <a:pathLst>
                <a:path w="1267193" h="1972553" extrusionOk="0">
                  <a:moveTo>
                    <a:pt x="489206" y="0"/>
                  </a:moveTo>
                  <a:cubicBezTo>
                    <a:pt x="346331" y="819150"/>
                    <a:pt x="-238504" y="1436370"/>
                    <a:pt x="108206" y="1790700"/>
                  </a:cubicBezTo>
                  <a:cubicBezTo>
                    <a:pt x="414911" y="2105025"/>
                    <a:pt x="1033084" y="1965008"/>
                    <a:pt x="1203581" y="1724025"/>
                  </a:cubicBezTo>
                  <a:cubicBezTo>
                    <a:pt x="1395987" y="1450658"/>
                    <a:pt x="1150242" y="701040"/>
                    <a:pt x="489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8"/>
          <p:cNvGrpSpPr/>
          <p:nvPr/>
        </p:nvGrpSpPr>
        <p:grpSpPr>
          <a:xfrm>
            <a:off x="10670329" y="5357649"/>
            <a:ext cx="1870770" cy="1728870"/>
            <a:chOff x="-625988" y="-1175553"/>
            <a:chExt cx="4587470" cy="4238466"/>
          </a:xfrm>
        </p:grpSpPr>
        <p:grpSp>
          <p:nvGrpSpPr>
            <p:cNvPr id="603" name="Google Shape;603;p8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8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607" name="Google Shape;607;p8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9" name="Google Shape;609;p8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610" name="Google Shape;610;p8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8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2" name="Google Shape;612;p8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613" name="Google Shape;613;p8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8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5" name="Google Shape;615;p8"/>
            <p:cNvGrpSpPr/>
            <p:nvPr/>
          </p:nvGrpSpPr>
          <p:grpSpPr>
            <a:xfrm>
              <a:off x="930090" y="-1175553"/>
              <a:ext cx="1475301" cy="1614315"/>
              <a:chOff x="2468583" y="-7019270"/>
              <a:chExt cx="2676525" cy="2928728"/>
            </a:xfrm>
          </p:grpSpPr>
          <p:sp>
            <p:nvSpPr>
              <p:cNvPr id="616" name="Google Shape;616;p8"/>
              <p:cNvSpPr/>
              <p:nvPr/>
            </p:nvSpPr>
            <p:spPr>
              <a:xfrm>
                <a:off x="2468583" y="-7019270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8"/>
              <p:cNvSpPr/>
              <p:nvPr/>
            </p:nvSpPr>
            <p:spPr>
              <a:xfrm>
                <a:off x="2594587" y="-4997573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8" name="Google Shape;618;p8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619" name="Google Shape;619;p8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8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23" name="Google Shape;623;p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4" name="Google Shape;62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5" name="Google Shape;625;p9"/>
          <p:cNvGrpSpPr/>
          <p:nvPr/>
        </p:nvGrpSpPr>
        <p:grpSpPr>
          <a:xfrm flipH="1">
            <a:off x="9680326" y="-299543"/>
            <a:ext cx="3051585" cy="2795108"/>
            <a:chOff x="-625988" y="105875"/>
            <a:chExt cx="4587470" cy="4201906"/>
          </a:xfrm>
        </p:grpSpPr>
        <p:grpSp>
          <p:nvGrpSpPr>
            <p:cNvPr id="626" name="Google Shape;626;p9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627" name="Google Shape;627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9" name="Google Shape;629;p9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2" name="Google Shape;632;p9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633" name="Google Shape;633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5" name="Google Shape;635;p9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636" name="Google Shape;636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8" name="Google Shape;638;p9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639" name="Google Shape;639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1" name="Google Shape;641;p9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642" name="Google Shape;642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4" name="Google Shape;644;p9"/>
          <p:cNvGrpSpPr/>
          <p:nvPr/>
        </p:nvGrpSpPr>
        <p:grpSpPr>
          <a:xfrm flipH="1">
            <a:off x="7037801" y="-1088468"/>
            <a:ext cx="3051585" cy="2795108"/>
            <a:chOff x="-625988" y="105875"/>
            <a:chExt cx="4587470" cy="4201906"/>
          </a:xfrm>
        </p:grpSpPr>
        <p:grpSp>
          <p:nvGrpSpPr>
            <p:cNvPr id="645" name="Google Shape;645;p9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646" name="Google Shape;646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8" name="Google Shape;648;p9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649" name="Google Shape;649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1" name="Google Shape;651;p9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652" name="Google Shape;652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4" name="Google Shape;654;p9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655" name="Google Shape;655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7" name="Google Shape;657;p9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63" name="Google Shape;663;p9"/>
          <p:cNvGrpSpPr/>
          <p:nvPr/>
        </p:nvGrpSpPr>
        <p:grpSpPr>
          <a:xfrm flipH="1">
            <a:off x="8633101" y="1497182"/>
            <a:ext cx="3051585" cy="2795108"/>
            <a:chOff x="-625988" y="105875"/>
            <a:chExt cx="4587470" cy="4201906"/>
          </a:xfrm>
        </p:grpSpPr>
        <p:grpSp>
          <p:nvGrpSpPr>
            <p:cNvPr id="664" name="Google Shape;664;p9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665" name="Google Shape;665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7" name="Google Shape;667;p9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668" name="Google Shape;668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0" name="Google Shape;670;p9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671" name="Google Shape;671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3" name="Google Shape;673;p9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674" name="Google Shape;674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6" name="Google Shape;676;p9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677" name="Google Shape;677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9" name="Google Shape;679;p9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680" name="Google Shape;680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2" name="Google Shape;682;p9"/>
          <p:cNvGrpSpPr/>
          <p:nvPr/>
        </p:nvGrpSpPr>
        <p:grpSpPr>
          <a:xfrm flipH="1">
            <a:off x="5984051" y="691419"/>
            <a:ext cx="3051585" cy="2795108"/>
            <a:chOff x="-625988" y="105875"/>
            <a:chExt cx="4587470" cy="4201906"/>
          </a:xfrm>
        </p:grpSpPr>
        <p:grpSp>
          <p:nvGrpSpPr>
            <p:cNvPr id="683" name="Google Shape;683;p9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684" name="Google Shape;684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6" name="Google Shape;686;p9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687" name="Google Shape;687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9" name="Google Shape;689;p9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690" name="Google Shape;690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2" name="Google Shape;692;p9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693" name="Google Shape;693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5" name="Google Shape;695;p9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696" name="Google Shape;696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9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699" name="Google Shape;699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1" name="Google Shape;701;p9"/>
          <p:cNvGrpSpPr/>
          <p:nvPr/>
        </p:nvGrpSpPr>
        <p:grpSpPr>
          <a:xfrm flipH="1">
            <a:off x="3901801" y="-1002981"/>
            <a:ext cx="3051585" cy="2795108"/>
            <a:chOff x="-625988" y="105875"/>
            <a:chExt cx="4587470" cy="4201906"/>
          </a:xfrm>
        </p:grpSpPr>
        <p:grpSp>
          <p:nvGrpSpPr>
            <p:cNvPr id="702" name="Google Shape;702;p9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703" name="Google Shape;703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5" name="Google Shape;705;p9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706" name="Google Shape;706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8" name="Google Shape;708;p9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709" name="Google Shape;709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1" name="Google Shape;711;p9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712" name="Google Shape;712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4" name="Google Shape;714;p9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715" name="Google Shape;715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7" name="Google Shape;717;p9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718" name="Google Shape;718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0" name="Google Shape;720;p9"/>
          <p:cNvGrpSpPr/>
          <p:nvPr/>
        </p:nvGrpSpPr>
        <p:grpSpPr>
          <a:xfrm flipH="1">
            <a:off x="2848026" y="789219"/>
            <a:ext cx="3051585" cy="2795108"/>
            <a:chOff x="-625988" y="105875"/>
            <a:chExt cx="4587470" cy="4201906"/>
          </a:xfrm>
        </p:grpSpPr>
        <p:grpSp>
          <p:nvGrpSpPr>
            <p:cNvPr id="721" name="Google Shape;721;p9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722" name="Google Shape;722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9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725" name="Google Shape;725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7" name="Google Shape;727;p9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728" name="Google Shape;728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0" name="Google Shape;730;p9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731" name="Google Shape;731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p9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734" name="Google Shape;734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9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737" name="Google Shape;737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9" name="Google Shape;739;p9"/>
          <p:cNvGrpSpPr/>
          <p:nvPr/>
        </p:nvGrpSpPr>
        <p:grpSpPr>
          <a:xfrm flipH="1">
            <a:off x="4921164" y="2511882"/>
            <a:ext cx="3051585" cy="2795108"/>
            <a:chOff x="-625988" y="105875"/>
            <a:chExt cx="4587470" cy="4201906"/>
          </a:xfrm>
        </p:grpSpPr>
        <p:grpSp>
          <p:nvGrpSpPr>
            <p:cNvPr id="740" name="Google Shape;740;p9"/>
            <p:cNvGrpSpPr/>
            <p:nvPr/>
          </p:nvGrpSpPr>
          <p:grpSpPr>
            <a:xfrm>
              <a:off x="156867" y="105875"/>
              <a:ext cx="1475301" cy="1614315"/>
              <a:chOff x="1027948" y="-5"/>
              <a:chExt cx="2676525" cy="2928728"/>
            </a:xfrm>
          </p:grpSpPr>
          <p:sp>
            <p:nvSpPr>
              <p:cNvPr id="741" name="Google Shape;741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3" name="Google Shape;743;p9"/>
            <p:cNvGrpSpPr/>
            <p:nvPr/>
          </p:nvGrpSpPr>
          <p:grpSpPr>
            <a:xfrm>
              <a:off x="1704930" y="142772"/>
              <a:ext cx="1475301" cy="1614315"/>
              <a:chOff x="1027948" y="-5"/>
              <a:chExt cx="2676525" cy="2928728"/>
            </a:xfrm>
          </p:grpSpPr>
          <p:sp>
            <p:nvSpPr>
              <p:cNvPr id="744" name="Google Shape;744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6" name="Google Shape;746;p9"/>
            <p:cNvGrpSpPr/>
            <p:nvPr/>
          </p:nvGrpSpPr>
          <p:grpSpPr>
            <a:xfrm>
              <a:off x="933305" y="1411702"/>
              <a:ext cx="1475301" cy="1614315"/>
              <a:chOff x="1027948" y="-5"/>
              <a:chExt cx="2676525" cy="2928728"/>
            </a:xfrm>
          </p:grpSpPr>
          <p:sp>
            <p:nvSpPr>
              <p:cNvPr id="747" name="Google Shape;747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9"/>
            <p:cNvGrpSpPr/>
            <p:nvPr/>
          </p:nvGrpSpPr>
          <p:grpSpPr>
            <a:xfrm>
              <a:off x="2486181" y="1448598"/>
              <a:ext cx="1475301" cy="1614315"/>
              <a:chOff x="1027948" y="-5"/>
              <a:chExt cx="2676525" cy="2928728"/>
            </a:xfrm>
          </p:grpSpPr>
          <p:sp>
            <p:nvSpPr>
              <p:cNvPr id="750" name="Google Shape;750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9"/>
            <p:cNvGrpSpPr/>
            <p:nvPr/>
          </p:nvGrpSpPr>
          <p:grpSpPr>
            <a:xfrm>
              <a:off x="136012" y="2693466"/>
              <a:ext cx="1475301" cy="1614315"/>
              <a:chOff x="1027948" y="-5"/>
              <a:chExt cx="2676525" cy="2928728"/>
            </a:xfrm>
          </p:grpSpPr>
          <p:sp>
            <p:nvSpPr>
              <p:cNvPr id="753" name="Google Shape;753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9"/>
            <p:cNvGrpSpPr/>
            <p:nvPr/>
          </p:nvGrpSpPr>
          <p:grpSpPr>
            <a:xfrm>
              <a:off x="-625988" y="1382826"/>
              <a:ext cx="1475301" cy="1614315"/>
              <a:chOff x="1027948" y="-5"/>
              <a:chExt cx="2676525" cy="2928728"/>
            </a:xfrm>
          </p:grpSpPr>
          <p:sp>
            <p:nvSpPr>
              <p:cNvPr id="756" name="Google Shape;756;p9"/>
              <p:cNvSpPr/>
              <p:nvPr/>
            </p:nvSpPr>
            <p:spPr>
              <a:xfrm>
                <a:off x="1027948" y="-5"/>
                <a:ext cx="2676525" cy="2928728"/>
              </a:xfrm>
              <a:custGeom>
                <a:avLst/>
                <a:gdLst/>
                <a:ahLst/>
                <a:cxnLst/>
                <a:rect l="l" t="t" r="r" b="b"/>
                <a:pathLst>
                  <a:path w="2676525" h="2928728" extrusionOk="0">
                    <a:moveTo>
                      <a:pt x="1203008" y="20961"/>
                    </a:moveTo>
                    <a:lnTo>
                      <a:pt x="84773" y="646753"/>
                    </a:lnTo>
                    <a:cubicBezTo>
                      <a:pt x="32385" y="676281"/>
                      <a:pt x="0" y="731526"/>
                      <a:pt x="0" y="791533"/>
                    </a:cubicBezTo>
                    <a:lnTo>
                      <a:pt x="0" y="2089791"/>
                    </a:lnTo>
                    <a:cubicBezTo>
                      <a:pt x="0" y="2147894"/>
                      <a:pt x="30480" y="2202186"/>
                      <a:pt x="80963" y="2231714"/>
                    </a:cubicBezTo>
                    <a:lnTo>
                      <a:pt x="1202055" y="2905131"/>
                    </a:lnTo>
                    <a:cubicBezTo>
                      <a:pt x="1252538" y="2935611"/>
                      <a:pt x="1316355" y="2936563"/>
                      <a:pt x="1367790" y="2907988"/>
                    </a:cubicBezTo>
                    <a:lnTo>
                      <a:pt x="2590800" y="2231714"/>
                    </a:lnTo>
                    <a:cubicBezTo>
                      <a:pt x="2643188" y="2202186"/>
                      <a:pt x="2676525" y="2146941"/>
                      <a:pt x="2676525" y="2086934"/>
                    </a:cubicBezTo>
                    <a:lnTo>
                      <a:pt x="2676525" y="860114"/>
                    </a:lnTo>
                    <a:cubicBezTo>
                      <a:pt x="2676525" y="800106"/>
                      <a:pt x="2644140" y="744861"/>
                      <a:pt x="2592705" y="715333"/>
                    </a:cubicBezTo>
                    <a:lnTo>
                      <a:pt x="1364933" y="21913"/>
                    </a:lnTo>
                    <a:cubicBezTo>
                      <a:pt x="1314450" y="-6662"/>
                      <a:pt x="1253490" y="-7614"/>
                      <a:pt x="1203008" y="20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9"/>
              <p:cNvSpPr/>
              <p:nvPr/>
            </p:nvSpPr>
            <p:spPr>
              <a:xfrm>
                <a:off x="1153952" y="2021692"/>
                <a:ext cx="1164500" cy="787535"/>
              </a:xfrm>
              <a:custGeom>
                <a:avLst/>
                <a:gdLst/>
                <a:ahLst/>
                <a:cxnLst/>
                <a:rect l="l" t="t" r="r" b="b"/>
                <a:pathLst>
                  <a:path w="1164500" h="787535" extrusionOk="0">
                    <a:moveTo>
                      <a:pt x="16871" y="96668"/>
                    </a:moveTo>
                    <a:cubicBezTo>
                      <a:pt x="197846" y="277643"/>
                      <a:pt x="788396" y="649118"/>
                      <a:pt x="1112246" y="782468"/>
                    </a:cubicBezTo>
                    <a:cubicBezTo>
                      <a:pt x="1264646" y="845333"/>
                      <a:pt x="1069383" y="306218"/>
                      <a:pt x="712196" y="115718"/>
                    </a:cubicBezTo>
                    <a:cubicBezTo>
                      <a:pt x="395013" y="-53827"/>
                      <a:pt x="-97429" y="-16680"/>
                      <a:pt x="16871" y="96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0"/>
          <p:cNvSpPr txBox="1">
            <a:spLocks noGrp="1"/>
          </p:cNvSpPr>
          <p:nvPr>
            <p:ph type="title"/>
          </p:nvPr>
        </p:nvSpPr>
        <p:spPr>
          <a:xfrm>
            <a:off x="653675" y="3960600"/>
            <a:ext cx="11020200" cy="20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760" name="Google Shape;760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61" name="Google Shape;761;p10"/>
          <p:cNvGrpSpPr/>
          <p:nvPr/>
        </p:nvGrpSpPr>
        <p:grpSpPr>
          <a:xfrm>
            <a:off x="152402" y="-21626"/>
            <a:ext cx="3362182" cy="3242370"/>
            <a:chOff x="924025" y="729915"/>
            <a:chExt cx="5091900" cy="4910450"/>
          </a:xfrm>
        </p:grpSpPr>
        <p:sp>
          <p:nvSpPr>
            <p:cNvPr id="762" name="Google Shape;762;p10"/>
            <p:cNvSpPr/>
            <p:nvPr/>
          </p:nvSpPr>
          <p:spPr>
            <a:xfrm>
              <a:off x="924025" y="2718335"/>
              <a:ext cx="5091900" cy="933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0"/>
            <p:cNvSpPr/>
            <p:nvPr/>
          </p:nvSpPr>
          <p:spPr>
            <a:xfrm>
              <a:off x="1224544" y="1952859"/>
              <a:ext cx="4490700" cy="77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1224544" y="3639418"/>
              <a:ext cx="4490700" cy="777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1567224" y="4404894"/>
              <a:ext cx="3805500" cy="62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1567224" y="1341387"/>
              <a:ext cx="3805500" cy="62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1985259" y="729915"/>
              <a:ext cx="2969400" cy="6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/>
            <p:cNvSpPr/>
            <p:nvPr/>
          </p:nvSpPr>
          <p:spPr>
            <a:xfrm>
              <a:off x="1985259" y="5016365"/>
              <a:ext cx="2969400" cy="6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9" name="Google Shape;769;p10"/>
          <p:cNvSpPr/>
          <p:nvPr/>
        </p:nvSpPr>
        <p:spPr>
          <a:xfrm rot="8865934">
            <a:off x="362490" y="1184472"/>
            <a:ext cx="540349" cy="376300"/>
          </a:xfrm>
          <a:custGeom>
            <a:avLst/>
            <a:gdLst/>
            <a:ahLst/>
            <a:cxnLst/>
            <a:rect l="l" t="t" r="r" b="b"/>
            <a:pathLst>
              <a:path w="1164500" h="787535" extrusionOk="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10"/>
          <p:cNvSpPr/>
          <p:nvPr/>
        </p:nvSpPr>
        <p:spPr>
          <a:xfrm rot="8861251">
            <a:off x="570197" y="1828461"/>
            <a:ext cx="403027" cy="289473"/>
          </a:xfrm>
          <a:custGeom>
            <a:avLst/>
            <a:gdLst/>
            <a:ahLst/>
            <a:cxnLst/>
            <a:rect l="l" t="t" r="r" b="b"/>
            <a:pathLst>
              <a:path w="1164500" h="787535" extrusionOk="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10"/>
          <p:cNvSpPr/>
          <p:nvPr/>
        </p:nvSpPr>
        <p:spPr>
          <a:xfrm rot="8861251">
            <a:off x="597736" y="718463"/>
            <a:ext cx="403027" cy="289473"/>
          </a:xfrm>
          <a:custGeom>
            <a:avLst/>
            <a:gdLst/>
            <a:ahLst/>
            <a:cxnLst/>
            <a:rect l="l" t="t" r="r" b="b"/>
            <a:pathLst>
              <a:path w="1164500" h="787535" extrusionOk="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10"/>
          <p:cNvSpPr/>
          <p:nvPr/>
        </p:nvSpPr>
        <p:spPr>
          <a:xfrm rot="8856516">
            <a:off x="887678" y="351157"/>
            <a:ext cx="320634" cy="231035"/>
          </a:xfrm>
          <a:custGeom>
            <a:avLst/>
            <a:gdLst/>
            <a:ahLst/>
            <a:cxnLst/>
            <a:rect l="l" t="t" r="r" b="b"/>
            <a:pathLst>
              <a:path w="1164500" h="787535" extrusionOk="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10"/>
          <p:cNvSpPr/>
          <p:nvPr/>
        </p:nvSpPr>
        <p:spPr>
          <a:xfrm rot="8856516">
            <a:off x="791295" y="2358261"/>
            <a:ext cx="320634" cy="231035"/>
          </a:xfrm>
          <a:custGeom>
            <a:avLst/>
            <a:gdLst/>
            <a:ahLst/>
            <a:cxnLst/>
            <a:rect l="l" t="t" r="r" b="b"/>
            <a:pathLst>
              <a:path w="1164500" h="787535" extrusionOk="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10"/>
          <p:cNvSpPr/>
          <p:nvPr/>
        </p:nvSpPr>
        <p:spPr>
          <a:xfrm rot="8829297">
            <a:off x="1102259" y="2771689"/>
            <a:ext cx="273750" cy="189510"/>
          </a:xfrm>
          <a:custGeom>
            <a:avLst/>
            <a:gdLst/>
            <a:ahLst/>
            <a:cxnLst/>
            <a:rect l="l" t="t" r="r" b="b"/>
            <a:pathLst>
              <a:path w="1164500" h="787535" extrusionOk="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10"/>
          <p:cNvSpPr/>
          <p:nvPr/>
        </p:nvSpPr>
        <p:spPr>
          <a:xfrm rot="8829297">
            <a:off x="1066248" y="-54145"/>
            <a:ext cx="273750" cy="189510"/>
          </a:xfrm>
          <a:custGeom>
            <a:avLst/>
            <a:gdLst/>
            <a:ahLst/>
            <a:cxnLst/>
            <a:rect l="l" t="t" r="r" b="b"/>
            <a:pathLst>
              <a:path w="1164500" h="787535" extrusionOk="0">
                <a:moveTo>
                  <a:pt x="16871" y="96668"/>
                </a:moveTo>
                <a:cubicBezTo>
                  <a:pt x="197846" y="277643"/>
                  <a:pt x="788396" y="649118"/>
                  <a:pt x="1112246" y="782468"/>
                </a:cubicBezTo>
                <a:cubicBezTo>
                  <a:pt x="1264646" y="845333"/>
                  <a:pt x="1069383" y="306218"/>
                  <a:pt x="712196" y="115718"/>
                </a:cubicBezTo>
                <a:cubicBezTo>
                  <a:pt x="395013" y="-53827"/>
                  <a:pt x="-97429" y="-16680"/>
                  <a:pt x="16871" y="966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177713" y="1447922"/>
            <a:ext cx="139391" cy="261363"/>
          </a:xfrm>
          <a:custGeom>
            <a:avLst/>
            <a:gdLst/>
            <a:ahLst/>
            <a:cxnLst/>
            <a:rect l="l" t="t" r="r" b="b"/>
            <a:pathLst>
              <a:path w="1267193" h="1972553" extrusionOk="0">
                <a:moveTo>
                  <a:pt x="489206" y="0"/>
                </a:moveTo>
                <a:cubicBezTo>
                  <a:pt x="346331" y="819150"/>
                  <a:pt x="-238504" y="1436370"/>
                  <a:pt x="108206" y="1790700"/>
                </a:cubicBezTo>
                <a:cubicBezTo>
                  <a:pt x="414911" y="2105025"/>
                  <a:pt x="1033084" y="1965008"/>
                  <a:pt x="1203581" y="1724025"/>
                </a:cubicBezTo>
                <a:cubicBezTo>
                  <a:pt x="1395987" y="1450658"/>
                  <a:pt x="1150242" y="701040"/>
                  <a:pt x="4892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7" name="Google Shape;777;p10"/>
          <p:cNvGrpSpPr/>
          <p:nvPr/>
        </p:nvGrpSpPr>
        <p:grpSpPr>
          <a:xfrm rot="-369337" flipH="1">
            <a:off x="-572620" y="1108093"/>
            <a:ext cx="749559" cy="742494"/>
            <a:chOff x="2086991" y="460159"/>
            <a:chExt cx="5909894" cy="5705156"/>
          </a:xfrm>
        </p:grpSpPr>
        <p:sp>
          <p:nvSpPr>
            <p:cNvPr id="778" name="Google Shape;778;p10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9" name="Google Shape;779;p10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780" name="Google Shape;780;p10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10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10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10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10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10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10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10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10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10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10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10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10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3" name="Google Shape;793;p10"/>
          <p:cNvGrpSpPr/>
          <p:nvPr/>
        </p:nvGrpSpPr>
        <p:grpSpPr>
          <a:xfrm rot="331043" flipH="1">
            <a:off x="-182553" y="-79090"/>
            <a:ext cx="749894" cy="742362"/>
            <a:chOff x="2086991" y="460159"/>
            <a:chExt cx="5909894" cy="5705156"/>
          </a:xfrm>
        </p:grpSpPr>
        <p:sp>
          <p:nvSpPr>
            <p:cNvPr id="794" name="Google Shape;794;p10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5" name="Google Shape;795;p10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796" name="Google Shape;796;p10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10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10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10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10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10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10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10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10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0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10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10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10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9" name="Google Shape;809;p10"/>
          <p:cNvGrpSpPr/>
          <p:nvPr/>
        </p:nvGrpSpPr>
        <p:grpSpPr>
          <a:xfrm rot="290320" flipH="1">
            <a:off x="30040" y="2446878"/>
            <a:ext cx="749682" cy="742047"/>
            <a:chOff x="2086991" y="460159"/>
            <a:chExt cx="5909894" cy="5705156"/>
          </a:xfrm>
        </p:grpSpPr>
        <p:sp>
          <p:nvSpPr>
            <p:cNvPr id="810" name="Google Shape;810;p10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1" name="Google Shape;811;p10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812" name="Google Shape;812;p10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10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10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10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10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10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10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10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0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0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0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0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0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5" name="Google Shape;825;p10"/>
          <p:cNvGrpSpPr/>
          <p:nvPr/>
        </p:nvGrpSpPr>
        <p:grpSpPr>
          <a:xfrm rot="369337">
            <a:off x="2824531" y="2405964"/>
            <a:ext cx="749559" cy="742494"/>
            <a:chOff x="2086991" y="460159"/>
            <a:chExt cx="5909894" cy="5705156"/>
          </a:xfrm>
        </p:grpSpPr>
        <p:sp>
          <p:nvSpPr>
            <p:cNvPr id="826" name="Google Shape;826;p10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7" name="Google Shape;827;p10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828" name="Google Shape;828;p10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10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10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0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0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0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0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10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10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10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10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10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10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1" name="Google Shape;841;p10"/>
          <p:cNvGrpSpPr/>
          <p:nvPr/>
        </p:nvGrpSpPr>
        <p:grpSpPr>
          <a:xfrm rot="-331043">
            <a:off x="3571395" y="1778101"/>
            <a:ext cx="749894" cy="742362"/>
            <a:chOff x="2086991" y="460159"/>
            <a:chExt cx="5909894" cy="5705156"/>
          </a:xfrm>
        </p:grpSpPr>
        <p:sp>
          <p:nvSpPr>
            <p:cNvPr id="842" name="Google Shape;842;p10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3" name="Google Shape;843;p10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844" name="Google Shape;844;p10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10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10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10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10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10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10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10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10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10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0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10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10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7" name="Google Shape;857;p10"/>
          <p:cNvGrpSpPr/>
          <p:nvPr/>
        </p:nvGrpSpPr>
        <p:grpSpPr>
          <a:xfrm rot="-840203">
            <a:off x="3127439" y="-163524"/>
            <a:ext cx="749791" cy="742219"/>
            <a:chOff x="2086991" y="460159"/>
            <a:chExt cx="5909894" cy="5705156"/>
          </a:xfrm>
        </p:grpSpPr>
        <p:sp>
          <p:nvSpPr>
            <p:cNvPr id="858" name="Google Shape;858;p10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9" name="Google Shape;859;p10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860" name="Google Shape;860;p10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0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0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0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0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0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0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0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0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0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0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10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10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3" name="Google Shape;873;p10"/>
          <p:cNvGrpSpPr/>
          <p:nvPr/>
        </p:nvGrpSpPr>
        <p:grpSpPr>
          <a:xfrm rot="-290320">
            <a:off x="3559369" y="756412"/>
            <a:ext cx="749682" cy="742047"/>
            <a:chOff x="2086991" y="460159"/>
            <a:chExt cx="5909894" cy="5705156"/>
          </a:xfrm>
        </p:grpSpPr>
        <p:sp>
          <p:nvSpPr>
            <p:cNvPr id="874" name="Google Shape;874;p10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5" name="Google Shape;875;p10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876" name="Google Shape;876;p10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0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0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0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0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0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0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10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10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0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0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0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0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mpiere"/>
              <a:buNone/>
              <a:defRPr sz="6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mpiere"/>
              <a:buNone/>
              <a:defRPr sz="37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mpiere"/>
              <a:buNone/>
              <a:defRPr sz="37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mpiere"/>
              <a:buNone/>
              <a:defRPr sz="37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mpiere"/>
              <a:buNone/>
              <a:defRPr sz="37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mpiere"/>
              <a:buNone/>
              <a:defRPr sz="37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mpiere"/>
              <a:buNone/>
              <a:defRPr sz="37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mpiere"/>
              <a:buNone/>
              <a:defRPr sz="37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Pompiere"/>
              <a:buNone/>
              <a:defRPr sz="37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ekko"/>
              <a:buChar char="●"/>
              <a:defRPr sz="24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○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■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●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○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■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●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Dekko"/>
              <a:buChar char="○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Dekko"/>
              <a:buChar char="■"/>
              <a:defRPr sz="1900">
                <a:solidFill>
                  <a:schemeClr val="dk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64950" y="61456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PDu06msvz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NqtjD8ggOG2dk1MHA7o9hESOnsDQRUTE/vi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u/1/d/1pSRH6wXNA15HTA8oVz3sOb8yCXDqCATR77RfH4Wu9lc/cop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4"/>
          <p:cNvSpPr txBox="1">
            <a:spLocks noGrp="1"/>
          </p:cNvSpPr>
          <p:nvPr>
            <p:ph type="ctrTitle"/>
          </p:nvPr>
        </p:nvSpPr>
        <p:spPr>
          <a:xfrm>
            <a:off x="415611" y="15261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8800" dirty="0">
                <a:cs typeface="B Nazanin" panose="00000700000000000000" pitchFamily="2" charset="-78"/>
              </a:rPr>
              <a:t>تم : زنبور عسل عالی</a:t>
            </a:r>
            <a:endParaRPr sz="8800" dirty="0"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Google Shape;1174;p23" title="BEE awesome · SlidesMania   Google Slid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7387" y="177737"/>
            <a:ext cx="8670025" cy="6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24"/>
          <p:cNvSpPr txBox="1"/>
          <p:nvPr/>
        </p:nvSpPr>
        <p:spPr>
          <a:xfrm>
            <a:off x="2533650" y="1942450"/>
            <a:ext cx="73914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5900" b="1" dirty="0">
                <a:latin typeface="Pompiere"/>
                <a:ea typeface="Pompiere"/>
                <a:cs typeface="B Nazanin" panose="00000400000000000000" pitchFamily="2" charset="-78"/>
                <a:sym typeface="Pompiere"/>
              </a:rPr>
              <a:t>عالی</a:t>
            </a:r>
            <a:endParaRPr sz="15900" b="1" dirty="0">
              <a:latin typeface="Pompiere"/>
              <a:ea typeface="Pompiere"/>
              <a:cs typeface="B Nazanin" panose="00000400000000000000" pitchFamily="2" charset="-78"/>
              <a:sym typeface="Pompiere"/>
            </a:endParaRPr>
          </a:p>
        </p:txBody>
      </p:sp>
      <p:grpSp>
        <p:nvGrpSpPr>
          <p:cNvPr id="1885" name="Google Shape;1885;p24"/>
          <p:cNvGrpSpPr/>
          <p:nvPr/>
        </p:nvGrpSpPr>
        <p:grpSpPr>
          <a:xfrm>
            <a:off x="2680463" y="4403946"/>
            <a:ext cx="983623" cy="1076308"/>
            <a:chOff x="2892126" y="488821"/>
            <a:chExt cx="983623" cy="1076308"/>
          </a:xfrm>
        </p:grpSpPr>
        <p:sp>
          <p:nvSpPr>
            <p:cNvPr id="1886" name="Google Shape;1886;p24"/>
            <p:cNvSpPr/>
            <p:nvPr/>
          </p:nvSpPr>
          <p:spPr>
            <a:xfrm>
              <a:off x="2892126" y="488821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887" name="Google Shape;1887;p24"/>
            <p:cNvSpPr/>
            <p:nvPr/>
          </p:nvSpPr>
          <p:spPr>
            <a:xfrm>
              <a:off x="3148462" y="795801"/>
              <a:ext cx="470960" cy="46234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a</a:t>
              </a:r>
            </a:p>
          </p:txBody>
        </p:sp>
      </p:grpSp>
      <p:grpSp>
        <p:nvGrpSpPr>
          <p:cNvPr id="1948" name="Google Shape;1948;p24"/>
          <p:cNvGrpSpPr/>
          <p:nvPr/>
        </p:nvGrpSpPr>
        <p:grpSpPr>
          <a:xfrm>
            <a:off x="3864526" y="4403946"/>
            <a:ext cx="983623" cy="1076308"/>
            <a:chOff x="7586788" y="3942108"/>
            <a:chExt cx="983623" cy="1076308"/>
          </a:xfrm>
        </p:grpSpPr>
        <p:sp>
          <p:nvSpPr>
            <p:cNvPr id="1949" name="Google Shape;1949;p24"/>
            <p:cNvSpPr/>
            <p:nvPr/>
          </p:nvSpPr>
          <p:spPr>
            <a:xfrm>
              <a:off x="7586788" y="39421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7795537" y="4231776"/>
              <a:ext cx="566113" cy="49695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w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0" name="Google Shape;2600;p25"/>
          <p:cNvGrpSpPr/>
          <p:nvPr/>
        </p:nvGrpSpPr>
        <p:grpSpPr>
          <a:xfrm>
            <a:off x="6906013" y="4346796"/>
            <a:ext cx="983623" cy="1076308"/>
            <a:chOff x="7624826" y="488821"/>
            <a:chExt cx="983623" cy="1076308"/>
          </a:xfrm>
        </p:grpSpPr>
        <p:sp>
          <p:nvSpPr>
            <p:cNvPr id="2601" name="Google Shape;2601;p25"/>
            <p:cNvSpPr/>
            <p:nvPr/>
          </p:nvSpPr>
          <p:spPr>
            <a:xfrm>
              <a:off x="7624826" y="488821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7928737" y="791001"/>
              <a:ext cx="375807" cy="47195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</a:rPr>
                <a:t>e</a:t>
              </a:r>
            </a:p>
          </p:txBody>
        </p:sp>
      </p:grpSp>
      <p:grpSp>
        <p:nvGrpSpPr>
          <p:cNvPr id="2666" name="Google Shape;2666;p25"/>
          <p:cNvGrpSpPr/>
          <p:nvPr/>
        </p:nvGrpSpPr>
        <p:grpSpPr>
          <a:xfrm>
            <a:off x="4385851" y="4346796"/>
            <a:ext cx="983623" cy="1076308"/>
            <a:chOff x="4095201" y="488821"/>
            <a:chExt cx="983623" cy="1076308"/>
          </a:xfrm>
        </p:grpSpPr>
        <p:sp>
          <p:nvSpPr>
            <p:cNvPr id="2667" name="Google Shape;2667;p25"/>
            <p:cNvSpPr/>
            <p:nvPr/>
          </p:nvSpPr>
          <p:spPr>
            <a:xfrm>
              <a:off x="4095201" y="488821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25"/>
            <p:cNvSpPr/>
            <p:nvPr/>
          </p:nvSpPr>
          <p:spPr>
            <a:xfrm>
              <a:off x="4410162" y="679976"/>
              <a:ext cx="353700" cy="69400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</a:rPr>
                <a:t>b</a:t>
              </a:r>
            </a:p>
          </p:txBody>
        </p:sp>
      </p:grpSp>
      <p:grpSp>
        <p:nvGrpSpPr>
          <p:cNvPr id="2678" name="Google Shape;2678;p25"/>
          <p:cNvGrpSpPr/>
          <p:nvPr/>
        </p:nvGrpSpPr>
        <p:grpSpPr>
          <a:xfrm>
            <a:off x="5645926" y="4346796"/>
            <a:ext cx="983623" cy="1076308"/>
            <a:chOff x="7624826" y="488821"/>
            <a:chExt cx="983623" cy="1076308"/>
          </a:xfrm>
        </p:grpSpPr>
        <p:sp>
          <p:nvSpPr>
            <p:cNvPr id="2679" name="Google Shape;2679;p25"/>
            <p:cNvSpPr/>
            <p:nvPr/>
          </p:nvSpPr>
          <p:spPr>
            <a:xfrm>
              <a:off x="7624826" y="488821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25"/>
            <p:cNvSpPr/>
            <p:nvPr/>
          </p:nvSpPr>
          <p:spPr>
            <a:xfrm>
              <a:off x="7928737" y="791001"/>
              <a:ext cx="375807" cy="47195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</a:rPr>
                <a:t>e</a:t>
              </a:r>
            </a:p>
          </p:txBody>
        </p:sp>
      </p:grpSp>
      <p:pic>
        <p:nvPicPr>
          <p:cNvPr id="2744" name="Google Shape;2744;p25"/>
          <p:cNvPicPr preferRelativeResize="0"/>
          <p:nvPr/>
        </p:nvPicPr>
        <p:blipFill rotWithShape="1">
          <a:blip r:embed="rId3">
            <a:alphaModFix/>
          </a:blip>
          <a:srcRect l="32134"/>
          <a:stretch/>
        </p:blipFill>
        <p:spPr>
          <a:xfrm>
            <a:off x="4654838" y="1051650"/>
            <a:ext cx="2934600" cy="2510700"/>
          </a:xfrm>
          <a:prstGeom prst="hexagon">
            <a:avLst>
              <a:gd name="adj" fmla="val 25000"/>
              <a:gd name="vf" fmla="val 11547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4" name="Google Shape;3454;p26"/>
          <p:cNvGrpSpPr/>
          <p:nvPr/>
        </p:nvGrpSpPr>
        <p:grpSpPr>
          <a:xfrm>
            <a:off x="5645926" y="4346796"/>
            <a:ext cx="983623" cy="1076308"/>
            <a:chOff x="2892126" y="488821"/>
            <a:chExt cx="983623" cy="1076308"/>
          </a:xfrm>
        </p:grpSpPr>
        <p:sp>
          <p:nvSpPr>
            <p:cNvPr id="3455" name="Google Shape;3455;p26"/>
            <p:cNvSpPr/>
            <p:nvPr/>
          </p:nvSpPr>
          <p:spPr>
            <a:xfrm>
              <a:off x="2892126" y="488821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26"/>
            <p:cNvSpPr/>
            <p:nvPr/>
          </p:nvSpPr>
          <p:spPr>
            <a:xfrm>
              <a:off x="3148462" y="795801"/>
              <a:ext cx="470960" cy="46234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</a:rPr>
                <a:t>a</a:t>
              </a:r>
            </a:p>
          </p:txBody>
        </p:sp>
      </p:grpSp>
      <p:grpSp>
        <p:nvGrpSpPr>
          <p:cNvPr id="3472" name="Google Shape;3472;p26"/>
          <p:cNvGrpSpPr/>
          <p:nvPr/>
        </p:nvGrpSpPr>
        <p:grpSpPr>
          <a:xfrm>
            <a:off x="4390838" y="4346796"/>
            <a:ext cx="983623" cy="1076308"/>
            <a:chOff x="4095201" y="1639908"/>
            <a:chExt cx="983623" cy="1076308"/>
          </a:xfrm>
        </p:grpSpPr>
        <p:sp>
          <p:nvSpPr>
            <p:cNvPr id="3473" name="Google Shape;3473;p26"/>
            <p:cNvSpPr/>
            <p:nvPr/>
          </p:nvSpPr>
          <p:spPr>
            <a:xfrm>
              <a:off x="4095201" y="16399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4" name="Google Shape;3474;p26"/>
            <p:cNvSpPr/>
            <p:nvPr/>
          </p:nvSpPr>
          <p:spPr>
            <a:xfrm>
              <a:off x="4400075" y="1823851"/>
              <a:ext cx="373884" cy="70841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</a:rPr>
                <a:t>h</a:t>
              </a:r>
            </a:p>
          </p:txBody>
        </p:sp>
      </p:grpSp>
      <p:grpSp>
        <p:nvGrpSpPr>
          <p:cNvPr id="3508" name="Google Shape;3508;p26"/>
          <p:cNvGrpSpPr/>
          <p:nvPr/>
        </p:nvGrpSpPr>
        <p:grpSpPr>
          <a:xfrm>
            <a:off x="6901026" y="4346796"/>
            <a:ext cx="983623" cy="1076308"/>
            <a:chOff x="4071013" y="3918433"/>
            <a:chExt cx="983623" cy="1076308"/>
          </a:xfrm>
        </p:grpSpPr>
        <p:sp>
          <p:nvSpPr>
            <p:cNvPr id="3509" name="Google Shape;3509;p26"/>
            <p:cNvSpPr/>
            <p:nvPr/>
          </p:nvSpPr>
          <p:spPr>
            <a:xfrm>
              <a:off x="4071013" y="391843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6"/>
            <p:cNvSpPr/>
            <p:nvPr/>
          </p:nvSpPr>
          <p:spPr>
            <a:xfrm>
              <a:off x="4395587" y="4149951"/>
              <a:ext cx="334478" cy="61325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</a:rPr>
                <a:t>t</a:t>
              </a:r>
            </a:p>
          </p:txBody>
        </p:sp>
      </p:grpSp>
      <p:pic>
        <p:nvPicPr>
          <p:cNvPr id="3529" name="Google Shape;3529;p26"/>
          <p:cNvPicPr preferRelativeResize="0"/>
          <p:nvPr/>
        </p:nvPicPr>
        <p:blipFill rotWithShape="1">
          <a:blip r:embed="rId3">
            <a:alphaModFix/>
          </a:blip>
          <a:srcRect t="17915" b="17915"/>
          <a:stretch/>
        </p:blipFill>
        <p:spPr>
          <a:xfrm>
            <a:off x="4654838" y="1051650"/>
            <a:ext cx="2934600" cy="2510700"/>
          </a:xfrm>
          <a:prstGeom prst="hexagon">
            <a:avLst>
              <a:gd name="adj" fmla="val 25000"/>
              <a:gd name="vf" fmla="val 115470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9" name="Google Shape;4239;p27"/>
          <p:cNvGrpSpPr/>
          <p:nvPr/>
        </p:nvGrpSpPr>
        <p:grpSpPr>
          <a:xfrm>
            <a:off x="4412763" y="4288746"/>
            <a:ext cx="983623" cy="1076308"/>
            <a:chOff x="2892126" y="488821"/>
            <a:chExt cx="983623" cy="1076308"/>
          </a:xfrm>
        </p:grpSpPr>
        <p:sp>
          <p:nvSpPr>
            <p:cNvPr id="4240" name="Google Shape;4240;p27"/>
            <p:cNvSpPr/>
            <p:nvPr/>
          </p:nvSpPr>
          <p:spPr>
            <a:xfrm>
              <a:off x="2892126" y="488821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1" name="Google Shape;4241;p27"/>
            <p:cNvSpPr/>
            <p:nvPr/>
          </p:nvSpPr>
          <p:spPr>
            <a:xfrm>
              <a:off x="3148462" y="795801"/>
              <a:ext cx="470960" cy="46234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</a:rPr>
                <a:t>a</a:t>
              </a:r>
            </a:p>
          </p:txBody>
        </p:sp>
      </p:grpSp>
      <p:grpSp>
        <p:nvGrpSpPr>
          <p:cNvPr id="4248" name="Google Shape;4248;p27"/>
          <p:cNvGrpSpPr/>
          <p:nvPr/>
        </p:nvGrpSpPr>
        <p:grpSpPr>
          <a:xfrm>
            <a:off x="6687251" y="4288746"/>
            <a:ext cx="983623" cy="1076308"/>
            <a:chOff x="7624826" y="488821"/>
            <a:chExt cx="983623" cy="1076308"/>
          </a:xfrm>
        </p:grpSpPr>
        <p:sp>
          <p:nvSpPr>
            <p:cNvPr id="4249" name="Google Shape;4249;p27"/>
            <p:cNvSpPr/>
            <p:nvPr/>
          </p:nvSpPr>
          <p:spPr>
            <a:xfrm>
              <a:off x="7624826" y="488821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0" name="Google Shape;4250;p27"/>
            <p:cNvSpPr/>
            <p:nvPr/>
          </p:nvSpPr>
          <p:spPr>
            <a:xfrm>
              <a:off x="7928737" y="791001"/>
              <a:ext cx="375807" cy="47195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</a:rPr>
                <a:t>e</a:t>
              </a:r>
            </a:p>
          </p:txBody>
        </p:sp>
      </p:grpSp>
      <p:grpSp>
        <p:nvGrpSpPr>
          <p:cNvPr id="4287" name="Google Shape;4287;p27"/>
          <p:cNvGrpSpPr/>
          <p:nvPr/>
        </p:nvGrpSpPr>
        <p:grpSpPr>
          <a:xfrm>
            <a:off x="7828301" y="4288746"/>
            <a:ext cx="983623" cy="1076308"/>
            <a:chOff x="8755226" y="2791008"/>
            <a:chExt cx="983623" cy="1076308"/>
          </a:xfrm>
        </p:grpSpPr>
        <p:sp>
          <p:nvSpPr>
            <p:cNvPr id="4288" name="Google Shape;4288;p27"/>
            <p:cNvSpPr/>
            <p:nvPr/>
          </p:nvSpPr>
          <p:spPr>
            <a:xfrm>
              <a:off x="8755226" y="27910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9" name="Google Shape;4289;p27"/>
            <p:cNvSpPr/>
            <p:nvPr/>
          </p:nvSpPr>
          <p:spPr>
            <a:xfrm>
              <a:off x="9084600" y="3099426"/>
              <a:ext cx="324866" cy="45946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</a:rPr>
                <a:t>r</a:t>
              </a:r>
            </a:p>
          </p:txBody>
        </p:sp>
      </p:grpSp>
      <p:grpSp>
        <p:nvGrpSpPr>
          <p:cNvPr id="4293" name="Google Shape;4293;p27"/>
          <p:cNvGrpSpPr/>
          <p:nvPr/>
        </p:nvGrpSpPr>
        <p:grpSpPr>
          <a:xfrm>
            <a:off x="5550013" y="4288746"/>
            <a:ext cx="983623" cy="1076308"/>
            <a:chOff x="4071013" y="3918433"/>
            <a:chExt cx="983623" cy="1076308"/>
          </a:xfrm>
        </p:grpSpPr>
        <p:sp>
          <p:nvSpPr>
            <p:cNvPr id="4294" name="Google Shape;4294;p27"/>
            <p:cNvSpPr/>
            <p:nvPr/>
          </p:nvSpPr>
          <p:spPr>
            <a:xfrm>
              <a:off x="4071013" y="391843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5" name="Google Shape;4295;p27"/>
            <p:cNvSpPr/>
            <p:nvPr/>
          </p:nvSpPr>
          <p:spPr>
            <a:xfrm>
              <a:off x="4395587" y="4149951"/>
              <a:ext cx="334478" cy="61325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</a:rPr>
                <a:t>t</a:t>
              </a:r>
            </a:p>
          </p:txBody>
        </p:sp>
      </p:grpSp>
      <p:grpSp>
        <p:nvGrpSpPr>
          <p:cNvPr id="4302" name="Google Shape;4302;p27"/>
          <p:cNvGrpSpPr/>
          <p:nvPr/>
        </p:nvGrpSpPr>
        <p:grpSpPr>
          <a:xfrm>
            <a:off x="3275513" y="4288746"/>
            <a:ext cx="983623" cy="1076308"/>
            <a:chOff x="7586788" y="3942108"/>
            <a:chExt cx="983623" cy="1076308"/>
          </a:xfrm>
        </p:grpSpPr>
        <p:sp>
          <p:nvSpPr>
            <p:cNvPr id="4303" name="Google Shape;4303;p27"/>
            <p:cNvSpPr/>
            <p:nvPr/>
          </p:nvSpPr>
          <p:spPr>
            <a:xfrm>
              <a:off x="7586788" y="39421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4" name="Google Shape;4304;p27"/>
            <p:cNvSpPr/>
            <p:nvPr/>
          </p:nvSpPr>
          <p:spPr>
            <a:xfrm>
              <a:off x="7795537" y="4231776"/>
              <a:ext cx="566113" cy="49695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</a:rPr>
                <a:t>w</a:t>
              </a:r>
            </a:p>
          </p:txBody>
        </p:sp>
      </p:grpSp>
      <p:pic>
        <p:nvPicPr>
          <p:cNvPr id="4314" name="Google Shape;4314;p27" title="Water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3271" y="1906900"/>
            <a:ext cx="1205450" cy="12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9" name="Google Shape;4319;p28"/>
          <p:cNvSpPr txBox="1"/>
          <p:nvPr/>
        </p:nvSpPr>
        <p:spPr>
          <a:xfrm>
            <a:off x="3429150" y="1942450"/>
            <a:ext cx="53337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5900" b="1" dirty="0">
                <a:latin typeface="Pompiere"/>
                <a:ea typeface="Pompiere"/>
                <a:cs typeface="B Nazanin" panose="00000400000000000000" pitchFamily="2" charset="-78"/>
                <a:sym typeface="Pompiere"/>
              </a:rPr>
              <a:t>آفتاب</a:t>
            </a:r>
            <a:endParaRPr sz="15900" b="1" dirty="0">
              <a:latin typeface="Pompiere"/>
              <a:ea typeface="Pompiere"/>
              <a:cs typeface="B Nazanin" panose="00000400000000000000" pitchFamily="2" charset="-78"/>
              <a:sym typeface="Pompiere"/>
            </a:endParaRPr>
          </a:p>
        </p:txBody>
      </p:sp>
      <p:grpSp>
        <p:nvGrpSpPr>
          <p:cNvPr id="4320" name="Google Shape;4320;p28"/>
          <p:cNvGrpSpPr/>
          <p:nvPr/>
        </p:nvGrpSpPr>
        <p:grpSpPr>
          <a:xfrm>
            <a:off x="6830438" y="4389558"/>
            <a:ext cx="983623" cy="1076308"/>
            <a:chOff x="4709151" y="4453633"/>
            <a:chExt cx="983623" cy="1076308"/>
          </a:xfrm>
        </p:grpSpPr>
        <p:sp>
          <p:nvSpPr>
            <p:cNvPr id="4321" name="Google Shape;4321;p28"/>
            <p:cNvSpPr/>
            <p:nvPr/>
          </p:nvSpPr>
          <p:spPr>
            <a:xfrm>
              <a:off x="4709151" y="445363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4322" name="Google Shape;4322;p28"/>
            <p:cNvSpPr/>
            <p:nvPr/>
          </p:nvSpPr>
          <p:spPr>
            <a:xfrm>
              <a:off x="5012100" y="4758213"/>
              <a:ext cx="377729" cy="46715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n</a:t>
              </a:r>
            </a:p>
          </p:txBody>
        </p:sp>
      </p:grpSp>
      <p:grpSp>
        <p:nvGrpSpPr>
          <p:cNvPr id="4323" name="Google Shape;4323;p28"/>
          <p:cNvGrpSpPr/>
          <p:nvPr/>
        </p:nvGrpSpPr>
        <p:grpSpPr>
          <a:xfrm>
            <a:off x="4377951" y="4389558"/>
            <a:ext cx="983623" cy="1076308"/>
            <a:chOff x="4709151" y="4453633"/>
            <a:chExt cx="983623" cy="1076308"/>
          </a:xfrm>
        </p:grpSpPr>
        <p:sp>
          <p:nvSpPr>
            <p:cNvPr id="4324" name="Google Shape;4324;p28"/>
            <p:cNvSpPr/>
            <p:nvPr/>
          </p:nvSpPr>
          <p:spPr>
            <a:xfrm>
              <a:off x="4709151" y="445363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4325" name="Google Shape;4325;p28"/>
            <p:cNvSpPr/>
            <p:nvPr/>
          </p:nvSpPr>
          <p:spPr>
            <a:xfrm>
              <a:off x="5033237" y="4752438"/>
              <a:ext cx="335439" cy="47868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s</a:t>
              </a:r>
            </a:p>
          </p:txBody>
        </p:sp>
      </p:grpSp>
      <p:grpSp>
        <p:nvGrpSpPr>
          <p:cNvPr id="4326" name="Google Shape;4326;p28"/>
          <p:cNvGrpSpPr/>
          <p:nvPr/>
        </p:nvGrpSpPr>
        <p:grpSpPr>
          <a:xfrm>
            <a:off x="5604201" y="4389558"/>
            <a:ext cx="983623" cy="1076308"/>
            <a:chOff x="4709151" y="4453633"/>
            <a:chExt cx="983623" cy="1076308"/>
          </a:xfrm>
        </p:grpSpPr>
        <p:sp>
          <p:nvSpPr>
            <p:cNvPr id="4327" name="Google Shape;4327;p28"/>
            <p:cNvSpPr/>
            <p:nvPr/>
          </p:nvSpPr>
          <p:spPr>
            <a:xfrm>
              <a:off x="4709151" y="445363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4328" name="Google Shape;4328;p28"/>
            <p:cNvSpPr/>
            <p:nvPr/>
          </p:nvSpPr>
          <p:spPr>
            <a:xfrm>
              <a:off x="5026512" y="4759651"/>
              <a:ext cx="348895" cy="46426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u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3" name="Google Shape;5113;p29"/>
          <p:cNvSpPr txBox="1"/>
          <p:nvPr/>
        </p:nvSpPr>
        <p:spPr>
          <a:xfrm>
            <a:off x="3429150" y="1790050"/>
            <a:ext cx="5333700" cy="13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5900" b="1" dirty="0">
                <a:latin typeface="Pompiere"/>
                <a:ea typeface="Pompiere"/>
                <a:cs typeface="B Nazanin" panose="00000400000000000000" pitchFamily="2" charset="-78"/>
                <a:sym typeface="Pompiere"/>
              </a:rPr>
              <a:t>خانواده</a:t>
            </a:r>
            <a:endParaRPr sz="15900" b="1" dirty="0">
              <a:latin typeface="Pompiere"/>
              <a:ea typeface="Pompiere"/>
              <a:cs typeface="B Nazanin" panose="00000400000000000000" pitchFamily="2" charset="-78"/>
              <a:sym typeface="Pompiere"/>
            </a:endParaRPr>
          </a:p>
        </p:txBody>
      </p:sp>
      <p:grpSp>
        <p:nvGrpSpPr>
          <p:cNvPr id="5114" name="Google Shape;5114;p29"/>
          <p:cNvGrpSpPr/>
          <p:nvPr/>
        </p:nvGrpSpPr>
        <p:grpSpPr>
          <a:xfrm>
            <a:off x="4565326" y="3964583"/>
            <a:ext cx="983623" cy="1076308"/>
            <a:chOff x="2892126" y="488821"/>
            <a:chExt cx="983623" cy="1076308"/>
          </a:xfrm>
        </p:grpSpPr>
        <p:sp>
          <p:nvSpPr>
            <p:cNvPr id="5115" name="Google Shape;5115;p29"/>
            <p:cNvSpPr/>
            <p:nvPr/>
          </p:nvSpPr>
          <p:spPr>
            <a:xfrm>
              <a:off x="2892126" y="488821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116" name="Google Shape;5116;p29"/>
            <p:cNvSpPr/>
            <p:nvPr/>
          </p:nvSpPr>
          <p:spPr>
            <a:xfrm>
              <a:off x="3148462" y="795801"/>
              <a:ext cx="470960" cy="46234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a</a:t>
              </a:r>
            </a:p>
          </p:txBody>
        </p:sp>
      </p:grpSp>
      <p:grpSp>
        <p:nvGrpSpPr>
          <p:cNvPr id="5117" name="Google Shape;5117;p29"/>
          <p:cNvGrpSpPr/>
          <p:nvPr/>
        </p:nvGrpSpPr>
        <p:grpSpPr>
          <a:xfrm>
            <a:off x="3429151" y="3964583"/>
            <a:ext cx="983623" cy="1076308"/>
            <a:chOff x="8765476" y="488821"/>
            <a:chExt cx="983623" cy="1076308"/>
          </a:xfrm>
        </p:grpSpPr>
        <p:sp>
          <p:nvSpPr>
            <p:cNvPr id="5118" name="Google Shape;5118;p29"/>
            <p:cNvSpPr/>
            <p:nvPr/>
          </p:nvSpPr>
          <p:spPr>
            <a:xfrm>
              <a:off x="8765476" y="488821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119" name="Google Shape;5119;p29"/>
            <p:cNvSpPr/>
            <p:nvPr/>
          </p:nvSpPr>
          <p:spPr>
            <a:xfrm>
              <a:off x="9076112" y="672288"/>
              <a:ext cx="362351" cy="70938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f</a:t>
              </a:r>
            </a:p>
          </p:txBody>
        </p:sp>
      </p:grpSp>
      <p:grpSp>
        <p:nvGrpSpPr>
          <p:cNvPr id="5120" name="Google Shape;5120;p29"/>
          <p:cNvGrpSpPr/>
          <p:nvPr/>
        </p:nvGrpSpPr>
        <p:grpSpPr>
          <a:xfrm>
            <a:off x="6366826" y="5732583"/>
            <a:ext cx="983623" cy="1076308"/>
            <a:chOff x="5343526" y="1639908"/>
            <a:chExt cx="983623" cy="1076308"/>
          </a:xfrm>
        </p:grpSpPr>
        <p:sp>
          <p:nvSpPr>
            <p:cNvPr id="5121" name="Google Shape;5121;p29"/>
            <p:cNvSpPr/>
            <p:nvPr/>
          </p:nvSpPr>
          <p:spPr>
            <a:xfrm>
              <a:off x="5343526" y="16399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122" name="Google Shape;5122;p29"/>
            <p:cNvSpPr/>
            <p:nvPr/>
          </p:nvSpPr>
          <p:spPr>
            <a:xfrm>
              <a:off x="5782950" y="1840663"/>
              <a:ext cx="104765" cy="67477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i</a:t>
              </a:r>
            </a:p>
          </p:txBody>
        </p:sp>
      </p:grpSp>
      <p:grpSp>
        <p:nvGrpSpPr>
          <p:cNvPr id="5123" name="Google Shape;5123;p29"/>
          <p:cNvGrpSpPr/>
          <p:nvPr/>
        </p:nvGrpSpPr>
        <p:grpSpPr>
          <a:xfrm>
            <a:off x="7458451" y="5732583"/>
            <a:ext cx="983623" cy="1076308"/>
            <a:chOff x="8765476" y="1639908"/>
            <a:chExt cx="983623" cy="1076308"/>
          </a:xfrm>
        </p:grpSpPr>
        <p:sp>
          <p:nvSpPr>
            <p:cNvPr id="5124" name="Google Shape;5124;p29"/>
            <p:cNvSpPr/>
            <p:nvPr/>
          </p:nvSpPr>
          <p:spPr>
            <a:xfrm>
              <a:off x="8765476" y="16399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125" name="Google Shape;5125;p29"/>
            <p:cNvSpPr/>
            <p:nvPr/>
          </p:nvSpPr>
          <p:spPr>
            <a:xfrm>
              <a:off x="9204900" y="1840663"/>
              <a:ext cx="154744" cy="70072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l</a:t>
              </a:r>
            </a:p>
          </p:txBody>
        </p:sp>
      </p:grpSp>
      <p:grpSp>
        <p:nvGrpSpPr>
          <p:cNvPr id="5126" name="Google Shape;5126;p29"/>
          <p:cNvGrpSpPr/>
          <p:nvPr/>
        </p:nvGrpSpPr>
        <p:grpSpPr>
          <a:xfrm>
            <a:off x="5701501" y="3964583"/>
            <a:ext cx="983623" cy="1076308"/>
            <a:chOff x="2892126" y="2791008"/>
            <a:chExt cx="983623" cy="1076308"/>
          </a:xfrm>
        </p:grpSpPr>
        <p:sp>
          <p:nvSpPr>
            <p:cNvPr id="5127" name="Google Shape;5127;p29"/>
            <p:cNvSpPr/>
            <p:nvPr/>
          </p:nvSpPr>
          <p:spPr>
            <a:xfrm>
              <a:off x="2892126" y="27910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128" name="Google Shape;5128;p29"/>
            <p:cNvSpPr/>
            <p:nvPr/>
          </p:nvSpPr>
          <p:spPr>
            <a:xfrm>
              <a:off x="3085987" y="3095688"/>
              <a:ext cx="595908" cy="45657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m</a:t>
              </a:r>
            </a:p>
          </p:txBody>
        </p:sp>
      </p:grpSp>
      <p:grpSp>
        <p:nvGrpSpPr>
          <p:cNvPr id="5129" name="Google Shape;5129;p29"/>
          <p:cNvGrpSpPr/>
          <p:nvPr/>
        </p:nvGrpSpPr>
        <p:grpSpPr>
          <a:xfrm>
            <a:off x="3017951" y="5732583"/>
            <a:ext cx="983623" cy="1076308"/>
            <a:chOff x="2892126" y="5140458"/>
            <a:chExt cx="983623" cy="1076308"/>
          </a:xfrm>
        </p:grpSpPr>
        <p:sp>
          <p:nvSpPr>
            <p:cNvPr id="5130" name="Google Shape;5130;p29"/>
            <p:cNvSpPr/>
            <p:nvPr/>
          </p:nvSpPr>
          <p:spPr>
            <a:xfrm>
              <a:off x="2892126" y="514045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131" name="Google Shape;5131;p29"/>
            <p:cNvSpPr/>
            <p:nvPr/>
          </p:nvSpPr>
          <p:spPr>
            <a:xfrm>
              <a:off x="3184500" y="5334013"/>
              <a:ext cx="398874" cy="68919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6" name="Google Shape;5916;p30"/>
          <p:cNvGrpSpPr/>
          <p:nvPr/>
        </p:nvGrpSpPr>
        <p:grpSpPr>
          <a:xfrm>
            <a:off x="4095201" y="488821"/>
            <a:ext cx="983623" cy="1076308"/>
            <a:chOff x="4095201" y="488821"/>
            <a:chExt cx="983623" cy="1076308"/>
          </a:xfrm>
        </p:grpSpPr>
        <p:sp>
          <p:nvSpPr>
            <p:cNvPr id="5917" name="Google Shape;5917;p30"/>
            <p:cNvSpPr/>
            <p:nvPr/>
          </p:nvSpPr>
          <p:spPr>
            <a:xfrm>
              <a:off x="4095201" y="488821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18" name="Google Shape;5918;p30"/>
            <p:cNvSpPr/>
            <p:nvPr/>
          </p:nvSpPr>
          <p:spPr>
            <a:xfrm>
              <a:off x="4410162" y="679976"/>
              <a:ext cx="353700" cy="69400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b</a:t>
              </a:r>
            </a:p>
          </p:txBody>
        </p:sp>
      </p:grpSp>
      <p:grpSp>
        <p:nvGrpSpPr>
          <p:cNvPr id="5919" name="Google Shape;5919;p30"/>
          <p:cNvGrpSpPr/>
          <p:nvPr/>
        </p:nvGrpSpPr>
        <p:grpSpPr>
          <a:xfrm>
            <a:off x="2892126" y="488821"/>
            <a:ext cx="983623" cy="1076308"/>
            <a:chOff x="2892126" y="488821"/>
            <a:chExt cx="983623" cy="1076308"/>
          </a:xfrm>
        </p:grpSpPr>
        <p:sp>
          <p:nvSpPr>
            <p:cNvPr id="5920" name="Google Shape;5920;p30"/>
            <p:cNvSpPr/>
            <p:nvPr/>
          </p:nvSpPr>
          <p:spPr>
            <a:xfrm>
              <a:off x="2892126" y="488821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21" name="Google Shape;5921;p30"/>
            <p:cNvSpPr/>
            <p:nvPr/>
          </p:nvSpPr>
          <p:spPr>
            <a:xfrm>
              <a:off x="3148462" y="795801"/>
              <a:ext cx="470960" cy="46234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a</a:t>
              </a:r>
            </a:p>
          </p:txBody>
        </p:sp>
      </p:grpSp>
      <p:grpSp>
        <p:nvGrpSpPr>
          <p:cNvPr id="5922" name="Google Shape;5922;p30"/>
          <p:cNvGrpSpPr/>
          <p:nvPr/>
        </p:nvGrpSpPr>
        <p:grpSpPr>
          <a:xfrm>
            <a:off x="6484176" y="488821"/>
            <a:ext cx="983623" cy="1076308"/>
            <a:chOff x="6484176" y="488821"/>
            <a:chExt cx="983623" cy="1076308"/>
          </a:xfrm>
        </p:grpSpPr>
        <p:sp>
          <p:nvSpPr>
            <p:cNvPr id="5923" name="Google Shape;5923;p30"/>
            <p:cNvSpPr/>
            <p:nvPr/>
          </p:nvSpPr>
          <p:spPr>
            <a:xfrm>
              <a:off x="6484176" y="488821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24" name="Google Shape;5924;p30"/>
            <p:cNvSpPr/>
            <p:nvPr/>
          </p:nvSpPr>
          <p:spPr>
            <a:xfrm>
              <a:off x="6781362" y="681901"/>
              <a:ext cx="389263" cy="69015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d</a:t>
              </a:r>
            </a:p>
          </p:txBody>
        </p:sp>
      </p:grpSp>
      <p:grpSp>
        <p:nvGrpSpPr>
          <p:cNvPr id="5925" name="Google Shape;5925;p30"/>
          <p:cNvGrpSpPr/>
          <p:nvPr/>
        </p:nvGrpSpPr>
        <p:grpSpPr>
          <a:xfrm>
            <a:off x="5343526" y="488821"/>
            <a:ext cx="983623" cy="1076308"/>
            <a:chOff x="5343526" y="488821"/>
            <a:chExt cx="983623" cy="1076308"/>
          </a:xfrm>
        </p:grpSpPr>
        <p:sp>
          <p:nvSpPr>
            <p:cNvPr id="5926" name="Google Shape;5926;p30"/>
            <p:cNvSpPr/>
            <p:nvPr/>
          </p:nvSpPr>
          <p:spPr>
            <a:xfrm>
              <a:off x="5343526" y="488821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27" name="Google Shape;5927;p30"/>
            <p:cNvSpPr/>
            <p:nvPr/>
          </p:nvSpPr>
          <p:spPr>
            <a:xfrm>
              <a:off x="5666662" y="799651"/>
              <a:ext cx="337361" cy="45465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 dirty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c</a:t>
              </a:r>
            </a:p>
          </p:txBody>
        </p:sp>
      </p:grpSp>
      <p:grpSp>
        <p:nvGrpSpPr>
          <p:cNvPr id="5928" name="Google Shape;5928;p30"/>
          <p:cNvGrpSpPr/>
          <p:nvPr/>
        </p:nvGrpSpPr>
        <p:grpSpPr>
          <a:xfrm>
            <a:off x="7624826" y="488821"/>
            <a:ext cx="983623" cy="1076308"/>
            <a:chOff x="7624826" y="488821"/>
            <a:chExt cx="983623" cy="1076308"/>
          </a:xfrm>
        </p:grpSpPr>
        <p:sp>
          <p:nvSpPr>
            <p:cNvPr id="5929" name="Google Shape;5929;p30"/>
            <p:cNvSpPr/>
            <p:nvPr/>
          </p:nvSpPr>
          <p:spPr>
            <a:xfrm>
              <a:off x="7624826" y="488821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30" name="Google Shape;5930;p30"/>
            <p:cNvSpPr/>
            <p:nvPr/>
          </p:nvSpPr>
          <p:spPr>
            <a:xfrm>
              <a:off x="7928737" y="791001"/>
              <a:ext cx="375807" cy="47195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e</a:t>
              </a:r>
            </a:p>
          </p:txBody>
        </p:sp>
      </p:grpSp>
      <p:grpSp>
        <p:nvGrpSpPr>
          <p:cNvPr id="5931" name="Google Shape;5931;p30"/>
          <p:cNvGrpSpPr/>
          <p:nvPr/>
        </p:nvGrpSpPr>
        <p:grpSpPr>
          <a:xfrm>
            <a:off x="8765476" y="488821"/>
            <a:ext cx="983623" cy="1076308"/>
            <a:chOff x="8765476" y="488821"/>
            <a:chExt cx="983623" cy="1076308"/>
          </a:xfrm>
        </p:grpSpPr>
        <p:sp>
          <p:nvSpPr>
            <p:cNvPr id="5932" name="Google Shape;5932;p30"/>
            <p:cNvSpPr/>
            <p:nvPr/>
          </p:nvSpPr>
          <p:spPr>
            <a:xfrm>
              <a:off x="8765476" y="488821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33" name="Google Shape;5933;p30"/>
            <p:cNvSpPr/>
            <p:nvPr/>
          </p:nvSpPr>
          <p:spPr>
            <a:xfrm>
              <a:off x="9076112" y="672288"/>
              <a:ext cx="362351" cy="70938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f</a:t>
              </a:r>
            </a:p>
          </p:txBody>
        </p:sp>
      </p:grpSp>
      <p:grpSp>
        <p:nvGrpSpPr>
          <p:cNvPr id="5934" name="Google Shape;5934;p30"/>
          <p:cNvGrpSpPr/>
          <p:nvPr/>
        </p:nvGrpSpPr>
        <p:grpSpPr>
          <a:xfrm>
            <a:off x="2892126" y="2791008"/>
            <a:ext cx="983623" cy="1076308"/>
            <a:chOff x="2892126" y="2791008"/>
            <a:chExt cx="983623" cy="1076308"/>
          </a:xfrm>
        </p:grpSpPr>
        <p:sp>
          <p:nvSpPr>
            <p:cNvPr id="5935" name="Google Shape;5935;p30"/>
            <p:cNvSpPr/>
            <p:nvPr/>
          </p:nvSpPr>
          <p:spPr>
            <a:xfrm>
              <a:off x="2892126" y="27910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36" name="Google Shape;5936;p30"/>
            <p:cNvSpPr/>
            <p:nvPr/>
          </p:nvSpPr>
          <p:spPr>
            <a:xfrm>
              <a:off x="3085987" y="3095688"/>
              <a:ext cx="595908" cy="45657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m</a:t>
              </a:r>
            </a:p>
          </p:txBody>
        </p:sp>
      </p:grpSp>
      <p:grpSp>
        <p:nvGrpSpPr>
          <p:cNvPr id="5937" name="Google Shape;5937;p30"/>
          <p:cNvGrpSpPr/>
          <p:nvPr/>
        </p:nvGrpSpPr>
        <p:grpSpPr>
          <a:xfrm>
            <a:off x="4071013" y="2791008"/>
            <a:ext cx="983623" cy="1076308"/>
            <a:chOff x="4071013" y="2791008"/>
            <a:chExt cx="983623" cy="1076308"/>
          </a:xfrm>
        </p:grpSpPr>
        <p:sp>
          <p:nvSpPr>
            <p:cNvPr id="5938" name="Google Shape;5938;p30"/>
            <p:cNvSpPr/>
            <p:nvPr/>
          </p:nvSpPr>
          <p:spPr>
            <a:xfrm>
              <a:off x="4071013" y="27910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39" name="Google Shape;5939;p30"/>
            <p:cNvSpPr/>
            <p:nvPr/>
          </p:nvSpPr>
          <p:spPr>
            <a:xfrm>
              <a:off x="4373962" y="3095588"/>
              <a:ext cx="377729" cy="46715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n</a:t>
              </a:r>
            </a:p>
          </p:txBody>
        </p:sp>
      </p:grpSp>
      <p:grpSp>
        <p:nvGrpSpPr>
          <p:cNvPr id="5940" name="Google Shape;5940;p30"/>
          <p:cNvGrpSpPr/>
          <p:nvPr/>
        </p:nvGrpSpPr>
        <p:grpSpPr>
          <a:xfrm>
            <a:off x="5249901" y="2791008"/>
            <a:ext cx="983623" cy="1076308"/>
            <a:chOff x="5249901" y="2791008"/>
            <a:chExt cx="983623" cy="1076308"/>
          </a:xfrm>
        </p:grpSpPr>
        <p:sp>
          <p:nvSpPr>
            <p:cNvPr id="5941" name="Google Shape;5941;p30"/>
            <p:cNvSpPr/>
            <p:nvPr/>
          </p:nvSpPr>
          <p:spPr>
            <a:xfrm>
              <a:off x="5249901" y="27910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42" name="Google Shape;5942;p30"/>
            <p:cNvSpPr/>
            <p:nvPr/>
          </p:nvSpPr>
          <p:spPr>
            <a:xfrm>
              <a:off x="5551887" y="3097501"/>
              <a:ext cx="379651" cy="46330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o</a:t>
              </a:r>
            </a:p>
          </p:txBody>
        </p:sp>
      </p:grpSp>
      <p:grpSp>
        <p:nvGrpSpPr>
          <p:cNvPr id="5943" name="Google Shape;5943;p30"/>
          <p:cNvGrpSpPr/>
          <p:nvPr/>
        </p:nvGrpSpPr>
        <p:grpSpPr>
          <a:xfrm>
            <a:off x="6484176" y="2791008"/>
            <a:ext cx="983623" cy="1076308"/>
            <a:chOff x="6484176" y="2791008"/>
            <a:chExt cx="983623" cy="1076308"/>
          </a:xfrm>
        </p:grpSpPr>
        <p:sp>
          <p:nvSpPr>
            <p:cNvPr id="5944" name="Google Shape;5944;p30"/>
            <p:cNvSpPr/>
            <p:nvPr/>
          </p:nvSpPr>
          <p:spPr>
            <a:xfrm>
              <a:off x="6484176" y="27910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45" name="Google Shape;5945;p30"/>
            <p:cNvSpPr/>
            <p:nvPr/>
          </p:nvSpPr>
          <p:spPr>
            <a:xfrm>
              <a:off x="6787600" y="2982151"/>
              <a:ext cx="376768" cy="69400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p</a:t>
              </a:r>
            </a:p>
          </p:txBody>
        </p:sp>
      </p:grpSp>
      <p:grpSp>
        <p:nvGrpSpPr>
          <p:cNvPr id="5946" name="Google Shape;5946;p30"/>
          <p:cNvGrpSpPr/>
          <p:nvPr/>
        </p:nvGrpSpPr>
        <p:grpSpPr>
          <a:xfrm>
            <a:off x="7586788" y="2791008"/>
            <a:ext cx="983623" cy="1076308"/>
            <a:chOff x="7586788" y="2791008"/>
            <a:chExt cx="983623" cy="1076308"/>
          </a:xfrm>
        </p:grpSpPr>
        <p:sp>
          <p:nvSpPr>
            <p:cNvPr id="5947" name="Google Shape;5947;p30"/>
            <p:cNvSpPr/>
            <p:nvPr/>
          </p:nvSpPr>
          <p:spPr>
            <a:xfrm>
              <a:off x="7586788" y="27910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48" name="Google Shape;5948;p30"/>
            <p:cNvSpPr/>
            <p:nvPr/>
          </p:nvSpPr>
          <p:spPr>
            <a:xfrm>
              <a:off x="7895500" y="2985038"/>
              <a:ext cx="366195" cy="68823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q</a:t>
              </a:r>
            </a:p>
          </p:txBody>
        </p:sp>
      </p:grpSp>
      <p:grpSp>
        <p:nvGrpSpPr>
          <p:cNvPr id="5949" name="Google Shape;5949;p30"/>
          <p:cNvGrpSpPr/>
          <p:nvPr/>
        </p:nvGrpSpPr>
        <p:grpSpPr>
          <a:xfrm>
            <a:off x="8755226" y="2791008"/>
            <a:ext cx="983623" cy="1076308"/>
            <a:chOff x="8755226" y="2791008"/>
            <a:chExt cx="983623" cy="1076308"/>
          </a:xfrm>
        </p:grpSpPr>
        <p:sp>
          <p:nvSpPr>
            <p:cNvPr id="5950" name="Google Shape;5950;p30"/>
            <p:cNvSpPr/>
            <p:nvPr/>
          </p:nvSpPr>
          <p:spPr>
            <a:xfrm>
              <a:off x="8755226" y="27910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51" name="Google Shape;5951;p30"/>
            <p:cNvSpPr/>
            <p:nvPr/>
          </p:nvSpPr>
          <p:spPr>
            <a:xfrm>
              <a:off x="9084600" y="3099426"/>
              <a:ext cx="324866" cy="45946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r</a:t>
              </a:r>
            </a:p>
          </p:txBody>
        </p:sp>
      </p:grpSp>
      <p:grpSp>
        <p:nvGrpSpPr>
          <p:cNvPr id="5952" name="Google Shape;5952;p30"/>
          <p:cNvGrpSpPr/>
          <p:nvPr/>
        </p:nvGrpSpPr>
        <p:grpSpPr>
          <a:xfrm>
            <a:off x="2892126" y="3942108"/>
            <a:ext cx="983623" cy="1076308"/>
            <a:chOff x="2892126" y="3942108"/>
            <a:chExt cx="983623" cy="1076308"/>
          </a:xfrm>
        </p:grpSpPr>
        <p:sp>
          <p:nvSpPr>
            <p:cNvPr id="5953" name="Google Shape;5953;p30"/>
            <p:cNvSpPr/>
            <p:nvPr/>
          </p:nvSpPr>
          <p:spPr>
            <a:xfrm>
              <a:off x="2892126" y="39421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54" name="Google Shape;5954;p30"/>
            <p:cNvSpPr/>
            <p:nvPr/>
          </p:nvSpPr>
          <p:spPr>
            <a:xfrm>
              <a:off x="3216212" y="4240913"/>
              <a:ext cx="335439" cy="47868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s</a:t>
              </a:r>
            </a:p>
          </p:txBody>
        </p:sp>
      </p:grpSp>
      <p:grpSp>
        <p:nvGrpSpPr>
          <p:cNvPr id="5955" name="Google Shape;5955;p30"/>
          <p:cNvGrpSpPr/>
          <p:nvPr/>
        </p:nvGrpSpPr>
        <p:grpSpPr>
          <a:xfrm>
            <a:off x="4071013" y="3918433"/>
            <a:ext cx="983623" cy="1076308"/>
            <a:chOff x="4071013" y="3918433"/>
            <a:chExt cx="983623" cy="1076308"/>
          </a:xfrm>
        </p:grpSpPr>
        <p:sp>
          <p:nvSpPr>
            <p:cNvPr id="5956" name="Google Shape;5956;p30"/>
            <p:cNvSpPr/>
            <p:nvPr/>
          </p:nvSpPr>
          <p:spPr>
            <a:xfrm>
              <a:off x="4071013" y="391843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57" name="Google Shape;5957;p30"/>
            <p:cNvSpPr/>
            <p:nvPr/>
          </p:nvSpPr>
          <p:spPr>
            <a:xfrm>
              <a:off x="4395587" y="4149951"/>
              <a:ext cx="334478" cy="61325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t</a:t>
              </a:r>
            </a:p>
          </p:txBody>
        </p:sp>
      </p:grpSp>
      <p:grpSp>
        <p:nvGrpSpPr>
          <p:cNvPr id="5958" name="Google Shape;5958;p30"/>
          <p:cNvGrpSpPr/>
          <p:nvPr/>
        </p:nvGrpSpPr>
        <p:grpSpPr>
          <a:xfrm>
            <a:off x="5249901" y="3942108"/>
            <a:ext cx="983623" cy="1076308"/>
            <a:chOff x="5249901" y="3942108"/>
            <a:chExt cx="983623" cy="1076308"/>
          </a:xfrm>
        </p:grpSpPr>
        <p:sp>
          <p:nvSpPr>
            <p:cNvPr id="5959" name="Google Shape;5959;p30"/>
            <p:cNvSpPr/>
            <p:nvPr/>
          </p:nvSpPr>
          <p:spPr>
            <a:xfrm>
              <a:off x="5249901" y="39421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60" name="Google Shape;5960;p30"/>
            <p:cNvSpPr/>
            <p:nvPr/>
          </p:nvSpPr>
          <p:spPr>
            <a:xfrm>
              <a:off x="5567262" y="4248126"/>
              <a:ext cx="348895" cy="46426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u</a:t>
              </a:r>
            </a:p>
          </p:txBody>
        </p:sp>
      </p:grpSp>
      <p:grpSp>
        <p:nvGrpSpPr>
          <p:cNvPr id="5961" name="Google Shape;5961;p30"/>
          <p:cNvGrpSpPr/>
          <p:nvPr/>
        </p:nvGrpSpPr>
        <p:grpSpPr>
          <a:xfrm>
            <a:off x="6407901" y="3942108"/>
            <a:ext cx="983623" cy="1076308"/>
            <a:chOff x="6407901" y="3942108"/>
            <a:chExt cx="983623" cy="1076308"/>
          </a:xfrm>
        </p:grpSpPr>
        <p:sp>
          <p:nvSpPr>
            <p:cNvPr id="5962" name="Google Shape;5962;p30"/>
            <p:cNvSpPr/>
            <p:nvPr/>
          </p:nvSpPr>
          <p:spPr>
            <a:xfrm>
              <a:off x="6407901" y="39421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63" name="Google Shape;5963;p30"/>
            <p:cNvSpPr/>
            <p:nvPr/>
          </p:nvSpPr>
          <p:spPr>
            <a:xfrm>
              <a:off x="6706037" y="4242838"/>
              <a:ext cx="387340" cy="47484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v</a:t>
              </a:r>
            </a:p>
          </p:txBody>
        </p:sp>
      </p:grpSp>
      <p:grpSp>
        <p:nvGrpSpPr>
          <p:cNvPr id="5964" name="Google Shape;5964;p30"/>
          <p:cNvGrpSpPr/>
          <p:nvPr/>
        </p:nvGrpSpPr>
        <p:grpSpPr>
          <a:xfrm>
            <a:off x="7586788" y="3942108"/>
            <a:ext cx="983623" cy="1076308"/>
            <a:chOff x="7586788" y="3942108"/>
            <a:chExt cx="983623" cy="1076308"/>
          </a:xfrm>
        </p:grpSpPr>
        <p:sp>
          <p:nvSpPr>
            <p:cNvPr id="5965" name="Google Shape;5965;p30"/>
            <p:cNvSpPr/>
            <p:nvPr/>
          </p:nvSpPr>
          <p:spPr>
            <a:xfrm>
              <a:off x="7586788" y="39421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66" name="Google Shape;5966;p30"/>
            <p:cNvSpPr/>
            <p:nvPr/>
          </p:nvSpPr>
          <p:spPr>
            <a:xfrm>
              <a:off x="7795537" y="4231776"/>
              <a:ext cx="566113" cy="49695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w</a:t>
              </a:r>
            </a:p>
          </p:txBody>
        </p:sp>
      </p:grpSp>
      <p:grpSp>
        <p:nvGrpSpPr>
          <p:cNvPr id="5967" name="Google Shape;5967;p30"/>
          <p:cNvGrpSpPr/>
          <p:nvPr/>
        </p:nvGrpSpPr>
        <p:grpSpPr>
          <a:xfrm>
            <a:off x="8687476" y="3942108"/>
            <a:ext cx="983623" cy="1076308"/>
            <a:chOff x="8687476" y="3942108"/>
            <a:chExt cx="983623" cy="1076308"/>
          </a:xfrm>
        </p:grpSpPr>
        <p:sp>
          <p:nvSpPr>
            <p:cNvPr id="5968" name="Google Shape;5968;p30"/>
            <p:cNvSpPr/>
            <p:nvPr/>
          </p:nvSpPr>
          <p:spPr>
            <a:xfrm>
              <a:off x="8687476" y="39421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69" name="Google Shape;5969;p30"/>
            <p:cNvSpPr/>
            <p:nvPr/>
          </p:nvSpPr>
          <p:spPr>
            <a:xfrm>
              <a:off x="9015412" y="4246201"/>
              <a:ext cx="327750" cy="46811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x</a:t>
              </a:r>
            </a:p>
          </p:txBody>
        </p:sp>
      </p:grpSp>
      <p:grpSp>
        <p:nvGrpSpPr>
          <p:cNvPr id="5970" name="Google Shape;5970;p30"/>
          <p:cNvGrpSpPr/>
          <p:nvPr/>
        </p:nvGrpSpPr>
        <p:grpSpPr>
          <a:xfrm>
            <a:off x="2892126" y="1639908"/>
            <a:ext cx="983623" cy="1076308"/>
            <a:chOff x="2892126" y="1639908"/>
            <a:chExt cx="983623" cy="1076308"/>
          </a:xfrm>
        </p:grpSpPr>
        <p:sp>
          <p:nvSpPr>
            <p:cNvPr id="5971" name="Google Shape;5971;p30"/>
            <p:cNvSpPr/>
            <p:nvPr/>
          </p:nvSpPr>
          <p:spPr>
            <a:xfrm>
              <a:off x="2892126" y="16399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72" name="Google Shape;5972;p30"/>
            <p:cNvSpPr/>
            <p:nvPr/>
          </p:nvSpPr>
          <p:spPr>
            <a:xfrm>
              <a:off x="3201325" y="1839713"/>
              <a:ext cx="365234" cy="67669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g</a:t>
              </a:r>
            </a:p>
          </p:txBody>
        </p:sp>
      </p:grpSp>
      <p:grpSp>
        <p:nvGrpSpPr>
          <p:cNvPr id="5973" name="Google Shape;5973;p30"/>
          <p:cNvGrpSpPr/>
          <p:nvPr/>
        </p:nvGrpSpPr>
        <p:grpSpPr>
          <a:xfrm>
            <a:off x="4095201" y="1639908"/>
            <a:ext cx="983623" cy="1076308"/>
            <a:chOff x="4095201" y="1639908"/>
            <a:chExt cx="983623" cy="1076308"/>
          </a:xfrm>
        </p:grpSpPr>
        <p:sp>
          <p:nvSpPr>
            <p:cNvPr id="5974" name="Google Shape;5974;p30"/>
            <p:cNvSpPr/>
            <p:nvPr/>
          </p:nvSpPr>
          <p:spPr>
            <a:xfrm>
              <a:off x="4095201" y="16399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75" name="Google Shape;5975;p30"/>
            <p:cNvSpPr/>
            <p:nvPr/>
          </p:nvSpPr>
          <p:spPr>
            <a:xfrm>
              <a:off x="4400075" y="1823851"/>
              <a:ext cx="373884" cy="70841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h</a:t>
              </a:r>
            </a:p>
          </p:txBody>
        </p:sp>
      </p:grpSp>
      <p:grpSp>
        <p:nvGrpSpPr>
          <p:cNvPr id="5976" name="Google Shape;5976;p30"/>
          <p:cNvGrpSpPr/>
          <p:nvPr/>
        </p:nvGrpSpPr>
        <p:grpSpPr>
          <a:xfrm>
            <a:off x="5343526" y="1639908"/>
            <a:ext cx="983623" cy="1076308"/>
            <a:chOff x="5343526" y="1639908"/>
            <a:chExt cx="983623" cy="1076308"/>
          </a:xfrm>
        </p:grpSpPr>
        <p:sp>
          <p:nvSpPr>
            <p:cNvPr id="5977" name="Google Shape;5977;p30"/>
            <p:cNvSpPr/>
            <p:nvPr/>
          </p:nvSpPr>
          <p:spPr>
            <a:xfrm>
              <a:off x="5343526" y="16399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78" name="Google Shape;5978;p30"/>
            <p:cNvSpPr/>
            <p:nvPr/>
          </p:nvSpPr>
          <p:spPr>
            <a:xfrm>
              <a:off x="5782950" y="1840663"/>
              <a:ext cx="104765" cy="67477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i</a:t>
              </a:r>
            </a:p>
          </p:txBody>
        </p:sp>
      </p:grpSp>
      <p:grpSp>
        <p:nvGrpSpPr>
          <p:cNvPr id="5979" name="Google Shape;5979;p30"/>
          <p:cNvGrpSpPr/>
          <p:nvPr/>
        </p:nvGrpSpPr>
        <p:grpSpPr>
          <a:xfrm>
            <a:off x="6484176" y="1639908"/>
            <a:ext cx="983623" cy="1076308"/>
            <a:chOff x="6484176" y="1639908"/>
            <a:chExt cx="983623" cy="1076308"/>
          </a:xfrm>
        </p:grpSpPr>
        <p:sp>
          <p:nvSpPr>
            <p:cNvPr id="5980" name="Google Shape;5980;p30"/>
            <p:cNvSpPr/>
            <p:nvPr/>
          </p:nvSpPr>
          <p:spPr>
            <a:xfrm>
              <a:off x="6484176" y="16399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81" name="Google Shape;5981;p30"/>
            <p:cNvSpPr/>
            <p:nvPr/>
          </p:nvSpPr>
          <p:spPr>
            <a:xfrm>
              <a:off x="6850801" y="1781449"/>
              <a:ext cx="250375" cy="79322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j</a:t>
              </a:r>
            </a:p>
          </p:txBody>
        </p:sp>
      </p:grpSp>
      <p:grpSp>
        <p:nvGrpSpPr>
          <p:cNvPr id="5982" name="Google Shape;5982;p30"/>
          <p:cNvGrpSpPr/>
          <p:nvPr/>
        </p:nvGrpSpPr>
        <p:grpSpPr>
          <a:xfrm>
            <a:off x="7624826" y="1639908"/>
            <a:ext cx="983623" cy="1076308"/>
            <a:chOff x="7624826" y="1639908"/>
            <a:chExt cx="983623" cy="1076308"/>
          </a:xfrm>
        </p:grpSpPr>
        <p:sp>
          <p:nvSpPr>
            <p:cNvPr id="5983" name="Google Shape;5983;p30"/>
            <p:cNvSpPr/>
            <p:nvPr/>
          </p:nvSpPr>
          <p:spPr>
            <a:xfrm>
              <a:off x="7624826" y="16399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84" name="Google Shape;5984;p30"/>
            <p:cNvSpPr/>
            <p:nvPr/>
          </p:nvSpPr>
          <p:spPr>
            <a:xfrm>
              <a:off x="7956125" y="1825288"/>
              <a:ext cx="321022" cy="70553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k</a:t>
              </a:r>
            </a:p>
          </p:txBody>
        </p:sp>
      </p:grpSp>
      <p:grpSp>
        <p:nvGrpSpPr>
          <p:cNvPr id="5985" name="Google Shape;5985;p30"/>
          <p:cNvGrpSpPr/>
          <p:nvPr/>
        </p:nvGrpSpPr>
        <p:grpSpPr>
          <a:xfrm>
            <a:off x="8765476" y="1639908"/>
            <a:ext cx="983623" cy="1076308"/>
            <a:chOff x="8765476" y="1639908"/>
            <a:chExt cx="983623" cy="1076308"/>
          </a:xfrm>
        </p:grpSpPr>
        <p:sp>
          <p:nvSpPr>
            <p:cNvPr id="5986" name="Google Shape;5986;p30"/>
            <p:cNvSpPr/>
            <p:nvPr/>
          </p:nvSpPr>
          <p:spPr>
            <a:xfrm>
              <a:off x="8765476" y="16399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87" name="Google Shape;5987;p30"/>
            <p:cNvSpPr/>
            <p:nvPr/>
          </p:nvSpPr>
          <p:spPr>
            <a:xfrm>
              <a:off x="9204900" y="1840663"/>
              <a:ext cx="154744" cy="70072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l</a:t>
              </a:r>
            </a:p>
          </p:txBody>
        </p:sp>
      </p:grpSp>
      <p:grpSp>
        <p:nvGrpSpPr>
          <p:cNvPr id="5988" name="Google Shape;5988;p30"/>
          <p:cNvGrpSpPr/>
          <p:nvPr/>
        </p:nvGrpSpPr>
        <p:grpSpPr>
          <a:xfrm>
            <a:off x="2892126" y="5140458"/>
            <a:ext cx="983623" cy="1076308"/>
            <a:chOff x="2892126" y="5140458"/>
            <a:chExt cx="983623" cy="1076308"/>
          </a:xfrm>
        </p:grpSpPr>
        <p:sp>
          <p:nvSpPr>
            <p:cNvPr id="5989" name="Google Shape;5989;p30"/>
            <p:cNvSpPr/>
            <p:nvPr/>
          </p:nvSpPr>
          <p:spPr>
            <a:xfrm>
              <a:off x="2892126" y="514045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90" name="Google Shape;5990;p30"/>
            <p:cNvSpPr/>
            <p:nvPr/>
          </p:nvSpPr>
          <p:spPr>
            <a:xfrm>
              <a:off x="3184500" y="5334013"/>
              <a:ext cx="398874" cy="68919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y</a:t>
              </a:r>
            </a:p>
          </p:txBody>
        </p:sp>
      </p:grpSp>
      <p:grpSp>
        <p:nvGrpSpPr>
          <p:cNvPr id="5991" name="Google Shape;5991;p30"/>
          <p:cNvGrpSpPr/>
          <p:nvPr/>
        </p:nvGrpSpPr>
        <p:grpSpPr>
          <a:xfrm>
            <a:off x="4095201" y="5093208"/>
            <a:ext cx="983623" cy="1076308"/>
            <a:chOff x="4095201" y="5093208"/>
            <a:chExt cx="983623" cy="1076308"/>
          </a:xfrm>
        </p:grpSpPr>
        <p:sp>
          <p:nvSpPr>
            <p:cNvPr id="5992" name="Google Shape;5992;p30"/>
            <p:cNvSpPr/>
            <p:nvPr/>
          </p:nvSpPr>
          <p:spPr>
            <a:xfrm>
              <a:off x="4095201" y="50932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sp>
          <p:nvSpPr>
            <p:cNvPr id="5993" name="Google Shape;5993;p30"/>
            <p:cNvSpPr/>
            <p:nvPr/>
          </p:nvSpPr>
          <p:spPr>
            <a:xfrm>
              <a:off x="4420737" y="5403551"/>
              <a:ext cx="332555" cy="45561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Dekko"/>
                  <a:cs typeface="B Nazanin" panose="00000400000000000000" pitchFamily="2" charset="-78"/>
                </a:rPr>
                <a:t>z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8" name="Google Shape;5998;p31"/>
          <p:cNvGrpSpPr/>
          <p:nvPr/>
        </p:nvGrpSpPr>
        <p:grpSpPr>
          <a:xfrm>
            <a:off x="4096626" y="476796"/>
            <a:ext cx="983623" cy="1076308"/>
            <a:chOff x="4096626" y="476796"/>
            <a:chExt cx="983623" cy="1076308"/>
          </a:xfrm>
        </p:grpSpPr>
        <p:sp>
          <p:nvSpPr>
            <p:cNvPr id="5999" name="Google Shape;5999;p31"/>
            <p:cNvSpPr/>
            <p:nvPr/>
          </p:nvSpPr>
          <p:spPr>
            <a:xfrm>
              <a:off x="4096626" y="476796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0" name="Google Shape;6000;p31"/>
            <p:cNvSpPr/>
            <p:nvPr/>
          </p:nvSpPr>
          <p:spPr>
            <a:xfrm>
              <a:off x="4411587" y="667951"/>
              <a:ext cx="353700" cy="69400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b</a:t>
              </a:r>
            </a:p>
          </p:txBody>
        </p:sp>
      </p:grpSp>
      <p:grpSp>
        <p:nvGrpSpPr>
          <p:cNvPr id="6001" name="Google Shape;6001;p31"/>
          <p:cNvGrpSpPr/>
          <p:nvPr/>
        </p:nvGrpSpPr>
        <p:grpSpPr>
          <a:xfrm>
            <a:off x="2893551" y="476796"/>
            <a:ext cx="983623" cy="1076308"/>
            <a:chOff x="2893551" y="476796"/>
            <a:chExt cx="983623" cy="1076308"/>
          </a:xfrm>
        </p:grpSpPr>
        <p:sp>
          <p:nvSpPr>
            <p:cNvPr id="6002" name="Google Shape;6002;p31"/>
            <p:cNvSpPr/>
            <p:nvPr/>
          </p:nvSpPr>
          <p:spPr>
            <a:xfrm>
              <a:off x="2893551" y="476796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3" name="Google Shape;6003;p31"/>
            <p:cNvSpPr/>
            <p:nvPr/>
          </p:nvSpPr>
          <p:spPr>
            <a:xfrm>
              <a:off x="3149887" y="783776"/>
              <a:ext cx="470960" cy="46234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a</a:t>
              </a:r>
            </a:p>
          </p:txBody>
        </p:sp>
      </p:grpSp>
      <p:grpSp>
        <p:nvGrpSpPr>
          <p:cNvPr id="6004" name="Google Shape;6004;p31"/>
          <p:cNvGrpSpPr/>
          <p:nvPr/>
        </p:nvGrpSpPr>
        <p:grpSpPr>
          <a:xfrm>
            <a:off x="6485601" y="476796"/>
            <a:ext cx="983623" cy="1076308"/>
            <a:chOff x="6485601" y="476796"/>
            <a:chExt cx="983623" cy="1076308"/>
          </a:xfrm>
        </p:grpSpPr>
        <p:sp>
          <p:nvSpPr>
            <p:cNvPr id="6005" name="Google Shape;6005;p31"/>
            <p:cNvSpPr/>
            <p:nvPr/>
          </p:nvSpPr>
          <p:spPr>
            <a:xfrm>
              <a:off x="6485601" y="476796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6" name="Google Shape;6006;p31"/>
            <p:cNvSpPr/>
            <p:nvPr/>
          </p:nvSpPr>
          <p:spPr>
            <a:xfrm>
              <a:off x="6782787" y="669876"/>
              <a:ext cx="389263" cy="69015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d</a:t>
              </a:r>
            </a:p>
          </p:txBody>
        </p:sp>
      </p:grpSp>
      <p:grpSp>
        <p:nvGrpSpPr>
          <p:cNvPr id="6007" name="Google Shape;6007;p31"/>
          <p:cNvGrpSpPr/>
          <p:nvPr/>
        </p:nvGrpSpPr>
        <p:grpSpPr>
          <a:xfrm>
            <a:off x="5344951" y="476796"/>
            <a:ext cx="983623" cy="1076308"/>
            <a:chOff x="5344951" y="476796"/>
            <a:chExt cx="983623" cy="1076308"/>
          </a:xfrm>
        </p:grpSpPr>
        <p:sp>
          <p:nvSpPr>
            <p:cNvPr id="6008" name="Google Shape;6008;p31"/>
            <p:cNvSpPr/>
            <p:nvPr/>
          </p:nvSpPr>
          <p:spPr>
            <a:xfrm>
              <a:off x="5344951" y="476796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9" name="Google Shape;6009;p31"/>
            <p:cNvSpPr/>
            <p:nvPr/>
          </p:nvSpPr>
          <p:spPr>
            <a:xfrm>
              <a:off x="5668087" y="787626"/>
              <a:ext cx="337361" cy="454657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c</a:t>
              </a:r>
            </a:p>
          </p:txBody>
        </p:sp>
      </p:grpSp>
      <p:grpSp>
        <p:nvGrpSpPr>
          <p:cNvPr id="6010" name="Google Shape;6010;p31"/>
          <p:cNvGrpSpPr/>
          <p:nvPr/>
        </p:nvGrpSpPr>
        <p:grpSpPr>
          <a:xfrm>
            <a:off x="7626251" y="476796"/>
            <a:ext cx="983623" cy="1076308"/>
            <a:chOff x="7626251" y="476796"/>
            <a:chExt cx="983623" cy="1076308"/>
          </a:xfrm>
        </p:grpSpPr>
        <p:sp>
          <p:nvSpPr>
            <p:cNvPr id="6011" name="Google Shape;6011;p31"/>
            <p:cNvSpPr/>
            <p:nvPr/>
          </p:nvSpPr>
          <p:spPr>
            <a:xfrm>
              <a:off x="7626251" y="476796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2" name="Google Shape;6012;p31"/>
            <p:cNvSpPr/>
            <p:nvPr/>
          </p:nvSpPr>
          <p:spPr>
            <a:xfrm>
              <a:off x="7930162" y="778976"/>
              <a:ext cx="375807" cy="47195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e</a:t>
              </a:r>
            </a:p>
          </p:txBody>
        </p:sp>
      </p:grpSp>
      <p:grpSp>
        <p:nvGrpSpPr>
          <p:cNvPr id="6013" name="Google Shape;6013;p31"/>
          <p:cNvGrpSpPr/>
          <p:nvPr/>
        </p:nvGrpSpPr>
        <p:grpSpPr>
          <a:xfrm>
            <a:off x="8766901" y="476796"/>
            <a:ext cx="983623" cy="1076308"/>
            <a:chOff x="8766901" y="476796"/>
            <a:chExt cx="983623" cy="1076308"/>
          </a:xfrm>
        </p:grpSpPr>
        <p:sp>
          <p:nvSpPr>
            <p:cNvPr id="6014" name="Google Shape;6014;p31"/>
            <p:cNvSpPr/>
            <p:nvPr/>
          </p:nvSpPr>
          <p:spPr>
            <a:xfrm>
              <a:off x="8766901" y="476796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5" name="Google Shape;6015;p31"/>
            <p:cNvSpPr/>
            <p:nvPr/>
          </p:nvSpPr>
          <p:spPr>
            <a:xfrm>
              <a:off x="9077537" y="660263"/>
              <a:ext cx="362351" cy="70938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f</a:t>
              </a:r>
            </a:p>
          </p:txBody>
        </p:sp>
      </p:grpSp>
      <p:grpSp>
        <p:nvGrpSpPr>
          <p:cNvPr id="6016" name="Google Shape;6016;p31"/>
          <p:cNvGrpSpPr/>
          <p:nvPr/>
        </p:nvGrpSpPr>
        <p:grpSpPr>
          <a:xfrm>
            <a:off x="2893551" y="1627883"/>
            <a:ext cx="983623" cy="1076308"/>
            <a:chOff x="2893551" y="1627883"/>
            <a:chExt cx="983623" cy="1076308"/>
          </a:xfrm>
        </p:grpSpPr>
        <p:sp>
          <p:nvSpPr>
            <p:cNvPr id="6017" name="Google Shape;6017;p31"/>
            <p:cNvSpPr/>
            <p:nvPr/>
          </p:nvSpPr>
          <p:spPr>
            <a:xfrm>
              <a:off x="2893551" y="16278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8" name="Google Shape;6018;p31"/>
            <p:cNvSpPr/>
            <p:nvPr/>
          </p:nvSpPr>
          <p:spPr>
            <a:xfrm>
              <a:off x="3202750" y="1827688"/>
              <a:ext cx="365234" cy="67669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g</a:t>
              </a:r>
            </a:p>
          </p:txBody>
        </p:sp>
      </p:grpSp>
      <p:grpSp>
        <p:nvGrpSpPr>
          <p:cNvPr id="6019" name="Google Shape;6019;p31"/>
          <p:cNvGrpSpPr/>
          <p:nvPr/>
        </p:nvGrpSpPr>
        <p:grpSpPr>
          <a:xfrm>
            <a:off x="4096626" y="1627883"/>
            <a:ext cx="983623" cy="1076308"/>
            <a:chOff x="4096626" y="1627883"/>
            <a:chExt cx="983623" cy="1076308"/>
          </a:xfrm>
        </p:grpSpPr>
        <p:sp>
          <p:nvSpPr>
            <p:cNvPr id="6020" name="Google Shape;6020;p31"/>
            <p:cNvSpPr/>
            <p:nvPr/>
          </p:nvSpPr>
          <p:spPr>
            <a:xfrm>
              <a:off x="4096626" y="16278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1" name="Google Shape;6021;p31"/>
            <p:cNvSpPr/>
            <p:nvPr/>
          </p:nvSpPr>
          <p:spPr>
            <a:xfrm>
              <a:off x="4401500" y="1811826"/>
              <a:ext cx="373884" cy="70841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h</a:t>
              </a:r>
            </a:p>
          </p:txBody>
        </p:sp>
      </p:grpSp>
      <p:grpSp>
        <p:nvGrpSpPr>
          <p:cNvPr id="6022" name="Google Shape;6022;p31"/>
          <p:cNvGrpSpPr/>
          <p:nvPr/>
        </p:nvGrpSpPr>
        <p:grpSpPr>
          <a:xfrm>
            <a:off x="5344951" y="1627883"/>
            <a:ext cx="983623" cy="1076308"/>
            <a:chOff x="5344951" y="1627883"/>
            <a:chExt cx="983623" cy="1076308"/>
          </a:xfrm>
        </p:grpSpPr>
        <p:sp>
          <p:nvSpPr>
            <p:cNvPr id="6023" name="Google Shape;6023;p31"/>
            <p:cNvSpPr/>
            <p:nvPr/>
          </p:nvSpPr>
          <p:spPr>
            <a:xfrm>
              <a:off x="5344951" y="16278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4" name="Google Shape;6024;p31"/>
            <p:cNvSpPr/>
            <p:nvPr/>
          </p:nvSpPr>
          <p:spPr>
            <a:xfrm>
              <a:off x="5784375" y="1828638"/>
              <a:ext cx="104765" cy="67477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i</a:t>
              </a:r>
            </a:p>
          </p:txBody>
        </p:sp>
      </p:grpSp>
      <p:grpSp>
        <p:nvGrpSpPr>
          <p:cNvPr id="6025" name="Google Shape;6025;p31"/>
          <p:cNvGrpSpPr/>
          <p:nvPr/>
        </p:nvGrpSpPr>
        <p:grpSpPr>
          <a:xfrm>
            <a:off x="6485601" y="1627883"/>
            <a:ext cx="983623" cy="1076308"/>
            <a:chOff x="6485601" y="1627883"/>
            <a:chExt cx="983623" cy="1076308"/>
          </a:xfrm>
        </p:grpSpPr>
        <p:sp>
          <p:nvSpPr>
            <p:cNvPr id="6026" name="Google Shape;6026;p31"/>
            <p:cNvSpPr/>
            <p:nvPr/>
          </p:nvSpPr>
          <p:spPr>
            <a:xfrm>
              <a:off x="6485601" y="16278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7" name="Google Shape;6027;p31"/>
            <p:cNvSpPr/>
            <p:nvPr/>
          </p:nvSpPr>
          <p:spPr>
            <a:xfrm>
              <a:off x="6852226" y="1769424"/>
              <a:ext cx="250375" cy="79322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j</a:t>
              </a:r>
            </a:p>
          </p:txBody>
        </p:sp>
      </p:grpSp>
      <p:grpSp>
        <p:nvGrpSpPr>
          <p:cNvPr id="6028" name="Google Shape;6028;p31"/>
          <p:cNvGrpSpPr/>
          <p:nvPr/>
        </p:nvGrpSpPr>
        <p:grpSpPr>
          <a:xfrm>
            <a:off x="7626251" y="1627883"/>
            <a:ext cx="983623" cy="1076308"/>
            <a:chOff x="7626251" y="1627883"/>
            <a:chExt cx="983623" cy="1076308"/>
          </a:xfrm>
        </p:grpSpPr>
        <p:sp>
          <p:nvSpPr>
            <p:cNvPr id="6029" name="Google Shape;6029;p31"/>
            <p:cNvSpPr/>
            <p:nvPr/>
          </p:nvSpPr>
          <p:spPr>
            <a:xfrm>
              <a:off x="7626251" y="16278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0" name="Google Shape;6030;p31"/>
            <p:cNvSpPr/>
            <p:nvPr/>
          </p:nvSpPr>
          <p:spPr>
            <a:xfrm>
              <a:off x="7957550" y="1813263"/>
              <a:ext cx="321022" cy="70553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k</a:t>
              </a:r>
            </a:p>
          </p:txBody>
        </p:sp>
      </p:grpSp>
      <p:grpSp>
        <p:nvGrpSpPr>
          <p:cNvPr id="6031" name="Google Shape;6031;p31"/>
          <p:cNvGrpSpPr/>
          <p:nvPr/>
        </p:nvGrpSpPr>
        <p:grpSpPr>
          <a:xfrm>
            <a:off x="8766901" y="1627883"/>
            <a:ext cx="983623" cy="1076308"/>
            <a:chOff x="8766901" y="1627883"/>
            <a:chExt cx="983623" cy="1076308"/>
          </a:xfrm>
        </p:grpSpPr>
        <p:sp>
          <p:nvSpPr>
            <p:cNvPr id="6032" name="Google Shape;6032;p31"/>
            <p:cNvSpPr/>
            <p:nvPr/>
          </p:nvSpPr>
          <p:spPr>
            <a:xfrm>
              <a:off x="8766901" y="16278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3" name="Google Shape;6033;p31"/>
            <p:cNvSpPr/>
            <p:nvPr/>
          </p:nvSpPr>
          <p:spPr>
            <a:xfrm>
              <a:off x="9206325" y="1828638"/>
              <a:ext cx="154744" cy="70072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l</a:t>
              </a:r>
            </a:p>
          </p:txBody>
        </p:sp>
      </p:grpSp>
      <p:grpSp>
        <p:nvGrpSpPr>
          <p:cNvPr id="6034" name="Google Shape;6034;p31"/>
          <p:cNvGrpSpPr/>
          <p:nvPr/>
        </p:nvGrpSpPr>
        <p:grpSpPr>
          <a:xfrm>
            <a:off x="2893551" y="2778983"/>
            <a:ext cx="983623" cy="1076308"/>
            <a:chOff x="2893551" y="2778983"/>
            <a:chExt cx="983623" cy="1076308"/>
          </a:xfrm>
        </p:grpSpPr>
        <p:sp>
          <p:nvSpPr>
            <p:cNvPr id="6035" name="Google Shape;6035;p31"/>
            <p:cNvSpPr/>
            <p:nvPr/>
          </p:nvSpPr>
          <p:spPr>
            <a:xfrm>
              <a:off x="2893551" y="27789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6" name="Google Shape;6036;p31"/>
            <p:cNvSpPr/>
            <p:nvPr/>
          </p:nvSpPr>
          <p:spPr>
            <a:xfrm>
              <a:off x="3087412" y="3083663"/>
              <a:ext cx="595908" cy="45657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m</a:t>
              </a:r>
            </a:p>
          </p:txBody>
        </p:sp>
      </p:grpSp>
      <p:grpSp>
        <p:nvGrpSpPr>
          <p:cNvPr id="6037" name="Google Shape;6037;p31"/>
          <p:cNvGrpSpPr/>
          <p:nvPr/>
        </p:nvGrpSpPr>
        <p:grpSpPr>
          <a:xfrm>
            <a:off x="4072438" y="2778983"/>
            <a:ext cx="983623" cy="1076308"/>
            <a:chOff x="4072438" y="2778983"/>
            <a:chExt cx="983623" cy="1076308"/>
          </a:xfrm>
        </p:grpSpPr>
        <p:sp>
          <p:nvSpPr>
            <p:cNvPr id="6038" name="Google Shape;6038;p31"/>
            <p:cNvSpPr/>
            <p:nvPr/>
          </p:nvSpPr>
          <p:spPr>
            <a:xfrm>
              <a:off x="4072438" y="27789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9" name="Google Shape;6039;p31"/>
            <p:cNvSpPr/>
            <p:nvPr/>
          </p:nvSpPr>
          <p:spPr>
            <a:xfrm>
              <a:off x="4375387" y="3083563"/>
              <a:ext cx="377729" cy="46715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n</a:t>
              </a:r>
            </a:p>
          </p:txBody>
        </p:sp>
      </p:grpSp>
      <p:grpSp>
        <p:nvGrpSpPr>
          <p:cNvPr id="6040" name="Google Shape;6040;p31"/>
          <p:cNvGrpSpPr/>
          <p:nvPr/>
        </p:nvGrpSpPr>
        <p:grpSpPr>
          <a:xfrm>
            <a:off x="5251326" y="2778983"/>
            <a:ext cx="983623" cy="1076308"/>
            <a:chOff x="5251326" y="2778983"/>
            <a:chExt cx="983623" cy="1076308"/>
          </a:xfrm>
        </p:grpSpPr>
        <p:sp>
          <p:nvSpPr>
            <p:cNvPr id="6041" name="Google Shape;6041;p31"/>
            <p:cNvSpPr/>
            <p:nvPr/>
          </p:nvSpPr>
          <p:spPr>
            <a:xfrm>
              <a:off x="5251326" y="27789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2" name="Google Shape;6042;p31"/>
            <p:cNvSpPr/>
            <p:nvPr/>
          </p:nvSpPr>
          <p:spPr>
            <a:xfrm>
              <a:off x="5553312" y="3085476"/>
              <a:ext cx="379651" cy="46330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o</a:t>
              </a:r>
            </a:p>
          </p:txBody>
        </p:sp>
      </p:grpSp>
      <p:grpSp>
        <p:nvGrpSpPr>
          <p:cNvPr id="6043" name="Google Shape;6043;p31"/>
          <p:cNvGrpSpPr/>
          <p:nvPr/>
        </p:nvGrpSpPr>
        <p:grpSpPr>
          <a:xfrm>
            <a:off x="6485601" y="2778983"/>
            <a:ext cx="983623" cy="1076308"/>
            <a:chOff x="6485601" y="2778983"/>
            <a:chExt cx="983623" cy="1076308"/>
          </a:xfrm>
        </p:grpSpPr>
        <p:sp>
          <p:nvSpPr>
            <p:cNvPr id="6044" name="Google Shape;6044;p31"/>
            <p:cNvSpPr/>
            <p:nvPr/>
          </p:nvSpPr>
          <p:spPr>
            <a:xfrm>
              <a:off x="6485601" y="27789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5" name="Google Shape;6045;p31"/>
            <p:cNvSpPr/>
            <p:nvPr/>
          </p:nvSpPr>
          <p:spPr>
            <a:xfrm>
              <a:off x="6789025" y="2970126"/>
              <a:ext cx="376768" cy="69400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p</a:t>
              </a:r>
            </a:p>
          </p:txBody>
        </p:sp>
      </p:grpSp>
      <p:grpSp>
        <p:nvGrpSpPr>
          <p:cNvPr id="6046" name="Google Shape;6046;p31"/>
          <p:cNvGrpSpPr/>
          <p:nvPr/>
        </p:nvGrpSpPr>
        <p:grpSpPr>
          <a:xfrm>
            <a:off x="7588213" y="2778983"/>
            <a:ext cx="983623" cy="1076308"/>
            <a:chOff x="7588213" y="2778983"/>
            <a:chExt cx="983623" cy="1076308"/>
          </a:xfrm>
        </p:grpSpPr>
        <p:sp>
          <p:nvSpPr>
            <p:cNvPr id="6047" name="Google Shape;6047;p31"/>
            <p:cNvSpPr/>
            <p:nvPr/>
          </p:nvSpPr>
          <p:spPr>
            <a:xfrm>
              <a:off x="7588213" y="27789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8" name="Google Shape;6048;p31"/>
            <p:cNvSpPr/>
            <p:nvPr/>
          </p:nvSpPr>
          <p:spPr>
            <a:xfrm>
              <a:off x="7896925" y="2973013"/>
              <a:ext cx="366195" cy="68823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q</a:t>
              </a:r>
            </a:p>
          </p:txBody>
        </p:sp>
      </p:grpSp>
      <p:grpSp>
        <p:nvGrpSpPr>
          <p:cNvPr id="6049" name="Google Shape;6049;p31"/>
          <p:cNvGrpSpPr/>
          <p:nvPr/>
        </p:nvGrpSpPr>
        <p:grpSpPr>
          <a:xfrm>
            <a:off x="8756651" y="2778983"/>
            <a:ext cx="983623" cy="1076308"/>
            <a:chOff x="8756651" y="2778983"/>
            <a:chExt cx="983623" cy="1076308"/>
          </a:xfrm>
        </p:grpSpPr>
        <p:sp>
          <p:nvSpPr>
            <p:cNvPr id="6050" name="Google Shape;6050;p31"/>
            <p:cNvSpPr/>
            <p:nvPr/>
          </p:nvSpPr>
          <p:spPr>
            <a:xfrm>
              <a:off x="8756651" y="27789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1" name="Google Shape;6051;p31"/>
            <p:cNvSpPr/>
            <p:nvPr/>
          </p:nvSpPr>
          <p:spPr>
            <a:xfrm>
              <a:off x="9086025" y="3087401"/>
              <a:ext cx="324866" cy="45946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r</a:t>
              </a:r>
            </a:p>
          </p:txBody>
        </p:sp>
      </p:grpSp>
      <p:grpSp>
        <p:nvGrpSpPr>
          <p:cNvPr id="6052" name="Google Shape;6052;p31"/>
          <p:cNvGrpSpPr/>
          <p:nvPr/>
        </p:nvGrpSpPr>
        <p:grpSpPr>
          <a:xfrm>
            <a:off x="2893551" y="3930083"/>
            <a:ext cx="983623" cy="1076308"/>
            <a:chOff x="2893551" y="3930083"/>
            <a:chExt cx="983623" cy="1076308"/>
          </a:xfrm>
        </p:grpSpPr>
        <p:sp>
          <p:nvSpPr>
            <p:cNvPr id="6053" name="Google Shape;6053;p31"/>
            <p:cNvSpPr/>
            <p:nvPr/>
          </p:nvSpPr>
          <p:spPr>
            <a:xfrm>
              <a:off x="2893551" y="39300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4" name="Google Shape;6054;p31"/>
            <p:cNvSpPr/>
            <p:nvPr/>
          </p:nvSpPr>
          <p:spPr>
            <a:xfrm>
              <a:off x="3217637" y="4228888"/>
              <a:ext cx="335439" cy="47868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s</a:t>
              </a:r>
            </a:p>
          </p:txBody>
        </p:sp>
      </p:grpSp>
      <p:grpSp>
        <p:nvGrpSpPr>
          <p:cNvPr id="6055" name="Google Shape;6055;p31"/>
          <p:cNvGrpSpPr/>
          <p:nvPr/>
        </p:nvGrpSpPr>
        <p:grpSpPr>
          <a:xfrm>
            <a:off x="4072438" y="3906408"/>
            <a:ext cx="983623" cy="1076308"/>
            <a:chOff x="4072438" y="3906408"/>
            <a:chExt cx="983623" cy="1076308"/>
          </a:xfrm>
        </p:grpSpPr>
        <p:sp>
          <p:nvSpPr>
            <p:cNvPr id="6056" name="Google Shape;6056;p31"/>
            <p:cNvSpPr/>
            <p:nvPr/>
          </p:nvSpPr>
          <p:spPr>
            <a:xfrm>
              <a:off x="4072438" y="3906408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7" name="Google Shape;6057;p31"/>
            <p:cNvSpPr/>
            <p:nvPr/>
          </p:nvSpPr>
          <p:spPr>
            <a:xfrm>
              <a:off x="4397012" y="4137926"/>
              <a:ext cx="334478" cy="61325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t</a:t>
              </a:r>
            </a:p>
          </p:txBody>
        </p:sp>
      </p:grpSp>
      <p:grpSp>
        <p:nvGrpSpPr>
          <p:cNvPr id="6058" name="Google Shape;6058;p31"/>
          <p:cNvGrpSpPr/>
          <p:nvPr/>
        </p:nvGrpSpPr>
        <p:grpSpPr>
          <a:xfrm>
            <a:off x="5251326" y="3930083"/>
            <a:ext cx="983623" cy="1076308"/>
            <a:chOff x="5251326" y="3930083"/>
            <a:chExt cx="983623" cy="1076308"/>
          </a:xfrm>
        </p:grpSpPr>
        <p:sp>
          <p:nvSpPr>
            <p:cNvPr id="6059" name="Google Shape;6059;p31"/>
            <p:cNvSpPr/>
            <p:nvPr/>
          </p:nvSpPr>
          <p:spPr>
            <a:xfrm>
              <a:off x="5251326" y="39300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0" name="Google Shape;6060;p31"/>
            <p:cNvSpPr/>
            <p:nvPr/>
          </p:nvSpPr>
          <p:spPr>
            <a:xfrm>
              <a:off x="5568687" y="4236101"/>
              <a:ext cx="348895" cy="46426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u</a:t>
              </a:r>
            </a:p>
          </p:txBody>
        </p:sp>
      </p:grpSp>
      <p:grpSp>
        <p:nvGrpSpPr>
          <p:cNvPr id="6061" name="Google Shape;6061;p31"/>
          <p:cNvGrpSpPr/>
          <p:nvPr/>
        </p:nvGrpSpPr>
        <p:grpSpPr>
          <a:xfrm>
            <a:off x="6409326" y="3930083"/>
            <a:ext cx="983623" cy="1076308"/>
            <a:chOff x="6409326" y="3930083"/>
            <a:chExt cx="983623" cy="1076308"/>
          </a:xfrm>
        </p:grpSpPr>
        <p:sp>
          <p:nvSpPr>
            <p:cNvPr id="6062" name="Google Shape;6062;p31"/>
            <p:cNvSpPr/>
            <p:nvPr/>
          </p:nvSpPr>
          <p:spPr>
            <a:xfrm>
              <a:off x="6409326" y="39300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3" name="Google Shape;6063;p31"/>
            <p:cNvSpPr/>
            <p:nvPr/>
          </p:nvSpPr>
          <p:spPr>
            <a:xfrm>
              <a:off x="6707462" y="4230813"/>
              <a:ext cx="387340" cy="47484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v</a:t>
              </a:r>
            </a:p>
          </p:txBody>
        </p:sp>
      </p:grpSp>
      <p:grpSp>
        <p:nvGrpSpPr>
          <p:cNvPr id="6064" name="Google Shape;6064;p31"/>
          <p:cNvGrpSpPr/>
          <p:nvPr/>
        </p:nvGrpSpPr>
        <p:grpSpPr>
          <a:xfrm>
            <a:off x="7588213" y="3930083"/>
            <a:ext cx="983623" cy="1076308"/>
            <a:chOff x="7588213" y="3930083"/>
            <a:chExt cx="983623" cy="1076308"/>
          </a:xfrm>
        </p:grpSpPr>
        <p:sp>
          <p:nvSpPr>
            <p:cNvPr id="6065" name="Google Shape;6065;p31"/>
            <p:cNvSpPr/>
            <p:nvPr/>
          </p:nvSpPr>
          <p:spPr>
            <a:xfrm>
              <a:off x="7588213" y="39300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6" name="Google Shape;6066;p31"/>
            <p:cNvSpPr/>
            <p:nvPr/>
          </p:nvSpPr>
          <p:spPr>
            <a:xfrm>
              <a:off x="7796962" y="4219751"/>
              <a:ext cx="566113" cy="496951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w</a:t>
              </a:r>
            </a:p>
          </p:txBody>
        </p:sp>
      </p:grpSp>
      <p:grpSp>
        <p:nvGrpSpPr>
          <p:cNvPr id="6067" name="Google Shape;6067;p31"/>
          <p:cNvGrpSpPr/>
          <p:nvPr/>
        </p:nvGrpSpPr>
        <p:grpSpPr>
          <a:xfrm>
            <a:off x="8688901" y="3930083"/>
            <a:ext cx="983623" cy="1076308"/>
            <a:chOff x="8688901" y="3930083"/>
            <a:chExt cx="983623" cy="1076308"/>
          </a:xfrm>
        </p:grpSpPr>
        <p:sp>
          <p:nvSpPr>
            <p:cNvPr id="6068" name="Google Shape;6068;p31"/>
            <p:cNvSpPr/>
            <p:nvPr/>
          </p:nvSpPr>
          <p:spPr>
            <a:xfrm>
              <a:off x="8688901" y="39300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9" name="Google Shape;6069;p31"/>
            <p:cNvSpPr/>
            <p:nvPr/>
          </p:nvSpPr>
          <p:spPr>
            <a:xfrm>
              <a:off x="9016837" y="4234176"/>
              <a:ext cx="327750" cy="46811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x</a:t>
              </a:r>
            </a:p>
          </p:txBody>
        </p:sp>
      </p:grpSp>
      <p:grpSp>
        <p:nvGrpSpPr>
          <p:cNvPr id="6070" name="Google Shape;6070;p31"/>
          <p:cNvGrpSpPr/>
          <p:nvPr/>
        </p:nvGrpSpPr>
        <p:grpSpPr>
          <a:xfrm>
            <a:off x="2893551" y="5128433"/>
            <a:ext cx="983623" cy="1076308"/>
            <a:chOff x="2893551" y="5128433"/>
            <a:chExt cx="983623" cy="1076308"/>
          </a:xfrm>
        </p:grpSpPr>
        <p:sp>
          <p:nvSpPr>
            <p:cNvPr id="6071" name="Google Shape;6071;p31"/>
            <p:cNvSpPr/>
            <p:nvPr/>
          </p:nvSpPr>
          <p:spPr>
            <a:xfrm>
              <a:off x="2893551" y="512843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2" name="Google Shape;6072;p31"/>
            <p:cNvSpPr/>
            <p:nvPr/>
          </p:nvSpPr>
          <p:spPr>
            <a:xfrm>
              <a:off x="3185925" y="5321988"/>
              <a:ext cx="398874" cy="68919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y</a:t>
              </a:r>
            </a:p>
          </p:txBody>
        </p:sp>
      </p:grpSp>
      <p:grpSp>
        <p:nvGrpSpPr>
          <p:cNvPr id="6073" name="Google Shape;6073;p31"/>
          <p:cNvGrpSpPr/>
          <p:nvPr/>
        </p:nvGrpSpPr>
        <p:grpSpPr>
          <a:xfrm>
            <a:off x="4096626" y="5081183"/>
            <a:ext cx="983623" cy="1076308"/>
            <a:chOff x="4096626" y="5081183"/>
            <a:chExt cx="983623" cy="1076308"/>
          </a:xfrm>
        </p:grpSpPr>
        <p:sp>
          <p:nvSpPr>
            <p:cNvPr id="6074" name="Google Shape;6074;p31"/>
            <p:cNvSpPr/>
            <p:nvPr/>
          </p:nvSpPr>
          <p:spPr>
            <a:xfrm>
              <a:off x="4096626" y="5081183"/>
              <a:ext cx="983623" cy="1076308"/>
            </a:xfrm>
            <a:custGeom>
              <a:avLst/>
              <a:gdLst/>
              <a:ahLst/>
              <a:cxnLst/>
              <a:rect l="l" t="t" r="r" b="b"/>
              <a:pathLst>
                <a:path w="2676525" h="2928728" extrusionOk="0">
                  <a:moveTo>
                    <a:pt x="1203008" y="20961"/>
                  </a:moveTo>
                  <a:lnTo>
                    <a:pt x="84773" y="646753"/>
                  </a:lnTo>
                  <a:cubicBezTo>
                    <a:pt x="32385" y="676281"/>
                    <a:pt x="0" y="731526"/>
                    <a:pt x="0" y="791533"/>
                  </a:cubicBezTo>
                  <a:lnTo>
                    <a:pt x="0" y="2089791"/>
                  </a:lnTo>
                  <a:cubicBezTo>
                    <a:pt x="0" y="2147894"/>
                    <a:pt x="30480" y="2202186"/>
                    <a:pt x="80963" y="2231714"/>
                  </a:cubicBezTo>
                  <a:lnTo>
                    <a:pt x="1202055" y="2905131"/>
                  </a:lnTo>
                  <a:cubicBezTo>
                    <a:pt x="1252538" y="2935611"/>
                    <a:pt x="1316355" y="2936563"/>
                    <a:pt x="1367790" y="2907988"/>
                  </a:cubicBezTo>
                  <a:lnTo>
                    <a:pt x="2590800" y="2231714"/>
                  </a:lnTo>
                  <a:cubicBezTo>
                    <a:pt x="2643188" y="2202186"/>
                    <a:pt x="2676525" y="2146941"/>
                    <a:pt x="2676525" y="2086934"/>
                  </a:cubicBezTo>
                  <a:lnTo>
                    <a:pt x="2676525" y="860114"/>
                  </a:lnTo>
                  <a:cubicBezTo>
                    <a:pt x="2676525" y="800106"/>
                    <a:pt x="2644140" y="744861"/>
                    <a:pt x="2592705" y="715333"/>
                  </a:cubicBezTo>
                  <a:lnTo>
                    <a:pt x="1364933" y="21913"/>
                  </a:lnTo>
                  <a:cubicBezTo>
                    <a:pt x="1314450" y="-6662"/>
                    <a:pt x="1253490" y="-7614"/>
                    <a:pt x="1203008" y="20961"/>
                  </a:cubicBezTo>
                  <a:close/>
                </a:path>
              </a:pathLst>
            </a:custGeom>
            <a:solidFill>
              <a:srgbClr val="E0A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5" name="Google Shape;6075;p31"/>
            <p:cNvSpPr/>
            <p:nvPr/>
          </p:nvSpPr>
          <p:spPr>
            <a:xfrm>
              <a:off x="4422162" y="5391526"/>
              <a:ext cx="332555" cy="455618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000000"/>
                  </a:solidFill>
                  <a:latin typeface="Dekko"/>
                </a:rPr>
                <a:t>z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0" name="Google Shape;6080;p32"/>
          <p:cNvSpPr txBox="1">
            <a:spLocks noGrp="1"/>
          </p:cNvSpPr>
          <p:nvPr>
            <p:ph type="title"/>
          </p:nvPr>
        </p:nvSpPr>
        <p:spPr>
          <a:xfrm>
            <a:off x="859825" y="2783600"/>
            <a:ext cx="7237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وام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081" name="Google Shape;6081;p32"/>
          <p:cNvSpPr txBox="1">
            <a:spLocks noGrp="1"/>
          </p:cNvSpPr>
          <p:nvPr>
            <p:ph type="body" idx="1"/>
          </p:nvPr>
        </p:nvSpPr>
        <p:spPr>
          <a:xfrm>
            <a:off x="859825" y="3955471"/>
            <a:ext cx="7237500" cy="257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sz="3200" dirty="0">
                <a:cs typeface="B Nazanin" panose="00000400000000000000" pitchFamily="2" charset="-78"/>
              </a:rPr>
              <a:t>الگوی ارائه: </a:t>
            </a:r>
            <a:r>
              <a:rPr lang="en-US" sz="3200" dirty="0" err="1">
                <a:cs typeface="B Nazanin" panose="00000400000000000000" pitchFamily="2" charset="-78"/>
              </a:rPr>
              <a:t>SlidesMania</a:t>
            </a:r>
            <a:endParaRPr lang="en-US" sz="3200" dirty="0">
              <a:cs typeface="B Nazanin" panose="00000400000000000000" pitchFamily="2" charset="-78"/>
            </a:endParaRPr>
          </a:p>
          <a:p>
            <a:pPr marL="0" lvl="0" indent="0" algn="r" rtl="1">
              <a:buNone/>
            </a:pPr>
            <a:r>
              <a:rPr lang="fa-IR" sz="3200" dirty="0">
                <a:cs typeface="B Nazanin" panose="00000400000000000000" pitchFamily="2" charset="-78"/>
              </a:rPr>
              <a:t>تصاویر: </a:t>
            </a:r>
            <a:r>
              <a:rPr lang="en-US" sz="3200" dirty="0" err="1">
                <a:cs typeface="B Nazanin" panose="00000400000000000000" pitchFamily="2" charset="-78"/>
              </a:rPr>
              <a:t>Unsplash</a:t>
            </a:r>
            <a:endParaRPr sz="3200" dirty="0">
              <a:cs typeface="B Nazanin" panose="00000400000000000000" pitchFamily="2" charset="-78"/>
            </a:endParaRPr>
          </a:p>
        </p:txBody>
      </p:sp>
      <p:grpSp>
        <p:nvGrpSpPr>
          <p:cNvPr id="6082" name="Google Shape;6082;p32"/>
          <p:cNvGrpSpPr/>
          <p:nvPr/>
        </p:nvGrpSpPr>
        <p:grpSpPr>
          <a:xfrm rot="370720">
            <a:off x="9928187" y="1346151"/>
            <a:ext cx="1713183" cy="1697815"/>
            <a:chOff x="2086991" y="460159"/>
            <a:chExt cx="5909894" cy="5705156"/>
          </a:xfrm>
        </p:grpSpPr>
        <p:sp>
          <p:nvSpPr>
            <p:cNvPr id="6083" name="Google Shape;6083;p32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grpSp>
          <p:nvGrpSpPr>
            <p:cNvPr id="6084" name="Google Shape;6084;p32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6085" name="Google Shape;6085;p32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6086" name="Google Shape;6086;p32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6087" name="Google Shape;6087;p32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6088" name="Google Shape;6088;p32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6089" name="Google Shape;6089;p32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6090" name="Google Shape;6090;p32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6091" name="Google Shape;6091;p32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6092" name="Google Shape;6092;p32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6093" name="Google Shape;6093;p32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6094" name="Google Shape;6094;p32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6095" name="Google Shape;6095;p32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6096" name="Google Shape;6096;p32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6097" name="Google Shape;6097;p32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5"/>
          <p:cNvSpPr txBox="1">
            <a:spLocks noGrp="1"/>
          </p:cNvSpPr>
          <p:nvPr>
            <p:ph type="title"/>
          </p:nvPr>
        </p:nvSpPr>
        <p:spPr>
          <a:xfrm>
            <a:off x="2959225" y="4208125"/>
            <a:ext cx="8859000" cy="138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این یک عنوان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98" name="Google Shape;998;p15"/>
          <p:cNvSpPr txBox="1">
            <a:spLocks noGrp="1"/>
          </p:cNvSpPr>
          <p:nvPr>
            <p:ph type="body" idx="1"/>
          </p:nvPr>
        </p:nvSpPr>
        <p:spPr>
          <a:xfrm>
            <a:off x="5474025" y="5058625"/>
            <a:ext cx="6344100" cy="138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fa-IR" dirty="0">
                <a:cs typeface="B Nazanin" panose="00000400000000000000" pitchFamily="2" charset="-78"/>
              </a:rPr>
              <a:t>قالب پاورپوینت پوست قابل ویرایش</a:t>
            </a:r>
          </a:p>
          <a:p>
            <a:pPr marL="0" lvl="0" indent="0">
              <a:buNone/>
            </a:pPr>
            <a:r>
              <a:rPr lang="fa-IR" dirty="0">
                <a:cs typeface="B Nazanin" panose="00000400000000000000" pitchFamily="2" charset="-78"/>
              </a:rPr>
              <a:t> می باشد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999" name="Google Shape;999;p15"/>
          <p:cNvPicPr preferRelativeResize="0"/>
          <p:nvPr/>
        </p:nvPicPr>
        <p:blipFill rotWithShape="1">
          <a:blip r:embed="rId3">
            <a:alphaModFix/>
          </a:blip>
          <a:srcRect l="10721" r="10729"/>
          <a:stretch/>
        </p:blipFill>
        <p:spPr>
          <a:xfrm>
            <a:off x="7997500" y="364250"/>
            <a:ext cx="3537300" cy="3005700"/>
          </a:xfrm>
          <a:prstGeom prst="hexagon">
            <a:avLst>
              <a:gd name="adj" fmla="val 27910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2" name="Google Shape;6102;p33"/>
          <p:cNvSpPr txBox="1">
            <a:spLocks noGrp="1"/>
          </p:cNvSpPr>
          <p:nvPr>
            <p:ph type="title"/>
          </p:nvPr>
        </p:nvSpPr>
        <p:spPr>
          <a:xfrm>
            <a:off x="3095325" y="440975"/>
            <a:ext cx="6039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کارت های خراش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103" name="Google Shape;6103;p33"/>
          <p:cNvSpPr txBox="1"/>
          <p:nvPr/>
        </p:nvSpPr>
        <p:spPr>
          <a:xfrm>
            <a:off x="1431125" y="18577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04" name="Google Shape;6104;p33"/>
          <p:cNvSpPr txBox="1"/>
          <p:nvPr/>
        </p:nvSpPr>
        <p:spPr>
          <a:xfrm>
            <a:off x="3441225" y="18577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05" name="Google Shape;6105;p33"/>
          <p:cNvSpPr txBox="1"/>
          <p:nvPr/>
        </p:nvSpPr>
        <p:spPr>
          <a:xfrm>
            <a:off x="5451325" y="18577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06" name="Google Shape;6106;p33"/>
          <p:cNvSpPr txBox="1"/>
          <p:nvPr/>
        </p:nvSpPr>
        <p:spPr>
          <a:xfrm>
            <a:off x="7461425" y="18577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07" name="Google Shape;6107;p33"/>
          <p:cNvSpPr txBox="1"/>
          <p:nvPr/>
        </p:nvSpPr>
        <p:spPr>
          <a:xfrm>
            <a:off x="9450375" y="18577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08" name="Google Shape;6108;p33"/>
          <p:cNvSpPr txBox="1"/>
          <p:nvPr/>
        </p:nvSpPr>
        <p:spPr>
          <a:xfrm>
            <a:off x="440525" y="35341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09" name="Google Shape;6109;p33"/>
          <p:cNvSpPr txBox="1"/>
          <p:nvPr/>
        </p:nvSpPr>
        <p:spPr>
          <a:xfrm>
            <a:off x="2450625" y="35341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10" name="Google Shape;6110;p33"/>
          <p:cNvSpPr txBox="1"/>
          <p:nvPr/>
        </p:nvSpPr>
        <p:spPr>
          <a:xfrm>
            <a:off x="4460725" y="35341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11" name="Google Shape;6111;p33"/>
          <p:cNvSpPr txBox="1"/>
          <p:nvPr/>
        </p:nvSpPr>
        <p:spPr>
          <a:xfrm>
            <a:off x="6470825" y="35341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12" name="Google Shape;6112;p33"/>
          <p:cNvSpPr txBox="1"/>
          <p:nvPr/>
        </p:nvSpPr>
        <p:spPr>
          <a:xfrm>
            <a:off x="8459775" y="35341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13" name="Google Shape;6113;p33"/>
          <p:cNvSpPr txBox="1"/>
          <p:nvPr/>
        </p:nvSpPr>
        <p:spPr>
          <a:xfrm>
            <a:off x="10517175" y="35341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14" name="Google Shape;6114;p33"/>
          <p:cNvSpPr txBox="1"/>
          <p:nvPr/>
        </p:nvSpPr>
        <p:spPr>
          <a:xfrm>
            <a:off x="1583525" y="52105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15" name="Google Shape;6115;p33"/>
          <p:cNvSpPr txBox="1"/>
          <p:nvPr/>
        </p:nvSpPr>
        <p:spPr>
          <a:xfrm>
            <a:off x="3593625" y="52105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16" name="Google Shape;6116;p33"/>
          <p:cNvSpPr txBox="1"/>
          <p:nvPr/>
        </p:nvSpPr>
        <p:spPr>
          <a:xfrm>
            <a:off x="5603725" y="52105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17" name="Google Shape;6117;p33"/>
          <p:cNvSpPr txBox="1"/>
          <p:nvPr/>
        </p:nvSpPr>
        <p:spPr>
          <a:xfrm>
            <a:off x="7613825" y="52105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18" name="Google Shape;6118;p33"/>
          <p:cNvSpPr txBox="1"/>
          <p:nvPr/>
        </p:nvSpPr>
        <p:spPr>
          <a:xfrm>
            <a:off x="9602775" y="5210500"/>
            <a:ext cx="12522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lvl="0" algn="ctr">
              <a:lnSpc>
                <a:spcPct val="80000"/>
              </a:lnSpc>
            </a:pPr>
            <a:r>
              <a:rPr lang="fa-IR" sz="1800" dirty="0">
                <a:latin typeface="Dekko"/>
                <a:ea typeface="Dekko"/>
                <a:cs typeface="B Nazanin" panose="00000400000000000000" pitchFamily="2" charset="-78"/>
                <a:sym typeface="Dekko"/>
              </a:rPr>
              <a:t>اینجا چیزی بنویس</a:t>
            </a:r>
            <a:endParaRPr sz="1800" dirty="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  <p:sp>
        <p:nvSpPr>
          <p:cNvPr id="6119" name="Google Shape;6119;p33"/>
          <p:cNvSpPr txBox="1"/>
          <p:nvPr/>
        </p:nvSpPr>
        <p:spPr>
          <a:xfrm>
            <a:off x="190275" y="6610200"/>
            <a:ext cx="80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ekko"/>
                <a:ea typeface="Dekko"/>
                <a:cs typeface="B Nazanin" panose="00000400000000000000" pitchFamily="2" charset="-78"/>
                <a:sym typeface="Dekko"/>
              </a:rPr>
              <a:t>Get a copy of the scratch-off Jamboard </a:t>
            </a:r>
            <a:r>
              <a:rPr lang="en" sz="1200" u="sng">
                <a:solidFill>
                  <a:schemeClr val="hlink"/>
                </a:solidFill>
                <a:latin typeface="Dekko"/>
                <a:ea typeface="Dekko"/>
                <a:cs typeface="B Nazanin" panose="00000400000000000000" pitchFamily="2" charset="-78"/>
                <a:sym typeface="Dekko"/>
                <a:hlinkClick r:id="rId3"/>
              </a:rPr>
              <a:t>here</a:t>
            </a:r>
            <a:r>
              <a:rPr lang="en" sz="1200">
                <a:latin typeface="Dekko"/>
                <a:ea typeface="Dekko"/>
                <a:cs typeface="B Nazanin" panose="00000400000000000000" pitchFamily="2" charset="-78"/>
                <a:sym typeface="Dekko"/>
              </a:rPr>
              <a:t> - Remove this textbox before downloading this slide as JPEG.</a:t>
            </a:r>
            <a:endParaRPr sz="1200">
              <a:latin typeface="Dekko"/>
              <a:ea typeface="Dekko"/>
              <a:cs typeface="B Nazanin" panose="00000400000000000000" pitchFamily="2" charset="-78"/>
              <a:sym typeface="Dekk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5">
            <a:extLst>
              <a:ext uri="{FF2B5EF4-FFF2-40B4-BE49-F238E27FC236}">
                <a16:creationId xmlns:a16="http://schemas.microsoft.com/office/drawing/2014/main" id="{9A6CE1B5-0D0A-BE9F-0000-F71CA766EEA8}"/>
              </a:ext>
            </a:extLst>
          </p:cNvPr>
          <p:cNvSpPr/>
          <p:nvPr/>
        </p:nvSpPr>
        <p:spPr>
          <a:xfrm>
            <a:off x="4370356" y="149215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Isosceles Triangle 51">
            <a:extLst>
              <a:ext uri="{FF2B5EF4-FFF2-40B4-BE49-F238E27FC236}">
                <a16:creationId xmlns:a16="http://schemas.microsoft.com/office/drawing/2014/main" id="{DABD84CB-8628-649E-FB16-5849C542EC5B}"/>
              </a:ext>
            </a:extLst>
          </p:cNvPr>
          <p:cNvSpPr/>
          <p:nvPr/>
        </p:nvSpPr>
        <p:spPr>
          <a:xfrm>
            <a:off x="3531608" y="156268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Isosceles Triangle 57">
            <a:extLst>
              <a:ext uri="{FF2B5EF4-FFF2-40B4-BE49-F238E27FC236}">
                <a16:creationId xmlns:a16="http://schemas.microsoft.com/office/drawing/2014/main" id="{437FF429-B588-20D4-F9FD-F8894FB424AE}"/>
              </a:ext>
            </a:extLst>
          </p:cNvPr>
          <p:cNvSpPr/>
          <p:nvPr/>
        </p:nvSpPr>
        <p:spPr>
          <a:xfrm>
            <a:off x="4372439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B11F00-9BE4-A9BC-9645-3B76CC9AECA1}"/>
              </a:ext>
            </a:extLst>
          </p:cNvPr>
          <p:cNvSpPr/>
          <p:nvPr/>
        </p:nvSpPr>
        <p:spPr>
          <a:xfrm rot="18900010">
            <a:off x="7844020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Parallelogram 15">
            <a:extLst>
              <a:ext uri="{FF2B5EF4-FFF2-40B4-BE49-F238E27FC236}">
                <a16:creationId xmlns:a16="http://schemas.microsoft.com/office/drawing/2014/main" id="{E4D7EA48-C685-2270-2192-4891EBFEE8FA}"/>
              </a:ext>
            </a:extLst>
          </p:cNvPr>
          <p:cNvSpPr/>
          <p:nvPr/>
        </p:nvSpPr>
        <p:spPr>
          <a:xfrm flipH="1">
            <a:off x="3525315" y="464190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72887135-E927-FE31-3FD5-15340347480F}"/>
              </a:ext>
            </a:extLst>
          </p:cNvPr>
          <p:cNvSpPr/>
          <p:nvPr/>
        </p:nvSpPr>
        <p:spPr>
          <a:xfrm>
            <a:off x="6003692" y="364250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A2E71325-41F8-1FF2-D3C5-F7769DB6D705}"/>
              </a:ext>
            </a:extLst>
          </p:cNvPr>
          <p:cNvSpPr/>
          <p:nvPr/>
        </p:nvSpPr>
        <p:spPr>
          <a:xfrm>
            <a:off x="9321989" y="360058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5BAF85F6-3D31-6526-0304-B880AC782EEB}"/>
              </a:ext>
            </a:extLst>
          </p:cNvPr>
          <p:cNvSpPr/>
          <p:nvPr/>
        </p:nvSpPr>
        <p:spPr>
          <a:xfrm>
            <a:off x="5209117" y="151872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79E54623-D22E-E8C7-1215-3EB42BF8092F}"/>
              </a:ext>
            </a:extLst>
          </p:cNvPr>
          <p:cNvSpPr/>
          <p:nvPr/>
        </p:nvSpPr>
        <p:spPr>
          <a:xfrm rot="5400013">
            <a:off x="5995975" y="151872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Pie 24">
            <a:extLst>
              <a:ext uri="{FF2B5EF4-FFF2-40B4-BE49-F238E27FC236}">
                <a16:creationId xmlns:a16="http://schemas.microsoft.com/office/drawing/2014/main" id="{AFF96E78-335A-9DC2-9465-A20BA9F23016}"/>
              </a:ext>
            </a:extLst>
          </p:cNvPr>
          <p:cNvSpPr/>
          <p:nvPr/>
        </p:nvSpPr>
        <p:spPr>
          <a:xfrm>
            <a:off x="5068226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50C47F8B-603C-7794-9079-D1FDF9923103}"/>
              </a:ext>
            </a:extLst>
          </p:cNvPr>
          <p:cNvSpPr/>
          <p:nvPr/>
        </p:nvSpPr>
        <p:spPr>
          <a:xfrm rot="16200004">
            <a:off x="6783639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Block Arc 41">
            <a:extLst>
              <a:ext uri="{FF2B5EF4-FFF2-40B4-BE49-F238E27FC236}">
                <a16:creationId xmlns:a16="http://schemas.microsoft.com/office/drawing/2014/main" id="{684668D1-8540-F19D-91AB-DED72417B501}"/>
              </a:ext>
            </a:extLst>
          </p:cNvPr>
          <p:cNvSpPr/>
          <p:nvPr/>
        </p:nvSpPr>
        <p:spPr>
          <a:xfrm>
            <a:off x="7666841" y="142430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Right Triangle 17">
            <a:extLst>
              <a:ext uri="{FF2B5EF4-FFF2-40B4-BE49-F238E27FC236}">
                <a16:creationId xmlns:a16="http://schemas.microsoft.com/office/drawing/2014/main" id="{A4C3E348-C797-DDEC-8C94-EFC4E2A8F821}"/>
              </a:ext>
            </a:extLst>
          </p:cNvPr>
          <p:cNvSpPr/>
          <p:nvPr/>
        </p:nvSpPr>
        <p:spPr>
          <a:xfrm>
            <a:off x="5964033" y="460095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Oval 66">
            <a:extLst>
              <a:ext uri="{FF2B5EF4-FFF2-40B4-BE49-F238E27FC236}">
                <a16:creationId xmlns:a16="http://schemas.microsoft.com/office/drawing/2014/main" id="{7E352AEE-4875-E003-4D30-D18360D576CE}"/>
              </a:ext>
            </a:extLst>
          </p:cNvPr>
          <p:cNvSpPr/>
          <p:nvPr/>
        </p:nvSpPr>
        <p:spPr>
          <a:xfrm rot="20700014">
            <a:off x="4395813" y="363421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C5C5AAB1-0919-C223-2C59-1C85DCB76FA0}"/>
              </a:ext>
            </a:extLst>
          </p:cNvPr>
          <p:cNvSpPr/>
          <p:nvPr/>
        </p:nvSpPr>
        <p:spPr>
          <a:xfrm>
            <a:off x="2659463" y="354525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Frame 17">
            <a:extLst>
              <a:ext uri="{FF2B5EF4-FFF2-40B4-BE49-F238E27FC236}">
                <a16:creationId xmlns:a16="http://schemas.microsoft.com/office/drawing/2014/main" id="{297C388B-AAC7-1398-238E-77E0BCCA57C9}"/>
              </a:ext>
            </a:extLst>
          </p:cNvPr>
          <p:cNvSpPr/>
          <p:nvPr/>
        </p:nvSpPr>
        <p:spPr>
          <a:xfrm>
            <a:off x="2634530" y="4613428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46D280FD-DEE6-0A3C-D5D8-1341A8C2B1D4}"/>
              </a:ext>
            </a:extLst>
          </p:cNvPr>
          <p:cNvSpPr/>
          <p:nvPr/>
        </p:nvSpPr>
        <p:spPr>
          <a:xfrm rot="18805987">
            <a:off x="8384988" y="1539357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ectangle 130">
            <a:extLst>
              <a:ext uri="{FF2B5EF4-FFF2-40B4-BE49-F238E27FC236}">
                <a16:creationId xmlns:a16="http://schemas.microsoft.com/office/drawing/2014/main" id="{DE88A0D8-DCF4-A6F2-27A4-B3FE4083FCBF}"/>
              </a:ext>
            </a:extLst>
          </p:cNvPr>
          <p:cNvSpPr/>
          <p:nvPr/>
        </p:nvSpPr>
        <p:spPr>
          <a:xfrm>
            <a:off x="9191107" y="153942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BFCB05F8-F21E-184F-AF08-386A06A83540}"/>
              </a:ext>
            </a:extLst>
          </p:cNvPr>
          <p:cNvSpPr/>
          <p:nvPr/>
        </p:nvSpPr>
        <p:spPr>
          <a:xfrm>
            <a:off x="762176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Right Triangle 17">
            <a:extLst>
              <a:ext uri="{FF2B5EF4-FFF2-40B4-BE49-F238E27FC236}">
                <a16:creationId xmlns:a16="http://schemas.microsoft.com/office/drawing/2014/main" id="{F819C4BC-E0AC-E2AC-0D08-770E4173FF15}"/>
              </a:ext>
            </a:extLst>
          </p:cNvPr>
          <p:cNvSpPr/>
          <p:nvPr/>
        </p:nvSpPr>
        <p:spPr>
          <a:xfrm>
            <a:off x="674672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5" name="Right Triangle 17">
            <a:extLst>
              <a:ext uri="{FF2B5EF4-FFF2-40B4-BE49-F238E27FC236}">
                <a16:creationId xmlns:a16="http://schemas.microsoft.com/office/drawing/2014/main" id="{84B224E6-FB0D-B882-DCD7-E35D2BD7D547}"/>
              </a:ext>
            </a:extLst>
          </p:cNvPr>
          <p:cNvSpPr/>
          <p:nvPr/>
        </p:nvSpPr>
        <p:spPr>
          <a:xfrm>
            <a:off x="8496800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6" name="Oval 44">
            <a:extLst>
              <a:ext uri="{FF2B5EF4-FFF2-40B4-BE49-F238E27FC236}">
                <a16:creationId xmlns:a16="http://schemas.microsoft.com/office/drawing/2014/main" id="{B2D052B6-612C-D2C3-661E-4FFD49BC9BE0}"/>
              </a:ext>
            </a:extLst>
          </p:cNvPr>
          <p:cNvSpPr/>
          <p:nvPr/>
        </p:nvSpPr>
        <p:spPr>
          <a:xfrm>
            <a:off x="937184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7" name="Google Shape;6000;p67">
            <a:extLst>
              <a:ext uri="{FF2B5EF4-FFF2-40B4-BE49-F238E27FC236}">
                <a16:creationId xmlns:a16="http://schemas.microsoft.com/office/drawing/2014/main" id="{35C0EF97-5C22-B1C4-0DFF-DC19352C35EB}"/>
              </a:ext>
            </a:extLst>
          </p:cNvPr>
          <p:cNvSpPr/>
          <p:nvPr/>
        </p:nvSpPr>
        <p:spPr>
          <a:xfrm>
            <a:off x="2609478" y="147877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5"/>
              </a:solidFill>
              <a:cs typeface="B Nazanin" panose="00000700000000000000" pitchFamily="2" charset="-78"/>
            </a:endParaRPr>
          </a:p>
        </p:txBody>
      </p:sp>
      <p:grpSp>
        <p:nvGrpSpPr>
          <p:cNvPr id="28" name="Google Shape;6029;p67">
            <a:extLst>
              <a:ext uri="{FF2B5EF4-FFF2-40B4-BE49-F238E27FC236}">
                <a16:creationId xmlns:a16="http://schemas.microsoft.com/office/drawing/2014/main" id="{D1C4AFD4-C760-A000-139A-8619A6D16461}"/>
              </a:ext>
            </a:extLst>
          </p:cNvPr>
          <p:cNvGrpSpPr/>
          <p:nvPr/>
        </p:nvGrpSpPr>
        <p:grpSpPr>
          <a:xfrm>
            <a:off x="7626093" y="5419906"/>
            <a:ext cx="404152" cy="560233"/>
            <a:chOff x="7025856" y="4064928"/>
            <a:chExt cx="303114" cy="420175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29" name="Google Shape;6030;p67">
              <a:extLst>
                <a:ext uri="{FF2B5EF4-FFF2-40B4-BE49-F238E27FC236}">
                  <a16:creationId xmlns:a16="http://schemas.microsoft.com/office/drawing/2014/main" id="{231BD63B-928B-C9A6-FC93-D81EC44F6737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6031;p67">
              <a:extLst>
                <a:ext uri="{FF2B5EF4-FFF2-40B4-BE49-F238E27FC236}">
                  <a16:creationId xmlns:a16="http://schemas.microsoft.com/office/drawing/2014/main" id="{9DAE185B-155C-E343-F8EA-88EAC9BA7121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032;p67">
              <a:extLst>
                <a:ext uri="{FF2B5EF4-FFF2-40B4-BE49-F238E27FC236}">
                  <a16:creationId xmlns:a16="http://schemas.microsoft.com/office/drawing/2014/main" id="{079A5020-4A68-8048-064E-896EB92659B9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33;p67">
              <a:extLst>
                <a:ext uri="{FF2B5EF4-FFF2-40B4-BE49-F238E27FC236}">
                  <a16:creationId xmlns:a16="http://schemas.microsoft.com/office/drawing/2014/main" id="{4E3F863B-C64C-270D-F197-7E029B75D004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6066;p67">
            <a:extLst>
              <a:ext uri="{FF2B5EF4-FFF2-40B4-BE49-F238E27FC236}">
                <a16:creationId xmlns:a16="http://schemas.microsoft.com/office/drawing/2014/main" id="{2ED5612D-E573-27C7-622C-3C081778D97A}"/>
              </a:ext>
            </a:extLst>
          </p:cNvPr>
          <p:cNvGrpSpPr/>
          <p:nvPr/>
        </p:nvGrpSpPr>
        <p:grpSpPr>
          <a:xfrm>
            <a:off x="2572083" y="2400900"/>
            <a:ext cx="644200" cy="641017"/>
            <a:chOff x="3235348" y="1800673"/>
            <a:chExt cx="483150" cy="480763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34" name="Google Shape;6067;p67">
              <a:extLst>
                <a:ext uri="{FF2B5EF4-FFF2-40B4-BE49-F238E27FC236}">
                  <a16:creationId xmlns:a16="http://schemas.microsoft.com/office/drawing/2014/main" id="{DE44CE22-6921-9D99-F27F-C37430C0A712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068;p67">
              <a:extLst>
                <a:ext uri="{FF2B5EF4-FFF2-40B4-BE49-F238E27FC236}">
                  <a16:creationId xmlns:a16="http://schemas.microsoft.com/office/drawing/2014/main" id="{1CA2FFD8-8039-CF31-707C-663F7FC0FD68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5976;p67">
            <a:extLst>
              <a:ext uri="{FF2B5EF4-FFF2-40B4-BE49-F238E27FC236}">
                <a16:creationId xmlns:a16="http://schemas.microsoft.com/office/drawing/2014/main" id="{FB32ACDD-529E-EEDA-3CEA-14670AE117BD}"/>
              </a:ext>
            </a:extLst>
          </p:cNvPr>
          <p:cNvGrpSpPr/>
          <p:nvPr/>
        </p:nvGrpSpPr>
        <p:grpSpPr>
          <a:xfrm>
            <a:off x="2658171" y="5618927"/>
            <a:ext cx="495396" cy="442068"/>
            <a:chOff x="3299914" y="4214195"/>
            <a:chExt cx="371547" cy="331551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37" name="Google Shape;5977;p67">
              <a:extLst>
                <a:ext uri="{FF2B5EF4-FFF2-40B4-BE49-F238E27FC236}">
                  <a16:creationId xmlns:a16="http://schemas.microsoft.com/office/drawing/2014/main" id="{C8DB1C56-12EB-E213-C5F6-7131BE221B47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5978;p67">
              <a:extLst>
                <a:ext uri="{FF2B5EF4-FFF2-40B4-BE49-F238E27FC236}">
                  <a16:creationId xmlns:a16="http://schemas.microsoft.com/office/drawing/2014/main" id="{63D410F5-CA99-1442-93E8-E58648224F88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79;p67">
              <a:extLst>
                <a:ext uri="{FF2B5EF4-FFF2-40B4-BE49-F238E27FC236}">
                  <a16:creationId xmlns:a16="http://schemas.microsoft.com/office/drawing/2014/main" id="{F1E1F1B7-4FE5-A9C2-BA34-B9BA004CE425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0" name="Google Shape;5989;p67">
            <a:extLst>
              <a:ext uri="{FF2B5EF4-FFF2-40B4-BE49-F238E27FC236}">
                <a16:creationId xmlns:a16="http://schemas.microsoft.com/office/drawing/2014/main" id="{7DBA57DE-04E9-D1AF-2B22-0A831728C0B0}"/>
              </a:ext>
            </a:extLst>
          </p:cNvPr>
          <p:cNvGrpSpPr/>
          <p:nvPr/>
        </p:nvGrpSpPr>
        <p:grpSpPr>
          <a:xfrm>
            <a:off x="6690991" y="5501969"/>
            <a:ext cx="496544" cy="485827"/>
            <a:chOff x="6324529" y="4126476"/>
            <a:chExt cx="372408" cy="364370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41" name="Google Shape;5990;p67">
              <a:extLst>
                <a:ext uri="{FF2B5EF4-FFF2-40B4-BE49-F238E27FC236}">
                  <a16:creationId xmlns:a16="http://schemas.microsoft.com/office/drawing/2014/main" id="{E6608D87-ABC8-8F1B-41E0-916CDDAB82EE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5991;p67">
              <a:extLst>
                <a:ext uri="{FF2B5EF4-FFF2-40B4-BE49-F238E27FC236}">
                  <a16:creationId xmlns:a16="http://schemas.microsoft.com/office/drawing/2014/main" id="{FE1D3391-82CA-2C94-46DD-D0589A709DA0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5992;p67">
              <a:extLst>
                <a:ext uri="{FF2B5EF4-FFF2-40B4-BE49-F238E27FC236}">
                  <a16:creationId xmlns:a16="http://schemas.microsoft.com/office/drawing/2014/main" id="{3A0D8BC0-650E-5F71-E9D3-B9940F4F446C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07;p67">
            <a:extLst>
              <a:ext uri="{FF2B5EF4-FFF2-40B4-BE49-F238E27FC236}">
                <a16:creationId xmlns:a16="http://schemas.microsoft.com/office/drawing/2014/main" id="{040D407A-B00C-7A94-A81C-9BB294827ECE}"/>
              </a:ext>
            </a:extLst>
          </p:cNvPr>
          <p:cNvGrpSpPr/>
          <p:nvPr/>
        </p:nvGrpSpPr>
        <p:grpSpPr>
          <a:xfrm>
            <a:off x="3543847" y="5542729"/>
            <a:ext cx="469684" cy="475695"/>
            <a:chOff x="3964170" y="4157045"/>
            <a:chExt cx="352263" cy="356771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45" name="Google Shape;6008;p67">
              <a:extLst>
                <a:ext uri="{FF2B5EF4-FFF2-40B4-BE49-F238E27FC236}">
                  <a16:creationId xmlns:a16="http://schemas.microsoft.com/office/drawing/2014/main" id="{41E96B23-17E3-3720-200D-0D091D5BE3B9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09;p67">
              <a:extLst>
                <a:ext uri="{FF2B5EF4-FFF2-40B4-BE49-F238E27FC236}">
                  <a16:creationId xmlns:a16="http://schemas.microsoft.com/office/drawing/2014/main" id="{B293C8F6-97E1-117B-D73B-BFCAE1EA79B8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7" name="Google Shape;6018;p67">
            <a:extLst>
              <a:ext uri="{FF2B5EF4-FFF2-40B4-BE49-F238E27FC236}">
                <a16:creationId xmlns:a16="http://schemas.microsoft.com/office/drawing/2014/main" id="{96969D5F-75C1-36AF-96A1-026AE30D5D92}"/>
              </a:ext>
            </a:extLst>
          </p:cNvPr>
          <p:cNvGrpSpPr/>
          <p:nvPr/>
        </p:nvGrpSpPr>
        <p:grpSpPr>
          <a:xfrm>
            <a:off x="8479521" y="5564686"/>
            <a:ext cx="486936" cy="443569"/>
            <a:chOff x="7665927" y="4173513"/>
            <a:chExt cx="365202" cy="332677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48" name="Google Shape;6019;p67">
              <a:extLst>
                <a:ext uri="{FF2B5EF4-FFF2-40B4-BE49-F238E27FC236}">
                  <a16:creationId xmlns:a16="http://schemas.microsoft.com/office/drawing/2014/main" id="{BE35F3F9-705F-D65C-3FCE-DA394B832410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0;p67">
              <a:extLst>
                <a:ext uri="{FF2B5EF4-FFF2-40B4-BE49-F238E27FC236}">
                  <a16:creationId xmlns:a16="http://schemas.microsoft.com/office/drawing/2014/main" id="{1233B73B-9245-4714-8F13-524EFEEAC6ED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1;p67">
              <a:extLst>
                <a:ext uri="{FF2B5EF4-FFF2-40B4-BE49-F238E27FC236}">
                  <a16:creationId xmlns:a16="http://schemas.microsoft.com/office/drawing/2014/main" id="{71E9EA52-3715-D4A4-B868-1B7D4BA80410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2;p67">
              <a:extLst>
                <a:ext uri="{FF2B5EF4-FFF2-40B4-BE49-F238E27FC236}">
                  <a16:creationId xmlns:a16="http://schemas.microsoft.com/office/drawing/2014/main" id="{044EFA39-E2BF-A78A-2EED-2E65DBE3AA72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023;p67">
              <a:extLst>
                <a:ext uri="{FF2B5EF4-FFF2-40B4-BE49-F238E27FC236}">
                  <a16:creationId xmlns:a16="http://schemas.microsoft.com/office/drawing/2014/main" id="{F40D9EF5-F92B-33FE-9C92-B767395BBEAC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024;p67">
              <a:extLst>
                <a:ext uri="{FF2B5EF4-FFF2-40B4-BE49-F238E27FC236}">
                  <a16:creationId xmlns:a16="http://schemas.microsoft.com/office/drawing/2014/main" id="{789F3B95-6713-77EB-9AAF-79B60C7F7DB7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025;p67">
              <a:extLst>
                <a:ext uri="{FF2B5EF4-FFF2-40B4-BE49-F238E27FC236}">
                  <a16:creationId xmlns:a16="http://schemas.microsoft.com/office/drawing/2014/main" id="{21C92743-41BC-BA48-C4B6-910428DDAE2C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5" name="Google Shape;6043;p67">
            <a:extLst>
              <a:ext uri="{FF2B5EF4-FFF2-40B4-BE49-F238E27FC236}">
                <a16:creationId xmlns:a16="http://schemas.microsoft.com/office/drawing/2014/main" id="{33DFB81E-B5B4-2D4B-418A-C815A54DDBEC}"/>
              </a:ext>
            </a:extLst>
          </p:cNvPr>
          <p:cNvSpPr/>
          <p:nvPr/>
        </p:nvSpPr>
        <p:spPr>
          <a:xfrm>
            <a:off x="4335755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5"/>
              </a:solidFill>
              <a:cs typeface="B Nazanin" panose="00000700000000000000" pitchFamily="2" charset="-78"/>
            </a:endParaRPr>
          </a:p>
        </p:txBody>
      </p:sp>
      <p:grpSp>
        <p:nvGrpSpPr>
          <p:cNvPr id="56" name="Google Shape;6052;p67">
            <a:extLst>
              <a:ext uri="{FF2B5EF4-FFF2-40B4-BE49-F238E27FC236}">
                <a16:creationId xmlns:a16="http://schemas.microsoft.com/office/drawing/2014/main" id="{5351AA4C-A6E7-B83E-5DA9-02BD64C65980}"/>
              </a:ext>
            </a:extLst>
          </p:cNvPr>
          <p:cNvGrpSpPr/>
          <p:nvPr/>
        </p:nvGrpSpPr>
        <p:grpSpPr>
          <a:xfrm>
            <a:off x="9363552" y="5521087"/>
            <a:ext cx="476109" cy="484535"/>
            <a:chOff x="8328949" y="4140814"/>
            <a:chExt cx="357082" cy="363401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57" name="Google Shape;6053;p67">
              <a:extLst>
                <a:ext uri="{FF2B5EF4-FFF2-40B4-BE49-F238E27FC236}">
                  <a16:creationId xmlns:a16="http://schemas.microsoft.com/office/drawing/2014/main" id="{875E93A0-9062-11AC-CFE8-6B5662AB0F78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8" name="Google Shape;6054;p67">
              <a:extLst>
                <a:ext uri="{FF2B5EF4-FFF2-40B4-BE49-F238E27FC236}">
                  <a16:creationId xmlns:a16="http://schemas.microsoft.com/office/drawing/2014/main" id="{78CB14E0-6FB2-8C76-2112-6215121952C9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55;p67">
              <a:extLst>
                <a:ext uri="{FF2B5EF4-FFF2-40B4-BE49-F238E27FC236}">
                  <a16:creationId xmlns:a16="http://schemas.microsoft.com/office/drawing/2014/main" id="{572872D8-9D80-49E3-001D-F44265EFD026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0" name="Google Shape;6078;p67">
            <a:extLst>
              <a:ext uri="{FF2B5EF4-FFF2-40B4-BE49-F238E27FC236}">
                <a16:creationId xmlns:a16="http://schemas.microsoft.com/office/drawing/2014/main" id="{BC0D2746-C3B1-8D03-35A9-556CD7B7B8CA}"/>
              </a:ext>
            </a:extLst>
          </p:cNvPr>
          <p:cNvGrpSpPr/>
          <p:nvPr/>
        </p:nvGrpSpPr>
        <p:grpSpPr>
          <a:xfrm>
            <a:off x="5093291" y="5544800"/>
            <a:ext cx="486936" cy="484533"/>
            <a:chOff x="5126254" y="4158599"/>
            <a:chExt cx="365202" cy="363400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61" name="Google Shape;6079;p67">
              <a:extLst>
                <a:ext uri="{FF2B5EF4-FFF2-40B4-BE49-F238E27FC236}">
                  <a16:creationId xmlns:a16="http://schemas.microsoft.com/office/drawing/2014/main" id="{2F57A0B3-32C9-5802-7A90-07FD02EEE93C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080;p67">
              <a:extLst>
                <a:ext uri="{FF2B5EF4-FFF2-40B4-BE49-F238E27FC236}">
                  <a16:creationId xmlns:a16="http://schemas.microsoft.com/office/drawing/2014/main" id="{08143AB3-0CE0-8FDD-2FB1-FC6C6F3C2B30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081;p67">
              <a:extLst>
                <a:ext uri="{FF2B5EF4-FFF2-40B4-BE49-F238E27FC236}">
                  <a16:creationId xmlns:a16="http://schemas.microsoft.com/office/drawing/2014/main" id="{34B88DEA-6127-97A0-1F26-5DD9126DE7AA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082;p67">
              <a:extLst>
                <a:ext uri="{FF2B5EF4-FFF2-40B4-BE49-F238E27FC236}">
                  <a16:creationId xmlns:a16="http://schemas.microsoft.com/office/drawing/2014/main" id="{30307831-9572-0A26-9180-F9110B754252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6110;p67">
            <a:extLst>
              <a:ext uri="{FF2B5EF4-FFF2-40B4-BE49-F238E27FC236}">
                <a16:creationId xmlns:a16="http://schemas.microsoft.com/office/drawing/2014/main" id="{352A7A64-5411-6F2D-30F6-8BFE19CA4E22}"/>
              </a:ext>
            </a:extLst>
          </p:cNvPr>
          <p:cNvGrpSpPr/>
          <p:nvPr/>
        </p:nvGrpSpPr>
        <p:grpSpPr>
          <a:xfrm>
            <a:off x="5902341" y="5591324"/>
            <a:ext cx="483339" cy="378488"/>
            <a:chOff x="5733041" y="4193493"/>
            <a:chExt cx="362504" cy="283866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66" name="Google Shape;6111;p67">
              <a:extLst>
                <a:ext uri="{FF2B5EF4-FFF2-40B4-BE49-F238E27FC236}">
                  <a16:creationId xmlns:a16="http://schemas.microsoft.com/office/drawing/2014/main" id="{2B82D6A4-B15E-89D4-F81F-88025FD48FD0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112;p67">
              <a:extLst>
                <a:ext uri="{FF2B5EF4-FFF2-40B4-BE49-F238E27FC236}">
                  <a16:creationId xmlns:a16="http://schemas.microsoft.com/office/drawing/2014/main" id="{EB73DC89-C82B-A4D4-4C10-9C1ECB9846BD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8" name="Google Shape;5972;p67">
            <a:extLst>
              <a:ext uri="{FF2B5EF4-FFF2-40B4-BE49-F238E27FC236}">
                <a16:creationId xmlns:a16="http://schemas.microsoft.com/office/drawing/2014/main" id="{E5351301-4999-AEF0-97E7-07C8D38233A3}"/>
              </a:ext>
            </a:extLst>
          </p:cNvPr>
          <p:cNvGrpSpPr/>
          <p:nvPr/>
        </p:nvGrpSpPr>
        <p:grpSpPr>
          <a:xfrm>
            <a:off x="3489776" y="2522329"/>
            <a:ext cx="480669" cy="552955"/>
            <a:chOff x="3923617" y="1891747"/>
            <a:chExt cx="360502" cy="414716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69" name="Google Shape;5973;p67">
              <a:extLst>
                <a:ext uri="{FF2B5EF4-FFF2-40B4-BE49-F238E27FC236}">
                  <a16:creationId xmlns:a16="http://schemas.microsoft.com/office/drawing/2014/main" id="{80980A01-5E53-A308-C562-054E73850DFE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5974;p67">
              <a:extLst>
                <a:ext uri="{FF2B5EF4-FFF2-40B4-BE49-F238E27FC236}">
                  <a16:creationId xmlns:a16="http://schemas.microsoft.com/office/drawing/2014/main" id="{C32D4A8A-080A-8E75-F4AB-509CCFA68724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75;p67">
              <a:extLst>
                <a:ext uri="{FF2B5EF4-FFF2-40B4-BE49-F238E27FC236}">
                  <a16:creationId xmlns:a16="http://schemas.microsoft.com/office/drawing/2014/main" id="{4C4FD03B-260B-3AD8-F2F1-A232B7CECD6E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5984;p67">
            <a:extLst>
              <a:ext uri="{FF2B5EF4-FFF2-40B4-BE49-F238E27FC236}">
                <a16:creationId xmlns:a16="http://schemas.microsoft.com/office/drawing/2014/main" id="{8DC67768-4AC3-34CA-D0BE-86AB93F8DAA7}"/>
              </a:ext>
            </a:extLst>
          </p:cNvPr>
          <p:cNvGrpSpPr/>
          <p:nvPr/>
        </p:nvGrpSpPr>
        <p:grpSpPr>
          <a:xfrm>
            <a:off x="7582924" y="2518245"/>
            <a:ext cx="554833" cy="553467"/>
            <a:chOff x="6993477" y="1888684"/>
            <a:chExt cx="416125" cy="415100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73" name="Google Shape;5985;p67">
              <a:extLst>
                <a:ext uri="{FF2B5EF4-FFF2-40B4-BE49-F238E27FC236}">
                  <a16:creationId xmlns:a16="http://schemas.microsoft.com/office/drawing/2014/main" id="{BE05445D-9EBF-15B1-5815-A67E701740E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5986;p67">
              <a:extLst>
                <a:ext uri="{FF2B5EF4-FFF2-40B4-BE49-F238E27FC236}">
                  <a16:creationId xmlns:a16="http://schemas.microsoft.com/office/drawing/2014/main" id="{B6D229CC-ED22-7D0A-7A5F-0C5581DE6347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5987;p67">
              <a:extLst>
                <a:ext uri="{FF2B5EF4-FFF2-40B4-BE49-F238E27FC236}">
                  <a16:creationId xmlns:a16="http://schemas.microsoft.com/office/drawing/2014/main" id="{5FE34CCF-2A7C-C6FC-2983-9291F6BB25EB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5988;p67">
              <a:extLst>
                <a:ext uri="{FF2B5EF4-FFF2-40B4-BE49-F238E27FC236}">
                  <a16:creationId xmlns:a16="http://schemas.microsoft.com/office/drawing/2014/main" id="{06D9AA8F-C4A6-4118-2335-C5D09A40D790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002;p67">
            <a:extLst>
              <a:ext uri="{FF2B5EF4-FFF2-40B4-BE49-F238E27FC236}">
                <a16:creationId xmlns:a16="http://schemas.microsoft.com/office/drawing/2014/main" id="{11BD290F-617E-6330-DF41-A1F27D70D150}"/>
              </a:ext>
            </a:extLst>
          </p:cNvPr>
          <p:cNvGrpSpPr/>
          <p:nvPr/>
        </p:nvGrpSpPr>
        <p:grpSpPr>
          <a:xfrm>
            <a:off x="4351372" y="2522329"/>
            <a:ext cx="640957" cy="553467"/>
            <a:chOff x="4569814" y="1891747"/>
            <a:chExt cx="480718" cy="415100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78" name="Google Shape;6003;p67">
              <a:extLst>
                <a:ext uri="{FF2B5EF4-FFF2-40B4-BE49-F238E27FC236}">
                  <a16:creationId xmlns:a16="http://schemas.microsoft.com/office/drawing/2014/main" id="{22265176-20F9-6D9E-2FF1-51797977D491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004;p67">
              <a:extLst>
                <a:ext uri="{FF2B5EF4-FFF2-40B4-BE49-F238E27FC236}">
                  <a16:creationId xmlns:a16="http://schemas.microsoft.com/office/drawing/2014/main" id="{99930A9C-5A22-102C-5C63-9BF76EE2954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005;p67">
              <a:extLst>
                <a:ext uri="{FF2B5EF4-FFF2-40B4-BE49-F238E27FC236}">
                  <a16:creationId xmlns:a16="http://schemas.microsoft.com/office/drawing/2014/main" id="{EBDEAC55-D489-F8B2-ED06-474BFB54B22C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06;p67">
              <a:extLst>
                <a:ext uri="{FF2B5EF4-FFF2-40B4-BE49-F238E27FC236}">
                  <a16:creationId xmlns:a16="http://schemas.microsoft.com/office/drawing/2014/main" id="{DBBA7C51-8292-7CA5-54D0-859697413374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2" name="Google Shape;6011;p67">
            <a:extLst>
              <a:ext uri="{FF2B5EF4-FFF2-40B4-BE49-F238E27FC236}">
                <a16:creationId xmlns:a16="http://schemas.microsoft.com/office/drawing/2014/main" id="{ED4CA990-3E71-E79E-7998-49A096980BF2}"/>
              </a:ext>
            </a:extLst>
          </p:cNvPr>
          <p:cNvGrpSpPr/>
          <p:nvPr/>
        </p:nvGrpSpPr>
        <p:grpSpPr>
          <a:xfrm>
            <a:off x="8371820" y="2490022"/>
            <a:ext cx="562489" cy="552652"/>
            <a:chOff x="7585149" y="1867515"/>
            <a:chExt cx="421867" cy="414489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83" name="Google Shape;6012;p67">
              <a:extLst>
                <a:ext uri="{FF2B5EF4-FFF2-40B4-BE49-F238E27FC236}">
                  <a16:creationId xmlns:a16="http://schemas.microsoft.com/office/drawing/2014/main" id="{59C6E897-EA8F-A0BD-A5B3-8FB1BF7538F5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3;p67">
              <a:extLst>
                <a:ext uri="{FF2B5EF4-FFF2-40B4-BE49-F238E27FC236}">
                  <a16:creationId xmlns:a16="http://schemas.microsoft.com/office/drawing/2014/main" id="{8C6CDD03-BEA2-FC97-CB80-27016724C0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4;p67">
              <a:extLst>
                <a:ext uri="{FF2B5EF4-FFF2-40B4-BE49-F238E27FC236}">
                  <a16:creationId xmlns:a16="http://schemas.microsoft.com/office/drawing/2014/main" id="{42014DD3-F5A3-C1AB-829D-0FA9F1EBBF3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6015;p67">
              <a:extLst>
                <a:ext uri="{FF2B5EF4-FFF2-40B4-BE49-F238E27FC236}">
                  <a16:creationId xmlns:a16="http://schemas.microsoft.com/office/drawing/2014/main" id="{CA417CFE-05DC-107F-6A3C-FCA40B3F3531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016;p67">
              <a:extLst>
                <a:ext uri="{FF2B5EF4-FFF2-40B4-BE49-F238E27FC236}">
                  <a16:creationId xmlns:a16="http://schemas.microsoft.com/office/drawing/2014/main" id="{2D9B3AD9-0A18-259A-69D3-4B0A19FF63C7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017;p67">
              <a:extLst>
                <a:ext uri="{FF2B5EF4-FFF2-40B4-BE49-F238E27FC236}">
                  <a16:creationId xmlns:a16="http://schemas.microsoft.com/office/drawing/2014/main" id="{9B46C965-71C1-71E2-7816-81EFCE46E8DD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9" name="Google Shape;6042;p67">
            <a:extLst>
              <a:ext uri="{FF2B5EF4-FFF2-40B4-BE49-F238E27FC236}">
                <a16:creationId xmlns:a16="http://schemas.microsoft.com/office/drawing/2014/main" id="{0F81E1A2-6A6B-B5E3-73A5-CC62E94528ED}"/>
              </a:ext>
            </a:extLst>
          </p:cNvPr>
          <p:cNvSpPr/>
          <p:nvPr/>
        </p:nvSpPr>
        <p:spPr>
          <a:xfrm>
            <a:off x="5194069" y="252341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5"/>
              </a:solidFill>
              <a:cs typeface="B Nazanin" panose="00000700000000000000" pitchFamily="2" charset="-78"/>
            </a:endParaRPr>
          </a:p>
        </p:txBody>
      </p:sp>
      <p:grpSp>
        <p:nvGrpSpPr>
          <p:cNvPr id="90" name="Google Shape;6047;p67">
            <a:extLst>
              <a:ext uri="{FF2B5EF4-FFF2-40B4-BE49-F238E27FC236}">
                <a16:creationId xmlns:a16="http://schemas.microsoft.com/office/drawing/2014/main" id="{6C171E4D-8A0C-DF08-F218-5B261AB77071}"/>
              </a:ext>
            </a:extLst>
          </p:cNvPr>
          <p:cNvGrpSpPr/>
          <p:nvPr/>
        </p:nvGrpSpPr>
        <p:grpSpPr>
          <a:xfrm>
            <a:off x="9232171" y="2490313"/>
            <a:ext cx="553468" cy="504040"/>
            <a:chOff x="8230413" y="1867735"/>
            <a:chExt cx="415101" cy="378030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91" name="Google Shape;6048;p67">
              <a:extLst>
                <a:ext uri="{FF2B5EF4-FFF2-40B4-BE49-F238E27FC236}">
                  <a16:creationId xmlns:a16="http://schemas.microsoft.com/office/drawing/2014/main" id="{C29D93E5-12A8-3AE8-50E7-02B66635E713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049;p67">
              <a:extLst>
                <a:ext uri="{FF2B5EF4-FFF2-40B4-BE49-F238E27FC236}">
                  <a16:creationId xmlns:a16="http://schemas.microsoft.com/office/drawing/2014/main" id="{F42A17AA-F0DC-9461-D31A-B1543029AE96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3" name="Google Shape;6050;p67">
              <a:extLst>
                <a:ext uri="{FF2B5EF4-FFF2-40B4-BE49-F238E27FC236}">
                  <a16:creationId xmlns:a16="http://schemas.microsoft.com/office/drawing/2014/main" id="{BBB64400-74BA-6874-B548-2B380B45802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51;p67">
              <a:extLst>
                <a:ext uri="{FF2B5EF4-FFF2-40B4-BE49-F238E27FC236}">
                  <a16:creationId xmlns:a16="http://schemas.microsoft.com/office/drawing/2014/main" id="{3C064BE3-81AA-164D-E81E-CFCFC68ED855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5" name="Google Shape;6072;p67">
            <a:extLst>
              <a:ext uri="{FF2B5EF4-FFF2-40B4-BE49-F238E27FC236}">
                <a16:creationId xmlns:a16="http://schemas.microsoft.com/office/drawing/2014/main" id="{50BEF662-367F-79DD-2022-97D3496D15D3}"/>
              </a:ext>
            </a:extLst>
          </p:cNvPr>
          <p:cNvGrpSpPr/>
          <p:nvPr/>
        </p:nvGrpSpPr>
        <p:grpSpPr>
          <a:xfrm>
            <a:off x="5960276" y="2496469"/>
            <a:ext cx="553504" cy="553163"/>
            <a:chOff x="5776493" y="1872352"/>
            <a:chExt cx="415128" cy="414872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96" name="Google Shape;6073;p67">
              <a:extLst>
                <a:ext uri="{FF2B5EF4-FFF2-40B4-BE49-F238E27FC236}">
                  <a16:creationId xmlns:a16="http://schemas.microsoft.com/office/drawing/2014/main" id="{0F8500CC-4DFF-20B3-8017-EF8EF68E0853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4;p67">
              <a:extLst>
                <a:ext uri="{FF2B5EF4-FFF2-40B4-BE49-F238E27FC236}">
                  <a16:creationId xmlns:a16="http://schemas.microsoft.com/office/drawing/2014/main" id="{9CE54C97-2B04-C880-D496-0114CE941EFA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6075;p67">
              <a:extLst>
                <a:ext uri="{FF2B5EF4-FFF2-40B4-BE49-F238E27FC236}">
                  <a16:creationId xmlns:a16="http://schemas.microsoft.com/office/drawing/2014/main" id="{73D3E84D-29E1-C098-F9DE-3D4284893347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6076;p67">
              <a:extLst>
                <a:ext uri="{FF2B5EF4-FFF2-40B4-BE49-F238E27FC236}">
                  <a16:creationId xmlns:a16="http://schemas.microsoft.com/office/drawing/2014/main" id="{5F2CE82C-0C79-979A-0BFA-329FD8FF8064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077;p67">
              <a:extLst>
                <a:ext uri="{FF2B5EF4-FFF2-40B4-BE49-F238E27FC236}">
                  <a16:creationId xmlns:a16="http://schemas.microsoft.com/office/drawing/2014/main" id="{46E309F9-1178-951C-DE99-A61B5F5D0E49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6107;p67">
            <a:extLst>
              <a:ext uri="{FF2B5EF4-FFF2-40B4-BE49-F238E27FC236}">
                <a16:creationId xmlns:a16="http://schemas.microsoft.com/office/drawing/2014/main" id="{145FEE8F-9370-377C-E831-DAF62236A0AA}"/>
              </a:ext>
            </a:extLst>
          </p:cNvPr>
          <p:cNvGrpSpPr/>
          <p:nvPr/>
        </p:nvGrpSpPr>
        <p:grpSpPr>
          <a:xfrm>
            <a:off x="6787637" y="2475147"/>
            <a:ext cx="557600" cy="550760"/>
            <a:chOff x="6397014" y="1856360"/>
            <a:chExt cx="418200" cy="413070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02" name="Google Shape;6108;p67">
              <a:extLst>
                <a:ext uri="{FF2B5EF4-FFF2-40B4-BE49-F238E27FC236}">
                  <a16:creationId xmlns:a16="http://schemas.microsoft.com/office/drawing/2014/main" id="{D0A4554D-3588-A1B2-38A8-16D8AFF8A2B4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6109;p67">
              <a:extLst>
                <a:ext uri="{FF2B5EF4-FFF2-40B4-BE49-F238E27FC236}">
                  <a16:creationId xmlns:a16="http://schemas.microsoft.com/office/drawing/2014/main" id="{507C45BB-CEA3-ECB1-4235-886A0405540A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3;p66">
            <a:extLst>
              <a:ext uri="{FF2B5EF4-FFF2-40B4-BE49-F238E27FC236}">
                <a16:creationId xmlns:a16="http://schemas.microsoft.com/office/drawing/2014/main" id="{07D8C4F7-5888-A62E-A55F-9B1D56A61D63}"/>
              </a:ext>
            </a:extLst>
          </p:cNvPr>
          <p:cNvGrpSpPr/>
          <p:nvPr/>
        </p:nvGrpSpPr>
        <p:grpSpPr>
          <a:xfrm>
            <a:off x="3439007" y="3466333"/>
            <a:ext cx="669096" cy="669097"/>
            <a:chOff x="3885541" y="2599748"/>
            <a:chExt cx="501822" cy="501823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05" name="Google Shape;5594;p66">
              <a:extLst>
                <a:ext uri="{FF2B5EF4-FFF2-40B4-BE49-F238E27FC236}">
                  <a16:creationId xmlns:a16="http://schemas.microsoft.com/office/drawing/2014/main" id="{F0D3B84C-0CEE-C377-71DB-4D2C6FBCDC65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5;p66">
              <a:extLst>
                <a:ext uri="{FF2B5EF4-FFF2-40B4-BE49-F238E27FC236}">
                  <a16:creationId xmlns:a16="http://schemas.microsoft.com/office/drawing/2014/main" id="{6142A717-EEC7-1C48-F1D6-34CA48BC177F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596;p66">
            <a:extLst>
              <a:ext uri="{FF2B5EF4-FFF2-40B4-BE49-F238E27FC236}">
                <a16:creationId xmlns:a16="http://schemas.microsoft.com/office/drawing/2014/main" id="{C3721B43-0FC5-43BC-A253-A203E8FBA1B5}"/>
              </a:ext>
            </a:extLst>
          </p:cNvPr>
          <p:cNvGrpSpPr/>
          <p:nvPr/>
        </p:nvGrpSpPr>
        <p:grpSpPr>
          <a:xfrm>
            <a:off x="5165968" y="3560870"/>
            <a:ext cx="526693" cy="526695"/>
            <a:chOff x="5180761" y="2670651"/>
            <a:chExt cx="395020" cy="395021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08" name="Google Shape;5597;p66">
              <a:extLst>
                <a:ext uri="{FF2B5EF4-FFF2-40B4-BE49-F238E27FC236}">
                  <a16:creationId xmlns:a16="http://schemas.microsoft.com/office/drawing/2014/main" id="{9602FC67-7804-F9F7-DEEB-5509E5344ED7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598;p66">
              <a:extLst>
                <a:ext uri="{FF2B5EF4-FFF2-40B4-BE49-F238E27FC236}">
                  <a16:creationId xmlns:a16="http://schemas.microsoft.com/office/drawing/2014/main" id="{0296D85E-DCBC-3E57-9D18-B434CB5EBEE1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651;p66">
            <a:extLst>
              <a:ext uri="{FF2B5EF4-FFF2-40B4-BE49-F238E27FC236}">
                <a16:creationId xmlns:a16="http://schemas.microsoft.com/office/drawing/2014/main" id="{BF576F19-4102-D163-23D9-C2B89760E9D7}"/>
              </a:ext>
            </a:extLst>
          </p:cNvPr>
          <p:cNvGrpSpPr/>
          <p:nvPr/>
        </p:nvGrpSpPr>
        <p:grpSpPr>
          <a:xfrm>
            <a:off x="8382656" y="3635899"/>
            <a:ext cx="588397" cy="379269"/>
            <a:chOff x="7593278" y="2726923"/>
            <a:chExt cx="441298" cy="284452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11" name="Google Shape;5652;p66">
              <a:extLst>
                <a:ext uri="{FF2B5EF4-FFF2-40B4-BE49-F238E27FC236}">
                  <a16:creationId xmlns:a16="http://schemas.microsoft.com/office/drawing/2014/main" id="{7AE75A2F-EED3-970C-0D64-DF7935D7D049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653;p66">
              <a:extLst>
                <a:ext uri="{FF2B5EF4-FFF2-40B4-BE49-F238E27FC236}">
                  <a16:creationId xmlns:a16="http://schemas.microsoft.com/office/drawing/2014/main" id="{C0CDE341-7D97-861E-454F-E88E8FCD0385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3" name="Google Shape;5775;p66">
            <a:extLst>
              <a:ext uri="{FF2B5EF4-FFF2-40B4-BE49-F238E27FC236}">
                <a16:creationId xmlns:a16="http://schemas.microsoft.com/office/drawing/2014/main" id="{5E2B2836-1E77-E5EA-D857-9D6DA88E4F35}"/>
              </a:ext>
            </a:extLst>
          </p:cNvPr>
          <p:cNvGrpSpPr/>
          <p:nvPr/>
        </p:nvGrpSpPr>
        <p:grpSpPr>
          <a:xfrm>
            <a:off x="6834833" y="3664416"/>
            <a:ext cx="451908" cy="423659"/>
            <a:chOff x="6432410" y="2748311"/>
            <a:chExt cx="338931" cy="317744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14" name="Google Shape;5776;p66">
              <a:extLst>
                <a:ext uri="{FF2B5EF4-FFF2-40B4-BE49-F238E27FC236}">
                  <a16:creationId xmlns:a16="http://schemas.microsoft.com/office/drawing/2014/main" id="{9F7DD510-7618-35B6-798A-B04A68047B57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77;p66">
              <a:extLst>
                <a:ext uri="{FF2B5EF4-FFF2-40B4-BE49-F238E27FC236}">
                  <a16:creationId xmlns:a16="http://schemas.microsoft.com/office/drawing/2014/main" id="{F6C0CF21-1CDE-86F8-E727-DF0547A05B8F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78;p66">
              <a:extLst>
                <a:ext uri="{FF2B5EF4-FFF2-40B4-BE49-F238E27FC236}">
                  <a16:creationId xmlns:a16="http://schemas.microsoft.com/office/drawing/2014/main" id="{F6D817DE-DA9A-BA82-E1DD-6EC786E6F13E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5779;p66">
              <a:extLst>
                <a:ext uri="{FF2B5EF4-FFF2-40B4-BE49-F238E27FC236}">
                  <a16:creationId xmlns:a16="http://schemas.microsoft.com/office/drawing/2014/main" id="{64959A5E-2A2B-EB46-70EF-9FD9CFC27399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5780;p66">
              <a:extLst>
                <a:ext uri="{FF2B5EF4-FFF2-40B4-BE49-F238E27FC236}">
                  <a16:creationId xmlns:a16="http://schemas.microsoft.com/office/drawing/2014/main" id="{04C8856A-B29E-BD9C-F1F4-31DA6FFDE152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9" name="Google Shape;5781;p66">
              <a:extLst>
                <a:ext uri="{FF2B5EF4-FFF2-40B4-BE49-F238E27FC236}">
                  <a16:creationId xmlns:a16="http://schemas.microsoft.com/office/drawing/2014/main" id="{61F6D83A-1D3C-FADB-D062-B4C1913A86E1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0" name="Text Placeholder 1">
            <a:extLst>
              <a:ext uri="{FF2B5EF4-FFF2-40B4-BE49-F238E27FC236}">
                <a16:creationId xmlns:a16="http://schemas.microsoft.com/office/drawing/2014/main" id="{A7BA739D-876B-5E69-07D6-BA552C58BD82}"/>
              </a:ext>
            </a:extLst>
          </p:cNvPr>
          <p:cNvSpPr txBox="1">
            <a:spLocks/>
          </p:cNvSpPr>
          <p:nvPr/>
        </p:nvSpPr>
        <p:spPr>
          <a:xfrm>
            <a:off x="1045029" y="257860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accent5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accent5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92255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4F46A598-AA28-828E-DEE8-C5C0A3AC727F}"/>
              </a:ext>
            </a:extLst>
          </p:cNvPr>
          <p:cNvSpPr/>
          <p:nvPr/>
        </p:nvSpPr>
        <p:spPr>
          <a:xfrm>
            <a:off x="4212288" y="1830772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F254DF35-EE00-7F77-FEE3-32A44E829766}"/>
              </a:ext>
            </a:extLst>
          </p:cNvPr>
          <p:cNvSpPr/>
          <p:nvPr/>
        </p:nvSpPr>
        <p:spPr>
          <a:xfrm>
            <a:off x="5136416" y="1845282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50AD9CD6-2CCE-3DF8-A489-12A59567B1B5}"/>
              </a:ext>
            </a:extLst>
          </p:cNvPr>
          <p:cNvGrpSpPr/>
          <p:nvPr/>
        </p:nvGrpSpPr>
        <p:grpSpPr>
          <a:xfrm>
            <a:off x="3287440" y="1830772"/>
            <a:ext cx="553869" cy="652296"/>
            <a:chOff x="3837179" y="1242450"/>
            <a:chExt cx="415402" cy="489222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387BDF5B-3D2E-6405-E7CD-A347815D8FAB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accent5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36988FCC-8536-BC7A-9061-88C9CF4CAA31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accent5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DB72F479-0501-478E-D1A0-24C2EA5357C2}"/>
              </a:ext>
            </a:extLst>
          </p:cNvPr>
          <p:cNvSpPr/>
          <p:nvPr/>
        </p:nvSpPr>
        <p:spPr>
          <a:xfrm>
            <a:off x="2381427" y="1866168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AD4627DA-F791-2ED0-9D1E-F8ABF274B42C}"/>
              </a:ext>
            </a:extLst>
          </p:cNvPr>
          <p:cNvSpPr/>
          <p:nvPr/>
        </p:nvSpPr>
        <p:spPr>
          <a:xfrm>
            <a:off x="9483205" y="1845318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D8AF27C4-27BC-BF4F-09FA-24572E33A1B8}"/>
              </a:ext>
            </a:extLst>
          </p:cNvPr>
          <p:cNvSpPr/>
          <p:nvPr/>
        </p:nvSpPr>
        <p:spPr>
          <a:xfrm>
            <a:off x="3277831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0464F9FD-B710-2399-EF98-615B8CD0775B}"/>
              </a:ext>
            </a:extLst>
          </p:cNvPr>
          <p:cNvSpPr/>
          <p:nvPr/>
        </p:nvSpPr>
        <p:spPr>
          <a:xfrm>
            <a:off x="2343024" y="5615975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29BC27C4-1A4A-9F9A-D16B-5D5CE47E24EE}"/>
              </a:ext>
            </a:extLst>
          </p:cNvPr>
          <p:cNvSpPr/>
          <p:nvPr/>
        </p:nvSpPr>
        <p:spPr>
          <a:xfrm>
            <a:off x="5140758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2136C243-0EDC-5F31-27A3-9A56A18BD3A3}"/>
              </a:ext>
            </a:extLst>
          </p:cNvPr>
          <p:cNvSpPr/>
          <p:nvPr/>
        </p:nvSpPr>
        <p:spPr>
          <a:xfrm>
            <a:off x="4202667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EC9DB1C1-48E1-D0D8-64B6-FB4C9D76C8AF}"/>
              </a:ext>
            </a:extLst>
          </p:cNvPr>
          <p:cNvSpPr/>
          <p:nvPr/>
        </p:nvSpPr>
        <p:spPr>
          <a:xfrm>
            <a:off x="6095843" y="5603564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00A94D36-EB4C-607D-B096-A70DE00F971F}"/>
              </a:ext>
            </a:extLst>
          </p:cNvPr>
          <p:cNvSpPr/>
          <p:nvPr/>
        </p:nvSpPr>
        <p:spPr>
          <a:xfrm>
            <a:off x="6985786" y="5646492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DC554917-1687-0C0A-DC4A-0E2664C1B776}"/>
              </a:ext>
            </a:extLst>
          </p:cNvPr>
          <p:cNvGrpSpPr/>
          <p:nvPr/>
        </p:nvGrpSpPr>
        <p:grpSpPr>
          <a:xfrm>
            <a:off x="8639912" y="5591786"/>
            <a:ext cx="547785" cy="583839"/>
            <a:chOff x="7851532" y="4063209"/>
            <a:chExt cx="410839" cy="437879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5F1BC3F-70C0-A02D-0AC7-EFA12811C7EC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20E647BD-4B2F-D220-EB8A-7F7B1F7AFCCC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D1AA11D9-A96A-AA95-0B1A-0069370E2714}"/>
              </a:ext>
            </a:extLst>
          </p:cNvPr>
          <p:cNvGrpSpPr/>
          <p:nvPr/>
        </p:nvGrpSpPr>
        <p:grpSpPr>
          <a:xfrm>
            <a:off x="3482658" y="3876994"/>
            <a:ext cx="523671" cy="508113"/>
            <a:chOff x="3983592" y="2777115"/>
            <a:chExt cx="392753" cy="381085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397A78FF-21F5-4AE6-8FED-754F7CB10082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C2C6D1D-FA91-90EE-E55A-534233ADDEC1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FBDEF072-77AB-4C07-8220-A86F218C5699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7782F4D7-3792-DE6E-EA54-7B9B4E9C814F}"/>
              </a:ext>
            </a:extLst>
          </p:cNvPr>
          <p:cNvGrpSpPr/>
          <p:nvPr/>
        </p:nvGrpSpPr>
        <p:grpSpPr>
          <a:xfrm>
            <a:off x="4275479" y="3843246"/>
            <a:ext cx="523671" cy="547017"/>
            <a:chOff x="4578208" y="2751804"/>
            <a:chExt cx="392753" cy="410263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65715A04-296C-6AA5-75B0-EBF40A24FE9C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8202C0F9-1241-A171-1969-EA80425C6D9C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15604FB-C084-1E02-25C1-205DCC23CCA4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1441A80C-9A41-E266-0951-96B928EA91C1}"/>
              </a:ext>
            </a:extLst>
          </p:cNvPr>
          <p:cNvGrpSpPr/>
          <p:nvPr/>
        </p:nvGrpSpPr>
        <p:grpSpPr>
          <a:xfrm>
            <a:off x="7678033" y="3855265"/>
            <a:ext cx="479547" cy="494715"/>
            <a:chOff x="7130125" y="2760820"/>
            <a:chExt cx="359660" cy="371036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584196A0-B39E-2B0D-1F50-64D9174D333A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46BDDECC-2D63-C8D3-B891-08B3917AA12A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1C17D431-7574-112C-81BD-FE514DB87A7A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FFB2B65D-59AA-2204-9CC7-C916808B04FA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AEBF585-3060-6E0D-3E60-47FE0C938DE6}"/>
              </a:ext>
            </a:extLst>
          </p:cNvPr>
          <p:cNvGrpSpPr/>
          <p:nvPr/>
        </p:nvGrpSpPr>
        <p:grpSpPr>
          <a:xfrm>
            <a:off x="6709222" y="1747002"/>
            <a:ext cx="687348" cy="724668"/>
            <a:chOff x="6403515" y="1179621"/>
            <a:chExt cx="515511" cy="543501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EEFF93D1-8473-F43D-5047-2435B0F085F3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DBCA1FD7-34C1-580A-9BA0-CB59E98F6125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B6CFB10-822A-401A-4067-523973568650}"/>
              </a:ext>
            </a:extLst>
          </p:cNvPr>
          <p:cNvSpPr/>
          <p:nvPr/>
        </p:nvSpPr>
        <p:spPr>
          <a:xfrm>
            <a:off x="5143841" y="3815058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5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077D4995-1DAD-E9E8-A83F-72CFC7662772}"/>
              </a:ext>
            </a:extLst>
          </p:cNvPr>
          <p:cNvGrpSpPr/>
          <p:nvPr/>
        </p:nvGrpSpPr>
        <p:grpSpPr>
          <a:xfrm>
            <a:off x="9470295" y="2938355"/>
            <a:ext cx="467527" cy="505895"/>
            <a:chOff x="8474320" y="2073136"/>
            <a:chExt cx="350645" cy="379421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9D7F4FC7-61AC-EE3A-C63C-7DC440D9F848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D9C84766-85E7-8D7D-F1D2-E3C8C6A3C27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7D1259FC-B1DC-04BC-FE92-624A7499AB6F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FE96C7AD-4290-F80E-4C7B-B8868D28EF3A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3FB62D47-8CA4-0D65-15C4-764BC12E4095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857B96D1-E58A-EFA4-4A80-A6475FD8BFE2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66FA828-0BFD-F064-E70D-792C9EFF030B}"/>
              </a:ext>
            </a:extLst>
          </p:cNvPr>
          <p:cNvGrpSpPr/>
          <p:nvPr/>
        </p:nvGrpSpPr>
        <p:grpSpPr>
          <a:xfrm>
            <a:off x="5992916" y="1787967"/>
            <a:ext cx="570256" cy="714060"/>
            <a:chOff x="5866287" y="1210345"/>
            <a:chExt cx="427692" cy="535545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427AD281-A812-A1A0-A94A-240E9D15733A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4012AB3D-E425-BEAE-82FD-857DDA043CB3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DC0230C3-7D02-D74B-7BC3-787604F7693D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87447CC7-9B6E-0604-96CC-ECD3A7C505EB}"/>
              </a:ext>
            </a:extLst>
          </p:cNvPr>
          <p:cNvGrpSpPr/>
          <p:nvPr/>
        </p:nvGrpSpPr>
        <p:grpSpPr>
          <a:xfrm>
            <a:off x="6095843" y="3814631"/>
            <a:ext cx="523669" cy="557941"/>
            <a:chOff x="5943481" y="2730343"/>
            <a:chExt cx="392752" cy="418456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476E5160-8B59-4AAF-61DB-EE8DB089EF7C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ACCB93F5-0AC2-3B8A-E9F9-BCE7F0A8F388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2E922ADB-63C7-2001-4A0A-9D426D3E19DE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5D17E8E0-6689-6C70-8B01-5349F5F465D9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8D1A8733-F364-1468-3CFB-8CFEDDEFF4D0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81BE1F62-8EBA-3793-7917-5F09E682B7C7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5216F063-B3F2-9364-E38B-9E636B63B6B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31D4DFDA-E1D6-CA97-3A4D-B3039715919B}"/>
              </a:ext>
            </a:extLst>
          </p:cNvPr>
          <p:cNvGrpSpPr/>
          <p:nvPr/>
        </p:nvGrpSpPr>
        <p:grpSpPr>
          <a:xfrm>
            <a:off x="7596178" y="1805975"/>
            <a:ext cx="683983" cy="722277"/>
            <a:chOff x="7068732" y="1223851"/>
            <a:chExt cx="512987" cy="541708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6BECED4E-3EA9-432D-3389-BBC0DE981971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864C3765-7C45-AA84-5BD7-14A88691963E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DA18A186-360B-D898-9F4E-882695DC90BA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406D053A-7C9A-40E3-7908-7BF9404AB206}"/>
              </a:ext>
            </a:extLst>
          </p:cNvPr>
          <p:cNvGrpSpPr/>
          <p:nvPr/>
        </p:nvGrpSpPr>
        <p:grpSpPr>
          <a:xfrm>
            <a:off x="2447046" y="3812925"/>
            <a:ext cx="523671" cy="559527"/>
            <a:chOff x="3206883" y="2729063"/>
            <a:chExt cx="392753" cy="419645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EA2F819A-AC13-13D2-BF23-7521BC457D38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4CF7B8A4-8105-12B2-F59C-0C8D142F9EC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760B4309-25E9-7DCF-A22C-DB6B12907FA7}"/>
              </a:ext>
            </a:extLst>
          </p:cNvPr>
          <p:cNvSpPr/>
          <p:nvPr/>
        </p:nvSpPr>
        <p:spPr>
          <a:xfrm>
            <a:off x="6919157" y="3891793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5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20828B82-669D-CBCF-F9F3-F561B63312FA}"/>
              </a:ext>
            </a:extLst>
          </p:cNvPr>
          <p:cNvGrpSpPr/>
          <p:nvPr/>
        </p:nvGrpSpPr>
        <p:grpSpPr>
          <a:xfrm>
            <a:off x="8654076" y="3831161"/>
            <a:ext cx="479584" cy="504968"/>
            <a:chOff x="7862157" y="2742742"/>
            <a:chExt cx="359688" cy="378726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48EB417C-1FD4-809F-5D51-D93ADD84722D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FF5AF42E-DAA1-A17B-510B-D2FEBB733A80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E16260FA-F2E5-8053-06DD-C40CB11685B9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1F3BA491-7934-C10C-0A6A-507895939618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FC9F542B-3271-A1BF-620C-54B458F6D756}"/>
              </a:ext>
            </a:extLst>
          </p:cNvPr>
          <p:cNvGrpSpPr/>
          <p:nvPr/>
        </p:nvGrpSpPr>
        <p:grpSpPr>
          <a:xfrm>
            <a:off x="3285161" y="4796770"/>
            <a:ext cx="422623" cy="511209"/>
            <a:chOff x="3835469" y="3466947"/>
            <a:chExt cx="316967" cy="383407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71FB0617-CBC3-C432-8C9F-27BBF7EA4BFC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3709AFE6-92C5-228A-E1A2-8E96A73F1749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F968D2BD-7D61-6FA3-AB7C-48D10AEB6C81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CFCAA51D-C536-2C6B-25A8-4989B33066C2}"/>
              </a:ext>
            </a:extLst>
          </p:cNvPr>
          <p:cNvGrpSpPr/>
          <p:nvPr/>
        </p:nvGrpSpPr>
        <p:grpSpPr>
          <a:xfrm>
            <a:off x="5136735" y="4801659"/>
            <a:ext cx="486692" cy="480487"/>
            <a:chOff x="5224150" y="3470614"/>
            <a:chExt cx="365019" cy="360365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CB99F3CF-808A-B097-A7AB-6738A6FA61D8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E4E9F71E-0F44-11DC-9560-A5A552A33619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917E672B-8345-10CA-64C7-14BF1206F94C}"/>
              </a:ext>
            </a:extLst>
          </p:cNvPr>
          <p:cNvGrpSpPr/>
          <p:nvPr/>
        </p:nvGrpSpPr>
        <p:grpSpPr>
          <a:xfrm>
            <a:off x="6070654" y="4759804"/>
            <a:ext cx="480316" cy="511857"/>
            <a:chOff x="5924589" y="3439222"/>
            <a:chExt cx="360237" cy="383893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25000E08-D7DE-2E08-DBBB-35F3280D04D5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DF4E59B1-61DE-AB35-3BD2-228F458CE257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79C7AB94-6860-572A-EEE8-01514EC0DB34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58CD5310-FC8A-86FF-E7B1-3990F4B58CB6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E156914A-173D-AA96-95F9-78CAD994DEE4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54392E89-5137-A3C0-DA95-85D2ECF04C91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97063F75-20E3-98AE-3F04-218E39C1D173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F12C9208-C3AE-1B40-36A4-56AEC90A21A6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8A93C0F3-91BF-9312-FD04-ED935E50F8E7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95966E37-13F2-56B5-6B4A-CDA5938DCC6E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7EF2932-9A0A-EE50-60A0-15E6AEB8EEAD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B931A137-E6FF-FA54-0EC4-4E3BD9277BFB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A0B90647-2B59-CC5A-B3CA-849F96C9F1D1}"/>
              </a:ext>
            </a:extLst>
          </p:cNvPr>
          <p:cNvGrpSpPr/>
          <p:nvPr/>
        </p:nvGrpSpPr>
        <p:grpSpPr>
          <a:xfrm>
            <a:off x="9541471" y="3839539"/>
            <a:ext cx="346008" cy="483461"/>
            <a:chOff x="8527703" y="2749024"/>
            <a:chExt cx="259506" cy="362596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2110845F-D48B-798E-09F5-749CE21DF448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D6B19131-EBFE-8789-E387-25296EF2DCE8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F9EB2420-7E35-5F82-82DD-E0E00B4E325F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9F9FCD6A-D5DF-37F2-FEE9-60AEC910470E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60875C62-CDDD-1A2A-7480-A58FBC4669D9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50C79D48-502F-186E-F5BE-1CAEE4A8EEAA}"/>
              </a:ext>
            </a:extLst>
          </p:cNvPr>
          <p:cNvGrpSpPr/>
          <p:nvPr/>
        </p:nvGrpSpPr>
        <p:grpSpPr>
          <a:xfrm>
            <a:off x="6950867" y="4815933"/>
            <a:ext cx="481572" cy="451811"/>
            <a:chOff x="6584749" y="3481321"/>
            <a:chExt cx="361179" cy="338858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F7821894-00ED-3974-992E-E73BF22A2330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394CB694-E31B-00E6-E610-05B1760C07C3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19F185C9-C6DF-9AD4-B918-D90EFC9B8B6C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4284962F-EA8D-1705-49C3-B82AEA89C537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BF7C81DE-1A1C-98C9-3EB7-D3EA6D304ACB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F0B37BF-B54B-5130-290F-4E4F9B826638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D11EA869-A802-B6E4-3FBC-30F0CB2525AE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F81475C9-9CA0-53F1-367E-325D6105ED7F}"/>
              </a:ext>
            </a:extLst>
          </p:cNvPr>
          <p:cNvGrpSpPr/>
          <p:nvPr/>
        </p:nvGrpSpPr>
        <p:grpSpPr>
          <a:xfrm>
            <a:off x="2347593" y="4721520"/>
            <a:ext cx="480280" cy="509125"/>
            <a:chOff x="3132295" y="3410510"/>
            <a:chExt cx="360210" cy="381844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CEB9CA52-9A60-EB76-5E0C-3369C6CBEBD0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E39A1A3D-3062-AFEF-6431-6DA3250E960A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4C4F7B9A-3492-2413-8087-703AA5BC7D67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F385DB7F-6F1E-4C66-20A4-303A45C13B1F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750440CF-5869-3B88-B7D1-C6B184ACC3F2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B380A148-CB31-140A-3BF0-18841D1ECE27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68EE2199-96E1-C177-C813-D23872FACC00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5F07AE2D-B406-C647-A262-214FD2448386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BC7CEB71-53B5-A74D-3F0F-1A1B75A1A548}"/>
              </a:ext>
            </a:extLst>
          </p:cNvPr>
          <p:cNvGrpSpPr/>
          <p:nvPr/>
        </p:nvGrpSpPr>
        <p:grpSpPr>
          <a:xfrm>
            <a:off x="7686570" y="4733224"/>
            <a:ext cx="482852" cy="515976"/>
            <a:chOff x="7136526" y="3419289"/>
            <a:chExt cx="362139" cy="386982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E17C284-F8C6-496F-FB44-311523D233C3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75792E4E-8ED4-D095-02E7-18FC7939CA26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3A63F64D-FB95-BE15-A33E-2DB775861D0B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C9A4B312-A201-0202-CBD0-07CCB27981A6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4F4D0DDD-37AA-DF73-D82F-07F6429A3EC0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499D7585-C74F-6B0C-4332-E2925D9DD26D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4E01ADD7-4C17-A309-E838-992C51EA1CFF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9DF17AB0-1D6C-6303-77E4-86A7BFBC7B2D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A9E4580E-E1BF-DC35-6A6F-48E74B454191}"/>
              </a:ext>
            </a:extLst>
          </p:cNvPr>
          <p:cNvGrpSpPr/>
          <p:nvPr/>
        </p:nvGrpSpPr>
        <p:grpSpPr>
          <a:xfrm>
            <a:off x="7658185" y="5460478"/>
            <a:ext cx="709635" cy="701247"/>
            <a:chOff x="7115239" y="3964728"/>
            <a:chExt cx="532226" cy="525935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D34F3500-A56F-5D25-ECBB-969B845C41E7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9EB11416-C0F1-2FC7-3D91-3423A21B6CA9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C57E27AA-164F-4D36-B7ED-39C255A3C5C1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53F62970-4C16-5398-2F46-0DEF47404053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71041402-85DF-CD93-F666-7449A9595B0C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B1A7400D-9FAC-8BF7-0EA5-3F7D826FA02C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8C80C994-53C6-6340-52D4-CEB73269F0AD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4E6E5A22-1D5A-D4FB-048E-4B244E2DE930}"/>
              </a:ext>
            </a:extLst>
          </p:cNvPr>
          <p:cNvGrpSpPr/>
          <p:nvPr/>
        </p:nvGrpSpPr>
        <p:grpSpPr>
          <a:xfrm>
            <a:off x="9485597" y="4623741"/>
            <a:ext cx="551127" cy="587399"/>
            <a:chOff x="8485796" y="3337175"/>
            <a:chExt cx="413345" cy="440549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9F157F45-89FF-2983-5513-7C976DD73CE8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8F9723E5-D9D2-0AD5-FE66-AE99E591727D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F6045B06-B211-C8D5-2E47-5D3D41266A2A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052FC95A-4455-B054-D60D-2C1554508893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F0827726-5FEA-4E31-8CCF-D4E2E07C6CD9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6C887ECE-9788-7BAE-71D0-56AC7914A447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ECD586E5-FAC9-8A3B-730B-B30EDA214830}"/>
              </a:ext>
            </a:extLst>
          </p:cNvPr>
          <p:cNvGrpSpPr/>
          <p:nvPr/>
        </p:nvGrpSpPr>
        <p:grpSpPr>
          <a:xfrm>
            <a:off x="4195888" y="4848001"/>
            <a:ext cx="482864" cy="513247"/>
            <a:chOff x="4518516" y="3505370"/>
            <a:chExt cx="362148" cy="384935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F2CF1559-78FF-A55B-97D3-9F95BECC15A0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5648D62D-24CD-7887-F517-4037B14F3DD6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EAF4D36E-BCB5-A43C-07B2-D236698AE4A0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00D517D2-FB52-DD0A-85D9-887981D587D6}"/>
              </a:ext>
            </a:extLst>
          </p:cNvPr>
          <p:cNvGrpSpPr/>
          <p:nvPr/>
        </p:nvGrpSpPr>
        <p:grpSpPr>
          <a:xfrm>
            <a:off x="8653212" y="4714545"/>
            <a:ext cx="453395" cy="480499"/>
            <a:chOff x="7861508" y="3405280"/>
            <a:chExt cx="340046" cy="360374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297FDB8F-D74D-89EE-7B20-A5C29CA869B7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6738C9DC-AD9A-54AC-400B-390041662D74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5D89D8EC-657E-F5AC-BDB1-5B13CD9ABAE6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085D24EF-15B6-CAB3-29B9-34229DE21686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CD4BBB79-27E2-21ED-1B1B-F1BB507B2A59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AF213109-0233-54AB-AA83-D86046206F2C}"/>
              </a:ext>
            </a:extLst>
          </p:cNvPr>
          <p:cNvGrpSpPr/>
          <p:nvPr/>
        </p:nvGrpSpPr>
        <p:grpSpPr>
          <a:xfrm>
            <a:off x="8545313" y="2780272"/>
            <a:ext cx="630399" cy="670072"/>
            <a:chOff x="7780583" y="1954575"/>
            <a:chExt cx="472799" cy="502554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F22CCDED-82E0-1E01-13C0-8C1C11614733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F42C9EE6-4826-B40F-541A-C7BA091AC822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DCAB408C-B27B-8741-F415-85DB9476E78B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51250B6D-12FD-8B82-EEC7-B7ABF1DEC0F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36C7AE16-3771-AD64-7A41-821490022F17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0E724E3E-B6CC-F067-A03E-ADCF14DE69E9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2DE762BE-6977-52A4-1B9E-980015E7EC1E}"/>
              </a:ext>
            </a:extLst>
          </p:cNvPr>
          <p:cNvGrpSpPr/>
          <p:nvPr/>
        </p:nvGrpSpPr>
        <p:grpSpPr>
          <a:xfrm>
            <a:off x="3220456" y="2828492"/>
            <a:ext cx="627059" cy="670072"/>
            <a:chOff x="3786941" y="1990740"/>
            <a:chExt cx="470294" cy="502554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8C076FA3-BB8F-A713-BF8F-0D3544921369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87E2C9FA-FC34-328B-6425-A170C07866A1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D6F8E488-6384-8D0F-2F20-683C38A92111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E12BBF27-F07F-C0D1-5EED-3F83148C020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848B6395-CAA7-A6F7-B515-32975A2D9658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0E07DC0C-5F07-2724-58AD-BC0E4578E3FA}"/>
              </a:ext>
            </a:extLst>
          </p:cNvPr>
          <p:cNvGrpSpPr/>
          <p:nvPr/>
        </p:nvGrpSpPr>
        <p:grpSpPr>
          <a:xfrm>
            <a:off x="7671717" y="2834051"/>
            <a:ext cx="406347" cy="670060"/>
            <a:chOff x="7125388" y="1994909"/>
            <a:chExt cx="304760" cy="502545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4DD8CDB5-68F6-0039-3DDB-6A487A23B7A0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B02B358F-AED3-7A60-3CCD-C4BA122D24DA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25B8C429-6BA7-A6A1-5AE6-83F3ED6B669F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0B8424F0-41D2-374B-F47C-27C2F5047BBC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69CD5002-7ED3-1EC5-4FB6-2F380C43B52D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95C68A36-C738-932A-5890-74522062E73C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56CD052E-18FE-10A6-EF5A-EEF065CF38A2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E5AAFC58-9ABF-AAEA-76B8-60AEEFCE2627}"/>
              </a:ext>
            </a:extLst>
          </p:cNvPr>
          <p:cNvGrpSpPr/>
          <p:nvPr/>
        </p:nvGrpSpPr>
        <p:grpSpPr>
          <a:xfrm>
            <a:off x="4189405" y="2816264"/>
            <a:ext cx="627009" cy="666499"/>
            <a:chOff x="4513652" y="1981568"/>
            <a:chExt cx="470257" cy="499874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E6E033E8-4DD3-4810-EE75-970037FAA638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38E0B9ED-0422-61C1-3D2F-DEA6FDE5CA19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F9A0ADB1-9512-FDE9-E5E8-D422D5686497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568D7851-2BFB-B983-7431-55B37459EF92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4D0BCFC0-B2E4-CB3D-67DD-88F5376799F6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0669CB3-BC7C-9FA3-54C1-B9CB0DDD3296}"/>
              </a:ext>
            </a:extLst>
          </p:cNvPr>
          <p:cNvGrpSpPr/>
          <p:nvPr/>
        </p:nvGrpSpPr>
        <p:grpSpPr>
          <a:xfrm>
            <a:off x="5082259" y="2827580"/>
            <a:ext cx="628704" cy="672425"/>
            <a:chOff x="5183294" y="1990054"/>
            <a:chExt cx="471528" cy="504319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CBA265A9-8077-0C75-6C7C-8775BB537848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AAABFDC3-2600-4CE8-DD83-CC02B2C37DF5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E509F275-DA10-A435-31EA-BCD65BCD14FD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2D6E250B-B011-8DF0-1D1E-C8441798A7D8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13D12BDD-9B9B-2296-1D0E-B9F51EF6B466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19C066E1-6495-DDD3-DC2A-962B3A7E91DD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A1C2A941-0F9F-5300-2977-CED3ACC13AC4}"/>
              </a:ext>
            </a:extLst>
          </p:cNvPr>
          <p:cNvGrpSpPr/>
          <p:nvPr/>
        </p:nvGrpSpPr>
        <p:grpSpPr>
          <a:xfrm>
            <a:off x="2343036" y="2843097"/>
            <a:ext cx="628705" cy="670072"/>
            <a:chOff x="3128875" y="2001694"/>
            <a:chExt cx="471529" cy="502554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A137F67F-8189-700D-9B1A-F6CCF256234E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629A1A8E-403A-698D-2B12-CE1D487C3D53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C97A71A0-0AE6-F5AB-E83D-DE0FBC0EB84A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05721FCD-73C8-D0E0-DB62-411786DF374B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79DD476B-D033-5658-C7D9-A59CBA984C4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7B6FDB1D-BE44-BE68-C5E7-406B754768AF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71C6CE0B-628A-C4CB-35D0-2F1CA24A8042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D52B9AC9-2039-822C-AB50-E663E749C41D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CD3806F0-D0DF-7F38-41E8-026F2FD99D26}"/>
              </a:ext>
            </a:extLst>
          </p:cNvPr>
          <p:cNvGrpSpPr/>
          <p:nvPr/>
        </p:nvGrpSpPr>
        <p:grpSpPr>
          <a:xfrm>
            <a:off x="6030931" y="2828053"/>
            <a:ext cx="588592" cy="667280"/>
            <a:chOff x="5894798" y="1990411"/>
            <a:chExt cx="441444" cy="500460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4D7327C1-A087-B0F7-9F9F-B611543EF072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6D6F9C98-1116-447C-86D4-4CF1F6B2B140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4EA460B0-4AA9-C160-5D0D-D04445A86CD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0875033C-1E29-9334-9384-C49930E6B84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E621CDB2-BAD0-6C58-DD88-7DC5E171B885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25216AF6-0110-54B1-EF11-930397DF9E05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A2297901-42B2-87C1-F148-FED971F14D31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0D512DA2-DA54-2F06-292E-0815B5BB6452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5413C2BA-0D38-55DC-3342-4B8EACF0196A}"/>
              </a:ext>
            </a:extLst>
          </p:cNvPr>
          <p:cNvGrpSpPr/>
          <p:nvPr/>
        </p:nvGrpSpPr>
        <p:grpSpPr>
          <a:xfrm>
            <a:off x="6773668" y="2827833"/>
            <a:ext cx="638739" cy="668243"/>
            <a:chOff x="6451850" y="1990246"/>
            <a:chExt cx="479054" cy="501182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651FB2F5-C998-025C-92FD-4B668D57243D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5C277206-137A-6E4E-735A-82ACB04635CF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09C2681A-F244-66CC-D114-792758AE3DE5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37C9A539-EAFD-F1E7-D97F-900E6DC08679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E5033822-CCF3-CC5A-7C37-54FB0C942F25}"/>
              </a:ext>
            </a:extLst>
          </p:cNvPr>
          <p:cNvGrpSpPr/>
          <p:nvPr/>
        </p:nvGrpSpPr>
        <p:grpSpPr>
          <a:xfrm>
            <a:off x="9555796" y="5729519"/>
            <a:ext cx="437229" cy="432205"/>
            <a:chOff x="8538447" y="4166509"/>
            <a:chExt cx="327922" cy="324154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D29BA946-C882-8E23-BF1D-68614C975A0D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83DF7DCD-5CA2-2D92-E38D-FA8534077999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203C255B-3291-4CF8-CD16-F38BD210B84B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0AAFA6B5-250E-EF0A-D427-CE28FC6FDA2A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FDEDDAAC-8D87-02AF-1F84-35AE88C1199F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83A5516B-9B7E-5E61-DD48-711D3C7A43E4}"/>
              </a:ext>
            </a:extLst>
          </p:cNvPr>
          <p:cNvGrpSpPr/>
          <p:nvPr/>
        </p:nvGrpSpPr>
        <p:grpSpPr>
          <a:xfrm>
            <a:off x="8584583" y="1926360"/>
            <a:ext cx="594005" cy="634689"/>
            <a:chOff x="7810036" y="1314139"/>
            <a:chExt cx="445504" cy="476017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8DED24C6-72EE-D657-076C-8D4FD50B5F05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1CF033EF-CB1E-8FD5-4DCF-98E2330C35A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B264D408-D009-E44F-7611-A2078C9C12C2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3C7AB155-4A4E-4E21-8F2C-3F5B70B8B960}"/>
              </a:ext>
            </a:extLst>
          </p:cNvPr>
          <p:cNvSpPr txBox="1">
            <a:spLocks/>
          </p:cNvSpPr>
          <p:nvPr/>
        </p:nvSpPr>
        <p:spPr>
          <a:xfrm>
            <a:off x="1542393" y="548191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accent5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accent5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119683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C9A21BDB-9D54-2E80-42CE-00943A5527DD}"/>
              </a:ext>
            </a:extLst>
          </p:cNvPr>
          <p:cNvSpPr/>
          <p:nvPr/>
        </p:nvSpPr>
        <p:spPr>
          <a:xfrm rot="10799991">
            <a:off x="6637791" y="4492694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1E1E46A-3473-FA6B-D893-E629C251CF7D}"/>
              </a:ext>
            </a:extLst>
          </p:cNvPr>
          <p:cNvSpPr/>
          <p:nvPr/>
        </p:nvSpPr>
        <p:spPr>
          <a:xfrm>
            <a:off x="7275459" y="4582474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DF7A220F-95A3-46BF-4266-3FFC52FA43F6}"/>
              </a:ext>
            </a:extLst>
          </p:cNvPr>
          <p:cNvSpPr/>
          <p:nvPr/>
        </p:nvSpPr>
        <p:spPr>
          <a:xfrm>
            <a:off x="9164269" y="4648067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637445AE-B1A8-6017-CDDC-1D241648EF2C}"/>
              </a:ext>
            </a:extLst>
          </p:cNvPr>
          <p:cNvSpPr/>
          <p:nvPr/>
        </p:nvSpPr>
        <p:spPr>
          <a:xfrm>
            <a:off x="9222826" y="5849479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B4F4A0F7-A737-E456-695E-E0B3CEE5C7A3}"/>
              </a:ext>
            </a:extLst>
          </p:cNvPr>
          <p:cNvSpPr/>
          <p:nvPr/>
        </p:nvSpPr>
        <p:spPr>
          <a:xfrm>
            <a:off x="2429078" y="4555934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93E80D4E-BC22-B787-4D10-B631F7EA0EC9}"/>
              </a:ext>
            </a:extLst>
          </p:cNvPr>
          <p:cNvSpPr/>
          <p:nvPr/>
        </p:nvSpPr>
        <p:spPr>
          <a:xfrm>
            <a:off x="4914976" y="5636473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384A9182-AE0F-258F-2AC4-6B8C24C0182B}"/>
              </a:ext>
            </a:extLst>
          </p:cNvPr>
          <p:cNvSpPr/>
          <p:nvPr/>
        </p:nvSpPr>
        <p:spPr>
          <a:xfrm>
            <a:off x="5752422" y="5806845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2FEDBB21-F67F-EA5B-45AB-2677A3C89445}"/>
              </a:ext>
            </a:extLst>
          </p:cNvPr>
          <p:cNvSpPr/>
          <p:nvPr/>
        </p:nvSpPr>
        <p:spPr>
          <a:xfrm>
            <a:off x="3373983" y="5700919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1A9DFA11-CD33-0E0C-C544-2ED4C764D429}"/>
              </a:ext>
            </a:extLst>
          </p:cNvPr>
          <p:cNvSpPr/>
          <p:nvPr/>
        </p:nvSpPr>
        <p:spPr>
          <a:xfrm>
            <a:off x="6598436" y="5743189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128D7EC4-78D6-0CA8-5474-E79590BA34DB}"/>
              </a:ext>
            </a:extLst>
          </p:cNvPr>
          <p:cNvSpPr/>
          <p:nvPr/>
        </p:nvSpPr>
        <p:spPr>
          <a:xfrm>
            <a:off x="8325300" y="5778291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E7A7552E-433E-BA7D-F0AD-EF930C55F4C1}"/>
              </a:ext>
            </a:extLst>
          </p:cNvPr>
          <p:cNvSpPr/>
          <p:nvPr/>
        </p:nvSpPr>
        <p:spPr>
          <a:xfrm>
            <a:off x="3239346" y="4686447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E1C283C7-3A9B-805C-A809-FB411324C659}"/>
              </a:ext>
            </a:extLst>
          </p:cNvPr>
          <p:cNvSpPr/>
          <p:nvPr/>
        </p:nvSpPr>
        <p:spPr>
          <a:xfrm>
            <a:off x="2628940" y="5548277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B31494D8-B532-A172-CC2C-0E7372B9F350}"/>
              </a:ext>
            </a:extLst>
          </p:cNvPr>
          <p:cNvSpPr/>
          <p:nvPr/>
        </p:nvSpPr>
        <p:spPr>
          <a:xfrm>
            <a:off x="7337677" y="5778279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40D1B600-E4D4-99C3-183E-2CF38EC4636B}"/>
              </a:ext>
            </a:extLst>
          </p:cNvPr>
          <p:cNvSpPr/>
          <p:nvPr/>
        </p:nvSpPr>
        <p:spPr>
          <a:xfrm>
            <a:off x="4142883" y="5752371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49A5C3A8-C58C-4F5F-AA7F-4C131CA7333A}"/>
              </a:ext>
            </a:extLst>
          </p:cNvPr>
          <p:cNvSpPr/>
          <p:nvPr/>
        </p:nvSpPr>
        <p:spPr>
          <a:xfrm>
            <a:off x="8262487" y="4572454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accent5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CFFC7F59-A557-B784-D2F5-9E947C3656E3}"/>
              </a:ext>
            </a:extLst>
          </p:cNvPr>
          <p:cNvGrpSpPr/>
          <p:nvPr/>
        </p:nvGrpSpPr>
        <p:grpSpPr>
          <a:xfrm>
            <a:off x="9191846" y="1235319"/>
            <a:ext cx="566855" cy="566464"/>
            <a:chOff x="8211055" y="926488"/>
            <a:chExt cx="425141" cy="424848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C59BB106-DD8E-D3B6-49B4-BD83B984D8F1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16ECB3F7-31CA-EA66-1671-43A9729C0EC6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041B01C8-9D74-7FFD-F696-9B5EC93C03F9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E91A3155-5110-056B-2E82-1F6E5F8710AB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CA7173AB-C27E-6C53-0A73-DCE1EC468094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6AACBE14-EC53-7C6E-C311-DD69E2E00BD7}"/>
              </a:ext>
            </a:extLst>
          </p:cNvPr>
          <p:cNvGrpSpPr/>
          <p:nvPr/>
        </p:nvGrpSpPr>
        <p:grpSpPr>
          <a:xfrm>
            <a:off x="8237335" y="2304730"/>
            <a:ext cx="552076" cy="550615"/>
            <a:chOff x="7495172" y="1728545"/>
            <a:chExt cx="414057" cy="412961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D678842C-A410-43E1-A88A-CD30F4B89D42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822B174A-25C4-1809-4FB8-F63387EFB153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BFF81943-0F5F-7165-83B7-A312C8353B94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0A18516C-385F-BE9F-63A6-BBCC564C1B29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FFEDCB9D-527E-B28B-5434-190620D8416F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C3B2DE22-11FC-25C6-13F9-39895168070D}"/>
              </a:ext>
            </a:extLst>
          </p:cNvPr>
          <p:cNvGrpSpPr/>
          <p:nvPr/>
        </p:nvGrpSpPr>
        <p:grpSpPr>
          <a:xfrm>
            <a:off x="4157355" y="4644031"/>
            <a:ext cx="508856" cy="563075"/>
            <a:chOff x="4435187" y="3483022"/>
            <a:chExt cx="381642" cy="422306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79F2648F-46ED-E57D-3140-53A4E9D348D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56AB5FD5-56BF-43F1-708E-9E01ECE864A7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3635FC64-8DC6-172D-6B00-601FA131C576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951C158B-41B7-8BBD-8F64-98F02D784316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4E0F8ADB-B44E-BDBC-597D-E0802249D63F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4414528A-2F4F-31EE-9905-89D24412EB3D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11097987-C74D-6209-F063-256636F3A66F}"/>
              </a:ext>
            </a:extLst>
          </p:cNvPr>
          <p:cNvGrpSpPr/>
          <p:nvPr/>
        </p:nvGrpSpPr>
        <p:grpSpPr>
          <a:xfrm>
            <a:off x="3218366" y="1314739"/>
            <a:ext cx="498079" cy="497116"/>
            <a:chOff x="3730944" y="986052"/>
            <a:chExt cx="373559" cy="372837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6D687DB7-D4B3-193C-EDF2-A47A645E9240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4B193D37-5E1C-E51B-C048-11B3B1BA491F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2596FE37-4C82-3923-D4D3-8DF1B9F14E0F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CB9CB74F-7C5C-59C7-10FD-EF4F97390DB0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EFCA1637-29FE-E96B-CE4E-4D0B886A3AD8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4593B9CA-21FD-BF73-5627-CFEB564D9CEF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FA52CB28-A4C4-E69C-0608-E4EF834205B4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2CD67B0A-466F-E7E5-BFA0-BE2D7B2A001D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3BA85CF9-3AD1-8E80-BF5E-A89E985E3389}"/>
              </a:ext>
            </a:extLst>
          </p:cNvPr>
          <p:cNvGrpSpPr/>
          <p:nvPr/>
        </p:nvGrpSpPr>
        <p:grpSpPr>
          <a:xfrm>
            <a:off x="9163293" y="3411177"/>
            <a:ext cx="604881" cy="605820"/>
            <a:chOff x="8189640" y="2558381"/>
            <a:chExt cx="453661" cy="454365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316EB030-4C69-8E1B-A9AE-936716FB5134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77661D86-1ACC-A369-DF26-4BE525DBBC96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C677977-45FB-7B7B-33EF-897BFCCE3520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B9F524F6-BAAE-CC74-F0AF-5DC1F701570A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325C3A07-7DD5-6B91-C12B-2AFFFC6651B0}"/>
              </a:ext>
            </a:extLst>
          </p:cNvPr>
          <p:cNvGrpSpPr/>
          <p:nvPr/>
        </p:nvGrpSpPr>
        <p:grpSpPr>
          <a:xfrm>
            <a:off x="2446659" y="1247012"/>
            <a:ext cx="499957" cy="600565"/>
            <a:chOff x="3152165" y="935257"/>
            <a:chExt cx="374968" cy="450424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594F0FBA-FC72-78F0-6C85-9A9AAFBF3EFA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DF67FE06-34AB-D1CF-4C13-3F82C60B8264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79CFF622-D9D1-367E-DF58-34AA361230D7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2BFE8A95-EB2F-8D7D-A203-B0367A571277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AFF7871B-645F-3971-0355-6C55F4023D1C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3AD89705-4BF6-5980-899F-C738992F68EE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27DBD2D2-FD9A-4A37-8C68-9C1FE368819D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F4B02D63-8081-FC6F-83BF-9CAF1E157568}"/>
              </a:ext>
            </a:extLst>
          </p:cNvPr>
          <p:cNvGrpSpPr/>
          <p:nvPr/>
        </p:nvGrpSpPr>
        <p:grpSpPr>
          <a:xfrm>
            <a:off x="6414070" y="1211289"/>
            <a:ext cx="600565" cy="600564"/>
            <a:chOff x="6127723" y="908465"/>
            <a:chExt cx="450424" cy="450423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8FC4EA9-0ECD-EF89-2C9F-ED8885E0D6F7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49E82269-BD7E-BFDD-C8B3-697767971114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21AEA875-A14A-59CD-84C7-B8B7F72BC7AE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B51CD236-6E40-23F7-71CD-D84E5AD890E6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7522A847-30C7-61F0-4C2B-1341C6D5E9D8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6DBA2795-22D9-8098-00E6-7B19C36901BD}"/>
              </a:ext>
            </a:extLst>
          </p:cNvPr>
          <p:cNvGrpSpPr/>
          <p:nvPr/>
        </p:nvGrpSpPr>
        <p:grpSpPr>
          <a:xfrm>
            <a:off x="7170364" y="1221809"/>
            <a:ext cx="607037" cy="598920"/>
            <a:chOff x="6694944" y="916356"/>
            <a:chExt cx="455278" cy="449190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76B633DF-499B-1C93-15C1-3AC010F07BDE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43643404-AB6D-68E0-66DA-CBC8425C3D2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D89DCFEC-651A-1CA8-D964-BD18F9C98482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6A8DF3A5-4508-2CAC-B00F-7FF2E5B4FEB0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F720A440-F67A-AFFC-B142-BB658B0B9DAE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07C34408-3E0C-0CD0-1C0F-20DB16626A7C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D3EF8797-4207-13B2-82AA-01A51F7F91C3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D55650BF-3E0A-7291-9764-853680F71B12}"/>
              </a:ext>
            </a:extLst>
          </p:cNvPr>
          <p:cNvGrpSpPr/>
          <p:nvPr/>
        </p:nvGrpSpPr>
        <p:grpSpPr>
          <a:xfrm>
            <a:off x="4103930" y="1222519"/>
            <a:ext cx="581033" cy="600564"/>
            <a:chOff x="4395118" y="916887"/>
            <a:chExt cx="435775" cy="450423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294BEEE0-97E2-C7BB-955C-A4FCB231C4BA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DB025426-5AAE-C709-B7DD-9EBD6D853F5B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F7B29ED3-F9D9-6B87-2585-DF62DA0D42BC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07497E31-7A99-5605-052A-56BA1FE6A98D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60850E96-354F-E9F7-6CC3-3B5B41E90FD6}"/>
              </a:ext>
            </a:extLst>
          </p:cNvPr>
          <p:cNvGrpSpPr/>
          <p:nvPr/>
        </p:nvGrpSpPr>
        <p:grpSpPr>
          <a:xfrm>
            <a:off x="8237325" y="1221810"/>
            <a:ext cx="571353" cy="601381"/>
            <a:chOff x="7495163" y="916356"/>
            <a:chExt cx="428515" cy="451036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8ECEA55F-084F-EE85-73C0-3A8BB50D671C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6B364882-F690-7B85-2DEA-70EAF35E7AC2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4375F472-16DA-E821-13C9-7CC352F10416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60027190-F051-31D3-AD11-C2E36680DFF6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28673721-2D8B-3CC0-3E09-18ADF5757323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BB104DD8-3EE7-BF48-8C26-B88314B56064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21F604EE-1CA6-4DF4-BD22-CE31DFE2A4CF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C6F2B904-27D3-B777-9238-42FA6D062E9B}"/>
              </a:ext>
            </a:extLst>
          </p:cNvPr>
          <p:cNvGrpSpPr/>
          <p:nvPr/>
        </p:nvGrpSpPr>
        <p:grpSpPr>
          <a:xfrm>
            <a:off x="4871355" y="1222518"/>
            <a:ext cx="564795" cy="600565"/>
            <a:chOff x="4970687" y="916887"/>
            <a:chExt cx="423596" cy="450424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1AC358C0-1D3A-DB10-E2E8-1A6F6B1DA6A7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6C798E1A-56FD-25AB-C752-8A28CE24A7A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BD202D6E-F335-17BB-94AF-BE5FDB961453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462EB3DE-CA59-7CF9-BB3F-C7713A4BBA1D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28BB2F30-C888-6778-13FA-6D3B827198C2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B51BD0FD-4723-7B82-23CC-4284F7621C4E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5CAF3937-9FEF-5663-9544-8CAB2668D9DB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6C11B727-2E1D-FFD1-93FE-835967EBC2D2}"/>
              </a:ext>
            </a:extLst>
          </p:cNvPr>
          <p:cNvGrpSpPr/>
          <p:nvPr/>
        </p:nvGrpSpPr>
        <p:grpSpPr>
          <a:xfrm>
            <a:off x="5597484" y="1222091"/>
            <a:ext cx="608648" cy="601443"/>
            <a:chOff x="5515285" y="916567"/>
            <a:chExt cx="456486" cy="451082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36EA19E2-B349-12E8-4268-F6BD5E896309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EF95C235-6F33-2562-BE07-797EE8175C63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D9FFC660-D133-E6BD-0AFA-DB8D90EA8F81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8B581785-7A77-4114-1F32-FA78EA02BAA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B07DC187-126D-DE21-5883-8D7C671AB62F}"/>
              </a:ext>
            </a:extLst>
          </p:cNvPr>
          <p:cNvGrpSpPr/>
          <p:nvPr/>
        </p:nvGrpSpPr>
        <p:grpSpPr>
          <a:xfrm>
            <a:off x="9138178" y="2239466"/>
            <a:ext cx="664804" cy="661855"/>
            <a:chOff x="8170804" y="1679597"/>
            <a:chExt cx="498603" cy="496391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A430A80C-F5A5-4C7F-CF52-21BA9C79335F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625D6F48-CA1E-F026-1757-9C172812B5A8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E09B5761-1E8A-7C05-8304-D1E06F682F64}"/>
              </a:ext>
            </a:extLst>
          </p:cNvPr>
          <p:cNvSpPr/>
          <p:nvPr/>
        </p:nvSpPr>
        <p:spPr>
          <a:xfrm>
            <a:off x="4039239" y="2277211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5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0A5F0B90-6D10-8E05-DE4A-F50EFB8C8440}"/>
              </a:ext>
            </a:extLst>
          </p:cNvPr>
          <p:cNvGrpSpPr/>
          <p:nvPr/>
        </p:nvGrpSpPr>
        <p:grpSpPr>
          <a:xfrm>
            <a:off x="4787351" y="2275189"/>
            <a:ext cx="614440" cy="598967"/>
            <a:chOff x="4907685" y="1706389"/>
            <a:chExt cx="460830" cy="449225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E03A83C0-FDD8-7DCA-724E-0A2182A3D54E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CA481F9D-D3CD-4504-8B9F-E81BCD0D4071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D66EDC8F-87D6-BBF5-042C-F2C7F40A51A5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768282EF-42BA-8840-E036-44A7E63D4DBA}"/>
              </a:ext>
            </a:extLst>
          </p:cNvPr>
          <p:cNvGrpSpPr/>
          <p:nvPr/>
        </p:nvGrpSpPr>
        <p:grpSpPr>
          <a:xfrm>
            <a:off x="5544269" y="2275469"/>
            <a:ext cx="600028" cy="598407"/>
            <a:chOff x="5475372" y="1706599"/>
            <a:chExt cx="450021" cy="448805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99EF9D07-65EF-77DD-AABF-1AA5B8B55BAA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C377BCB3-2418-5947-2EC7-115019567400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00B10C9F-AE39-2390-E587-36ECD75CF04D}"/>
              </a:ext>
            </a:extLst>
          </p:cNvPr>
          <p:cNvGrpSpPr/>
          <p:nvPr/>
        </p:nvGrpSpPr>
        <p:grpSpPr>
          <a:xfrm>
            <a:off x="2440905" y="2301047"/>
            <a:ext cx="595188" cy="596823"/>
            <a:chOff x="3147849" y="1725783"/>
            <a:chExt cx="446391" cy="447617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0FAC4702-9EAC-CB25-224B-4D9822276EE8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C310E2D3-924A-C758-FD58-AE4BFB055F34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B62C2007-F848-BF97-0BB7-A781E75EB9D2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A1A0076A-0711-AC28-739C-FADBB2C2900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BEA2CEDE-D2A1-D78B-A145-45C06C98A2A8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1E45332F-10A0-8307-B517-1F3DA32085D4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01DF473-91F1-72B7-85E4-65FE2325226B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50520697-B2D6-9B22-3790-72ED33E96D7A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B41A7689-BB12-3B2A-79A1-E013DB405E95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2CCA0354-3708-F0C8-7911-FE07929CE748}"/>
              </a:ext>
            </a:extLst>
          </p:cNvPr>
          <p:cNvGrpSpPr/>
          <p:nvPr/>
        </p:nvGrpSpPr>
        <p:grpSpPr>
          <a:xfrm>
            <a:off x="6387443" y="2266959"/>
            <a:ext cx="593616" cy="593567"/>
            <a:chOff x="6107753" y="1700217"/>
            <a:chExt cx="445212" cy="445175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D29CEE32-66CC-F05B-5B38-E104FCC48AC3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0C61E5E0-6587-68B2-D56F-9D91D6DA126D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847CFB29-7456-200C-9656-7D4DFA1A02C9}"/>
              </a:ext>
            </a:extLst>
          </p:cNvPr>
          <p:cNvGrpSpPr/>
          <p:nvPr/>
        </p:nvGrpSpPr>
        <p:grpSpPr>
          <a:xfrm>
            <a:off x="3285822" y="2277273"/>
            <a:ext cx="625693" cy="594799"/>
            <a:chOff x="3781537" y="1707952"/>
            <a:chExt cx="469270" cy="446099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CF0B4924-1731-C5FF-499E-03B5AC39AADF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9CB26715-D53C-F0BC-512D-7A60A4C3C199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5EDC84-8232-34D7-144A-7B41D5AE43FC}"/>
              </a:ext>
            </a:extLst>
          </p:cNvPr>
          <p:cNvGrpSpPr/>
          <p:nvPr/>
        </p:nvGrpSpPr>
        <p:grpSpPr>
          <a:xfrm>
            <a:off x="7217571" y="2276320"/>
            <a:ext cx="595200" cy="593616"/>
            <a:chOff x="6730349" y="1707239"/>
            <a:chExt cx="446400" cy="445212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33B534A4-EDAA-EEC6-8908-AD07139E70FE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4495DA95-9353-3D38-FD70-556E1B9BE8CB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B3158DD0-1ACC-15CB-4809-5E2F4CA67CE1}"/>
              </a:ext>
            </a:extLst>
          </p:cNvPr>
          <p:cNvSpPr/>
          <p:nvPr/>
        </p:nvSpPr>
        <p:spPr>
          <a:xfrm>
            <a:off x="4030143" y="3436136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5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1BE4447D-B62B-CF28-122C-5AB04E6E39F2}"/>
              </a:ext>
            </a:extLst>
          </p:cNvPr>
          <p:cNvSpPr/>
          <p:nvPr/>
        </p:nvSpPr>
        <p:spPr>
          <a:xfrm>
            <a:off x="4749606" y="3532657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accent5">
              <a:lumMod val="65000"/>
              <a:lumOff val="35000"/>
            </a:schemeClr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accent5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279795D4-48B3-4E3C-6DD5-ECD3B9A5F868}"/>
              </a:ext>
            </a:extLst>
          </p:cNvPr>
          <p:cNvGrpSpPr/>
          <p:nvPr/>
        </p:nvGrpSpPr>
        <p:grpSpPr>
          <a:xfrm>
            <a:off x="5612885" y="3452324"/>
            <a:ext cx="615049" cy="616000"/>
            <a:chOff x="5526834" y="2589242"/>
            <a:chExt cx="461287" cy="462000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764E4F6-692B-6DA4-CF57-17E2B6ECAC73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3663B4C-D328-D370-F1E8-5AFDA367C31F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FDA5AB0C-3067-5659-068C-51BD8793226C}"/>
              </a:ext>
            </a:extLst>
          </p:cNvPr>
          <p:cNvGrpSpPr/>
          <p:nvPr/>
        </p:nvGrpSpPr>
        <p:grpSpPr>
          <a:xfrm>
            <a:off x="8048909" y="3428819"/>
            <a:ext cx="621097" cy="619060"/>
            <a:chOff x="7353851" y="2571612"/>
            <a:chExt cx="465823" cy="464295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92C71EFB-32F1-395B-A2F0-D4BB5FDEBFF5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563BF4D5-83CA-B60C-8E31-DD54985A1125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82CF9B55-2C9C-BF75-2C47-684CECE8AFEF}"/>
              </a:ext>
            </a:extLst>
          </p:cNvPr>
          <p:cNvGrpSpPr/>
          <p:nvPr/>
        </p:nvGrpSpPr>
        <p:grpSpPr>
          <a:xfrm>
            <a:off x="4778903" y="4660393"/>
            <a:ext cx="541715" cy="545200"/>
            <a:chOff x="4901348" y="3495294"/>
            <a:chExt cx="406286" cy="408900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051582E-ABED-C2EF-25B4-35CB9FD9C3DA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31AAAB97-19DF-A925-A65C-709568E7CEE0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C82EB4DF-36FB-64CB-4876-9EFD61FFBF0B}"/>
              </a:ext>
            </a:extLst>
          </p:cNvPr>
          <p:cNvGrpSpPr/>
          <p:nvPr/>
        </p:nvGrpSpPr>
        <p:grpSpPr>
          <a:xfrm>
            <a:off x="6441526" y="3444021"/>
            <a:ext cx="363893" cy="616000"/>
            <a:chOff x="6148315" y="2583015"/>
            <a:chExt cx="272920" cy="462000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9A5DD81C-2F2A-49DB-1417-9EC0FD1045BA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045E4949-0576-2DC3-314E-B81272A769E9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C2F70784-9BC6-63D5-45CD-7E148EBC65DF}"/>
              </a:ext>
            </a:extLst>
          </p:cNvPr>
          <p:cNvGrpSpPr/>
          <p:nvPr/>
        </p:nvGrpSpPr>
        <p:grpSpPr>
          <a:xfrm>
            <a:off x="3305183" y="3472672"/>
            <a:ext cx="605917" cy="616781"/>
            <a:chOff x="3796058" y="2604503"/>
            <a:chExt cx="454438" cy="462586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54A5F048-31BC-661B-5596-C0792F8389BD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8D7B8051-8FDD-1D99-D8DD-5E7908E8AFAB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113CC6CC-F5D1-B851-C22C-A9C12FFB4CCB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5CFCD35F-D954-48C4-9559-438FD28BADE6}"/>
              </a:ext>
            </a:extLst>
          </p:cNvPr>
          <p:cNvGrpSpPr/>
          <p:nvPr/>
        </p:nvGrpSpPr>
        <p:grpSpPr>
          <a:xfrm>
            <a:off x="7184154" y="3435036"/>
            <a:ext cx="608964" cy="619072"/>
            <a:chOff x="6705286" y="2576276"/>
            <a:chExt cx="456723" cy="464304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F8A204F1-A03B-CCDE-8D07-B600A7B3C666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4DD7CF2C-DA63-1A52-B6B1-554923872CDF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2DD8DF3E-0F7D-0A1E-272C-2E5105F1395F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23D961D-1512-72BC-83C9-530BE81F4BD6}"/>
              </a:ext>
            </a:extLst>
          </p:cNvPr>
          <p:cNvGrpSpPr/>
          <p:nvPr/>
        </p:nvGrpSpPr>
        <p:grpSpPr>
          <a:xfrm>
            <a:off x="5667554" y="4698066"/>
            <a:ext cx="656503" cy="517245"/>
            <a:chOff x="5567836" y="3523548"/>
            <a:chExt cx="492377" cy="387934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F83A78C7-E549-B119-7C55-E1A3631B630F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518532E8-DF26-81A7-C977-4EB3BF930CDC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CBC3BA60-2A49-A39B-B99A-FD265B44636E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CF8DF939-CE3E-C299-8113-691C3E59E34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75D546CB-2BED-BA02-2BC1-03E9DFA4F7E8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4383C1DE-8064-7193-93F5-4D4DA4EB992E}"/>
              </a:ext>
            </a:extLst>
          </p:cNvPr>
          <p:cNvGrpSpPr/>
          <p:nvPr/>
        </p:nvGrpSpPr>
        <p:grpSpPr>
          <a:xfrm>
            <a:off x="2347707" y="3461129"/>
            <a:ext cx="741944" cy="609831"/>
            <a:chOff x="3077952" y="2595844"/>
            <a:chExt cx="556458" cy="457373"/>
          </a:xfrm>
          <a:solidFill>
            <a:schemeClr val="accent5">
              <a:lumMod val="65000"/>
              <a:lumOff val="35000"/>
            </a:schemeClr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27C984-5B67-8E49-7B44-16F94C73355E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C8E4AC38-BC07-E871-3E17-4AF4A53B6C8A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8D04A0EC-F505-9D31-C3B5-A44279D8E098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77AAE42F-B74E-C3C5-8DCB-EB0A063D0454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14B72165-133F-FBE2-01F4-69B53CC11D2C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C4628DC4-3033-E039-8429-FBF2E5E6D28D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accent5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725F21A-992B-A088-D669-FFB3720342DE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accent5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accent5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07980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6"/>
          <p:cNvSpPr txBox="1">
            <a:spLocks noGrp="1"/>
          </p:cNvSpPr>
          <p:nvPr>
            <p:ph type="title"/>
          </p:nvPr>
        </p:nvSpPr>
        <p:spPr>
          <a:xfrm>
            <a:off x="2563475" y="1475563"/>
            <a:ext cx="8216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این یک خلاصه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005" name="Google Shape;1005;p16"/>
          <p:cNvSpPr txBox="1">
            <a:spLocks noGrp="1"/>
          </p:cNvSpPr>
          <p:nvPr>
            <p:ph type="body" idx="1"/>
          </p:nvPr>
        </p:nvSpPr>
        <p:spPr>
          <a:xfrm>
            <a:off x="3261600" y="3007625"/>
            <a:ext cx="7518000" cy="237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ابتدا در این مورد صحبت خواهیم کرد.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ما در مورد این دوم صحبت خواهیم کرد.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ما در این مورد آخر صحبت خواهیم کرد.</a:t>
            </a:r>
            <a:endParaRPr dirty="0"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006" name="Google Shape;1006;p16"/>
          <p:cNvGrpSpPr/>
          <p:nvPr/>
        </p:nvGrpSpPr>
        <p:grpSpPr>
          <a:xfrm rot="-370950" flipH="1">
            <a:off x="2564455" y="2901119"/>
            <a:ext cx="663997" cy="658133"/>
            <a:chOff x="2086991" y="460159"/>
            <a:chExt cx="5909894" cy="5705156"/>
          </a:xfrm>
        </p:grpSpPr>
        <p:sp>
          <p:nvSpPr>
            <p:cNvPr id="1007" name="Google Shape;1007;p16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grpSp>
          <p:nvGrpSpPr>
            <p:cNvPr id="1008" name="Google Shape;1008;p16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1009" name="Google Shape;1009;p16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10" name="Google Shape;1010;p16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11" name="Google Shape;1011;p16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12" name="Google Shape;1012;p16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13" name="Google Shape;1013;p16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14" name="Google Shape;1014;p16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15" name="Google Shape;1015;p16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16" name="Google Shape;1016;p16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17" name="Google Shape;1017;p16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18" name="Google Shape;1018;p16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19" name="Google Shape;1019;p16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20" name="Google Shape;1020;p16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21" name="Google Shape;1021;p16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</p:grpSp>
      </p:grpSp>
      <p:grpSp>
        <p:nvGrpSpPr>
          <p:cNvPr id="1022" name="Google Shape;1022;p16"/>
          <p:cNvGrpSpPr/>
          <p:nvPr/>
        </p:nvGrpSpPr>
        <p:grpSpPr>
          <a:xfrm rot="-370950" flipH="1">
            <a:off x="2564455" y="3584731"/>
            <a:ext cx="663997" cy="658133"/>
            <a:chOff x="2086991" y="460159"/>
            <a:chExt cx="5909894" cy="5705156"/>
          </a:xfrm>
        </p:grpSpPr>
        <p:sp>
          <p:nvSpPr>
            <p:cNvPr id="1023" name="Google Shape;1023;p16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grpSp>
          <p:nvGrpSpPr>
            <p:cNvPr id="1024" name="Google Shape;1024;p16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1025" name="Google Shape;1025;p16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26" name="Google Shape;1026;p16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27" name="Google Shape;1027;p16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28" name="Google Shape;1028;p16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29" name="Google Shape;1029;p16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30" name="Google Shape;1030;p16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31" name="Google Shape;1031;p16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32" name="Google Shape;1032;p16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33" name="Google Shape;1033;p16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34" name="Google Shape;1034;p16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35" name="Google Shape;1035;p16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36" name="Google Shape;1036;p16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37" name="Google Shape;1037;p16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</p:grpSp>
      </p:grpSp>
      <p:grpSp>
        <p:nvGrpSpPr>
          <p:cNvPr id="1038" name="Google Shape;1038;p16"/>
          <p:cNvGrpSpPr/>
          <p:nvPr/>
        </p:nvGrpSpPr>
        <p:grpSpPr>
          <a:xfrm rot="-370950" flipH="1">
            <a:off x="2564455" y="4268344"/>
            <a:ext cx="663997" cy="658133"/>
            <a:chOff x="2086991" y="460159"/>
            <a:chExt cx="5909894" cy="5705156"/>
          </a:xfrm>
        </p:grpSpPr>
        <p:sp>
          <p:nvSpPr>
            <p:cNvPr id="1039" name="Google Shape;1039;p16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grpSp>
          <p:nvGrpSpPr>
            <p:cNvPr id="1040" name="Google Shape;1040;p16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1041" name="Google Shape;1041;p16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42" name="Google Shape;1042;p16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43" name="Google Shape;1043;p16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44" name="Google Shape;1044;p16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45" name="Google Shape;1045;p16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46" name="Google Shape;1046;p16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47" name="Google Shape;1047;p16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48" name="Google Shape;1048;p16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49" name="Google Shape;1049;p16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50" name="Google Shape;1050;p16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51" name="Google Shape;1051;p16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52" name="Google Shape;1052;p16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53" name="Google Shape;1053;p16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7"/>
          <p:cNvSpPr txBox="1">
            <a:spLocks noGrp="1"/>
          </p:cNvSpPr>
          <p:nvPr>
            <p:ph type="title"/>
          </p:nvPr>
        </p:nvSpPr>
        <p:spPr>
          <a:xfrm>
            <a:off x="3131900" y="2867800"/>
            <a:ext cx="59004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این یک عنوان بزرگ است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8"/>
          <p:cNvSpPr/>
          <p:nvPr/>
        </p:nvSpPr>
        <p:spPr>
          <a:xfrm rot="2253835">
            <a:off x="1432397" y="4656659"/>
            <a:ext cx="4629150" cy="2833004"/>
          </a:xfrm>
          <a:custGeom>
            <a:avLst/>
            <a:gdLst/>
            <a:ahLst/>
            <a:cxnLst/>
            <a:rect l="l" t="t" r="r" b="b"/>
            <a:pathLst>
              <a:path w="225186" h="171207" extrusionOk="0">
                <a:moveTo>
                  <a:pt x="1010" y="153821"/>
                </a:moveTo>
                <a:cubicBezTo>
                  <a:pt x="-2724" y="156310"/>
                  <a:pt x="5319" y="162009"/>
                  <a:pt x="8876" y="164745"/>
                </a:cubicBezTo>
                <a:cubicBezTo>
                  <a:pt x="18056" y="171807"/>
                  <a:pt x="32569" y="172786"/>
                  <a:pt x="43398" y="168678"/>
                </a:cubicBezTo>
                <a:cubicBezTo>
                  <a:pt x="57437" y="163353"/>
                  <a:pt x="65328" y="141504"/>
                  <a:pt x="60878" y="127164"/>
                </a:cubicBezTo>
                <a:cubicBezTo>
                  <a:pt x="57338" y="115758"/>
                  <a:pt x="41290" y="105816"/>
                  <a:pt x="29851" y="109248"/>
                </a:cubicBezTo>
                <a:cubicBezTo>
                  <a:pt x="23337" y="111202"/>
                  <a:pt x="23505" y="123174"/>
                  <a:pt x="26355" y="129349"/>
                </a:cubicBezTo>
                <a:cubicBezTo>
                  <a:pt x="31996" y="141572"/>
                  <a:pt x="45817" y="150950"/>
                  <a:pt x="59130" y="152947"/>
                </a:cubicBezTo>
                <a:cubicBezTo>
                  <a:pt x="73756" y="155141"/>
                  <a:pt x="91625" y="150831"/>
                  <a:pt x="101518" y="139837"/>
                </a:cubicBezTo>
                <a:cubicBezTo>
                  <a:pt x="118373" y="121107"/>
                  <a:pt x="125192" y="88808"/>
                  <a:pt x="115501" y="65549"/>
                </a:cubicBezTo>
                <a:cubicBezTo>
                  <a:pt x="111539" y="56039"/>
                  <a:pt x="102861" y="47753"/>
                  <a:pt x="93215" y="44136"/>
                </a:cubicBezTo>
                <a:cubicBezTo>
                  <a:pt x="83508" y="40496"/>
                  <a:pt x="64295" y="42977"/>
                  <a:pt x="63500" y="53313"/>
                </a:cubicBezTo>
                <a:cubicBezTo>
                  <a:pt x="62250" y="69560"/>
                  <a:pt x="80296" y="86387"/>
                  <a:pt x="96274" y="89583"/>
                </a:cubicBezTo>
                <a:cubicBezTo>
                  <a:pt x="130069" y="96342"/>
                  <a:pt x="165894" y="68357"/>
                  <a:pt x="188041" y="41951"/>
                </a:cubicBezTo>
                <a:cubicBezTo>
                  <a:pt x="200043" y="27640"/>
                  <a:pt x="207844" y="6937"/>
                  <a:pt x="225186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8000"/>
            <a:headEnd type="none" w="sm" len="sm"/>
            <a:tailEnd type="none" w="sm" len="sm"/>
          </a:ln>
        </p:spPr>
      </p:sp>
      <p:sp>
        <p:nvSpPr>
          <p:cNvPr id="1064" name="Google Shape;1064;p18"/>
          <p:cNvSpPr txBox="1">
            <a:spLocks noGrp="1"/>
          </p:cNvSpPr>
          <p:nvPr>
            <p:ph type="title"/>
          </p:nvPr>
        </p:nvSpPr>
        <p:spPr>
          <a:xfrm>
            <a:off x="2700600" y="1317675"/>
            <a:ext cx="6790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این یک عنوان است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065" name="Google Shape;1065;p18"/>
          <p:cNvSpPr txBox="1">
            <a:spLocks noGrp="1"/>
          </p:cNvSpPr>
          <p:nvPr>
            <p:ph type="body" idx="1"/>
          </p:nvPr>
        </p:nvSpPr>
        <p:spPr>
          <a:xfrm>
            <a:off x="2700600" y="2700825"/>
            <a:ext cx="6790800" cy="238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یکی از کلیدهای یک ارائه موثر، ساده نگه داشتن آن است، بر پیام اصلی خود تمرکز کنید.</a:t>
            </a:r>
          </a:p>
          <a:p>
            <a:pPr marL="0" lvl="0" indent="0" algn="r" rtl="1">
              <a:buNone/>
            </a:pPr>
            <a:r>
              <a:rPr lang="fa-IR" dirty="0">
                <a:cs typeface="B Nazanin" panose="00000400000000000000" pitchFamily="2" charset="-78"/>
              </a:rPr>
              <a:t>درک و پاسخگویی را برای مخاطبان خود آسان کنید.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066" name="Google Shape;1066;p18"/>
          <p:cNvGrpSpPr/>
          <p:nvPr/>
        </p:nvGrpSpPr>
        <p:grpSpPr>
          <a:xfrm rot="370720">
            <a:off x="155012" y="4673751"/>
            <a:ext cx="1713183" cy="1697815"/>
            <a:chOff x="2086991" y="460159"/>
            <a:chExt cx="5909894" cy="5705156"/>
          </a:xfrm>
        </p:grpSpPr>
        <p:sp>
          <p:nvSpPr>
            <p:cNvPr id="1067" name="Google Shape;1067;p18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grpSp>
          <p:nvGrpSpPr>
            <p:cNvPr id="1068" name="Google Shape;1068;p18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1069" name="Google Shape;1069;p18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70" name="Google Shape;1070;p18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71" name="Google Shape;1071;p18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72" name="Google Shape;1072;p18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73" name="Google Shape;1073;p18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74" name="Google Shape;1074;p18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75" name="Google Shape;1075;p18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76" name="Google Shape;1076;p18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77" name="Google Shape;1077;p18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78" name="Google Shape;1078;p18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79" name="Google Shape;1079;p18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80" name="Google Shape;1080;p18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81" name="Google Shape;1081;p18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9"/>
          <p:cNvSpPr txBox="1">
            <a:spLocks noGrp="1"/>
          </p:cNvSpPr>
          <p:nvPr>
            <p:ph type="title"/>
          </p:nvPr>
        </p:nvSpPr>
        <p:spPr>
          <a:xfrm>
            <a:off x="653675" y="3960600"/>
            <a:ext cx="11020200" cy="20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چه ایده ی بزرگی!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087" name="Google Shape;1087;p19"/>
          <p:cNvGrpSpPr/>
          <p:nvPr/>
        </p:nvGrpSpPr>
        <p:grpSpPr>
          <a:xfrm rot="370720">
            <a:off x="10221812" y="2087126"/>
            <a:ext cx="1713183" cy="1697815"/>
            <a:chOff x="2086991" y="460159"/>
            <a:chExt cx="5909894" cy="5705156"/>
          </a:xfrm>
        </p:grpSpPr>
        <p:sp>
          <p:nvSpPr>
            <p:cNvPr id="1088" name="Google Shape;1088;p19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grpSp>
          <p:nvGrpSpPr>
            <p:cNvPr id="1089" name="Google Shape;1089;p19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1090" name="Google Shape;1090;p19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91" name="Google Shape;1091;p19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92" name="Google Shape;1092;p19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93" name="Google Shape;1093;p19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94" name="Google Shape;1094;p19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95" name="Google Shape;1095;p19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96" name="Google Shape;1096;p19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97" name="Google Shape;1097;p19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98" name="Google Shape;1098;p19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099" name="Google Shape;1099;p19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00" name="Google Shape;1100;p19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01" name="Google Shape;1101;p19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02" name="Google Shape;1102;p19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20"/>
          <p:cNvSpPr txBox="1">
            <a:spLocks noGrp="1"/>
          </p:cNvSpPr>
          <p:nvPr>
            <p:ph type="title"/>
          </p:nvPr>
        </p:nvSpPr>
        <p:spPr>
          <a:xfrm>
            <a:off x="1963729" y="896475"/>
            <a:ext cx="8601000" cy="121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r" rtl="1"/>
            <a:r>
              <a:rPr lang="fa-IR" dirty="0">
                <a:cs typeface="B Nazanin" panose="00000400000000000000" pitchFamily="2" charset="-78"/>
              </a:rPr>
              <a:t>عنوان خود را در اینجا اضافه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08" name="Google Shape;1108;p20"/>
          <p:cNvSpPr txBox="1">
            <a:spLocks noGrp="1"/>
          </p:cNvSpPr>
          <p:nvPr>
            <p:ph type="body" idx="1"/>
          </p:nvPr>
        </p:nvSpPr>
        <p:spPr>
          <a:xfrm>
            <a:off x="1954675" y="2753746"/>
            <a:ext cx="4037700" cy="26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Aft>
                <a:spcPts val="21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به یاد داشته باشید که اکثر الگوهای ارائه ما به شما امکان می دهند رنگ ها را با ویرایش اصلی تغییر دهید - این هم در پاورپوینت و هم در اسلایدهای </a:t>
            </a:r>
            <a:r>
              <a:rPr lang="en-US" dirty="0">
                <a:cs typeface="B Nazanin" panose="00000400000000000000" pitchFamily="2" charset="-78"/>
              </a:rPr>
              <a:t>Google </a:t>
            </a:r>
            <a:r>
              <a:rPr lang="fa-IR" dirty="0">
                <a:cs typeface="B Nazanin" panose="00000400000000000000" pitchFamily="2" charset="-78"/>
              </a:rPr>
              <a:t>کار می کند - بنابراین می توانید آنها را با نیازهای خود تطبیق دهید.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09" name="Google Shape;1109;p20"/>
          <p:cNvSpPr txBox="1">
            <a:spLocks noGrp="1"/>
          </p:cNvSpPr>
          <p:nvPr>
            <p:ph type="body" idx="2"/>
          </p:nvPr>
        </p:nvSpPr>
        <p:spPr>
          <a:xfrm>
            <a:off x="6518123" y="2753746"/>
            <a:ext cx="4037700" cy="263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Aft>
                <a:spcPts val="210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رنگ ها احساسی هستند و احساسات را برمی انگیزند. رنگ های مناسب می توانند به متقاعد کردن و ایجاد انگیزه کمک کنند، آنها می توانند علاقه مخاطبان شما را افزایش دهند و درک و حفظ یادگیری را بهبود بخشند.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110" name="Google Shape;1110;p20"/>
          <p:cNvGrpSpPr/>
          <p:nvPr/>
        </p:nvGrpSpPr>
        <p:grpSpPr>
          <a:xfrm rot="-370621" flipH="1">
            <a:off x="177451" y="5137174"/>
            <a:ext cx="1329169" cy="1317401"/>
            <a:chOff x="2086991" y="460159"/>
            <a:chExt cx="5909894" cy="5705156"/>
          </a:xfrm>
        </p:grpSpPr>
        <p:sp>
          <p:nvSpPr>
            <p:cNvPr id="1111" name="Google Shape;1111;p20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grpSp>
          <p:nvGrpSpPr>
            <p:cNvPr id="1112" name="Google Shape;1112;p20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1113" name="Google Shape;1113;p20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14" name="Google Shape;1114;p20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15" name="Google Shape;1115;p20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16" name="Google Shape;1116;p20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17" name="Google Shape;1117;p20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18" name="Google Shape;1118;p20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19" name="Google Shape;1119;p20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20" name="Google Shape;1120;p20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21" name="Google Shape;1121;p20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22" name="Google Shape;1122;p20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23" name="Google Shape;1123;p20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24" name="Google Shape;1124;p20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25" name="Google Shape;1125;p20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</p:grpSp>
      </p:grpSp>
      <p:grpSp>
        <p:nvGrpSpPr>
          <p:cNvPr id="1126" name="Google Shape;1126;p20"/>
          <p:cNvGrpSpPr/>
          <p:nvPr/>
        </p:nvGrpSpPr>
        <p:grpSpPr>
          <a:xfrm rot="370621">
            <a:off x="10757251" y="67749"/>
            <a:ext cx="1329169" cy="1317401"/>
            <a:chOff x="2086991" y="460159"/>
            <a:chExt cx="5909894" cy="5705156"/>
          </a:xfrm>
        </p:grpSpPr>
        <p:sp>
          <p:nvSpPr>
            <p:cNvPr id="1127" name="Google Shape;1127;p20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grpSp>
          <p:nvGrpSpPr>
            <p:cNvPr id="1128" name="Google Shape;1128;p20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1129" name="Google Shape;1129;p20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30" name="Google Shape;1130;p20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31" name="Google Shape;1131;p20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32" name="Google Shape;1132;p20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33" name="Google Shape;1133;p20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34" name="Google Shape;1134;p20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35" name="Google Shape;1135;p20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36" name="Google Shape;1136;p20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37" name="Google Shape;1137;p20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38" name="Google Shape;1138;p20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39" name="Google Shape;1139;p20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40" name="Google Shape;1140;p20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41" name="Google Shape;1141;p20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1"/>
          <p:cNvSpPr txBox="1">
            <a:spLocks noGrp="1"/>
          </p:cNvSpPr>
          <p:nvPr>
            <p:ph type="title"/>
          </p:nvPr>
        </p:nvSpPr>
        <p:spPr>
          <a:xfrm>
            <a:off x="391475" y="3429000"/>
            <a:ext cx="6033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fa-IR" sz="5700" dirty="0">
                <a:cs typeface="B Nazanin" panose="00000400000000000000" pitchFamily="2" charset="-78"/>
              </a:rPr>
              <a:t>افزودن تصاویر</a:t>
            </a:r>
            <a:endParaRPr sz="5700" dirty="0">
              <a:cs typeface="B Nazanin" panose="00000400000000000000" pitchFamily="2" charset="-78"/>
            </a:endParaRPr>
          </a:p>
        </p:txBody>
      </p:sp>
      <p:sp>
        <p:nvSpPr>
          <p:cNvPr id="1147" name="Google Shape;1147;p21"/>
          <p:cNvSpPr txBox="1">
            <a:spLocks noGrp="1"/>
          </p:cNvSpPr>
          <p:nvPr>
            <p:ph type="body" idx="1"/>
          </p:nvPr>
        </p:nvSpPr>
        <p:spPr>
          <a:xfrm>
            <a:off x="391475" y="4464800"/>
            <a:ext cx="6033000" cy="197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fa-IR" sz="2600" dirty="0">
                <a:cs typeface="B Nazanin" panose="00000400000000000000" pitchFamily="2" charset="-78"/>
              </a:rPr>
              <a:t>تصاویر بخش بزرگی از هر نمایش اسلاید را تشکیل می دهند. آنها به مخاطبان شما کمک می کنند تا در سطح احساسی تری با ایده های شما ارتباط برقرار کنند.</a:t>
            </a:r>
            <a:endParaRPr sz="2600" dirty="0">
              <a:cs typeface="B Nazanin" panose="00000400000000000000" pitchFamily="2" charset="-78"/>
            </a:endParaRPr>
          </a:p>
        </p:txBody>
      </p:sp>
      <p:pic>
        <p:nvPicPr>
          <p:cNvPr id="1148" name="Google Shape;1148;p21"/>
          <p:cNvPicPr preferRelativeResize="0"/>
          <p:nvPr/>
        </p:nvPicPr>
        <p:blipFill rotWithShape="1">
          <a:blip r:embed="rId3">
            <a:alphaModFix/>
          </a:blip>
          <a:srcRect l="32134"/>
          <a:stretch/>
        </p:blipFill>
        <p:spPr>
          <a:xfrm>
            <a:off x="6571375" y="1455000"/>
            <a:ext cx="5244600" cy="44871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149" name="Google Shape;1149;p21"/>
          <p:cNvGrpSpPr/>
          <p:nvPr/>
        </p:nvGrpSpPr>
        <p:grpSpPr>
          <a:xfrm rot="-370621" flipH="1">
            <a:off x="177451" y="271549"/>
            <a:ext cx="1329169" cy="1317401"/>
            <a:chOff x="2086991" y="460159"/>
            <a:chExt cx="5909894" cy="5705156"/>
          </a:xfrm>
        </p:grpSpPr>
        <p:sp>
          <p:nvSpPr>
            <p:cNvPr id="1150" name="Google Shape;1150;p21"/>
            <p:cNvSpPr/>
            <p:nvPr/>
          </p:nvSpPr>
          <p:spPr>
            <a:xfrm rot="180767">
              <a:off x="4563785" y="546432"/>
              <a:ext cx="3359194" cy="2900702"/>
            </a:xfrm>
            <a:custGeom>
              <a:avLst/>
              <a:gdLst/>
              <a:ahLst/>
              <a:cxnLst/>
              <a:rect l="l" t="t" r="r" b="b"/>
              <a:pathLst>
                <a:path w="3362958" h="2903953" extrusionOk="0">
                  <a:moveTo>
                    <a:pt x="586197" y="2462264"/>
                  </a:moveTo>
                  <a:lnTo>
                    <a:pt x="586197" y="2462264"/>
                  </a:lnTo>
                  <a:cubicBezTo>
                    <a:pt x="441054" y="2294844"/>
                    <a:pt x="93529" y="1580091"/>
                    <a:pt x="3581" y="734408"/>
                  </a:cubicBezTo>
                  <a:cubicBezTo>
                    <a:pt x="-27083" y="444643"/>
                    <a:pt x="140547" y="62583"/>
                    <a:pt x="453320" y="4630"/>
                  </a:cubicBezTo>
                  <a:cubicBezTo>
                    <a:pt x="755871" y="-52249"/>
                    <a:pt x="1107550" y="426223"/>
                    <a:pt x="1250583" y="820264"/>
                  </a:cubicBezTo>
                  <a:cubicBezTo>
                    <a:pt x="1393616" y="1214305"/>
                    <a:pt x="1331922" y="1976626"/>
                    <a:pt x="1311516" y="2368876"/>
                  </a:cubicBezTo>
                  <a:cubicBezTo>
                    <a:pt x="1419061" y="2118269"/>
                    <a:pt x="1708773" y="1437889"/>
                    <a:pt x="1914969" y="1163689"/>
                  </a:cubicBezTo>
                  <a:cubicBezTo>
                    <a:pt x="2121165" y="889489"/>
                    <a:pt x="2469987" y="734408"/>
                    <a:pt x="2548691" y="723676"/>
                  </a:cubicBezTo>
                  <a:cubicBezTo>
                    <a:pt x="2580378" y="719383"/>
                    <a:pt x="2988208" y="671089"/>
                    <a:pt x="3223299" y="981244"/>
                  </a:cubicBezTo>
                  <a:cubicBezTo>
                    <a:pt x="3441013" y="1267790"/>
                    <a:pt x="3343911" y="1638044"/>
                    <a:pt x="3325512" y="1711022"/>
                  </a:cubicBezTo>
                  <a:cubicBezTo>
                    <a:pt x="3235565" y="2057666"/>
                    <a:pt x="2982076" y="2236891"/>
                    <a:pt x="2497585" y="2580316"/>
                  </a:cubicBezTo>
                  <a:cubicBezTo>
                    <a:pt x="2322800" y="2703734"/>
                    <a:pt x="2149038" y="2803542"/>
                    <a:pt x="1925190" y="2859349"/>
                  </a:cubicBezTo>
                  <a:cubicBezTo>
                    <a:pt x="1906792" y="2863641"/>
                    <a:pt x="1781070" y="2894764"/>
                    <a:pt x="1638993" y="2902277"/>
                  </a:cubicBezTo>
                  <a:cubicBezTo>
                    <a:pt x="1186189" y="2925887"/>
                    <a:pt x="793690" y="2694075"/>
                    <a:pt x="637304" y="2591048"/>
                  </a:cubicBezTo>
                </a:path>
              </a:pathLst>
            </a:custGeom>
            <a:solidFill>
              <a:srgbClr val="FFFFFF">
                <a:alpha val="6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B Nazanin" panose="00000400000000000000" pitchFamily="2" charset="-78"/>
                <a:sym typeface="Calibri"/>
              </a:endParaRPr>
            </a:p>
          </p:txBody>
        </p:sp>
        <p:grpSp>
          <p:nvGrpSpPr>
            <p:cNvPr id="1151" name="Google Shape;1151;p21"/>
            <p:cNvGrpSpPr/>
            <p:nvPr/>
          </p:nvGrpSpPr>
          <p:grpSpPr>
            <a:xfrm rot="524400">
              <a:off x="2361752" y="1775727"/>
              <a:ext cx="5226311" cy="4015832"/>
              <a:chOff x="3719512" y="2298400"/>
              <a:chExt cx="4622482" cy="3551857"/>
            </a:xfrm>
          </p:grpSpPr>
          <p:sp>
            <p:nvSpPr>
              <p:cNvPr id="1152" name="Google Shape;1152;p21"/>
              <p:cNvSpPr/>
              <p:nvPr/>
            </p:nvSpPr>
            <p:spPr>
              <a:xfrm>
                <a:off x="3820594" y="2828683"/>
                <a:ext cx="1298686" cy="767768"/>
              </a:xfrm>
              <a:custGeom>
                <a:avLst/>
                <a:gdLst/>
                <a:ahLst/>
                <a:cxnLst/>
                <a:rect l="l" t="t" r="r" b="b"/>
                <a:pathLst>
                  <a:path w="1298686" h="767768" extrusionOk="0">
                    <a:moveTo>
                      <a:pt x="1292425" y="695566"/>
                    </a:moveTo>
                    <a:cubicBezTo>
                      <a:pt x="1145740" y="429819"/>
                      <a:pt x="978100" y="139306"/>
                      <a:pt x="674252" y="35484"/>
                    </a:cubicBezTo>
                    <a:cubicBezTo>
                      <a:pt x="540902" y="-10236"/>
                      <a:pt x="389455" y="-15951"/>
                      <a:pt x="258962" y="43104"/>
                    </a:cubicBezTo>
                    <a:cubicBezTo>
                      <a:pt x="123707" y="103111"/>
                      <a:pt x="27505" y="231699"/>
                      <a:pt x="835" y="376479"/>
                    </a:cubicBezTo>
                    <a:cubicBezTo>
                      <a:pt x="-9643" y="436486"/>
                      <a:pt x="81797" y="462204"/>
                      <a:pt x="92275" y="402196"/>
                    </a:cubicBezTo>
                    <a:cubicBezTo>
                      <a:pt x="115135" y="275514"/>
                      <a:pt x="198002" y="165976"/>
                      <a:pt x="320875" y="120256"/>
                    </a:cubicBezTo>
                    <a:cubicBezTo>
                      <a:pt x="439937" y="76441"/>
                      <a:pt x="575192" y="94539"/>
                      <a:pt x="689492" y="144069"/>
                    </a:cubicBezTo>
                    <a:cubicBezTo>
                      <a:pt x="941905" y="253606"/>
                      <a:pt x="1082875" y="515544"/>
                      <a:pt x="1209557" y="745097"/>
                    </a:cubicBezTo>
                    <a:cubicBezTo>
                      <a:pt x="1239085" y="797484"/>
                      <a:pt x="1321952" y="749859"/>
                      <a:pt x="1292425" y="695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53" name="Google Shape;1153;p21"/>
              <p:cNvSpPr/>
              <p:nvPr/>
            </p:nvSpPr>
            <p:spPr>
              <a:xfrm>
                <a:off x="4110034" y="3258866"/>
                <a:ext cx="4231960" cy="2591391"/>
              </a:xfrm>
              <a:custGeom>
                <a:avLst/>
                <a:gdLst/>
                <a:ahLst/>
                <a:cxnLst/>
                <a:rect l="l" t="t" r="r" b="b"/>
                <a:pathLst>
                  <a:path w="4231960" h="2591391" extrusionOk="0">
                    <a:moveTo>
                      <a:pt x="4231960" y="1303608"/>
                    </a:moveTo>
                    <a:cubicBezTo>
                      <a:pt x="3932875" y="1145493"/>
                      <a:pt x="3340420" y="565420"/>
                      <a:pt x="3046098" y="327295"/>
                    </a:cubicBezTo>
                    <a:cubicBezTo>
                      <a:pt x="2247903" y="-319452"/>
                      <a:pt x="6670" y="-14652"/>
                      <a:pt x="4765" y="1303608"/>
                    </a:cubicBezTo>
                    <a:lnTo>
                      <a:pt x="3" y="1303608"/>
                    </a:lnTo>
                    <a:cubicBezTo>
                      <a:pt x="-2855" y="2547573"/>
                      <a:pt x="2243140" y="2927620"/>
                      <a:pt x="3041335" y="2279920"/>
                    </a:cubicBezTo>
                    <a:cubicBezTo>
                      <a:pt x="3368995" y="2014173"/>
                      <a:pt x="3928113" y="1460770"/>
                      <a:pt x="4227198" y="1303608"/>
                    </a:cubicBezTo>
                    <a:lnTo>
                      <a:pt x="4231960" y="1303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54" name="Google Shape;1154;p21"/>
              <p:cNvSpPr/>
              <p:nvPr/>
            </p:nvSpPr>
            <p:spPr>
              <a:xfrm>
                <a:off x="5253038" y="3257488"/>
                <a:ext cx="966742" cy="2571904"/>
              </a:xfrm>
              <a:custGeom>
                <a:avLst/>
                <a:gdLst/>
                <a:ahLst/>
                <a:cxnLst/>
                <a:rect l="l" t="t" r="r" b="b"/>
                <a:pathLst>
                  <a:path w="966742" h="2559108" extrusionOk="0">
                    <a:moveTo>
                      <a:pt x="939165" y="2598"/>
                    </a:moveTo>
                    <a:cubicBezTo>
                      <a:pt x="808672" y="-3117"/>
                      <a:pt x="675322" y="693"/>
                      <a:pt x="542925" y="13075"/>
                    </a:cubicBezTo>
                    <a:cubicBezTo>
                      <a:pt x="581978" y="313113"/>
                      <a:pt x="599122" y="741738"/>
                      <a:pt x="495300" y="1239896"/>
                    </a:cubicBezTo>
                    <a:cubicBezTo>
                      <a:pt x="450533" y="1451351"/>
                      <a:pt x="143828" y="2231448"/>
                      <a:pt x="0" y="2459096"/>
                    </a:cubicBezTo>
                    <a:cubicBezTo>
                      <a:pt x="140017" y="2503863"/>
                      <a:pt x="286703" y="2537201"/>
                      <a:pt x="435292" y="2559108"/>
                    </a:cubicBezTo>
                    <a:cubicBezTo>
                      <a:pt x="621983" y="2106671"/>
                      <a:pt x="761047" y="1696143"/>
                      <a:pt x="857250" y="1230371"/>
                    </a:cubicBezTo>
                    <a:cubicBezTo>
                      <a:pt x="983932" y="617913"/>
                      <a:pt x="984885" y="315018"/>
                      <a:pt x="939165" y="2598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55" name="Google Shape;1155;p21"/>
              <p:cNvSpPr/>
              <p:nvPr/>
            </p:nvSpPr>
            <p:spPr>
              <a:xfrm>
                <a:off x="6045516" y="3306127"/>
                <a:ext cx="900062" cy="2543225"/>
              </a:xfrm>
              <a:custGeom>
                <a:avLst/>
                <a:gdLst/>
                <a:ahLst/>
                <a:cxnLst/>
                <a:rect l="l" t="t" r="r" b="b"/>
                <a:pathLst>
                  <a:path w="900062" h="2543225" extrusionOk="0">
                    <a:moveTo>
                      <a:pt x="897255" y="133350"/>
                    </a:moveTo>
                    <a:cubicBezTo>
                      <a:pt x="773430" y="74295"/>
                      <a:pt x="632460" y="29527"/>
                      <a:pt x="481965" y="0"/>
                    </a:cubicBezTo>
                    <a:cubicBezTo>
                      <a:pt x="531495" y="302895"/>
                      <a:pt x="573405" y="792480"/>
                      <a:pt x="452438" y="1375410"/>
                    </a:cubicBezTo>
                    <a:cubicBezTo>
                      <a:pt x="347663" y="1884045"/>
                      <a:pt x="157163" y="2278380"/>
                      <a:pt x="0" y="2543175"/>
                    </a:cubicBezTo>
                    <a:cubicBezTo>
                      <a:pt x="163830" y="2544128"/>
                      <a:pt x="323850" y="2531745"/>
                      <a:pt x="474345" y="2504123"/>
                    </a:cubicBezTo>
                    <a:cubicBezTo>
                      <a:pt x="616268" y="2124075"/>
                      <a:pt x="717233" y="1762125"/>
                      <a:pt x="814388" y="1365885"/>
                    </a:cubicBezTo>
                    <a:cubicBezTo>
                      <a:pt x="875348" y="1115378"/>
                      <a:pt x="910590" y="621030"/>
                      <a:pt x="897255" y="133350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56" name="Google Shape;1156;p21"/>
              <p:cNvSpPr/>
              <p:nvPr/>
            </p:nvSpPr>
            <p:spPr>
              <a:xfrm>
                <a:off x="6930389" y="3731894"/>
                <a:ext cx="760094" cy="1941195"/>
              </a:xfrm>
              <a:custGeom>
                <a:avLst/>
                <a:gdLst/>
                <a:ahLst/>
                <a:cxnLst/>
                <a:rect l="l" t="t" r="r" b="b"/>
                <a:pathLst>
                  <a:path w="760094" h="1941195" extrusionOk="0">
                    <a:moveTo>
                      <a:pt x="760095" y="328613"/>
                    </a:moveTo>
                    <a:cubicBezTo>
                      <a:pt x="629603" y="213360"/>
                      <a:pt x="501015" y="97155"/>
                      <a:pt x="389572" y="0"/>
                    </a:cubicBezTo>
                    <a:cubicBezTo>
                      <a:pt x="407670" y="279083"/>
                      <a:pt x="400050" y="626745"/>
                      <a:pt x="320040" y="1017270"/>
                    </a:cubicBezTo>
                    <a:cubicBezTo>
                      <a:pt x="243840" y="1387793"/>
                      <a:pt x="121920" y="1698308"/>
                      <a:pt x="0" y="1941195"/>
                    </a:cubicBezTo>
                    <a:cubicBezTo>
                      <a:pt x="79057" y="1903095"/>
                      <a:pt x="150495" y="1858328"/>
                      <a:pt x="213360" y="1806893"/>
                    </a:cubicBezTo>
                    <a:cubicBezTo>
                      <a:pt x="308610" y="1729740"/>
                      <a:pt x="423863" y="1627823"/>
                      <a:pt x="546735" y="1518285"/>
                    </a:cubicBezTo>
                    <a:cubicBezTo>
                      <a:pt x="594360" y="1351598"/>
                      <a:pt x="638175" y="1183005"/>
                      <a:pt x="681038" y="1007745"/>
                    </a:cubicBezTo>
                    <a:cubicBezTo>
                      <a:pt x="719138" y="852488"/>
                      <a:pt x="747713" y="607695"/>
                      <a:pt x="760095" y="328613"/>
                    </a:cubicBezTo>
                    <a:close/>
                  </a:path>
                </a:pathLst>
              </a:custGeom>
              <a:solidFill>
                <a:srgbClr val="0200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57" name="Google Shape;1157;p21"/>
              <p:cNvSpPr/>
              <p:nvPr/>
            </p:nvSpPr>
            <p:spPr>
              <a:xfrm rot="-4574523">
                <a:off x="4362418" y="4095947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4"/>
                      <a:pt x="332677" y="285752"/>
                      <a:pt x="214314" y="285752"/>
                    </a:cubicBezTo>
                    <a:cubicBezTo>
                      <a:pt x="95952" y="285752"/>
                      <a:pt x="0" y="221784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58" name="Google Shape;1158;p21"/>
              <p:cNvSpPr/>
              <p:nvPr/>
            </p:nvSpPr>
            <p:spPr>
              <a:xfrm rot="-4574523">
                <a:off x="4953356" y="4144191"/>
                <a:ext cx="428050" cy="285367"/>
              </a:xfrm>
              <a:custGeom>
                <a:avLst/>
                <a:gdLst/>
                <a:ahLst/>
                <a:cxnLst/>
                <a:rect l="l" t="t" r="r" b="b"/>
                <a:pathLst>
                  <a:path w="428628" h="285752" extrusionOk="0">
                    <a:moveTo>
                      <a:pt x="428629" y="142876"/>
                    </a:moveTo>
                    <a:cubicBezTo>
                      <a:pt x="428629" y="221785"/>
                      <a:pt x="332677" y="285752"/>
                      <a:pt x="214314" y="285752"/>
                    </a:cubicBezTo>
                    <a:cubicBezTo>
                      <a:pt x="95952" y="285752"/>
                      <a:pt x="0" y="221785"/>
                      <a:pt x="0" y="142876"/>
                    </a:cubicBezTo>
                    <a:cubicBezTo>
                      <a:pt x="0" y="63968"/>
                      <a:pt x="95952" y="0"/>
                      <a:pt x="214314" y="0"/>
                    </a:cubicBezTo>
                    <a:cubicBezTo>
                      <a:pt x="332677" y="0"/>
                      <a:pt x="428629" y="63968"/>
                      <a:pt x="428629" y="142876"/>
                    </a:cubicBezTo>
                    <a:close/>
                  </a:path>
                </a:pathLst>
              </a:custGeom>
              <a:solidFill>
                <a:srgbClr val="03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59" name="Google Shape;1159;p21"/>
              <p:cNvSpPr/>
              <p:nvPr/>
            </p:nvSpPr>
            <p:spPr>
              <a:xfrm>
                <a:off x="4529137" y="409098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60" name="Google Shape;1160;p21"/>
              <p:cNvSpPr/>
              <p:nvPr/>
            </p:nvSpPr>
            <p:spPr>
              <a:xfrm>
                <a:off x="5072062" y="4148137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 extrusionOk="0">
                    <a:moveTo>
                      <a:pt x="95250" y="47625"/>
                    </a:moveTo>
                    <a:cubicBezTo>
                      <a:pt x="95250" y="73927"/>
                      <a:pt x="73928" y="95250"/>
                      <a:pt x="47625" y="95250"/>
                    </a:cubicBezTo>
                    <a:cubicBezTo>
                      <a:pt x="21322" y="95250"/>
                      <a:pt x="0" y="73927"/>
                      <a:pt x="0" y="47625"/>
                    </a:cubicBezTo>
                    <a:cubicBezTo>
                      <a:pt x="0" y="21323"/>
                      <a:pt x="21322" y="0"/>
                      <a:pt x="47625" y="0"/>
                    </a:cubicBezTo>
                    <a:cubicBezTo>
                      <a:pt x="73928" y="0"/>
                      <a:pt x="95250" y="21323"/>
                      <a:pt x="95250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61" name="Google Shape;1161;p21"/>
              <p:cNvSpPr/>
              <p:nvPr/>
            </p:nvSpPr>
            <p:spPr>
              <a:xfrm>
                <a:off x="4206259" y="2298400"/>
                <a:ext cx="1186276" cy="1306573"/>
              </a:xfrm>
              <a:custGeom>
                <a:avLst/>
                <a:gdLst/>
                <a:ahLst/>
                <a:cxnLst/>
                <a:rect l="l" t="t" r="r" b="b"/>
                <a:pathLst>
                  <a:path w="1186276" h="1306573" extrusionOk="0">
                    <a:moveTo>
                      <a:pt x="1185843" y="1261092"/>
                    </a:moveTo>
                    <a:cubicBezTo>
                      <a:pt x="1149648" y="981057"/>
                      <a:pt x="1058208" y="711499"/>
                      <a:pt x="911523" y="470517"/>
                    </a:cubicBezTo>
                    <a:cubicBezTo>
                      <a:pt x="784840" y="262872"/>
                      <a:pt x="601960" y="18079"/>
                      <a:pt x="337165" y="934"/>
                    </a:cubicBezTo>
                    <a:cubicBezTo>
                      <a:pt x="209530" y="-7638"/>
                      <a:pt x="82848" y="42844"/>
                      <a:pt x="8553" y="149524"/>
                    </a:cubicBezTo>
                    <a:cubicBezTo>
                      <a:pt x="-26690" y="200007"/>
                      <a:pt x="56178" y="247632"/>
                      <a:pt x="90468" y="197149"/>
                    </a:cubicBezTo>
                    <a:cubicBezTo>
                      <a:pt x="162858" y="92374"/>
                      <a:pt x="311448" y="74277"/>
                      <a:pt x="424795" y="114282"/>
                    </a:cubicBezTo>
                    <a:cubicBezTo>
                      <a:pt x="562908" y="161907"/>
                      <a:pt x="665778" y="281922"/>
                      <a:pt x="748645" y="397174"/>
                    </a:cubicBezTo>
                    <a:cubicBezTo>
                      <a:pt x="931525" y="651492"/>
                      <a:pt x="1050588" y="950577"/>
                      <a:pt x="1090593" y="1262044"/>
                    </a:cubicBezTo>
                    <a:cubicBezTo>
                      <a:pt x="1098213" y="1321100"/>
                      <a:pt x="1193463" y="1322052"/>
                      <a:pt x="1185843" y="126109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62" name="Google Shape;1162;p21"/>
              <p:cNvSpPr/>
              <p:nvPr/>
            </p:nvSpPr>
            <p:spPr>
              <a:xfrm>
                <a:off x="4062412" y="2357437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63" name="Google Shape;1163;p21"/>
              <p:cNvSpPr/>
              <p:nvPr/>
            </p:nvSpPr>
            <p:spPr>
              <a:xfrm>
                <a:off x="3719512" y="3071812"/>
                <a:ext cx="285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85750" extrusionOk="0">
                    <a:moveTo>
                      <a:pt x="285750" y="142875"/>
                    </a:moveTo>
                    <a:cubicBezTo>
                      <a:pt x="285750" y="221783"/>
                      <a:pt x="221783" y="285750"/>
                      <a:pt x="142875" y="285750"/>
                    </a:cubicBezTo>
                    <a:cubicBezTo>
                      <a:pt x="63967" y="285750"/>
                      <a:pt x="0" y="221783"/>
                      <a:pt x="0" y="142875"/>
                    </a:cubicBezTo>
                    <a:cubicBezTo>
                      <a:pt x="0" y="63967"/>
                      <a:pt x="63967" y="0"/>
                      <a:pt x="142875" y="0"/>
                    </a:cubicBezTo>
                    <a:cubicBezTo>
                      <a:pt x="221783" y="0"/>
                      <a:pt x="285750" y="63967"/>
                      <a:pt x="285750" y="1428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  <p:sp>
            <p:nvSpPr>
              <p:cNvPr id="1164" name="Google Shape;1164;p21"/>
              <p:cNvSpPr/>
              <p:nvPr/>
            </p:nvSpPr>
            <p:spPr>
              <a:xfrm>
                <a:off x="4410332" y="4643572"/>
                <a:ext cx="780012" cy="388007"/>
              </a:xfrm>
              <a:custGeom>
                <a:avLst/>
                <a:gdLst/>
                <a:ahLst/>
                <a:cxnLst/>
                <a:rect l="l" t="t" r="r" b="b"/>
                <a:pathLst>
                  <a:path w="780012" h="388007" extrusionOk="0">
                    <a:moveTo>
                      <a:pt x="683637" y="100829"/>
                    </a:moveTo>
                    <a:cubicBezTo>
                      <a:pt x="678875" y="160837"/>
                      <a:pt x="621725" y="200842"/>
                      <a:pt x="575052" y="229417"/>
                    </a:cubicBezTo>
                    <a:cubicBezTo>
                      <a:pt x="514092" y="266564"/>
                      <a:pt x="446465" y="303712"/>
                      <a:pt x="373122" y="290377"/>
                    </a:cubicBezTo>
                    <a:cubicBezTo>
                      <a:pt x="256917" y="270374"/>
                      <a:pt x="111184" y="155122"/>
                      <a:pt x="92134" y="34154"/>
                    </a:cubicBezTo>
                    <a:cubicBezTo>
                      <a:pt x="82609" y="-25853"/>
                      <a:pt x="-8831" y="-136"/>
                      <a:pt x="694" y="59872"/>
                    </a:cubicBezTo>
                    <a:cubicBezTo>
                      <a:pt x="14982" y="149407"/>
                      <a:pt x="77847" y="220844"/>
                      <a:pt x="145475" y="276089"/>
                    </a:cubicBezTo>
                    <a:cubicBezTo>
                      <a:pt x="215959" y="334192"/>
                      <a:pt x="296922" y="381817"/>
                      <a:pt x="390267" y="387532"/>
                    </a:cubicBezTo>
                    <a:cubicBezTo>
                      <a:pt x="481707" y="393247"/>
                      <a:pt x="572195" y="346574"/>
                      <a:pt x="646489" y="296092"/>
                    </a:cubicBezTo>
                    <a:cubicBezTo>
                      <a:pt x="716975" y="248467"/>
                      <a:pt x="772220" y="187507"/>
                      <a:pt x="779839" y="99877"/>
                    </a:cubicBezTo>
                    <a:cubicBezTo>
                      <a:pt x="784602" y="38917"/>
                      <a:pt x="689352" y="39869"/>
                      <a:pt x="683637" y="1008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B Nazanin" panose="00000400000000000000" pitchFamily="2" charset="-78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22"/>
          <p:cNvSpPr txBox="1">
            <a:spLocks noGrp="1"/>
          </p:cNvSpPr>
          <p:nvPr>
            <p:ph type="title"/>
          </p:nvPr>
        </p:nvSpPr>
        <p:spPr>
          <a:xfrm>
            <a:off x="3131900" y="552450"/>
            <a:ext cx="5900400" cy="5981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fa-IR" sz="14000" dirty="0">
                <a:cs typeface="B Nazanin" panose="00000400000000000000" pitchFamily="2" charset="-78"/>
              </a:rPr>
              <a:t>کشیدن و انداختن</a:t>
            </a:r>
            <a:endParaRPr sz="140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0B3"/>
      </a:lt1>
      <a:dk2>
        <a:srgbClr val="D5B133"/>
      </a:dk2>
      <a:lt2>
        <a:srgbClr val="EEEEEE"/>
      </a:lt2>
      <a:accent1>
        <a:srgbClr val="FFCB25"/>
      </a:accent1>
      <a:accent2>
        <a:srgbClr val="FEE599"/>
      </a:accent2>
      <a:accent3>
        <a:srgbClr val="E0AF00"/>
      </a:accent3>
      <a:accent4>
        <a:srgbClr val="FFFFFF"/>
      </a:accent4>
      <a:accent5>
        <a:srgbClr val="000000"/>
      </a:accent5>
      <a:accent6>
        <a:srgbClr val="FFFFFF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Widescreen</PresentationFormat>
  <Paragraphs>120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Dekko</vt:lpstr>
      <vt:lpstr>Barlow Condensed</vt:lpstr>
      <vt:lpstr>Meddon</vt:lpstr>
      <vt:lpstr>Pompiere</vt:lpstr>
      <vt:lpstr>Calibri</vt:lpstr>
      <vt:lpstr>Arial</vt:lpstr>
      <vt:lpstr>SlidesMania</vt:lpstr>
      <vt:lpstr>تم : زنبور عسل عالی</vt:lpstr>
      <vt:lpstr>این یک عنوان است</vt:lpstr>
      <vt:lpstr>این یک خلاصه است</vt:lpstr>
      <vt:lpstr>این یک عنوان بزرگ است</vt:lpstr>
      <vt:lpstr>این یک عنوان است</vt:lpstr>
      <vt:lpstr>چه ایده ی بزرگی!</vt:lpstr>
      <vt:lpstr>عنوان خود را در اینجا اضافه کنید</vt:lpstr>
      <vt:lpstr>افزودن تصاویر</vt:lpstr>
      <vt:lpstr>کشیدن و انداختن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وام</vt:lpstr>
      <vt:lpstr>کارت های خراش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2024-03-31T21:08:35Z</dcterms:modified>
</cp:coreProperties>
</file>