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1" r:id="rId2"/>
  </p:sldMasterIdLst>
  <p:notesMasterIdLst>
    <p:notesMasterId r:id="rId31"/>
  </p:notesMasterIdLst>
  <p:sldIdLst>
    <p:sldId id="442" r:id="rId3"/>
    <p:sldId id="443" r:id="rId4"/>
    <p:sldId id="447" r:id="rId5"/>
    <p:sldId id="471" r:id="rId6"/>
    <p:sldId id="466" r:id="rId7"/>
    <p:sldId id="470" r:id="rId8"/>
    <p:sldId id="469" r:id="rId9"/>
    <p:sldId id="449" r:id="rId10"/>
    <p:sldId id="445" r:id="rId11"/>
    <p:sldId id="458" r:id="rId12"/>
    <p:sldId id="467" r:id="rId13"/>
    <p:sldId id="462" r:id="rId14"/>
    <p:sldId id="463" r:id="rId15"/>
    <p:sldId id="461" r:id="rId16"/>
    <p:sldId id="465" r:id="rId17"/>
    <p:sldId id="468" r:id="rId18"/>
    <p:sldId id="460" r:id="rId19"/>
    <p:sldId id="464" r:id="rId20"/>
    <p:sldId id="451" r:id="rId21"/>
    <p:sldId id="454" r:id="rId22"/>
    <p:sldId id="456" r:id="rId23"/>
    <p:sldId id="455" r:id="rId24"/>
    <p:sldId id="473" r:id="rId25"/>
    <p:sldId id="474" r:id="rId26"/>
    <p:sldId id="335" r:id="rId27"/>
    <p:sldId id="475" r:id="rId28"/>
    <p:sldId id="476" r:id="rId29"/>
    <p:sldId id="477"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BAD2"/>
    <a:srgbClr val="2FBAE3"/>
    <a:srgbClr val="73BAC6"/>
    <a:srgbClr val="00748A"/>
    <a:srgbClr val="00BAFC"/>
    <a:srgbClr val="00ACC2"/>
    <a:srgbClr val="227899"/>
    <a:srgbClr val="00BAFF"/>
    <a:srgbClr val="39788E"/>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1762" autoAdjust="0"/>
  </p:normalViewPr>
  <p:slideViewPr>
    <p:cSldViewPr snapToGrid="0" showGuides="1">
      <p:cViewPr varScale="1">
        <p:scale>
          <a:sx n="60" d="100"/>
          <a:sy n="60" d="100"/>
        </p:scale>
        <p:origin x="972" y="72"/>
      </p:cViewPr>
      <p:guideLst>
        <p:guide orient="horz" pos="2112"/>
        <p:guide pos="3816"/>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9C80C-2DAD-4B83-A1BC-2D284C0ADE09}" type="datetimeFigureOut">
              <a:rPr lang="LID4096" smtClean="0"/>
              <a:t>02/28/2024</a:t>
            </a:fld>
            <a:endParaRPr lang="LID4096"/>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LID4096"/>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8D65A-5DAC-43DA-9CAD-540A477DE591}" type="slidenum">
              <a:rPr lang="LID4096" smtClean="0"/>
              <a:t>‹#›</a:t>
            </a:fld>
            <a:endParaRPr lang="LID4096"/>
          </a:p>
        </p:txBody>
      </p:sp>
    </p:spTree>
    <p:extLst>
      <p:ext uri="{BB962C8B-B14F-4D97-AF65-F5344CB8AC3E}">
        <p14:creationId xmlns:p14="http://schemas.microsoft.com/office/powerpoint/2010/main" val="362334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a:t>
            </a:fld>
            <a:endParaRPr lang="LID4096"/>
          </a:p>
        </p:txBody>
      </p:sp>
    </p:spTree>
    <p:extLst>
      <p:ext uri="{BB962C8B-B14F-4D97-AF65-F5344CB8AC3E}">
        <p14:creationId xmlns:p14="http://schemas.microsoft.com/office/powerpoint/2010/main" val="1852857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17</a:t>
            </a:fld>
            <a:endParaRPr lang="LID4096"/>
          </a:p>
        </p:txBody>
      </p:sp>
    </p:spTree>
    <p:extLst>
      <p:ext uri="{BB962C8B-B14F-4D97-AF65-F5344CB8AC3E}">
        <p14:creationId xmlns:p14="http://schemas.microsoft.com/office/powerpoint/2010/main" val="155003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19</a:t>
            </a:fld>
            <a:endParaRPr lang="LID4096"/>
          </a:p>
        </p:txBody>
      </p:sp>
    </p:spTree>
    <p:extLst>
      <p:ext uri="{BB962C8B-B14F-4D97-AF65-F5344CB8AC3E}">
        <p14:creationId xmlns:p14="http://schemas.microsoft.com/office/powerpoint/2010/main" val="3866617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21</a:t>
            </a:fld>
            <a:endParaRPr lang="LID4096"/>
          </a:p>
        </p:txBody>
      </p:sp>
    </p:spTree>
    <p:extLst>
      <p:ext uri="{BB962C8B-B14F-4D97-AF65-F5344CB8AC3E}">
        <p14:creationId xmlns:p14="http://schemas.microsoft.com/office/powerpoint/2010/main" val="1978637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23</a:t>
            </a:fld>
            <a:endParaRPr lang="LID4096"/>
          </a:p>
        </p:txBody>
      </p:sp>
    </p:spTree>
    <p:extLst>
      <p:ext uri="{BB962C8B-B14F-4D97-AF65-F5344CB8AC3E}">
        <p14:creationId xmlns:p14="http://schemas.microsoft.com/office/powerpoint/2010/main" val="2925106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880C355-F141-4FC9-88EC-CDD8451BE7E4}"/>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44A3753A-5FD2-4EED-835A-345A47CAF688}"/>
              </a:ext>
            </a:extLst>
          </p:cNvPr>
          <p:cNvSpPr txBox="1">
            <a:spLocks noGrp="1"/>
          </p:cNvSpPr>
          <p:nvPr>
            <p:ph type="body" sz="quarter" idx="1"/>
          </p:nvPr>
        </p:nvSpPr>
        <p:spPr/>
        <p:txBody>
          <a:bodyPr/>
          <a:lstStyle/>
          <a:p>
            <a:pPr marL="158748" lvl="0"/>
            <a:endParaRPr lang="es-PE" dirty="0"/>
          </a:p>
        </p:txBody>
      </p:sp>
    </p:spTree>
    <p:extLst>
      <p:ext uri="{BB962C8B-B14F-4D97-AF65-F5344CB8AC3E}">
        <p14:creationId xmlns:p14="http://schemas.microsoft.com/office/powerpoint/2010/main" val="2581299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880C355-F141-4FC9-88EC-CDD8451BE7E4}"/>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44A3753A-5FD2-4EED-835A-345A47CAF688}"/>
              </a:ext>
            </a:extLst>
          </p:cNvPr>
          <p:cNvSpPr txBox="1">
            <a:spLocks noGrp="1"/>
          </p:cNvSpPr>
          <p:nvPr>
            <p:ph type="body" sz="quarter" idx="1"/>
          </p:nvPr>
        </p:nvSpPr>
        <p:spPr/>
        <p:txBody>
          <a:bodyPr/>
          <a:lstStyle/>
          <a:p>
            <a:pPr marL="158748" lvl="0"/>
            <a:endParaRPr lang="es-PE"/>
          </a:p>
        </p:txBody>
      </p:sp>
    </p:spTree>
    <p:extLst>
      <p:ext uri="{BB962C8B-B14F-4D97-AF65-F5344CB8AC3E}">
        <p14:creationId xmlns:p14="http://schemas.microsoft.com/office/powerpoint/2010/main" val="2688524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880C355-F141-4FC9-88EC-CDD8451BE7E4}"/>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44A3753A-5FD2-4EED-835A-345A47CAF688}"/>
              </a:ext>
            </a:extLst>
          </p:cNvPr>
          <p:cNvSpPr txBox="1">
            <a:spLocks noGrp="1"/>
          </p:cNvSpPr>
          <p:nvPr>
            <p:ph type="body" sz="quarter" idx="1"/>
          </p:nvPr>
        </p:nvSpPr>
        <p:spPr/>
        <p:txBody>
          <a:bodyPr/>
          <a:lstStyle/>
          <a:p>
            <a:pPr marL="158748" lvl="0"/>
            <a:endParaRPr lang="es-PE"/>
          </a:p>
        </p:txBody>
      </p:sp>
    </p:spTree>
    <p:extLst>
      <p:ext uri="{BB962C8B-B14F-4D97-AF65-F5344CB8AC3E}">
        <p14:creationId xmlns:p14="http://schemas.microsoft.com/office/powerpoint/2010/main" val="2495896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880C355-F141-4FC9-88EC-CDD8451BE7E4}"/>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44A3753A-5FD2-4EED-835A-345A47CAF688}"/>
              </a:ext>
            </a:extLst>
          </p:cNvPr>
          <p:cNvSpPr txBox="1">
            <a:spLocks noGrp="1"/>
          </p:cNvSpPr>
          <p:nvPr>
            <p:ph type="body" sz="quarter" idx="1"/>
          </p:nvPr>
        </p:nvSpPr>
        <p:spPr/>
        <p:txBody>
          <a:bodyPr/>
          <a:lstStyle/>
          <a:p>
            <a:pPr marL="158748" lvl="0"/>
            <a:endParaRPr lang="es-PE"/>
          </a:p>
        </p:txBody>
      </p:sp>
    </p:spTree>
    <p:extLst>
      <p:ext uri="{BB962C8B-B14F-4D97-AF65-F5344CB8AC3E}">
        <p14:creationId xmlns:p14="http://schemas.microsoft.com/office/powerpoint/2010/main" val="151067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2</a:t>
            </a:fld>
            <a:endParaRPr lang="LID4096"/>
          </a:p>
        </p:txBody>
      </p:sp>
    </p:spTree>
    <p:extLst>
      <p:ext uri="{BB962C8B-B14F-4D97-AF65-F5344CB8AC3E}">
        <p14:creationId xmlns:p14="http://schemas.microsoft.com/office/powerpoint/2010/main" val="105487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3</a:t>
            </a:fld>
            <a:endParaRPr lang="LID4096"/>
          </a:p>
        </p:txBody>
      </p:sp>
    </p:spTree>
    <p:extLst>
      <p:ext uri="{BB962C8B-B14F-4D97-AF65-F5344CB8AC3E}">
        <p14:creationId xmlns:p14="http://schemas.microsoft.com/office/powerpoint/2010/main" val="3053967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5</a:t>
            </a:fld>
            <a:endParaRPr lang="LID4096"/>
          </a:p>
        </p:txBody>
      </p:sp>
    </p:spTree>
    <p:extLst>
      <p:ext uri="{BB962C8B-B14F-4D97-AF65-F5344CB8AC3E}">
        <p14:creationId xmlns:p14="http://schemas.microsoft.com/office/powerpoint/2010/main" val="2604547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7</a:t>
            </a:fld>
            <a:endParaRPr lang="LID4096"/>
          </a:p>
        </p:txBody>
      </p:sp>
    </p:spTree>
    <p:extLst>
      <p:ext uri="{BB962C8B-B14F-4D97-AF65-F5344CB8AC3E}">
        <p14:creationId xmlns:p14="http://schemas.microsoft.com/office/powerpoint/2010/main" val="379724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9</a:t>
            </a:fld>
            <a:endParaRPr lang="LID4096"/>
          </a:p>
        </p:txBody>
      </p:sp>
    </p:spTree>
    <p:extLst>
      <p:ext uri="{BB962C8B-B14F-4D97-AF65-F5344CB8AC3E}">
        <p14:creationId xmlns:p14="http://schemas.microsoft.com/office/powerpoint/2010/main" val="426362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11</a:t>
            </a:fld>
            <a:endParaRPr lang="LID4096"/>
          </a:p>
        </p:txBody>
      </p:sp>
    </p:spTree>
    <p:extLst>
      <p:ext uri="{BB962C8B-B14F-4D97-AF65-F5344CB8AC3E}">
        <p14:creationId xmlns:p14="http://schemas.microsoft.com/office/powerpoint/2010/main" val="160594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13</a:t>
            </a:fld>
            <a:endParaRPr lang="LID4096"/>
          </a:p>
        </p:txBody>
      </p:sp>
    </p:spTree>
    <p:extLst>
      <p:ext uri="{BB962C8B-B14F-4D97-AF65-F5344CB8AC3E}">
        <p14:creationId xmlns:p14="http://schemas.microsoft.com/office/powerpoint/2010/main" val="3747586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15</a:t>
            </a:fld>
            <a:endParaRPr lang="LID4096"/>
          </a:p>
        </p:txBody>
      </p:sp>
    </p:spTree>
    <p:extLst>
      <p:ext uri="{BB962C8B-B14F-4D97-AF65-F5344CB8AC3E}">
        <p14:creationId xmlns:p14="http://schemas.microsoft.com/office/powerpoint/2010/main" val="94901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 1 column">
    <p:bg>
      <p:bgPr>
        <a:solidFill>
          <a:srgbClr val="FFFFFF"/>
        </a:solidFill>
        <a:effectLst/>
      </p:bgPr>
    </p:bg>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5100B8CD-A211-4DB3-A6E3-0A876A9D7AAB}"/>
              </a:ext>
            </a:extLst>
          </p:cNvPr>
          <p:cNvSpPr txBox="1">
            <a:spLocks noGrp="1"/>
          </p:cNvSpPr>
          <p:nvPr>
            <p:ph type="title"/>
          </p:nvPr>
        </p:nvSpPr>
        <p:spPr>
          <a:xfrm>
            <a:off x="1317421" y="131810"/>
            <a:ext cx="9559073" cy="865717"/>
          </a:xfrm>
          <a:prstGeom prst="rect">
            <a:avLst/>
          </a:prstGeom>
          <a:noFill/>
          <a:ln>
            <a:noFill/>
          </a:ln>
        </p:spPr>
        <p:txBody>
          <a:bodyPr vert="horz" wrap="square" lIns="0" tIns="0" rIns="0" bIns="0" anchor="t" anchorCtr="1" compatLnSpc="1">
            <a:noAutofit/>
          </a:bodyPr>
          <a:lstStyle>
            <a:lvl1pPr marL="0" marR="0" lvl="0" indent="0" algn="ctr" fontAlgn="auto">
              <a:lnSpc>
                <a:spcPct val="80000"/>
              </a:lnSpc>
              <a:spcBef>
                <a:spcPct val="0"/>
              </a:spcBef>
              <a:spcAft>
                <a:spcPct val="0"/>
              </a:spcAft>
              <a:defRPr lang="es-PE" sz="4800" b="0" i="0" u="none" strike="noStrike" cap="none" spc="0" baseline="0">
                <a:solidFill>
                  <a:srgbClr val="27348B"/>
                </a:solidFill>
                <a:uFillTx/>
                <a:latin typeface="Playfair Display Black"/>
                <a:ea typeface="Arial Unicode MS"/>
              </a:defRPr>
            </a:lvl1pPr>
          </a:lstStyle>
          <a:p>
            <a:pPr lvl="0"/>
            <a:endParaRPr lang="es-PE"/>
          </a:p>
        </p:txBody>
      </p:sp>
    </p:spTree>
    <p:extLst>
      <p:ext uri="{BB962C8B-B14F-4D97-AF65-F5344CB8AC3E}">
        <p14:creationId xmlns:p14="http://schemas.microsoft.com/office/powerpoint/2010/main" val="6552388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B5CE52FC-C348-AEF9-A4A9-3CC2A51C319D}"/>
              </a:ext>
            </a:extLst>
          </p:cNvPr>
          <p:cNvSpPr>
            <a:spLocks noGrp="1"/>
          </p:cNvSpPr>
          <p:nvPr>
            <p:ph type="pic" sz="quarter" idx="41" hasCustomPrompt="1"/>
          </p:nvPr>
        </p:nvSpPr>
        <p:spPr>
          <a:xfrm>
            <a:off x="0" y="0"/>
            <a:ext cx="7021306" cy="6858000"/>
          </a:xfrm>
          <a:custGeom>
            <a:avLst/>
            <a:gdLst>
              <a:gd name="connsiteX0" fmla="*/ 2283008 w 7021306"/>
              <a:gd name="connsiteY0" fmla="*/ 0 h 6858000"/>
              <a:gd name="connsiteX1" fmla="*/ 5578147 w 7021306"/>
              <a:gd name="connsiteY1" fmla="*/ 0 h 6858000"/>
              <a:gd name="connsiteX2" fmla="*/ 5677141 w 7021306"/>
              <a:gd name="connsiteY2" fmla="*/ 133194 h 6858000"/>
              <a:gd name="connsiteX3" fmla="*/ 6761257 w 7021306"/>
              <a:gd name="connsiteY3" fmla="*/ 2432079 h 6858000"/>
              <a:gd name="connsiteX4" fmla="*/ 6630392 w 7021306"/>
              <a:gd name="connsiteY4" fmla="*/ 6734299 h 6858000"/>
              <a:gd name="connsiteX5" fmla="*/ 6584892 w 7021306"/>
              <a:gd name="connsiteY5" fmla="*/ 6858000 h 6858000"/>
              <a:gd name="connsiteX6" fmla="*/ 4113238 w 7021306"/>
              <a:gd name="connsiteY6" fmla="*/ 6858000 h 6858000"/>
              <a:gd name="connsiteX7" fmla="*/ 4196319 w 7021306"/>
              <a:gd name="connsiteY7" fmla="*/ 6706660 h 6858000"/>
              <a:gd name="connsiteX8" fmla="*/ 4584301 w 7021306"/>
              <a:gd name="connsiteY8" fmla="*/ 3027147 h 6858000"/>
              <a:gd name="connsiteX9" fmla="*/ 2378541 w 7021306"/>
              <a:gd name="connsiteY9" fmla="*/ 56629 h 6858000"/>
              <a:gd name="connsiteX10" fmla="*/ 0 w 7021306"/>
              <a:gd name="connsiteY10" fmla="*/ 0 h 6858000"/>
              <a:gd name="connsiteX11" fmla="*/ 1808722 w 7021306"/>
              <a:gd name="connsiteY11" fmla="*/ 0 h 6858000"/>
              <a:gd name="connsiteX12" fmla="*/ 1938123 w 7021306"/>
              <a:gd name="connsiteY12" fmla="*/ 67739 h 6858000"/>
              <a:gd name="connsiteX13" fmla="*/ 3811932 w 7021306"/>
              <a:gd name="connsiteY13" fmla="*/ 6797506 h 6858000"/>
              <a:gd name="connsiteX14" fmla="*/ 3775742 w 7021306"/>
              <a:gd name="connsiteY14" fmla="*/ 6858000 h 6858000"/>
              <a:gd name="connsiteX15" fmla="*/ 0 w 7021306"/>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21305" h="6858000">
                <a:moveTo>
                  <a:pt x="2283008" y="0"/>
                </a:moveTo>
                <a:lnTo>
                  <a:pt x="5578147" y="0"/>
                </a:lnTo>
                <a:lnTo>
                  <a:pt x="5677141" y="133194"/>
                </a:lnTo>
                <a:cubicBezTo>
                  <a:pt x="6164665" y="824085"/>
                  <a:pt x="6533943" y="1600487"/>
                  <a:pt x="6761257" y="2432079"/>
                </a:cubicBezTo>
                <a:cubicBezTo>
                  <a:pt x="7150940" y="3857666"/>
                  <a:pt x="7098929" y="5355837"/>
                  <a:pt x="6630392" y="6734299"/>
                </a:cubicBezTo>
                <a:lnTo>
                  <a:pt x="6584892" y="6858000"/>
                </a:lnTo>
                <a:lnTo>
                  <a:pt x="4113238" y="6858000"/>
                </a:lnTo>
                <a:lnTo>
                  <a:pt x="4196319" y="6706660"/>
                </a:lnTo>
                <a:cubicBezTo>
                  <a:pt x="4781116" y="5575056"/>
                  <a:pt x="4921795" y="4261812"/>
                  <a:pt x="4584301" y="3027147"/>
                </a:cubicBezTo>
                <a:cubicBezTo>
                  <a:pt x="4246807" y="1792482"/>
                  <a:pt x="3457656" y="733405"/>
                  <a:pt x="2378541" y="56629"/>
                </a:cubicBezTo>
                <a:close/>
                <a:moveTo>
                  <a:pt x="0" y="0"/>
                </a:moveTo>
                <a:lnTo>
                  <a:pt x="1808722" y="0"/>
                </a:lnTo>
                <a:lnTo>
                  <a:pt x="1938123" y="67739"/>
                </a:lnTo>
                <a:cubicBezTo>
                  <a:pt x="4313935" y="1408675"/>
                  <a:pt x="5152868" y="4421694"/>
                  <a:pt x="3811932" y="6797506"/>
                </a:cubicBezTo>
                <a:lnTo>
                  <a:pt x="3775742" y="6858000"/>
                </a:lnTo>
                <a:lnTo>
                  <a:pt x="0" y="6858000"/>
                </a:lnTo>
                <a:close/>
              </a:path>
            </a:pathLst>
          </a:custGeom>
          <a:solidFill>
            <a:schemeClr val="bg1">
              <a:lumMod val="95000"/>
            </a:schemeClr>
          </a:solidFill>
        </p:spPr>
        <p:txBody>
          <a:bodyPr wrap="square" anchor="ctr">
            <a:noAutofit/>
          </a:bodyPr>
          <a:lstStyle>
            <a:lvl1pPr marL="0" indent="0" algn="ctr">
              <a:buNone/>
              <a:defRPr sz="1800">
                <a:solidFill>
                  <a:schemeClr val="tx1">
                    <a:lumMod val="75000"/>
                    <a:lumOff val="25000"/>
                  </a:schemeClr>
                </a:solidFill>
                <a:latin typeface="+mn-lt"/>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6248928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AA0BEB70-E2F2-F7B2-FEAF-4B6ABE82555D}"/>
              </a:ext>
            </a:extLst>
          </p:cNvPr>
          <p:cNvSpPr>
            <a:spLocks noGrp="1"/>
          </p:cNvSpPr>
          <p:nvPr>
            <p:ph type="pic" idx="15" hasCustomPrompt="1"/>
          </p:nvPr>
        </p:nvSpPr>
        <p:spPr>
          <a:xfrm>
            <a:off x="803092" y="1845014"/>
            <a:ext cx="3663459" cy="2584800"/>
          </a:xfrm>
          <a:prstGeom prst="rect">
            <a:avLst/>
          </a:prstGeom>
          <a:solidFill>
            <a:schemeClr val="bg1">
              <a:lumMod val="95000"/>
            </a:schemeClr>
          </a:solidFill>
          <a:ln w="127000">
            <a:no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6" name="Picture Placeholder 2">
            <a:extLst>
              <a:ext uri="{FF2B5EF4-FFF2-40B4-BE49-F238E27FC236}">
                <a16:creationId xmlns:a16="http://schemas.microsoft.com/office/drawing/2014/main" id="{1D0038D5-1261-07E6-0879-7C06501F1605}"/>
              </a:ext>
            </a:extLst>
          </p:cNvPr>
          <p:cNvSpPr>
            <a:spLocks noGrp="1"/>
          </p:cNvSpPr>
          <p:nvPr>
            <p:ph type="pic" idx="16" hasCustomPrompt="1"/>
          </p:nvPr>
        </p:nvSpPr>
        <p:spPr>
          <a:xfrm>
            <a:off x="7725265" y="1845014"/>
            <a:ext cx="3663459" cy="2584800"/>
          </a:xfrm>
          <a:prstGeom prst="rect">
            <a:avLst/>
          </a:prstGeom>
          <a:solidFill>
            <a:schemeClr val="bg1">
              <a:lumMod val="95000"/>
            </a:schemeClr>
          </a:solidFill>
          <a:ln w="127000">
            <a:no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7533680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67B0D62D-7A5F-EAAD-A068-DD13B7E331FD}"/>
              </a:ext>
            </a:extLst>
          </p:cNvPr>
          <p:cNvSpPr>
            <a:spLocks noGrp="1"/>
          </p:cNvSpPr>
          <p:nvPr>
            <p:ph type="pic" sz="quarter" idx="42" hasCustomPrompt="1"/>
          </p:nvPr>
        </p:nvSpPr>
        <p:spPr>
          <a:xfrm>
            <a:off x="0" y="0"/>
            <a:ext cx="12192000" cy="6858000"/>
          </a:xfrm>
          <a:prstGeom prst="rect">
            <a:avLst/>
          </a:prstGeom>
          <a:solidFill>
            <a:schemeClr val="bg1">
              <a:lumMod val="95000"/>
            </a:schemeClr>
          </a:solidFill>
        </p:spPr>
        <p:txBody>
          <a:bodyPr anchor="ctr"/>
          <a:lstStyle>
            <a:lvl1pPr marL="0" indent="0" algn="ctr">
              <a:buNone/>
              <a:defRPr sz="1200"/>
            </a:lvl1pPr>
          </a:lstStyle>
          <a:p>
            <a:r>
              <a:rPr lang="en-US" altLang="ko-KR"/>
              <a:t>Place Your Picture Here</a:t>
            </a:r>
            <a:endParaRPr lang="ko-KR" altLang="en-US"/>
          </a:p>
        </p:txBody>
      </p:sp>
    </p:spTree>
    <p:extLst>
      <p:ext uri="{BB962C8B-B14F-4D97-AF65-F5344CB8AC3E}">
        <p14:creationId xmlns:p14="http://schemas.microsoft.com/office/powerpoint/2010/main" val="35197495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Images and Contents Layout">
    <p:bg>
      <p:bgPr>
        <a:solidFill>
          <a:schemeClr val="bg1"/>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211516" y="216000"/>
            <a:ext cx="5228944" cy="6426000"/>
          </a:xfrm>
          <a:prstGeom prst="rect">
            <a:avLst/>
          </a:prstGeom>
          <a:solidFill>
            <a:schemeClr val="bg1">
              <a:lumMod val="95000"/>
            </a:schemeClr>
          </a:solidFill>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 And Send To Back</a:t>
            </a:r>
            <a:endParaRPr lang="ko-KR" altLang="en-US"/>
          </a:p>
        </p:txBody>
      </p:sp>
    </p:spTree>
    <p:extLst>
      <p:ext uri="{BB962C8B-B14F-4D97-AF65-F5344CB8AC3E}">
        <p14:creationId xmlns:p14="http://schemas.microsoft.com/office/powerpoint/2010/main" val="2055672949"/>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9" r:id="rId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4" r:id="rId1"/>
    <p:sldLayoutId id="2147483706" r:id="rId2"/>
    <p:sldLayoutId id="2147483705" r:id="rId3"/>
    <p:sldLayoutId id="2147483704" r:id="rId4"/>
    <p:sldLayoutId id="2147483694" r:id="rId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61A68FBA-56AA-7A34-C510-2C12C3CF74DA}"/>
              </a:ext>
            </a:extLst>
          </p:cNvPr>
          <p:cNvGrpSpPr/>
          <p:nvPr/>
        </p:nvGrpSpPr>
        <p:grpSpPr>
          <a:xfrm>
            <a:off x="0" y="0"/>
            <a:ext cx="12192000" cy="6858000"/>
            <a:chOff x="0" y="0"/>
            <a:chExt cx="12192000" cy="6858000"/>
          </a:xfrm>
        </p:grpSpPr>
        <p:pic>
          <p:nvPicPr>
            <p:cNvPr id="3" name="Imagen 2">
              <a:extLst>
                <a:ext uri="{FF2B5EF4-FFF2-40B4-BE49-F238E27FC236}">
                  <a16:creationId xmlns:a16="http://schemas.microsoft.com/office/drawing/2014/main" id="{802A25ED-6A08-728E-3D9B-04B92D510A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839388" y="0"/>
              <a:ext cx="9352612" cy="6858000"/>
            </a:xfrm>
            <a:prstGeom prst="rect">
              <a:avLst/>
            </a:prstGeom>
          </p:spPr>
        </p:pic>
        <p:pic>
          <p:nvPicPr>
            <p:cNvPr id="4" name="Imagen 3">
              <a:extLst>
                <a:ext uri="{FF2B5EF4-FFF2-40B4-BE49-F238E27FC236}">
                  <a16:creationId xmlns:a16="http://schemas.microsoft.com/office/drawing/2014/main" id="{C8E5FDA7-DA01-B0C5-57A8-8433DCEDD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0" y="0"/>
              <a:ext cx="2839388" cy="6858000"/>
            </a:xfrm>
            <a:prstGeom prst="rect">
              <a:avLst/>
            </a:prstGeom>
          </p:spPr>
        </p:pic>
      </p:grpSp>
      <p:sp>
        <p:nvSpPr>
          <p:cNvPr id="5" name="TextBox 128">
            <a:extLst>
              <a:ext uri="{FF2B5EF4-FFF2-40B4-BE49-F238E27FC236}">
                <a16:creationId xmlns:a16="http://schemas.microsoft.com/office/drawing/2014/main" id="{7A9EB103-25C7-EE48-3E8B-8D8F77083F82}"/>
              </a:ext>
            </a:extLst>
          </p:cNvPr>
          <p:cNvSpPr txBox="1"/>
          <p:nvPr/>
        </p:nvSpPr>
        <p:spPr>
          <a:xfrm>
            <a:off x="60417" y="1839613"/>
            <a:ext cx="7130797" cy="830997"/>
          </a:xfrm>
          <a:prstGeom prst="rect">
            <a:avLst/>
          </a:prstGeom>
          <a:noFill/>
        </p:spPr>
        <p:txBody>
          <a:bodyPr wrap="square" rtlCol="0" anchor="ctr">
            <a:spAutoFit/>
          </a:bodyPr>
          <a:lstStyle/>
          <a:p>
            <a:pPr algn="ctr" rtl="1"/>
            <a:r>
              <a:rPr lang="fa-IR" altLang="ko-KR" sz="4800" b="1" dirty="0">
                <a:gradFill>
                  <a:gsLst>
                    <a:gs pos="0">
                      <a:srgbClr val="00BAFC"/>
                    </a:gs>
                    <a:gs pos="100000">
                      <a:srgbClr val="0070C0"/>
                    </a:gs>
                  </a:gsLst>
                  <a:lin ang="5400000" scaled="0"/>
                </a:gradFill>
                <a:latin typeface="Agency FB" panose="020B0503020202020204" pitchFamily="34" charset="0"/>
                <a:cs typeface="B Nazanin" panose="00000700000000000000" pitchFamily="2" charset="-78"/>
              </a:rPr>
              <a:t>تم : عصب کشی ، اندودونتیک</a:t>
            </a:r>
            <a:endParaRPr lang="ko-KR" altLang="en-US" sz="4800" b="1" dirty="0">
              <a:gradFill>
                <a:gsLst>
                  <a:gs pos="0">
                    <a:srgbClr val="00BAFC"/>
                  </a:gs>
                  <a:gs pos="100000">
                    <a:srgbClr val="0070C0"/>
                  </a:gs>
                </a:gsLst>
                <a:lin ang="5400000" scaled="0"/>
              </a:gradFill>
              <a:latin typeface="Agency FB" panose="020B0503020202020204" pitchFamily="34" charset="0"/>
              <a:cs typeface="B Nazanin" panose="00000700000000000000" pitchFamily="2" charset="-78"/>
            </a:endParaRPr>
          </a:p>
        </p:txBody>
      </p:sp>
      <p:sp>
        <p:nvSpPr>
          <p:cNvPr id="16" name="Graphic 56">
            <a:extLst>
              <a:ext uri="{FF2B5EF4-FFF2-40B4-BE49-F238E27FC236}">
                <a16:creationId xmlns:a16="http://schemas.microsoft.com/office/drawing/2014/main" id="{73C9E0B3-B47A-42A9-B33A-AF0B987CB3E5}"/>
              </a:ext>
            </a:extLst>
          </p:cNvPr>
          <p:cNvSpPr/>
          <p:nvPr/>
        </p:nvSpPr>
        <p:spPr>
          <a:xfrm>
            <a:off x="1995714" y="2895289"/>
            <a:ext cx="1808183" cy="2344807"/>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B Nazanin" panose="00000700000000000000" pitchFamily="2" charset="-78"/>
            </a:endParaRPr>
          </a:p>
        </p:txBody>
      </p:sp>
      <p:sp>
        <p:nvSpPr>
          <p:cNvPr id="17" name="TextBox 22">
            <a:extLst>
              <a:ext uri="{FF2B5EF4-FFF2-40B4-BE49-F238E27FC236}">
                <a16:creationId xmlns:a16="http://schemas.microsoft.com/office/drawing/2014/main" id="{954D0BB6-84A7-4C76-D9CC-BE13C4A3A92B}"/>
              </a:ext>
            </a:extLst>
          </p:cNvPr>
          <p:cNvSpPr txBox="1"/>
          <p:nvPr/>
        </p:nvSpPr>
        <p:spPr>
          <a:xfrm>
            <a:off x="759249" y="6224206"/>
            <a:ext cx="450769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altLang="ko-KR" sz="1200" dirty="0">
                <a:solidFill>
                  <a:schemeClr val="bg1"/>
                </a:solidFill>
                <a:cs typeface="B Nazanin" panose="00000700000000000000" pitchFamily="2" charset="-78"/>
              </a:rPr>
              <a:t>ارائه پاورپوینت مدرنی را دریافت کنید که به زیبایی طراحی شده است. من امیدوارم و معتقدم که این الگو وقت شما را خواهد داشت.</a:t>
            </a:r>
            <a:endParaRPr lang="en-US" altLang="ko-KR" sz="1200" dirty="0">
              <a:solidFill>
                <a:schemeClr val="bg1"/>
              </a:solidFill>
              <a:cs typeface="B Nazanin" panose="00000700000000000000" pitchFamily="2" charset="-78"/>
            </a:endParaRPr>
          </a:p>
        </p:txBody>
      </p:sp>
      <p:grpSp>
        <p:nvGrpSpPr>
          <p:cNvPr id="18" name="Grupo 17">
            <a:extLst>
              <a:ext uri="{FF2B5EF4-FFF2-40B4-BE49-F238E27FC236}">
                <a16:creationId xmlns:a16="http://schemas.microsoft.com/office/drawing/2014/main" id="{FF79254E-C216-68EA-D560-35D9CBBB7434}"/>
              </a:ext>
            </a:extLst>
          </p:cNvPr>
          <p:cNvGrpSpPr/>
          <p:nvPr/>
        </p:nvGrpSpPr>
        <p:grpSpPr>
          <a:xfrm>
            <a:off x="1691833" y="5377741"/>
            <a:ext cx="2468123" cy="355392"/>
            <a:chOff x="359484" y="5996664"/>
            <a:chExt cx="4327937" cy="623192"/>
          </a:xfrm>
          <a:solidFill>
            <a:srgbClr val="00748A"/>
          </a:solidFill>
          <a:effectLst>
            <a:reflection blurRad="6350" stA="50000" endA="300" endPos="55500" dist="50800" dir="5400000" sy="-100000" algn="bl" rotWithShape="0"/>
          </a:effectLst>
        </p:grpSpPr>
        <p:sp>
          <p:nvSpPr>
            <p:cNvPr id="19" name="Rounded Rectangle 2">
              <a:extLst>
                <a:ext uri="{FF2B5EF4-FFF2-40B4-BE49-F238E27FC236}">
                  <a16:creationId xmlns:a16="http://schemas.microsoft.com/office/drawing/2014/main" id="{5F6576F9-4ADB-7AC7-8DAC-CBBD4030585E}"/>
                </a:ext>
              </a:extLst>
            </p:cNvPr>
            <p:cNvSpPr/>
            <p:nvPr/>
          </p:nvSpPr>
          <p:spPr>
            <a:xfrm>
              <a:off x="1294284" y="6009071"/>
              <a:ext cx="573085" cy="610785"/>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cs typeface="B Nazanin" panose="00000700000000000000" pitchFamily="2" charset="-78"/>
              </a:endParaRPr>
            </a:p>
          </p:txBody>
        </p:sp>
        <p:sp>
          <p:nvSpPr>
            <p:cNvPr id="20" name="Rounded Rectangle 8">
              <a:extLst>
                <a:ext uri="{FF2B5EF4-FFF2-40B4-BE49-F238E27FC236}">
                  <a16:creationId xmlns:a16="http://schemas.microsoft.com/office/drawing/2014/main" id="{D57B5028-80CA-06FA-FD0C-8FF691DF665B}"/>
                </a:ext>
              </a:extLst>
            </p:cNvPr>
            <p:cNvSpPr/>
            <p:nvPr/>
          </p:nvSpPr>
          <p:spPr>
            <a:xfrm>
              <a:off x="359484" y="6009071"/>
              <a:ext cx="573149" cy="61078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cs typeface="B Nazanin" panose="00000700000000000000" pitchFamily="2" charset="-78"/>
              </a:endParaRPr>
            </a:p>
          </p:txBody>
        </p:sp>
        <p:sp>
          <p:nvSpPr>
            <p:cNvPr id="21" name="Rounded Rectangle 2">
              <a:extLst>
                <a:ext uri="{FF2B5EF4-FFF2-40B4-BE49-F238E27FC236}">
                  <a16:creationId xmlns:a16="http://schemas.microsoft.com/office/drawing/2014/main" id="{BEC9935B-2A50-7B13-233A-39FABB51EA7D}"/>
                </a:ext>
              </a:extLst>
            </p:cNvPr>
            <p:cNvSpPr/>
            <p:nvPr/>
          </p:nvSpPr>
          <p:spPr>
            <a:xfrm>
              <a:off x="3157215" y="6009071"/>
              <a:ext cx="573085" cy="610785"/>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cs typeface="B Nazanin" panose="00000700000000000000" pitchFamily="2" charset="-78"/>
              </a:endParaRPr>
            </a:p>
          </p:txBody>
        </p:sp>
        <p:sp>
          <p:nvSpPr>
            <p:cNvPr id="22" name="Rounded Rectangle 3">
              <a:extLst>
                <a:ext uri="{FF2B5EF4-FFF2-40B4-BE49-F238E27FC236}">
                  <a16:creationId xmlns:a16="http://schemas.microsoft.com/office/drawing/2014/main" id="{EC1010F0-F441-09E5-8204-CA9A2E732032}"/>
                </a:ext>
              </a:extLst>
            </p:cNvPr>
            <p:cNvSpPr>
              <a:spLocks noChangeAspect="1"/>
            </p:cNvSpPr>
            <p:nvPr/>
          </p:nvSpPr>
          <p:spPr>
            <a:xfrm>
              <a:off x="2219126" y="6009071"/>
              <a:ext cx="573085" cy="61078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cs typeface="B Nazanin" panose="00000700000000000000" pitchFamily="2" charset="-78"/>
              </a:endParaRPr>
            </a:p>
          </p:txBody>
        </p:sp>
        <p:sp>
          <p:nvSpPr>
            <p:cNvPr id="23" name="Rounded Rectangle 10">
              <a:extLst>
                <a:ext uri="{FF2B5EF4-FFF2-40B4-BE49-F238E27FC236}">
                  <a16:creationId xmlns:a16="http://schemas.microsoft.com/office/drawing/2014/main" id="{E37E0C6C-A617-8DDE-936E-C6570F7051A1}"/>
                </a:ext>
              </a:extLst>
            </p:cNvPr>
            <p:cNvSpPr>
              <a:spLocks noChangeAspect="1"/>
            </p:cNvSpPr>
            <p:nvPr/>
          </p:nvSpPr>
          <p:spPr>
            <a:xfrm>
              <a:off x="4112293" y="5996664"/>
              <a:ext cx="575128"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cs typeface="B Nazanin" panose="00000700000000000000" pitchFamily="2" charset="-78"/>
              </a:endParaRPr>
            </a:p>
          </p:txBody>
        </p:sp>
      </p:grpSp>
    </p:spTree>
    <p:extLst>
      <p:ext uri="{BB962C8B-B14F-4D97-AF65-F5344CB8AC3E}">
        <p14:creationId xmlns:p14="http://schemas.microsoft.com/office/powerpoint/2010/main" val="2396800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1">
            <a:extLst>
              <a:ext uri="{FF2B5EF4-FFF2-40B4-BE49-F238E27FC236}">
                <a16:creationId xmlns:a16="http://schemas.microsoft.com/office/drawing/2014/main" id="{974576A1-E37E-4B5A-8AA0-2AF390992469}"/>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nvGrpSpPr>
          <p:cNvPr id="66" name="Group 70">
            <a:extLst>
              <a:ext uri="{FF2B5EF4-FFF2-40B4-BE49-F238E27FC236}">
                <a16:creationId xmlns:a16="http://schemas.microsoft.com/office/drawing/2014/main" id="{758D9D9F-B78B-4AC0-80E2-3350CE72496D}"/>
              </a:ext>
            </a:extLst>
          </p:cNvPr>
          <p:cNvGrpSpPr/>
          <p:nvPr/>
        </p:nvGrpSpPr>
        <p:grpSpPr>
          <a:xfrm>
            <a:off x="8672553" y="3812385"/>
            <a:ext cx="2498973" cy="880021"/>
            <a:chOff x="5069604" y="4300176"/>
            <a:chExt cx="6660327" cy="2345457"/>
          </a:xfrm>
        </p:grpSpPr>
        <p:sp>
          <p:nvSpPr>
            <p:cNvPr id="96" name="Rectangle 50">
              <a:extLst>
                <a:ext uri="{FF2B5EF4-FFF2-40B4-BE49-F238E27FC236}">
                  <a16:creationId xmlns:a16="http://schemas.microsoft.com/office/drawing/2014/main" id="{15CA2535-E8F3-4524-B895-7C3AE9AF2D1D}"/>
                </a:ext>
              </a:extLst>
            </p:cNvPr>
            <p:cNvSpPr/>
            <p:nvPr/>
          </p:nvSpPr>
          <p:spPr>
            <a:xfrm>
              <a:off x="5100531" y="4300176"/>
              <a:ext cx="6629400" cy="1862499"/>
            </a:xfrm>
            <a:prstGeom prst="rect">
              <a:avLst/>
            </a:prstGeom>
            <a:solidFill>
              <a:schemeClr val="accent6">
                <a:lumMod val="40000"/>
                <a:lumOff val="6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grpSp>
          <p:nvGrpSpPr>
            <p:cNvPr id="97" name="Group 52">
              <a:extLst>
                <a:ext uri="{FF2B5EF4-FFF2-40B4-BE49-F238E27FC236}">
                  <a16:creationId xmlns:a16="http://schemas.microsoft.com/office/drawing/2014/main" id="{4D839925-AF07-4C50-B0B1-816EEB301532}"/>
                </a:ext>
              </a:extLst>
            </p:cNvPr>
            <p:cNvGrpSpPr/>
            <p:nvPr/>
          </p:nvGrpSpPr>
          <p:grpSpPr>
            <a:xfrm>
              <a:off x="5069604" y="4869925"/>
              <a:ext cx="6614263" cy="1775708"/>
              <a:chOff x="2104451" y="2044380"/>
              <a:chExt cx="7289009" cy="1956851"/>
            </a:xfrm>
          </p:grpSpPr>
          <p:sp>
            <p:nvSpPr>
              <p:cNvPr id="98" name="Freeform: Shape 60">
                <a:extLst>
                  <a:ext uri="{FF2B5EF4-FFF2-40B4-BE49-F238E27FC236}">
                    <a16:creationId xmlns:a16="http://schemas.microsoft.com/office/drawing/2014/main" id="{EC7CB620-84E3-4BFC-9311-4D5D666294DA}"/>
                  </a:ext>
                </a:extLst>
              </p:cNvPr>
              <p:cNvSpPr/>
              <p:nvPr/>
            </p:nvSpPr>
            <p:spPr>
              <a:xfrm flipH="1">
                <a:off x="9164888" y="2237782"/>
                <a:ext cx="228572" cy="1340906"/>
              </a:xfrm>
              <a:custGeom>
                <a:avLst/>
                <a:gdLst>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 name="connsiteX12" fmla="*/ 294243 w 377541"/>
                  <a:gd name="connsiteY12" fmla="*/ 403418 h 2153220"/>
                  <a:gd name="connsiteX13" fmla="*/ 294243 w 370920"/>
                  <a:gd name="connsiteY13" fmla="*/ 403418 h 2153220"/>
                  <a:gd name="connsiteX14" fmla="*/ 294243 w 357870"/>
                  <a:gd name="connsiteY14" fmla="*/ 403418 h 214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99" name="Freeform: Shape 61">
                <a:extLst>
                  <a:ext uri="{FF2B5EF4-FFF2-40B4-BE49-F238E27FC236}">
                    <a16:creationId xmlns:a16="http://schemas.microsoft.com/office/drawing/2014/main" id="{6191D3C3-6606-4F14-83CE-FE911850380B}"/>
                  </a:ext>
                </a:extLst>
              </p:cNvPr>
              <p:cNvSpPr/>
              <p:nvPr/>
            </p:nvSpPr>
            <p:spPr>
              <a:xfrm flipH="1">
                <a:off x="7198653"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0" name="Freeform: Shape 62">
                <a:extLst>
                  <a:ext uri="{FF2B5EF4-FFF2-40B4-BE49-F238E27FC236}">
                    <a16:creationId xmlns:a16="http://schemas.microsoft.com/office/drawing/2014/main" id="{367E2154-804E-4D4B-946D-7DE1A216D051}"/>
                  </a:ext>
                </a:extLst>
              </p:cNvPr>
              <p:cNvSpPr/>
              <p:nvPr/>
            </p:nvSpPr>
            <p:spPr>
              <a:xfrm flipH="1">
                <a:off x="8314449"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1" name="Freeform: Shape 63">
                <a:extLst>
                  <a:ext uri="{FF2B5EF4-FFF2-40B4-BE49-F238E27FC236}">
                    <a16:creationId xmlns:a16="http://schemas.microsoft.com/office/drawing/2014/main" id="{28CE132E-FD30-413D-AF5F-E58EBCE1899F}"/>
                  </a:ext>
                </a:extLst>
              </p:cNvPr>
              <p:cNvSpPr/>
              <p:nvPr/>
            </p:nvSpPr>
            <p:spPr>
              <a:xfrm flipH="1">
                <a:off x="8576303"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b="100000"/>
                </a:path>
                <a:tileRect t="-100000" r="-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2" name="Freeform: Shape 64">
                <a:extLst>
                  <a:ext uri="{FF2B5EF4-FFF2-40B4-BE49-F238E27FC236}">
                    <a16:creationId xmlns:a16="http://schemas.microsoft.com/office/drawing/2014/main" id="{89A0003C-5653-4E20-8468-4A5CD8D64835}"/>
                  </a:ext>
                </a:extLst>
              </p:cNvPr>
              <p:cNvSpPr/>
              <p:nvPr/>
            </p:nvSpPr>
            <p:spPr>
              <a:xfrm>
                <a:off x="2104451" y="2237782"/>
                <a:ext cx="228572" cy="1340906"/>
              </a:xfrm>
              <a:custGeom>
                <a:avLst/>
                <a:gdLst>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 name="connsiteX12" fmla="*/ 294243 w 377541"/>
                  <a:gd name="connsiteY12" fmla="*/ 403418 h 2153220"/>
                  <a:gd name="connsiteX13" fmla="*/ 294243 w 370920"/>
                  <a:gd name="connsiteY13" fmla="*/ 403418 h 2153220"/>
                  <a:gd name="connsiteX14" fmla="*/ 294243 w 357870"/>
                  <a:gd name="connsiteY14" fmla="*/ 403418 h 214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3" name="Freeform: Shape 65">
                <a:extLst>
                  <a:ext uri="{FF2B5EF4-FFF2-40B4-BE49-F238E27FC236}">
                    <a16:creationId xmlns:a16="http://schemas.microsoft.com/office/drawing/2014/main" id="{FF0168A2-80B6-45C6-8145-060E418B3367}"/>
                  </a:ext>
                </a:extLst>
              </p:cNvPr>
              <p:cNvSpPr/>
              <p:nvPr/>
            </p:nvSpPr>
            <p:spPr>
              <a:xfrm>
                <a:off x="3153259"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4" name="Freeform: Shape 66">
                <a:extLst>
                  <a:ext uri="{FF2B5EF4-FFF2-40B4-BE49-F238E27FC236}">
                    <a16:creationId xmlns:a16="http://schemas.microsoft.com/office/drawing/2014/main" id="{9E3EB120-A480-4601-B3B5-8F0101D7F2CD}"/>
                  </a:ext>
                </a:extLst>
              </p:cNvPr>
              <p:cNvSpPr/>
              <p:nvPr/>
            </p:nvSpPr>
            <p:spPr>
              <a:xfrm>
                <a:off x="2247222"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5" name="Freeform: Shape 67">
                <a:extLst>
                  <a:ext uri="{FF2B5EF4-FFF2-40B4-BE49-F238E27FC236}">
                    <a16:creationId xmlns:a16="http://schemas.microsoft.com/office/drawing/2014/main" id="{ECC2EE6E-1C18-42DC-BDDD-50504A381ACD}"/>
                  </a:ext>
                </a:extLst>
              </p:cNvPr>
              <p:cNvSpPr/>
              <p:nvPr/>
            </p:nvSpPr>
            <p:spPr>
              <a:xfrm>
                <a:off x="2916492"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b="100000"/>
                </a:path>
                <a:tileRect t="-100000" r="-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6" name="Freeform: Shape 68">
                <a:extLst>
                  <a:ext uri="{FF2B5EF4-FFF2-40B4-BE49-F238E27FC236}">
                    <a16:creationId xmlns:a16="http://schemas.microsoft.com/office/drawing/2014/main" id="{53758B10-6C7B-460B-A2A7-0D39256D9B94}"/>
                  </a:ext>
                </a:extLst>
              </p:cNvPr>
              <p:cNvSpPr/>
              <p:nvPr/>
            </p:nvSpPr>
            <p:spPr>
              <a:xfrm>
                <a:off x="4267475" y="2052010"/>
                <a:ext cx="1493891" cy="1949221"/>
              </a:xfrm>
              <a:custGeom>
                <a:avLst/>
                <a:gdLst>
                  <a:gd name="connsiteX0" fmla="*/ 2376043 w 2374959"/>
                  <a:gd name="connsiteY0" fmla="*/ 2668646 h 3098834"/>
                  <a:gd name="connsiteX1" fmla="*/ 2374416 w 2374959"/>
                  <a:gd name="connsiteY1" fmla="*/ 2056199 h 3098834"/>
                  <a:gd name="connsiteX2" fmla="*/ 2295522 w 2374959"/>
                  <a:gd name="connsiteY2" fmla="*/ 1418539 h 3098834"/>
                  <a:gd name="connsiteX3" fmla="*/ 2128787 w 2374959"/>
                  <a:gd name="connsiteY3" fmla="*/ 853266 h 3098834"/>
                  <a:gd name="connsiteX4" fmla="*/ 1880717 w 2374959"/>
                  <a:gd name="connsiteY4" fmla="*/ 390474 h 3098834"/>
                  <a:gd name="connsiteX5" fmla="*/ 1485433 w 2374959"/>
                  <a:gd name="connsiteY5" fmla="*/ 68391 h 3098834"/>
                  <a:gd name="connsiteX6" fmla="*/ 1175550 w 2374959"/>
                  <a:gd name="connsiteY6" fmla="*/ 70 h 3098834"/>
                  <a:gd name="connsiteX7" fmla="*/ 870546 w 2374959"/>
                  <a:gd name="connsiteY7" fmla="*/ 80591 h 3098834"/>
                  <a:gd name="connsiteX8" fmla="*/ 648504 w 2374959"/>
                  <a:gd name="connsiteY8" fmla="*/ 239193 h 3098834"/>
                  <a:gd name="connsiteX9" fmla="*/ 89738 w 2374959"/>
                  <a:gd name="connsiteY9" fmla="*/ 1201377 h 3098834"/>
                  <a:gd name="connsiteX10" fmla="*/ 19790 w 2374959"/>
                  <a:gd name="connsiteY10" fmla="*/ 2472631 h 3098834"/>
                  <a:gd name="connsiteX11" fmla="*/ 36057 w 2374959"/>
                  <a:gd name="connsiteY11" fmla="*/ 2679220 h 3098834"/>
                  <a:gd name="connsiteX12" fmla="*/ 88111 w 2374959"/>
                  <a:gd name="connsiteY12" fmla="*/ 2871982 h 3098834"/>
                  <a:gd name="connsiteX13" fmla="*/ 576930 w 2374959"/>
                  <a:gd name="connsiteY13" fmla="*/ 3066370 h 3098834"/>
                  <a:gd name="connsiteX14" fmla="*/ 1239804 w 2374959"/>
                  <a:gd name="connsiteY14" fmla="*/ 3102971 h 3098834"/>
                  <a:gd name="connsiteX15" fmla="*/ 1727809 w 2374959"/>
                  <a:gd name="connsiteY15" fmla="*/ 3087517 h 3098834"/>
                  <a:gd name="connsiteX16" fmla="*/ 2204428 w 2374959"/>
                  <a:gd name="connsiteY16" fmla="*/ 3023263 h 3098834"/>
                  <a:gd name="connsiteX17" fmla="*/ 2367909 w 2374959"/>
                  <a:gd name="connsiteY17" fmla="*/ 2809354 h 3098834"/>
                  <a:gd name="connsiteX18" fmla="*/ 2376043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2376043" y="2668646"/>
                    </a:moveTo>
                    <a:cubicBezTo>
                      <a:pt x="2374416" y="2465311"/>
                      <a:pt x="2384990" y="2260348"/>
                      <a:pt x="2374416" y="2056199"/>
                    </a:cubicBezTo>
                    <a:cubicBezTo>
                      <a:pt x="2363843" y="1842290"/>
                      <a:pt x="2337002" y="1628381"/>
                      <a:pt x="2295522" y="1418539"/>
                    </a:cubicBezTo>
                    <a:cubicBezTo>
                      <a:pt x="2257295" y="1223337"/>
                      <a:pt x="2207681" y="1035455"/>
                      <a:pt x="2128787" y="853266"/>
                    </a:cubicBezTo>
                    <a:cubicBezTo>
                      <a:pt x="2059653" y="692224"/>
                      <a:pt x="1983198" y="534436"/>
                      <a:pt x="1880717" y="390474"/>
                    </a:cubicBezTo>
                    <a:cubicBezTo>
                      <a:pt x="1778236" y="245699"/>
                      <a:pt x="1647288" y="138338"/>
                      <a:pt x="1485433" y="68391"/>
                    </a:cubicBezTo>
                    <a:cubicBezTo>
                      <a:pt x="1386205" y="25284"/>
                      <a:pt x="1283724" y="-1557"/>
                      <a:pt x="1175550" y="70"/>
                    </a:cubicBezTo>
                    <a:cubicBezTo>
                      <a:pt x="1068188" y="2510"/>
                      <a:pt x="966521" y="34230"/>
                      <a:pt x="870546" y="80591"/>
                    </a:cubicBezTo>
                    <a:cubicBezTo>
                      <a:pt x="787585" y="120445"/>
                      <a:pt x="716824" y="178192"/>
                      <a:pt x="648504" y="239193"/>
                    </a:cubicBezTo>
                    <a:cubicBezTo>
                      <a:pt x="364647" y="492955"/>
                      <a:pt x="187339" y="838626"/>
                      <a:pt x="89738" y="1201377"/>
                    </a:cubicBezTo>
                    <a:cubicBezTo>
                      <a:pt x="-21690" y="1615368"/>
                      <a:pt x="-8677" y="2048879"/>
                      <a:pt x="19790" y="2472631"/>
                    </a:cubicBezTo>
                    <a:cubicBezTo>
                      <a:pt x="24670" y="2541765"/>
                      <a:pt x="27110" y="2610899"/>
                      <a:pt x="36057" y="2679220"/>
                    </a:cubicBezTo>
                    <a:cubicBezTo>
                      <a:pt x="45004" y="2748354"/>
                      <a:pt x="66964" y="2806914"/>
                      <a:pt x="88111" y="2871982"/>
                    </a:cubicBezTo>
                    <a:cubicBezTo>
                      <a:pt x="175952" y="3054984"/>
                      <a:pt x="402874" y="3047664"/>
                      <a:pt x="576930" y="3066370"/>
                    </a:cubicBezTo>
                    <a:cubicBezTo>
                      <a:pt x="797345" y="3089957"/>
                      <a:pt x="1018575" y="3102157"/>
                      <a:pt x="1239804" y="3102971"/>
                    </a:cubicBezTo>
                    <a:cubicBezTo>
                      <a:pt x="1402472" y="3103784"/>
                      <a:pt x="1565141" y="3098904"/>
                      <a:pt x="1727809" y="3087517"/>
                    </a:cubicBezTo>
                    <a:cubicBezTo>
                      <a:pt x="1885597" y="3076944"/>
                      <a:pt x="2053146" y="3072877"/>
                      <a:pt x="2204428" y="3023263"/>
                    </a:cubicBezTo>
                    <a:cubicBezTo>
                      <a:pt x="2310162" y="2988290"/>
                      <a:pt x="2352456" y="2907769"/>
                      <a:pt x="2367909" y="2809354"/>
                    </a:cubicBezTo>
                    <a:cubicBezTo>
                      <a:pt x="2374416" y="2763807"/>
                      <a:pt x="2376856" y="2716633"/>
                      <a:pt x="2376043" y="2668646"/>
                    </a:cubicBez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7" name="Freeform: Shape 69">
                <a:extLst>
                  <a:ext uri="{FF2B5EF4-FFF2-40B4-BE49-F238E27FC236}">
                    <a16:creationId xmlns:a16="http://schemas.microsoft.com/office/drawing/2014/main" id="{8192D6F0-46D7-4CAF-903E-0F863E4A4C9A}"/>
                  </a:ext>
                </a:extLst>
              </p:cNvPr>
              <p:cNvSpPr/>
              <p:nvPr/>
            </p:nvSpPr>
            <p:spPr>
              <a:xfrm>
                <a:off x="5751725" y="2044380"/>
                <a:ext cx="1493891" cy="1949221"/>
              </a:xfrm>
              <a:custGeom>
                <a:avLst/>
                <a:gdLst>
                  <a:gd name="connsiteX0" fmla="*/ 3135 w 2374959"/>
                  <a:gd name="connsiteY0" fmla="*/ 2668646 h 3098834"/>
                  <a:gd name="connsiteX1" fmla="*/ 4762 w 2374959"/>
                  <a:gd name="connsiteY1" fmla="*/ 2056199 h 3098834"/>
                  <a:gd name="connsiteX2" fmla="*/ 83656 w 2374959"/>
                  <a:gd name="connsiteY2" fmla="*/ 1418539 h 3098834"/>
                  <a:gd name="connsiteX3" fmla="*/ 250391 w 2374959"/>
                  <a:gd name="connsiteY3" fmla="*/ 853266 h 3098834"/>
                  <a:gd name="connsiteX4" fmla="*/ 498461 w 2374959"/>
                  <a:gd name="connsiteY4" fmla="*/ 390474 h 3098834"/>
                  <a:gd name="connsiteX5" fmla="*/ 893745 w 2374959"/>
                  <a:gd name="connsiteY5" fmla="*/ 68391 h 3098834"/>
                  <a:gd name="connsiteX6" fmla="*/ 1203629 w 2374959"/>
                  <a:gd name="connsiteY6" fmla="*/ 70 h 3098834"/>
                  <a:gd name="connsiteX7" fmla="*/ 1508632 w 2374959"/>
                  <a:gd name="connsiteY7" fmla="*/ 80591 h 3098834"/>
                  <a:gd name="connsiteX8" fmla="*/ 1730674 w 2374959"/>
                  <a:gd name="connsiteY8" fmla="*/ 239193 h 3098834"/>
                  <a:gd name="connsiteX9" fmla="*/ 2289441 w 2374959"/>
                  <a:gd name="connsiteY9" fmla="*/ 1201377 h 3098834"/>
                  <a:gd name="connsiteX10" fmla="*/ 2359388 w 2374959"/>
                  <a:gd name="connsiteY10" fmla="*/ 2472631 h 3098834"/>
                  <a:gd name="connsiteX11" fmla="*/ 2343121 w 2374959"/>
                  <a:gd name="connsiteY11" fmla="*/ 2679220 h 3098834"/>
                  <a:gd name="connsiteX12" fmla="*/ 2291067 w 2374959"/>
                  <a:gd name="connsiteY12" fmla="*/ 2871982 h 3098834"/>
                  <a:gd name="connsiteX13" fmla="*/ 1802248 w 2374959"/>
                  <a:gd name="connsiteY13" fmla="*/ 3066370 h 3098834"/>
                  <a:gd name="connsiteX14" fmla="*/ 1139374 w 2374959"/>
                  <a:gd name="connsiteY14" fmla="*/ 3102971 h 3098834"/>
                  <a:gd name="connsiteX15" fmla="*/ 651369 w 2374959"/>
                  <a:gd name="connsiteY15" fmla="*/ 3087517 h 3098834"/>
                  <a:gd name="connsiteX16" fmla="*/ 174751 w 2374959"/>
                  <a:gd name="connsiteY16" fmla="*/ 3023263 h 3098834"/>
                  <a:gd name="connsiteX17" fmla="*/ 11269 w 2374959"/>
                  <a:gd name="connsiteY17" fmla="*/ 2809354 h 3098834"/>
                  <a:gd name="connsiteX18" fmla="*/ 3135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3135" y="2668646"/>
                    </a:moveTo>
                    <a:cubicBezTo>
                      <a:pt x="4762" y="2465311"/>
                      <a:pt x="-5811" y="2260348"/>
                      <a:pt x="4762" y="2056199"/>
                    </a:cubicBezTo>
                    <a:cubicBezTo>
                      <a:pt x="15335" y="1842290"/>
                      <a:pt x="42176" y="1628381"/>
                      <a:pt x="83656" y="1418539"/>
                    </a:cubicBezTo>
                    <a:cubicBezTo>
                      <a:pt x="121883" y="1223337"/>
                      <a:pt x="171497" y="1035455"/>
                      <a:pt x="250391" y="853266"/>
                    </a:cubicBezTo>
                    <a:cubicBezTo>
                      <a:pt x="319526" y="692224"/>
                      <a:pt x="395979" y="534436"/>
                      <a:pt x="498461" y="390474"/>
                    </a:cubicBezTo>
                    <a:cubicBezTo>
                      <a:pt x="600942" y="245699"/>
                      <a:pt x="731890" y="138338"/>
                      <a:pt x="893745" y="68391"/>
                    </a:cubicBezTo>
                    <a:cubicBezTo>
                      <a:pt x="992973" y="25284"/>
                      <a:pt x="1095454" y="-1557"/>
                      <a:pt x="1203629" y="70"/>
                    </a:cubicBezTo>
                    <a:cubicBezTo>
                      <a:pt x="1310989" y="2510"/>
                      <a:pt x="1412657" y="34230"/>
                      <a:pt x="1508632" y="80591"/>
                    </a:cubicBezTo>
                    <a:cubicBezTo>
                      <a:pt x="1591593" y="120445"/>
                      <a:pt x="1662353" y="178192"/>
                      <a:pt x="1730674" y="239193"/>
                    </a:cubicBezTo>
                    <a:cubicBezTo>
                      <a:pt x="2014530" y="492955"/>
                      <a:pt x="2191840" y="838626"/>
                      <a:pt x="2289441" y="1201377"/>
                    </a:cubicBezTo>
                    <a:cubicBezTo>
                      <a:pt x="2400868" y="1615368"/>
                      <a:pt x="2387855" y="2048879"/>
                      <a:pt x="2359388" y="2472631"/>
                    </a:cubicBezTo>
                    <a:cubicBezTo>
                      <a:pt x="2354508" y="2541765"/>
                      <a:pt x="2352068" y="2610899"/>
                      <a:pt x="2343121" y="2679220"/>
                    </a:cubicBezTo>
                    <a:cubicBezTo>
                      <a:pt x="2334174" y="2748354"/>
                      <a:pt x="2312214" y="2806914"/>
                      <a:pt x="2291067" y="2871982"/>
                    </a:cubicBezTo>
                    <a:cubicBezTo>
                      <a:pt x="2203227" y="3054984"/>
                      <a:pt x="1976304" y="3047664"/>
                      <a:pt x="1802248" y="3066370"/>
                    </a:cubicBezTo>
                    <a:cubicBezTo>
                      <a:pt x="1581833" y="3089957"/>
                      <a:pt x="1360604" y="3102157"/>
                      <a:pt x="1139374" y="3102971"/>
                    </a:cubicBezTo>
                    <a:cubicBezTo>
                      <a:pt x="976706" y="3103784"/>
                      <a:pt x="814038" y="3098904"/>
                      <a:pt x="651369" y="3087517"/>
                    </a:cubicBezTo>
                    <a:cubicBezTo>
                      <a:pt x="493580" y="3076944"/>
                      <a:pt x="326032" y="3072877"/>
                      <a:pt x="174751" y="3023263"/>
                    </a:cubicBezTo>
                    <a:cubicBezTo>
                      <a:pt x="69016" y="2988290"/>
                      <a:pt x="26722" y="2907769"/>
                      <a:pt x="11269" y="2809354"/>
                    </a:cubicBezTo>
                    <a:cubicBezTo>
                      <a:pt x="4762" y="2763807"/>
                      <a:pt x="2322" y="2716633"/>
                      <a:pt x="3135" y="2668646"/>
                    </a:cubicBez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grpSp>
      </p:grpSp>
      <p:grpSp>
        <p:nvGrpSpPr>
          <p:cNvPr id="67" name="Group 98">
            <a:extLst>
              <a:ext uri="{FF2B5EF4-FFF2-40B4-BE49-F238E27FC236}">
                <a16:creationId xmlns:a16="http://schemas.microsoft.com/office/drawing/2014/main" id="{AB762C5E-7F7A-4F36-95DA-63485F0F42AC}"/>
              </a:ext>
            </a:extLst>
          </p:cNvPr>
          <p:cNvGrpSpPr/>
          <p:nvPr/>
        </p:nvGrpSpPr>
        <p:grpSpPr>
          <a:xfrm>
            <a:off x="5638513" y="3812387"/>
            <a:ext cx="2487369" cy="871372"/>
            <a:chOff x="6160678" y="4457213"/>
            <a:chExt cx="2487369" cy="871372"/>
          </a:xfrm>
        </p:grpSpPr>
        <p:sp>
          <p:nvSpPr>
            <p:cNvPr id="84" name="Rectangle 85">
              <a:extLst>
                <a:ext uri="{FF2B5EF4-FFF2-40B4-BE49-F238E27FC236}">
                  <a16:creationId xmlns:a16="http://schemas.microsoft.com/office/drawing/2014/main" id="{C0E85AF1-1466-410A-904F-21F89B274458}"/>
                </a:ext>
              </a:extLst>
            </p:cNvPr>
            <p:cNvSpPr/>
            <p:nvPr/>
          </p:nvSpPr>
          <p:spPr>
            <a:xfrm>
              <a:off x="6160678" y="4457213"/>
              <a:ext cx="2487369" cy="698815"/>
            </a:xfrm>
            <a:prstGeom prst="rect">
              <a:avLst/>
            </a:prstGeom>
            <a:solidFill>
              <a:schemeClr val="accent6">
                <a:lumMod val="40000"/>
                <a:lumOff val="6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grpSp>
          <p:nvGrpSpPr>
            <p:cNvPr id="85" name="Group 97">
              <a:extLst>
                <a:ext uri="{FF2B5EF4-FFF2-40B4-BE49-F238E27FC236}">
                  <a16:creationId xmlns:a16="http://schemas.microsoft.com/office/drawing/2014/main" id="{B3AF31AE-AAE0-4501-8694-FDD888803C31}"/>
                </a:ext>
              </a:extLst>
            </p:cNvPr>
            <p:cNvGrpSpPr/>
            <p:nvPr/>
          </p:nvGrpSpPr>
          <p:grpSpPr>
            <a:xfrm>
              <a:off x="6165118" y="4609862"/>
              <a:ext cx="2481695" cy="718723"/>
              <a:chOff x="6165118" y="4609862"/>
              <a:chExt cx="2481695" cy="718723"/>
            </a:xfrm>
          </p:grpSpPr>
          <p:sp>
            <p:nvSpPr>
              <p:cNvPr id="86" name="Freeform: Shape 87">
                <a:extLst>
                  <a:ext uri="{FF2B5EF4-FFF2-40B4-BE49-F238E27FC236}">
                    <a16:creationId xmlns:a16="http://schemas.microsoft.com/office/drawing/2014/main" id="{0CA90BC5-23FF-43C8-9047-F58621122D58}"/>
                  </a:ext>
                </a:extLst>
              </p:cNvPr>
              <p:cNvSpPr/>
              <p:nvPr/>
            </p:nvSpPr>
            <p:spPr>
              <a:xfrm flipH="1">
                <a:off x="8568991" y="4736832"/>
                <a:ext cx="77822" cy="456540"/>
              </a:xfrm>
              <a:custGeom>
                <a:avLst/>
                <a:gdLst>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 name="connsiteX12" fmla="*/ 294243 w 377541"/>
                  <a:gd name="connsiteY12" fmla="*/ 403418 h 2153220"/>
                  <a:gd name="connsiteX13" fmla="*/ 294243 w 370920"/>
                  <a:gd name="connsiteY13" fmla="*/ 403418 h 2153220"/>
                  <a:gd name="connsiteX14" fmla="*/ 294243 w 357870"/>
                  <a:gd name="connsiteY14" fmla="*/ 403418 h 214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87" name="Freeform: Shape 88">
                <a:extLst>
                  <a:ext uri="{FF2B5EF4-FFF2-40B4-BE49-F238E27FC236}">
                    <a16:creationId xmlns:a16="http://schemas.microsoft.com/office/drawing/2014/main" id="{EDA63F2B-3035-49D0-AE26-2A7B06D4BE12}"/>
                  </a:ext>
                </a:extLst>
              </p:cNvPr>
              <p:cNvSpPr/>
              <p:nvPr/>
            </p:nvSpPr>
            <p:spPr>
              <a:xfrm rot="20941682" flipH="1">
                <a:off x="7827913" y="4640552"/>
                <a:ext cx="438241" cy="612794"/>
              </a:xfrm>
              <a:custGeom>
                <a:avLst/>
                <a:gdLst>
                  <a:gd name="connsiteX0" fmla="*/ 1820419 w 2046304"/>
                  <a:gd name="connsiteY0" fmla="*/ 1327383 h 2861354"/>
                  <a:gd name="connsiteX1" fmla="*/ 1554456 w 2046304"/>
                  <a:gd name="connsiteY1" fmla="*/ 802777 h 2861354"/>
                  <a:gd name="connsiteX2" fmla="*/ 1358441 w 2046304"/>
                  <a:gd name="connsiteY2" fmla="*/ 496147 h 2861354"/>
                  <a:gd name="connsiteX3" fmla="*/ 1023343 w 2046304"/>
                  <a:gd name="connsiteY3" fmla="*/ 104929 h 2861354"/>
                  <a:gd name="connsiteX4" fmla="*/ 845222 w 2046304"/>
                  <a:gd name="connsiteY4" fmla="*/ 13835 h 2861354"/>
                  <a:gd name="connsiteX5" fmla="*/ 604472 w 2046304"/>
                  <a:gd name="connsiteY5" fmla="*/ 59382 h 2861354"/>
                  <a:gd name="connsiteX6" fmla="*/ 163641 w 2046304"/>
                  <a:gd name="connsiteY6" fmla="*/ 702736 h 2861354"/>
                  <a:gd name="connsiteX7" fmla="*/ 1786 w 2046304"/>
                  <a:gd name="connsiteY7" fmla="*/ 1904856 h 2861354"/>
                  <a:gd name="connsiteX8" fmla="*/ 17239 w 2046304"/>
                  <a:gd name="connsiteY8" fmla="*/ 2261100 h 2861354"/>
                  <a:gd name="connsiteX9" fmla="*/ 111587 w 2046304"/>
                  <a:gd name="connsiteY9" fmla="*/ 2553903 h 2861354"/>
                  <a:gd name="connsiteX10" fmla="*/ 419843 w 2046304"/>
                  <a:gd name="connsiteY10" fmla="*/ 2747478 h 2861354"/>
                  <a:gd name="connsiteX11" fmla="*/ 987556 w 2046304"/>
                  <a:gd name="connsiteY11" fmla="*/ 2858906 h 2861354"/>
                  <a:gd name="connsiteX12" fmla="*/ 1602443 w 2046304"/>
                  <a:gd name="connsiteY12" fmla="*/ 2752359 h 2861354"/>
                  <a:gd name="connsiteX13" fmla="*/ 2042927 w 2046304"/>
                  <a:gd name="connsiteY13" fmla="*/ 2377381 h 2861354"/>
                  <a:gd name="connsiteX14" fmla="*/ 1819606 w 2046304"/>
                  <a:gd name="connsiteY14" fmla="*/ 1461584 h 2861354"/>
                  <a:gd name="connsiteX15" fmla="*/ 1820419 w 2046304"/>
                  <a:gd name="connsiteY15" fmla="*/ 1327383 h 2861354"/>
                  <a:gd name="connsiteX16" fmla="*/ 1820419 w 2046304"/>
                  <a:gd name="connsiteY16" fmla="*/ 1327383 h 2861354"/>
                  <a:gd name="connsiteX17" fmla="*/ 1820419 w 1829987"/>
                  <a:gd name="connsiteY17" fmla="*/ 1327383 h 2862372"/>
                  <a:gd name="connsiteX18" fmla="*/ 1820419 w 1829987"/>
                  <a:gd name="connsiteY18" fmla="*/ 1327383 h 2862372"/>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6303" h="2861354">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26548" y="2832613"/>
                      <a:pt x="1602443" y="2752359"/>
                    </a:cubicBezTo>
                    <a:cubicBezTo>
                      <a:pt x="1778338" y="2672105"/>
                      <a:pt x="2024220" y="2456275"/>
                      <a:pt x="2042927" y="2377381"/>
                    </a:cubicBezTo>
                    <a:cubicBezTo>
                      <a:pt x="2079121" y="2162252"/>
                      <a:pt x="1812286" y="1672375"/>
                      <a:pt x="1819606" y="1461584"/>
                    </a:cubicBezTo>
                    <a:cubicBezTo>
                      <a:pt x="1822859" y="1419290"/>
                      <a:pt x="1840752" y="1368050"/>
                      <a:pt x="1820419" y="1327383"/>
                    </a:cubicBezTo>
                    <a:lnTo>
                      <a:pt x="1820419" y="1327383"/>
                    </a:ln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88" name="Freeform: Shape 89">
                <a:extLst>
                  <a:ext uri="{FF2B5EF4-FFF2-40B4-BE49-F238E27FC236}">
                    <a16:creationId xmlns:a16="http://schemas.microsoft.com/office/drawing/2014/main" id="{93A77B91-D622-41D3-8CE9-A50CE94E0728}"/>
                  </a:ext>
                </a:extLst>
              </p:cNvPr>
              <p:cNvSpPr/>
              <p:nvPr/>
            </p:nvSpPr>
            <p:spPr>
              <a:xfrm flipH="1">
                <a:off x="8275641" y="4650070"/>
                <a:ext cx="318762" cy="592237"/>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89" name="Freeform: Shape 90">
                <a:extLst>
                  <a:ext uri="{FF2B5EF4-FFF2-40B4-BE49-F238E27FC236}">
                    <a16:creationId xmlns:a16="http://schemas.microsoft.com/office/drawing/2014/main" id="{0F66486F-BC59-4E63-8ED6-8213045D496D}"/>
                  </a:ext>
                </a:extLst>
              </p:cNvPr>
              <p:cNvSpPr/>
              <p:nvPr/>
            </p:nvSpPr>
            <p:spPr>
              <a:xfrm flipH="1">
                <a:off x="8368595" y="5193371"/>
                <a:ext cx="1742" cy="1742"/>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b="100000"/>
                </a:path>
                <a:tileRect t="-100000" r="-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90" name="Freeform: Shape 91">
                <a:extLst>
                  <a:ext uri="{FF2B5EF4-FFF2-40B4-BE49-F238E27FC236}">
                    <a16:creationId xmlns:a16="http://schemas.microsoft.com/office/drawing/2014/main" id="{486E5BFB-1554-49C4-9AB9-B5234F4605F8}"/>
                  </a:ext>
                </a:extLst>
              </p:cNvPr>
              <p:cNvSpPr/>
              <p:nvPr/>
            </p:nvSpPr>
            <p:spPr>
              <a:xfrm rot="295291">
                <a:off x="6165118" y="4736832"/>
                <a:ext cx="112392" cy="456540"/>
              </a:xfrm>
              <a:custGeom>
                <a:avLst/>
                <a:gdLst>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 name="connsiteX12" fmla="*/ 294243 w 377541"/>
                  <a:gd name="connsiteY12" fmla="*/ 403418 h 2153220"/>
                  <a:gd name="connsiteX13" fmla="*/ 294243 w 370920"/>
                  <a:gd name="connsiteY13" fmla="*/ 403418 h 2153220"/>
                  <a:gd name="connsiteX14" fmla="*/ 294243 w 357870"/>
                  <a:gd name="connsiteY14" fmla="*/ 403418 h 214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91" name="Freeform: Shape 93">
                <a:extLst>
                  <a:ext uri="{FF2B5EF4-FFF2-40B4-BE49-F238E27FC236}">
                    <a16:creationId xmlns:a16="http://schemas.microsoft.com/office/drawing/2014/main" id="{BC33C56E-4B31-4C38-8A0A-EEE2114814EF}"/>
                  </a:ext>
                </a:extLst>
              </p:cNvPr>
              <p:cNvSpPr/>
              <p:nvPr/>
            </p:nvSpPr>
            <p:spPr>
              <a:xfrm rot="636498">
                <a:off x="6241854" y="4677669"/>
                <a:ext cx="349516" cy="593262"/>
              </a:xfrm>
              <a:custGeom>
                <a:avLst/>
                <a:gdLst>
                  <a:gd name="connsiteX0" fmla="*/ 1491640 w 1632017"/>
                  <a:gd name="connsiteY0" fmla="*/ 1253669 h 2770149"/>
                  <a:gd name="connsiteX1" fmla="*/ 1449346 w 1632017"/>
                  <a:gd name="connsiteY1" fmla="*/ 1108081 h 2770149"/>
                  <a:gd name="connsiteX2" fmla="*/ 1323278 w 1632017"/>
                  <a:gd name="connsiteY2" fmla="*/ 807144 h 2770149"/>
                  <a:gd name="connsiteX3" fmla="*/ 865366 w 1632017"/>
                  <a:gd name="connsiteY3" fmla="*/ 193071 h 2770149"/>
                  <a:gd name="connsiteX4" fmla="*/ 458695 w 1632017"/>
                  <a:gd name="connsiteY4" fmla="*/ 2749 h 2770149"/>
                  <a:gd name="connsiteX5" fmla="*/ 174839 w 1632017"/>
                  <a:gd name="connsiteY5" fmla="*/ 292299 h 2770149"/>
                  <a:gd name="connsiteX6" fmla="*/ 22744 w 1632017"/>
                  <a:gd name="connsiteY6" fmla="*/ 991773 h 2770149"/>
                  <a:gd name="connsiteX7" fmla="*/ 1597 w 1632017"/>
                  <a:gd name="connsiteY7" fmla="*/ 1509059 h 2770149"/>
                  <a:gd name="connsiteX8" fmla="*/ 31691 w 1632017"/>
                  <a:gd name="connsiteY8" fmla="*/ 1844156 h 2770149"/>
                  <a:gd name="connsiteX9" fmla="*/ 141492 w 1632017"/>
                  <a:gd name="connsiteY9" fmla="*/ 2328094 h 2770149"/>
                  <a:gd name="connsiteX10" fmla="*/ 438362 w 1632017"/>
                  <a:gd name="connsiteY10" fmla="*/ 2742899 h 2770149"/>
                  <a:gd name="connsiteX11" fmla="*/ 653897 w 1632017"/>
                  <a:gd name="connsiteY11" fmla="*/ 2764046 h 2770149"/>
                  <a:gd name="connsiteX12" fmla="*/ 1215104 w 1632017"/>
                  <a:gd name="connsiteY12" fmla="*/ 2466363 h 2770149"/>
                  <a:gd name="connsiteX13" fmla="*/ 1620569 w 1632017"/>
                  <a:gd name="connsiteY13" fmla="*/ 2199715 h 2770149"/>
                  <a:gd name="connsiteX14" fmla="*/ 1535498 w 1632017"/>
                  <a:gd name="connsiteY14" fmla="*/ 1705921 h 2770149"/>
                  <a:gd name="connsiteX15" fmla="*/ 1491640 w 1632017"/>
                  <a:gd name="connsiteY15" fmla="*/ 1253669 h 2770149"/>
                  <a:gd name="connsiteX16" fmla="*/ 1491640 w 1632017"/>
                  <a:gd name="connsiteY16" fmla="*/ 1253669 h 277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2017" h="2770149">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992" y="2560418"/>
                      <a:pt x="1215104" y="2466363"/>
                    </a:cubicBezTo>
                    <a:cubicBezTo>
                      <a:pt x="1376216" y="2372308"/>
                      <a:pt x="1567170" y="2326455"/>
                      <a:pt x="1620569" y="2199715"/>
                    </a:cubicBezTo>
                    <a:cubicBezTo>
                      <a:pt x="1673968" y="2072975"/>
                      <a:pt x="1522484" y="1871843"/>
                      <a:pt x="1535498" y="1705921"/>
                    </a:cubicBezTo>
                    <a:cubicBezTo>
                      <a:pt x="1545258" y="1557080"/>
                      <a:pt x="1497333" y="1404138"/>
                      <a:pt x="1491640" y="1253669"/>
                    </a:cubicBezTo>
                    <a:lnTo>
                      <a:pt x="1491640" y="1253669"/>
                    </a:ln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92" name="Freeform: Shape 94">
                <a:extLst>
                  <a:ext uri="{FF2B5EF4-FFF2-40B4-BE49-F238E27FC236}">
                    <a16:creationId xmlns:a16="http://schemas.microsoft.com/office/drawing/2014/main" id="{3241EA5B-305A-42A4-9B39-FE461FF28626}"/>
                  </a:ext>
                </a:extLst>
              </p:cNvPr>
              <p:cNvSpPr/>
              <p:nvPr/>
            </p:nvSpPr>
            <p:spPr>
              <a:xfrm>
                <a:off x="6441594" y="5193371"/>
                <a:ext cx="1742" cy="1742"/>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b="100000"/>
                </a:path>
                <a:tileRect t="-100000" r="-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93" name="Freeform: Shape 92">
                <a:extLst>
                  <a:ext uri="{FF2B5EF4-FFF2-40B4-BE49-F238E27FC236}">
                    <a16:creationId xmlns:a16="http://schemas.microsoft.com/office/drawing/2014/main" id="{CFA36DAB-2017-48A9-B955-518F6D618843}"/>
                  </a:ext>
                </a:extLst>
              </p:cNvPr>
              <p:cNvSpPr/>
              <p:nvPr/>
            </p:nvSpPr>
            <p:spPr>
              <a:xfrm>
                <a:off x="6534626" y="4699709"/>
                <a:ext cx="390179" cy="611397"/>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94" name="Freeform: Shape 95">
                <a:extLst>
                  <a:ext uri="{FF2B5EF4-FFF2-40B4-BE49-F238E27FC236}">
                    <a16:creationId xmlns:a16="http://schemas.microsoft.com/office/drawing/2014/main" id="{116074BD-2AB1-4274-A1A0-00980EBF3A2A}"/>
                  </a:ext>
                </a:extLst>
              </p:cNvPr>
              <p:cNvSpPr/>
              <p:nvPr/>
            </p:nvSpPr>
            <p:spPr>
              <a:xfrm rot="21301314">
                <a:off x="6894022" y="4664932"/>
                <a:ext cx="508626" cy="663653"/>
              </a:xfrm>
              <a:custGeom>
                <a:avLst/>
                <a:gdLst>
                  <a:gd name="connsiteX0" fmla="*/ 2376043 w 2374959"/>
                  <a:gd name="connsiteY0" fmla="*/ 2668646 h 3098834"/>
                  <a:gd name="connsiteX1" fmla="*/ 2374416 w 2374959"/>
                  <a:gd name="connsiteY1" fmla="*/ 2056199 h 3098834"/>
                  <a:gd name="connsiteX2" fmla="*/ 2295522 w 2374959"/>
                  <a:gd name="connsiteY2" fmla="*/ 1418539 h 3098834"/>
                  <a:gd name="connsiteX3" fmla="*/ 2128787 w 2374959"/>
                  <a:gd name="connsiteY3" fmla="*/ 853266 h 3098834"/>
                  <a:gd name="connsiteX4" fmla="*/ 1880717 w 2374959"/>
                  <a:gd name="connsiteY4" fmla="*/ 390474 h 3098834"/>
                  <a:gd name="connsiteX5" fmla="*/ 1485433 w 2374959"/>
                  <a:gd name="connsiteY5" fmla="*/ 68391 h 3098834"/>
                  <a:gd name="connsiteX6" fmla="*/ 1175550 w 2374959"/>
                  <a:gd name="connsiteY6" fmla="*/ 70 h 3098834"/>
                  <a:gd name="connsiteX7" fmla="*/ 870546 w 2374959"/>
                  <a:gd name="connsiteY7" fmla="*/ 80591 h 3098834"/>
                  <a:gd name="connsiteX8" fmla="*/ 648504 w 2374959"/>
                  <a:gd name="connsiteY8" fmla="*/ 239193 h 3098834"/>
                  <a:gd name="connsiteX9" fmla="*/ 89738 w 2374959"/>
                  <a:gd name="connsiteY9" fmla="*/ 1201377 h 3098834"/>
                  <a:gd name="connsiteX10" fmla="*/ 19790 w 2374959"/>
                  <a:gd name="connsiteY10" fmla="*/ 2472631 h 3098834"/>
                  <a:gd name="connsiteX11" fmla="*/ 36057 w 2374959"/>
                  <a:gd name="connsiteY11" fmla="*/ 2679220 h 3098834"/>
                  <a:gd name="connsiteX12" fmla="*/ 88111 w 2374959"/>
                  <a:gd name="connsiteY12" fmla="*/ 2871982 h 3098834"/>
                  <a:gd name="connsiteX13" fmla="*/ 576930 w 2374959"/>
                  <a:gd name="connsiteY13" fmla="*/ 3066370 h 3098834"/>
                  <a:gd name="connsiteX14" fmla="*/ 1239804 w 2374959"/>
                  <a:gd name="connsiteY14" fmla="*/ 3102971 h 3098834"/>
                  <a:gd name="connsiteX15" fmla="*/ 1727809 w 2374959"/>
                  <a:gd name="connsiteY15" fmla="*/ 3087517 h 3098834"/>
                  <a:gd name="connsiteX16" fmla="*/ 2204428 w 2374959"/>
                  <a:gd name="connsiteY16" fmla="*/ 3023263 h 3098834"/>
                  <a:gd name="connsiteX17" fmla="*/ 2367909 w 2374959"/>
                  <a:gd name="connsiteY17" fmla="*/ 2809354 h 3098834"/>
                  <a:gd name="connsiteX18" fmla="*/ 2376043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2376043" y="2668646"/>
                    </a:moveTo>
                    <a:cubicBezTo>
                      <a:pt x="2374416" y="2465311"/>
                      <a:pt x="2384990" y="2260348"/>
                      <a:pt x="2374416" y="2056199"/>
                    </a:cubicBezTo>
                    <a:cubicBezTo>
                      <a:pt x="2363843" y="1842290"/>
                      <a:pt x="2337002" y="1628381"/>
                      <a:pt x="2295522" y="1418539"/>
                    </a:cubicBezTo>
                    <a:cubicBezTo>
                      <a:pt x="2257295" y="1223337"/>
                      <a:pt x="2207681" y="1035455"/>
                      <a:pt x="2128787" y="853266"/>
                    </a:cubicBezTo>
                    <a:cubicBezTo>
                      <a:pt x="2059653" y="692224"/>
                      <a:pt x="1983198" y="534436"/>
                      <a:pt x="1880717" y="390474"/>
                    </a:cubicBezTo>
                    <a:cubicBezTo>
                      <a:pt x="1778236" y="245699"/>
                      <a:pt x="1647288" y="138338"/>
                      <a:pt x="1485433" y="68391"/>
                    </a:cubicBezTo>
                    <a:cubicBezTo>
                      <a:pt x="1386205" y="25284"/>
                      <a:pt x="1283724" y="-1557"/>
                      <a:pt x="1175550" y="70"/>
                    </a:cubicBezTo>
                    <a:cubicBezTo>
                      <a:pt x="1068188" y="2510"/>
                      <a:pt x="966521" y="34230"/>
                      <a:pt x="870546" y="80591"/>
                    </a:cubicBezTo>
                    <a:cubicBezTo>
                      <a:pt x="787585" y="120445"/>
                      <a:pt x="716824" y="178192"/>
                      <a:pt x="648504" y="239193"/>
                    </a:cubicBezTo>
                    <a:cubicBezTo>
                      <a:pt x="364647" y="492955"/>
                      <a:pt x="187339" y="838626"/>
                      <a:pt x="89738" y="1201377"/>
                    </a:cubicBezTo>
                    <a:cubicBezTo>
                      <a:pt x="-21690" y="1615368"/>
                      <a:pt x="-8677" y="2048879"/>
                      <a:pt x="19790" y="2472631"/>
                    </a:cubicBezTo>
                    <a:cubicBezTo>
                      <a:pt x="24670" y="2541765"/>
                      <a:pt x="27110" y="2610899"/>
                      <a:pt x="36057" y="2679220"/>
                    </a:cubicBezTo>
                    <a:cubicBezTo>
                      <a:pt x="45004" y="2748354"/>
                      <a:pt x="66964" y="2806914"/>
                      <a:pt x="88111" y="2871982"/>
                    </a:cubicBezTo>
                    <a:cubicBezTo>
                      <a:pt x="175952" y="3054984"/>
                      <a:pt x="402874" y="3047664"/>
                      <a:pt x="576930" y="3066370"/>
                    </a:cubicBezTo>
                    <a:cubicBezTo>
                      <a:pt x="797345" y="3089957"/>
                      <a:pt x="1018575" y="3102157"/>
                      <a:pt x="1239804" y="3102971"/>
                    </a:cubicBezTo>
                    <a:cubicBezTo>
                      <a:pt x="1402472" y="3103784"/>
                      <a:pt x="1565141" y="3098904"/>
                      <a:pt x="1727809" y="3087517"/>
                    </a:cubicBezTo>
                    <a:cubicBezTo>
                      <a:pt x="1885597" y="3076944"/>
                      <a:pt x="2053146" y="3072877"/>
                      <a:pt x="2204428" y="3023263"/>
                    </a:cubicBezTo>
                    <a:cubicBezTo>
                      <a:pt x="2310162" y="2988290"/>
                      <a:pt x="2352456" y="2907769"/>
                      <a:pt x="2367909" y="2809354"/>
                    </a:cubicBezTo>
                    <a:cubicBezTo>
                      <a:pt x="2374416" y="2763807"/>
                      <a:pt x="2376856" y="2716633"/>
                      <a:pt x="2376043" y="2668646"/>
                    </a:cubicBez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95" name="Freeform: Shape 96">
                <a:extLst>
                  <a:ext uri="{FF2B5EF4-FFF2-40B4-BE49-F238E27FC236}">
                    <a16:creationId xmlns:a16="http://schemas.microsoft.com/office/drawing/2014/main" id="{6CE55E6D-F5DF-4625-BED9-131720E9A46E}"/>
                  </a:ext>
                </a:extLst>
              </p:cNvPr>
              <p:cNvSpPr/>
              <p:nvPr/>
            </p:nvSpPr>
            <p:spPr>
              <a:xfrm rot="739613">
                <a:off x="7408571" y="4609862"/>
                <a:ext cx="508626" cy="663653"/>
              </a:xfrm>
              <a:custGeom>
                <a:avLst/>
                <a:gdLst>
                  <a:gd name="connsiteX0" fmla="*/ 3135 w 2374959"/>
                  <a:gd name="connsiteY0" fmla="*/ 2668646 h 3098834"/>
                  <a:gd name="connsiteX1" fmla="*/ 4762 w 2374959"/>
                  <a:gd name="connsiteY1" fmla="*/ 2056199 h 3098834"/>
                  <a:gd name="connsiteX2" fmla="*/ 83656 w 2374959"/>
                  <a:gd name="connsiteY2" fmla="*/ 1418539 h 3098834"/>
                  <a:gd name="connsiteX3" fmla="*/ 250391 w 2374959"/>
                  <a:gd name="connsiteY3" fmla="*/ 853266 h 3098834"/>
                  <a:gd name="connsiteX4" fmla="*/ 498461 w 2374959"/>
                  <a:gd name="connsiteY4" fmla="*/ 390474 h 3098834"/>
                  <a:gd name="connsiteX5" fmla="*/ 893745 w 2374959"/>
                  <a:gd name="connsiteY5" fmla="*/ 68391 h 3098834"/>
                  <a:gd name="connsiteX6" fmla="*/ 1203629 w 2374959"/>
                  <a:gd name="connsiteY6" fmla="*/ 70 h 3098834"/>
                  <a:gd name="connsiteX7" fmla="*/ 1508632 w 2374959"/>
                  <a:gd name="connsiteY7" fmla="*/ 80591 h 3098834"/>
                  <a:gd name="connsiteX8" fmla="*/ 1730674 w 2374959"/>
                  <a:gd name="connsiteY8" fmla="*/ 239193 h 3098834"/>
                  <a:gd name="connsiteX9" fmla="*/ 2289441 w 2374959"/>
                  <a:gd name="connsiteY9" fmla="*/ 1201377 h 3098834"/>
                  <a:gd name="connsiteX10" fmla="*/ 2359388 w 2374959"/>
                  <a:gd name="connsiteY10" fmla="*/ 2472631 h 3098834"/>
                  <a:gd name="connsiteX11" fmla="*/ 2343121 w 2374959"/>
                  <a:gd name="connsiteY11" fmla="*/ 2679220 h 3098834"/>
                  <a:gd name="connsiteX12" fmla="*/ 2291067 w 2374959"/>
                  <a:gd name="connsiteY12" fmla="*/ 2871982 h 3098834"/>
                  <a:gd name="connsiteX13" fmla="*/ 1802248 w 2374959"/>
                  <a:gd name="connsiteY13" fmla="*/ 3066370 h 3098834"/>
                  <a:gd name="connsiteX14" fmla="*/ 1139374 w 2374959"/>
                  <a:gd name="connsiteY14" fmla="*/ 3102971 h 3098834"/>
                  <a:gd name="connsiteX15" fmla="*/ 651369 w 2374959"/>
                  <a:gd name="connsiteY15" fmla="*/ 3087517 h 3098834"/>
                  <a:gd name="connsiteX16" fmla="*/ 174751 w 2374959"/>
                  <a:gd name="connsiteY16" fmla="*/ 3023263 h 3098834"/>
                  <a:gd name="connsiteX17" fmla="*/ 11269 w 2374959"/>
                  <a:gd name="connsiteY17" fmla="*/ 2809354 h 3098834"/>
                  <a:gd name="connsiteX18" fmla="*/ 3135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3135" y="2668646"/>
                    </a:moveTo>
                    <a:cubicBezTo>
                      <a:pt x="4762" y="2465311"/>
                      <a:pt x="-5811" y="2260348"/>
                      <a:pt x="4762" y="2056199"/>
                    </a:cubicBezTo>
                    <a:cubicBezTo>
                      <a:pt x="15335" y="1842290"/>
                      <a:pt x="42176" y="1628381"/>
                      <a:pt x="83656" y="1418539"/>
                    </a:cubicBezTo>
                    <a:cubicBezTo>
                      <a:pt x="121883" y="1223337"/>
                      <a:pt x="171497" y="1035455"/>
                      <a:pt x="250391" y="853266"/>
                    </a:cubicBezTo>
                    <a:cubicBezTo>
                      <a:pt x="319526" y="692224"/>
                      <a:pt x="395979" y="534436"/>
                      <a:pt x="498461" y="390474"/>
                    </a:cubicBezTo>
                    <a:cubicBezTo>
                      <a:pt x="600942" y="245699"/>
                      <a:pt x="731890" y="138338"/>
                      <a:pt x="893745" y="68391"/>
                    </a:cubicBezTo>
                    <a:cubicBezTo>
                      <a:pt x="992973" y="25284"/>
                      <a:pt x="1095454" y="-1557"/>
                      <a:pt x="1203629" y="70"/>
                    </a:cubicBezTo>
                    <a:cubicBezTo>
                      <a:pt x="1310989" y="2510"/>
                      <a:pt x="1412657" y="34230"/>
                      <a:pt x="1508632" y="80591"/>
                    </a:cubicBezTo>
                    <a:cubicBezTo>
                      <a:pt x="1591593" y="120445"/>
                      <a:pt x="1662353" y="178192"/>
                      <a:pt x="1730674" y="239193"/>
                    </a:cubicBezTo>
                    <a:cubicBezTo>
                      <a:pt x="2014530" y="492955"/>
                      <a:pt x="2191840" y="838626"/>
                      <a:pt x="2289441" y="1201377"/>
                    </a:cubicBezTo>
                    <a:cubicBezTo>
                      <a:pt x="2400868" y="1615368"/>
                      <a:pt x="2387855" y="2048879"/>
                      <a:pt x="2359388" y="2472631"/>
                    </a:cubicBezTo>
                    <a:cubicBezTo>
                      <a:pt x="2354508" y="2541765"/>
                      <a:pt x="2352068" y="2610899"/>
                      <a:pt x="2343121" y="2679220"/>
                    </a:cubicBezTo>
                    <a:cubicBezTo>
                      <a:pt x="2334174" y="2748354"/>
                      <a:pt x="2312214" y="2806914"/>
                      <a:pt x="2291067" y="2871982"/>
                    </a:cubicBezTo>
                    <a:cubicBezTo>
                      <a:pt x="2203227" y="3054984"/>
                      <a:pt x="1976304" y="3047664"/>
                      <a:pt x="1802248" y="3066370"/>
                    </a:cubicBezTo>
                    <a:cubicBezTo>
                      <a:pt x="1581833" y="3089957"/>
                      <a:pt x="1360604" y="3102157"/>
                      <a:pt x="1139374" y="3102971"/>
                    </a:cubicBezTo>
                    <a:cubicBezTo>
                      <a:pt x="976706" y="3103784"/>
                      <a:pt x="814038" y="3098904"/>
                      <a:pt x="651369" y="3087517"/>
                    </a:cubicBezTo>
                    <a:cubicBezTo>
                      <a:pt x="493580" y="3076944"/>
                      <a:pt x="326032" y="3072877"/>
                      <a:pt x="174751" y="3023263"/>
                    </a:cubicBezTo>
                    <a:cubicBezTo>
                      <a:pt x="69016" y="2988290"/>
                      <a:pt x="26722" y="2907769"/>
                      <a:pt x="11269" y="2809354"/>
                    </a:cubicBezTo>
                    <a:cubicBezTo>
                      <a:pt x="4762" y="2763807"/>
                      <a:pt x="2322" y="2716633"/>
                      <a:pt x="3135" y="2668646"/>
                    </a:cubicBezTo>
                    <a:close/>
                  </a:path>
                </a:pathLst>
              </a:custGeom>
              <a:gradFill flip="none" rotWithShape="1">
                <a:gsLst>
                  <a:gs pos="0">
                    <a:sysClr val="window" lastClr="FFFFFF"/>
                  </a:gs>
                  <a:gs pos="76000">
                    <a:sysClr val="window" lastClr="FFFFFF">
                      <a:lumMod val="98000"/>
                    </a:sysClr>
                  </a:gs>
                  <a:gs pos="89000">
                    <a:sysClr val="window" lastClr="FFFFFF">
                      <a:lumMod val="90000"/>
                    </a:sysClr>
                  </a:gs>
                  <a:gs pos="100000">
                    <a:sysClr val="window" lastClr="FFFFFF">
                      <a:lumMod val="80000"/>
                    </a:sysClr>
                  </a:gs>
                </a:gsLst>
                <a:path path="circle">
                  <a:fillToRect l="100000" t="100000"/>
                </a:path>
                <a:tileRect r="-100000" b="-100000"/>
              </a:gradFill>
              <a:ln w="1905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grpSp>
      </p:grpSp>
      <p:sp>
        <p:nvSpPr>
          <p:cNvPr id="68" name="TextBox 99">
            <a:extLst>
              <a:ext uri="{FF2B5EF4-FFF2-40B4-BE49-F238E27FC236}">
                <a16:creationId xmlns:a16="http://schemas.microsoft.com/office/drawing/2014/main" id="{096516DE-3083-442E-8AB4-729980868D53}"/>
              </a:ext>
            </a:extLst>
          </p:cNvPr>
          <p:cNvSpPr txBox="1"/>
          <p:nvPr/>
        </p:nvSpPr>
        <p:spPr>
          <a:xfrm>
            <a:off x="5842538" y="3312511"/>
            <a:ext cx="2079318" cy="430887"/>
          </a:xfrm>
          <a:prstGeom prst="rect">
            <a:avLst/>
          </a:prstGeom>
          <a:noFill/>
        </p:spPr>
        <p:txBody>
          <a:bodyPr wrap="square" lIns="36000" tIns="0" rIns="3600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a:spcBef>
                <a:spcPct val="0"/>
              </a:spcBef>
              <a:spcAft>
                <a:spcPct val="0"/>
              </a:spcAft>
              <a:defRPr/>
            </a:pPr>
            <a:r>
              <a:rPr lang="fa-IR" altLang="ko-KR" sz="2800" dirty="0">
                <a:solidFill>
                  <a:srgbClr val="00748A"/>
                </a:solidFill>
                <a:cs typeface="B Nazanin" panose="00000400000000000000" pitchFamily="2" charset="-78"/>
              </a:rPr>
              <a:t>قبل از</a:t>
            </a:r>
            <a:endParaRPr kumimoji="0" lang="en-US" altLang="ko-KR" sz="2800" b="0" i="0" u="none" strike="noStrike" kern="1200" cap="none" spc="0" normalizeH="0" baseline="0" noProof="0" dirty="0">
              <a:ln>
                <a:noFill/>
              </a:ln>
              <a:solidFill>
                <a:srgbClr val="00748A"/>
              </a:solidFill>
              <a:effectLst/>
              <a:uLnTx/>
              <a:uFillTx/>
              <a:latin typeface="Arial"/>
              <a:cs typeface="B Nazanin" panose="00000400000000000000" pitchFamily="2" charset="-78"/>
            </a:endParaRPr>
          </a:p>
        </p:txBody>
      </p:sp>
      <p:sp>
        <p:nvSpPr>
          <p:cNvPr id="69" name="TextBox 100">
            <a:extLst>
              <a:ext uri="{FF2B5EF4-FFF2-40B4-BE49-F238E27FC236}">
                <a16:creationId xmlns:a16="http://schemas.microsoft.com/office/drawing/2014/main" id="{6E5AEA0A-8B7E-4AB6-8315-A4EA46606659}"/>
              </a:ext>
            </a:extLst>
          </p:cNvPr>
          <p:cNvSpPr txBox="1"/>
          <p:nvPr/>
        </p:nvSpPr>
        <p:spPr>
          <a:xfrm>
            <a:off x="8872140" y="3309528"/>
            <a:ext cx="2079318" cy="430887"/>
          </a:xfrm>
          <a:prstGeom prst="rect">
            <a:avLst/>
          </a:prstGeom>
          <a:noFill/>
        </p:spPr>
        <p:txBody>
          <a:bodyPr wrap="square" lIns="36000" tIns="0" rIns="3600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a:spcBef>
                <a:spcPct val="0"/>
              </a:spcBef>
              <a:spcAft>
                <a:spcPct val="0"/>
              </a:spcAft>
              <a:defRPr/>
            </a:pPr>
            <a:r>
              <a:rPr lang="fa-IR" altLang="ko-KR" sz="2800" dirty="0">
                <a:solidFill>
                  <a:srgbClr val="00BAFC"/>
                </a:solidFill>
                <a:cs typeface="B Nazanin" panose="00000400000000000000" pitchFamily="2" charset="-78"/>
              </a:rPr>
              <a:t>بعد از</a:t>
            </a:r>
            <a:endParaRPr kumimoji="0" lang="en-US" altLang="ko-KR" sz="2800" b="0" i="0" u="none" strike="noStrike" kern="1200" cap="none" spc="0" normalizeH="0" baseline="0" noProof="0" dirty="0">
              <a:ln>
                <a:noFill/>
              </a:ln>
              <a:solidFill>
                <a:srgbClr val="00BAFC"/>
              </a:solidFill>
              <a:effectLst/>
              <a:uLnTx/>
              <a:uFillTx/>
              <a:latin typeface="Arial"/>
              <a:cs typeface="B Nazanin" panose="00000400000000000000" pitchFamily="2" charset="-78"/>
            </a:endParaRPr>
          </a:p>
        </p:txBody>
      </p:sp>
      <p:sp>
        <p:nvSpPr>
          <p:cNvPr id="70" name="TextBox 102">
            <a:extLst>
              <a:ext uri="{FF2B5EF4-FFF2-40B4-BE49-F238E27FC236}">
                <a16:creationId xmlns:a16="http://schemas.microsoft.com/office/drawing/2014/main" id="{AD1F5EF6-7CDE-4D1D-B167-E1084B961385}"/>
              </a:ext>
            </a:extLst>
          </p:cNvPr>
          <p:cNvSpPr txBox="1"/>
          <p:nvPr/>
        </p:nvSpPr>
        <p:spPr>
          <a:xfrm>
            <a:off x="5904178" y="848587"/>
            <a:ext cx="4865432" cy="984885"/>
          </a:xfrm>
          <a:prstGeom prst="rect">
            <a:avLst/>
          </a:prstGeom>
          <a:noFill/>
        </p:spPr>
        <p:txBody>
          <a:bodyPr wrap="square" lIns="36000" tIns="0" rIns="3600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sz="3200" dirty="0">
                <a:gradFill>
                  <a:gsLst>
                    <a:gs pos="0">
                      <a:srgbClr val="00BAFC"/>
                    </a:gs>
                    <a:gs pos="100000">
                      <a:srgbClr val="0070C0"/>
                    </a:gs>
                  </a:gsLst>
                  <a:lin ang="5400000" scaled="0"/>
                </a:gradFill>
                <a:cs typeface="B Nazanin" panose="00000400000000000000" pitchFamily="2" charset="-78"/>
              </a:rPr>
              <a:t>دندانی</a:t>
            </a:r>
          </a:p>
          <a:p>
            <a:pPr lvl="0" algn="r" rtl="1">
              <a:spcBef>
                <a:spcPct val="0"/>
              </a:spcBef>
              <a:spcAft>
                <a:spcPct val="0"/>
              </a:spcAft>
              <a:defRPr/>
            </a:pPr>
            <a:r>
              <a:rPr lang="fa-IR" sz="3200" dirty="0">
                <a:gradFill>
                  <a:gsLst>
                    <a:gs pos="0">
                      <a:srgbClr val="00BAFC"/>
                    </a:gs>
                    <a:gs pos="100000">
                      <a:srgbClr val="0070C0"/>
                    </a:gs>
                  </a:gsLst>
                  <a:lin ang="5400000" scaled="0"/>
                </a:gradFill>
                <a:cs typeface="B Nazanin" panose="00000400000000000000" pitchFamily="2" charset="-78"/>
              </a:rPr>
              <a:t>کلینیک اندودنتیکس</a:t>
            </a:r>
            <a:endParaRPr kumimoji="0" lang="en-US" altLang="ko-KR" sz="3200" b="0" i="0" u="none" strike="noStrike" kern="1200" cap="none" spc="0" normalizeH="0" baseline="0" noProof="0" dirty="0">
              <a:ln>
                <a:noFill/>
              </a:ln>
              <a:gradFill>
                <a:gsLst>
                  <a:gs pos="0">
                    <a:srgbClr val="00BAFC"/>
                  </a:gs>
                  <a:gs pos="100000">
                    <a:srgbClr val="0070C0"/>
                  </a:gs>
                </a:gsLst>
                <a:lin ang="5400000" scaled="0"/>
              </a:gradFill>
              <a:effectLst/>
              <a:uLnTx/>
              <a:uFillTx/>
              <a:latin typeface="Arial"/>
              <a:cs typeface="B Nazanin" panose="00000400000000000000" pitchFamily="2" charset="-78"/>
            </a:endParaRPr>
          </a:p>
        </p:txBody>
      </p:sp>
      <p:grpSp>
        <p:nvGrpSpPr>
          <p:cNvPr id="71" name="그룹 6">
            <a:extLst>
              <a:ext uri="{FF2B5EF4-FFF2-40B4-BE49-F238E27FC236}">
                <a16:creationId xmlns:a16="http://schemas.microsoft.com/office/drawing/2014/main" id="{B9896B02-5411-4A0B-AE68-B45A00EBDFC5}"/>
              </a:ext>
            </a:extLst>
          </p:cNvPr>
          <p:cNvGrpSpPr/>
          <p:nvPr/>
        </p:nvGrpSpPr>
        <p:grpSpPr>
          <a:xfrm>
            <a:off x="5582610" y="4917828"/>
            <a:ext cx="2805263" cy="889046"/>
            <a:chOff x="6729266" y="1898807"/>
            <a:chExt cx="1731166" cy="889046"/>
          </a:xfrm>
        </p:grpSpPr>
        <p:sp>
          <p:nvSpPr>
            <p:cNvPr id="82" name="TextBox 104">
              <a:extLst>
                <a:ext uri="{FF2B5EF4-FFF2-40B4-BE49-F238E27FC236}">
                  <a16:creationId xmlns:a16="http://schemas.microsoft.com/office/drawing/2014/main" id="{72CA8E65-54B4-4B0B-A6FB-3FC5348E714F}"/>
                </a:ext>
              </a:extLst>
            </p:cNvPr>
            <p:cNvSpPr txBox="1"/>
            <p:nvPr/>
          </p:nvSpPr>
          <p:spPr>
            <a:xfrm>
              <a:off x="6732241" y="1898807"/>
              <a:ext cx="1728191"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400" b="1" dirty="0">
                  <a:solidFill>
                    <a:sysClr val="windowText" lastClr="000000">
                      <a:lumMod val="75000"/>
                      <a:lumOff val="25000"/>
                    </a:sysClr>
                  </a:solidFill>
                  <a:cs typeface="B Nazanin" panose="00000400000000000000" pitchFamily="2" charset="-78"/>
                </a:rPr>
                <a:t>محتوا در اینجا</a:t>
              </a:r>
              <a:endParaRPr kumimoji="0" lang="ko-KR" altLang="en-US" sz="1400" b="1"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83" name="TextBox 105">
              <a:extLst>
                <a:ext uri="{FF2B5EF4-FFF2-40B4-BE49-F238E27FC236}">
                  <a16:creationId xmlns:a16="http://schemas.microsoft.com/office/drawing/2014/main" id="{0724D945-985E-46FE-8605-2F9EB451CEA0}"/>
                </a:ext>
              </a:extLst>
            </p:cNvPr>
            <p:cNvSpPr txBox="1"/>
            <p:nvPr/>
          </p:nvSpPr>
          <p:spPr>
            <a:xfrm>
              <a:off x="6729266" y="2141522"/>
              <a:ext cx="172819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75000"/>
                      <a:lumOff val="25000"/>
                    </a:sys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kumimoji="0" lang="ko-KR" altLang="en-US" sz="1200" b="0"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grpSp>
      <p:grpSp>
        <p:nvGrpSpPr>
          <p:cNvPr id="72" name="그룹 6">
            <a:extLst>
              <a:ext uri="{FF2B5EF4-FFF2-40B4-BE49-F238E27FC236}">
                <a16:creationId xmlns:a16="http://schemas.microsoft.com/office/drawing/2014/main" id="{F544D012-9E2D-4AEB-899E-3AB77C3AF992}"/>
              </a:ext>
            </a:extLst>
          </p:cNvPr>
          <p:cNvGrpSpPr/>
          <p:nvPr/>
        </p:nvGrpSpPr>
        <p:grpSpPr>
          <a:xfrm>
            <a:off x="8588742" y="4917828"/>
            <a:ext cx="2805263" cy="889046"/>
            <a:chOff x="6729266" y="1898807"/>
            <a:chExt cx="1731166" cy="889046"/>
          </a:xfrm>
        </p:grpSpPr>
        <p:sp>
          <p:nvSpPr>
            <p:cNvPr id="80" name="TextBox 107">
              <a:extLst>
                <a:ext uri="{FF2B5EF4-FFF2-40B4-BE49-F238E27FC236}">
                  <a16:creationId xmlns:a16="http://schemas.microsoft.com/office/drawing/2014/main" id="{DA26C751-C2BB-4418-9D89-5699FA6436EE}"/>
                </a:ext>
              </a:extLst>
            </p:cNvPr>
            <p:cNvSpPr txBox="1"/>
            <p:nvPr/>
          </p:nvSpPr>
          <p:spPr>
            <a:xfrm>
              <a:off x="6732241" y="1898807"/>
              <a:ext cx="1728191"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400" b="1" dirty="0">
                  <a:solidFill>
                    <a:sysClr val="windowText" lastClr="000000">
                      <a:lumMod val="75000"/>
                      <a:lumOff val="25000"/>
                    </a:sysClr>
                  </a:solidFill>
                  <a:cs typeface="B Nazanin" panose="00000400000000000000" pitchFamily="2" charset="-78"/>
                </a:rPr>
                <a:t>محتوا در اینجا</a:t>
              </a:r>
              <a:endParaRPr kumimoji="0" lang="ko-KR" altLang="en-US" sz="1400" b="1"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81" name="TextBox 108">
              <a:extLst>
                <a:ext uri="{FF2B5EF4-FFF2-40B4-BE49-F238E27FC236}">
                  <a16:creationId xmlns:a16="http://schemas.microsoft.com/office/drawing/2014/main" id="{51A5B013-E264-47F2-91EA-7ACF8221D0AC}"/>
                </a:ext>
              </a:extLst>
            </p:cNvPr>
            <p:cNvSpPr txBox="1"/>
            <p:nvPr/>
          </p:nvSpPr>
          <p:spPr>
            <a:xfrm>
              <a:off x="6729266" y="2141522"/>
              <a:ext cx="172819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75000"/>
                      <a:lumOff val="25000"/>
                    </a:sys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kumimoji="0" lang="ko-KR" altLang="en-US" sz="1200" b="0"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grpSp>
      <p:sp>
        <p:nvSpPr>
          <p:cNvPr id="73" name="TextBox 109">
            <a:extLst>
              <a:ext uri="{FF2B5EF4-FFF2-40B4-BE49-F238E27FC236}">
                <a16:creationId xmlns:a16="http://schemas.microsoft.com/office/drawing/2014/main" id="{1D6F6A32-B9EA-40DB-AE82-30399E691A4B}"/>
              </a:ext>
            </a:extLst>
          </p:cNvPr>
          <p:cNvSpPr txBox="1"/>
          <p:nvPr/>
        </p:nvSpPr>
        <p:spPr>
          <a:xfrm>
            <a:off x="5842538" y="2018171"/>
            <a:ext cx="5254943" cy="11772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lnSpc>
                <a:spcPct val="150000"/>
              </a:lnSpc>
              <a:spcBef>
                <a:spcPct val="0"/>
              </a:spcBef>
              <a:spcAft>
                <a:spcPct val="0"/>
              </a:spcAft>
              <a:defRPr/>
            </a:pPr>
            <a:r>
              <a:rPr lang="fa-IR" altLang="ko-KR" sz="1200" dirty="0">
                <a:solidFill>
                  <a:sysClr val="windowText" lastClr="000000">
                    <a:lumMod val="75000"/>
                    <a:lumOff val="25000"/>
                  </a:sysClr>
                </a:solidFill>
                <a:cs typeface="B Nazanin" panose="00000400000000000000" pitchFamily="2" charset="-78"/>
              </a:rPr>
              <a:t>قالب رایگان پاورپوینت دندانپزشکی ما با تمرکز بر درمان ریشه و درمان ریشه یک منبع ارزشمند برای متخصصان دندانپزشکی، دانشجویان و مربیان است. این الگو با ارائه مجموعه ای جامع از اسلایدهای متحرک و قابل ویرایش، به شما این امکان را می دهد که ارائه های جذاب و آموزنده ای ایجاد کنید که به طور موثر مفاهیم و روش های پیچیده ریشه را با هم ارتباط برقرار می کند.</a:t>
            </a:r>
            <a:endParaRPr kumimoji="0" lang="ko-KR" altLang="en-US" sz="1200" b="0"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74" name="TextBox 110">
            <a:extLst>
              <a:ext uri="{FF2B5EF4-FFF2-40B4-BE49-F238E27FC236}">
                <a16:creationId xmlns:a16="http://schemas.microsoft.com/office/drawing/2014/main" id="{B5C0C3B5-02A3-48D7-8589-D9033576EC7C}"/>
              </a:ext>
            </a:extLst>
          </p:cNvPr>
          <p:cNvSpPr txBox="1"/>
          <p:nvPr/>
        </p:nvSpPr>
        <p:spPr>
          <a:xfrm>
            <a:off x="433209" y="3441695"/>
            <a:ext cx="474094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75000"/>
                    <a:lumOff val="25000"/>
                  </a:sys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a:t>
            </a:r>
            <a:endParaRPr kumimoji="0" lang="en-US" altLang="ko-KR" sz="1200" b="0"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75" name="TextBox 111">
            <a:extLst>
              <a:ext uri="{FF2B5EF4-FFF2-40B4-BE49-F238E27FC236}">
                <a16:creationId xmlns:a16="http://schemas.microsoft.com/office/drawing/2014/main" id="{8B62D548-3D77-48EC-84CC-292562AA263D}"/>
              </a:ext>
            </a:extLst>
          </p:cNvPr>
          <p:cNvSpPr txBox="1"/>
          <p:nvPr/>
        </p:nvSpPr>
        <p:spPr>
          <a:xfrm>
            <a:off x="433209" y="2754306"/>
            <a:ext cx="474094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600" b="1" dirty="0">
                <a:solidFill>
                  <a:schemeClr val="bg1">
                    <a:lumMod val="50000"/>
                  </a:schemeClr>
                </a:solidFill>
                <a:cs typeface="B Nazanin" panose="00000400000000000000" pitchFamily="2" charset="-78"/>
              </a:rPr>
              <a:t>یک ارائه پاورپوینت مدرن که به زیبایی طراحی شده است دریافت کنید.</a:t>
            </a:r>
            <a:endParaRPr kumimoji="0" lang="ko-KR" altLang="en-US" sz="1600" b="1" i="0" u="none" strike="noStrike" kern="1200" cap="none" spc="0" normalizeH="0" baseline="0" noProof="0" dirty="0">
              <a:ln>
                <a:noFill/>
              </a:ln>
              <a:solidFill>
                <a:schemeClr val="bg1">
                  <a:lumMod val="50000"/>
                </a:schemeClr>
              </a:solidFill>
              <a:effectLst/>
              <a:uLnTx/>
              <a:uFillTx/>
              <a:latin typeface="Arial"/>
              <a:cs typeface="B Nazanin" panose="00000400000000000000" pitchFamily="2" charset="-78"/>
            </a:endParaRPr>
          </a:p>
        </p:txBody>
      </p:sp>
      <p:sp>
        <p:nvSpPr>
          <p:cNvPr id="76" name="Rectangle 5">
            <a:extLst>
              <a:ext uri="{FF2B5EF4-FFF2-40B4-BE49-F238E27FC236}">
                <a16:creationId xmlns:a16="http://schemas.microsoft.com/office/drawing/2014/main" id="{66FF89E7-99EC-4A89-B933-52D2E5823B8C}"/>
              </a:ext>
            </a:extLst>
          </p:cNvPr>
          <p:cNvSpPr/>
          <p:nvPr/>
        </p:nvSpPr>
        <p:spPr>
          <a:xfrm>
            <a:off x="515712" y="4293678"/>
            <a:ext cx="4631899" cy="701894"/>
          </a:xfrm>
          <a:prstGeom prst="rect">
            <a:avLst/>
          </a:prstGeom>
          <a:solidFill>
            <a:srgbClr val="00BAF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77" name="Rectangle 113">
            <a:extLst>
              <a:ext uri="{FF2B5EF4-FFF2-40B4-BE49-F238E27FC236}">
                <a16:creationId xmlns:a16="http://schemas.microsoft.com/office/drawing/2014/main" id="{2965E7ED-0FD5-4474-8844-B28028B9179B}"/>
              </a:ext>
            </a:extLst>
          </p:cNvPr>
          <p:cNvSpPr/>
          <p:nvPr/>
        </p:nvSpPr>
        <p:spPr>
          <a:xfrm>
            <a:off x="515712" y="5199871"/>
            <a:ext cx="4631899" cy="701894"/>
          </a:xfrm>
          <a:prstGeom prst="rect">
            <a:avLst/>
          </a:prstGeom>
          <a:solidFill>
            <a:srgbClr val="00748A"/>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78" name="TextBox 114">
            <a:extLst>
              <a:ext uri="{FF2B5EF4-FFF2-40B4-BE49-F238E27FC236}">
                <a16:creationId xmlns:a16="http://schemas.microsoft.com/office/drawing/2014/main" id="{41C593F9-BC0A-44E0-8859-A1B8477FA08B}"/>
              </a:ext>
            </a:extLst>
          </p:cNvPr>
          <p:cNvSpPr txBox="1"/>
          <p:nvPr/>
        </p:nvSpPr>
        <p:spPr>
          <a:xfrm>
            <a:off x="813967" y="4319412"/>
            <a:ext cx="405526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 lastClr="FFFFFF"/>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a:t>
            </a:r>
            <a:endParaRPr kumimoji="0" lang="ko-KR" altLang="en-US" sz="1200" b="0" i="0" u="none" strike="noStrike" kern="1200" cap="none" spc="0" normalizeH="0" baseline="0" noProof="0" dirty="0">
              <a:ln>
                <a:noFill/>
              </a:ln>
              <a:solidFill>
                <a:sysClr val="window" lastClr="FFFFFF"/>
              </a:solidFill>
              <a:effectLst/>
              <a:uLnTx/>
              <a:uFillTx/>
              <a:latin typeface="Arial"/>
              <a:cs typeface="B Nazanin" panose="00000400000000000000" pitchFamily="2" charset="-78"/>
            </a:endParaRPr>
          </a:p>
        </p:txBody>
      </p:sp>
      <p:sp>
        <p:nvSpPr>
          <p:cNvPr id="79" name="TextBox 115">
            <a:extLst>
              <a:ext uri="{FF2B5EF4-FFF2-40B4-BE49-F238E27FC236}">
                <a16:creationId xmlns:a16="http://schemas.microsoft.com/office/drawing/2014/main" id="{EA5D9EB0-05D4-4D02-A819-FC4226587A70}"/>
              </a:ext>
            </a:extLst>
          </p:cNvPr>
          <p:cNvSpPr txBox="1"/>
          <p:nvPr/>
        </p:nvSpPr>
        <p:spPr>
          <a:xfrm>
            <a:off x="813967" y="5225605"/>
            <a:ext cx="405526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 lastClr="FFFFFF"/>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a:t>
            </a:r>
            <a:endParaRPr kumimoji="0" lang="ko-KR" altLang="en-US" sz="1200" b="0" i="0" u="none" strike="noStrike" kern="1200" cap="none" spc="0" normalizeH="0" baseline="0" noProof="0" dirty="0">
              <a:ln>
                <a:noFill/>
              </a:ln>
              <a:solidFill>
                <a:sysClr val="window" lastClr="FFFFFF"/>
              </a:solidFill>
              <a:effectLst/>
              <a:uLnTx/>
              <a:uFillTx/>
              <a:latin typeface="Arial"/>
              <a:cs typeface="B Nazanin" panose="00000400000000000000" pitchFamily="2" charset="-78"/>
            </a:endParaRPr>
          </a:p>
        </p:txBody>
      </p:sp>
      <p:grpSp>
        <p:nvGrpSpPr>
          <p:cNvPr id="2" name="组合 35">
            <a:extLst>
              <a:ext uri="{FF2B5EF4-FFF2-40B4-BE49-F238E27FC236}">
                <a16:creationId xmlns:a16="http://schemas.microsoft.com/office/drawing/2014/main" id="{CB37D0A6-0005-39D0-25FA-3DB796592627}"/>
              </a:ext>
            </a:extLst>
          </p:cNvPr>
          <p:cNvGrpSpPr/>
          <p:nvPr/>
        </p:nvGrpSpPr>
        <p:grpSpPr>
          <a:xfrm>
            <a:off x="0" y="6229352"/>
            <a:ext cx="12192000" cy="628648"/>
            <a:chOff x="0" y="6230544"/>
            <a:chExt cx="12192000" cy="628648"/>
          </a:xfrm>
        </p:grpSpPr>
        <p:sp>
          <p:nvSpPr>
            <p:cNvPr id="3" name="直角三角形 33">
              <a:extLst>
                <a:ext uri="{FF2B5EF4-FFF2-40B4-BE49-F238E27FC236}">
                  <a16:creationId xmlns:a16="http://schemas.microsoft.com/office/drawing/2014/main" id="{1DEE8284-2866-D706-43BF-FDDD5472BDA7}"/>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4" name="直角三角形 32">
              <a:extLst>
                <a:ext uri="{FF2B5EF4-FFF2-40B4-BE49-F238E27FC236}">
                  <a16:creationId xmlns:a16="http://schemas.microsoft.com/office/drawing/2014/main" id="{E1145C59-0F80-33FF-4BD6-A4E6C7A781F5}"/>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sp>
        <p:nvSpPr>
          <p:cNvPr id="5" name="Graphic 56">
            <a:extLst>
              <a:ext uri="{FF2B5EF4-FFF2-40B4-BE49-F238E27FC236}">
                <a16:creationId xmlns:a16="http://schemas.microsoft.com/office/drawing/2014/main" id="{0CE481E9-E49B-41AB-A226-3435863C0FAE}"/>
              </a:ext>
            </a:extLst>
          </p:cNvPr>
          <p:cNvSpPr/>
          <p:nvPr/>
        </p:nvSpPr>
        <p:spPr>
          <a:xfrm>
            <a:off x="11140068" y="5697482"/>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pic>
        <p:nvPicPr>
          <p:cNvPr id="7" name="Imagen 6">
            <a:extLst>
              <a:ext uri="{FF2B5EF4-FFF2-40B4-BE49-F238E27FC236}">
                <a16:creationId xmlns:a16="http://schemas.microsoft.com/office/drawing/2014/main" id="{324496F0-9C0A-043A-03DF-CA5202390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50" y="251412"/>
            <a:ext cx="4865433" cy="2289615"/>
          </a:xfrm>
          <a:prstGeom prst="rect">
            <a:avLst/>
          </a:prstGeom>
        </p:spPr>
      </p:pic>
    </p:spTree>
    <p:extLst>
      <p:ext uri="{BB962C8B-B14F-4D97-AF65-F5344CB8AC3E}">
        <p14:creationId xmlns:p14="http://schemas.microsoft.com/office/powerpoint/2010/main" val="2719990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654636A1-0CE9-F8F0-6924-FE8A6470AC5D}"/>
              </a:ext>
            </a:extLst>
          </p:cNvPr>
          <p:cNvPicPr>
            <a:picLocks noGrp="1" noChangeAspect="1"/>
          </p:cNvPicPr>
          <p:nvPr>
            <p:ph type="pic" sz="quarter" idx="42"/>
          </p:nvPr>
        </p:nvPicPr>
        <p:blipFill>
          <a:blip r:embed="rId3">
            <a:extLst>
              <a:ext uri="{28A0092B-C50C-407E-A947-70E740481C1C}">
                <a14:useLocalDpi xmlns:a14="http://schemas.microsoft.com/office/drawing/2010/main" val="0"/>
              </a:ext>
            </a:extLst>
          </a:blip>
          <a:srcRect/>
          <a:stretch>
            <a:fillRect/>
          </a:stretch>
        </p:blipFill>
        <p:spPr>
          <a:xfrm>
            <a:off x="1254103" y="0"/>
            <a:ext cx="10937896" cy="6858000"/>
          </a:xfrm>
        </p:spPr>
      </p:pic>
      <p:sp>
        <p:nvSpPr>
          <p:cNvPr id="5" name="任意多边形: 形状 16">
            <a:extLst>
              <a:ext uri="{FF2B5EF4-FFF2-40B4-BE49-F238E27FC236}">
                <a16:creationId xmlns:a16="http://schemas.microsoft.com/office/drawing/2014/main" id="{E043C863-DDB5-8F9A-FF14-40A469AFEECA}"/>
              </a:ext>
            </a:extLst>
          </p:cNvPr>
          <p:cNvSpPr/>
          <p:nvPr/>
        </p:nvSpPr>
        <p:spPr>
          <a:xfrm>
            <a:off x="1" y="0"/>
            <a:ext cx="7011607" cy="6858000"/>
          </a:xfrm>
          <a:custGeom>
            <a:avLst/>
            <a:gdLst>
              <a:gd name="connsiteX0" fmla="*/ 0 w 7011607"/>
              <a:gd name="connsiteY0" fmla="*/ 0 h 6858000"/>
              <a:gd name="connsiteX1" fmla="*/ 7011607 w 7011607"/>
              <a:gd name="connsiteY1" fmla="*/ 0 h 6858000"/>
              <a:gd name="connsiteX2" fmla="*/ 7008341 w 7011607"/>
              <a:gd name="connsiteY2" fmla="*/ 129181 h 6858000"/>
              <a:gd name="connsiteX3" fmla="*/ 634548 w 7011607"/>
              <a:gd name="connsiteY3" fmla="*/ 6836593 h 6858000"/>
              <a:gd name="connsiteX4" fmla="*/ 353026 w 7011607"/>
              <a:gd name="connsiteY4" fmla="*/ 6858000 h 6858000"/>
              <a:gd name="connsiteX5" fmla="*/ 0 w 701160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1607" h="6858000">
                <a:moveTo>
                  <a:pt x="0" y="0"/>
                </a:moveTo>
                <a:lnTo>
                  <a:pt x="7011607" y="0"/>
                </a:lnTo>
                <a:lnTo>
                  <a:pt x="7008341" y="129181"/>
                </a:lnTo>
                <a:cubicBezTo>
                  <a:pt x="6830198" y="3643523"/>
                  <a:pt x="4100301" y="6484627"/>
                  <a:pt x="634548" y="6836593"/>
                </a:cubicBezTo>
                <a:lnTo>
                  <a:pt x="35302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6" name="任意多边形: 形状 15">
            <a:extLst>
              <a:ext uri="{FF2B5EF4-FFF2-40B4-BE49-F238E27FC236}">
                <a16:creationId xmlns:a16="http://schemas.microsoft.com/office/drawing/2014/main" id="{1F4CEB82-F01A-1956-F954-687606D97CFD}"/>
              </a:ext>
            </a:extLst>
          </p:cNvPr>
          <p:cNvSpPr/>
          <p:nvPr/>
        </p:nvSpPr>
        <p:spPr>
          <a:xfrm>
            <a:off x="130629" y="198323"/>
            <a:ext cx="7017420" cy="6388582"/>
          </a:xfrm>
          <a:custGeom>
            <a:avLst/>
            <a:gdLst>
              <a:gd name="connsiteX0" fmla="*/ 0 w 7017420"/>
              <a:gd name="connsiteY0" fmla="*/ 0 h 6388582"/>
              <a:gd name="connsiteX1" fmla="*/ 7017420 w 7017420"/>
              <a:gd name="connsiteY1" fmla="*/ 0 h 6388582"/>
              <a:gd name="connsiteX2" fmla="*/ 7012497 w 7017420"/>
              <a:gd name="connsiteY2" fmla="*/ 64741 h 6388582"/>
              <a:gd name="connsiteX3" fmla="*/ 4810 w 7017420"/>
              <a:gd name="connsiteY3" fmla="*/ 6388582 h 6388582"/>
              <a:gd name="connsiteX4" fmla="*/ 0 w 7017420"/>
              <a:gd name="connsiteY4" fmla="*/ 6388461 h 63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420" h="6388582">
                <a:moveTo>
                  <a:pt x="0" y="0"/>
                </a:moveTo>
                <a:lnTo>
                  <a:pt x="7017420" y="0"/>
                </a:lnTo>
                <a:lnTo>
                  <a:pt x="7012497" y="64741"/>
                </a:lnTo>
                <a:cubicBezTo>
                  <a:pt x="6651772" y="3616748"/>
                  <a:pt x="3651989" y="6388582"/>
                  <a:pt x="4810" y="6388582"/>
                </a:cubicBezTo>
                <a:lnTo>
                  <a:pt x="0" y="6388461"/>
                </a:lnTo>
                <a:close/>
              </a:path>
            </a:pathLst>
          </a:custGeom>
          <a:gradFill>
            <a:gsLst>
              <a:gs pos="0">
                <a:srgbClr val="00BAFC"/>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dirty="0">
              <a:cs typeface="B Nazanin" panose="00000400000000000000" pitchFamily="2" charset="-78"/>
            </a:endParaRPr>
          </a:p>
        </p:txBody>
      </p:sp>
      <p:sp>
        <p:nvSpPr>
          <p:cNvPr id="8" name="椭圆 6">
            <a:extLst>
              <a:ext uri="{FF2B5EF4-FFF2-40B4-BE49-F238E27FC236}">
                <a16:creationId xmlns:a16="http://schemas.microsoft.com/office/drawing/2014/main" id="{A1B6D095-415D-A4AE-4664-A127F5C34451}"/>
              </a:ext>
            </a:extLst>
          </p:cNvPr>
          <p:cNvSpPr/>
          <p:nvPr/>
        </p:nvSpPr>
        <p:spPr>
          <a:xfrm>
            <a:off x="4132014" y="3498942"/>
            <a:ext cx="2052000" cy="2052000"/>
          </a:xfrm>
          <a:prstGeom prst="ellipse">
            <a:avLst/>
          </a:prstGeom>
          <a:solidFill>
            <a:srgbClr val="00BAFC"/>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10" name="矩形: 圆角 13">
            <a:extLst>
              <a:ext uri="{FF2B5EF4-FFF2-40B4-BE49-F238E27FC236}">
                <a16:creationId xmlns:a16="http://schemas.microsoft.com/office/drawing/2014/main" id="{9204D1C0-6596-3847-6BC5-581B66CBA662}"/>
              </a:ext>
            </a:extLst>
          </p:cNvPr>
          <p:cNvSpPr/>
          <p:nvPr/>
        </p:nvSpPr>
        <p:spPr>
          <a:xfrm>
            <a:off x="769117" y="1081509"/>
            <a:ext cx="756000" cy="144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11" name="矩形: 圆角 18">
            <a:extLst>
              <a:ext uri="{FF2B5EF4-FFF2-40B4-BE49-F238E27FC236}">
                <a16:creationId xmlns:a16="http://schemas.microsoft.com/office/drawing/2014/main" id="{8AE9694B-009C-6D0A-6070-E07177BF1040}"/>
              </a:ext>
            </a:extLst>
          </p:cNvPr>
          <p:cNvSpPr/>
          <p:nvPr/>
        </p:nvSpPr>
        <p:spPr>
          <a:xfrm>
            <a:off x="1683785" y="1081509"/>
            <a:ext cx="324000" cy="144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12" name="文本框 19">
            <a:extLst>
              <a:ext uri="{FF2B5EF4-FFF2-40B4-BE49-F238E27FC236}">
                <a16:creationId xmlns:a16="http://schemas.microsoft.com/office/drawing/2014/main" id="{188D6D14-DC28-3AD0-878C-9C927DA9550A}"/>
              </a:ext>
            </a:extLst>
          </p:cNvPr>
          <p:cNvSpPr txBox="1"/>
          <p:nvPr/>
        </p:nvSpPr>
        <p:spPr>
          <a:xfrm>
            <a:off x="624128" y="1412362"/>
            <a:ext cx="6387480"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4400" dirty="0">
                <a:solidFill>
                  <a:schemeClr val="bg1"/>
                </a:solidFill>
                <a:effectLst>
                  <a:outerShdw blurRad="25400" dist="12700" dir="2700000" algn="tl" rotWithShape="0">
                    <a:prstClr val="black">
                      <a:alpha val="20000"/>
                    </a:prstClr>
                  </a:outerShdw>
                </a:effectLst>
                <a:latin typeface="印品黑体" panose="00000500000000000000" pitchFamily="2" charset="-122"/>
                <a:ea typeface="印品黑体" panose="00000500000000000000" pitchFamily="2" charset="-122"/>
                <a:cs typeface="B Nazanin" panose="00000400000000000000" pitchFamily="2" charset="-78"/>
              </a:rPr>
              <a:t>دندانپزشک حرفه ای</a:t>
            </a:r>
            <a:endParaRPr lang="zh-CN" altLang="en-US" sz="4400" dirty="0">
              <a:solidFill>
                <a:schemeClr val="bg1"/>
              </a:solidFill>
              <a:effectLst>
                <a:outerShdw blurRad="25400" dist="12700" dir="2700000" algn="tl" rotWithShape="0">
                  <a:prstClr val="black">
                    <a:alpha val="20000"/>
                  </a:prstClr>
                </a:outerShdw>
              </a:effectLst>
              <a:latin typeface="印品黑体" panose="00000500000000000000" pitchFamily="2" charset="-122"/>
              <a:ea typeface="印品黑体" panose="00000500000000000000" pitchFamily="2" charset="-122"/>
              <a:cs typeface="B Nazanin" panose="00000400000000000000" pitchFamily="2" charset="-78"/>
            </a:endParaRPr>
          </a:p>
        </p:txBody>
      </p:sp>
      <p:sp>
        <p:nvSpPr>
          <p:cNvPr id="13" name="文本框 21">
            <a:extLst>
              <a:ext uri="{FF2B5EF4-FFF2-40B4-BE49-F238E27FC236}">
                <a16:creationId xmlns:a16="http://schemas.microsoft.com/office/drawing/2014/main" id="{025BD6D4-EAA3-FCA2-DDA1-F5D33B3045B0}"/>
              </a:ext>
            </a:extLst>
          </p:cNvPr>
          <p:cNvSpPr txBox="1"/>
          <p:nvPr/>
        </p:nvSpPr>
        <p:spPr>
          <a:xfrm>
            <a:off x="624128" y="2212196"/>
            <a:ext cx="571049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3600" dirty="0">
                <a:solidFill>
                  <a:schemeClr val="bg1"/>
                </a:solidFill>
                <a:effectLst>
                  <a:outerShdw blurRad="25400" dist="12700" dir="2700000" algn="tl" rotWithShape="0">
                    <a:prstClr val="black">
                      <a:alpha val="20000"/>
                    </a:prstClr>
                  </a:outerShdw>
                </a:effectLst>
                <a:latin typeface="印品黑体" panose="00000500000000000000" pitchFamily="2" charset="-122"/>
                <a:ea typeface="印品黑体" panose="00000500000000000000" pitchFamily="2" charset="-122"/>
                <a:cs typeface="B Nazanin" panose="00000400000000000000" pitchFamily="2" charset="-78"/>
              </a:rPr>
              <a:t>تشخیصی اندودنتیکس</a:t>
            </a:r>
            <a:endParaRPr lang="zh-CN" altLang="en-US" sz="3600" dirty="0">
              <a:solidFill>
                <a:schemeClr val="bg1"/>
              </a:solidFill>
              <a:effectLst>
                <a:outerShdw blurRad="25400" dist="12700" dir="2700000" algn="tl" rotWithShape="0">
                  <a:prstClr val="black">
                    <a:alpha val="20000"/>
                  </a:prstClr>
                </a:outerShdw>
              </a:effectLst>
              <a:latin typeface="印品黑体" panose="00000500000000000000" pitchFamily="2" charset="-122"/>
              <a:ea typeface="印品黑体" panose="00000500000000000000" pitchFamily="2" charset="-122"/>
              <a:cs typeface="B Nazanin" panose="00000400000000000000" pitchFamily="2" charset="-78"/>
            </a:endParaRPr>
          </a:p>
        </p:txBody>
      </p:sp>
      <p:sp>
        <p:nvSpPr>
          <p:cNvPr id="14" name="文本框 20">
            <a:extLst>
              <a:ext uri="{FF2B5EF4-FFF2-40B4-BE49-F238E27FC236}">
                <a16:creationId xmlns:a16="http://schemas.microsoft.com/office/drawing/2014/main" id="{93006DE8-6A4A-97E7-76BB-99AF823531CF}"/>
              </a:ext>
            </a:extLst>
          </p:cNvPr>
          <p:cNvSpPr txBox="1"/>
          <p:nvPr/>
        </p:nvSpPr>
        <p:spPr>
          <a:xfrm>
            <a:off x="677488" y="4811914"/>
            <a:ext cx="2510118"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1600" dirty="0">
                <a:solidFill>
                  <a:schemeClr val="bg1"/>
                </a:solidFill>
                <a:effectLst>
                  <a:outerShdw blurRad="25400" dist="12700" dir="2700000" algn="tl" rotWithShape="0">
                    <a:prstClr val="black">
                      <a:alpha val="10000"/>
                    </a:prstClr>
                  </a:outerShdw>
                </a:effectLst>
                <a:latin typeface="印品黑体" panose="00000500000000000000" pitchFamily="2" charset="-122"/>
                <a:ea typeface="印品黑体" panose="00000500000000000000" pitchFamily="2" charset="-122"/>
                <a:cs typeface="B Nazanin" panose="00000400000000000000" pitchFamily="2" charset="-78"/>
              </a:rPr>
              <a:t>خبرنگار: </a:t>
            </a:r>
            <a:r>
              <a:rPr lang="en-US" altLang="zh-CN" sz="1600" dirty="0">
                <a:solidFill>
                  <a:schemeClr val="bg1"/>
                </a:solidFill>
                <a:effectLst>
                  <a:outerShdw blurRad="25400" dist="12700" dir="2700000" algn="tl" rotWithShape="0">
                    <a:prstClr val="black">
                      <a:alpha val="10000"/>
                    </a:prstClr>
                  </a:outerShdw>
                </a:effectLst>
                <a:latin typeface="印品黑体" panose="00000500000000000000" pitchFamily="2" charset="-122"/>
                <a:ea typeface="印品黑体" panose="00000500000000000000" pitchFamily="2" charset="-122"/>
                <a:cs typeface="B Nazanin" panose="00000400000000000000" pitchFamily="2" charset="-78"/>
              </a:rPr>
              <a:t>xxx</a:t>
            </a:r>
            <a:endParaRPr lang="zh-CN" altLang="en-US" sz="1600" dirty="0">
              <a:solidFill>
                <a:schemeClr val="bg1"/>
              </a:solidFill>
              <a:effectLst>
                <a:outerShdw blurRad="25400" dist="12700" dir="2700000" algn="tl" rotWithShape="0">
                  <a:prstClr val="black">
                    <a:alpha val="10000"/>
                  </a:prstClr>
                </a:outerShdw>
              </a:effectLst>
              <a:latin typeface="印品黑体" panose="00000500000000000000" pitchFamily="2" charset="-122"/>
              <a:ea typeface="印品黑体" panose="00000500000000000000" pitchFamily="2" charset="-122"/>
              <a:cs typeface="B Nazanin" panose="00000400000000000000" pitchFamily="2" charset="-78"/>
            </a:endParaRPr>
          </a:p>
        </p:txBody>
      </p:sp>
      <p:sp>
        <p:nvSpPr>
          <p:cNvPr id="15" name="文本框 23">
            <a:extLst>
              <a:ext uri="{FF2B5EF4-FFF2-40B4-BE49-F238E27FC236}">
                <a16:creationId xmlns:a16="http://schemas.microsoft.com/office/drawing/2014/main" id="{E6D21781-29CA-02BF-6F5F-82D5432DEDE8}"/>
              </a:ext>
            </a:extLst>
          </p:cNvPr>
          <p:cNvSpPr txBox="1"/>
          <p:nvPr/>
        </p:nvSpPr>
        <p:spPr>
          <a:xfrm>
            <a:off x="342739" y="5116739"/>
            <a:ext cx="354678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1600" dirty="0">
                <a:solidFill>
                  <a:schemeClr val="bg1"/>
                </a:solidFill>
                <a:effectLst>
                  <a:outerShdw blurRad="25400" dist="12700" dir="2700000" algn="tl" rotWithShape="0">
                    <a:prstClr val="black">
                      <a:alpha val="10000"/>
                    </a:prstClr>
                  </a:outerShdw>
                </a:effectLst>
                <a:latin typeface="印品黑体" panose="00000500000000000000" pitchFamily="2" charset="-122"/>
                <a:ea typeface="印品黑体" panose="00000500000000000000" pitchFamily="2" charset="-122"/>
                <a:cs typeface="B Nazanin" panose="00000400000000000000" pitchFamily="2" charset="-78"/>
              </a:rPr>
              <a:t>زمان گزارش : 1390.04.15</a:t>
            </a:r>
            <a:endParaRPr lang="zh-CN" altLang="en-US" sz="1600" dirty="0">
              <a:solidFill>
                <a:schemeClr val="bg1"/>
              </a:solidFill>
              <a:effectLst>
                <a:outerShdw blurRad="25400" dist="12700" dir="2700000" algn="tl" rotWithShape="0">
                  <a:prstClr val="black">
                    <a:alpha val="10000"/>
                  </a:prstClr>
                </a:outerShdw>
              </a:effectLst>
              <a:latin typeface="印品黑体" panose="00000500000000000000" pitchFamily="2" charset="-122"/>
              <a:ea typeface="印品黑体" panose="00000500000000000000" pitchFamily="2" charset="-122"/>
              <a:cs typeface="B Nazanin" panose="00000400000000000000" pitchFamily="2" charset="-78"/>
            </a:endParaRPr>
          </a:p>
        </p:txBody>
      </p:sp>
      <p:sp>
        <p:nvSpPr>
          <p:cNvPr id="16" name="文本框 22">
            <a:extLst>
              <a:ext uri="{FF2B5EF4-FFF2-40B4-BE49-F238E27FC236}">
                <a16:creationId xmlns:a16="http://schemas.microsoft.com/office/drawing/2014/main" id="{6762EDB5-4149-2695-52C8-E1C06EFA58DA}"/>
              </a:ext>
            </a:extLst>
          </p:cNvPr>
          <p:cNvSpPr txBox="1"/>
          <p:nvPr/>
        </p:nvSpPr>
        <p:spPr>
          <a:xfrm>
            <a:off x="624128" y="3023282"/>
            <a:ext cx="5367131"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dirty="0">
                <a:solidFill>
                  <a:schemeClr val="bg1"/>
                </a:solidFill>
                <a:latin typeface="印品黑体" panose="00000500000000000000" pitchFamily="2" charset="-122"/>
                <a:ea typeface="印品黑体" panose="00000500000000000000" pitchFamily="2" charset="-122"/>
                <a:cs typeface="B Nazanin" panose="00000400000000000000" pitchFamily="2" charset="-78"/>
              </a:rPr>
              <a:t>دستگاه ها و ابزار پزشکی</a:t>
            </a:r>
            <a:endParaRPr lang="zh-CN" altLang="en-US" dirty="0">
              <a:solidFill>
                <a:schemeClr val="bg1"/>
              </a:solidFill>
              <a:latin typeface="印品黑体" panose="00000500000000000000" pitchFamily="2" charset="-122"/>
              <a:ea typeface="印品黑体" panose="00000500000000000000" pitchFamily="2" charset="-122"/>
              <a:cs typeface="B Nazanin" panose="00000400000000000000" pitchFamily="2" charset="-78"/>
            </a:endParaRPr>
          </a:p>
        </p:txBody>
      </p:sp>
      <p:sp>
        <p:nvSpPr>
          <p:cNvPr id="17" name="Graphic 56">
            <a:extLst>
              <a:ext uri="{FF2B5EF4-FFF2-40B4-BE49-F238E27FC236}">
                <a16:creationId xmlns:a16="http://schemas.microsoft.com/office/drawing/2014/main" id="{77F327A5-547B-3697-8192-7DF79DB5C199}"/>
              </a:ext>
            </a:extLst>
          </p:cNvPr>
          <p:cNvSpPr/>
          <p:nvPr/>
        </p:nvSpPr>
        <p:spPr>
          <a:xfrm>
            <a:off x="4637486" y="3848363"/>
            <a:ext cx="1062384" cy="1377674"/>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Tree>
    <p:extLst>
      <p:ext uri="{BB962C8B-B14F-4D97-AF65-F5344CB8AC3E}">
        <p14:creationId xmlns:p14="http://schemas.microsoft.com/office/powerpoint/2010/main" val="2158674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1">
            <a:extLst>
              <a:ext uri="{FF2B5EF4-FFF2-40B4-BE49-F238E27FC236}">
                <a16:creationId xmlns:a16="http://schemas.microsoft.com/office/drawing/2014/main" id="{974576A1-E37E-4B5A-8AA0-2AF390992469}"/>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nvGrpSpPr>
          <p:cNvPr id="10" name="Grupo 9">
            <a:extLst>
              <a:ext uri="{FF2B5EF4-FFF2-40B4-BE49-F238E27FC236}">
                <a16:creationId xmlns:a16="http://schemas.microsoft.com/office/drawing/2014/main" id="{BB680226-1AE6-1528-7D3A-7D807F6CF3A9}"/>
              </a:ext>
            </a:extLst>
          </p:cNvPr>
          <p:cNvGrpSpPr/>
          <p:nvPr/>
        </p:nvGrpSpPr>
        <p:grpSpPr>
          <a:xfrm>
            <a:off x="6582626" y="909636"/>
            <a:ext cx="5270303" cy="5250748"/>
            <a:chOff x="6051045" y="1062393"/>
            <a:chExt cx="5270303" cy="5250748"/>
          </a:xfrm>
        </p:grpSpPr>
        <p:grpSp>
          <p:nvGrpSpPr>
            <p:cNvPr id="63" name="Group 93">
              <a:extLst>
                <a:ext uri="{FF2B5EF4-FFF2-40B4-BE49-F238E27FC236}">
                  <a16:creationId xmlns:a16="http://schemas.microsoft.com/office/drawing/2014/main" id="{0A46BFC4-AA25-4048-904E-4D0CD16C171B}"/>
                </a:ext>
              </a:extLst>
            </p:cNvPr>
            <p:cNvGrpSpPr/>
            <p:nvPr/>
          </p:nvGrpSpPr>
          <p:grpSpPr>
            <a:xfrm>
              <a:off x="6628196" y="1062393"/>
              <a:ext cx="3178979" cy="4513515"/>
              <a:chOff x="6482179" y="1271988"/>
              <a:chExt cx="3178979" cy="4513515"/>
            </a:xfrm>
          </p:grpSpPr>
          <p:sp>
            <p:nvSpPr>
              <p:cNvPr id="92" name="Rectangle: Rounded Corners 66">
                <a:extLst>
                  <a:ext uri="{FF2B5EF4-FFF2-40B4-BE49-F238E27FC236}">
                    <a16:creationId xmlns:a16="http://schemas.microsoft.com/office/drawing/2014/main" id="{987BEE45-A19B-4C73-A81E-DA98271258F6}"/>
                  </a:ext>
                </a:extLst>
              </p:cNvPr>
              <p:cNvSpPr/>
              <p:nvPr/>
            </p:nvSpPr>
            <p:spPr>
              <a:xfrm flipH="1">
                <a:off x="7922690" y="3027394"/>
                <a:ext cx="161089" cy="2758109"/>
              </a:xfrm>
              <a:prstGeom prst="roundRect">
                <a:avLst>
                  <a:gd name="adj" fmla="val 38704"/>
                </a:avLst>
              </a:prstGeom>
              <a:solidFill>
                <a:srgbClr val="84CCC6">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93" name="Rectangle 59">
                <a:extLst>
                  <a:ext uri="{FF2B5EF4-FFF2-40B4-BE49-F238E27FC236}">
                    <a16:creationId xmlns:a16="http://schemas.microsoft.com/office/drawing/2014/main" id="{1CEB4E70-896C-4ECD-B6A8-D20919F72DC1}"/>
                  </a:ext>
                </a:extLst>
              </p:cNvPr>
              <p:cNvSpPr/>
              <p:nvPr/>
            </p:nvSpPr>
            <p:spPr>
              <a:xfrm flipH="1">
                <a:off x="7957521" y="1271990"/>
                <a:ext cx="91440" cy="1777123"/>
              </a:xfrm>
              <a:prstGeom prst="rect">
                <a:avLst/>
              </a:prstGeom>
              <a:solidFill>
                <a:srgbClr val="00BAF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94" name="Rectangle 68">
                <a:extLst>
                  <a:ext uri="{FF2B5EF4-FFF2-40B4-BE49-F238E27FC236}">
                    <a16:creationId xmlns:a16="http://schemas.microsoft.com/office/drawing/2014/main" id="{1C6C48E8-4F56-4B9F-B7CA-EEDE5AF9BC9F}"/>
                  </a:ext>
                </a:extLst>
              </p:cNvPr>
              <p:cNvSpPr/>
              <p:nvPr/>
            </p:nvSpPr>
            <p:spPr>
              <a:xfrm rot="2582333" flipH="1">
                <a:off x="8282728" y="1461167"/>
                <a:ext cx="91440" cy="917541"/>
              </a:xfrm>
              <a:prstGeom prst="rect">
                <a:avLst/>
              </a:prstGeom>
              <a:solidFill>
                <a:srgbClr val="00BAF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95" name="Rectangle 60">
                <a:extLst>
                  <a:ext uri="{FF2B5EF4-FFF2-40B4-BE49-F238E27FC236}">
                    <a16:creationId xmlns:a16="http://schemas.microsoft.com/office/drawing/2014/main" id="{9A299910-EDC8-43CA-85A8-263F7BDD92BF}"/>
                  </a:ext>
                </a:extLst>
              </p:cNvPr>
              <p:cNvSpPr/>
              <p:nvPr/>
            </p:nvSpPr>
            <p:spPr>
              <a:xfrm flipH="1">
                <a:off x="6920719" y="1271988"/>
                <a:ext cx="1126688" cy="91440"/>
              </a:xfrm>
              <a:prstGeom prst="rect">
                <a:avLst/>
              </a:prstGeom>
              <a:solidFill>
                <a:srgbClr val="00BAF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96" name="Rectangle 61">
                <a:extLst>
                  <a:ext uri="{FF2B5EF4-FFF2-40B4-BE49-F238E27FC236}">
                    <a16:creationId xmlns:a16="http://schemas.microsoft.com/office/drawing/2014/main" id="{FF12308B-29BA-4681-B2EC-F71D6E9AD76D}"/>
                  </a:ext>
                </a:extLst>
              </p:cNvPr>
              <p:cNvSpPr/>
              <p:nvPr/>
            </p:nvSpPr>
            <p:spPr>
              <a:xfrm flipH="1">
                <a:off x="6919165" y="1277885"/>
                <a:ext cx="91440" cy="917541"/>
              </a:xfrm>
              <a:prstGeom prst="rect">
                <a:avLst/>
              </a:prstGeom>
              <a:solidFill>
                <a:srgbClr val="00BAF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grpSp>
            <p:nvGrpSpPr>
              <p:cNvPr id="97" name="Group 64">
                <a:extLst>
                  <a:ext uri="{FF2B5EF4-FFF2-40B4-BE49-F238E27FC236}">
                    <a16:creationId xmlns:a16="http://schemas.microsoft.com/office/drawing/2014/main" id="{045ECAA1-6AE7-49C4-BB42-ED3D046E0AEB}"/>
                  </a:ext>
                </a:extLst>
              </p:cNvPr>
              <p:cNvGrpSpPr/>
              <p:nvPr/>
            </p:nvGrpSpPr>
            <p:grpSpPr>
              <a:xfrm flipH="1">
                <a:off x="6482179" y="1883286"/>
                <a:ext cx="965412" cy="655001"/>
                <a:chOff x="9283074" y="1746481"/>
                <a:chExt cx="1223752" cy="830276"/>
              </a:xfrm>
            </p:grpSpPr>
            <p:sp>
              <p:nvSpPr>
                <p:cNvPr id="122" name="Rectangle 62">
                  <a:extLst>
                    <a:ext uri="{FF2B5EF4-FFF2-40B4-BE49-F238E27FC236}">
                      <a16:creationId xmlns:a16="http://schemas.microsoft.com/office/drawing/2014/main" id="{BB8452B8-1477-4A5F-B763-60C2916B45B8}"/>
                    </a:ext>
                  </a:extLst>
                </p:cNvPr>
                <p:cNvSpPr/>
                <p:nvPr/>
              </p:nvSpPr>
              <p:spPr>
                <a:xfrm>
                  <a:off x="9283074" y="1746481"/>
                  <a:ext cx="1223752" cy="830276"/>
                </a:xfrm>
                <a:prstGeom prst="rect">
                  <a:avLst/>
                </a:prstGeom>
                <a:solidFill>
                  <a:srgbClr val="00BAF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123" name="Rectangle 63">
                  <a:extLst>
                    <a:ext uri="{FF2B5EF4-FFF2-40B4-BE49-F238E27FC236}">
                      <a16:creationId xmlns:a16="http://schemas.microsoft.com/office/drawing/2014/main" id="{830158FC-BF30-4AFF-88C0-88F27F88D91C}"/>
                    </a:ext>
                  </a:extLst>
                </p:cNvPr>
                <p:cNvSpPr/>
                <p:nvPr/>
              </p:nvSpPr>
              <p:spPr>
                <a:xfrm>
                  <a:off x="9372505" y="1807157"/>
                  <a:ext cx="1044888" cy="708924"/>
                </a:xfrm>
                <a:prstGeom prst="rect">
                  <a:avLst/>
                </a:prstGeom>
                <a:solidFill>
                  <a:sysClr val="windowText" lastClr="000000">
                    <a:lumMod val="50000"/>
                    <a:lumOff val="50000"/>
                  </a:sys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grpSp>
          <p:sp>
            <p:nvSpPr>
              <p:cNvPr id="98" name="Rectangle: Rounded Corners 65">
                <a:extLst>
                  <a:ext uri="{FF2B5EF4-FFF2-40B4-BE49-F238E27FC236}">
                    <a16:creationId xmlns:a16="http://schemas.microsoft.com/office/drawing/2014/main" id="{EBF92F3C-A840-417B-BC3A-3FE6B84305A8}"/>
                  </a:ext>
                </a:extLst>
              </p:cNvPr>
              <p:cNvSpPr/>
              <p:nvPr/>
            </p:nvSpPr>
            <p:spPr>
              <a:xfrm flipH="1">
                <a:off x="7887858" y="2156548"/>
                <a:ext cx="230765" cy="189661"/>
              </a:xfrm>
              <a:prstGeom prst="roundRect">
                <a:avLst>
                  <a:gd name="adj" fmla="val 38704"/>
                </a:avLst>
              </a:prstGeom>
              <a:solidFill>
                <a:srgbClr val="84CCC6">
                  <a:lumMod val="7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99" name="Rectangle 69">
                <a:extLst>
                  <a:ext uri="{FF2B5EF4-FFF2-40B4-BE49-F238E27FC236}">
                    <a16:creationId xmlns:a16="http://schemas.microsoft.com/office/drawing/2014/main" id="{C2E50FA3-1A0F-483B-8F87-726167D3CA42}"/>
                  </a:ext>
                </a:extLst>
              </p:cNvPr>
              <p:cNvSpPr/>
              <p:nvPr/>
            </p:nvSpPr>
            <p:spPr>
              <a:xfrm rot="7295575" flipH="1">
                <a:off x="8927826" y="1373936"/>
                <a:ext cx="91440" cy="917541"/>
              </a:xfrm>
              <a:prstGeom prst="rect">
                <a:avLst/>
              </a:prstGeom>
              <a:solidFill>
                <a:srgbClr val="00BAF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grpSp>
            <p:nvGrpSpPr>
              <p:cNvPr id="100" name="Group 73">
                <a:extLst>
                  <a:ext uri="{FF2B5EF4-FFF2-40B4-BE49-F238E27FC236}">
                    <a16:creationId xmlns:a16="http://schemas.microsoft.com/office/drawing/2014/main" id="{74F6F4C0-E0C6-4450-8B65-F467B3A9063D}"/>
                  </a:ext>
                </a:extLst>
              </p:cNvPr>
              <p:cNvGrpSpPr/>
              <p:nvPr/>
            </p:nvGrpSpPr>
            <p:grpSpPr>
              <a:xfrm rot="20277078">
                <a:off x="9094561" y="2013721"/>
                <a:ext cx="566597" cy="259871"/>
                <a:chOff x="9094561" y="2013721"/>
                <a:chExt cx="566597" cy="259871"/>
              </a:xfrm>
            </p:grpSpPr>
            <p:sp>
              <p:nvSpPr>
                <p:cNvPr id="120" name="Rectangle: Top Corners Rounded 70">
                  <a:extLst>
                    <a:ext uri="{FF2B5EF4-FFF2-40B4-BE49-F238E27FC236}">
                      <a16:creationId xmlns:a16="http://schemas.microsoft.com/office/drawing/2014/main" id="{D30C3CED-9034-4F71-96DB-C2C05DD609FD}"/>
                    </a:ext>
                  </a:extLst>
                </p:cNvPr>
                <p:cNvSpPr/>
                <p:nvPr/>
              </p:nvSpPr>
              <p:spPr>
                <a:xfrm rot="20511468" flipH="1">
                  <a:off x="9094561" y="2013721"/>
                  <a:ext cx="561926" cy="196545"/>
                </a:xfrm>
                <a:prstGeom prst="round2SameRect">
                  <a:avLst>
                    <a:gd name="adj1" fmla="val 42297"/>
                    <a:gd name="adj2" fmla="val 0"/>
                  </a:avLst>
                </a:prstGeom>
                <a:solidFill>
                  <a:srgbClr val="00BAF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121" name="Rectangle: Top Corners Rounded 71">
                  <a:extLst>
                    <a:ext uri="{FF2B5EF4-FFF2-40B4-BE49-F238E27FC236}">
                      <a16:creationId xmlns:a16="http://schemas.microsoft.com/office/drawing/2014/main" id="{9FB88256-7202-45BB-8F4C-68361C1D3858}"/>
                    </a:ext>
                  </a:extLst>
                </p:cNvPr>
                <p:cNvSpPr/>
                <p:nvPr/>
              </p:nvSpPr>
              <p:spPr>
                <a:xfrm rot="9669696" flipH="1">
                  <a:off x="9153601" y="2206613"/>
                  <a:ext cx="507557" cy="66979"/>
                </a:xfrm>
                <a:prstGeom prst="round2SameRect">
                  <a:avLst>
                    <a:gd name="adj1" fmla="val 42297"/>
                    <a:gd name="adj2" fmla="val 0"/>
                  </a:avLst>
                </a:prstGeom>
                <a:solidFill>
                  <a:srgbClr val="F8D45E"/>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grpSp>
          <p:grpSp>
            <p:nvGrpSpPr>
              <p:cNvPr id="101" name="Group 74">
                <a:extLst>
                  <a:ext uri="{FF2B5EF4-FFF2-40B4-BE49-F238E27FC236}">
                    <a16:creationId xmlns:a16="http://schemas.microsoft.com/office/drawing/2014/main" id="{9DF37906-B76F-4FA3-BAE9-DD73AFA71D38}"/>
                  </a:ext>
                </a:extLst>
              </p:cNvPr>
              <p:cNvGrpSpPr/>
              <p:nvPr/>
            </p:nvGrpSpPr>
            <p:grpSpPr>
              <a:xfrm>
                <a:off x="6635658" y="2094275"/>
                <a:ext cx="658453" cy="294107"/>
                <a:chOff x="2104451" y="2044380"/>
                <a:chExt cx="7289009" cy="3255735"/>
              </a:xfrm>
              <a:solidFill>
                <a:sysClr val="window" lastClr="FFFFFF"/>
              </a:solidFill>
            </p:grpSpPr>
            <p:sp>
              <p:nvSpPr>
                <p:cNvPr id="102" name="Freeform: Shape 75">
                  <a:extLst>
                    <a:ext uri="{FF2B5EF4-FFF2-40B4-BE49-F238E27FC236}">
                      <a16:creationId xmlns:a16="http://schemas.microsoft.com/office/drawing/2014/main" id="{C466002C-8E91-4E74-867D-63515D9C772C}"/>
                    </a:ext>
                  </a:extLst>
                </p:cNvPr>
                <p:cNvSpPr/>
                <p:nvPr/>
              </p:nvSpPr>
              <p:spPr>
                <a:xfrm flipH="1">
                  <a:off x="7852533" y="3439983"/>
                  <a:ext cx="935096" cy="1860132"/>
                </a:xfrm>
                <a:custGeom>
                  <a:avLst/>
                  <a:gdLst>
                    <a:gd name="connsiteX0" fmla="*/ 1486597 w 1486597"/>
                    <a:gd name="connsiteY0" fmla="*/ 1237401 h 2957202"/>
                    <a:gd name="connsiteX1" fmla="*/ 1346894 w 1486597"/>
                    <a:gd name="connsiteY1" fmla="*/ 657296 h 2957202"/>
                    <a:gd name="connsiteX2" fmla="*/ 816826 w 1486597"/>
                    <a:gd name="connsiteY2" fmla="*/ 357985 h 2957202"/>
                    <a:gd name="connsiteX3" fmla="*/ 740954 w 1486597"/>
                    <a:gd name="connsiteY3" fmla="*/ 0 h 2957202"/>
                    <a:gd name="connsiteX4" fmla="*/ 393340 w 1486597"/>
                    <a:gd name="connsiteY4" fmla="*/ 301373 h 2957202"/>
                    <a:gd name="connsiteX5" fmla="*/ 0 w 1486597"/>
                    <a:gd name="connsiteY5" fmla="*/ 485680 h 2957202"/>
                    <a:gd name="connsiteX6" fmla="*/ 30093 w 1486597"/>
                    <a:gd name="connsiteY6" fmla="*/ 800444 h 2957202"/>
                    <a:gd name="connsiteX7" fmla="*/ 100040 w 1486597"/>
                    <a:gd name="connsiteY7" fmla="*/ 1599146 h 2957202"/>
                    <a:gd name="connsiteX8" fmla="*/ 152907 w 1486597"/>
                    <a:gd name="connsiteY8" fmla="*/ 2053804 h 2957202"/>
                    <a:gd name="connsiteX9" fmla="*/ 270029 w 1486597"/>
                    <a:gd name="connsiteY9" fmla="*/ 2550756 h 2957202"/>
                    <a:gd name="connsiteX10" fmla="*/ 400977 w 1486597"/>
                    <a:gd name="connsiteY10" fmla="*/ 2796386 h 2957202"/>
                    <a:gd name="connsiteX11" fmla="*/ 784061 w 1486597"/>
                    <a:gd name="connsiteY11" fmla="*/ 2927334 h 2957202"/>
                    <a:gd name="connsiteX12" fmla="*/ 988210 w 1486597"/>
                    <a:gd name="connsiteY12" fmla="*/ 2702852 h 2957202"/>
                    <a:gd name="connsiteX13" fmla="*/ 1183412 w 1486597"/>
                    <a:gd name="connsiteY13" fmla="*/ 2242500 h 2957202"/>
                    <a:gd name="connsiteX14" fmla="*/ 1371294 w 1486597"/>
                    <a:gd name="connsiteY14" fmla="*/ 1720334 h 2957202"/>
                    <a:gd name="connsiteX15" fmla="*/ 1449375 w 1486597"/>
                    <a:gd name="connsiteY15" fmla="*/ 1464944 h 2957202"/>
                    <a:gd name="connsiteX16" fmla="*/ 1486597 w 1486597"/>
                    <a:gd name="connsiteY16" fmla="*/ 1237401 h 2957202"/>
                    <a:gd name="connsiteX17" fmla="*/ 1517381 w 1517380"/>
                    <a:gd name="connsiteY17" fmla="*/ 1202120 h 2952207"/>
                    <a:gd name="connsiteX18" fmla="*/ 1517381 w 1517385"/>
                    <a:gd name="connsiteY18" fmla="*/ 1202120 h 2952207"/>
                    <a:gd name="connsiteX19" fmla="*/ 1514128 w 1512816"/>
                    <a:gd name="connsiteY19" fmla="*/ 1125666 h 294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6597" h="2957202">
                      <a:moveTo>
                        <a:pt x="1486597" y="1237401"/>
                      </a:moveTo>
                      <a:cubicBezTo>
                        <a:pt x="1439231" y="1102793"/>
                        <a:pt x="1420193" y="897573"/>
                        <a:pt x="1346894" y="657296"/>
                      </a:cubicBezTo>
                      <a:cubicBezTo>
                        <a:pt x="1144164" y="584968"/>
                        <a:pt x="917681" y="560507"/>
                        <a:pt x="816826" y="357985"/>
                      </a:cubicBezTo>
                      <a:cubicBezTo>
                        <a:pt x="760706" y="244117"/>
                        <a:pt x="768261" y="185432"/>
                        <a:pt x="740954" y="0"/>
                      </a:cubicBezTo>
                      <a:cubicBezTo>
                        <a:pt x="684960" y="75980"/>
                        <a:pt x="516832" y="220426"/>
                        <a:pt x="393340" y="301373"/>
                      </a:cubicBezTo>
                      <a:cubicBezTo>
                        <a:pt x="269848" y="382320"/>
                        <a:pt x="105993" y="448129"/>
                        <a:pt x="0" y="485680"/>
                      </a:cubicBezTo>
                      <a:cubicBezTo>
                        <a:pt x="9395" y="593836"/>
                        <a:pt x="27653" y="774417"/>
                        <a:pt x="30093" y="800444"/>
                      </a:cubicBezTo>
                      <a:cubicBezTo>
                        <a:pt x="52866" y="1067220"/>
                        <a:pt x="76453" y="1333183"/>
                        <a:pt x="100040" y="1599146"/>
                      </a:cubicBezTo>
                      <a:cubicBezTo>
                        <a:pt x="113054" y="1749614"/>
                        <a:pt x="121187" y="1904962"/>
                        <a:pt x="152907" y="2053804"/>
                      </a:cubicBezTo>
                      <a:cubicBezTo>
                        <a:pt x="187881" y="2221353"/>
                        <a:pt x="207401" y="2390528"/>
                        <a:pt x="270029" y="2550756"/>
                      </a:cubicBezTo>
                      <a:cubicBezTo>
                        <a:pt x="303376" y="2636971"/>
                        <a:pt x="349736" y="2719932"/>
                        <a:pt x="400977" y="2796386"/>
                      </a:cubicBezTo>
                      <a:cubicBezTo>
                        <a:pt x="485564" y="2921640"/>
                        <a:pt x="636846" y="3004601"/>
                        <a:pt x="784061" y="2927334"/>
                      </a:cubicBezTo>
                      <a:cubicBezTo>
                        <a:pt x="879222" y="2876906"/>
                        <a:pt x="938596" y="2795572"/>
                        <a:pt x="988210" y="2702852"/>
                      </a:cubicBezTo>
                      <a:cubicBezTo>
                        <a:pt x="1067104" y="2555636"/>
                        <a:pt x="1132985" y="2401101"/>
                        <a:pt x="1183412" y="2242500"/>
                      </a:cubicBezTo>
                      <a:cubicBezTo>
                        <a:pt x="1239533" y="2066005"/>
                        <a:pt x="1308667" y="1894389"/>
                        <a:pt x="1371294" y="1720334"/>
                      </a:cubicBezTo>
                      <a:cubicBezTo>
                        <a:pt x="1401388" y="1636560"/>
                        <a:pt x="1426601" y="1550345"/>
                        <a:pt x="1449375" y="1464944"/>
                      </a:cubicBezTo>
                      <a:cubicBezTo>
                        <a:pt x="1472149" y="1380357"/>
                        <a:pt x="1471144" y="1323615"/>
                        <a:pt x="1486597" y="1237401"/>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3" name="Freeform: Shape 76">
                  <a:extLst>
                    <a:ext uri="{FF2B5EF4-FFF2-40B4-BE49-F238E27FC236}">
                      <a16:creationId xmlns:a16="http://schemas.microsoft.com/office/drawing/2014/main" id="{3503954D-E76A-46EF-AB77-DBB3BB75515F}"/>
                    </a:ext>
                  </a:extLst>
                </p:cNvPr>
                <p:cNvSpPr/>
                <p:nvPr/>
              </p:nvSpPr>
              <p:spPr>
                <a:xfrm flipH="1">
                  <a:off x="9164888" y="2237782"/>
                  <a:ext cx="228572" cy="1340906"/>
                </a:xfrm>
                <a:custGeom>
                  <a:avLst/>
                  <a:gdLst>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 name="connsiteX12" fmla="*/ 294243 w 377541"/>
                    <a:gd name="connsiteY12" fmla="*/ 403418 h 2153220"/>
                    <a:gd name="connsiteX13" fmla="*/ 294243 w 370920"/>
                    <a:gd name="connsiteY13" fmla="*/ 403418 h 2153220"/>
                    <a:gd name="connsiteX14" fmla="*/ 294243 w 357870"/>
                    <a:gd name="connsiteY14" fmla="*/ 403418 h 214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4" name="Freeform: Shape 77">
                  <a:extLst>
                    <a:ext uri="{FF2B5EF4-FFF2-40B4-BE49-F238E27FC236}">
                      <a16:creationId xmlns:a16="http://schemas.microsoft.com/office/drawing/2014/main" id="{55A104ED-A15D-4101-AA8D-A01DA57F5576}"/>
                    </a:ext>
                  </a:extLst>
                </p:cNvPr>
                <p:cNvSpPr/>
                <p:nvPr/>
              </p:nvSpPr>
              <p:spPr>
                <a:xfrm flipH="1">
                  <a:off x="8746972" y="3458106"/>
                  <a:ext cx="642350" cy="1344847"/>
                </a:xfrm>
                <a:custGeom>
                  <a:avLst/>
                  <a:gdLst>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167 w 1021195"/>
                    <a:gd name="connsiteY9" fmla="*/ 1194097 h 2138011"/>
                    <a:gd name="connsiteX10" fmla="*/ 240217 w 1021195"/>
                    <a:gd name="connsiteY10" fmla="*/ 1684432 h 2138011"/>
                    <a:gd name="connsiteX11" fmla="*/ 497234 w 1021195"/>
                    <a:gd name="connsiteY11" fmla="*/ 2105743 h 2138011"/>
                    <a:gd name="connsiteX12" fmla="*/ 925052 w 1021195"/>
                    <a:gd name="connsiteY12" fmla="*/ 1593338 h 2138011"/>
                    <a:gd name="connsiteX13" fmla="*/ 982799 w 1021195"/>
                    <a:gd name="connsiteY13" fmla="*/ 1411149 h 2138011"/>
                    <a:gd name="connsiteX14" fmla="*/ 1021026 w 1021195"/>
                    <a:gd name="connsiteY14" fmla="*/ 1260681 h 2138011"/>
                    <a:gd name="connsiteX15" fmla="*/ 1021026 w 1021195"/>
                    <a:gd name="connsiteY15" fmla="*/ 1260681 h 2138011"/>
                    <a:gd name="connsiteX16" fmla="*/ 1021026 w 1016677"/>
                    <a:gd name="connsiteY16" fmla="*/ 1260681 h 21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94" h="2138011">
                      <a:moveTo>
                        <a:pt x="1021026" y="1260681"/>
                      </a:moveTo>
                      <a:cubicBezTo>
                        <a:pt x="1006386" y="1000411"/>
                        <a:pt x="969785" y="741768"/>
                        <a:pt x="943759" y="482312"/>
                      </a:cubicBezTo>
                      <a:cubicBezTo>
                        <a:pt x="942132" y="466858"/>
                        <a:pt x="936438" y="461978"/>
                        <a:pt x="921798" y="463605"/>
                      </a:cubicBezTo>
                      <a:cubicBezTo>
                        <a:pt x="732290" y="488005"/>
                        <a:pt x="596461" y="409111"/>
                        <a:pt x="502927" y="247256"/>
                      </a:cubicBezTo>
                      <a:cubicBezTo>
                        <a:pt x="456567" y="168362"/>
                        <a:pt x="432980" y="78081"/>
                        <a:pt x="385806" y="0"/>
                      </a:cubicBezTo>
                      <a:cubicBezTo>
                        <a:pt x="375232" y="23587"/>
                        <a:pt x="328872" y="35787"/>
                        <a:pt x="306912" y="45547"/>
                      </a:cubicBezTo>
                      <a:cubicBezTo>
                        <a:pt x="275191" y="59374"/>
                        <a:pt x="242658" y="73201"/>
                        <a:pt x="209310" y="82961"/>
                      </a:cubicBezTo>
                      <a:cubicBezTo>
                        <a:pt x="140176" y="103294"/>
                        <a:pt x="76736" y="112241"/>
                        <a:pt x="5162" y="113868"/>
                      </a:cubicBezTo>
                      <a:cubicBezTo>
                        <a:pt x="-5412" y="114681"/>
                        <a:pt x="3535" y="554699"/>
                        <a:pt x="3535" y="584793"/>
                      </a:cubicBezTo>
                      <a:cubicBezTo>
                        <a:pt x="4348" y="774302"/>
                        <a:pt x="167" y="1004588"/>
                        <a:pt x="167" y="1194097"/>
                      </a:cubicBezTo>
                      <a:cubicBezTo>
                        <a:pt x="80184" y="1357542"/>
                        <a:pt x="157373" y="1532491"/>
                        <a:pt x="240217" y="1684432"/>
                      </a:cubicBezTo>
                      <a:cubicBezTo>
                        <a:pt x="323062" y="1836373"/>
                        <a:pt x="378486" y="1993502"/>
                        <a:pt x="497234" y="2105743"/>
                      </a:cubicBezTo>
                      <a:cubicBezTo>
                        <a:pt x="682676" y="2281425"/>
                        <a:pt x="893331" y="1686872"/>
                        <a:pt x="925052" y="1593338"/>
                      </a:cubicBezTo>
                      <a:cubicBezTo>
                        <a:pt x="945385" y="1533150"/>
                        <a:pt x="964092" y="1472150"/>
                        <a:pt x="982799" y="1411149"/>
                      </a:cubicBezTo>
                      <a:cubicBezTo>
                        <a:pt x="999066" y="1359908"/>
                        <a:pt x="1023466" y="1315174"/>
                        <a:pt x="1021026" y="1260681"/>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5" name="Freeform: Shape 78">
                  <a:extLst>
                    <a:ext uri="{FF2B5EF4-FFF2-40B4-BE49-F238E27FC236}">
                      <a16:creationId xmlns:a16="http://schemas.microsoft.com/office/drawing/2014/main" id="{7EB3918B-AC82-4FC7-8473-FB6FD19440A8}"/>
                    </a:ext>
                  </a:extLst>
                </p:cNvPr>
                <p:cNvSpPr/>
                <p:nvPr/>
              </p:nvSpPr>
              <p:spPr>
                <a:xfrm flipH="1">
                  <a:off x="7198653"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6" name="Freeform: Shape 79">
                  <a:extLst>
                    <a:ext uri="{FF2B5EF4-FFF2-40B4-BE49-F238E27FC236}">
                      <a16:creationId xmlns:a16="http://schemas.microsoft.com/office/drawing/2014/main" id="{75AF2A57-6007-4FB4-B8D2-990A879463FE}"/>
                    </a:ext>
                  </a:extLst>
                </p:cNvPr>
                <p:cNvSpPr/>
                <p:nvPr/>
              </p:nvSpPr>
              <p:spPr>
                <a:xfrm flipH="1">
                  <a:off x="8314449"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7" name="Freeform: Shape 80">
                  <a:extLst>
                    <a:ext uri="{FF2B5EF4-FFF2-40B4-BE49-F238E27FC236}">
                      <a16:creationId xmlns:a16="http://schemas.microsoft.com/office/drawing/2014/main" id="{7855F772-9972-4EF4-B113-652AEB9102A6}"/>
                    </a:ext>
                  </a:extLst>
                </p:cNvPr>
                <p:cNvSpPr/>
                <p:nvPr/>
              </p:nvSpPr>
              <p:spPr>
                <a:xfrm flipH="1">
                  <a:off x="8576303"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8" name="Freeform: Shape 81">
                  <a:extLst>
                    <a:ext uri="{FF2B5EF4-FFF2-40B4-BE49-F238E27FC236}">
                      <a16:creationId xmlns:a16="http://schemas.microsoft.com/office/drawing/2014/main" id="{D95AAC58-5534-461F-B3B5-AB4A8183B6FC}"/>
                    </a:ext>
                  </a:extLst>
                </p:cNvPr>
                <p:cNvSpPr/>
                <p:nvPr/>
              </p:nvSpPr>
              <p:spPr>
                <a:xfrm flipH="1">
                  <a:off x="6845379" y="3735173"/>
                  <a:ext cx="1094996" cy="1442988"/>
                </a:xfrm>
                <a:custGeom>
                  <a:avLst/>
                  <a:gdLst>
                    <a:gd name="connsiteX0" fmla="*/ 1739042 w 1740805"/>
                    <a:gd name="connsiteY0" fmla="*/ 380645 h 2294034"/>
                    <a:gd name="connsiteX1" fmla="*/ 1378731 w 1740805"/>
                    <a:gd name="connsiteY1" fmla="*/ 318017 h 2294034"/>
                    <a:gd name="connsiteX2" fmla="*/ 1152387 w 1740805"/>
                    <a:gd name="connsiteY2" fmla="*/ 0 h 2294034"/>
                    <a:gd name="connsiteX3" fmla="*/ 606402 w 1740805"/>
                    <a:gd name="connsiteY3" fmla="*/ 210965 h 2294034"/>
                    <a:gd name="connsiteX4" fmla="*/ -1 w 1740805"/>
                    <a:gd name="connsiteY4" fmla="*/ 177675 h 2294034"/>
                    <a:gd name="connsiteX5" fmla="*/ 76570 w 1740805"/>
                    <a:gd name="connsiteY5" fmla="*/ 596180 h 2294034"/>
                    <a:gd name="connsiteX6" fmla="*/ 344973 w 1740805"/>
                    <a:gd name="connsiteY6" fmla="*/ 1803180 h 2294034"/>
                    <a:gd name="connsiteX7" fmla="*/ 858554 w 1740805"/>
                    <a:gd name="connsiteY7" fmla="*/ 2293150 h 2294034"/>
                    <a:gd name="connsiteX8" fmla="*/ 1207930 w 1740805"/>
                    <a:gd name="connsiteY8" fmla="*/ 1991876 h 2294034"/>
                    <a:gd name="connsiteX9" fmla="*/ 1617854 w 1740805"/>
                    <a:gd name="connsiteY9" fmla="*/ 1029692 h 2294034"/>
                    <a:gd name="connsiteX10" fmla="*/ 1739042 w 1740805"/>
                    <a:gd name="connsiteY10" fmla="*/ 380645 h 2294034"/>
                    <a:gd name="connsiteX11" fmla="*/ 1739042 w 1740805"/>
                    <a:gd name="connsiteY11" fmla="*/ 380645 h 2228927"/>
                    <a:gd name="connsiteX12" fmla="*/ 1739044 w 1740807"/>
                    <a:gd name="connsiteY12" fmla="*/ 380645 h 2228927"/>
                    <a:gd name="connsiteX13" fmla="*/ 1739027 w 1740790"/>
                    <a:gd name="connsiteY13" fmla="*/ 385384 h 2233666"/>
                    <a:gd name="connsiteX14" fmla="*/ 1739027 w 1740790"/>
                    <a:gd name="connsiteY14" fmla="*/ 385384 h 2231560"/>
                    <a:gd name="connsiteX15" fmla="*/ 1739027 w 1740790"/>
                    <a:gd name="connsiteY15" fmla="*/ 385384 h 223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0805" h="2294034">
                      <a:moveTo>
                        <a:pt x="1739042" y="380645"/>
                      </a:moveTo>
                      <a:cubicBezTo>
                        <a:pt x="1622734" y="385525"/>
                        <a:pt x="1476507" y="381458"/>
                        <a:pt x="1378731" y="318017"/>
                      </a:cubicBezTo>
                      <a:cubicBezTo>
                        <a:pt x="1280955" y="254576"/>
                        <a:pt x="1241144" y="132739"/>
                        <a:pt x="1152387" y="0"/>
                      </a:cubicBezTo>
                      <a:cubicBezTo>
                        <a:pt x="993692" y="87064"/>
                        <a:pt x="798467" y="181353"/>
                        <a:pt x="606402" y="210965"/>
                      </a:cubicBezTo>
                      <a:cubicBezTo>
                        <a:pt x="414337" y="240577"/>
                        <a:pt x="298116" y="213385"/>
                        <a:pt x="-1" y="177675"/>
                      </a:cubicBezTo>
                      <a:cubicBezTo>
                        <a:pt x="1612" y="296828"/>
                        <a:pt x="19074" y="325263"/>
                        <a:pt x="76570" y="596180"/>
                      </a:cubicBezTo>
                      <a:cubicBezTo>
                        <a:pt x="134066" y="867098"/>
                        <a:pt x="214642" y="1520352"/>
                        <a:pt x="344973" y="1803180"/>
                      </a:cubicBezTo>
                      <a:cubicBezTo>
                        <a:pt x="475304" y="2086008"/>
                        <a:pt x="578019" y="2309929"/>
                        <a:pt x="858554" y="2293150"/>
                      </a:cubicBezTo>
                      <a:cubicBezTo>
                        <a:pt x="982850" y="2285716"/>
                        <a:pt x="1081380" y="2202452"/>
                        <a:pt x="1207930" y="1991876"/>
                      </a:cubicBezTo>
                      <a:cubicBezTo>
                        <a:pt x="1334480" y="1781300"/>
                        <a:pt x="1529335" y="1298230"/>
                        <a:pt x="1617854" y="1029692"/>
                      </a:cubicBezTo>
                      <a:cubicBezTo>
                        <a:pt x="1673975" y="819850"/>
                        <a:pt x="1753682" y="599434"/>
                        <a:pt x="1739042" y="380645"/>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9" name="Freeform: Shape 82">
                  <a:extLst>
                    <a:ext uri="{FF2B5EF4-FFF2-40B4-BE49-F238E27FC236}">
                      <a16:creationId xmlns:a16="http://schemas.microsoft.com/office/drawing/2014/main" id="{3C56A29B-AAC2-42A6-87E4-A75888B2CB83}"/>
                    </a:ext>
                  </a:extLst>
                </p:cNvPr>
                <p:cNvSpPr/>
                <p:nvPr/>
              </p:nvSpPr>
              <p:spPr>
                <a:xfrm>
                  <a:off x="2710282" y="3439983"/>
                  <a:ext cx="935096" cy="1860132"/>
                </a:xfrm>
                <a:custGeom>
                  <a:avLst/>
                  <a:gdLst>
                    <a:gd name="connsiteX0" fmla="*/ 1486597 w 1486597"/>
                    <a:gd name="connsiteY0" fmla="*/ 1237401 h 2957202"/>
                    <a:gd name="connsiteX1" fmla="*/ 1346894 w 1486597"/>
                    <a:gd name="connsiteY1" fmla="*/ 657296 h 2957202"/>
                    <a:gd name="connsiteX2" fmla="*/ 816826 w 1486597"/>
                    <a:gd name="connsiteY2" fmla="*/ 357985 h 2957202"/>
                    <a:gd name="connsiteX3" fmla="*/ 740954 w 1486597"/>
                    <a:gd name="connsiteY3" fmla="*/ 0 h 2957202"/>
                    <a:gd name="connsiteX4" fmla="*/ 393340 w 1486597"/>
                    <a:gd name="connsiteY4" fmla="*/ 301373 h 2957202"/>
                    <a:gd name="connsiteX5" fmla="*/ 0 w 1486597"/>
                    <a:gd name="connsiteY5" fmla="*/ 485680 h 2957202"/>
                    <a:gd name="connsiteX6" fmla="*/ 30093 w 1486597"/>
                    <a:gd name="connsiteY6" fmla="*/ 800444 h 2957202"/>
                    <a:gd name="connsiteX7" fmla="*/ 100040 w 1486597"/>
                    <a:gd name="connsiteY7" fmla="*/ 1599146 h 2957202"/>
                    <a:gd name="connsiteX8" fmla="*/ 152907 w 1486597"/>
                    <a:gd name="connsiteY8" fmla="*/ 2053804 h 2957202"/>
                    <a:gd name="connsiteX9" fmla="*/ 270029 w 1486597"/>
                    <a:gd name="connsiteY9" fmla="*/ 2550756 h 2957202"/>
                    <a:gd name="connsiteX10" fmla="*/ 400977 w 1486597"/>
                    <a:gd name="connsiteY10" fmla="*/ 2796386 h 2957202"/>
                    <a:gd name="connsiteX11" fmla="*/ 784061 w 1486597"/>
                    <a:gd name="connsiteY11" fmla="*/ 2927334 h 2957202"/>
                    <a:gd name="connsiteX12" fmla="*/ 988210 w 1486597"/>
                    <a:gd name="connsiteY12" fmla="*/ 2702852 h 2957202"/>
                    <a:gd name="connsiteX13" fmla="*/ 1183412 w 1486597"/>
                    <a:gd name="connsiteY13" fmla="*/ 2242500 h 2957202"/>
                    <a:gd name="connsiteX14" fmla="*/ 1371294 w 1486597"/>
                    <a:gd name="connsiteY14" fmla="*/ 1720334 h 2957202"/>
                    <a:gd name="connsiteX15" fmla="*/ 1449375 w 1486597"/>
                    <a:gd name="connsiteY15" fmla="*/ 1464944 h 2957202"/>
                    <a:gd name="connsiteX16" fmla="*/ 1486597 w 1486597"/>
                    <a:gd name="connsiteY16" fmla="*/ 1237401 h 2957202"/>
                    <a:gd name="connsiteX17" fmla="*/ 1517381 w 1517380"/>
                    <a:gd name="connsiteY17" fmla="*/ 1202120 h 2952207"/>
                    <a:gd name="connsiteX18" fmla="*/ 1517381 w 1517385"/>
                    <a:gd name="connsiteY18" fmla="*/ 1202120 h 2952207"/>
                    <a:gd name="connsiteX19" fmla="*/ 1514128 w 1512816"/>
                    <a:gd name="connsiteY19" fmla="*/ 1125666 h 294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6597" h="2957202">
                      <a:moveTo>
                        <a:pt x="1486597" y="1237401"/>
                      </a:moveTo>
                      <a:cubicBezTo>
                        <a:pt x="1439231" y="1102793"/>
                        <a:pt x="1420193" y="897573"/>
                        <a:pt x="1346894" y="657296"/>
                      </a:cubicBezTo>
                      <a:cubicBezTo>
                        <a:pt x="1144164" y="584968"/>
                        <a:pt x="917681" y="560507"/>
                        <a:pt x="816826" y="357985"/>
                      </a:cubicBezTo>
                      <a:cubicBezTo>
                        <a:pt x="760706" y="244117"/>
                        <a:pt x="768261" y="185432"/>
                        <a:pt x="740954" y="0"/>
                      </a:cubicBezTo>
                      <a:cubicBezTo>
                        <a:pt x="684960" y="75980"/>
                        <a:pt x="516832" y="220426"/>
                        <a:pt x="393340" y="301373"/>
                      </a:cubicBezTo>
                      <a:cubicBezTo>
                        <a:pt x="269848" y="382320"/>
                        <a:pt x="105993" y="448129"/>
                        <a:pt x="0" y="485680"/>
                      </a:cubicBezTo>
                      <a:cubicBezTo>
                        <a:pt x="9395" y="593836"/>
                        <a:pt x="27653" y="774417"/>
                        <a:pt x="30093" y="800444"/>
                      </a:cubicBezTo>
                      <a:cubicBezTo>
                        <a:pt x="52866" y="1067220"/>
                        <a:pt x="76453" y="1333183"/>
                        <a:pt x="100040" y="1599146"/>
                      </a:cubicBezTo>
                      <a:cubicBezTo>
                        <a:pt x="113054" y="1749614"/>
                        <a:pt x="121187" y="1904962"/>
                        <a:pt x="152907" y="2053804"/>
                      </a:cubicBezTo>
                      <a:cubicBezTo>
                        <a:pt x="187881" y="2221353"/>
                        <a:pt x="207401" y="2390528"/>
                        <a:pt x="270029" y="2550756"/>
                      </a:cubicBezTo>
                      <a:cubicBezTo>
                        <a:pt x="303376" y="2636971"/>
                        <a:pt x="349736" y="2719932"/>
                        <a:pt x="400977" y="2796386"/>
                      </a:cubicBezTo>
                      <a:cubicBezTo>
                        <a:pt x="485564" y="2921640"/>
                        <a:pt x="636846" y="3004601"/>
                        <a:pt x="784061" y="2927334"/>
                      </a:cubicBezTo>
                      <a:cubicBezTo>
                        <a:pt x="879222" y="2876906"/>
                        <a:pt x="938596" y="2795572"/>
                        <a:pt x="988210" y="2702852"/>
                      </a:cubicBezTo>
                      <a:cubicBezTo>
                        <a:pt x="1067104" y="2555636"/>
                        <a:pt x="1132985" y="2401101"/>
                        <a:pt x="1183412" y="2242500"/>
                      </a:cubicBezTo>
                      <a:cubicBezTo>
                        <a:pt x="1239533" y="2066005"/>
                        <a:pt x="1308667" y="1894389"/>
                        <a:pt x="1371294" y="1720334"/>
                      </a:cubicBezTo>
                      <a:cubicBezTo>
                        <a:pt x="1401388" y="1636560"/>
                        <a:pt x="1426601" y="1550345"/>
                        <a:pt x="1449375" y="1464944"/>
                      </a:cubicBezTo>
                      <a:cubicBezTo>
                        <a:pt x="1472149" y="1380357"/>
                        <a:pt x="1471144" y="1323615"/>
                        <a:pt x="1486597" y="1237401"/>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10" name="Freeform: Shape 83">
                  <a:extLst>
                    <a:ext uri="{FF2B5EF4-FFF2-40B4-BE49-F238E27FC236}">
                      <a16:creationId xmlns:a16="http://schemas.microsoft.com/office/drawing/2014/main" id="{21FFC02C-6246-476F-955C-0C301D35C216}"/>
                    </a:ext>
                  </a:extLst>
                </p:cNvPr>
                <p:cNvSpPr/>
                <p:nvPr/>
              </p:nvSpPr>
              <p:spPr>
                <a:xfrm>
                  <a:off x="2104451" y="2237782"/>
                  <a:ext cx="228572" cy="1340906"/>
                </a:xfrm>
                <a:custGeom>
                  <a:avLst/>
                  <a:gdLst>
                    <a:gd name="connsiteX0" fmla="*/ 294243 w 363378"/>
                    <a:gd name="connsiteY0" fmla="*/ 403418 h 2131745"/>
                    <a:gd name="connsiteX1" fmla="*/ 250322 w 363378"/>
                    <a:gd name="connsiteY1" fmla="*/ 890610 h 2131745"/>
                    <a:gd name="connsiteX2" fmla="*/ 278789 w 363378"/>
                    <a:gd name="connsiteY2" fmla="*/ 1613671 h 2131745"/>
                    <a:gd name="connsiteX3" fmla="*/ 363377 w 363378"/>
                    <a:gd name="connsiteY3" fmla="*/ 2018716 h 2131745"/>
                    <a:gd name="connsiteX4" fmla="*/ 213722 w 363378"/>
                    <a:gd name="connsiteY4" fmla="*/ 2124450 h 2131745"/>
                    <a:gd name="connsiteX5" fmla="*/ 2253 w 363378"/>
                    <a:gd name="connsiteY5" fmla="*/ 2116321 h 2131745"/>
                    <a:gd name="connsiteX6" fmla="*/ 2253 w 363378"/>
                    <a:gd name="connsiteY6" fmla="*/ 815782 h 2131745"/>
                    <a:gd name="connsiteX7" fmla="*/ 2253 w 363378"/>
                    <a:gd name="connsiteY7" fmla="*/ 402604 h 2131745"/>
                    <a:gd name="connsiteX8" fmla="*/ 2253 w 363378"/>
                    <a:gd name="connsiteY8" fmla="*/ 192762 h 2131745"/>
                    <a:gd name="connsiteX9" fmla="*/ 8760 w 363378"/>
                    <a:gd name="connsiteY9" fmla="*/ 0 h 2131745"/>
                    <a:gd name="connsiteX10" fmla="*/ 164921 w 363378"/>
                    <a:gd name="connsiteY10" fmla="*/ 209029 h 2131745"/>
                    <a:gd name="connsiteX11" fmla="*/ 294243 w 363378"/>
                    <a:gd name="connsiteY11" fmla="*/ 403418 h 2131745"/>
                    <a:gd name="connsiteX12" fmla="*/ 294243 w 377541"/>
                    <a:gd name="connsiteY12" fmla="*/ 403418 h 2153220"/>
                    <a:gd name="connsiteX13" fmla="*/ 294243 w 370920"/>
                    <a:gd name="connsiteY13" fmla="*/ 403418 h 2153220"/>
                    <a:gd name="connsiteX14" fmla="*/ 294243 w 357870"/>
                    <a:gd name="connsiteY14" fmla="*/ 403418 h 214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78" h="2131745">
                      <a:moveTo>
                        <a:pt x="294243" y="403418"/>
                      </a:moveTo>
                      <a:cubicBezTo>
                        <a:pt x="287736" y="566086"/>
                        <a:pt x="258456" y="727128"/>
                        <a:pt x="250322" y="890610"/>
                      </a:cubicBezTo>
                      <a:cubicBezTo>
                        <a:pt x="238936" y="1131359"/>
                        <a:pt x="243816" y="1375362"/>
                        <a:pt x="278789" y="1613671"/>
                      </a:cubicBezTo>
                      <a:cubicBezTo>
                        <a:pt x="297631" y="1801688"/>
                        <a:pt x="344248" y="1933586"/>
                        <a:pt x="363377" y="2018716"/>
                      </a:cubicBezTo>
                      <a:cubicBezTo>
                        <a:pt x="335723" y="2076463"/>
                        <a:pt x="273909" y="2108183"/>
                        <a:pt x="213722" y="2124450"/>
                      </a:cubicBezTo>
                      <a:cubicBezTo>
                        <a:pt x="153535" y="2140717"/>
                        <a:pt x="2253" y="2126082"/>
                        <a:pt x="2253" y="2116321"/>
                      </a:cubicBezTo>
                      <a:lnTo>
                        <a:pt x="2253" y="815782"/>
                      </a:lnTo>
                      <a:lnTo>
                        <a:pt x="2253" y="402604"/>
                      </a:lnTo>
                      <a:lnTo>
                        <a:pt x="2253" y="192762"/>
                      </a:lnTo>
                      <a:cubicBezTo>
                        <a:pt x="2253" y="128508"/>
                        <a:pt x="-5880" y="62627"/>
                        <a:pt x="8760" y="0"/>
                      </a:cubicBezTo>
                      <a:cubicBezTo>
                        <a:pt x="65694" y="65881"/>
                        <a:pt x="118561" y="135828"/>
                        <a:pt x="164921" y="209029"/>
                      </a:cubicBezTo>
                      <a:cubicBezTo>
                        <a:pt x="212502" y="276265"/>
                        <a:pt x="240047" y="304808"/>
                        <a:pt x="294243" y="403418"/>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11" name="Freeform: Shape 84">
                  <a:extLst>
                    <a:ext uri="{FF2B5EF4-FFF2-40B4-BE49-F238E27FC236}">
                      <a16:creationId xmlns:a16="http://schemas.microsoft.com/office/drawing/2014/main" id="{6F264C36-BB6A-4F3A-9FF2-C5A4F5AA5C13}"/>
                    </a:ext>
                  </a:extLst>
                </p:cNvPr>
                <p:cNvSpPr/>
                <p:nvPr/>
              </p:nvSpPr>
              <p:spPr>
                <a:xfrm>
                  <a:off x="2108589" y="3458106"/>
                  <a:ext cx="642350" cy="1344847"/>
                </a:xfrm>
                <a:custGeom>
                  <a:avLst/>
                  <a:gdLst>
                    <a:gd name="connsiteX0" fmla="*/ 1021026 w 1021195"/>
                    <a:gd name="connsiteY0" fmla="*/ 1260681 h 2138011"/>
                    <a:gd name="connsiteX1" fmla="*/ 943759 w 1021195"/>
                    <a:gd name="connsiteY1" fmla="*/ 482312 h 2138011"/>
                    <a:gd name="connsiteX2" fmla="*/ 921798 w 1021195"/>
                    <a:gd name="connsiteY2" fmla="*/ 463605 h 2138011"/>
                    <a:gd name="connsiteX3" fmla="*/ 502927 w 1021195"/>
                    <a:gd name="connsiteY3" fmla="*/ 247256 h 2138011"/>
                    <a:gd name="connsiteX4" fmla="*/ 385806 w 1021195"/>
                    <a:gd name="connsiteY4" fmla="*/ 0 h 2138011"/>
                    <a:gd name="connsiteX5" fmla="*/ 306912 w 1021195"/>
                    <a:gd name="connsiteY5" fmla="*/ 45547 h 2138011"/>
                    <a:gd name="connsiteX6" fmla="*/ 209310 w 1021195"/>
                    <a:gd name="connsiteY6" fmla="*/ 82961 h 2138011"/>
                    <a:gd name="connsiteX7" fmla="*/ 5162 w 1021195"/>
                    <a:gd name="connsiteY7" fmla="*/ 113868 h 2138011"/>
                    <a:gd name="connsiteX8" fmla="*/ 3535 w 1021195"/>
                    <a:gd name="connsiteY8" fmla="*/ 584793 h 2138011"/>
                    <a:gd name="connsiteX9" fmla="*/ 167 w 1021195"/>
                    <a:gd name="connsiteY9" fmla="*/ 1194097 h 2138011"/>
                    <a:gd name="connsiteX10" fmla="*/ 240217 w 1021195"/>
                    <a:gd name="connsiteY10" fmla="*/ 1684432 h 2138011"/>
                    <a:gd name="connsiteX11" fmla="*/ 497234 w 1021195"/>
                    <a:gd name="connsiteY11" fmla="*/ 2105743 h 2138011"/>
                    <a:gd name="connsiteX12" fmla="*/ 925052 w 1021195"/>
                    <a:gd name="connsiteY12" fmla="*/ 1593338 h 2138011"/>
                    <a:gd name="connsiteX13" fmla="*/ 982799 w 1021195"/>
                    <a:gd name="connsiteY13" fmla="*/ 1411149 h 2138011"/>
                    <a:gd name="connsiteX14" fmla="*/ 1021026 w 1021195"/>
                    <a:gd name="connsiteY14" fmla="*/ 1260681 h 2138011"/>
                    <a:gd name="connsiteX15" fmla="*/ 1021026 w 1021195"/>
                    <a:gd name="connsiteY15" fmla="*/ 1260681 h 2138011"/>
                    <a:gd name="connsiteX16" fmla="*/ 1021026 w 1016677"/>
                    <a:gd name="connsiteY16" fmla="*/ 1260681 h 21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94" h="2138011">
                      <a:moveTo>
                        <a:pt x="1021026" y="1260681"/>
                      </a:moveTo>
                      <a:cubicBezTo>
                        <a:pt x="1006386" y="1000411"/>
                        <a:pt x="969785" y="741768"/>
                        <a:pt x="943759" y="482312"/>
                      </a:cubicBezTo>
                      <a:cubicBezTo>
                        <a:pt x="942132" y="466858"/>
                        <a:pt x="936438" y="461978"/>
                        <a:pt x="921798" y="463605"/>
                      </a:cubicBezTo>
                      <a:cubicBezTo>
                        <a:pt x="732290" y="488005"/>
                        <a:pt x="596461" y="409111"/>
                        <a:pt x="502927" y="247256"/>
                      </a:cubicBezTo>
                      <a:cubicBezTo>
                        <a:pt x="456567" y="168362"/>
                        <a:pt x="432980" y="78081"/>
                        <a:pt x="385806" y="0"/>
                      </a:cubicBezTo>
                      <a:cubicBezTo>
                        <a:pt x="375232" y="23587"/>
                        <a:pt x="328872" y="35787"/>
                        <a:pt x="306912" y="45547"/>
                      </a:cubicBezTo>
                      <a:cubicBezTo>
                        <a:pt x="275191" y="59374"/>
                        <a:pt x="242658" y="73201"/>
                        <a:pt x="209310" y="82961"/>
                      </a:cubicBezTo>
                      <a:cubicBezTo>
                        <a:pt x="140176" y="103294"/>
                        <a:pt x="76736" y="112241"/>
                        <a:pt x="5162" y="113868"/>
                      </a:cubicBezTo>
                      <a:cubicBezTo>
                        <a:pt x="-5412" y="114681"/>
                        <a:pt x="3535" y="554699"/>
                        <a:pt x="3535" y="584793"/>
                      </a:cubicBezTo>
                      <a:cubicBezTo>
                        <a:pt x="4348" y="774302"/>
                        <a:pt x="167" y="1004588"/>
                        <a:pt x="167" y="1194097"/>
                      </a:cubicBezTo>
                      <a:cubicBezTo>
                        <a:pt x="80184" y="1357542"/>
                        <a:pt x="157373" y="1532491"/>
                        <a:pt x="240217" y="1684432"/>
                      </a:cubicBezTo>
                      <a:cubicBezTo>
                        <a:pt x="323062" y="1836373"/>
                        <a:pt x="378486" y="1993502"/>
                        <a:pt x="497234" y="2105743"/>
                      </a:cubicBezTo>
                      <a:cubicBezTo>
                        <a:pt x="682676" y="2281425"/>
                        <a:pt x="893331" y="1686872"/>
                        <a:pt x="925052" y="1593338"/>
                      </a:cubicBezTo>
                      <a:cubicBezTo>
                        <a:pt x="945385" y="1533150"/>
                        <a:pt x="964092" y="1472150"/>
                        <a:pt x="982799" y="1411149"/>
                      </a:cubicBezTo>
                      <a:cubicBezTo>
                        <a:pt x="999066" y="1359908"/>
                        <a:pt x="1023466" y="1315174"/>
                        <a:pt x="1021026" y="1260681"/>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12" name="Freeform: Shape 85">
                  <a:extLst>
                    <a:ext uri="{FF2B5EF4-FFF2-40B4-BE49-F238E27FC236}">
                      <a16:creationId xmlns:a16="http://schemas.microsoft.com/office/drawing/2014/main" id="{359B52A9-A9EC-4870-8135-DAFCABC5505F}"/>
                    </a:ext>
                  </a:extLst>
                </p:cNvPr>
                <p:cNvSpPr/>
                <p:nvPr/>
              </p:nvSpPr>
              <p:spPr>
                <a:xfrm>
                  <a:off x="3153259" y="2086837"/>
                  <a:ext cx="1145999" cy="1795739"/>
                </a:xfrm>
                <a:custGeom>
                  <a:avLst/>
                  <a:gdLst>
                    <a:gd name="connsiteX0" fmla="*/ 1820419 w 1821886"/>
                    <a:gd name="connsiteY0" fmla="*/ 1327383 h 2854831"/>
                    <a:gd name="connsiteX1" fmla="*/ 1554456 w 1821886"/>
                    <a:gd name="connsiteY1" fmla="*/ 802777 h 2854831"/>
                    <a:gd name="connsiteX2" fmla="*/ 1358441 w 1821886"/>
                    <a:gd name="connsiteY2" fmla="*/ 496147 h 2854831"/>
                    <a:gd name="connsiteX3" fmla="*/ 1023343 w 1821886"/>
                    <a:gd name="connsiteY3" fmla="*/ 104929 h 2854831"/>
                    <a:gd name="connsiteX4" fmla="*/ 845222 w 1821886"/>
                    <a:gd name="connsiteY4" fmla="*/ 13835 h 2854831"/>
                    <a:gd name="connsiteX5" fmla="*/ 604472 w 1821886"/>
                    <a:gd name="connsiteY5" fmla="*/ 59382 h 2854831"/>
                    <a:gd name="connsiteX6" fmla="*/ 163641 w 1821886"/>
                    <a:gd name="connsiteY6" fmla="*/ 702736 h 2854831"/>
                    <a:gd name="connsiteX7" fmla="*/ 1786 w 1821886"/>
                    <a:gd name="connsiteY7" fmla="*/ 1904856 h 2854831"/>
                    <a:gd name="connsiteX8" fmla="*/ 17239 w 1821886"/>
                    <a:gd name="connsiteY8" fmla="*/ 2261100 h 2854831"/>
                    <a:gd name="connsiteX9" fmla="*/ 111587 w 1821886"/>
                    <a:gd name="connsiteY9" fmla="*/ 2553903 h 2854831"/>
                    <a:gd name="connsiteX10" fmla="*/ 419843 w 1821886"/>
                    <a:gd name="connsiteY10" fmla="*/ 2747478 h 2854831"/>
                    <a:gd name="connsiteX11" fmla="*/ 987556 w 1821886"/>
                    <a:gd name="connsiteY11" fmla="*/ 2858906 h 2854831"/>
                    <a:gd name="connsiteX12" fmla="*/ 1602443 w 1821886"/>
                    <a:gd name="connsiteY12" fmla="*/ 2752359 h 2854831"/>
                    <a:gd name="connsiteX13" fmla="*/ 1776498 w 1821886"/>
                    <a:gd name="connsiteY13" fmla="*/ 2592130 h 2854831"/>
                    <a:gd name="connsiteX14" fmla="*/ 1778938 w 1821886"/>
                    <a:gd name="connsiteY14" fmla="*/ 2430275 h 2854831"/>
                    <a:gd name="connsiteX15" fmla="*/ 1791952 w 1821886"/>
                    <a:gd name="connsiteY15" fmla="*/ 2003270 h 2854831"/>
                    <a:gd name="connsiteX16" fmla="*/ 1809032 w 1821886"/>
                    <a:gd name="connsiteY16" fmla="*/ 1642146 h 2854831"/>
                    <a:gd name="connsiteX17" fmla="*/ 1819606 w 1821886"/>
                    <a:gd name="connsiteY17" fmla="*/ 1461584 h 2854831"/>
                    <a:gd name="connsiteX18" fmla="*/ 1820419 w 1821886"/>
                    <a:gd name="connsiteY18" fmla="*/ 1327383 h 2854831"/>
                    <a:gd name="connsiteX19" fmla="*/ 1820419 w 1821886"/>
                    <a:gd name="connsiteY19" fmla="*/ 1327383 h 28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886" h="2854831">
                      <a:moveTo>
                        <a:pt x="1820419" y="1327383"/>
                      </a:moveTo>
                      <a:cubicBezTo>
                        <a:pt x="1726071" y="1154954"/>
                        <a:pt x="1650430" y="973579"/>
                        <a:pt x="1554456" y="802777"/>
                      </a:cubicBezTo>
                      <a:cubicBezTo>
                        <a:pt x="1495082" y="697042"/>
                        <a:pt x="1433268" y="591308"/>
                        <a:pt x="1358441" y="496147"/>
                      </a:cubicBezTo>
                      <a:cubicBezTo>
                        <a:pt x="1254333" y="364385"/>
                        <a:pt x="1157545" y="207410"/>
                        <a:pt x="1023343" y="104929"/>
                      </a:cubicBezTo>
                      <a:cubicBezTo>
                        <a:pt x="972916" y="65889"/>
                        <a:pt x="904595" y="35795"/>
                        <a:pt x="845222" y="13835"/>
                      </a:cubicBezTo>
                      <a:cubicBezTo>
                        <a:pt x="758194" y="-17885"/>
                        <a:pt x="678486" y="8142"/>
                        <a:pt x="604472" y="59382"/>
                      </a:cubicBezTo>
                      <a:cubicBezTo>
                        <a:pt x="392190" y="207410"/>
                        <a:pt x="257175" y="467680"/>
                        <a:pt x="163641" y="702736"/>
                      </a:cubicBezTo>
                      <a:cubicBezTo>
                        <a:pt x="13172" y="1082567"/>
                        <a:pt x="-7161" y="1500625"/>
                        <a:pt x="1786" y="1904856"/>
                      </a:cubicBezTo>
                      <a:cubicBezTo>
                        <a:pt x="4226" y="2023604"/>
                        <a:pt x="9106" y="2142352"/>
                        <a:pt x="17239" y="2261100"/>
                      </a:cubicBezTo>
                      <a:cubicBezTo>
                        <a:pt x="24559" y="2363581"/>
                        <a:pt x="46519" y="2470942"/>
                        <a:pt x="111587" y="2553903"/>
                      </a:cubicBezTo>
                      <a:cubicBezTo>
                        <a:pt x="186414" y="2649877"/>
                        <a:pt x="310042" y="2704371"/>
                        <a:pt x="419843" y="2747478"/>
                      </a:cubicBezTo>
                      <a:cubicBezTo>
                        <a:pt x="595525" y="2815799"/>
                        <a:pt x="798048" y="2846706"/>
                        <a:pt x="987556" y="2858906"/>
                      </a:cubicBezTo>
                      <a:cubicBezTo>
                        <a:pt x="1190892" y="2871920"/>
                        <a:pt x="1418628" y="2850773"/>
                        <a:pt x="1602443" y="2752359"/>
                      </a:cubicBezTo>
                      <a:cubicBezTo>
                        <a:pt x="1667511" y="2717385"/>
                        <a:pt x="1757791" y="2671024"/>
                        <a:pt x="1776498" y="2592130"/>
                      </a:cubicBezTo>
                      <a:cubicBezTo>
                        <a:pt x="1787885" y="2542516"/>
                        <a:pt x="1778938" y="2481515"/>
                        <a:pt x="1778938" y="2430275"/>
                      </a:cubicBezTo>
                      <a:cubicBezTo>
                        <a:pt x="1779752" y="2287127"/>
                        <a:pt x="1788699" y="2145605"/>
                        <a:pt x="1791952" y="2003270"/>
                      </a:cubicBezTo>
                      <a:cubicBezTo>
                        <a:pt x="1794392" y="1882896"/>
                        <a:pt x="1801712" y="1762521"/>
                        <a:pt x="1809032" y="1642146"/>
                      </a:cubicBezTo>
                      <a:cubicBezTo>
                        <a:pt x="1813099" y="1581959"/>
                        <a:pt x="1814725" y="1521772"/>
                        <a:pt x="1819606" y="1461584"/>
                      </a:cubicBezTo>
                      <a:cubicBezTo>
                        <a:pt x="1822859" y="1419290"/>
                        <a:pt x="1840752" y="1368050"/>
                        <a:pt x="1820419" y="1327383"/>
                      </a:cubicBezTo>
                      <a:cubicBezTo>
                        <a:pt x="1820419" y="1327383"/>
                        <a:pt x="1820419" y="1327383"/>
                        <a:pt x="1820419" y="1327383"/>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13" name="Freeform: Shape 86">
                  <a:extLst>
                    <a:ext uri="{FF2B5EF4-FFF2-40B4-BE49-F238E27FC236}">
                      <a16:creationId xmlns:a16="http://schemas.microsoft.com/office/drawing/2014/main" id="{434CA0FF-8CA2-42CE-B8A1-8F3293124D97}"/>
                    </a:ext>
                  </a:extLst>
                </p:cNvPr>
                <p:cNvSpPr/>
                <p:nvPr/>
              </p:nvSpPr>
              <p:spPr>
                <a:xfrm>
                  <a:off x="2247222" y="2055728"/>
                  <a:ext cx="936240" cy="1739463"/>
                </a:xfrm>
                <a:custGeom>
                  <a:avLst/>
                  <a:gdLst>
                    <a:gd name="connsiteX0" fmla="*/ 1491640 w 1488416"/>
                    <a:gd name="connsiteY0" fmla="*/ 1253669 h 2765363"/>
                    <a:gd name="connsiteX1" fmla="*/ 1449346 w 1488416"/>
                    <a:gd name="connsiteY1" fmla="*/ 1108081 h 2765363"/>
                    <a:gd name="connsiteX2" fmla="*/ 1323278 w 1488416"/>
                    <a:gd name="connsiteY2" fmla="*/ 807144 h 2765363"/>
                    <a:gd name="connsiteX3" fmla="*/ 865366 w 1488416"/>
                    <a:gd name="connsiteY3" fmla="*/ 193071 h 2765363"/>
                    <a:gd name="connsiteX4" fmla="*/ 458695 w 1488416"/>
                    <a:gd name="connsiteY4" fmla="*/ 2749 h 2765363"/>
                    <a:gd name="connsiteX5" fmla="*/ 174839 w 1488416"/>
                    <a:gd name="connsiteY5" fmla="*/ 292299 h 2765363"/>
                    <a:gd name="connsiteX6" fmla="*/ 22744 w 1488416"/>
                    <a:gd name="connsiteY6" fmla="*/ 991773 h 2765363"/>
                    <a:gd name="connsiteX7" fmla="*/ 1597 w 1488416"/>
                    <a:gd name="connsiteY7" fmla="*/ 1509059 h 2765363"/>
                    <a:gd name="connsiteX8" fmla="*/ 31691 w 1488416"/>
                    <a:gd name="connsiteY8" fmla="*/ 1844156 h 2765363"/>
                    <a:gd name="connsiteX9" fmla="*/ 141492 w 1488416"/>
                    <a:gd name="connsiteY9" fmla="*/ 2328094 h 2765363"/>
                    <a:gd name="connsiteX10" fmla="*/ 438362 w 1488416"/>
                    <a:gd name="connsiteY10" fmla="*/ 2742899 h 2765363"/>
                    <a:gd name="connsiteX11" fmla="*/ 653897 w 1488416"/>
                    <a:gd name="connsiteY11" fmla="*/ 2764046 h 2765363"/>
                    <a:gd name="connsiteX12" fmla="*/ 1215104 w 1488416"/>
                    <a:gd name="connsiteY12" fmla="*/ 2466363 h 2765363"/>
                    <a:gd name="connsiteX13" fmla="*/ 1435519 w 1488416"/>
                    <a:gd name="connsiteY13" fmla="*/ 2207720 h 2765363"/>
                    <a:gd name="connsiteX14" fmla="*/ 1455853 w 1488416"/>
                    <a:gd name="connsiteY14" fmla="*/ 1707514 h 2765363"/>
                    <a:gd name="connsiteX15" fmla="*/ 1491640 w 1488416"/>
                    <a:gd name="connsiteY15" fmla="*/ 1253669 h 2765363"/>
                    <a:gd name="connsiteX16" fmla="*/ 1491640 w 1488416"/>
                    <a:gd name="connsiteY16" fmla="*/ 1253669 h 27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8416" h="2765363">
                      <a:moveTo>
                        <a:pt x="1491640" y="1253669"/>
                      </a:moveTo>
                      <a:cubicBezTo>
                        <a:pt x="1489200" y="1204869"/>
                        <a:pt x="1465613" y="1155255"/>
                        <a:pt x="1449346" y="1108081"/>
                      </a:cubicBezTo>
                      <a:cubicBezTo>
                        <a:pt x="1414372" y="1003160"/>
                        <a:pt x="1379399" y="903119"/>
                        <a:pt x="1323278" y="807144"/>
                      </a:cubicBezTo>
                      <a:cubicBezTo>
                        <a:pt x="1193143" y="585915"/>
                        <a:pt x="1055688" y="367126"/>
                        <a:pt x="865366" y="193071"/>
                      </a:cubicBezTo>
                      <a:cubicBezTo>
                        <a:pt x="756379" y="94656"/>
                        <a:pt x="616484" y="-19212"/>
                        <a:pt x="458695" y="2749"/>
                      </a:cubicBezTo>
                      <a:cubicBezTo>
                        <a:pt x="314734" y="23082"/>
                        <a:pt x="226079" y="171111"/>
                        <a:pt x="174839" y="292299"/>
                      </a:cubicBezTo>
                      <a:cubicBezTo>
                        <a:pt x="80491" y="515154"/>
                        <a:pt x="41451" y="751837"/>
                        <a:pt x="22744" y="991773"/>
                      </a:cubicBezTo>
                      <a:cubicBezTo>
                        <a:pt x="9730" y="1164202"/>
                        <a:pt x="-4910" y="1335817"/>
                        <a:pt x="1597" y="1509059"/>
                      </a:cubicBezTo>
                      <a:cubicBezTo>
                        <a:pt x="5664" y="1620487"/>
                        <a:pt x="5664" y="1735168"/>
                        <a:pt x="31691" y="1844156"/>
                      </a:cubicBezTo>
                      <a:cubicBezTo>
                        <a:pt x="69918" y="2006011"/>
                        <a:pt x="92691" y="2168679"/>
                        <a:pt x="141492" y="2328094"/>
                      </a:cubicBezTo>
                      <a:cubicBezTo>
                        <a:pt x="187852" y="2480189"/>
                        <a:pt x="277320" y="2681898"/>
                        <a:pt x="438362" y="2742899"/>
                      </a:cubicBezTo>
                      <a:cubicBezTo>
                        <a:pt x="506682" y="2768926"/>
                        <a:pt x="577443" y="2777059"/>
                        <a:pt x="653897" y="2764046"/>
                      </a:cubicBezTo>
                      <a:cubicBezTo>
                        <a:pt x="860486" y="2728259"/>
                        <a:pt x="1053249" y="2592431"/>
                        <a:pt x="1215104" y="2466363"/>
                      </a:cubicBezTo>
                      <a:cubicBezTo>
                        <a:pt x="1289931" y="2407802"/>
                        <a:pt x="1435519" y="2315081"/>
                        <a:pt x="1435519" y="2207720"/>
                      </a:cubicBezTo>
                      <a:cubicBezTo>
                        <a:pt x="1435519" y="2040984"/>
                        <a:pt x="1442839" y="1873436"/>
                        <a:pt x="1455853" y="1707514"/>
                      </a:cubicBezTo>
                      <a:cubicBezTo>
                        <a:pt x="1465613" y="1558673"/>
                        <a:pt x="1497333" y="1404138"/>
                        <a:pt x="1491640" y="1253669"/>
                      </a:cubicBezTo>
                      <a:cubicBezTo>
                        <a:pt x="1491640" y="1253669"/>
                        <a:pt x="1491640" y="1253669"/>
                        <a:pt x="1491640" y="1253669"/>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14" name="Freeform: Shape 87">
                  <a:extLst>
                    <a:ext uri="{FF2B5EF4-FFF2-40B4-BE49-F238E27FC236}">
                      <a16:creationId xmlns:a16="http://schemas.microsoft.com/office/drawing/2014/main" id="{2266C0AD-EF71-469E-AFF7-A419DF96D369}"/>
                    </a:ext>
                  </a:extLst>
                </p:cNvPr>
                <p:cNvSpPr/>
                <p:nvPr/>
              </p:nvSpPr>
              <p:spPr>
                <a:xfrm>
                  <a:off x="2916492" y="3578688"/>
                  <a:ext cx="5116" cy="5116"/>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15" name="Freeform: Shape 88">
                  <a:extLst>
                    <a:ext uri="{FF2B5EF4-FFF2-40B4-BE49-F238E27FC236}">
                      <a16:creationId xmlns:a16="http://schemas.microsoft.com/office/drawing/2014/main" id="{4DF913AB-6E3C-4B22-BA53-A6256627716A}"/>
                    </a:ext>
                  </a:extLst>
                </p:cNvPr>
                <p:cNvSpPr/>
                <p:nvPr/>
              </p:nvSpPr>
              <p:spPr>
                <a:xfrm>
                  <a:off x="3557536" y="3735173"/>
                  <a:ext cx="1094996" cy="1442988"/>
                </a:xfrm>
                <a:custGeom>
                  <a:avLst/>
                  <a:gdLst>
                    <a:gd name="connsiteX0" fmla="*/ 1739042 w 1740805"/>
                    <a:gd name="connsiteY0" fmla="*/ 380645 h 2294034"/>
                    <a:gd name="connsiteX1" fmla="*/ 1378731 w 1740805"/>
                    <a:gd name="connsiteY1" fmla="*/ 318017 h 2294034"/>
                    <a:gd name="connsiteX2" fmla="*/ 1152387 w 1740805"/>
                    <a:gd name="connsiteY2" fmla="*/ 0 h 2294034"/>
                    <a:gd name="connsiteX3" fmla="*/ 606402 w 1740805"/>
                    <a:gd name="connsiteY3" fmla="*/ 210965 h 2294034"/>
                    <a:gd name="connsiteX4" fmla="*/ -1 w 1740805"/>
                    <a:gd name="connsiteY4" fmla="*/ 177675 h 2294034"/>
                    <a:gd name="connsiteX5" fmla="*/ 76570 w 1740805"/>
                    <a:gd name="connsiteY5" fmla="*/ 596180 h 2294034"/>
                    <a:gd name="connsiteX6" fmla="*/ 344973 w 1740805"/>
                    <a:gd name="connsiteY6" fmla="*/ 1803180 h 2294034"/>
                    <a:gd name="connsiteX7" fmla="*/ 858554 w 1740805"/>
                    <a:gd name="connsiteY7" fmla="*/ 2293150 h 2294034"/>
                    <a:gd name="connsiteX8" fmla="*/ 1207930 w 1740805"/>
                    <a:gd name="connsiteY8" fmla="*/ 1991876 h 2294034"/>
                    <a:gd name="connsiteX9" fmla="*/ 1617854 w 1740805"/>
                    <a:gd name="connsiteY9" fmla="*/ 1029692 h 2294034"/>
                    <a:gd name="connsiteX10" fmla="*/ 1739042 w 1740805"/>
                    <a:gd name="connsiteY10" fmla="*/ 380645 h 2294034"/>
                    <a:gd name="connsiteX11" fmla="*/ 1739042 w 1740805"/>
                    <a:gd name="connsiteY11" fmla="*/ 380645 h 2228927"/>
                    <a:gd name="connsiteX12" fmla="*/ 1739044 w 1740807"/>
                    <a:gd name="connsiteY12" fmla="*/ 380645 h 2228927"/>
                    <a:gd name="connsiteX13" fmla="*/ 1739027 w 1740790"/>
                    <a:gd name="connsiteY13" fmla="*/ 385384 h 2233666"/>
                    <a:gd name="connsiteX14" fmla="*/ 1739027 w 1740790"/>
                    <a:gd name="connsiteY14" fmla="*/ 385384 h 2231560"/>
                    <a:gd name="connsiteX15" fmla="*/ 1739027 w 1740790"/>
                    <a:gd name="connsiteY15" fmla="*/ 385384 h 223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0805" h="2294034">
                      <a:moveTo>
                        <a:pt x="1739042" y="380645"/>
                      </a:moveTo>
                      <a:cubicBezTo>
                        <a:pt x="1622734" y="385525"/>
                        <a:pt x="1476507" y="381458"/>
                        <a:pt x="1378731" y="318017"/>
                      </a:cubicBezTo>
                      <a:cubicBezTo>
                        <a:pt x="1280955" y="254576"/>
                        <a:pt x="1241144" y="132739"/>
                        <a:pt x="1152387" y="0"/>
                      </a:cubicBezTo>
                      <a:cubicBezTo>
                        <a:pt x="993692" y="87064"/>
                        <a:pt x="798467" y="181353"/>
                        <a:pt x="606402" y="210965"/>
                      </a:cubicBezTo>
                      <a:cubicBezTo>
                        <a:pt x="414337" y="240577"/>
                        <a:pt x="298116" y="213385"/>
                        <a:pt x="-1" y="177675"/>
                      </a:cubicBezTo>
                      <a:cubicBezTo>
                        <a:pt x="1612" y="296828"/>
                        <a:pt x="19074" y="325263"/>
                        <a:pt x="76570" y="596180"/>
                      </a:cubicBezTo>
                      <a:cubicBezTo>
                        <a:pt x="134066" y="867098"/>
                        <a:pt x="214642" y="1520352"/>
                        <a:pt x="344973" y="1803180"/>
                      </a:cubicBezTo>
                      <a:cubicBezTo>
                        <a:pt x="475304" y="2086008"/>
                        <a:pt x="578019" y="2309929"/>
                        <a:pt x="858554" y="2293150"/>
                      </a:cubicBezTo>
                      <a:cubicBezTo>
                        <a:pt x="982850" y="2285716"/>
                        <a:pt x="1081380" y="2202452"/>
                        <a:pt x="1207930" y="1991876"/>
                      </a:cubicBezTo>
                      <a:cubicBezTo>
                        <a:pt x="1334480" y="1781300"/>
                        <a:pt x="1529335" y="1298230"/>
                        <a:pt x="1617854" y="1029692"/>
                      </a:cubicBezTo>
                      <a:cubicBezTo>
                        <a:pt x="1673975" y="819850"/>
                        <a:pt x="1753682" y="599434"/>
                        <a:pt x="1739042" y="380645"/>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16" name="Freeform: Shape 89">
                  <a:extLst>
                    <a:ext uri="{FF2B5EF4-FFF2-40B4-BE49-F238E27FC236}">
                      <a16:creationId xmlns:a16="http://schemas.microsoft.com/office/drawing/2014/main" id="{AEE0BFF4-0B49-4D58-9A5C-DA382D3144E2}"/>
                    </a:ext>
                  </a:extLst>
                </p:cNvPr>
                <p:cNvSpPr/>
                <p:nvPr/>
              </p:nvSpPr>
              <p:spPr>
                <a:xfrm>
                  <a:off x="4608357" y="3882576"/>
                  <a:ext cx="1125534" cy="1212507"/>
                </a:xfrm>
                <a:custGeom>
                  <a:avLst/>
                  <a:gdLst>
                    <a:gd name="connsiteX0" fmla="*/ 1789894 w 1789352"/>
                    <a:gd name="connsiteY0" fmla="*/ 287110 h 1927621"/>
                    <a:gd name="connsiteX1" fmla="*/ 1651626 w 1789352"/>
                    <a:gd name="connsiteY1" fmla="*/ 14640 h 1927621"/>
                    <a:gd name="connsiteX2" fmla="*/ 1647559 w 1789352"/>
                    <a:gd name="connsiteY2" fmla="*/ 0 h 1927621"/>
                    <a:gd name="connsiteX3" fmla="*/ 952151 w 1789352"/>
                    <a:gd name="connsiteY3" fmla="*/ 91908 h 1927621"/>
                    <a:gd name="connsiteX4" fmla="*/ 94889 w 1789352"/>
                    <a:gd name="connsiteY4" fmla="*/ 93534 h 1927621"/>
                    <a:gd name="connsiteX5" fmla="*/ 43648 w 1789352"/>
                    <a:gd name="connsiteY5" fmla="*/ 208216 h 1927621"/>
                    <a:gd name="connsiteX6" fmla="*/ 26568 w 1789352"/>
                    <a:gd name="connsiteY6" fmla="*/ 662061 h 1927621"/>
                    <a:gd name="connsiteX7" fmla="*/ 177850 w 1789352"/>
                    <a:gd name="connsiteY7" fmla="*/ 1137052 h 1927621"/>
                    <a:gd name="connsiteX8" fmla="*/ 808190 w 1789352"/>
                    <a:gd name="connsiteY8" fmla="*/ 1906475 h 1927621"/>
                    <a:gd name="connsiteX9" fmla="*/ 1175007 w 1789352"/>
                    <a:gd name="connsiteY9" fmla="*/ 1772273 h 1927621"/>
                    <a:gd name="connsiteX10" fmla="*/ 1468624 w 1789352"/>
                    <a:gd name="connsiteY10" fmla="*/ 1348521 h 1927621"/>
                    <a:gd name="connsiteX11" fmla="*/ 1703680 w 1789352"/>
                    <a:gd name="connsiteY11" fmla="*/ 887356 h 1927621"/>
                    <a:gd name="connsiteX12" fmla="*/ 1776881 w 1789352"/>
                    <a:gd name="connsiteY12" fmla="*/ 565273 h 1927621"/>
                    <a:gd name="connsiteX13" fmla="*/ 1789894 w 1789352"/>
                    <a:gd name="connsiteY13" fmla="*/ 287110 h 19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9351" h="1927621">
                      <a:moveTo>
                        <a:pt x="1789894" y="287110"/>
                      </a:moveTo>
                      <a:cubicBezTo>
                        <a:pt x="1776881" y="183002"/>
                        <a:pt x="1721573" y="91908"/>
                        <a:pt x="1651626" y="14640"/>
                      </a:cubicBezTo>
                      <a:cubicBezTo>
                        <a:pt x="1648372" y="11387"/>
                        <a:pt x="1649186" y="4880"/>
                        <a:pt x="1647559" y="0"/>
                      </a:cubicBezTo>
                      <a:cubicBezTo>
                        <a:pt x="1424703" y="82148"/>
                        <a:pt x="1186394" y="88654"/>
                        <a:pt x="952151" y="91908"/>
                      </a:cubicBezTo>
                      <a:cubicBezTo>
                        <a:pt x="666669" y="95974"/>
                        <a:pt x="381185" y="94348"/>
                        <a:pt x="94889" y="93534"/>
                      </a:cubicBezTo>
                      <a:cubicBezTo>
                        <a:pt x="94075" y="93534"/>
                        <a:pt x="46902" y="200082"/>
                        <a:pt x="43648" y="208216"/>
                      </a:cubicBezTo>
                      <a:cubicBezTo>
                        <a:pt x="-17353" y="354617"/>
                        <a:pt x="-5966" y="510779"/>
                        <a:pt x="26568" y="662061"/>
                      </a:cubicBezTo>
                      <a:cubicBezTo>
                        <a:pt x="61542" y="825542"/>
                        <a:pt x="111969" y="983331"/>
                        <a:pt x="177850" y="1137052"/>
                      </a:cubicBezTo>
                      <a:cubicBezTo>
                        <a:pt x="310424" y="1446123"/>
                        <a:pt x="493426" y="1754379"/>
                        <a:pt x="808190" y="1906475"/>
                      </a:cubicBezTo>
                      <a:cubicBezTo>
                        <a:pt x="949712" y="1974795"/>
                        <a:pt x="1083913" y="1875567"/>
                        <a:pt x="1175007" y="1772273"/>
                      </a:cubicBezTo>
                      <a:cubicBezTo>
                        <a:pt x="1288875" y="1644578"/>
                        <a:pt x="1376716" y="1492483"/>
                        <a:pt x="1468624" y="1348521"/>
                      </a:cubicBezTo>
                      <a:cubicBezTo>
                        <a:pt x="1562158" y="1202933"/>
                        <a:pt x="1646746" y="1050838"/>
                        <a:pt x="1703680" y="887356"/>
                      </a:cubicBezTo>
                      <a:cubicBezTo>
                        <a:pt x="1740280" y="783249"/>
                        <a:pt x="1763867" y="674261"/>
                        <a:pt x="1776881" y="565273"/>
                      </a:cubicBezTo>
                      <a:cubicBezTo>
                        <a:pt x="1788267" y="477432"/>
                        <a:pt x="1801281" y="377391"/>
                        <a:pt x="1789894" y="287110"/>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17" name="Freeform: Shape 90">
                  <a:extLst>
                    <a:ext uri="{FF2B5EF4-FFF2-40B4-BE49-F238E27FC236}">
                      <a16:creationId xmlns:a16="http://schemas.microsoft.com/office/drawing/2014/main" id="{01D8252C-4C39-4843-B10D-93B8E662F5ED}"/>
                    </a:ext>
                  </a:extLst>
                </p:cNvPr>
                <p:cNvSpPr/>
                <p:nvPr/>
              </p:nvSpPr>
              <p:spPr>
                <a:xfrm>
                  <a:off x="4267475" y="2052010"/>
                  <a:ext cx="1493891" cy="1949221"/>
                </a:xfrm>
                <a:custGeom>
                  <a:avLst/>
                  <a:gdLst>
                    <a:gd name="connsiteX0" fmla="*/ 2376043 w 2374959"/>
                    <a:gd name="connsiteY0" fmla="*/ 2668646 h 3098834"/>
                    <a:gd name="connsiteX1" fmla="*/ 2374416 w 2374959"/>
                    <a:gd name="connsiteY1" fmla="*/ 2056199 h 3098834"/>
                    <a:gd name="connsiteX2" fmla="*/ 2295522 w 2374959"/>
                    <a:gd name="connsiteY2" fmla="*/ 1418539 h 3098834"/>
                    <a:gd name="connsiteX3" fmla="*/ 2128787 w 2374959"/>
                    <a:gd name="connsiteY3" fmla="*/ 853266 h 3098834"/>
                    <a:gd name="connsiteX4" fmla="*/ 1880717 w 2374959"/>
                    <a:gd name="connsiteY4" fmla="*/ 390474 h 3098834"/>
                    <a:gd name="connsiteX5" fmla="*/ 1485433 w 2374959"/>
                    <a:gd name="connsiteY5" fmla="*/ 68391 h 3098834"/>
                    <a:gd name="connsiteX6" fmla="*/ 1175550 w 2374959"/>
                    <a:gd name="connsiteY6" fmla="*/ 70 h 3098834"/>
                    <a:gd name="connsiteX7" fmla="*/ 870546 w 2374959"/>
                    <a:gd name="connsiteY7" fmla="*/ 80591 h 3098834"/>
                    <a:gd name="connsiteX8" fmla="*/ 648504 w 2374959"/>
                    <a:gd name="connsiteY8" fmla="*/ 239193 h 3098834"/>
                    <a:gd name="connsiteX9" fmla="*/ 89738 w 2374959"/>
                    <a:gd name="connsiteY9" fmla="*/ 1201377 h 3098834"/>
                    <a:gd name="connsiteX10" fmla="*/ 19790 w 2374959"/>
                    <a:gd name="connsiteY10" fmla="*/ 2472631 h 3098834"/>
                    <a:gd name="connsiteX11" fmla="*/ 36057 w 2374959"/>
                    <a:gd name="connsiteY11" fmla="*/ 2679220 h 3098834"/>
                    <a:gd name="connsiteX12" fmla="*/ 88111 w 2374959"/>
                    <a:gd name="connsiteY12" fmla="*/ 2871982 h 3098834"/>
                    <a:gd name="connsiteX13" fmla="*/ 576930 w 2374959"/>
                    <a:gd name="connsiteY13" fmla="*/ 3066370 h 3098834"/>
                    <a:gd name="connsiteX14" fmla="*/ 1239804 w 2374959"/>
                    <a:gd name="connsiteY14" fmla="*/ 3102971 h 3098834"/>
                    <a:gd name="connsiteX15" fmla="*/ 1727809 w 2374959"/>
                    <a:gd name="connsiteY15" fmla="*/ 3087517 h 3098834"/>
                    <a:gd name="connsiteX16" fmla="*/ 2204428 w 2374959"/>
                    <a:gd name="connsiteY16" fmla="*/ 3023263 h 3098834"/>
                    <a:gd name="connsiteX17" fmla="*/ 2367909 w 2374959"/>
                    <a:gd name="connsiteY17" fmla="*/ 2809354 h 3098834"/>
                    <a:gd name="connsiteX18" fmla="*/ 2376043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2376043" y="2668646"/>
                      </a:moveTo>
                      <a:cubicBezTo>
                        <a:pt x="2374416" y="2465311"/>
                        <a:pt x="2384990" y="2260348"/>
                        <a:pt x="2374416" y="2056199"/>
                      </a:cubicBezTo>
                      <a:cubicBezTo>
                        <a:pt x="2363843" y="1842290"/>
                        <a:pt x="2337002" y="1628381"/>
                        <a:pt x="2295522" y="1418539"/>
                      </a:cubicBezTo>
                      <a:cubicBezTo>
                        <a:pt x="2257295" y="1223337"/>
                        <a:pt x="2207681" y="1035455"/>
                        <a:pt x="2128787" y="853266"/>
                      </a:cubicBezTo>
                      <a:cubicBezTo>
                        <a:pt x="2059653" y="692224"/>
                        <a:pt x="1983198" y="534436"/>
                        <a:pt x="1880717" y="390474"/>
                      </a:cubicBezTo>
                      <a:cubicBezTo>
                        <a:pt x="1778236" y="245699"/>
                        <a:pt x="1647288" y="138338"/>
                        <a:pt x="1485433" y="68391"/>
                      </a:cubicBezTo>
                      <a:cubicBezTo>
                        <a:pt x="1386205" y="25284"/>
                        <a:pt x="1283724" y="-1557"/>
                        <a:pt x="1175550" y="70"/>
                      </a:cubicBezTo>
                      <a:cubicBezTo>
                        <a:pt x="1068188" y="2510"/>
                        <a:pt x="966521" y="34230"/>
                        <a:pt x="870546" y="80591"/>
                      </a:cubicBezTo>
                      <a:cubicBezTo>
                        <a:pt x="787585" y="120445"/>
                        <a:pt x="716824" y="178192"/>
                        <a:pt x="648504" y="239193"/>
                      </a:cubicBezTo>
                      <a:cubicBezTo>
                        <a:pt x="364647" y="492955"/>
                        <a:pt x="187339" y="838626"/>
                        <a:pt x="89738" y="1201377"/>
                      </a:cubicBezTo>
                      <a:cubicBezTo>
                        <a:pt x="-21690" y="1615368"/>
                        <a:pt x="-8677" y="2048879"/>
                        <a:pt x="19790" y="2472631"/>
                      </a:cubicBezTo>
                      <a:cubicBezTo>
                        <a:pt x="24670" y="2541765"/>
                        <a:pt x="27110" y="2610899"/>
                        <a:pt x="36057" y="2679220"/>
                      </a:cubicBezTo>
                      <a:cubicBezTo>
                        <a:pt x="45004" y="2748354"/>
                        <a:pt x="66964" y="2806914"/>
                        <a:pt x="88111" y="2871982"/>
                      </a:cubicBezTo>
                      <a:cubicBezTo>
                        <a:pt x="175952" y="3054984"/>
                        <a:pt x="402874" y="3047664"/>
                        <a:pt x="576930" y="3066370"/>
                      </a:cubicBezTo>
                      <a:cubicBezTo>
                        <a:pt x="797345" y="3089957"/>
                        <a:pt x="1018575" y="3102157"/>
                        <a:pt x="1239804" y="3102971"/>
                      </a:cubicBezTo>
                      <a:cubicBezTo>
                        <a:pt x="1402472" y="3103784"/>
                        <a:pt x="1565141" y="3098904"/>
                        <a:pt x="1727809" y="3087517"/>
                      </a:cubicBezTo>
                      <a:cubicBezTo>
                        <a:pt x="1885597" y="3076944"/>
                        <a:pt x="2053146" y="3072877"/>
                        <a:pt x="2204428" y="3023263"/>
                      </a:cubicBezTo>
                      <a:cubicBezTo>
                        <a:pt x="2310162" y="2988290"/>
                        <a:pt x="2352456" y="2907769"/>
                        <a:pt x="2367909" y="2809354"/>
                      </a:cubicBezTo>
                      <a:cubicBezTo>
                        <a:pt x="2374416" y="2763807"/>
                        <a:pt x="2376856" y="2716633"/>
                        <a:pt x="2376043" y="2668646"/>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18" name="Freeform: Shape 91">
                  <a:extLst>
                    <a:ext uri="{FF2B5EF4-FFF2-40B4-BE49-F238E27FC236}">
                      <a16:creationId xmlns:a16="http://schemas.microsoft.com/office/drawing/2014/main" id="{9940CCB8-D94D-4389-90A0-1E2C18E39D71}"/>
                    </a:ext>
                  </a:extLst>
                </p:cNvPr>
                <p:cNvSpPr/>
                <p:nvPr/>
              </p:nvSpPr>
              <p:spPr>
                <a:xfrm>
                  <a:off x="5741107" y="3882576"/>
                  <a:ext cx="1125534" cy="1212507"/>
                </a:xfrm>
                <a:custGeom>
                  <a:avLst/>
                  <a:gdLst>
                    <a:gd name="connsiteX0" fmla="*/ 4400 w 1789352"/>
                    <a:gd name="connsiteY0" fmla="*/ 287110 h 1927621"/>
                    <a:gd name="connsiteX1" fmla="*/ 142668 w 1789352"/>
                    <a:gd name="connsiteY1" fmla="*/ 14640 h 1927621"/>
                    <a:gd name="connsiteX2" fmla="*/ 146735 w 1789352"/>
                    <a:gd name="connsiteY2" fmla="*/ 0 h 1927621"/>
                    <a:gd name="connsiteX3" fmla="*/ 842142 w 1789352"/>
                    <a:gd name="connsiteY3" fmla="*/ 91908 h 1927621"/>
                    <a:gd name="connsiteX4" fmla="*/ 1699405 w 1789352"/>
                    <a:gd name="connsiteY4" fmla="*/ 93534 h 1927621"/>
                    <a:gd name="connsiteX5" fmla="*/ 1750645 w 1789352"/>
                    <a:gd name="connsiteY5" fmla="*/ 208216 h 1927621"/>
                    <a:gd name="connsiteX6" fmla="*/ 1767726 w 1789352"/>
                    <a:gd name="connsiteY6" fmla="*/ 662061 h 1927621"/>
                    <a:gd name="connsiteX7" fmla="*/ 1616444 w 1789352"/>
                    <a:gd name="connsiteY7" fmla="*/ 1137052 h 1927621"/>
                    <a:gd name="connsiteX8" fmla="*/ 986104 w 1789352"/>
                    <a:gd name="connsiteY8" fmla="*/ 1906475 h 1927621"/>
                    <a:gd name="connsiteX9" fmla="*/ 619286 w 1789352"/>
                    <a:gd name="connsiteY9" fmla="*/ 1772273 h 1927621"/>
                    <a:gd name="connsiteX10" fmla="*/ 325670 w 1789352"/>
                    <a:gd name="connsiteY10" fmla="*/ 1348521 h 1927621"/>
                    <a:gd name="connsiteX11" fmla="*/ 90614 w 1789352"/>
                    <a:gd name="connsiteY11" fmla="*/ 887356 h 1927621"/>
                    <a:gd name="connsiteX12" fmla="*/ 17413 w 1789352"/>
                    <a:gd name="connsiteY12" fmla="*/ 565273 h 1927621"/>
                    <a:gd name="connsiteX13" fmla="*/ 4400 w 1789352"/>
                    <a:gd name="connsiteY13" fmla="*/ 287110 h 19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9351" h="1927621">
                      <a:moveTo>
                        <a:pt x="4400" y="287110"/>
                      </a:moveTo>
                      <a:cubicBezTo>
                        <a:pt x="17413" y="183002"/>
                        <a:pt x="72720" y="91908"/>
                        <a:pt x="142668" y="14640"/>
                      </a:cubicBezTo>
                      <a:cubicBezTo>
                        <a:pt x="145921" y="11387"/>
                        <a:pt x="145108" y="4880"/>
                        <a:pt x="146735" y="0"/>
                      </a:cubicBezTo>
                      <a:cubicBezTo>
                        <a:pt x="369590" y="82148"/>
                        <a:pt x="607899" y="88654"/>
                        <a:pt x="842142" y="91908"/>
                      </a:cubicBezTo>
                      <a:cubicBezTo>
                        <a:pt x="1127625" y="95974"/>
                        <a:pt x="1413108" y="94348"/>
                        <a:pt x="1699405" y="93534"/>
                      </a:cubicBezTo>
                      <a:cubicBezTo>
                        <a:pt x="1700219" y="93534"/>
                        <a:pt x="1747392" y="200082"/>
                        <a:pt x="1750645" y="208216"/>
                      </a:cubicBezTo>
                      <a:cubicBezTo>
                        <a:pt x="1811646" y="354617"/>
                        <a:pt x="1800260" y="510779"/>
                        <a:pt x="1767726" y="662061"/>
                      </a:cubicBezTo>
                      <a:cubicBezTo>
                        <a:pt x="1732752" y="825542"/>
                        <a:pt x="1682325" y="983331"/>
                        <a:pt x="1616444" y="1137052"/>
                      </a:cubicBezTo>
                      <a:cubicBezTo>
                        <a:pt x="1483869" y="1446123"/>
                        <a:pt x="1300867" y="1754379"/>
                        <a:pt x="986104" y="1906475"/>
                      </a:cubicBezTo>
                      <a:cubicBezTo>
                        <a:pt x="844582" y="1974795"/>
                        <a:pt x="710381" y="1875567"/>
                        <a:pt x="619286" y="1772273"/>
                      </a:cubicBezTo>
                      <a:cubicBezTo>
                        <a:pt x="505419" y="1644578"/>
                        <a:pt x="417578" y="1492483"/>
                        <a:pt x="325670" y="1348521"/>
                      </a:cubicBezTo>
                      <a:cubicBezTo>
                        <a:pt x="232136" y="1202933"/>
                        <a:pt x="147548" y="1050838"/>
                        <a:pt x="90614" y="887356"/>
                      </a:cubicBezTo>
                      <a:cubicBezTo>
                        <a:pt x="54014" y="783249"/>
                        <a:pt x="30426" y="674261"/>
                        <a:pt x="17413" y="565273"/>
                      </a:cubicBezTo>
                      <a:cubicBezTo>
                        <a:pt x="6026" y="477432"/>
                        <a:pt x="-6987" y="377391"/>
                        <a:pt x="4400" y="287110"/>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19" name="Freeform: Shape 92">
                  <a:extLst>
                    <a:ext uri="{FF2B5EF4-FFF2-40B4-BE49-F238E27FC236}">
                      <a16:creationId xmlns:a16="http://schemas.microsoft.com/office/drawing/2014/main" id="{934666D0-0003-463E-94BE-D3AB795D6BD5}"/>
                    </a:ext>
                  </a:extLst>
                </p:cNvPr>
                <p:cNvSpPr/>
                <p:nvPr/>
              </p:nvSpPr>
              <p:spPr>
                <a:xfrm>
                  <a:off x="5751725" y="2044380"/>
                  <a:ext cx="1493891" cy="1949221"/>
                </a:xfrm>
                <a:custGeom>
                  <a:avLst/>
                  <a:gdLst>
                    <a:gd name="connsiteX0" fmla="*/ 3135 w 2374959"/>
                    <a:gd name="connsiteY0" fmla="*/ 2668646 h 3098834"/>
                    <a:gd name="connsiteX1" fmla="*/ 4762 w 2374959"/>
                    <a:gd name="connsiteY1" fmla="*/ 2056199 h 3098834"/>
                    <a:gd name="connsiteX2" fmla="*/ 83656 w 2374959"/>
                    <a:gd name="connsiteY2" fmla="*/ 1418539 h 3098834"/>
                    <a:gd name="connsiteX3" fmla="*/ 250391 w 2374959"/>
                    <a:gd name="connsiteY3" fmla="*/ 853266 h 3098834"/>
                    <a:gd name="connsiteX4" fmla="*/ 498461 w 2374959"/>
                    <a:gd name="connsiteY4" fmla="*/ 390474 h 3098834"/>
                    <a:gd name="connsiteX5" fmla="*/ 893745 w 2374959"/>
                    <a:gd name="connsiteY5" fmla="*/ 68391 h 3098834"/>
                    <a:gd name="connsiteX6" fmla="*/ 1203629 w 2374959"/>
                    <a:gd name="connsiteY6" fmla="*/ 70 h 3098834"/>
                    <a:gd name="connsiteX7" fmla="*/ 1508632 w 2374959"/>
                    <a:gd name="connsiteY7" fmla="*/ 80591 h 3098834"/>
                    <a:gd name="connsiteX8" fmla="*/ 1730674 w 2374959"/>
                    <a:gd name="connsiteY8" fmla="*/ 239193 h 3098834"/>
                    <a:gd name="connsiteX9" fmla="*/ 2289441 w 2374959"/>
                    <a:gd name="connsiteY9" fmla="*/ 1201377 h 3098834"/>
                    <a:gd name="connsiteX10" fmla="*/ 2359388 w 2374959"/>
                    <a:gd name="connsiteY10" fmla="*/ 2472631 h 3098834"/>
                    <a:gd name="connsiteX11" fmla="*/ 2343121 w 2374959"/>
                    <a:gd name="connsiteY11" fmla="*/ 2679220 h 3098834"/>
                    <a:gd name="connsiteX12" fmla="*/ 2291067 w 2374959"/>
                    <a:gd name="connsiteY12" fmla="*/ 2871982 h 3098834"/>
                    <a:gd name="connsiteX13" fmla="*/ 1802248 w 2374959"/>
                    <a:gd name="connsiteY13" fmla="*/ 3066370 h 3098834"/>
                    <a:gd name="connsiteX14" fmla="*/ 1139374 w 2374959"/>
                    <a:gd name="connsiteY14" fmla="*/ 3102971 h 3098834"/>
                    <a:gd name="connsiteX15" fmla="*/ 651369 w 2374959"/>
                    <a:gd name="connsiteY15" fmla="*/ 3087517 h 3098834"/>
                    <a:gd name="connsiteX16" fmla="*/ 174751 w 2374959"/>
                    <a:gd name="connsiteY16" fmla="*/ 3023263 h 3098834"/>
                    <a:gd name="connsiteX17" fmla="*/ 11269 w 2374959"/>
                    <a:gd name="connsiteY17" fmla="*/ 2809354 h 3098834"/>
                    <a:gd name="connsiteX18" fmla="*/ 3135 w 2374959"/>
                    <a:gd name="connsiteY18" fmla="*/ 2668646 h 30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4959" h="3098834">
                      <a:moveTo>
                        <a:pt x="3135" y="2668646"/>
                      </a:moveTo>
                      <a:cubicBezTo>
                        <a:pt x="4762" y="2465311"/>
                        <a:pt x="-5811" y="2260348"/>
                        <a:pt x="4762" y="2056199"/>
                      </a:cubicBezTo>
                      <a:cubicBezTo>
                        <a:pt x="15335" y="1842290"/>
                        <a:pt x="42176" y="1628381"/>
                        <a:pt x="83656" y="1418539"/>
                      </a:cubicBezTo>
                      <a:cubicBezTo>
                        <a:pt x="121883" y="1223337"/>
                        <a:pt x="171497" y="1035455"/>
                        <a:pt x="250391" y="853266"/>
                      </a:cubicBezTo>
                      <a:cubicBezTo>
                        <a:pt x="319526" y="692224"/>
                        <a:pt x="395979" y="534436"/>
                        <a:pt x="498461" y="390474"/>
                      </a:cubicBezTo>
                      <a:cubicBezTo>
                        <a:pt x="600942" y="245699"/>
                        <a:pt x="731890" y="138338"/>
                        <a:pt x="893745" y="68391"/>
                      </a:cubicBezTo>
                      <a:cubicBezTo>
                        <a:pt x="992973" y="25284"/>
                        <a:pt x="1095454" y="-1557"/>
                        <a:pt x="1203629" y="70"/>
                      </a:cubicBezTo>
                      <a:cubicBezTo>
                        <a:pt x="1310989" y="2510"/>
                        <a:pt x="1412657" y="34230"/>
                        <a:pt x="1508632" y="80591"/>
                      </a:cubicBezTo>
                      <a:cubicBezTo>
                        <a:pt x="1591593" y="120445"/>
                        <a:pt x="1662353" y="178192"/>
                        <a:pt x="1730674" y="239193"/>
                      </a:cubicBezTo>
                      <a:cubicBezTo>
                        <a:pt x="2014530" y="492955"/>
                        <a:pt x="2191840" y="838626"/>
                        <a:pt x="2289441" y="1201377"/>
                      </a:cubicBezTo>
                      <a:cubicBezTo>
                        <a:pt x="2400868" y="1615368"/>
                        <a:pt x="2387855" y="2048879"/>
                        <a:pt x="2359388" y="2472631"/>
                      </a:cubicBezTo>
                      <a:cubicBezTo>
                        <a:pt x="2354508" y="2541765"/>
                        <a:pt x="2352068" y="2610899"/>
                        <a:pt x="2343121" y="2679220"/>
                      </a:cubicBezTo>
                      <a:cubicBezTo>
                        <a:pt x="2334174" y="2748354"/>
                        <a:pt x="2312214" y="2806914"/>
                        <a:pt x="2291067" y="2871982"/>
                      </a:cubicBezTo>
                      <a:cubicBezTo>
                        <a:pt x="2203227" y="3054984"/>
                        <a:pt x="1976304" y="3047664"/>
                        <a:pt x="1802248" y="3066370"/>
                      </a:cubicBezTo>
                      <a:cubicBezTo>
                        <a:pt x="1581833" y="3089957"/>
                        <a:pt x="1360604" y="3102157"/>
                        <a:pt x="1139374" y="3102971"/>
                      </a:cubicBezTo>
                      <a:cubicBezTo>
                        <a:pt x="976706" y="3103784"/>
                        <a:pt x="814038" y="3098904"/>
                        <a:pt x="651369" y="3087517"/>
                      </a:cubicBezTo>
                      <a:cubicBezTo>
                        <a:pt x="493580" y="3076944"/>
                        <a:pt x="326032" y="3072877"/>
                        <a:pt x="174751" y="3023263"/>
                      </a:cubicBezTo>
                      <a:cubicBezTo>
                        <a:pt x="69016" y="2988290"/>
                        <a:pt x="26722" y="2907769"/>
                        <a:pt x="11269" y="2809354"/>
                      </a:cubicBezTo>
                      <a:cubicBezTo>
                        <a:pt x="4762" y="2763807"/>
                        <a:pt x="2322" y="2716633"/>
                        <a:pt x="3135" y="2668646"/>
                      </a:cubicBezTo>
                      <a:close/>
                    </a:path>
                  </a:pathLst>
                </a:custGeom>
                <a:grpFill/>
                <a:ln w="19050" cap="flat">
                  <a:solidFill>
                    <a:sysClr val="window" lastClr="FFFFFF">
                      <a:lumMod val="7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grpSp>
        </p:grpSp>
        <p:grpSp>
          <p:nvGrpSpPr>
            <p:cNvPr id="64" name="Group 19">
              <a:extLst>
                <a:ext uri="{FF2B5EF4-FFF2-40B4-BE49-F238E27FC236}">
                  <a16:creationId xmlns:a16="http://schemas.microsoft.com/office/drawing/2014/main" id="{8E119737-3C33-473E-A4B4-8D8E093BD3B6}"/>
                </a:ext>
              </a:extLst>
            </p:cNvPr>
            <p:cNvGrpSpPr/>
            <p:nvPr/>
          </p:nvGrpSpPr>
          <p:grpSpPr>
            <a:xfrm>
              <a:off x="6051045" y="3090783"/>
              <a:ext cx="5270303" cy="3222358"/>
              <a:chOff x="6110127" y="3035455"/>
              <a:chExt cx="5270303" cy="3222358"/>
            </a:xfrm>
          </p:grpSpPr>
          <p:sp>
            <p:nvSpPr>
              <p:cNvPr id="82" name="Freeform: Shape 3">
                <a:extLst>
                  <a:ext uri="{FF2B5EF4-FFF2-40B4-BE49-F238E27FC236}">
                    <a16:creationId xmlns:a16="http://schemas.microsoft.com/office/drawing/2014/main" id="{91171AB6-CDAB-4C65-B8E8-0A5AB858762B}"/>
                  </a:ext>
                </a:extLst>
              </p:cNvPr>
              <p:cNvSpPr/>
              <p:nvPr/>
            </p:nvSpPr>
            <p:spPr>
              <a:xfrm>
                <a:off x="6200064" y="3844839"/>
                <a:ext cx="3521510" cy="587898"/>
              </a:xfrm>
              <a:custGeom>
                <a:avLst/>
                <a:gdLst>
                  <a:gd name="connsiteX0" fmla="*/ 1834663 w 1870887"/>
                  <a:gd name="connsiteY0" fmla="*/ 191518 h 312335"/>
                  <a:gd name="connsiteX1" fmla="*/ 1529824 w 1870887"/>
                  <a:gd name="connsiteY1" fmla="*/ 64398 h 312335"/>
                  <a:gd name="connsiteX2" fmla="*/ 1359601 w 1870887"/>
                  <a:gd name="connsiteY2" fmla="*/ 44096 h 312335"/>
                  <a:gd name="connsiteX3" fmla="*/ 1212492 w 1870887"/>
                  <a:gd name="connsiteY3" fmla="*/ 24731 h 312335"/>
                  <a:gd name="connsiteX4" fmla="*/ 174602 w 1870887"/>
                  <a:gd name="connsiteY4" fmla="*/ 165282 h 312335"/>
                  <a:gd name="connsiteX5" fmla="*/ 7503 w 1870887"/>
                  <a:gd name="connsiteY5" fmla="*/ 264293 h 312335"/>
                  <a:gd name="connsiteX6" fmla="*/ 175851 w 1870887"/>
                  <a:gd name="connsiteY6" fmla="*/ 299899 h 312335"/>
                  <a:gd name="connsiteX7" fmla="*/ 1021030 w 1870887"/>
                  <a:gd name="connsiteY7" fmla="*/ 181211 h 312335"/>
                  <a:gd name="connsiteX8" fmla="*/ 1159395 w 1870887"/>
                  <a:gd name="connsiteY8" fmla="*/ 197453 h 312335"/>
                  <a:gd name="connsiteX9" fmla="*/ 1834975 w 1870887"/>
                  <a:gd name="connsiteY9" fmla="*/ 313641 h 312335"/>
                  <a:gd name="connsiteX10" fmla="*/ 1834663 w 1870887"/>
                  <a:gd name="connsiteY10" fmla="*/ 191518 h 31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0887" h="312335">
                    <a:moveTo>
                      <a:pt x="1834663" y="191518"/>
                    </a:moveTo>
                    <a:cubicBezTo>
                      <a:pt x="1745023" y="125616"/>
                      <a:pt x="1638204" y="86262"/>
                      <a:pt x="1529824" y="64398"/>
                    </a:cubicBezTo>
                    <a:cubicBezTo>
                      <a:pt x="1473604" y="53154"/>
                      <a:pt x="1416759" y="46595"/>
                      <a:pt x="1359601" y="44096"/>
                    </a:cubicBezTo>
                    <a:cubicBezTo>
                      <a:pt x="1305567" y="41598"/>
                      <a:pt x="1264339" y="36600"/>
                      <a:pt x="1212492" y="24731"/>
                    </a:cubicBezTo>
                    <a:cubicBezTo>
                      <a:pt x="865175" y="-53977"/>
                      <a:pt x="506302" y="72206"/>
                      <a:pt x="174602" y="165282"/>
                    </a:cubicBezTo>
                    <a:cubicBezTo>
                      <a:pt x="113697" y="182461"/>
                      <a:pt x="45295" y="211820"/>
                      <a:pt x="7503" y="264293"/>
                    </a:cubicBezTo>
                    <a:cubicBezTo>
                      <a:pt x="-39660" y="329883"/>
                      <a:pt x="149927" y="303334"/>
                      <a:pt x="175851" y="299899"/>
                    </a:cubicBezTo>
                    <a:cubicBezTo>
                      <a:pt x="175851" y="299899"/>
                      <a:pt x="1021030" y="181211"/>
                      <a:pt x="1021030" y="181211"/>
                    </a:cubicBezTo>
                    <a:cubicBezTo>
                      <a:pt x="1067256" y="171841"/>
                      <a:pt x="1114731" y="188083"/>
                      <a:pt x="1159395" y="197453"/>
                    </a:cubicBezTo>
                    <a:cubicBezTo>
                      <a:pt x="1274334" y="221503"/>
                      <a:pt x="1726595" y="295526"/>
                      <a:pt x="1834975" y="313641"/>
                    </a:cubicBezTo>
                    <a:cubicBezTo>
                      <a:pt x="1899004" y="303959"/>
                      <a:pt x="1868395" y="216505"/>
                      <a:pt x="1834663" y="191518"/>
                    </a:cubicBezTo>
                    <a:close/>
                  </a:path>
                </a:pathLst>
              </a:custGeom>
              <a:solidFill>
                <a:srgbClr val="F27161"/>
              </a:solidFill>
              <a:ln w="312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83" name="Freeform: Shape 4">
                <a:extLst>
                  <a:ext uri="{FF2B5EF4-FFF2-40B4-BE49-F238E27FC236}">
                    <a16:creationId xmlns:a16="http://schemas.microsoft.com/office/drawing/2014/main" id="{6BEF43FC-BDA9-4640-9906-9F1A152635A2}"/>
                  </a:ext>
                </a:extLst>
              </p:cNvPr>
              <p:cNvSpPr/>
              <p:nvPr/>
            </p:nvSpPr>
            <p:spPr>
              <a:xfrm>
                <a:off x="8327969" y="3598682"/>
                <a:ext cx="975910" cy="252796"/>
              </a:xfrm>
              <a:custGeom>
                <a:avLst/>
                <a:gdLst>
                  <a:gd name="connsiteX0" fmla="*/ 407755 w 518476"/>
                  <a:gd name="connsiteY0" fmla="*/ 9648 h 134304"/>
                  <a:gd name="connsiteX1" fmla="*/ 506766 w 518476"/>
                  <a:gd name="connsiteY1" fmla="*/ 43380 h 134304"/>
                  <a:gd name="connsiteX2" fmla="*/ 513637 w 518476"/>
                  <a:gd name="connsiteY2" fmla="*/ 73052 h 134304"/>
                  <a:gd name="connsiteX3" fmla="*/ 448984 w 518476"/>
                  <a:gd name="connsiteY3" fmla="*/ 76488 h 134304"/>
                  <a:gd name="connsiteX4" fmla="*/ 358094 w 518476"/>
                  <a:gd name="connsiteY4" fmla="*/ 54937 h 134304"/>
                  <a:gd name="connsiteX5" fmla="*/ 207861 w 518476"/>
                  <a:gd name="connsiteY5" fmla="*/ 49939 h 134304"/>
                  <a:gd name="connsiteX6" fmla="*/ 96982 w 518476"/>
                  <a:gd name="connsiteY6" fmla="*/ 109595 h 134304"/>
                  <a:gd name="connsiteX7" fmla="*/ 79491 w 518476"/>
                  <a:gd name="connsiteY7" fmla="*/ 131147 h 134304"/>
                  <a:gd name="connsiteX8" fmla="*/ 2969 w 518476"/>
                  <a:gd name="connsiteY8" fmla="*/ 131147 h 134304"/>
                  <a:gd name="connsiteX9" fmla="*/ 22334 w 518476"/>
                  <a:gd name="connsiteY9" fmla="*/ 83047 h 134304"/>
                  <a:gd name="connsiteX10" fmla="*/ 72307 w 518476"/>
                  <a:gd name="connsiteY10" fmla="*/ 24328 h 134304"/>
                  <a:gd name="connsiteX11" fmla="*/ 135087 w 518476"/>
                  <a:gd name="connsiteY11" fmla="*/ 2777 h 134304"/>
                  <a:gd name="connsiteX12" fmla="*/ 407755 w 518476"/>
                  <a:gd name="connsiteY12" fmla="*/ 9648 h 13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76" h="134304">
                    <a:moveTo>
                      <a:pt x="407755" y="9648"/>
                    </a:moveTo>
                    <a:cubicBezTo>
                      <a:pt x="439926" y="18706"/>
                      <a:pt x="477094" y="27764"/>
                      <a:pt x="506766" y="43380"/>
                    </a:cubicBezTo>
                    <a:cubicBezTo>
                      <a:pt x="521445" y="51189"/>
                      <a:pt x="523007" y="58685"/>
                      <a:pt x="513637" y="73052"/>
                    </a:cubicBezTo>
                    <a:cubicBezTo>
                      <a:pt x="498020" y="87732"/>
                      <a:pt x="474595" y="83984"/>
                      <a:pt x="448984" y="76488"/>
                    </a:cubicBezTo>
                    <a:cubicBezTo>
                      <a:pt x="418062" y="67118"/>
                      <a:pt x="394013" y="59310"/>
                      <a:pt x="358094" y="54937"/>
                    </a:cubicBezTo>
                    <a:cubicBezTo>
                      <a:pt x="313430" y="49627"/>
                      <a:pt x="252837" y="50252"/>
                      <a:pt x="207861" y="49939"/>
                    </a:cubicBezTo>
                    <a:cubicBezTo>
                      <a:pt x="151328" y="49627"/>
                      <a:pt x="123218" y="69304"/>
                      <a:pt x="96982" y="109595"/>
                    </a:cubicBezTo>
                    <a:cubicBezTo>
                      <a:pt x="91985" y="117404"/>
                      <a:pt x="87924" y="126149"/>
                      <a:pt x="79491" y="131147"/>
                    </a:cubicBezTo>
                    <a:cubicBezTo>
                      <a:pt x="66685" y="137081"/>
                      <a:pt x="7029" y="136456"/>
                      <a:pt x="2969" y="131147"/>
                    </a:cubicBezTo>
                    <a:cubicBezTo>
                      <a:pt x="-7963" y="117091"/>
                      <a:pt x="14213" y="93354"/>
                      <a:pt x="22334" y="83047"/>
                    </a:cubicBezTo>
                    <a:cubicBezTo>
                      <a:pt x="37951" y="63057"/>
                      <a:pt x="53567" y="41506"/>
                      <a:pt x="72307" y="24328"/>
                    </a:cubicBezTo>
                    <a:cubicBezTo>
                      <a:pt x="91048" y="6837"/>
                      <a:pt x="111349" y="4026"/>
                      <a:pt x="135087" y="2777"/>
                    </a:cubicBezTo>
                    <a:cubicBezTo>
                      <a:pt x="144457" y="1840"/>
                      <a:pt x="351847" y="-5969"/>
                      <a:pt x="407755" y="9648"/>
                    </a:cubicBezTo>
                    <a:close/>
                  </a:path>
                </a:pathLst>
              </a:custGeom>
              <a:solidFill>
                <a:srgbClr val="84CCC6">
                  <a:lumMod val="75000"/>
                </a:srgbClr>
              </a:solidFill>
              <a:ln w="312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84" name="Freeform: Shape 5">
                <a:extLst>
                  <a:ext uri="{FF2B5EF4-FFF2-40B4-BE49-F238E27FC236}">
                    <a16:creationId xmlns:a16="http://schemas.microsoft.com/office/drawing/2014/main" id="{A4CDCE8A-78BF-4525-A2C7-C8EF7DFE9CDD}"/>
                  </a:ext>
                </a:extLst>
              </p:cNvPr>
              <p:cNvSpPr/>
              <p:nvPr/>
            </p:nvSpPr>
            <p:spPr>
              <a:xfrm>
                <a:off x="9411745" y="4792500"/>
                <a:ext cx="76428" cy="76428"/>
              </a:xfrm>
              <a:custGeom>
                <a:avLst/>
                <a:gdLst>
                  <a:gd name="connsiteX0" fmla="*/ 40926 w 40603"/>
                  <a:gd name="connsiteY0" fmla="*/ 16939 h 40603"/>
                  <a:gd name="connsiteX1" fmla="*/ 19687 w 40603"/>
                  <a:gd name="connsiteY1" fmla="*/ 40677 h 40603"/>
                  <a:gd name="connsiteX2" fmla="*/ 10 w 40603"/>
                  <a:gd name="connsiteY2" fmla="*/ 19750 h 40603"/>
                  <a:gd name="connsiteX3" fmla="*/ 22810 w 40603"/>
                  <a:gd name="connsiteY3" fmla="*/ 73 h 40603"/>
                  <a:gd name="connsiteX4" fmla="*/ 40926 w 40603"/>
                  <a:gd name="connsiteY4" fmla="*/ 16939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 h="40603">
                    <a:moveTo>
                      <a:pt x="40926" y="16939"/>
                    </a:moveTo>
                    <a:cubicBezTo>
                      <a:pt x="40613" y="33806"/>
                      <a:pt x="32805" y="40989"/>
                      <a:pt x="19687" y="40677"/>
                    </a:cubicBezTo>
                    <a:cubicBezTo>
                      <a:pt x="6881" y="40364"/>
                      <a:pt x="-302" y="32869"/>
                      <a:pt x="10" y="19750"/>
                    </a:cubicBezTo>
                    <a:cubicBezTo>
                      <a:pt x="322" y="7257"/>
                      <a:pt x="9692" y="-864"/>
                      <a:pt x="22810" y="73"/>
                    </a:cubicBezTo>
                    <a:cubicBezTo>
                      <a:pt x="35616" y="1010"/>
                      <a:pt x="40926" y="9131"/>
                      <a:pt x="40926" y="16939"/>
                    </a:cubicBezTo>
                    <a:close/>
                  </a:path>
                </a:pathLst>
              </a:custGeom>
              <a:solidFill>
                <a:srgbClr val="0096B9"/>
              </a:solidFill>
              <a:ln w="312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85" name="Freeform: Shape 6">
                <a:extLst>
                  <a:ext uri="{FF2B5EF4-FFF2-40B4-BE49-F238E27FC236}">
                    <a16:creationId xmlns:a16="http://schemas.microsoft.com/office/drawing/2014/main" id="{55AE92D2-74C8-47EE-82CE-564ACF682BC7}"/>
                  </a:ext>
                </a:extLst>
              </p:cNvPr>
              <p:cNvSpPr/>
              <p:nvPr/>
            </p:nvSpPr>
            <p:spPr>
              <a:xfrm>
                <a:off x="9653377" y="5034810"/>
                <a:ext cx="70547" cy="76428"/>
              </a:xfrm>
              <a:custGeom>
                <a:avLst/>
                <a:gdLst>
                  <a:gd name="connsiteX0" fmla="*/ 18747 w 37480"/>
                  <a:gd name="connsiteY0" fmla="*/ 42813 h 40603"/>
                  <a:gd name="connsiteX1" fmla="*/ 7 w 37480"/>
                  <a:gd name="connsiteY1" fmla="*/ 22199 h 40603"/>
                  <a:gd name="connsiteX2" fmla="*/ 19372 w 37480"/>
                  <a:gd name="connsiteY2" fmla="*/ 23 h 40603"/>
                  <a:gd name="connsiteX3" fmla="*/ 40298 w 37480"/>
                  <a:gd name="connsiteY3" fmla="*/ 22199 h 40603"/>
                  <a:gd name="connsiteX4" fmla="*/ 18747 w 37480"/>
                  <a:gd name="connsiteY4" fmla="*/ 42813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0" h="40603">
                    <a:moveTo>
                      <a:pt x="18747" y="42813"/>
                    </a:moveTo>
                    <a:cubicBezTo>
                      <a:pt x="7503" y="41564"/>
                      <a:pt x="319" y="35004"/>
                      <a:pt x="7" y="22199"/>
                    </a:cubicBezTo>
                    <a:cubicBezTo>
                      <a:pt x="-305" y="11892"/>
                      <a:pt x="9689" y="335"/>
                      <a:pt x="19372" y="23"/>
                    </a:cubicBezTo>
                    <a:cubicBezTo>
                      <a:pt x="29367" y="-602"/>
                      <a:pt x="40923" y="11579"/>
                      <a:pt x="40298" y="22199"/>
                    </a:cubicBezTo>
                    <a:cubicBezTo>
                      <a:pt x="39986" y="34380"/>
                      <a:pt x="31865" y="42813"/>
                      <a:pt x="18747" y="42813"/>
                    </a:cubicBezTo>
                    <a:close/>
                  </a:path>
                </a:pathLst>
              </a:custGeom>
              <a:solidFill>
                <a:srgbClr val="0096B9"/>
              </a:solidFill>
              <a:ln w="312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86" name="Freeform: Shape 7">
                <a:extLst>
                  <a:ext uri="{FF2B5EF4-FFF2-40B4-BE49-F238E27FC236}">
                    <a16:creationId xmlns:a16="http://schemas.microsoft.com/office/drawing/2014/main" id="{3CA52704-91EF-43C6-A6C2-E3D511CCD8E3}"/>
                  </a:ext>
                </a:extLst>
              </p:cNvPr>
              <p:cNvSpPr/>
              <p:nvPr/>
            </p:nvSpPr>
            <p:spPr>
              <a:xfrm>
                <a:off x="8288878" y="4281152"/>
                <a:ext cx="76428" cy="76428"/>
              </a:xfrm>
              <a:custGeom>
                <a:avLst/>
                <a:gdLst>
                  <a:gd name="connsiteX0" fmla="*/ 40604 w 40603"/>
                  <a:gd name="connsiteY0" fmla="*/ 20310 h 40603"/>
                  <a:gd name="connsiteX1" fmla="*/ 20302 w 40603"/>
                  <a:gd name="connsiteY1" fmla="*/ 40611 h 40603"/>
                  <a:gd name="connsiteX2" fmla="*/ 0 w 40603"/>
                  <a:gd name="connsiteY2" fmla="*/ 20934 h 40603"/>
                  <a:gd name="connsiteX3" fmla="*/ 19989 w 40603"/>
                  <a:gd name="connsiteY3" fmla="*/ 8 h 40603"/>
                  <a:gd name="connsiteX4" fmla="*/ 40604 w 40603"/>
                  <a:gd name="connsiteY4" fmla="*/ 20310 h 4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3" h="40603">
                    <a:moveTo>
                      <a:pt x="40604" y="20310"/>
                    </a:moveTo>
                    <a:cubicBezTo>
                      <a:pt x="40604" y="32178"/>
                      <a:pt x="32170" y="40611"/>
                      <a:pt x="20302" y="40611"/>
                    </a:cubicBezTo>
                    <a:cubicBezTo>
                      <a:pt x="6871" y="40611"/>
                      <a:pt x="312" y="34365"/>
                      <a:pt x="0" y="20934"/>
                    </a:cubicBezTo>
                    <a:cubicBezTo>
                      <a:pt x="0" y="8753"/>
                      <a:pt x="7808" y="320"/>
                      <a:pt x="19989" y="8"/>
                    </a:cubicBezTo>
                    <a:cubicBezTo>
                      <a:pt x="31546" y="-305"/>
                      <a:pt x="40604" y="8753"/>
                      <a:pt x="40604" y="20310"/>
                    </a:cubicBezTo>
                    <a:close/>
                  </a:path>
                </a:pathLst>
              </a:custGeom>
              <a:solidFill>
                <a:srgbClr val="0096B9"/>
              </a:solidFill>
              <a:ln w="312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87" name="Freeform: Shape 9">
                <a:extLst>
                  <a:ext uri="{FF2B5EF4-FFF2-40B4-BE49-F238E27FC236}">
                    <a16:creationId xmlns:a16="http://schemas.microsoft.com/office/drawing/2014/main" id="{D25DC389-A4E0-401C-8525-8FED00E7E284}"/>
                  </a:ext>
                </a:extLst>
              </p:cNvPr>
              <p:cNvSpPr/>
              <p:nvPr/>
            </p:nvSpPr>
            <p:spPr>
              <a:xfrm>
                <a:off x="9794507" y="3418526"/>
                <a:ext cx="1099370" cy="846574"/>
              </a:xfrm>
              <a:custGeom>
                <a:avLst/>
                <a:gdLst>
                  <a:gd name="connsiteX0" fmla="*/ 29036 w 584066"/>
                  <a:gd name="connsiteY0" fmla="*/ 438622 h 449762"/>
                  <a:gd name="connsiteX1" fmla="*/ 1238 w 584066"/>
                  <a:gd name="connsiteY1" fmla="*/ 324307 h 449762"/>
                  <a:gd name="connsiteX2" fmla="*/ 171773 w 584066"/>
                  <a:gd name="connsiteY2" fmla="*/ 95053 h 449762"/>
                  <a:gd name="connsiteX3" fmla="*/ 457247 w 584066"/>
                  <a:gd name="connsiteY3" fmla="*/ 1665 h 449762"/>
                  <a:gd name="connsiteX4" fmla="*/ 578121 w 584066"/>
                  <a:gd name="connsiteY4" fmla="*/ 49140 h 449762"/>
                  <a:gd name="connsiteX5" fmla="*/ 534082 w 584066"/>
                  <a:gd name="connsiteY5" fmla="*/ 103798 h 449762"/>
                  <a:gd name="connsiteX6" fmla="*/ 85256 w 584066"/>
                  <a:gd name="connsiteY6" fmla="*/ 433624 h 449762"/>
                  <a:gd name="connsiteX7" fmla="*/ 29036 w 584066"/>
                  <a:gd name="connsiteY7" fmla="*/ 438622 h 4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066" h="449762">
                    <a:moveTo>
                      <a:pt x="29036" y="438622"/>
                    </a:moveTo>
                    <a:cubicBezTo>
                      <a:pt x="6547" y="410824"/>
                      <a:pt x="-3760" y="350231"/>
                      <a:pt x="1238" y="324307"/>
                    </a:cubicBezTo>
                    <a:cubicBezTo>
                      <a:pt x="20290" y="230919"/>
                      <a:pt x="95251" y="147213"/>
                      <a:pt x="171773" y="95053"/>
                    </a:cubicBezTo>
                    <a:cubicBezTo>
                      <a:pt x="247670" y="43518"/>
                      <a:pt x="362922" y="-10204"/>
                      <a:pt x="457247" y="1665"/>
                    </a:cubicBezTo>
                    <a:cubicBezTo>
                      <a:pt x="490979" y="5725"/>
                      <a:pt x="549698" y="25402"/>
                      <a:pt x="578121" y="49140"/>
                    </a:cubicBezTo>
                    <a:cubicBezTo>
                      <a:pt x="600921" y="69442"/>
                      <a:pt x="557819" y="86620"/>
                      <a:pt x="534082" y="103798"/>
                    </a:cubicBezTo>
                    <a:cubicBezTo>
                      <a:pt x="417893" y="189066"/>
                      <a:pt x="225495" y="322121"/>
                      <a:pt x="85256" y="433624"/>
                    </a:cubicBezTo>
                    <a:cubicBezTo>
                      <a:pt x="57771" y="455488"/>
                      <a:pt x="43403" y="456112"/>
                      <a:pt x="29036" y="438622"/>
                    </a:cubicBezTo>
                    <a:close/>
                  </a:path>
                </a:pathLst>
              </a:custGeom>
              <a:solidFill>
                <a:srgbClr val="F27161"/>
              </a:solidFill>
              <a:ln w="312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88" name="Freeform: Shape 10">
                <a:extLst>
                  <a:ext uri="{FF2B5EF4-FFF2-40B4-BE49-F238E27FC236}">
                    <a16:creationId xmlns:a16="http://schemas.microsoft.com/office/drawing/2014/main" id="{46FC8773-5399-494B-BDAB-5F048CA12780}"/>
                  </a:ext>
                </a:extLst>
              </p:cNvPr>
              <p:cNvSpPr/>
              <p:nvPr/>
            </p:nvSpPr>
            <p:spPr>
              <a:xfrm>
                <a:off x="10877933" y="3035455"/>
                <a:ext cx="417408" cy="435045"/>
              </a:xfrm>
              <a:custGeom>
                <a:avLst/>
                <a:gdLst>
                  <a:gd name="connsiteX0" fmla="*/ 215537 w 221757"/>
                  <a:gd name="connsiteY0" fmla="*/ 42767 h 231127"/>
                  <a:gd name="connsiteX1" fmla="*/ 42504 w 221757"/>
                  <a:gd name="connsiteY1" fmla="*/ 233292 h 231127"/>
                  <a:gd name="connsiteX2" fmla="*/ 24076 w 221757"/>
                  <a:gd name="connsiteY2" fmla="*/ 106484 h 231127"/>
                  <a:gd name="connsiteX3" fmla="*/ 204293 w 221757"/>
                  <a:gd name="connsiteY3" fmla="*/ 914 h 231127"/>
                  <a:gd name="connsiteX4" fmla="*/ 215537 w 221757"/>
                  <a:gd name="connsiteY4" fmla="*/ 42767 h 23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57" h="231127">
                    <a:moveTo>
                      <a:pt x="215537" y="42767"/>
                    </a:moveTo>
                    <a:cubicBezTo>
                      <a:pt x="192112" y="74625"/>
                      <a:pt x="100286" y="178321"/>
                      <a:pt x="42504" y="233292"/>
                    </a:cubicBezTo>
                    <a:cubicBezTo>
                      <a:pt x="-22774" y="220486"/>
                      <a:pt x="651" y="144276"/>
                      <a:pt x="24076" y="106484"/>
                    </a:cubicBezTo>
                    <a:cubicBezTo>
                      <a:pt x="65304" y="39644"/>
                      <a:pt x="124335" y="-7206"/>
                      <a:pt x="204293" y="914"/>
                    </a:cubicBezTo>
                    <a:cubicBezTo>
                      <a:pt x="228343" y="3413"/>
                      <a:pt x="226469" y="21528"/>
                      <a:pt x="215537" y="42767"/>
                    </a:cubicBezTo>
                    <a:close/>
                  </a:path>
                </a:pathLst>
              </a:custGeom>
              <a:solidFill>
                <a:srgbClr val="F27161"/>
              </a:solidFill>
              <a:ln w="312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89" name="Freeform: Shape 11">
                <a:extLst>
                  <a:ext uri="{FF2B5EF4-FFF2-40B4-BE49-F238E27FC236}">
                    <a16:creationId xmlns:a16="http://schemas.microsoft.com/office/drawing/2014/main" id="{8E2459A2-2515-4040-A935-B74804A0D384}"/>
                  </a:ext>
                </a:extLst>
              </p:cNvPr>
              <p:cNvSpPr/>
              <p:nvPr/>
            </p:nvSpPr>
            <p:spPr>
              <a:xfrm>
                <a:off x="8223416" y="3148287"/>
                <a:ext cx="3157014" cy="2663179"/>
              </a:xfrm>
              <a:custGeom>
                <a:avLst/>
                <a:gdLst>
                  <a:gd name="connsiteX0" fmla="*/ 1656422 w 1677239"/>
                  <a:gd name="connsiteY0" fmla="*/ 0 h 1414877"/>
                  <a:gd name="connsiteX1" fmla="*/ 1648926 w 1677239"/>
                  <a:gd name="connsiteY1" fmla="*/ 937 h 1414877"/>
                  <a:gd name="connsiteX2" fmla="*/ 1578338 w 1677239"/>
                  <a:gd name="connsiteY2" fmla="*/ 71212 h 1414877"/>
                  <a:gd name="connsiteX3" fmla="*/ 1485574 w 1677239"/>
                  <a:gd name="connsiteY3" fmla="*/ 173346 h 1414877"/>
                  <a:gd name="connsiteX4" fmla="*/ 1222276 w 1677239"/>
                  <a:gd name="connsiteY4" fmla="*/ 370429 h 1414877"/>
                  <a:gd name="connsiteX5" fmla="*/ 1019570 w 1677239"/>
                  <a:gd name="connsiteY5" fmla="*/ 521287 h 1414877"/>
                  <a:gd name="connsiteX6" fmla="*/ 882143 w 1677239"/>
                  <a:gd name="connsiteY6" fmla="*/ 632479 h 1414877"/>
                  <a:gd name="connsiteX7" fmla="*/ 802810 w 1677239"/>
                  <a:gd name="connsiteY7" fmla="*/ 681515 h 1414877"/>
                  <a:gd name="connsiteX8" fmla="*/ 714106 w 1677239"/>
                  <a:gd name="connsiteY8" fmla="*/ 689948 h 1414877"/>
                  <a:gd name="connsiteX9" fmla="*/ 335556 w 1677239"/>
                  <a:gd name="connsiteY9" fmla="*/ 620922 h 1414877"/>
                  <a:gd name="connsiteX10" fmla="*/ 145969 w 1677239"/>
                  <a:gd name="connsiteY10" fmla="*/ 588439 h 1414877"/>
                  <a:gd name="connsiteX11" fmla="*/ 237483 w 1677239"/>
                  <a:gd name="connsiteY11" fmla="*/ 446952 h 1414877"/>
                  <a:gd name="connsiteX12" fmla="*/ 325874 w 1677239"/>
                  <a:gd name="connsiteY12" fmla="*/ 440705 h 1414877"/>
                  <a:gd name="connsiteX13" fmla="*/ 415514 w 1677239"/>
                  <a:gd name="connsiteY13" fmla="*/ 446014 h 1414877"/>
                  <a:gd name="connsiteX14" fmla="*/ 689432 w 1677239"/>
                  <a:gd name="connsiteY14" fmla="*/ 476623 h 1414877"/>
                  <a:gd name="connsiteX15" fmla="*/ 747214 w 1677239"/>
                  <a:gd name="connsiteY15" fmla="*/ 457259 h 1414877"/>
                  <a:gd name="connsiteX16" fmla="*/ 756584 w 1677239"/>
                  <a:gd name="connsiteY16" fmla="*/ 411033 h 1414877"/>
                  <a:gd name="connsiteX17" fmla="*/ 651327 w 1677239"/>
                  <a:gd name="connsiteY17" fmla="*/ 394479 h 1414877"/>
                  <a:gd name="connsiteX18" fmla="*/ 314942 w 1677239"/>
                  <a:gd name="connsiteY18" fmla="*/ 363870 h 1414877"/>
                  <a:gd name="connsiteX19" fmla="*/ 157838 w 1677239"/>
                  <a:gd name="connsiteY19" fmla="*/ 382923 h 1414877"/>
                  <a:gd name="connsiteX20" fmla="*/ 65699 w 1677239"/>
                  <a:gd name="connsiteY20" fmla="*/ 467253 h 1414877"/>
                  <a:gd name="connsiteX21" fmla="*/ 733 w 1677239"/>
                  <a:gd name="connsiteY21" fmla="*/ 580631 h 1414877"/>
                  <a:gd name="connsiteX22" fmla="*/ 56641 w 1677239"/>
                  <a:gd name="connsiteY22" fmla="*/ 694321 h 1414877"/>
                  <a:gd name="connsiteX23" fmla="*/ 154090 w 1677239"/>
                  <a:gd name="connsiteY23" fmla="*/ 784273 h 1414877"/>
                  <a:gd name="connsiteX24" fmla="*/ 197192 w 1677239"/>
                  <a:gd name="connsiteY24" fmla="*/ 811447 h 1414877"/>
                  <a:gd name="connsiteX25" fmla="*/ 252163 w 1677239"/>
                  <a:gd name="connsiteY25" fmla="*/ 823315 h 1414877"/>
                  <a:gd name="connsiteX26" fmla="*/ 523270 w 1677239"/>
                  <a:gd name="connsiteY26" fmla="*/ 892029 h 1414877"/>
                  <a:gd name="connsiteX27" fmla="*/ 575117 w 1677239"/>
                  <a:gd name="connsiteY27" fmla="*/ 935756 h 1414877"/>
                  <a:gd name="connsiteX28" fmla="*/ 583238 w 1677239"/>
                  <a:gd name="connsiteY28" fmla="*/ 987604 h 1414877"/>
                  <a:gd name="connsiteX29" fmla="*/ 73195 w 1677239"/>
                  <a:gd name="connsiteY29" fmla="*/ 1232162 h 1414877"/>
                  <a:gd name="connsiteX30" fmla="*/ 67885 w 1677239"/>
                  <a:gd name="connsiteY30" fmla="*/ 1263083 h 1414877"/>
                  <a:gd name="connsiteX31" fmla="*/ 160649 w 1677239"/>
                  <a:gd name="connsiteY31" fmla="*/ 1388954 h 1414877"/>
                  <a:gd name="connsiteX32" fmla="*/ 208436 w 1677239"/>
                  <a:gd name="connsiteY32" fmla="*/ 1409881 h 1414877"/>
                  <a:gd name="connsiteX33" fmla="*/ 754398 w 1677239"/>
                  <a:gd name="connsiteY33" fmla="*/ 1168133 h 1414877"/>
                  <a:gd name="connsiteX34" fmla="*/ 815928 w 1677239"/>
                  <a:gd name="connsiteY34" fmla="*/ 1170320 h 1414877"/>
                  <a:gd name="connsiteX35" fmla="*/ 870899 w 1677239"/>
                  <a:gd name="connsiteY35" fmla="*/ 1131903 h 1414877"/>
                  <a:gd name="connsiteX36" fmla="*/ 920560 w 1677239"/>
                  <a:gd name="connsiteY36" fmla="*/ 1052882 h 1414877"/>
                  <a:gd name="connsiteX37" fmla="*/ 850597 w 1677239"/>
                  <a:gd name="connsiteY37" fmla="*/ 764284 h 1414877"/>
                  <a:gd name="connsiteX38" fmla="*/ 953355 w 1677239"/>
                  <a:gd name="connsiteY38" fmla="*/ 661213 h 1414877"/>
                  <a:gd name="connsiteX39" fmla="*/ 1374695 w 1677239"/>
                  <a:gd name="connsiteY39" fmla="*/ 329826 h 1414877"/>
                  <a:gd name="connsiteX40" fmla="*/ 1594892 w 1677239"/>
                  <a:gd name="connsiteY40" fmla="*/ 135241 h 1414877"/>
                  <a:gd name="connsiteX41" fmla="*/ 1678285 w 1677239"/>
                  <a:gd name="connsiteY41" fmla="*/ 24362 h 1414877"/>
                  <a:gd name="connsiteX42" fmla="*/ 1656422 w 1677239"/>
                  <a:gd name="connsiteY42" fmla="*/ 0 h 1414877"/>
                  <a:gd name="connsiteX43" fmla="*/ 341491 w 1677239"/>
                  <a:gd name="connsiteY43" fmla="*/ 827063 h 1414877"/>
                  <a:gd name="connsiteX44" fmla="*/ 341178 w 1677239"/>
                  <a:gd name="connsiteY44" fmla="*/ 826751 h 1414877"/>
                  <a:gd name="connsiteX45" fmla="*/ 341491 w 1677239"/>
                  <a:gd name="connsiteY45" fmla="*/ 827063 h 1414877"/>
                  <a:gd name="connsiteX46" fmla="*/ 341491 w 1677239"/>
                  <a:gd name="connsiteY46" fmla="*/ 827063 h 141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7239" h="1414877">
                    <a:moveTo>
                      <a:pt x="1656422" y="0"/>
                    </a:moveTo>
                    <a:cubicBezTo>
                      <a:pt x="1654860" y="0"/>
                      <a:pt x="1650487" y="312"/>
                      <a:pt x="1648926" y="937"/>
                    </a:cubicBezTo>
                    <a:cubicBezTo>
                      <a:pt x="1629873" y="10307"/>
                      <a:pt x="1601138" y="45601"/>
                      <a:pt x="1578338" y="71212"/>
                    </a:cubicBezTo>
                    <a:cubicBezTo>
                      <a:pt x="1546480" y="107131"/>
                      <a:pt x="1517745" y="137740"/>
                      <a:pt x="1485574" y="173346"/>
                    </a:cubicBezTo>
                    <a:cubicBezTo>
                      <a:pt x="1419359" y="246745"/>
                      <a:pt x="1321598" y="307650"/>
                      <a:pt x="1222276" y="370429"/>
                    </a:cubicBezTo>
                    <a:cubicBezTo>
                      <a:pt x="1157622" y="411345"/>
                      <a:pt x="1078602" y="472563"/>
                      <a:pt x="1019570" y="521287"/>
                    </a:cubicBezTo>
                    <a:cubicBezTo>
                      <a:pt x="974906" y="558143"/>
                      <a:pt x="929930" y="598122"/>
                      <a:pt x="882143" y="632479"/>
                    </a:cubicBezTo>
                    <a:cubicBezTo>
                      <a:pt x="856844" y="650594"/>
                      <a:pt x="830608" y="667148"/>
                      <a:pt x="802810" y="681515"/>
                    </a:cubicBezTo>
                    <a:cubicBezTo>
                      <a:pt x="769390" y="698694"/>
                      <a:pt x="750650" y="697444"/>
                      <a:pt x="714106" y="689948"/>
                    </a:cubicBezTo>
                    <a:cubicBezTo>
                      <a:pt x="588548" y="664024"/>
                      <a:pt x="462052" y="642161"/>
                      <a:pt x="335556" y="620922"/>
                    </a:cubicBezTo>
                    <a:cubicBezTo>
                      <a:pt x="272465" y="610303"/>
                      <a:pt x="208748" y="600933"/>
                      <a:pt x="145969" y="588439"/>
                    </a:cubicBezTo>
                    <a:cubicBezTo>
                      <a:pt x="91310" y="577508"/>
                      <a:pt x="211559" y="456634"/>
                      <a:pt x="237483" y="446952"/>
                    </a:cubicBezTo>
                    <a:cubicBezTo>
                      <a:pt x="265593" y="436644"/>
                      <a:pt x="296514" y="438518"/>
                      <a:pt x="325874" y="440705"/>
                    </a:cubicBezTo>
                    <a:cubicBezTo>
                      <a:pt x="356171" y="442891"/>
                      <a:pt x="385842" y="442579"/>
                      <a:pt x="415514" y="446014"/>
                    </a:cubicBezTo>
                    <a:cubicBezTo>
                      <a:pt x="507028" y="456322"/>
                      <a:pt x="594795" y="464130"/>
                      <a:pt x="689432" y="476623"/>
                    </a:cubicBezTo>
                    <a:cubicBezTo>
                      <a:pt x="713794" y="479747"/>
                      <a:pt x="740030" y="469752"/>
                      <a:pt x="747214" y="457259"/>
                    </a:cubicBezTo>
                    <a:cubicBezTo>
                      <a:pt x="752836" y="442579"/>
                      <a:pt x="764080" y="416967"/>
                      <a:pt x="756584" y="411033"/>
                    </a:cubicBezTo>
                    <a:cubicBezTo>
                      <a:pt x="745028" y="401663"/>
                      <a:pt x="732534" y="402600"/>
                      <a:pt x="651327" y="394479"/>
                    </a:cubicBezTo>
                    <a:cubicBezTo>
                      <a:pt x="589172" y="388232"/>
                      <a:pt x="384905" y="366057"/>
                      <a:pt x="314942" y="363870"/>
                    </a:cubicBezTo>
                    <a:cubicBezTo>
                      <a:pt x="261533" y="361996"/>
                      <a:pt x="222803" y="353563"/>
                      <a:pt x="157838" y="382923"/>
                    </a:cubicBezTo>
                    <a:cubicBezTo>
                      <a:pt x="119108" y="400414"/>
                      <a:pt x="90998" y="434771"/>
                      <a:pt x="65699" y="467253"/>
                    </a:cubicBezTo>
                    <a:cubicBezTo>
                      <a:pt x="40087" y="500361"/>
                      <a:pt x="5418" y="537216"/>
                      <a:pt x="733" y="580631"/>
                    </a:cubicBezTo>
                    <a:cubicBezTo>
                      <a:pt x="-4889" y="633728"/>
                      <a:pt x="22597" y="659964"/>
                      <a:pt x="56641" y="694321"/>
                    </a:cubicBezTo>
                    <a:cubicBezTo>
                      <a:pt x="87875" y="725554"/>
                      <a:pt x="121294" y="754289"/>
                      <a:pt x="154090" y="784273"/>
                    </a:cubicBezTo>
                    <a:cubicBezTo>
                      <a:pt x="173454" y="802077"/>
                      <a:pt x="166583" y="802701"/>
                      <a:pt x="197192" y="811447"/>
                    </a:cubicBezTo>
                    <a:cubicBezTo>
                      <a:pt x="215307" y="816444"/>
                      <a:pt x="234047" y="818943"/>
                      <a:pt x="252163" y="823315"/>
                    </a:cubicBezTo>
                    <a:cubicBezTo>
                      <a:pt x="342428" y="845803"/>
                      <a:pt x="433005" y="868292"/>
                      <a:pt x="523270" y="892029"/>
                    </a:cubicBezTo>
                    <a:cubicBezTo>
                      <a:pt x="560125" y="901711"/>
                      <a:pt x="553879" y="901087"/>
                      <a:pt x="575117" y="935756"/>
                    </a:cubicBezTo>
                    <a:cubicBezTo>
                      <a:pt x="586986" y="954808"/>
                      <a:pt x="609787" y="975110"/>
                      <a:pt x="583238" y="987604"/>
                    </a:cubicBezTo>
                    <a:cubicBezTo>
                      <a:pt x="519834" y="1017588"/>
                      <a:pt x="184699" y="1177191"/>
                      <a:pt x="73195" y="1232162"/>
                    </a:cubicBezTo>
                    <a:cubicBezTo>
                      <a:pt x="51644" y="1242781"/>
                      <a:pt x="57266" y="1249965"/>
                      <a:pt x="67885" y="1263083"/>
                    </a:cubicBezTo>
                    <a:cubicBezTo>
                      <a:pt x="100993" y="1304624"/>
                      <a:pt x="131289" y="1346789"/>
                      <a:pt x="160649" y="1388954"/>
                    </a:cubicBezTo>
                    <a:cubicBezTo>
                      <a:pt x="180326" y="1417377"/>
                      <a:pt x="181888" y="1422374"/>
                      <a:pt x="208436" y="1409881"/>
                    </a:cubicBezTo>
                    <a:cubicBezTo>
                      <a:pt x="238108" y="1395826"/>
                      <a:pt x="649453" y="1213110"/>
                      <a:pt x="754398" y="1168133"/>
                    </a:cubicBezTo>
                    <a:cubicBezTo>
                      <a:pt x="785944" y="1154703"/>
                      <a:pt x="795001" y="1166884"/>
                      <a:pt x="815928" y="1170320"/>
                    </a:cubicBezTo>
                    <a:cubicBezTo>
                      <a:pt x="833731" y="1173131"/>
                      <a:pt x="849660" y="1153141"/>
                      <a:pt x="870899" y="1131903"/>
                    </a:cubicBezTo>
                    <a:cubicBezTo>
                      <a:pt x="912127" y="1090674"/>
                      <a:pt x="931492" y="1084428"/>
                      <a:pt x="920560" y="1052882"/>
                    </a:cubicBezTo>
                    <a:cubicBezTo>
                      <a:pt x="905256" y="1008530"/>
                      <a:pt x="859030" y="816132"/>
                      <a:pt x="850597" y="764284"/>
                    </a:cubicBezTo>
                    <a:cubicBezTo>
                      <a:pt x="881518" y="736174"/>
                      <a:pt x="924933" y="694946"/>
                      <a:pt x="953355" y="661213"/>
                    </a:cubicBezTo>
                    <a:cubicBezTo>
                      <a:pt x="1072043" y="519413"/>
                      <a:pt x="1226961" y="424776"/>
                      <a:pt x="1374695" y="329826"/>
                    </a:cubicBezTo>
                    <a:cubicBezTo>
                      <a:pt x="1471519" y="267671"/>
                      <a:pt x="1514622" y="228942"/>
                      <a:pt x="1594892" y="135241"/>
                    </a:cubicBezTo>
                    <a:cubicBezTo>
                      <a:pt x="1612070" y="115252"/>
                      <a:pt x="1679222" y="51848"/>
                      <a:pt x="1678285" y="24362"/>
                    </a:cubicBezTo>
                    <a:cubicBezTo>
                      <a:pt x="1678285" y="10619"/>
                      <a:pt x="1671726" y="5622"/>
                      <a:pt x="1656422" y="0"/>
                    </a:cubicBezTo>
                    <a:close/>
                    <a:moveTo>
                      <a:pt x="341491" y="827063"/>
                    </a:moveTo>
                    <a:cubicBezTo>
                      <a:pt x="341491" y="827063"/>
                      <a:pt x="341491" y="826751"/>
                      <a:pt x="341178" y="826751"/>
                    </a:cubicBezTo>
                    <a:cubicBezTo>
                      <a:pt x="341491" y="826751"/>
                      <a:pt x="341491" y="826751"/>
                      <a:pt x="341491" y="827063"/>
                    </a:cubicBezTo>
                    <a:cubicBezTo>
                      <a:pt x="341803" y="826751"/>
                      <a:pt x="341491" y="826751"/>
                      <a:pt x="341491" y="827063"/>
                    </a:cubicBezTo>
                    <a:close/>
                  </a:path>
                </a:pathLst>
              </a:custGeom>
              <a:solidFill>
                <a:srgbClr val="84CCC6"/>
              </a:solidFill>
              <a:ln w="312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90" name="Freeform: Shape 16">
                <a:extLst>
                  <a:ext uri="{FF2B5EF4-FFF2-40B4-BE49-F238E27FC236}">
                    <a16:creationId xmlns:a16="http://schemas.microsoft.com/office/drawing/2014/main" id="{D1CAA80E-BEB9-488D-8B56-00A17E0092A7}"/>
                  </a:ext>
                </a:extLst>
              </p:cNvPr>
              <p:cNvSpPr/>
              <p:nvPr/>
            </p:nvSpPr>
            <p:spPr>
              <a:xfrm>
                <a:off x="9691015" y="4548073"/>
                <a:ext cx="82306" cy="82306"/>
              </a:xfrm>
              <a:custGeom>
                <a:avLst/>
                <a:gdLst>
                  <a:gd name="connsiteX0" fmla="*/ 45601 w 43726"/>
                  <a:gd name="connsiteY0" fmla="*/ 22800 h 43726"/>
                  <a:gd name="connsiteX1" fmla="*/ 22801 w 43726"/>
                  <a:gd name="connsiteY1" fmla="*/ 45601 h 43726"/>
                  <a:gd name="connsiteX2" fmla="*/ 0 w 43726"/>
                  <a:gd name="connsiteY2" fmla="*/ 22800 h 43726"/>
                  <a:gd name="connsiteX3" fmla="*/ 22801 w 43726"/>
                  <a:gd name="connsiteY3" fmla="*/ 0 h 43726"/>
                  <a:gd name="connsiteX4" fmla="*/ 45601 w 43726"/>
                  <a:gd name="connsiteY4" fmla="*/ 22800 h 4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6" h="43726">
                    <a:moveTo>
                      <a:pt x="45601" y="22800"/>
                    </a:moveTo>
                    <a:cubicBezTo>
                      <a:pt x="45601" y="35393"/>
                      <a:pt x="35393" y="45601"/>
                      <a:pt x="22801" y="45601"/>
                    </a:cubicBezTo>
                    <a:cubicBezTo>
                      <a:pt x="10208" y="45601"/>
                      <a:pt x="0" y="35393"/>
                      <a:pt x="0" y="22800"/>
                    </a:cubicBezTo>
                    <a:cubicBezTo>
                      <a:pt x="0" y="10208"/>
                      <a:pt x="10208" y="0"/>
                      <a:pt x="22801" y="0"/>
                    </a:cubicBezTo>
                    <a:cubicBezTo>
                      <a:pt x="35393" y="0"/>
                      <a:pt x="45601" y="10208"/>
                      <a:pt x="45601" y="22800"/>
                    </a:cubicBezTo>
                    <a:close/>
                  </a:path>
                </a:pathLst>
              </a:custGeom>
              <a:solidFill>
                <a:srgbClr val="84CCC6">
                  <a:lumMod val="75000"/>
                </a:srgbClr>
              </a:solidFill>
              <a:ln w="312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91" name="Freeform: Shape 17">
                <a:extLst>
                  <a:ext uri="{FF2B5EF4-FFF2-40B4-BE49-F238E27FC236}">
                    <a16:creationId xmlns:a16="http://schemas.microsoft.com/office/drawing/2014/main" id="{3D034E8F-A005-477B-8236-470E150046C0}"/>
                  </a:ext>
                </a:extLst>
              </p:cNvPr>
              <p:cNvSpPr/>
              <p:nvPr/>
            </p:nvSpPr>
            <p:spPr>
              <a:xfrm>
                <a:off x="6110127" y="5411239"/>
                <a:ext cx="5026529" cy="846574"/>
              </a:xfrm>
              <a:custGeom>
                <a:avLst/>
                <a:gdLst>
                  <a:gd name="connsiteX0" fmla="*/ 2629862 w 2670465"/>
                  <a:gd name="connsiteY0" fmla="*/ 316951 h 449762"/>
                  <a:gd name="connsiteX1" fmla="*/ 1349912 w 2670465"/>
                  <a:gd name="connsiteY1" fmla="*/ 316951 h 449762"/>
                  <a:gd name="connsiteX2" fmla="*/ 1130966 w 2670465"/>
                  <a:gd name="connsiteY2" fmla="*/ 18046 h 449762"/>
                  <a:gd name="connsiteX3" fmla="*/ 1110664 w 2670465"/>
                  <a:gd name="connsiteY3" fmla="*/ 1492 h 449762"/>
                  <a:gd name="connsiteX4" fmla="*/ 1057879 w 2670465"/>
                  <a:gd name="connsiteY4" fmla="*/ 4303 h 449762"/>
                  <a:gd name="connsiteX5" fmla="*/ 495988 w 2670465"/>
                  <a:gd name="connsiteY5" fmla="*/ 142355 h 449762"/>
                  <a:gd name="connsiteX6" fmla="*/ 462256 w 2670465"/>
                  <a:gd name="connsiteY6" fmla="*/ 163907 h 449762"/>
                  <a:gd name="connsiteX7" fmla="*/ 430398 w 2670465"/>
                  <a:gd name="connsiteY7" fmla="*/ 316951 h 449762"/>
                  <a:gd name="connsiteX8" fmla="*/ 42790 w 2670465"/>
                  <a:gd name="connsiteY8" fmla="*/ 316951 h 449762"/>
                  <a:gd name="connsiteX9" fmla="*/ 0 w 2670465"/>
                  <a:gd name="connsiteY9" fmla="*/ 359741 h 449762"/>
                  <a:gd name="connsiteX10" fmla="*/ 0 w 2670465"/>
                  <a:gd name="connsiteY10" fmla="*/ 407528 h 449762"/>
                  <a:gd name="connsiteX11" fmla="*/ 42790 w 2670465"/>
                  <a:gd name="connsiteY11" fmla="*/ 450318 h 449762"/>
                  <a:gd name="connsiteX12" fmla="*/ 2629862 w 2670465"/>
                  <a:gd name="connsiteY12" fmla="*/ 450318 h 449762"/>
                  <a:gd name="connsiteX13" fmla="*/ 2672652 w 2670465"/>
                  <a:gd name="connsiteY13" fmla="*/ 407528 h 449762"/>
                  <a:gd name="connsiteX14" fmla="*/ 2672652 w 2670465"/>
                  <a:gd name="connsiteY14" fmla="*/ 359741 h 449762"/>
                  <a:gd name="connsiteX15" fmla="*/ 2629862 w 2670465"/>
                  <a:gd name="connsiteY15" fmla="*/ 316951 h 4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0465" h="449762">
                    <a:moveTo>
                      <a:pt x="2629862" y="316951"/>
                    </a:moveTo>
                    <a:lnTo>
                      <a:pt x="1349912" y="316951"/>
                    </a:lnTo>
                    <a:cubicBezTo>
                      <a:pt x="1291193" y="216691"/>
                      <a:pt x="1208737" y="104250"/>
                      <a:pt x="1130966" y="18046"/>
                    </a:cubicBezTo>
                    <a:cubicBezTo>
                      <a:pt x="1125031" y="11487"/>
                      <a:pt x="1119721" y="4303"/>
                      <a:pt x="1110664" y="1492"/>
                    </a:cubicBezTo>
                    <a:cubicBezTo>
                      <a:pt x="1092861" y="-1631"/>
                      <a:pt x="1079743" y="555"/>
                      <a:pt x="1057879" y="4303"/>
                    </a:cubicBezTo>
                    <a:cubicBezTo>
                      <a:pt x="999472" y="12736"/>
                      <a:pt x="533468" y="127051"/>
                      <a:pt x="495988" y="142355"/>
                    </a:cubicBezTo>
                    <a:cubicBezTo>
                      <a:pt x="484432" y="147040"/>
                      <a:pt x="466004" y="149851"/>
                      <a:pt x="462256" y="163907"/>
                    </a:cubicBezTo>
                    <a:cubicBezTo>
                      <a:pt x="459757" y="176712"/>
                      <a:pt x="444141" y="248862"/>
                      <a:pt x="430398" y="316951"/>
                    </a:cubicBezTo>
                    <a:lnTo>
                      <a:pt x="42790" y="316951"/>
                    </a:lnTo>
                    <a:cubicBezTo>
                      <a:pt x="19365" y="316951"/>
                      <a:pt x="0" y="336315"/>
                      <a:pt x="0" y="359741"/>
                    </a:cubicBezTo>
                    <a:lnTo>
                      <a:pt x="0" y="407528"/>
                    </a:lnTo>
                    <a:cubicBezTo>
                      <a:pt x="0" y="430953"/>
                      <a:pt x="19365" y="450318"/>
                      <a:pt x="42790" y="450318"/>
                    </a:cubicBezTo>
                    <a:lnTo>
                      <a:pt x="2629862" y="450318"/>
                    </a:lnTo>
                    <a:cubicBezTo>
                      <a:pt x="2653287" y="450318"/>
                      <a:pt x="2672652" y="430953"/>
                      <a:pt x="2672652" y="407528"/>
                    </a:cubicBezTo>
                    <a:lnTo>
                      <a:pt x="2672652" y="359741"/>
                    </a:lnTo>
                    <a:cubicBezTo>
                      <a:pt x="2672339" y="336315"/>
                      <a:pt x="2653287" y="316951"/>
                      <a:pt x="2629862" y="316951"/>
                    </a:cubicBezTo>
                    <a:close/>
                  </a:path>
                </a:pathLst>
              </a:custGeom>
              <a:solidFill>
                <a:srgbClr val="84CCC6"/>
              </a:solidFill>
              <a:ln w="312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grpSp>
      </p:grpSp>
      <p:sp>
        <p:nvSpPr>
          <p:cNvPr id="66" name="TextBox 58">
            <a:extLst>
              <a:ext uri="{FF2B5EF4-FFF2-40B4-BE49-F238E27FC236}">
                <a16:creationId xmlns:a16="http://schemas.microsoft.com/office/drawing/2014/main" id="{B1B1523E-168D-4002-959B-06E6563B7723}"/>
              </a:ext>
            </a:extLst>
          </p:cNvPr>
          <p:cNvSpPr txBox="1"/>
          <p:nvPr/>
        </p:nvSpPr>
        <p:spPr>
          <a:xfrm>
            <a:off x="780354" y="1835871"/>
            <a:ext cx="5220721"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2000" dirty="0">
                <a:solidFill>
                  <a:schemeClr val="bg1">
                    <a:lumMod val="50000"/>
                  </a:schemeClr>
                </a:solidFill>
                <a:cs typeface="B Nazanin" panose="00000400000000000000" pitchFamily="2" charset="-78"/>
              </a:rPr>
              <a:t>لورم درد او دوست داشتنی است،</a:t>
            </a:r>
            <a:endParaRPr kumimoji="0" lang="ko-KR" altLang="en-US" sz="2000" u="none" strike="noStrike" kern="1200" cap="none" spc="0" normalizeH="0" baseline="0" noProof="0" dirty="0">
              <a:ln>
                <a:noFill/>
              </a:ln>
              <a:solidFill>
                <a:schemeClr val="bg1">
                  <a:lumMod val="50000"/>
                </a:schemeClr>
              </a:solidFill>
              <a:effectLst/>
              <a:uLnTx/>
              <a:uFillTx/>
              <a:latin typeface="Arial"/>
              <a:cs typeface="B Nazanin" panose="00000400000000000000" pitchFamily="2" charset="-78"/>
            </a:endParaRPr>
          </a:p>
        </p:txBody>
      </p:sp>
      <p:sp>
        <p:nvSpPr>
          <p:cNvPr id="67" name="Oval 42">
            <a:extLst>
              <a:ext uri="{FF2B5EF4-FFF2-40B4-BE49-F238E27FC236}">
                <a16:creationId xmlns:a16="http://schemas.microsoft.com/office/drawing/2014/main" id="{7E33E4CC-E2B6-4F44-BB09-BA8929939BA8}"/>
              </a:ext>
            </a:extLst>
          </p:cNvPr>
          <p:cNvSpPr/>
          <p:nvPr/>
        </p:nvSpPr>
        <p:spPr>
          <a:xfrm>
            <a:off x="794452" y="3725326"/>
            <a:ext cx="693414" cy="693414"/>
          </a:xfrm>
          <a:prstGeom prst="ellipse">
            <a:avLst/>
          </a:prstGeom>
          <a:solidFill>
            <a:srgbClr val="00748A"/>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68" name="Oval 46">
            <a:extLst>
              <a:ext uri="{FF2B5EF4-FFF2-40B4-BE49-F238E27FC236}">
                <a16:creationId xmlns:a16="http://schemas.microsoft.com/office/drawing/2014/main" id="{F021E432-2125-4951-8683-21E15DC596CB}"/>
              </a:ext>
            </a:extLst>
          </p:cNvPr>
          <p:cNvSpPr/>
          <p:nvPr/>
        </p:nvSpPr>
        <p:spPr>
          <a:xfrm>
            <a:off x="794452" y="2556482"/>
            <a:ext cx="693414" cy="693414"/>
          </a:xfrm>
          <a:prstGeom prst="ellipse">
            <a:avLst/>
          </a:prstGeom>
          <a:solidFill>
            <a:srgbClr val="00BAF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69" name="Oval 47">
            <a:extLst>
              <a:ext uri="{FF2B5EF4-FFF2-40B4-BE49-F238E27FC236}">
                <a16:creationId xmlns:a16="http://schemas.microsoft.com/office/drawing/2014/main" id="{38A80E38-CADC-4077-8FD1-5EAE11E67B2C}"/>
              </a:ext>
            </a:extLst>
          </p:cNvPr>
          <p:cNvSpPr/>
          <p:nvPr/>
        </p:nvSpPr>
        <p:spPr>
          <a:xfrm>
            <a:off x="794452" y="4894169"/>
            <a:ext cx="693414" cy="693414"/>
          </a:xfrm>
          <a:prstGeom prst="ellipse">
            <a:avLst/>
          </a:prstGeom>
          <a:solidFill>
            <a:srgbClr val="00BAF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ysClr val="windowText" lastClr="000000">
                  <a:lumMod val="75000"/>
                  <a:lumOff val="25000"/>
                </a:sysClr>
              </a:solidFill>
              <a:effectLst/>
              <a:uLnTx/>
              <a:uFillTx/>
              <a:latin typeface="Arial"/>
              <a:cs typeface="B Nazanin" panose="00000400000000000000" pitchFamily="2" charset="-78"/>
            </a:endParaRPr>
          </a:p>
        </p:txBody>
      </p:sp>
      <p:grpSp>
        <p:nvGrpSpPr>
          <p:cNvPr id="70" name="Group 63">
            <a:extLst>
              <a:ext uri="{FF2B5EF4-FFF2-40B4-BE49-F238E27FC236}">
                <a16:creationId xmlns:a16="http://schemas.microsoft.com/office/drawing/2014/main" id="{036BE47F-0191-4EFE-B809-965CE4C04685}"/>
              </a:ext>
            </a:extLst>
          </p:cNvPr>
          <p:cNvGrpSpPr/>
          <p:nvPr/>
        </p:nvGrpSpPr>
        <p:grpSpPr>
          <a:xfrm>
            <a:off x="1624357" y="2434649"/>
            <a:ext cx="4183792" cy="738664"/>
            <a:chOff x="2725123" y="4283314"/>
            <a:chExt cx="1292073" cy="738664"/>
          </a:xfrm>
        </p:grpSpPr>
        <p:sp>
          <p:nvSpPr>
            <p:cNvPr id="80" name="TextBox 98">
              <a:extLst>
                <a:ext uri="{FF2B5EF4-FFF2-40B4-BE49-F238E27FC236}">
                  <a16:creationId xmlns:a16="http://schemas.microsoft.com/office/drawing/2014/main" id="{C9047E2A-C53E-4974-B98A-51E9F8201D54}"/>
                </a:ext>
              </a:extLst>
            </p:cNvPr>
            <p:cNvSpPr txBox="1"/>
            <p:nvPr/>
          </p:nvSpPr>
          <p:spPr>
            <a:xfrm>
              <a:off x="2725124" y="4560313"/>
              <a:ext cx="129207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75000"/>
                      <a:lumOff val="25000"/>
                    </a:sys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kumimoji="0" lang="ko-KR" altLang="en-US" sz="1200" b="0"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81" name="TextBox 99">
              <a:extLst>
                <a:ext uri="{FF2B5EF4-FFF2-40B4-BE49-F238E27FC236}">
                  <a16:creationId xmlns:a16="http://schemas.microsoft.com/office/drawing/2014/main" id="{ABABD758-F819-4E72-BDD0-51F0CAA53AA7}"/>
                </a:ext>
              </a:extLst>
            </p:cNvPr>
            <p:cNvSpPr txBox="1"/>
            <p:nvPr/>
          </p:nvSpPr>
          <p:spPr>
            <a:xfrm>
              <a:off x="2725123" y="4283314"/>
              <a:ext cx="129207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75000"/>
                      <a:lumOff val="25000"/>
                    </a:sysClr>
                  </a:solidFill>
                  <a:cs typeface="B Nazanin" panose="00000400000000000000" pitchFamily="2" charset="-78"/>
                </a:rPr>
                <a:t>متن شما در اینجا</a:t>
              </a:r>
              <a:endParaRPr kumimoji="0" lang="ko-KR" altLang="en-US" sz="1200" b="1"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grpSp>
      <p:grpSp>
        <p:nvGrpSpPr>
          <p:cNvPr id="71" name="Group 66">
            <a:extLst>
              <a:ext uri="{FF2B5EF4-FFF2-40B4-BE49-F238E27FC236}">
                <a16:creationId xmlns:a16="http://schemas.microsoft.com/office/drawing/2014/main" id="{6E849902-1399-4D33-A289-058B9BBC4FCA}"/>
              </a:ext>
            </a:extLst>
          </p:cNvPr>
          <p:cNvGrpSpPr/>
          <p:nvPr/>
        </p:nvGrpSpPr>
        <p:grpSpPr>
          <a:xfrm>
            <a:off x="1624357" y="3620584"/>
            <a:ext cx="4183792" cy="738664"/>
            <a:chOff x="2725123" y="4283314"/>
            <a:chExt cx="1292073" cy="738664"/>
          </a:xfrm>
        </p:grpSpPr>
        <p:sp>
          <p:nvSpPr>
            <p:cNvPr id="78" name="TextBox 101">
              <a:extLst>
                <a:ext uri="{FF2B5EF4-FFF2-40B4-BE49-F238E27FC236}">
                  <a16:creationId xmlns:a16="http://schemas.microsoft.com/office/drawing/2014/main" id="{C1DE5F5E-F102-4693-ABF9-726EABD668C9}"/>
                </a:ext>
              </a:extLst>
            </p:cNvPr>
            <p:cNvSpPr txBox="1"/>
            <p:nvPr/>
          </p:nvSpPr>
          <p:spPr>
            <a:xfrm>
              <a:off x="2725124" y="4560313"/>
              <a:ext cx="129207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75000"/>
                      <a:lumOff val="25000"/>
                    </a:sys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kumimoji="0" lang="ko-KR" altLang="en-US" sz="1200" b="0"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79" name="TextBox 102">
              <a:extLst>
                <a:ext uri="{FF2B5EF4-FFF2-40B4-BE49-F238E27FC236}">
                  <a16:creationId xmlns:a16="http://schemas.microsoft.com/office/drawing/2014/main" id="{89CF51ED-CA83-4099-9DA2-E4E8960FC143}"/>
                </a:ext>
              </a:extLst>
            </p:cNvPr>
            <p:cNvSpPr txBox="1"/>
            <p:nvPr/>
          </p:nvSpPr>
          <p:spPr>
            <a:xfrm>
              <a:off x="2725123" y="4283314"/>
              <a:ext cx="129207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75000"/>
                      <a:lumOff val="25000"/>
                    </a:sysClr>
                  </a:solidFill>
                  <a:cs typeface="B Nazanin" panose="00000400000000000000" pitchFamily="2" charset="-78"/>
                </a:rPr>
                <a:t>متن شما در اینجا</a:t>
              </a:r>
              <a:endParaRPr kumimoji="0" lang="ko-KR" altLang="en-US" sz="1200" b="1"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grpSp>
      <p:grpSp>
        <p:nvGrpSpPr>
          <p:cNvPr id="72" name="Group 69">
            <a:extLst>
              <a:ext uri="{FF2B5EF4-FFF2-40B4-BE49-F238E27FC236}">
                <a16:creationId xmlns:a16="http://schemas.microsoft.com/office/drawing/2014/main" id="{CEBD0A7B-6AF1-411F-A5CF-75E38C91F739}"/>
              </a:ext>
            </a:extLst>
          </p:cNvPr>
          <p:cNvGrpSpPr/>
          <p:nvPr/>
        </p:nvGrpSpPr>
        <p:grpSpPr>
          <a:xfrm>
            <a:off x="1624357" y="4806520"/>
            <a:ext cx="4183792" cy="738664"/>
            <a:chOff x="2725123" y="4283314"/>
            <a:chExt cx="1292073" cy="738664"/>
          </a:xfrm>
        </p:grpSpPr>
        <p:sp>
          <p:nvSpPr>
            <p:cNvPr id="76" name="TextBox 104">
              <a:extLst>
                <a:ext uri="{FF2B5EF4-FFF2-40B4-BE49-F238E27FC236}">
                  <a16:creationId xmlns:a16="http://schemas.microsoft.com/office/drawing/2014/main" id="{41F3E097-A111-48EB-BC8D-BCC7EA51F85C}"/>
                </a:ext>
              </a:extLst>
            </p:cNvPr>
            <p:cNvSpPr txBox="1"/>
            <p:nvPr/>
          </p:nvSpPr>
          <p:spPr>
            <a:xfrm>
              <a:off x="2725124" y="4560313"/>
              <a:ext cx="129207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75000"/>
                      <a:lumOff val="25000"/>
                    </a:sys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kumimoji="0" lang="ko-KR" altLang="en-US" sz="1200" b="0"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77" name="TextBox 105">
              <a:extLst>
                <a:ext uri="{FF2B5EF4-FFF2-40B4-BE49-F238E27FC236}">
                  <a16:creationId xmlns:a16="http://schemas.microsoft.com/office/drawing/2014/main" id="{F79099B0-89AB-4147-BF61-10CD21420F7D}"/>
                </a:ext>
              </a:extLst>
            </p:cNvPr>
            <p:cNvSpPr txBox="1"/>
            <p:nvPr/>
          </p:nvSpPr>
          <p:spPr>
            <a:xfrm>
              <a:off x="2725123" y="4283314"/>
              <a:ext cx="129207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75000"/>
                      <a:lumOff val="25000"/>
                    </a:sysClr>
                  </a:solidFill>
                  <a:cs typeface="B Nazanin" panose="00000400000000000000" pitchFamily="2" charset="-78"/>
                </a:rPr>
                <a:t>متن شما در اینجا</a:t>
              </a:r>
              <a:endParaRPr kumimoji="0" lang="ko-KR" altLang="en-US" sz="1200" b="1"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grpSp>
      <p:sp>
        <p:nvSpPr>
          <p:cNvPr id="73" name="Freeform: Shape 109">
            <a:extLst>
              <a:ext uri="{FF2B5EF4-FFF2-40B4-BE49-F238E27FC236}">
                <a16:creationId xmlns:a16="http://schemas.microsoft.com/office/drawing/2014/main" id="{5088AC55-6546-45C2-8DC5-CB28B38BAF4B}"/>
              </a:ext>
            </a:extLst>
          </p:cNvPr>
          <p:cNvSpPr/>
          <p:nvPr/>
        </p:nvSpPr>
        <p:spPr>
          <a:xfrm>
            <a:off x="943945" y="5083519"/>
            <a:ext cx="357765" cy="357764"/>
          </a:xfrm>
          <a:custGeom>
            <a:avLst/>
            <a:gdLst>
              <a:gd name="connsiteX0" fmla="*/ 1034741 w 1790700"/>
              <a:gd name="connsiteY0" fmla="*/ 744338 h 1790700"/>
              <a:gd name="connsiteX1" fmla="*/ 921393 w 1790700"/>
              <a:gd name="connsiteY1" fmla="*/ 776723 h 1790700"/>
              <a:gd name="connsiteX2" fmla="*/ 211780 w 1790700"/>
              <a:gd name="connsiteY2" fmla="*/ 1489193 h 1790700"/>
              <a:gd name="connsiteX3" fmla="*/ 88908 w 1790700"/>
              <a:gd name="connsiteY3" fmla="*/ 1559678 h 1790700"/>
              <a:gd name="connsiteX4" fmla="*/ 326 w 1790700"/>
              <a:gd name="connsiteY4" fmla="*/ 1466333 h 1790700"/>
              <a:gd name="connsiteX5" fmla="*/ 14613 w 1790700"/>
              <a:gd name="connsiteY5" fmla="*/ 1388228 h 1790700"/>
              <a:gd name="connsiteX6" fmla="*/ 371801 w 1790700"/>
              <a:gd name="connsiteY6" fmla="*/ 894833 h 1790700"/>
              <a:gd name="connsiteX7" fmla="*/ 1002355 w 1790700"/>
              <a:gd name="connsiteY7" fmla="*/ 422393 h 1790700"/>
              <a:gd name="connsiteX8" fmla="*/ 1047124 w 1790700"/>
              <a:gd name="connsiteY8" fmla="*/ 381435 h 1790700"/>
              <a:gd name="connsiteX9" fmla="*/ 1145230 w 1790700"/>
              <a:gd name="connsiteY9" fmla="*/ 247133 h 1790700"/>
              <a:gd name="connsiteX10" fmla="*/ 1700538 w 1790700"/>
              <a:gd name="connsiteY10" fmla="*/ 1388 h 1790700"/>
              <a:gd name="connsiteX11" fmla="*/ 1789120 w 1790700"/>
              <a:gd name="connsiteY11" fmla="*/ 83303 h 1790700"/>
              <a:gd name="connsiteX12" fmla="*/ 1711016 w 1790700"/>
              <a:gd name="connsiteY12" fmla="*/ 462398 h 1790700"/>
              <a:gd name="connsiteX13" fmla="*/ 1490988 w 1790700"/>
              <a:gd name="connsiteY13" fmla="*/ 686235 h 1790700"/>
              <a:gd name="connsiteX14" fmla="*/ 1324301 w 1790700"/>
              <a:gd name="connsiteY14" fmla="*/ 863401 h 1790700"/>
              <a:gd name="connsiteX15" fmla="*/ 708986 w 1790700"/>
              <a:gd name="connsiteY15" fmla="*/ 1595873 h 1790700"/>
              <a:gd name="connsiteX16" fmla="*/ 387041 w 1790700"/>
              <a:gd name="connsiteY16" fmla="*/ 1786373 h 1790700"/>
              <a:gd name="connsiteX17" fmla="*/ 264168 w 1790700"/>
              <a:gd name="connsiteY17" fmla="*/ 1762560 h 1790700"/>
              <a:gd name="connsiteX18" fmla="*/ 240355 w 1790700"/>
              <a:gd name="connsiteY18" fmla="*/ 1653023 h 1790700"/>
              <a:gd name="connsiteX19" fmla="*/ 313699 w 1790700"/>
              <a:gd name="connsiteY19" fmla="*/ 1576823 h 1790700"/>
              <a:gd name="connsiteX20" fmla="*/ 1017595 w 1790700"/>
              <a:gd name="connsiteY20" fmla="*/ 871021 h 1790700"/>
              <a:gd name="connsiteX21" fmla="*/ 1049028 w 1790700"/>
              <a:gd name="connsiteY21" fmla="*/ 757673 h 1790700"/>
              <a:gd name="connsiteX22" fmla="*/ 1034741 w 1790700"/>
              <a:gd name="connsiteY22" fmla="*/ 744338 h 1790700"/>
              <a:gd name="connsiteX23" fmla="*/ 1594811 w 1790700"/>
              <a:gd name="connsiteY23" fmla="*/ 202365 h 1790700"/>
              <a:gd name="connsiteX24" fmla="*/ 1375736 w 1790700"/>
              <a:gd name="connsiteY24" fmla="*/ 369053 h 1790700"/>
              <a:gd name="connsiteX25" fmla="*/ 1384308 w 1790700"/>
              <a:gd name="connsiteY25" fmla="*/ 416678 h 1790700"/>
              <a:gd name="connsiteX26" fmla="*/ 1429076 w 1790700"/>
              <a:gd name="connsiteY26" fmla="*/ 420488 h 1790700"/>
              <a:gd name="connsiteX27" fmla="*/ 1594811 w 1790700"/>
              <a:gd name="connsiteY27" fmla="*/ 202365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0700" h="1790700">
                <a:moveTo>
                  <a:pt x="1034741" y="744338"/>
                </a:moveTo>
                <a:cubicBezTo>
                  <a:pt x="996641" y="754815"/>
                  <a:pt x="954730" y="758626"/>
                  <a:pt x="921393" y="776723"/>
                </a:cubicBezTo>
                <a:cubicBezTo>
                  <a:pt x="618499" y="947221"/>
                  <a:pt x="387041" y="1191060"/>
                  <a:pt x="211780" y="1489193"/>
                </a:cubicBezTo>
                <a:cubicBezTo>
                  <a:pt x="180348" y="1543485"/>
                  <a:pt x="135580" y="1569203"/>
                  <a:pt x="88908" y="1559678"/>
                </a:cubicBezTo>
                <a:cubicBezTo>
                  <a:pt x="41283" y="1550153"/>
                  <a:pt x="5088" y="1515863"/>
                  <a:pt x="326" y="1466333"/>
                </a:cubicBezTo>
                <a:cubicBezTo>
                  <a:pt x="-1579" y="1440615"/>
                  <a:pt x="5088" y="1412993"/>
                  <a:pt x="14613" y="1388228"/>
                </a:cubicBezTo>
                <a:cubicBezTo>
                  <a:pt x="91766" y="1193918"/>
                  <a:pt x="224163" y="1037708"/>
                  <a:pt x="371801" y="894833"/>
                </a:cubicBezTo>
                <a:cubicBezTo>
                  <a:pt x="562301" y="711001"/>
                  <a:pt x="775661" y="557648"/>
                  <a:pt x="1002355" y="422393"/>
                </a:cubicBezTo>
                <a:cubicBezTo>
                  <a:pt x="1019501" y="411915"/>
                  <a:pt x="1034741" y="397628"/>
                  <a:pt x="1047124" y="381435"/>
                </a:cubicBezTo>
                <a:cubicBezTo>
                  <a:pt x="1081413" y="337621"/>
                  <a:pt x="1112845" y="291901"/>
                  <a:pt x="1145230" y="247133"/>
                </a:cubicBezTo>
                <a:cubicBezTo>
                  <a:pt x="1283343" y="58538"/>
                  <a:pt x="1474795" y="-10994"/>
                  <a:pt x="1700538" y="1388"/>
                </a:cubicBezTo>
                <a:cubicBezTo>
                  <a:pt x="1768166" y="5198"/>
                  <a:pt x="1777691" y="15676"/>
                  <a:pt x="1789120" y="83303"/>
                </a:cubicBezTo>
                <a:cubicBezTo>
                  <a:pt x="1811980" y="219510"/>
                  <a:pt x="1770070" y="342383"/>
                  <a:pt x="1711016" y="462398"/>
                </a:cubicBezTo>
                <a:cubicBezTo>
                  <a:pt x="1662438" y="562410"/>
                  <a:pt x="1581476" y="629085"/>
                  <a:pt x="1490988" y="686235"/>
                </a:cubicBezTo>
                <a:cubicBezTo>
                  <a:pt x="1419551" y="731003"/>
                  <a:pt x="1369068" y="791963"/>
                  <a:pt x="1324301" y="863401"/>
                </a:cubicBezTo>
                <a:cubicBezTo>
                  <a:pt x="1154755" y="1136768"/>
                  <a:pt x="960445" y="1391085"/>
                  <a:pt x="708986" y="1595873"/>
                </a:cubicBezTo>
                <a:cubicBezTo>
                  <a:pt x="611830" y="1675883"/>
                  <a:pt x="506103" y="1743510"/>
                  <a:pt x="387041" y="1786373"/>
                </a:cubicBezTo>
                <a:cubicBezTo>
                  <a:pt x="342274" y="1802565"/>
                  <a:pt x="299411" y="1797803"/>
                  <a:pt x="264168" y="1762560"/>
                </a:cubicBezTo>
                <a:cubicBezTo>
                  <a:pt x="232736" y="1731128"/>
                  <a:pt x="222258" y="1690171"/>
                  <a:pt x="240355" y="1653023"/>
                </a:cubicBezTo>
                <a:cubicBezTo>
                  <a:pt x="255596" y="1622543"/>
                  <a:pt x="284170" y="1594921"/>
                  <a:pt x="313699" y="1576823"/>
                </a:cubicBezTo>
                <a:cubicBezTo>
                  <a:pt x="607068" y="1399658"/>
                  <a:pt x="848051" y="1171058"/>
                  <a:pt x="1017595" y="871021"/>
                </a:cubicBezTo>
                <a:cubicBezTo>
                  <a:pt x="1036645" y="837683"/>
                  <a:pt x="1038551" y="795773"/>
                  <a:pt x="1049028" y="757673"/>
                </a:cubicBezTo>
                <a:cubicBezTo>
                  <a:pt x="1046170" y="754815"/>
                  <a:pt x="1040455" y="750053"/>
                  <a:pt x="1034741" y="744338"/>
                </a:cubicBezTo>
                <a:close/>
                <a:moveTo>
                  <a:pt x="1594811" y="202365"/>
                </a:moveTo>
                <a:cubicBezTo>
                  <a:pt x="1494799" y="240465"/>
                  <a:pt x="1414788" y="279518"/>
                  <a:pt x="1375736" y="369053"/>
                </a:cubicBezTo>
                <a:cubicBezTo>
                  <a:pt x="1370020" y="381435"/>
                  <a:pt x="1374783" y="406201"/>
                  <a:pt x="1384308" y="416678"/>
                </a:cubicBezTo>
                <a:cubicBezTo>
                  <a:pt x="1391928" y="425251"/>
                  <a:pt x="1416693" y="426203"/>
                  <a:pt x="1429076" y="420488"/>
                </a:cubicBezTo>
                <a:cubicBezTo>
                  <a:pt x="1517658" y="379531"/>
                  <a:pt x="1556711" y="299521"/>
                  <a:pt x="1594811" y="202365"/>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74" name="Freeform: Shape 110">
            <a:extLst>
              <a:ext uri="{FF2B5EF4-FFF2-40B4-BE49-F238E27FC236}">
                <a16:creationId xmlns:a16="http://schemas.microsoft.com/office/drawing/2014/main" id="{97BBFA46-990E-476C-A46A-6A6DA277C2EE}"/>
              </a:ext>
            </a:extLst>
          </p:cNvPr>
          <p:cNvSpPr/>
          <p:nvPr/>
        </p:nvSpPr>
        <p:spPr>
          <a:xfrm rot="1800000">
            <a:off x="1020832" y="3941894"/>
            <a:ext cx="279741" cy="382503"/>
          </a:xfrm>
          <a:custGeom>
            <a:avLst/>
            <a:gdLst>
              <a:gd name="connsiteX0" fmla="*/ 835766 w 1400175"/>
              <a:gd name="connsiteY0" fmla="*/ 164306 h 1914525"/>
              <a:gd name="connsiteX1" fmla="*/ 855768 w 1400175"/>
              <a:gd name="connsiteY1" fmla="*/ 168116 h 1914525"/>
              <a:gd name="connsiteX2" fmla="*/ 1353926 w 1400175"/>
              <a:gd name="connsiteY2" fmla="*/ 235744 h 1914525"/>
              <a:gd name="connsiteX3" fmla="*/ 1409171 w 1400175"/>
              <a:gd name="connsiteY3" fmla="*/ 282416 h 1914525"/>
              <a:gd name="connsiteX4" fmla="*/ 1352021 w 1400175"/>
              <a:gd name="connsiteY4" fmla="*/ 327184 h 1914525"/>
              <a:gd name="connsiteX5" fmla="*/ 863388 w 1400175"/>
              <a:gd name="connsiteY5" fmla="*/ 397669 h 1914525"/>
              <a:gd name="connsiteX6" fmla="*/ 831956 w 1400175"/>
              <a:gd name="connsiteY6" fmla="*/ 431006 h 1914525"/>
              <a:gd name="connsiteX7" fmla="*/ 728133 w 1400175"/>
              <a:gd name="connsiteY7" fmla="*/ 556736 h 1914525"/>
              <a:gd name="connsiteX8" fmla="*/ 577638 w 1400175"/>
              <a:gd name="connsiteY8" fmla="*/ 706279 h 1914525"/>
              <a:gd name="connsiteX9" fmla="*/ 579543 w 1400175"/>
              <a:gd name="connsiteY9" fmla="*/ 743426 h 1914525"/>
              <a:gd name="connsiteX10" fmla="*/ 640504 w 1400175"/>
              <a:gd name="connsiteY10" fmla="*/ 1055847 h 1914525"/>
              <a:gd name="connsiteX11" fmla="*/ 613833 w 1400175"/>
              <a:gd name="connsiteY11" fmla="*/ 1123474 h 1914525"/>
              <a:gd name="connsiteX12" fmla="*/ 486199 w 1400175"/>
              <a:gd name="connsiteY12" fmla="*/ 1384459 h 1914525"/>
              <a:gd name="connsiteX13" fmla="*/ 487151 w 1400175"/>
              <a:gd name="connsiteY13" fmla="*/ 1451134 h 1914525"/>
              <a:gd name="connsiteX14" fmla="*/ 414761 w 1400175"/>
              <a:gd name="connsiteY14" fmla="*/ 1521619 h 1914525"/>
              <a:gd name="connsiteX15" fmla="*/ 354754 w 1400175"/>
              <a:gd name="connsiteY15" fmla="*/ 1521619 h 1914525"/>
              <a:gd name="connsiteX16" fmla="*/ 354754 w 1400175"/>
              <a:gd name="connsiteY16" fmla="*/ 1635919 h 1914525"/>
              <a:gd name="connsiteX17" fmla="*/ 354754 w 1400175"/>
              <a:gd name="connsiteY17" fmla="*/ 1859756 h 1914525"/>
              <a:gd name="connsiteX18" fmla="*/ 312843 w 1400175"/>
              <a:gd name="connsiteY18" fmla="*/ 1915001 h 1914525"/>
              <a:gd name="connsiteX19" fmla="*/ 270933 w 1400175"/>
              <a:gd name="connsiteY19" fmla="*/ 1857851 h 1914525"/>
              <a:gd name="connsiteX20" fmla="*/ 270933 w 1400175"/>
              <a:gd name="connsiteY20" fmla="*/ 1548289 h 1914525"/>
              <a:gd name="connsiteX21" fmla="*/ 268076 w 1400175"/>
              <a:gd name="connsiteY21" fmla="*/ 1521619 h 1914525"/>
              <a:gd name="connsiteX22" fmla="*/ 213783 w 1400175"/>
              <a:gd name="connsiteY22" fmla="*/ 1521619 h 1914525"/>
              <a:gd name="connsiteX23" fmla="*/ 146156 w 1400175"/>
              <a:gd name="connsiteY23" fmla="*/ 1453991 h 1914525"/>
              <a:gd name="connsiteX24" fmla="*/ 146156 w 1400175"/>
              <a:gd name="connsiteY24" fmla="*/ 830104 h 1914525"/>
              <a:gd name="connsiteX25" fmla="*/ 146156 w 1400175"/>
              <a:gd name="connsiteY25" fmla="*/ 565309 h 1914525"/>
              <a:gd name="connsiteX26" fmla="*/ 423 w 1400175"/>
              <a:gd name="connsiteY26" fmla="*/ 385286 h 1914525"/>
              <a:gd name="connsiteX27" fmla="*/ 423 w 1400175"/>
              <a:gd name="connsiteY27" fmla="*/ 137636 h 1914525"/>
              <a:gd name="connsiteX28" fmla="*/ 133773 w 1400175"/>
              <a:gd name="connsiteY28" fmla="*/ 1429 h 1914525"/>
              <a:gd name="connsiteX29" fmla="*/ 695749 w 1400175"/>
              <a:gd name="connsiteY29" fmla="*/ 1429 h 1914525"/>
              <a:gd name="connsiteX30" fmla="*/ 831004 w 1400175"/>
              <a:gd name="connsiteY30" fmla="*/ 130969 h 1914525"/>
              <a:gd name="connsiteX31" fmla="*/ 835766 w 1400175"/>
              <a:gd name="connsiteY31" fmla="*/ 164306 h 1914525"/>
              <a:gd name="connsiteX32" fmla="*/ 1110086 w 1400175"/>
              <a:gd name="connsiteY32" fmla="*/ 292894 h 1914525"/>
              <a:gd name="connsiteX33" fmla="*/ 1109133 w 1400175"/>
              <a:gd name="connsiteY33" fmla="*/ 267176 h 1914525"/>
              <a:gd name="connsiteX34" fmla="*/ 835766 w 1400175"/>
              <a:gd name="connsiteY34" fmla="*/ 244316 h 1914525"/>
              <a:gd name="connsiteX35" fmla="*/ 835766 w 1400175"/>
              <a:gd name="connsiteY35" fmla="*/ 320516 h 1914525"/>
              <a:gd name="connsiteX36" fmla="*/ 1110086 w 1400175"/>
              <a:gd name="connsiteY36" fmla="*/ 292894 h 1914525"/>
              <a:gd name="connsiteX37" fmla="*/ 483341 w 1400175"/>
              <a:gd name="connsiteY37" fmla="*/ 1097756 h 1914525"/>
              <a:gd name="connsiteX38" fmla="*/ 496676 w 1400175"/>
              <a:gd name="connsiteY38" fmla="*/ 1102519 h 1914525"/>
              <a:gd name="connsiteX39" fmla="*/ 551921 w 1400175"/>
              <a:gd name="connsiteY39" fmla="*/ 1033939 h 1914525"/>
              <a:gd name="connsiteX40" fmla="*/ 522393 w 1400175"/>
              <a:gd name="connsiteY40" fmla="*/ 884396 h 1914525"/>
              <a:gd name="connsiteX41" fmla="*/ 510011 w 1400175"/>
              <a:gd name="connsiteY41" fmla="*/ 884396 h 1914525"/>
              <a:gd name="connsiteX42" fmla="*/ 483341 w 1400175"/>
              <a:gd name="connsiteY42" fmla="*/ 109775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00175" h="1914525">
                <a:moveTo>
                  <a:pt x="835766" y="164306"/>
                </a:moveTo>
                <a:cubicBezTo>
                  <a:pt x="844338" y="166211"/>
                  <a:pt x="850054" y="168116"/>
                  <a:pt x="855768" y="168116"/>
                </a:cubicBezTo>
                <a:cubicBezTo>
                  <a:pt x="1026266" y="156686"/>
                  <a:pt x="1188191" y="209074"/>
                  <a:pt x="1353926" y="235744"/>
                </a:cubicBezTo>
                <a:cubicBezTo>
                  <a:pt x="1381549" y="240506"/>
                  <a:pt x="1409171" y="246221"/>
                  <a:pt x="1409171" y="282416"/>
                </a:cubicBezTo>
                <a:cubicBezTo>
                  <a:pt x="1408218" y="319564"/>
                  <a:pt x="1378691" y="323374"/>
                  <a:pt x="1352021" y="327184"/>
                </a:cubicBezTo>
                <a:cubicBezTo>
                  <a:pt x="1189143" y="350996"/>
                  <a:pt x="1031029" y="405289"/>
                  <a:pt x="863388" y="397669"/>
                </a:cubicBezTo>
                <a:cubicBezTo>
                  <a:pt x="852911" y="397669"/>
                  <a:pt x="832908" y="418624"/>
                  <a:pt x="831956" y="431006"/>
                </a:cubicBezTo>
                <a:cubicBezTo>
                  <a:pt x="828146" y="499586"/>
                  <a:pt x="790999" y="537686"/>
                  <a:pt x="728133" y="556736"/>
                </a:cubicBezTo>
                <a:cubicBezTo>
                  <a:pt x="651933" y="579596"/>
                  <a:pt x="612881" y="641509"/>
                  <a:pt x="577638" y="706279"/>
                </a:cubicBezTo>
                <a:cubicBezTo>
                  <a:pt x="572876" y="715804"/>
                  <a:pt x="576686" y="731044"/>
                  <a:pt x="579543" y="743426"/>
                </a:cubicBezTo>
                <a:cubicBezTo>
                  <a:pt x="599546" y="848201"/>
                  <a:pt x="618596" y="952024"/>
                  <a:pt x="640504" y="1055847"/>
                </a:cubicBezTo>
                <a:cubicBezTo>
                  <a:pt x="647171" y="1087279"/>
                  <a:pt x="641456" y="1112044"/>
                  <a:pt x="613833" y="1123474"/>
                </a:cubicBezTo>
                <a:cubicBezTo>
                  <a:pt x="496676" y="1174909"/>
                  <a:pt x="467149" y="1267301"/>
                  <a:pt x="486199" y="1384459"/>
                </a:cubicBezTo>
                <a:cubicBezTo>
                  <a:pt x="490008" y="1406366"/>
                  <a:pt x="487151" y="1429226"/>
                  <a:pt x="487151" y="1451134"/>
                </a:cubicBezTo>
                <a:cubicBezTo>
                  <a:pt x="487151" y="1513047"/>
                  <a:pt x="478579" y="1521619"/>
                  <a:pt x="414761" y="1521619"/>
                </a:cubicBezTo>
                <a:cubicBezTo>
                  <a:pt x="397616" y="1521619"/>
                  <a:pt x="380471" y="1521619"/>
                  <a:pt x="354754" y="1521619"/>
                </a:cubicBezTo>
                <a:cubicBezTo>
                  <a:pt x="354754" y="1561624"/>
                  <a:pt x="354754" y="1598772"/>
                  <a:pt x="354754" y="1635919"/>
                </a:cubicBezTo>
                <a:cubicBezTo>
                  <a:pt x="354754" y="1710214"/>
                  <a:pt x="354754" y="1785461"/>
                  <a:pt x="354754" y="1859756"/>
                </a:cubicBezTo>
                <a:cubicBezTo>
                  <a:pt x="354754" y="1889284"/>
                  <a:pt x="349991" y="1915954"/>
                  <a:pt x="312843" y="1915001"/>
                </a:cubicBezTo>
                <a:cubicBezTo>
                  <a:pt x="276649" y="1914049"/>
                  <a:pt x="270933" y="1887379"/>
                  <a:pt x="270933" y="1857851"/>
                </a:cubicBezTo>
                <a:cubicBezTo>
                  <a:pt x="270933" y="1754981"/>
                  <a:pt x="270933" y="1651159"/>
                  <a:pt x="270933" y="1548289"/>
                </a:cubicBezTo>
                <a:cubicBezTo>
                  <a:pt x="270933" y="1541622"/>
                  <a:pt x="269981" y="1535906"/>
                  <a:pt x="268076" y="1521619"/>
                </a:cubicBezTo>
                <a:cubicBezTo>
                  <a:pt x="249979" y="1521619"/>
                  <a:pt x="231881" y="1521619"/>
                  <a:pt x="213783" y="1521619"/>
                </a:cubicBezTo>
                <a:cubicBezTo>
                  <a:pt x="160443" y="1520666"/>
                  <a:pt x="146156" y="1507331"/>
                  <a:pt x="146156" y="1453991"/>
                </a:cubicBezTo>
                <a:cubicBezTo>
                  <a:pt x="146156" y="1246347"/>
                  <a:pt x="146156" y="1038701"/>
                  <a:pt x="146156" y="830104"/>
                </a:cubicBezTo>
                <a:cubicBezTo>
                  <a:pt x="146156" y="741521"/>
                  <a:pt x="146156" y="652939"/>
                  <a:pt x="146156" y="565309"/>
                </a:cubicBezTo>
                <a:cubicBezTo>
                  <a:pt x="24236" y="536734"/>
                  <a:pt x="423" y="507206"/>
                  <a:pt x="423" y="385286"/>
                </a:cubicBezTo>
                <a:cubicBezTo>
                  <a:pt x="423" y="302419"/>
                  <a:pt x="-529" y="220504"/>
                  <a:pt x="423" y="137636"/>
                </a:cubicBezTo>
                <a:cubicBezTo>
                  <a:pt x="1376" y="56674"/>
                  <a:pt x="51858" y="2381"/>
                  <a:pt x="133773" y="1429"/>
                </a:cubicBezTo>
                <a:cubicBezTo>
                  <a:pt x="321416" y="-476"/>
                  <a:pt x="508106" y="-476"/>
                  <a:pt x="695749" y="1429"/>
                </a:cubicBezTo>
                <a:cubicBezTo>
                  <a:pt x="777663" y="2381"/>
                  <a:pt x="823383" y="48101"/>
                  <a:pt x="831004" y="130969"/>
                </a:cubicBezTo>
                <a:cubicBezTo>
                  <a:pt x="831956" y="141446"/>
                  <a:pt x="833861" y="151924"/>
                  <a:pt x="835766" y="164306"/>
                </a:cubicBezTo>
                <a:close/>
                <a:moveTo>
                  <a:pt x="1110086" y="292894"/>
                </a:moveTo>
                <a:cubicBezTo>
                  <a:pt x="1110086" y="284321"/>
                  <a:pt x="1110086" y="275749"/>
                  <a:pt x="1109133" y="267176"/>
                </a:cubicBezTo>
                <a:cubicBezTo>
                  <a:pt x="1017693" y="259556"/>
                  <a:pt x="927206" y="251936"/>
                  <a:pt x="835766" y="244316"/>
                </a:cubicBezTo>
                <a:cubicBezTo>
                  <a:pt x="835766" y="274796"/>
                  <a:pt x="835766" y="292894"/>
                  <a:pt x="835766" y="320516"/>
                </a:cubicBezTo>
                <a:cubicBezTo>
                  <a:pt x="931016" y="310991"/>
                  <a:pt x="1020551" y="301466"/>
                  <a:pt x="1110086" y="292894"/>
                </a:cubicBezTo>
                <a:close/>
                <a:moveTo>
                  <a:pt x="483341" y="1097756"/>
                </a:moveTo>
                <a:cubicBezTo>
                  <a:pt x="488104" y="1099661"/>
                  <a:pt x="491913" y="1101566"/>
                  <a:pt x="496676" y="1102519"/>
                </a:cubicBezTo>
                <a:cubicBezTo>
                  <a:pt x="516679" y="1080611"/>
                  <a:pt x="561446" y="1081564"/>
                  <a:pt x="551921" y="1033939"/>
                </a:cubicBezTo>
                <a:cubicBezTo>
                  <a:pt x="541443" y="984409"/>
                  <a:pt x="532871" y="934879"/>
                  <a:pt x="522393" y="884396"/>
                </a:cubicBezTo>
                <a:cubicBezTo>
                  <a:pt x="518583" y="884396"/>
                  <a:pt x="513821" y="884396"/>
                  <a:pt x="510011" y="884396"/>
                </a:cubicBezTo>
                <a:cubicBezTo>
                  <a:pt x="500486" y="955834"/>
                  <a:pt x="491913" y="1026319"/>
                  <a:pt x="483341" y="1097756"/>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75" name="Freeform: Shape 111">
            <a:extLst>
              <a:ext uri="{FF2B5EF4-FFF2-40B4-BE49-F238E27FC236}">
                <a16:creationId xmlns:a16="http://schemas.microsoft.com/office/drawing/2014/main" id="{20A6007D-08D0-4E61-BC32-86D8E4BD700D}"/>
              </a:ext>
            </a:extLst>
          </p:cNvPr>
          <p:cNvSpPr/>
          <p:nvPr/>
        </p:nvSpPr>
        <p:spPr>
          <a:xfrm>
            <a:off x="957387" y="2734762"/>
            <a:ext cx="363473" cy="365376"/>
          </a:xfrm>
          <a:custGeom>
            <a:avLst/>
            <a:gdLst>
              <a:gd name="connsiteX0" fmla="*/ 549912 w 1819275"/>
              <a:gd name="connsiteY0" fmla="*/ 1441204 h 1828800"/>
              <a:gd name="connsiteX1" fmla="*/ 387035 w 1819275"/>
              <a:gd name="connsiteY1" fmla="*/ 1605987 h 1828800"/>
              <a:gd name="connsiteX2" fmla="*/ 459424 w 1819275"/>
              <a:gd name="connsiteY2" fmla="*/ 1663137 h 1828800"/>
              <a:gd name="connsiteX3" fmla="*/ 460377 w 1819275"/>
              <a:gd name="connsiteY3" fmla="*/ 1738384 h 1828800"/>
              <a:gd name="connsiteX4" fmla="*/ 457519 w 1819275"/>
              <a:gd name="connsiteY4" fmla="*/ 1742194 h 1828800"/>
              <a:gd name="connsiteX5" fmla="*/ 251779 w 1819275"/>
              <a:gd name="connsiteY5" fmla="*/ 1747909 h 1828800"/>
              <a:gd name="connsiteX6" fmla="*/ 26037 w 1819275"/>
              <a:gd name="connsiteY6" fmla="*/ 1523119 h 1828800"/>
              <a:gd name="connsiteX7" fmla="*/ 24132 w 1819275"/>
              <a:gd name="connsiteY7" fmla="*/ 1435489 h 1828800"/>
              <a:gd name="connsiteX8" fmla="*/ 91759 w 1819275"/>
              <a:gd name="connsiteY8" fmla="*/ 1367862 h 1828800"/>
              <a:gd name="connsiteX9" fmla="*/ 162244 w 1819275"/>
              <a:gd name="connsiteY9" fmla="*/ 1365957 h 1828800"/>
              <a:gd name="connsiteX10" fmla="*/ 224157 w 1819275"/>
              <a:gd name="connsiteY10" fmla="*/ 1434537 h 1828800"/>
              <a:gd name="connsiteX11" fmla="*/ 386082 w 1819275"/>
              <a:gd name="connsiteY11" fmla="*/ 1270707 h 1828800"/>
              <a:gd name="connsiteX12" fmla="*/ 327027 w 1819275"/>
              <a:gd name="connsiteY12" fmla="*/ 1224987 h 1828800"/>
              <a:gd name="connsiteX13" fmla="*/ 327979 w 1819275"/>
              <a:gd name="connsiteY13" fmla="*/ 1130689 h 1828800"/>
              <a:gd name="connsiteX14" fmla="*/ 1042354 w 1819275"/>
              <a:gd name="connsiteY14" fmla="*/ 411552 h 1828800"/>
              <a:gd name="connsiteX15" fmla="*/ 1321437 w 1819275"/>
              <a:gd name="connsiteY15" fmla="*/ 265819 h 1828800"/>
              <a:gd name="connsiteX16" fmla="*/ 1538607 w 1819275"/>
              <a:gd name="connsiteY16" fmla="*/ 213432 h 1828800"/>
              <a:gd name="connsiteX17" fmla="*/ 1581469 w 1819275"/>
              <a:gd name="connsiteY17" fmla="*/ 186762 h 1828800"/>
              <a:gd name="connsiteX18" fmla="*/ 1739585 w 1819275"/>
              <a:gd name="connsiteY18" fmla="*/ 28646 h 1828800"/>
              <a:gd name="connsiteX19" fmla="*/ 1811974 w 1819275"/>
              <a:gd name="connsiteY19" fmla="*/ 13407 h 1828800"/>
              <a:gd name="connsiteX20" fmla="*/ 1797687 w 1819275"/>
              <a:gd name="connsiteY20" fmla="*/ 90559 h 1828800"/>
              <a:gd name="connsiteX21" fmla="*/ 1617665 w 1819275"/>
              <a:gd name="connsiteY21" fmla="*/ 294394 h 1828800"/>
              <a:gd name="connsiteX22" fmla="*/ 1547179 w 1819275"/>
              <a:gd name="connsiteY22" fmla="*/ 559189 h 1828800"/>
              <a:gd name="connsiteX23" fmla="*/ 1416687 w 1819275"/>
              <a:gd name="connsiteY23" fmla="*/ 783027 h 1828800"/>
              <a:gd name="connsiteX24" fmla="*/ 711837 w 1819275"/>
              <a:gd name="connsiteY24" fmla="*/ 1485019 h 1828800"/>
              <a:gd name="connsiteX25" fmla="*/ 586107 w 1819275"/>
              <a:gd name="connsiteY25" fmla="*/ 1485971 h 1828800"/>
              <a:gd name="connsiteX26" fmla="*/ 549912 w 1819275"/>
              <a:gd name="connsiteY26" fmla="*/ 1441204 h 1828800"/>
              <a:gd name="connsiteX27" fmla="*/ 643257 w 1819275"/>
              <a:gd name="connsiteY27" fmla="*/ 1421202 h 1828800"/>
              <a:gd name="connsiteX28" fmla="*/ 1397637 w 1819275"/>
              <a:gd name="connsiteY28" fmla="*/ 667774 h 1828800"/>
              <a:gd name="connsiteX29" fmla="*/ 1156654 w 1819275"/>
              <a:gd name="connsiteY29" fmla="*/ 418219 h 1828800"/>
              <a:gd name="connsiteX30" fmla="*/ 1109982 w 1819275"/>
              <a:gd name="connsiteY30" fmla="*/ 466796 h 1828800"/>
              <a:gd name="connsiteX31" fmla="*/ 1224282 w 1819275"/>
              <a:gd name="connsiteY31" fmla="*/ 576334 h 1828800"/>
              <a:gd name="connsiteX32" fmla="*/ 1236665 w 1819275"/>
              <a:gd name="connsiteY32" fmla="*/ 645866 h 1828800"/>
              <a:gd name="connsiteX33" fmla="*/ 1163322 w 1819275"/>
              <a:gd name="connsiteY33" fmla="*/ 634437 h 1828800"/>
              <a:gd name="connsiteX34" fmla="*/ 1062357 w 1819275"/>
              <a:gd name="connsiteY34" fmla="*/ 523946 h 1828800"/>
              <a:gd name="connsiteX35" fmla="*/ 983299 w 1819275"/>
              <a:gd name="connsiteY35" fmla="*/ 595384 h 1828800"/>
              <a:gd name="connsiteX36" fmla="*/ 1054737 w 1819275"/>
              <a:gd name="connsiteY36" fmla="*/ 662059 h 1828800"/>
              <a:gd name="connsiteX37" fmla="*/ 1061404 w 1819275"/>
              <a:gd name="connsiteY37" fmla="*/ 728734 h 1828800"/>
              <a:gd name="connsiteX38" fmla="*/ 994729 w 1819275"/>
              <a:gd name="connsiteY38" fmla="*/ 722066 h 1828800"/>
              <a:gd name="connsiteX39" fmla="*/ 932817 w 1819275"/>
              <a:gd name="connsiteY39" fmla="*/ 656344 h 1828800"/>
              <a:gd name="connsiteX40" fmla="*/ 861379 w 1819275"/>
              <a:gd name="connsiteY40" fmla="*/ 714446 h 1828800"/>
              <a:gd name="connsiteX41" fmla="*/ 985204 w 1819275"/>
              <a:gd name="connsiteY41" fmla="*/ 832557 h 1828800"/>
              <a:gd name="connsiteX42" fmla="*/ 991872 w 1819275"/>
              <a:gd name="connsiteY42" fmla="*/ 885896 h 1828800"/>
              <a:gd name="connsiteX43" fmla="*/ 943294 w 1819275"/>
              <a:gd name="connsiteY43" fmla="*/ 899232 h 1828800"/>
              <a:gd name="connsiteX44" fmla="*/ 909957 w 1819275"/>
              <a:gd name="connsiteY44" fmla="*/ 873514 h 1828800"/>
              <a:gd name="connsiteX45" fmla="*/ 814707 w 1819275"/>
              <a:gd name="connsiteY45" fmla="*/ 763024 h 1828800"/>
              <a:gd name="connsiteX46" fmla="*/ 803277 w 1819275"/>
              <a:gd name="connsiteY46" fmla="*/ 777312 h 1828800"/>
              <a:gd name="connsiteX47" fmla="*/ 731840 w 1819275"/>
              <a:gd name="connsiteY47" fmla="*/ 843034 h 1828800"/>
              <a:gd name="connsiteX48" fmla="*/ 806135 w 1819275"/>
              <a:gd name="connsiteY48" fmla="*/ 908757 h 1828800"/>
              <a:gd name="connsiteX49" fmla="*/ 813754 w 1819275"/>
              <a:gd name="connsiteY49" fmla="*/ 973527 h 1828800"/>
              <a:gd name="connsiteX50" fmla="*/ 748985 w 1819275"/>
              <a:gd name="connsiteY50" fmla="*/ 966859 h 1828800"/>
              <a:gd name="connsiteX51" fmla="*/ 686119 w 1819275"/>
              <a:gd name="connsiteY51" fmla="*/ 891612 h 1828800"/>
              <a:gd name="connsiteX52" fmla="*/ 673737 w 1819275"/>
              <a:gd name="connsiteY52" fmla="*/ 903041 h 1828800"/>
              <a:gd name="connsiteX53" fmla="*/ 613729 w 1819275"/>
              <a:gd name="connsiteY53" fmla="*/ 956382 h 1828800"/>
              <a:gd name="connsiteX54" fmla="*/ 733744 w 1819275"/>
              <a:gd name="connsiteY54" fmla="*/ 1067824 h 1828800"/>
              <a:gd name="connsiteX55" fmla="*/ 744222 w 1819275"/>
              <a:gd name="connsiteY55" fmla="*/ 1138309 h 1828800"/>
              <a:gd name="connsiteX56" fmla="*/ 674690 w 1819275"/>
              <a:gd name="connsiteY56" fmla="*/ 1126879 h 1828800"/>
              <a:gd name="connsiteX57" fmla="*/ 566104 w 1819275"/>
              <a:gd name="connsiteY57" fmla="*/ 1010674 h 1828800"/>
              <a:gd name="connsiteX58" fmla="*/ 490857 w 1819275"/>
              <a:gd name="connsiteY58" fmla="*/ 1087827 h 1828800"/>
              <a:gd name="connsiteX59" fmla="*/ 565152 w 1819275"/>
              <a:gd name="connsiteY59" fmla="*/ 1155454 h 1828800"/>
              <a:gd name="connsiteX60" fmla="*/ 568010 w 1819275"/>
              <a:gd name="connsiteY60" fmla="*/ 1221177 h 1828800"/>
              <a:gd name="connsiteX61" fmla="*/ 507049 w 1819275"/>
              <a:gd name="connsiteY61" fmla="*/ 1212604 h 1828800"/>
              <a:gd name="connsiteX62" fmla="*/ 436565 w 1819275"/>
              <a:gd name="connsiteY62" fmla="*/ 1137357 h 1828800"/>
              <a:gd name="connsiteX63" fmla="*/ 398465 w 1819275"/>
              <a:gd name="connsiteY63" fmla="*/ 1172599 h 1828800"/>
              <a:gd name="connsiteX64" fmla="*/ 417515 w 1819275"/>
              <a:gd name="connsiteY64" fmla="*/ 1196412 h 1828800"/>
              <a:gd name="connsiteX65" fmla="*/ 643257 w 1819275"/>
              <a:gd name="connsiteY65" fmla="*/ 1421202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19275" h="1828800">
                <a:moveTo>
                  <a:pt x="549912" y="1441204"/>
                </a:moveTo>
                <a:cubicBezTo>
                  <a:pt x="494667" y="1497402"/>
                  <a:pt x="447042" y="1545979"/>
                  <a:pt x="387035" y="1605987"/>
                </a:cubicBezTo>
                <a:cubicBezTo>
                  <a:pt x="409894" y="1624084"/>
                  <a:pt x="435612" y="1642182"/>
                  <a:pt x="459424" y="1663137"/>
                </a:cubicBezTo>
                <a:cubicBezTo>
                  <a:pt x="485142" y="1686949"/>
                  <a:pt x="484190" y="1712666"/>
                  <a:pt x="460377" y="1738384"/>
                </a:cubicBezTo>
                <a:cubicBezTo>
                  <a:pt x="459424" y="1739337"/>
                  <a:pt x="458472" y="1740289"/>
                  <a:pt x="457519" y="1742194"/>
                </a:cubicBezTo>
                <a:cubicBezTo>
                  <a:pt x="341315" y="1857446"/>
                  <a:pt x="361317" y="1858399"/>
                  <a:pt x="251779" y="1747909"/>
                </a:cubicBezTo>
                <a:cubicBezTo>
                  <a:pt x="177484" y="1672662"/>
                  <a:pt x="102237" y="1596462"/>
                  <a:pt x="26037" y="1523119"/>
                </a:cubicBezTo>
                <a:cubicBezTo>
                  <a:pt x="-5396" y="1492639"/>
                  <a:pt x="-11110" y="1466921"/>
                  <a:pt x="24132" y="1435489"/>
                </a:cubicBezTo>
                <a:cubicBezTo>
                  <a:pt x="47944" y="1414534"/>
                  <a:pt x="69852" y="1391674"/>
                  <a:pt x="91759" y="1367862"/>
                </a:cubicBezTo>
                <a:cubicBezTo>
                  <a:pt x="115572" y="1343096"/>
                  <a:pt x="139384" y="1345002"/>
                  <a:pt x="162244" y="1365957"/>
                </a:cubicBezTo>
                <a:cubicBezTo>
                  <a:pt x="185104" y="1387864"/>
                  <a:pt x="205107" y="1412629"/>
                  <a:pt x="224157" y="1434537"/>
                </a:cubicBezTo>
                <a:cubicBezTo>
                  <a:pt x="278449" y="1380244"/>
                  <a:pt x="327027" y="1330714"/>
                  <a:pt x="386082" y="1270707"/>
                </a:cubicBezTo>
                <a:cubicBezTo>
                  <a:pt x="368937" y="1257371"/>
                  <a:pt x="346077" y="1243084"/>
                  <a:pt x="327027" y="1224987"/>
                </a:cubicBezTo>
                <a:cubicBezTo>
                  <a:pt x="287974" y="1186887"/>
                  <a:pt x="288927" y="1169741"/>
                  <a:pt x="327979" y="1130689"/>
                </a:cubicBezTo>
                <a:cubicBezTo>
                  <a:pt x="567057" y="891612"/>
                  <a:pt x="809944" y="656344"/>
                  <a:pt x="1042354" y="411552"/>
                </a:cubicBezTo>
                <a:cubicBezTo>
                  <a:pt x="1122365" y="326779"/>
                  <a:pt x="1215710" y="290584"/>
                  <a:pt x="1321437" y="265819"/>
                </a:cubicBezTo>
                <a:cubicBezTo>
                  <a:pt x="1393827" y="248674"/>
                  <a:pt x="1466217" y="232482"/>
                  <a:pt x="1538607" y="213432"/>
                </a:cubicBezTo>
                <a:cubicBezTo>
                  <a:pt x="1554799" y="209621"/>
                  <a:pt x="1570040" y="198191"/>
                  <a:pt x="1581469" y="186762"/>
                </a:cubicBezTo>
                <a:cubicBezTo>
                  <a:pt x="1634810" y="135327"/>
                  <a:pt x="1687197" y="81987"/>
                  <a:pt x="1739585" y="28646"/>
                </a:cubicBezTo>
                <a:cubicBezTo>
                  <a:pt x="1760540" y="7691"/>
                  <a:pt x="1783399" y="-15168"/>
                  <a:pt x="1811974" y="13407"/>
                </a:cubicBezTo>
                <a:cubicBezTo>
                  <a:pt x="1841502" y="42934"/>
                  <a:pt x="1819594" y="66746"/>
                  <a:pt x="1797687" y="90559"/>
                </a:cubicBezTo>
                <a:cubicBezTo>
                  <a:pt x="1735774" y="157234"/>
                  <a:pt x="1659574" y="216289"/>
                  <a:pt x="1617665" y="294394"/>
                </a:cubicBezTo>
                <a:cubicBezTo>
                  <a:pt x="1575754" y="373452"/>
                  <a:pt x="1564324" y="469654"/>
                  <a:pt x="1547179" y="559189"/>
                </a:cubicBezTo>
                <a:cubicBezTo>
                  <a:pt x="1529082" y="650629"/>
                  <a:pt x="1483362" y="719209"/>
                  <a:pt x="1416687" y="783027"/>
                </a:cubicBezTo>
                <a:cubicBezTo>
                  <a:pt x="1179515" y="1014484"/>
                  <a:pt x="947104" y="1250704"/>
                  <a:pt x="711837" y="1485019"/>
                </a:cubicBezTo>
                <a:cubicBezTo>
                  <a:pt x="652782" y="1544074"/>
                  <a:pt x="645162" y="1545027"/>
                  <a:pt x="586107" y="1485971"/>
                </a:cubicBezTo>
                <a:cubicBezTo>
                  <a:pt x="574677" y="1471684"/>
                  <a:pt x="563247" y="1456444"/>
                  <a:pt x="549912" y="1441204"/>
                </a:cubicBezTo>
                <a:close/>
                <a:moveTo>
                  <a:pt x="643257" y="1421202"/>
                </a:moveTo>
                <a:cubicBezTo>
                  <a:pt x="899479" y="1165932"/>
                  <a:pt x="1151892" y="912566"/>
                  <a:pt x="1397637" y="667774"/>
                </a:cubicBezTo>
                <a:cubicBezTo>
                  <a:pt x="1319532" y="586812"/>
                  <a:pt x="1239522" y="503944"/>
                  <a:pt x="1156654" y="418219"/>
                </a:cubicBezTo>
                <a:cubicBezTo>
                  <a:pt x="1142367" y="433459"/>
                  <a:pt x="1128079" y="448699"/>
                  <a:pt x="1109982" y="466796"/>
                </a:cubicBezTo>
                <a:cubicBezTo>
                  <a:pt x="1150940" y="505849"/>
                  <a:pt x="1187135" y="541091"/>
                  <a:pt x="1224282" y="576334"/>
                </a:cubicBezTo>
                <a:cubicBezTo>
                  <a:pt x="1245237" y="596337"/>
                  <a:pt x="1261429" y="620149"/>
                  <a:pt x="1236665" y="645866"/>
                </a:cubicBezTo>
                <a:cubicBezTo>
                  <a:pt x="1209994" y="673489"/>
                  <a:pt x="1185229" y="657296"/>
                  <a:pt x="1163322" y="634437"/>
                </a:cubicBezTo>
                <a:cubicBezTo>
                  <a:pt x="1128079" y="596337"/>
                  <a:pt x="1092837" y="558237"/>
                  <a:pt x="1062357" y="523946"/>
                </a:cubicBezTo>
                <a:cubicBezTo>
                  <a:pt x="1030924" y="552521"/>
                  <a:pt x="1009017" y="572524"/>
                  <a:pt x="983299" y="595384"/>
                </a:cubicBezTo>
                <a:cubicBezTo>
                  <a:pt x="1008065" y="619196"/>
                  <a:pt x="1031877" y="640152"/>
                  <a:pt x="1054737" y="662059"/>
                </a:cubicBezTo>
                <a:cubicBezTo>
                  <a:pt x="1075692" y="682062"/>
                  <a:pt x="1084265" y="705874"/>
                  <a:pt x="1061404" y="728734"/>
                </a:cubicBezTo>
                <a:cubicBezTo>
                  <a:pt x="1039497" y="750641"/>
                  <a:pt x="1014732" y="743021"/>
                  <a:pt x="994729" y="722066"/>
                </a:cubicBezTo>
                <a:cubicBezTo>
                  <a:pt x="972822" y="698254"/>
                  <a:pt x="949962" y="674441"/>
                  <a:pt x="932817" y="656344"/>
                </a:cubicBezTo>
                <a:cubicBezTo>
                  <a:pt x="907099" y="677299"/>
                  <a:pt x="888049" y="692539"/>
                  <a:pt x="861379" y="714446"/>
                </a:cubicBezTo>
                <a:cubicBezTo>
                  <a:pt x="906147" y="756357"/>
                  <a:pt x="948057" y="792552"/>
                  <a:pt x="985204" y="832557"/>
                </a:cubicBezTo>
                <a:cubicBezTo>
                  <a:pt x="995682" y="843987"/>
                  <a:pt x="998540" y="871609"/>
                  <a:pt x="991872" y="885896"/>
                </a:cubicBezTo>
                <a:cubicBezTo>
                  <a:pt x="987110" y="896374"/>
                  <a:pt x="960440" y="900184"/>
                  <a:pt x="943294" y="899232"/>
                </a:cubicBezTo>
                <a:cubicBezTo>
                  <a:pt x="931865" y="898279"/>
                  <a:pt x="919482" y="883991"/>
                  <a:pt x="909957" y="873514"/>
                </a:cubicBezTo>
                <a:cubicBezTo>
                  <a:pt x="877572" y="837319"/>
                  <a:pt x="846140" y="800171"/>
                  <a:pt x="814707" y="763024"/>
                </a:cubicBezTo>
                <a:cubicBezTo>
                  <a:pt x="810897" y="767787"/>
                  <a:pt x="807087" y="772549"/>
                  <a:pt x="803277" y="777312"/>
                </a:cubicBezTo>
                <a:cubicBezTo>
                  <a:pt x="781369" y="797314"/>
                  <a:pt x="760415" y="817316"/>
                  <a:pt x="731840" y="843034"/>
                </a:cubicBezTo>
                <a:cubicBezTo>
                  <a:pt x="758510" y="866846"/>
                  <a:pt x="782322" y="887802"/>
                  <a:pt x="806135" y="908757"/>
                </a:cubicBezTo>
                <a:cubicBezTo>
                  <a:pt x="828042" y="928759"/>
                  <a:pt x="836615" y="956382"/>
                  <a:pt x="813754" y="973527"/>
                </a:cubicBezTo>
                <a:cubicBezTo>
                  <a:pt x="800419" y="983052"/>
                  <a:pt x="764224" y="978289"/>
                  <a:pt x="748985" y="966859"/>
                </a:cubicBezTo>
                <a:cubicBezTo>
                  <a:pt x="723267" y="947809"/>
                  <a:pt x="707074" y="917329"/>
                  <a:pt x="686119" y="891612"/>
                </a:cubicBezTo>
                <a:cubicBezTo>
                  <a:pt x="682310" y="895421"/>
                  <a:pt x="677547" y="899232"/>
                  <a:pt x="673737" y="903041"/>
                </a:cubicBezTo>
                <a:cubicBezTo>
                  <a:pt x="656592" y="918282"/>
                  <a:pt x="638494" y="934474"/>
                  <a:pt x="613729" y="956382"/>
                </a:cubicBezTo>
                <a:cubicBezTo>
                  <a:pt x="656592" y="996387"/>
                  <a:pt x="695644" y="1031629"/>
                  <a:pt x="733744" y="1067824"/>
                </a:cubicBezTo>
                <a:cubicBezTo>
                  <a:pt x="755652" y="1088779"/>
                  <a:pt x="768035" y="1113544"/>
                  <a:pt x="744222" y="1138309"/>
                </a:cubicBezTo>
                <a:cubicBezTo>
                  <a:pt x="719457" y="1163074"/>
                  <a:pt x="694692" y="1148787"/>
                  <a:pt x="674690" y="1126879"/>
                </a:cubicBezTo>
                <a:cubicBezTo>
                  <a:pt x="639447" y="1088779"/>
                  <a:pt x="603252" y="1050679"/>
                  <a:pt x="566104" y="1010674"/>
                </a:cubicBezTo>
                <a:cubicBezTo>
                  <a:pt x="538482" y="1038296"/>
                  <a:pt x="518479" y="1060204"/>
                  <a:pt x="490857" y="1087827"/>
                </a:cubicBezTo>
                <a:cubicBezTo>
                  <a:pt x="516574" y="1110687"/>
                  <a:pt x="541340" y="1132594"/>
                  <a:pt x="565152" y="1155454"/>
                </a:cubicBezTo>
                <a:cubicBezTo>
                  <a:pt x="586107" y="1175457"/>
                  <a:pt x="592774" y="1204032"/>
                  <a:pt x="568010" y="1221177"/>
                </a:cubicBezTo>
                <a:cubicBezTo>
                  <a:pt x="554674" y="1229749"/>
                  <a:pt x="522290" y="1224034"/>
                  <a:pt x="507049" y="1212604"/>
                </a:cubicBezTo>
                <a:cubicBezTo>
                  <a:pt x="481332" y="1193554"/>
                  <a:pt x="461329" y="1164979"/>
                  <a:pt x="436565" y="1137357"/>
                </a:cubicBezTo>
                <a:cubicBezTo>
                  <a:pt x="419419" y="1153549"/>
                  <a:pt x="409894" y="1162121"/>
                  <a:pt x="398465" y="1172599"/>
                </a:cubicBezTo>
                <a:cubicBezTo>
                  <a:pt x="407990" y="1184029"/>
                  <a:pt x="412752" y="1190696"/>
                  <a:pt x="417515" y="1196412"/>
                </a:cubicBezTo>
                <a:cubicBezTo>
                  <a:pt x="495619" y="1272612"/>
                  <a:pt x="571819" y="1348812"/>
                  <a:pt x="643257" y="1421202"/>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4" name="TextBox 13">
            <a:extLst>
              <a:ext uri="{FF2B5EF4-FFF2-40B4-BE49-F238E27FC236}">
                <a16:creationId xmlns:a16="http://schemas.microsoft.com/office/drawing/2014/main" id="{442C463B-C999-8D74-2166-4FC975C3A121}"/>
              </a:ext>
            </a:extLst>
          </p:cNvPr>
          <p:cNvSpPr txBox="1"/>
          <p:nvPr/>
        </p:nvSpPr>
        <p:spPr>
          <a:xfrm>
            <a:off x="778371" y="314087"/>
            <a:ext cx="6946894" cy="6278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4000" b="1" kern="0" dirty="0">
                <a:gradFill>
                  <a:gsLst>
                    <a:gs pos="0">
                      <a:srgbClr val="00BAFC"/>
                    </a:gs>
                    <a:gs pos="100000">
                      <a:srgbClr val="0070C0"/>
                    </a:gs>
                  </a:gsLst>
                  <a:lin ang="5400000" scaled="0"/>
                </a:gradFill>
                <a:ea typeface="微软雅黑" panose="020B0503020204020204" pitchFamily="34" charset="-122"/>
                <a:cs typeface="B Nazanin" panose="00000400000000000000" pitchFamily="2" charset="-78"/>
                <a:sym typeface="Helvetica Light"/>
              </a:rPr>
              <a:t>ا</a:t>
            </a:r>
            <a:r>
              <a:rPr lang="fa-IR" altLang="zh-CN" sz="4000" b="1" kern="0" dirty="0">
                <a:ea typeface="微软雅黑" panose="020B0503020204020204" pitchFamily="34" charset="-122"/>
                <a:cs typeface="B Nazanin" panose="00000400000000000000" pitchFamily="2" charset="-78"/>
                <a:sym typeface="Helvetica Light"/>
              </a:rPr>
              <a:t>ندو</a:t>
            </a:r>
            <a:r>
              <a:rPr lang="fa-IR" altLang="zh-CN" sz="4000" b="1" kern="0" dirty="0">
                <a:gradFill>
                  <a:gsLst>
                    <a:gs pos="0">
                      <a:srgbClr val="00BAFC"/>
                    </a:gs>
                    <a:gs pos="100000">
                      <a:srgbClr val="0070C0"/>
                    </a:gs>
                  </a:gsLst>
                  <a:lin ang="5400000" scaled="0"/>
                </a:gradFill>
                <a:ea typeface="微软雅黑" panose="020B0503020204020204" pitchFamily="34" charset="-122"/>
                <a:cs typeface="B Nazanin" panose="00000400000000000000" pitchFamily="2" charset="-78"/>
                <a:sym typeface="Helvetica Light"/>
              </a:rPr>
              <a:t>دنتولوژی</a:t>
            </a:r>
            <a:endParaRPr lang="en-US" sz="2800" b="1" kern="0" dirty="0">
              <a:solidFill>
                <a:schemeClr val="tx1">
                  <a:lumMod val="85000"/>
                  <a:lumOff val="15000"/>
                </a:schemeClr>
              </a:solidFill>
              <a:ea typeface="微软雅黑" panose="020B0503020204020204" pitchFamily="34" charset="-122"/>
              <a:cs typeface="B Nazanin" panose="00000400000000000000" pitchFamily="2" charset="-78"/>
              <a:sym typeface="Helvetica Light"/>
            </a:endParaRPr>
          </a:p>
        </p:txBody>
      </p:sp>
      <p:sp>
        <p:nvSpPr>
          <p:cNvPr id="5" name="Rectangle 2">
            <a:extLst>
              <a:ext uri="{FF2B5EF4-FFF2-40B4-BE49-F238E27FC236}">
                <a16:creationId xmlns:a16="http://schemas.microsoft.com/office/drawing/2014/main" id="{417AE9D0-0F27-ED0F-092E-E933ABD1D3CE}"/>
              </a:ext>
            </a:extLst>
          </p:cNvPr>
          <p:cNvSpPr/>
          <p:nvPr/>
        </p:nvSpPr>
        <p:spPr>
          <a:xfrm>
            <a:off x="918549" y="935777"/>
            <a:ext cx="1361270"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1600" dirty="0">
                <a:solidFill>
                  <a:schemeClr val="tx1">
                    <a:lumMod val="95000"/>
                    <a:lumOff val="5000"/>
                  </a:schemeClr>
                </a:solidFill>
                <a:latin typeface="Raleway" panose="020B0003030101060003" pitchFamily="34" charset="0"/>
                <a:cs typeface="B Nazanin" panose="00000400000000000000" pitchFamily="2" charset="-78"/>
              </a:rPr>
              <a:t>اینفوگرافیک و متن</a:t>
            </a:r>
            <a:endParaRPr lang="id-ID" sz="1600" dirty="0">
              <a:solidFill>
                <a:schemeClr val="tx1">
                  <a:lumMod val="95000"/>
                  <a:lumOff val="5000"/>
                </a:schemeClr>
              </a:solidFill>
              <a:latin typeface="Raleway" panose="020B0003030101060003" pitchFamily="34" charset="0"/>
              <a:cs typeface="B Nazanin" panose="00000400000000000000" pitchFamily="2" charset="-78"/>
            </a:endParaRPr>
          </a:p>
        </p:txBody>
      </p:sp>
      <p:grpSp>
        <p:nvGrpSpPr>
          <p:cNvPr id="6" name="组合 35">
            <a:extLst>
              <a:ext uri="{FF2B5EF4-FFF2-40B4-BE49-F238E27FC236}">
                <a16:creationId xmlns:a16="http://schemas.microsoft.com/office/drawing/2014/main" id="{43A1AA10-1F7A-D170-9A71-B4E40873A5FD}"/>
              </a:ext>
            </a:extLst>
          </p:cNvPr>
          <p:cNvGrpSpPr/>
          <p:nvPr/>
        </p:nvGrpSpPr>
        <p:grpSpPr>
          <a:xfrm>
            <a:off x="0" y="6229352"/>
            <a:ext cx="12192000" cy="628648"/>
            <a:chOff x="0" y="6230544"/>
            <a:chExt cx="12192000" cy="628648"/>
          </a:xfrm>
        </p:grpSpPr>
        <p:sp>
          <p:nvSpPr>
            <p:cNvPr id="7" name="直角三角形 33">
              <a:extLst>
                <a:ext uri="{FF2B5EF4-FFF2-40B4-BE49-F238E27FC236}">
                  <a16:creationId xmlns:a16="http://schemas.microsoft.com/office/drawing/2014/main" id="{BC97D4BD-721C-72BF-58F9-6BD201D27225}"/>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8" name="直角三角形 32">
              <a:extLst>
                <a:ext uri="{FF2B5EF4-FFF2-40B4-BE49-F238E27FC236}">
                  <a16:creationId xmlns:a16="http://schemas.microsoft.com/office/drawing/2014/main" id="{22B21A15-A333-5BB3-6E79-FB8412F99DA0}"/>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spTree>
    <p:extLst>
      <p:ext uri="{BB962C8B-B14F-4D97-AF65-F5344CB8AC3E}">
        <p14:creationId xmlns:p14="http://schemas.microsoft.com/office/powerpoint/2010/main" val="2275143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31">
            <a:extLst>
              <a:ext uri="{FF2B5EF4-FFF2-40B4-BE49-F238E27FC236}">
                <a16:creationId xmlns:a16="http://schemas.microsoft.com/office/drawing/2014/main" id="{974576A1-E37E-4B5A-8AA0-2AF390992469}"/>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nvGrpSpPr>
          <p:cNvPr id="2" name="Group 16">
            <a:extLst>
              <a:ext uri="{FF2B5EF4-FFF2-40B4-BE49-F238E27FC236}">
                <a16:creationId xmlns:a16="http://schemas.microsoft.com/office/drawing/2014/main" id="{558CD48A-376B-487F-B283-6567CCE9BCDF}"/>
              </a:ext>
            </a:extLst>
          </p:cNvPr>
          <p:cNvGrpSpPr/>
          <p:nvPr/>
        </p:nvGrpSpPr>
        <p:grpSpPr>
          <a:xfrm>
            <a:off x="1304021" y="1595094"/>
            <a:ext cx="3476599" cy="1555207"/>
            <a:chOff x="1047775" y="1588043"/>
            <a:chExt cx="3476599" cy="1555207"/>
          </a:xfrm>
        </p:grpSpPr>
        <p:sp>
          <p:nvSpPr>
            <p:cNvPr id="31" name="Rectangle: Rounded Corners 3">
              <a:extLst>
                <a:ext uri="{FF2B5EF4-FFF2-40B4-BE49-F238E27FC236}">
                  <a16:creationId xmlns:a16="http://schemas.microsoft.com/office/drawing/2014/main" id="{25B67B75-792A-4D25-A07D-789E8B4FC241}"/>
                </a:ext>
              </a:extLst>
            </p:cNvPr>
            <p:cNvSpPr/>
            <p:nvPr/>
          </p:nvSpPr>
          <p:spPr>
            <a:xfrm>
              <a:off x="1047775" y="2132878"/>
              <a:ext cx="3476599" cy="1010372"/>
            </a:xfrm>
            <a:prstGeom prst="roundRect">
              <a:avLst/>
            </a:prstGeom>
            <a:solidFill>
              <a:schemeClr val="accent6">
                <a:lumMod val="40000"/>
                <a:lumOff val="6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32" name="Graphic 56">
              <a:extLst>
                <a:ext uri="{FF2B5EF4-FFF2-40B4-BE49-F238E27FC236}">
                  <a16:creationId xmlns:a16="http://schemas.microsoft.com/office/drawing/2014/main" id="{2812E0AD-7F05-4175-9583-5E6AD373EDED}"/>
                </a:ext>
              </a:extLst>
            </p:cNvPr>
            <p:cNvSpPr/>
            <p:nvPr/>
          </p:nvSpPr>
          <p:spPr>
            <a:xfrm>
              <a:off x="1341239" y="1588043"/>
              <a:ext cx="934135" cy="1211363"/>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ysClr val="window" lastClr="FFFFFF"/>
                </a:gs>
                <a:gs pos="100000">
                  <a:sysClr val="window" lastClr="FFFFFF">
                    <a:lumMod val="85000"/>
                  </a:sysClr>
                </a:gs>
              </a:gsLst>
              <a:lin ang="18900000" scaled="1"/>
            </a:gradFill>
            <a:ln w="403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3" name="Freeform: Shape 15">
              <a:extLst>
                <a:ext uri="{FF2B5EF4-FFF2-40B4-BE49-F238E27FC236}">
                  <a16:creationId xmlns:a16="http://schemas.microsoft.com/office/drawing/2014/main" id="{014D1697-6AFB-47EA-8313-C8F44935BF26}"/>
                </a:ext>
              </a:extLst>
            </p:cNvPr>
            <p:cNvSpPr/>
            <p:nvPr/>
          </p:nvSpPr>
          <p:spPr>
            <a:xfrm>
              <a:off x="2280709" y="1588043"/>
              <a:ext cx="939472" cy="1287396"/>
            </a:xfrm>
            <a:custGeom>
              <a:avLst/>
              <a:gdLst>
                <a:gd name="connsiteX0" fmla="*/ 373172 w 939472"/>
                <a:gd name="connsiteY0" fmla="*/ 1146817 h 1287396"/>
                <a:gd name="connsiteX1" fmla="*/ 575265 w 939472"/>
                <a:gd name="connsiteY1" fmla="*/ 1188990 h 1287396"/>
                <a:gd name="connsiteX2" fmla="*/ 570672 w 939472"/>
                <a:gd name="connsiteY2" fmla="*/ 1235850 h 1287396"/>
                <a:gd name="connsiteX3" fmla="*/ 477280 w 939472"/>
                <a:gd name="connsiteY3" fmla="*/ 1287396 h 1287396"/>
                <a:gd name="connsiteX4" fmla="*/ 386951 w 939472"/>
                <a:gd name="connsiteY4" fmla="*/ 1237022 h 1287396"/>
                <a:gd name="connsiteX5" fmla="*/ 321655 w 939472"/>
                <a:gd name="connsiteY5" fmla="*/ 1076286 h 1287396"/>
                <a:gd name="connsiteX6" fmla="*/ 331381 w 939472"/>
                <a:gd name="connsiteY6" fmla="*/ 1076752 h 1287396"/>
                <a:gd name="connsiteX7" fmla="*/ 594061 w 939472"/>
                <a:gd name="connsiteY7" fmla="*/ 1130610 h 1287396"/>
                <a:gd name="connsiteX8" fmla="*/ 611414 w 939472"/>
                <a:gd name="connsiteY8" fmla="*/ 1153607 h 1287396"/>
                <a:gd name="connsiteX9" fmla="*/ 611413 w 939472"/>
                <a:gd name="connsiteY9" fmla="*/ 1153607 h 1287396"/>
                <a:gd name="connsiteX10" fmla="*/ 581357 w 939472"/>
                <a:gd name="connsiteY10" fmla="*/ 1166884 h 1287396"/>
                <a:gd name="connsiteX11" fmla="*/ 318678 w 939472"/>
                <a:gd name="connsiteY11" fmla="*/ 1113027 h 1287396"/>
                <a:gd name="connsiteX12" fmla="*/ 301325 w 939472"/>
                <a:gd name="connsiteY12" fmla="*/ 1090030 h 1287396"/>
                <a:gd name="connsiteX13" fmla="*/ 321655 w 939472"/>
                <a:gd name="connsiteY13" fmla="*/ 1076286 h 1287396"/>
                <a:gd name="connsiteX14" fmla="*/ 336428 w 939472"/>
                <a:gd name="connsiteY14" fmla="*/ 985152 h 1287396"/>
                <a:gd name="connsiteX15" fmla="*/ 599761 w 939472"/>
                <a:gd name="connsiteY15" fmla="*/ 1042554 h 1287396"/>
                <a:gd name="connsiteX16" fmla="*/ 590575 w 939472"/>
                <a:gd name="connsiteY16" fmla="*/ 1096443 h 1287396"/>
                <a:gd name="connsiteX17" fmla="*/ 344082 w 939472"/>
                <a:gd name="connsiteY17" fmla="*/ 1046070 h 1287396"/>
                <a:gd name="connsiteX18" fmla="*/ 301349 w 939472"/>
                <a:gd name="connsiteY18" fmla="*/ 912183 h 1287396"/>
                <a:gd name="connsiteX19" fmla="*/ 311075 w 939472"/>
                <a:gd name="connsiteY19" fmla="*/ 912649 h 1287396"/>
                <a:gd name="connsiteX20" fmla="*/ 631768 w 939472"/>
                <a:gd name="connsiteY20" fmla="*/ 978401 h 1287396"/>
                <a:gd name="connsiteX21" fmla="*/ 649121 w 939472"/>
                <a:gd name="connsiteY21" fmla="*/ 1001399 h 1287396"/>
                <a:gd name="connsiteX22" fmla="*/ 649120 w 939472"/>
                <a:gd name="connsiteY22" fmla="*/ 1001397 h 1287396"/>
                <a:gd name="connsiteX23" fmla="*/ 619064 w 939472"/>
                <a:gd name="connsiteY23" fmla="*/ 1014676 h 1287396"/>
                <a:gd name="connsiteX24" fmla="*/ 298372 w 939472"/>
                <a:gd name="connsiteY24" fmla="*/ 948925 h 1287396"/>
                <a:gd name="connsiteX25" fmla="*/ 281020 w 939472"/>
                <a:gd name="connsiteY25" fmla="*/ 925927 h 1287396"/>
                <a:gd name="connsiteX26" fmla="*/ 301349 w 939472"/>
                <a:gd name="connsiteY26" fmla="*/ 912183 h 1287396"/>
                <a:gd name="connsiteX27" fmla="*/ 308868 w 939472"/>
                <a:gd name="connsiteY27" fmla="*/ 829343 h 1287396"/>
                <a:gd name="connsiteX28" fmla="*/ 621194 w 939472"/>
                <a:gd name="connsiteY28" fmla="*/ 896118 h 1287396"/>
                <a:gd name="connsiteX29" fmla="*/ 618132 w 939472"/>
                <a:gd name="connsiteY29" fmla="*/ 948835 h 1287396"/>
                <a:gd name="connsiteX30" fmla="*/ 318054 w 939472"/>
                <a:gd name="connsiteY30" fmla="*/ 891432 h 1287396"/>
                <a:gd name="connsiteX31" fmla="*/ 268680 w 939472"/>
                <a:gd name="connsiteY31" fmla="*/ 751781 h 1287396"/>
                <a:gd name="connsiteX32" fmla="*/ 278406 w 939472"/>
                <a:gd name="connsiteY32" fmla="*/ 752247 h 1287396"/>
                <a:gd name="connsiteX33" fmla="*/ 663097 w 939472"/>
                <a:gd name="connsiteY33" fmla="*/ 831120 h 1287396"/>
                <a:gd name="connsiteX34" fmla="*/ 680449 w 939472"/>
                <a:gd name="connsiteY34" fmla="*/ 854117 h 1287396"/>
                <a:gd name="connsiteX35" fmla="*/ 680448 w 939472"/>
                <a:gd name="connsiteY35" fmla="*/ 854117 h 1287396"/>
                <a:gd name="connsiteX36" fmla="*/ 650392 w 939472"/>
                <a:gd name="connsiteY36" fmla="*/ 867394 h 1287396"/>
                <a:gd name="connsiteX37" fmla="*/ 265703 w 939472"/>
                <a:gd name="connsiteY37" fmla="*/ 788522 h 1287396"/>
                <a:gd name="connsiteX38" fmla="*/ 248350 w 939472"/>
                <a:gd name="connsiteY38" fmla="*/ 765525 h 1287396"/>
                <a:gd name="connsiteX39" fmla="*/ 268680 w 939472"/>
                <a:gd name="connsiteY39" fmla="*/ 751781 h 1287396"/>
                <a:gd name="connsiteX40" fmla="*/ 293559 w 939472"/>
                <a:gd name="connsiteY40" fmla="*/ 680564 h 1287396"/>
                <a:gd name="connsiteX41" fmla="*/ 653169 w 939472"/>
                <a:gd name="connsiteY41" fmla="*/ 681356 h 1287396"/>
                <a:gd name="connsiteX42" fmla="*/ 642629 w 939472"/>
                <a:gd name="connsiteY42" fmla="*/ 801228 h 1287396"/>
                <a:gd name="connsiteX43" fmla="*/ 295089 w 939472"/>
                <a:gd name="connsiteY43" fmla="*/ 729766 h 1287396"/>
                <a:gd name="connsiteX44" fmla="*/ 293559 w 939472"/>
                <a:gd name="connsiteY44" fmla="*/ 680564 h 1287396"/>
                <a:gd name="connsiteX45" fmla="*/ 197052 w 939472"/>
                <a:gd name="connsiteY45" fmla="*/ 607 h 1287396"/>
                <a:gd name="connsiteX46" fmla="*/ 351938 w 939472"/>
                <a:gd name="connsiteY46" fmla="*/ 29535 h 1287396"/>
                <a:gd name="connsiteX47" fmla="*/ 470060 w 939472"/>
                <a:gd name="connsiteY47" fmla="*/ 46409 h 1287396"/>
                <a:gd name="connsiteX48" fmla="*/ 588185 w 939472"/>
                <a:gd name="connsiteY48" fmla="*/ 29535 h 1287396"/>
                <a:gd name="connsiteX49" fmla="*/ 743069 w 939472"/>
                <a:gd name="connsiteY49" fmla="*/ 607 h 1287396"/>
                <a:gd name="connsiteX50" fmla="*/ 896751 w 939472"/>
                <a:gd name="connsiteY50" fmla="*/ 85582 h 1287396"/>
                <a:gd name="connsiteX51" fmla="*/ 938334 w 939472"/>
                <a:gd name="connsiteY51" fmla="*/ 222990 h 1287396"/>
                <a:gd name="connsiteX52" fmla="*/ 920254 w 939472"/>
                <a:gd name="connsiteY52" fmla="*/ 374863 h 1287396"/>
                <a:gd name="connsiteX53" fmla="*/ 912419 w 939472"/>
                <a:gd name="connsiteY53" fmla="*/ 401381 h 1287396"/>
                <a:gd name="connsiteX54" fmla="*/ 841908 w 939472"/>
                <a:gd name="connsiteY54" fmla="*/ 573141 h 1287396"/>
                <a:gd name="connsiteX55" fmla="*/ 826289 w 939472"/>
                <a:gd name="connsiteY55" fmla="*/ 654684 h 1287396"/>
                <a:gd name="connsiteX56" fmla="*/ 113832 w 939472"/>
                <a:gd name="connsiteY56" fmla="*/ 654684 h 1287396"/>
                <a:gd name="connsiteX57" fmla="*/ 98215 w 939472"/>
                <a:gd name="connsiteY57" fmla="*/ 573141 h 1287396"/>
                <a:gd name="connsiteX58" fmla="*/ 27703 w 939472"/>
                <a:gd name="connsiteY58" fmla="*/ 401381 h 1287396"/>
                <a:gd name="connsiteX59" fmla="*/ 19868 w 939472"/>
                <a:gd name="connsiteY59" fmla="*/ 374863 h 1287396"/>
                <a:gd name="connsiteX60" fmla="*/ 1185 w 939472"/>
                <a:gd name="connsiteY60" fmla="*/ 222990 h 1287396"/>
                <a:gd name="connsiteX61" fmla="*/ 43372 w 939472"/>
                <a:gd name="connsiteY61" fmla="*/ 85582 h 1287396"/>
                <a:gd name="connsiteX62" fmla="*/ 197052 w 939472"/>
                <a:gd name="connsiteY62" fmla="*/ 607 h 12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39472" h="1287396">
                  <a:moveTo>
                    <a:pt x="373172" y="1146817"/>
                  </a:moveTo>
                  <a:lnTo>
                    <a:pt x="575265" y="1188990"/>
                  </a:lnTo>
                  <a:lnTo>
                    <a:pt x="570672" y="1235850"/>
                  </a:lnTo>
                  <a:lnTo>
                    <a:pt x="477280" y="1287396"/>
                  </a:lnTo>
                  <a:lnTo>
                    <a:pt x="386951" y="1237022"/>
                  </a:lnTo>
                  <a:close/>
                  <a:moveTo>
                    <a:pt x="321655" y="1076286"/>
                  </a:moveTo>
                  <a:cubicBezTo>
                    <a:pt x="324812" y="1075949"/>
                    <a:pt x="328108" y="1076081"/>
                    <a:pt x="331381" y="1076752"/>
                  </a:cubicBezTo>
                  <a:cubicBezTo>
                    <a:pt x="418942" y="1094704"/>
                    <a:pt x="506501" y="1112657"/>
                    <a:pt x="594061" y="1130610"/>
                  </a:cubicBezTo>
                  <a:cubicBezTo>
                    <a:pt x="607152" y="1133293"/>
                    <a:pt x="614921" y="1143590"/>
                    <a:pt x="611414" y="1153607"/>
                  </a:cubicBezTo>
                  <a:lnTo>
                    <a:pt x="611413" y="1153607"/>
                  </a:lnTo>
                  <a:cubicBezTo>
                    <a:pt x="607905" y="1163624"/>
                    <a:pt x="594449" y="1169568"/>
                    <a:pt x="581357" y="1166884"/>
                  </a:cubicBezTo>
                  <a:lnTo>
                    <a:pt x="318678" y="1113027"/>
                  </a:lnTo>
                  <a:cubicBezTo>
                    <a:pt x="305586" y="1110343"/>
                    <a:pt x="297818" y="1100047"/>
                    <a:pt x="301325" y="1090030"/>
                  </a:cubicBezTo>
                  <a:cubicBezTo>
                    <a:pt x="303956" y="1082516"/>
                    <a:pt x="312183" y="1077295"/>
                    <a:pt x="321655" y="1076286"/>
                  </a:cubicBezTo>
                  <a:close/>
                  <a:moveTo>
                    <a:pt x="336428" y="985152"/>
                  </a:moveTo>
                  <a:lnTo>
                    <a:pt x="599761" y="1042554"/>
                  </a:lnTo>
                  <a:lnTo>
                    <a:pt x="590575" y="1096443"/>
                  </a:lnTo>
                  <a:lnTo>
                    <a:pt x="344082" y="1046070"/>
                  </a:lnTo>
                  <a:close/>
                  <a:moveTo>
                    <a:pt x="301349" y="912183"/>
                  </a:moveTo>
                  <a:cubicBezTo>
                    <a:pt x="304507" y="911846"/>
                    <a:pt x="307802" y="911978"/>
                    <a:pt x="311075" y="912649"/>
                  </a:cubicBezTo>
                  <a:cubicBezTo>
                    <a:pt x="417973" y="934566"/>
                    <a:pt x="524871" y="956483"/>
                    <a:pt x="631768" y="978401"/>
                  </a:cubicBezTo>
                  <a:cubicBezTo>
                    <a:pt x="644860" y="981085"/>
                    <a:pt x="652629" y="991381"/>
                    <a:pt x="649121" y="1001399"/>
                  </a:cubicBezTo>
                  <a:lnTo>
                    <a:pt x="649120" y="1001397"/>
                  </a:lnTo>
                  <a:cubicBezTo>
                    <a:pt x="645612" y="1011415"/>
                    <a:pt x="632156" y="1017359"/>
                    <a:pt x="619064" y="1014676"/>
                  </a:cubicBezTo>
                  <a:lnTo>
                    <a:pt x="298372" y="948925"/>
                  </a:lnTo>
                  <a:cubicBezTo>
                    <a:pt x="285281" y="946241"/>
                    <a:pt x="277512" y="935944"/>
                    <a:pt x="281020" y="925927"/>
                  </a:cubicBezTo>
                  <a:cubicBezTo>
                    <a:pt x="283650" y="918414"/>
                    <a:pt x="291877" y="913191"/>
                    <a:pt x="301349" y="912183"/>
                  </a:cubicBezTo>
                  <a:close/>
                  <a:moveTo>
                    <a:pt x="308868" y="829343"/>
                  </a:moveTo>
                  <a:lnTo>
                    <a:pt x="621194" y="896118"/>
                  </a:lnTo>
                  <a:lnTo>
                    <a:pt x="618132" y="948835"/>
                  </a:lnTo>
                  <a:lnTo>
                    <a:pt x="318054" y="891432"/>
                  </a:lnTo>
                  <a:close/>
                  <a:moveTo>
                    <a:pt x="268680" y="751781"/>
                  </a:moveTo>
                  <a:cubicBezTo>
                    <a:pt x="271838" y="751444"/>
                    <a:pt x="275133" y="751576"/>
                    <a:pt x="278406" y="752247"/>
                  </a:cubicBezTo>
                  <a:cubicBezTo>
                    <a:pt x="406636" y="778537"/>
                    <a:pt x="534866" y="804829"/>
                    <a:pt x="663097" y="831120"/>
                  </a:cubicBezTo>
                  <a:cubicBezTo>
                    <a:pt x="676189" y="833805"/>
                    <a:pt x="683957" y="844100"/>
                    <a:pt x="680449" y="854117"/>
                  </a:cubicBezTo>
                  <a:lnTo>
                    <a:pt x="680448" y="854117"/>
                  </a:lnTo>
                  <a:cubicBezTo>
                    <a:pt x="676940" y="864134"/>
                    <a:pt x="663484" y="870079"/>
                    <a:pt x="650392" y="867394"/>
                  </a:cubicBezTo>
                  <a:lnTo>
                    <a:pt x="265703" y="788522"/>
                  </a:lnTo>
                  <a:cubicBezTo>
                    <a:pt x="252612" y="785838"/>
                    <a:pt x="244843" y="775542"/>
                    <a:pt x="248350" y="765525"/>
                  </a:cubicBezTo>
                  <a:cubicBezTo>
                    <a:pt x="250981" y="758011"/>
                    <a:pt x="259208" y="752790"/>
                    <a:pt x="268680" y="751781"/>
                  </a:cubicBezTo>
                  <a:close/>
                  <a:moveTo>
                    <a:pt x="293559" y="680564"/>
                  </a:moveTo>
                  <a:lnTo>
                    <a:pt x="653169" y="681356"/>
                  </a:lnTo>
                  <a:cubicBezTo>
                    <a:pt x="680273" y="686407"/>
                    <a:pt x="671579" y="714558"/>
                    <a:pt x="642629" y="801228"/>
                  </a:cubicBezTo>
                  <a:lnTo>
                    <a:pt x="295089" y="729766"/>
                  </a:lnTo>
                  <a:cubicBezTo>
                    <a:pt x="285596" y="704108"/>
                    <a:pt x="267717" y="682423"/>
                    <a:pt x="293559" y="680564"/>
                  </a:cubicBezTo>
                  <a:close/>
                  <a:moveTo>
                    <a:pt x="197052" y="607"/>
                  </a:moveTo>
                  <a:cubicBezTo>
                    <a:pt x="253100" y="-3613"/>
                    <a:pt x="299506" y="15071"/>
                    <a:pt x="351938" y="29535"/>
                  </a:cubicBezTo>
                  <a:cubicBezTo>
                    <a:pt x="390509" y="40382"/>
                    <a:pt x="430285" y="45807"/>
                    <a:pt x="470060" y="46409"/>
                  </a:cubicBezTo>
                  <a:cubicBezTo>
                    <a:pt x="509837" y="45807"/>
                    <a:pt x="549614" y="40382"/>
                    <a:pt x="588185" y="29535"/>
                  </a:cubicBezTo>
                  <a:cubicBezTo>
                    <a:pt x="640616" y="15071"/>
                    <a:pt x="687022" y="-3613"/>
                    <a:pt x="743069" y="607"/>
                  </a:cubicBezTo>
                  <a:cubicBezTo>
                    <a:pt x="803337" y="5428"/>
                    <a:pt x="859988" y="31945"/>
                    <a:pt x="896751" y="85582"/>
                  </a:cubicBezTo>
                  <a:cubicBezTo>
                    <a:pt x="924473" y="125961"/>
                    <a:pt x="934718" y="174174"/>
                    <a:pt x="938334" y="222990"/>
                  </a:cubicBezTo>
                  <a:cubicBezTo>
                    <a:pt x="942553" y="276025"/>
                    <a:pt x="934718" y="324841"/>
                    <a:pt x="920254" y="374863"/>
                  </a:cubicBezTo>
                  <a:cubicBezTo>
                    <a:pt x="920254" y="374863"/>
                    <a:pt x="912419" y="401381"/>
                    <a:pt x="912419" y="401381"/>
                  </a:cubicBezTo>
                  <a:cubicBezTo>
                    <a:pt x="892531" y="458634"/>
                    <a:pt x="861193" y="514682"/>
                    <a:pt x="841908" y="573141"/>
                  </a:cubicBezTo>
                  <a:lnTo>
                    <a:pt x="826289" y="654684"/>
                  </a:lnTo>
                  <a:lnTo>
                    <a:pt x="113832" y="654684"/>
                  </a:lnTo>
                  <a:lnTo>
                    <a:pt x="98215" y="573141"/>
                  </a:lnTo>
                  <a:cubicBezTo>
                    <a:pt x="78929" y="515284"/>
                    <a:pt x="48193" y="459237"/>
                    <a:pt x="27703" y="401381"/>
                  </a:cubicBezTo>
                  <a:cubicBezTo>
                    <a:pt x="27703" y="401381"/>
                    <a:pt x="19868" y="374863"/>
                    <a:pt x="19868" y="374863"/>
                  </a:cubicBezTo>
                  <a:cubicBezTo>
                    <a:pt x="4199" y="324239"/>
                    <a:pt x="-3033" y="276025"/>
                    <a:pt x="1185" y="222990"/>
                  </a:cubicBezTo>
                  <a:cubicBezTo>
                    <a:pt x="4801" y="174174"/>
                    <a:pt x="15047" y="125961"/>
                    <a:pt x="43372" y="85582"/>
                  </a:cubicBezTo>
                  <a:cubicBezTo>
                    <a:pt x="80135" y="31343"/>
                    <a:pt x="136785" y="5428"/>
                    <a:pt x="197052" y="607"/>
                  </a:cubicBezTo>
                  <a:close/>
                </a:path>
              </a:pathLst>
            </a:custGeom>
            <a:gradFill flip="none" rotWithShape="1">
              <a:gsLst>
                <a:gs pos="0">
                  <a:sysClr val="window" lastClr="FFFFFF"/>
                </a:gs>
                <a:gs pos="100000">
                  <a:sysClr val="window" lastClr="FFFFFF">
                    <a:lumMod val="85000"/>
                  </a:sysClr>
                </a:gs>
              </a:gsLst>
              <a:lin ang="18900000" scaled="1"/>
            </a:gradFill>
            <a:ln w="4030" cap="flat">
              <a:solidFill>
                <a:sysClr val="window" lastClr="FFFFFF">
                  <a:lumMod val="85000"/>
                </a:sysClr>
              </a:solid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4" name="Graphic 56">
              <a:extLst>
                <a:ext uri="{FF2B5EF4-FFF2-40B4-BE49-F238E27FC236}">
                  <a16:creationId xmlns:a16="http://schemas.microsoft.com/office/drawing/2014/main" id="{A1DDCE6C-2418-401C-BA8E-DF8B801A0456}"/>
                </a:ext>
              </a:extLst>
            </p:cNvPr>
            <p:cNvSpPr/>
            <p:nvPr/>
          </p:nvSpPr>
          <p:spPr>
            <a:xfrm>
              <a:off x="3225516" y="1588043"/>
              <a:ext cx="934135" cy="1211363"/>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ysClr val="window" lastClr="FFFFFF"/>
                </a:gs>
                <a:gs pos="100000">
                  <a:sysClr val="window" lastClr="FFFFFF">
                    <a:lumMod val="85000"/>
                  </a:sysClr>
                </a:gs>
              </a:gsLst>
              <a:lin ang="18900000" scaled="1"/>
            </a:gradFill>
            <a:ln w="403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grpSp>
      <p:grpSp>
        <p:nvGrpSpPr>
          <p:cNvPr id="3" name="Group 30">
            <a:extLst>
              <a:ext uri="{FF2B5EF4-FFF2-40B4-BE49-F238E27FC236}">
                <a16:creationId xmlns:a16="http://schemas.microsoft.com/office/drawing/2014/main" id="{4C28CBF3-A5C7-42B4-AB83-082ADCB639F8}"/>
              </a:ext>
            </a:extLst>
          </p:cNvPr>
          <p:cNvGrpSpPr/>
          <p:nvPr/>
        </p:nvGrpSpPr>
        <p:grpSpPr>
          <a:xfrm>
            <a:off x="7220882" y="1595094"/>
            <a:ext cx="3476599" cy="1555207"/>
            <a:chOff x="4846413" y="1853632"/>
            <a:chExt cx="3476599" cy="1555207"/>
          </a:xfrm>
        </p:grpSpPr>
        <p:sp>
          <p:nvSpPr>
            <p:cNvPr id="27" name="Rectangle: Rounded Corners 18">
              <a:extLst>
                <a:ext uri="{FF2B5EF4-FFF2-40B4-BE49-F238E27FC236}">
                  <a16:creationId xmlns:a16="http://schemas.microsoft.com/office/drawing/2014/main" id="{7A421E0A-8499-4730-8461-E071C39E39C6}"/>
                </a:ext>
              </a:extLst>
            </p:cNvPr>
            <p:cNvSpPr/>
            <p:nvPr/>
          </p:nvSpPr>
          <p:spPr>
            <a:xfrm>
              <a:off x="4846413" y="2398467"/>
              <a:ext cx="3476599" cy="1010372"/>
            </a:xfrm>
            <a:prstGeom prst="roundRect">
              <a:avLst/>
            </a:prstGeom>
            <a:solidFill>
              <a:schemeClr val="accent6">
                <a:lumMod val="40000"/>
                <a:lumOff val="6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28" name="Graphic 56">
              <a:extLst>
                <a:ext uri="{FF2B5EF4-FFF2-40B4-BE49-F238E27FC236}">
                  <a16:creationId xmlns:a16="http://schemas.microsoft.com/office/drawing/2014/main" id="{E64AF843-3828-496F-992B-C7E8252205D9}"/>
                </a:ext>
              </a:extLst>
            </p:cNvPr>
            <p:cNvSpPr/>
            <p:nvPr/>
          </p:nvSpPr>
          <p:spPr>
            <a:xfrm>
              <a:off x="5216214" y="1952625"/>
              <a:ext cx="781462" cy="1013378"/>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ysClr val="window" lastClr="FFFFFF"/>
                </a:gs>
                <a:gs pos="50000">
                  <a:srgbClr val="FDF2CF"/>
                </a:gs>
                <a:gs pos="100000">
                  <a:srgbClr val="F8D45E">
                    <a:lumMod val="60000"/>
                    <a:lumOff val="40000"/>
                  </a:srgbClr>
                </a:gs>
              </a:gsLst>
              <a:lin ang="18900000" scaled="1"/>
            </a:gradFill>
            <a:ln w="403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29" name="Graphic 56">
              <a:extLst>
                <a:ext uri="{FF2B5EF4-FFF2-40B4-BE49-F238E27FC236}">
                  <a16:creationId xmlns:a16="http://schemas.microsoft.com/office/drawing/2014/main" id="{CCCD4F6E-6122-47D1-8B44-718DD5287D05}"/>
                </a:ext>
              </a:extLst>
            </p:cNvPr>
            <p:cNvSpPr/>
            <p:nvPr/>
          </p:nvSpPr>
          <p:spPr>
            <a:xfrm>
              <a:off x="7085213" y="1932812"/>
              <a:ext cx="812018" cy="1053004"/>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ysClr val="window" lastClr="FFFFFF"/>
                </a:gs>
                <a:gs pos="50000">
                  <a:srgbClr val="FDF2CF"/>
                </a:gs>
                <a:gs pos="100000">
                  <a:srgbClr val="F8D45E">
                    <a:lumMod val="60000"/>
                    <a:lumOff val="40000"/>
                  </a:srgbClr>
                </a:gs>
              </a:gsLst>
              <a:lin ang="18900000" scaled="1"/>
            </a:gradFill>
            <a:ln w="4030" cap="flat">
              <a:solidFill>
                <a:sysClr val="window" lastClr="FFFFFF">
                  <a:lumMod val="85000"/>
                </a:sys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0" name="Freeform: Shape 29">
              <a:extLst>
                <a:ext uri="{FF2B5EF4-FFF2-40B4-BE49-F238E27FC236}">
                  <a16:creationId xmlns:a16="http://schemas.microsoft.com/office/drawing/2014/main" id="{75284E00-D5F9-4FF4-96A4-AEF41EF2511D}"/>
                </a:ext>
              </a:extLst>
            </p:cNvPr>
            <p:cNvSpPr/>
            <p:nvPr/>
          </p:nvSpPr>
          <p:spPr>
            <a:xfrm>
              <a:off x="5137209" y="1853632"/>
              <a:ext cx="2827927" cy="654684"/>
            </a:xfrm>
            <a:custGeom>
              <a:avLst/>
              <a:gdLst>
                <a:gd name="connsiteX0" fmla="*/ 197052 w 2827927"/>
                <a:gd name="connsiteY0" fmla="*/ 607 h 654684"/>
                <a:gd name="connsiteX1" fmla="*/ 351938 w 2827927"/>
                <a:gd name="connsiteY1" fmla="*/ 29535 h 654684"/>
                <a:gd name="connsiteX2" fmla="*/ 470060 w 2827927"/>
                <a:gd name="connsiteY2" fmla="*/ 46409 h 654684"/>
                <a:gd name="connsiteX3" fmla="*/ 588185 w 2827927"/>
                <a:gd name="connsiteY3" fmla="*/ 29535 h 654684"/>
                <a:gd name="connsiteX4" fmla="*/ 743069 w 2827927"/>
                <a:gd name="connsiteY4" fmla="*/ 607 h 654684"/>
                <a:gd name="connsiteX5" fmla="*/ 896751 w 2827927"/>
                <a:gd name="connsiteY5" fmla="*/ 85582 h 654684"/>
                <a:gd name="connsiteX6" fmla="*/ 926583 w 2827927"/>
                <a:gd name="connsiteY6" fmla="*/ 151122 h 654684"/>
                <a:gd name="connsiteX7" fmla="*/ 938265 w 2827927"/>
                <a:gd name="connsiteY7" fmla="*/ 222567 h 654684"/>
                <a:gd name="connsiteX8" fmla="*/ 943393 w 2827927"/>
                <a:gd name="connsiteY8" fmla="*/ 222567 h 654684"/>
                <a:gd name="connsiteX9" fmla="*/ 955151 w 2827927"/>
                <a:gd name="connsiteY9" fmla="*/ 151122 h 654684"/>
                <a:gd name="connsiteX10" fmla="*/ 985510 w 2827927"/>
                <a:gd name="connsiteY10" fmla="*/ 85582 h 654684"/>
                <a:gd name="connsiteX11" fmla="*/ 1139190 w 2827927"/>
                <a:gd name="connsiteY11" fmla="*/ 607 h 654684"/>
                <a:gd name="connsiteX12" fmla="*/ 1294076 w 2827927"/>
                <a:gd name="connsiteY12" fmla="*/ 29535 h 654684"/>
                <a:gd name="connsiteX13" fmla="*/ 1412198 w 2827927"/>
                <a:gd name="connsiteY13" fmla="*/ 46409 h 654684"/>
                <a:gd name="connsiteX14" fmla="*/ 1530323 w 2827927"/>
                <a:gd name="connsiteY14" fmla="*/ 29535 h 654684"/>
                <a:gd name="connsiteX15" fmla="*/ 1685207 w 2827927"/>
                <a:gd name="connsiteY15" fmla="*/ 607 h 654684"/>
                <a:gd name="connsiteX16" fmla="*/ 1838889 w 2827927"/>
                <a:gd name="connsiteY16" fmla="*/ 85582 h 654684"/>
                <a:gd name="connsiteX17" fmla="*/ 1868720 w 2827927"/>
                <a:gd name="connsiteY17" fmla="*/ 151122 h 654684"/>
                <a:gd name="connsiteX18" fmla="*/ 1880403 w 2827927"/>
                <a:gd name="connsiteY18" fmla="*/ 222567 h 654684"/>
                <a:gd name="connsiteX19" fmla="*/ 1889710 w 2827927"/>
                <a:gd name="connsiteY19" fmla="*/ 222567 h 654684"/>
                <a:gd name="connsiteX20" fmla="*/ 1901468 w 2827927"/>
                <a:gd name="connsiteY20" fmla="*/ 151122 h 654684"/>
                <a:gd name="connsiteX21" fmla="*/ 1931827 w 2827927"/>
                <a:gd name="connsiteY21" fmla="*/ 85582 h 654684"/>
                <a:gd name="connsiteX22" fmla="*/ 2085507 w 2827927"/>
                <a:gd name="connsiteY22" fmla="*/ 607 h 654684"/>
                <a:gd name="connsiteX23" fmla="*/ 2240393 w 2827927"/>
                <a:gd name="connsiteY23" fmla="*/ 29535 h 654684"/>
                <a:gd name="connsiteX24" fmla="*/ 2358515 w 2827927"/>
                <a:gd name="connsiteY24" fmla="*/ 46409 h 654684"/>
                <a:gd name="connsiteX25" fmla="*/ 2476640 w 2827927"/>
                <a:gd name="connsiteY25" fmla="*/ 29535 h 654684"/>
                <a:gd name="connsiteX26" fmla="*/ 2631524 w 2827927"/>
                <a:gd name="connsiteY26" fmla="*/ 607 h 654684"/>
                <a:gd name="connsiteX27" fmla="*/ 2785206 w 2827927"/>
                <a:gd name="connsiteY27" fmla="*/ 85582 h 654684"/>
                <a:gd name="connsiteX28" fmla="*/ 2826789 w 2827927"/>
                <a:gd name="connsiteY28" fmla="*/ 222990 h 654684"/>
                <a:gd name="connsiteX29" fmla="*/ 2808709 w 2827927"/>
                <a:gd name="connsiteY29" fmla="*/ 374863 h 654684"/>
                <a:gd name="connsiteX30" fmla="*/ 2800874 w 2827927"/>
                <a:gd name="connsiteY30" fmla="*/ 401381 h 654684"/>
                <a:gd name="connsiteX31" fmla="*/ 2730363 w 2827927"/>
                <a:gd name="connsiteY31" fmla="*/ 573141 h 654684"/>
                <a:gd name="connsiteX32" fmla="*/ 2714744 w 2827927"/>
                <a:gd name="connsiteY32" fmla="*/ 654684 h 654684"/>
                <a:gd name="connsiteX33" fmla="*/ 2002287 w 2827927"/>
                <a:gd name="connsiteY33" fmla="*/ 654684 h 654684"/>
                <a:gd name="connsiteX34" fmla="*/ 1986670 w 2827927"/>
                <a:gd name="connsiteY34" fmla="*/ 573141 h 654684"/>
                <a:gd name="connsiteX35" fmla="*/ 1928776 w 2827927"/>
                <a:gd name="connsiteY35" fmla="*/ 432117 h 654684"/>
                <a:gd name="connsiteX36" fmla="*/ 1841940 w 2827927"/>
                <a:gd name="connsiteY36" fmla="*/ 432117 h 654684"/>
                <a:gd name="connsiteX37" fmla="*/ 1784046 w 2827927"/>
                <a:gd name="connsiteY37" fmla="*/ 573141 h 654684"/>
                <a:gd name="connsiteX38" fmla="*/ 1768427 w 2827927"/>
                <a:gd name="connsiteY38" fmla="*/ 654684 h 654684"/>
                <a:gd name="connsiteX39" fmla="*/ 1055970 w 2827927"/>
                <a:gd name="connsiteY39" fmla="*/ 654684 h 654684"/>
                <a:gd name="connsiteX40" fmla="*/ 1040353 w 2827927"/>
                <a:gd name="connsiteY40" fmla="*/ 573141 h 654684"/>
                <a:gd name="connsiteX41" fmla="*/ 982459 w 2827927"/>
                <a:gd name="connsiteY41" fmla="*/ 432117 h 654684"/>
                <a:gd name="connsiteX42" fmla="*/ 899802 w 2827927"/>
                <a:gd name="connsiteY42" fmla="*/ 432117 h 654684"/>
                <a:gd name="connsiteX43" fmla="*/ 841908 w 2827927"/>
                <a:gd name="connsiteY43" fmla="*/ 573141 h 654684"/>
                <a:gd name="connsiteX44" fmla="*/ 826289 w 2827927"/>
                <a:gd name="connsiteY44" fmla="*/ 654684 h 654684"/>
                <a:gd name="connsiteX45" fmla="*/ 113832 w 2827927"/>
                <a:gd name="connsiteY45" fmla="*/ 654684 h 654684"/>
                <a:gd name="connsiteX46" fmla="*/ 98215 w 2827927"/>
                <a:gd name="connsiteY46" fmla="*/ 573141 h 654684"/>
                <a:gd name="connsiteX47" fmla="*/ 27703 w 2827927"/>
                <a:gd name="connsiteY47" fmla="*/ 401381 h 654684"/>
                <a:gd name="connsiteX48" fmla="*/ 19868 w 2827927"/>
                <a:gd name="connsiteY48" fmla="*/ 374863 h 654684"/>
                <a:gd name="connsiteX49" fmla="*/ 1185 w 2827927"/>
                <a:gd name="connsiteY49" fmla="*/ 222990 h 654684"/>
                <a:gd name="connsiteX50" fmla="*/ 43372 w 2827927"/>
                <a:gd name="connsiteY50" fmla="*/ 85582 h 654684"/>
                <a:gd name="connsiteX51" fmla="*/ 197052 w 2827927"/>
                <a:gd name="connsiteY51" fmla="*/ 607 h 65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827927" h="654684">
                  <a:moveTo>
                    <a:pt x="197052" y="607"/>
                  </a:moveTo>
                  <a:cubicBezTo>
                    <a:pt x="253100" y="-3613"/>
                    <a:pt x="299506" y="15071"/>
                    <a:pt x="351938" y="29535"/>
                  </a:cubicBezTo>
                  <a:cubicBezTo>
                    <a:pt x="390509" y="40382"/>
                    <a:pt x="430285" y="45807"/>
                    <a:pt x="470060" y="46409"/>
                  </a:cubicBezTo>
                  <a:cubicBezTo>
                    <a:pt x="509837" y="45807"/>
                    <a:pt x="549614" y="40382"/>
                    <a:pt x="588185" y="29535"/>
                  </a:cubicBezTo>
                  <a:cubicBezTo>
                    <a:pt x="640616" y="15071"/>
                    <a:pt x="687022" y="-3613"/>
                    <a:pt x="743069" y="607"/>
                  </a:cubicBezTo>
                  <a:cubicBezTo>
                    <a:pt x="803337" y="5428"/>
                    <a:pt x="859988" y="31945"/>
                    <a:pt x="896751" y="85582"/>
                  </a:cubicBezTo>
                  <a:cubicBezTo>
                    <a:pt x="910612" y="105772"/>
                    <a:pt x="920104" y="127920"/>
                    <a:pt x="926583" y="151122"/>
                  </a:cubicBezTo>
                  <a:lnTo>
                    <a:pt x="938265" y="222567"/>
                  </a:lnTo>
                  <a:lnTo>
                    <a:pt x="943393" y="222567"/>
                  </a:lnTo>
                  <a:lnTo>
                    <a:pt x="955151" y="151122"/>
                  </a:lnTo>
                  <a:cubicBezTo>
                    <a:pt x="961705" y="127920"/>
                    <a:pt x="971348" y="105772"/>
                    <a:pt x="985510" y="85582"/>
                  </a:cubicBezTo>
                  <a:cubicBezTo>
                    <a:pt x="1022273" y="31343"/>
                    <a:pt x="1078923" y="5428"/>
                    <a:pt x="1139190" y="607"/>
                  </a:cubicBezTo>
                  <a:cubicBezTo>
                    <a:pt x="1195238" y="-3613"/>
                    <a:pt x="1241644" y="15071"/>
                    <a:pt x="1294076" y="29535"/>
                  </a:cubicBezTo>
                  <a:cubicBezTo>
                    <a:pt x="1332647" y="40382"/>
                    <a:pt x="1372423" y="45807"/>
                    <a:pt x="1412198" y="46409"/>
                  </a:cubicBezTo>
                  <a:cubicBezTo>
                    <a:pt x="1451975" y="45807"/>
                    <a:pt x="1491752" y="40382"/>
                    <a:pt x="1530323" y="29535"/>
                  </a:cubicBezTo>
                  <a:cubicBezTo>
                    <a:pt x="1582754" y="15071"/>
                    <a:pt x="1629160" y="-3613"/>
                    <a:pt x="1685207" y="607"/>
                  </a:cubicBezTo>
                  <a:cubicBezTo>
                    <a:pt x="1745475" y="5428"/>
                    <a:pt x="1802126" y="31945"/>
                    <a:pt x="1838889" y="85582"/>
                  </a:cubicBezTo>
                  <a:cubicBezTo>
                    <a:pt x="1852750" y="105772"/>
                    <a:pt x="1862242" y="127920"/>
                    <a:pt x="1868720" y="151122"/>
                  </a:cubicBezTo>
                  <a:lnTo>
                    <a:pt x="1880403" y="222567"/>
                  </a:lnTo>
                  <a:lnTo>
                    <a:pt x="1889710" y="222567"/>
                  </a:lnTo>
                  <a:lnTo>
                    <a:pt x="1901468" y="151122"/>
                  </a:lnTo>
                  <a:cubicBezTo>
                    <a:pt x="1908022" y="127920"/>
                    <a:pt x="1917665" y="105772"/>
                    <a:pt x="1931827" y="85582"/>
                  </a:cubicBezTo>
                  <a:cubicBezTo>
                    <a:pt x="1968590" y="31343"/>
                    <a:pt x="2025240" y="5428"/>
                    <a:pt x="2085507" y="607"/>
                  </a:cubicBezTo>
                  <a:cubicBezTo>
                    <a:pt x="2141555" y="-3613"/>
                    <a:pt x="2187961" y="15071"/>
                    <a:pt x="2240393" y="29535"/>
                  </a:cubicBezTo>
                  <a:cubicBezTo>
                    <a:pt x="2278964" y="40382"/>
                    <a:pt x="2318740" y="45807"/>
                    <a:pt x="2358515" y="46409"/>
                  </a:cubicBezTo>
                  <a:cubicBezTo>
                    <a:pt x="2398292" y="45807"/>
                    <a:pt x="2438069" y="40382"/>
                    <a:pt x="2476640" y="29535"/>
                  </a:cubicBezTo>
                  <a:cubicBezTo>
                    <a:pt x="2529071" y="15071"/>
                    <a:pt x="2575477" y="-3613"/>
                    <a:pt x="2631524" y="607"/>
                  </a:cubicBezTo>
                  <a:cubicBezTo>
                    <a:pt x="2691792" y="5428"/>
                    <a:pt x="2748443" y="31945"/>
                    <a:pt x="2785206" y="85582"/>
                  </a:cubicBezTo>
                  <a:cubicBezTo>
                    <a:pt x="2812928" y="125961"/>
                    <a:pt x="2823173" y="174174"/>
                    <a:pt x="2826789" y="222990"/>
                  </a:cubicBezTo>
                  <a:cubicBezTo>
                    <a:pt x="2831008" y="276025"/>
                    <a:pt x="2823173" y="324841"/>
                    <a:pt x="2808709" y="374863"/>
                  </a:cubicBezTo>
                  <a:lnTo>
                    <a:pt x="2800874" y="401381"/>
                  </a:lnTo>
                  <a:cubicBezTo>
                    <a:pt x="2780986" y="458634"/>
                    <a:pt x="2749648" y="514682"/>
                    <a:pt x="2730363" y="573141"/>
                  </a:cubicBezTo>
                  <a:lnTo>
                    <a:pt x="2714744" y="654684"/>
                  </a:lnTo>
                  <a:lnTo>
                    <a:pt x="2002287" y="654684"/>
                  </a:lnTo>
                  <a:lnTo>
                    <a:pt x="1986670" y="573141"/>
                  </a:lnTo>
                  <a:lnTo>
                    <a:pt x="1928776" y="432117"/>
                  </a:lnTo>
                  <a:lnTo>
                    <a:pt x="1841940" y="432117"/>
                  </a:lnTo>
                  <a:lnTo>
                    <a:pt x="1784046" y="573141"/>
                  </a:lnTo>
                  <a:lnTo>
                    <a:pt x="1768427" y="654684"/>
                  </a:lnTo>
                  <a:lnTo>
                    <a:pt x="1055970" y="654684"/>
                  </a:lnTo>
                  <a:lnTo>
                    <a:pt x="1040353" y="573141"/>
                  </a:lnTo>
                  <a:lnTo>
                    <a:pt x="982459" y="432117"/>
                  </a:lnTo>
                  <a:lnTo>
                    <a:pt x="899802" y="432117"/>
                  </a:lnTo>
                  <a:lnTo>
                    <a:pt x="841908" y="573141"/>
                  </a:lnTo>
                  <a:lnTo>
                    <a:pt x="826289" y="654684"/>
                  </a:lnTo>
                  <a:lnTo>
                    <a:pt x="113832" y="654684"/>
                  </a:lnTo>
                  <a:lnTo>
                    <a:pt x="98215" y="573141"/>
                  </a:lnTo>
                  <a:cubicBezTo>
                    <a:pt x="78929" y="515284"/>
                    <a:pt x="48193" y="459237"/>
                    <a:pt x="27703" y="401381"/>
                  </a:cubicBezTo>
                  <a:lnTo>
                    <a:pt x="19868" y="374863"/>
                  </a:lnTo>
                  <a:cubicBezTo>
                    <a:pt x="4199" y="324239"/>
                    <a:pt x="-3033" y="276025"/>
                    <a:pt x="1185" y="222990"/>
                  </a:cubicBezTo>
                  <a:cubicBezTo>
                    <a:pt x="4801" y="174174"/>
                    <a:pt x="15047" y="125961"/>
                    <a:pt x="43372" y="85582"/>
                  </a:cubicBezTo>
                  <a:cubicBezTo>
                    <a:pt x="80135" y="31343"/>
                    <a:pt x="136785" y="5428"/>
                    <a:pt x="197052" y="607"/>
                  </a:cubicBezTo>
                  <a:close/>
                </a:path>
              </a:pathLst>
            </a:custGeom>
            <a:gradFill flip="none" rotWithShape="1">
              <a:gsLst>
                <a:gs pos="0">
                  <a:sysClr val="window" lastClr="FFFFFF"/>
                </a:gs>
                <a:gs pos="100000">
                  <a:sysClr val="window" lastClr="FFFFFF">
                    <a:lumMod val="85000"/>
                  </a:sysClr>
                </a:gs>
              </a:gsLst>
              <a:lin ang="18900000" scaled="1"/>
            </a:gradFill>
            <a:ln w="4030" cap="flat">
              <a:solidFill>
                <a:sysClr val="window" lastClr="FFFFFF">
                  <a:lumMod val="85000"/>
                </a:sysClr>
              </a:solid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grpSp>
      <p:grpSp>
        <p:nvGrpSpPr>
          <p:cNvPr id="4" name="Group 51">
            <a:extLst>
              <a:ext uri="{FF2B5EF4-FFF2-40B4-BE49-F238E27FC236}">
                <a16:creationId xmlns:a16="http://schemas.microsoft.com/office/drawing/2014/main" id="{75CDB316-F8E9-42F3-BDDE-76D51A08BC69}"/>
              </a:ext>
            </a:extLst>
          </p:cNvPr>
          <p:cNvGrpSpPr/>
          <p:nvPr/>
        </p:nvGrpSpPr>
        <p:grpSpPr>
          <a:xfrm>
            <a:off x="540320" y="3913328"/>
            <a:ext cx="5004000" cy="2035379"/>
            <a:chOff x="930876" y="4201552"/>
            <a:chExt cx="5004000" cy="2035379"/>
          </a:xfrm>
        </p:grpSpPr>
        <p:sp>
          <p:nvSpPr>
            <p:cNvPr id="18" name="TextBox 32">
              <a:extLst>
                <a:ext uri="{FF2B5EF4-FFF2-40B4-BE49-F238E27FC236}">
                  <a16:creationId xmlns:a16="http://schemas.microsoft.com/office/drawing/2014/main" id="{FA0D37AC-2970-425C-86B3-CADDF8BD87E1}"/>
                </a:ext>
              </a:extLst>
            </p:cNvPr>
            <p:cNvSpPr txBox="1"/>
            <p:nvPr/>
          </p:nvSpPr>
          <p:spPr>
            <a:xfrm>
              <a:off x="3572032" y="4201552"/>
              <a:ext cx="1300314"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r>
                <a:rPr kumimoji="0" lang="en-US" altLang="ko-KR" sz="5400" b="1" i="0" u="none" strike="noStrike" kern="1200" cap="none" spc="0" normalizeH="0" baseline="0" noProof="0">
                  <a:ln w="12700">
                    <a:solidFill>
                      <a:sysClr val="window" lastClr="FFFFFF"/>
                    </a:solidFill>
                  </a:ln>
                  <a:solidFill>
                    <a:srgbClr val="00BAFC"/>
                  </a:solidFill>
                  <a:effectLst/>
                  <a:uLnTx/>
                  <a:uFillTx/>
                  <a:latin typeface="Arial"/>
                  <a:cs typeface="B Nazanin" panose="00000400000000000000" pitchFamily="2" charset="-78"/>
                </a:rPr>
                <a:t>40</a:t>
              </a:r>
              <a:r>
                <a:rPr kumimoji="0" lang="en-US" altLang="ko-KR" sz="2400" b="1" i="0" u="none" strike="noStrike" kern="1200" cap="none" spc="0" normalizeH="0" baseline="0" noProof="0">
                  <a:ln w="12700">
                    <a:solidFill>
                      <a:sysClr val="window" lastClr="FFFFFF"/>
                    </a:solidFill>
                  </a:ln>
                  <a:solidFill>
                    <a:srgbClr val="00BAFC"/>
                  </a:solidFill>
                  <a:effectLst/>
                  <a:uLnTx/>
                  <a:uFillTx/>
                  <a:latin typeface="Arial"/>
                  <a:cs typeface="B Nazanin" panose="00000400000000000000" pitchFamily="2" charset="-78"/>
                </a:rPr>
                <a:t>%</a:t>
              </a:r>
              <a:endParaRPr kumimoji="0" lang="ko-KR" altLang="en-US" sz="2400" b="1" i="0" u="none" strike="noStrike" kern="1200" cap="none" spc="0" normalizeH="0" baseline="0" noProof="0">
                <a:ln w="12700">
                  <a:solidFill>
                    <a:sysClr val="window" lastClr="FFFFFF"/>
                  </a:solidFill>
                </a:ln>
                <a:solidFill>
                  <a:srgbClr val="00BAFC"/>
                </a:solidFill>
                <a:effectLst/>
                <a:uLnTx/>
                <a:uFillTx/>
                <a:latin typeface="Arial"/>
                <a:cs typeface="B Nazanin" panose="00000400000000000000" pitchFamily="2" charset="-78"/>
              </a:endParaRPr>
            </a:p>
          </p:txBody>
        </p:sp>
        <p:sp>
          <p:nvSpPr>
            <p:cNvPr id="19" name="Down Arrow 4">
              <a:extLst>
                <a:ext uri="{FF2B5EF4-FFF2-40B4-BE49-F238E27FC236}">
                  <a16:creationId xmlns:a16="http://schemas.microsoft.com/office/drawing/2014/main" id="{9FAB3CF2-5F90-4D83-BC6B-7F229F77F783}"/>
                </a:ext>
              </a:extLst>
            </p:cNvPr>
            <p:cNvSpPr/>
            <p:nvPr/>
          </p:nvSpPr>
          <p:spPr>
            <a:xfrm rot="10800000">
              <a:off x="5056588" y="4267152"/>
              <a:ext cx="582983" cy="792128"/>
            </a:xfrm>
            <a:prstGeom prst="downArrow">
              <a:avLst/>
            </a:prstGeom>
            <a:solidFill>
              <a:srgbClr val="00BAF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ko-KR" altLang="en-US" sz="27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grpSp>
          <p:nvGrpSpPr>
            <p:cNvPr id="20" name="Group 36">
              <a:extLst>
                <a:ext uri="{FF2B5EF4-FFF2-40B4-BE49-F238E27FC236}">
                  <a16:creationId xmlns:a16="http://schemas.microsoft.com/office/drawing/2014/main" id="{38371EF2-4A80-4627-A5C6-953EF6A62669}"/>
                </a:ext>
              </a:extLst>
            </p:cNvPr>
            <p:cNvGrpSpPr/>
            <p:nvPr/>
          </p:nvGrpSpPr>
          <p:grpSpPr>
            <a:xfrm>
              <a:off x="1459355" y="4307632"/>
              <a:ext cx="1928437" cy="711174"/>
              <a:chOff x="3131840" y="2220253"/>
              <a:chExt cx="3096344" cy="711174"/>
            </a:xfrm>
          </p:grpSpPr>
          <p:sp>
            <p:nvSpPr>
              <p:cNvPr id="25" name="TextBox 37">
                <a:extLst>
                  <a:ext uri="{FF2B5EF4-FFF2-40B4-BE49-F238E27FC236}">
                    <a16:creationId xmlns:a16="http://schemas.microsoft.com/office/drawing/2014/main" id="{F4479B23-2E94-4D30-AB73-08DA165E0D55}"/>
                  </a:ext>
                </a:extLst>
              </p:cNvPr>
              <p:cNvSpPr txBox="1"/>
              <p:nvPr/>
            </p:nvSpPr>
            <p:spPr>
              <a:xfrm>
                <a:off x="3131840" y="2220253"/>
                <a:ext cx="3096344"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rtl="1">
                  <a:spcBef>
                    <a:spcPct val="0"/>
                  </a:spcBef>
                  <a:spcAft>
                    <a:spcPct val="0"/>
                  </a:spcAft>
                  <a:defRPr/>
                </a:pPr>
                <a:r>
                  <a:rPr lang="fa-IR" altLang="ko-KR" sz="1200" b="1" dirty="0">
                    <a:solidFill>
                      <a:sysClr val="windowText" lastClr="000000">
                        <a:lumMod val="75000"/>
                        <a:lumOff val="25000"/>
                      </a:sysClr>
                    </a:solidFill>
                    <a:cs typeface="B Nazanin" panose="00000400000000000000" pitchFamily="2" charset="-78"/>
                  </a:rPr>
                  <a:t>متن را اینجا بنویسید</a:t>
                </a:r>
                <a:endParaRPr kumimoji="0" lang="ko-KR" altLang="en-US" sz="1200" b="1"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26" name="TextBox 38">
                <a:extLst>
                  <a:ext uri="{FF2B5EF4-FFF2-40B4-BE49-F238E27FC236}">
                    <a16:creationId xmlns:a16="http://schemas.microsoft.com/office/drawing/2014/main" id="{69DC30E3-7FA7-49F1-A0F3-D71B65463C3C}"/>
                  </a:ext>
                </a:extLst>
              </p:cNvPr>
              <p:cNvSpPr txBox="1"/>
              <p:nvPr/>
            </p:nvSpPr>
            <p:spPr>
              <a:xfrm>
                <a:off x="3131840" y="2469762"/>
                <a:ext cx="309634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rtl="1">
                  <a:spcBef>
                    <a:spcPct val="0"/>
                  </a:spcBef>
                  <a:spcAft>
                    <a:spcPct val="0"/>
                  </a:spcAft>
                  <a:defRPr/>
                </a:pPr>
                <a:r>
                  <a:rPr lang="fa-IR" altLang="ko-KR" sz="1200" b="1" dirty="0">
                    <a:solidFill>
                      <a:sysClr val="windowText" lastClr="000000">
                        <a:lumMod val="75000"/>
                        <a:lumOff val="25000"/>
                      </a:sysClr>
                    </a:solidFill>
                    <a:cs typeface="B Nazanin" panose="00000400000000000000" pitchFamily="2" charset="-78"/>
                  </a:rPr>
                  <a:t>آسان برای تغییر رنگ، عکس و متن.</a:t>
                </a:r>
                <a:endParaRPr kumimoji="0" lang="en-US" altLang="ko-KR" sz="1200" b="1"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grpSp>
        <p:sp>
          <p:nvSpPr>
            <p:cNvPr id="21" name="Rectangle 42">
              <a:extLst>
                <a:ext uri="{FF2B5EF4-FFF2-40B4-BE49-F238E27FC236}">
                  <a16:creationId xmlns:a16="http://schemas.microsoft.com/office/drawing/2014/main" id="{DE01FCCB-4530-4129-913A-1DA1CC53E35E}"/>
                </a:ext>
              </a:extLst>
            </p:cNvPr>
            <p:cNvSpPr/>
            <p:nvPr/>
          </p:nvSpPr>
          <p:spPr>
            <a:xfrm>
              <a:off x="930876" y="5162116"/>
              <a:ext cx="5004000" cy="1074815"/>
            </a:xfrm>
            <a:prstGeom prst="rect">
              <a:avLst/>
            </a:prstGeom>
            <a:noFill/>
            <a:ln w="12700" cap="flat" cmpd="sng" algn="ctr">
              <a:solidFill>
                <a:srgbClr val="00BAFC"/>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ko-KR" altLang="en-US" sz="27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grpSp>
          <p:nvGrpSpPr>
            <p:cNvPr id="22" name="Group 43">
              <a:extLst>
                <a:ext uri="{FF2B5EF4-FFF2-40B4-BE49-F238E27FC236}">
                  <a16:creationId xmlns:a16="http://schemas.microsoft.com/office/drawing/2014/main" id="{A69D0C79-9116-4CB5-959C-3A871FCB38C8}"/>
                </a:ext>
              </a:extLst>
            </p:cNvPr>
            <p:cNvGrpSpPr/>
            <p:nvPr/>
          </p:nvGrpSpPr>
          <p:grpSpPr>
            <a:xfrm>
              <a:off x="1200372" y="5278461"/>
              <a:ext cx="4465010" cy="860596"/>
              <a:chOff x="2079598" y="4287457"/>
              <a:chExt cx="2262901" cy="860596"/>
            </a:xfrm>
          </p:grpSpPr>
          <p:sp>
            <p:nvSpPr>
              <p:cNvPr id="23" name="TextBox 44">
                <a:extLst>
                  <a:ext uri="{FF2B5EF4-FFF2-40B4-BE49-F238E27FC236}">
                    <a16:creationId xmlns:a16="http://schemas.microsoft.com/office/drawing/2014/main" id="{6EE7E7EB-B09B-4D2A-9C7D-308F371BAEA8}"/>
                  </a:ext>
                </a:extLst>
              </p:cNvPr>
              <p:cNvSpPr txBox="1"/>
              <p:nvPr/>
            </p:nvSpPr>
            <p:spPr>
              <a:xfrm>
                <a:off x="2079598" y="4501722"/>
                <a:ext cx="226290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75000"/>
                        <a:lumOff val="25000"/>
                      </a:sys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a:t>
                </a:r>
                <a:endParaRPr kumimoji="0" lang="en-US" altLang="ko-KR" sz="1200" b="0"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24" name="TextBox 45">
                <a:extLst>
                  <a:ext uri="{FF2B5EF4-FFF2-40B4-BE49-F238E27FC236}">
                    <a16:creationId xmlns:a16="http://schemas.microsoft.com/office/drawing/2014/main" id="{907AE6E3-2495-4374-A58E-CB9BC157DA3C}"/>
                  </a:ext>
                </a:extLst>
              </p:cNvPr>
              <p:cNvSpPr txBox="1"/>
              <p:nvPr/>
            </p:nvSpPr>
            <p:spPr>
              <a:xfrm>
                <a:off x="2079598" y="4287457"/>
                <a:ext cx="226290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75000"/>
                        <a:lumOff val="25000"/>
                      </a:sysClr>
                    </a:solidFill>
                    <a:cs typeface="B Nazanin" panose="00000400000000000000" pitchFamily="2" charset="-78"/>
                  </a:rPr>
                  <a:t>محتوا در اینجا</a:t>
                </a:r>
                <a:endParaRPr kumimoji="0" lang="ko-KR" altLang="en-US" sz="1200" b="1"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grpSp>
      </p:grpSp>
      <p:grpSp>
        <p:nvGrpSpPr>
          <p:cNvPr id="5" name="Group 52">
            <a:extLst>
              <a:ext uri="{FF2B5EF4-FFF2-40B4-BE49-F238E27FC236}">
                <a16:creationId xmlns:a16="http://schemas.microsoft.com/office/drawing/2014/main" id="{1E29903E-3D31-4C4D-9BCB-BD778476A1CA}"/>
              </a:ext>
            </a:extLst>
          </p:cNvPr>
          <p:cNvGrpSpPr/>
          <p:nvPr/>
        </p:nvGrpSpPr>
        <p:grpSpPr>
          <a:xfrm>
            <a:off x="6457181" y="3913328"/>
            <a:ext cx="5004000" cy="2035379"/>
            <a:chOff x="6257124" y="4201552"/>
            <a:chExt cx="5004000" cy="2035379"/>
          </a:xfrm>
        </p:grpSpPr>
        <p:sp>
          <p:nvSpPr>
            <p:cNvPr id="9" name="TextBox 33">
              <a:extLst>
                <a:ext uri="{FF2B5EF4-FFF2-40B4-BE49-F238E27FC236}">
                  <a16:creationId xmlns:a16="http://schemas.microsoft.com/office/drawing/2014/main" id="{A3877E01-A1DA-4F00-BE46-361975BD7B29}"/>
                </a:ext>
              </a:extLst>
            </p:cNvPr>
            <p:cNvSpPr txBox="1"/>
            <p:nvPr/>
          </p:nvSpPr>
          <p:spPr>
            <a:xfrm>
              <a:off x="7334150" y="4201552"/>
              <a:ext cx="1300314"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r>
                <a:rPr kumimoji="0" lang="en-US" altLang="ko-KR" sz="5400" b="1" i="0" u="none" strike="noStrike" kern="1200" cap="none" spc="0" normalizeH="0" baseline="0" noProof="0">
                  <a:ln w="12700">
                    <a:solidFill>
                      <a:sysClr val="window" lastClr="FFFFFF"/>
                    </a:solidFill>
                  </a:ln>
                  <a:solidFill>
                    <a:srgbClr val="00748A"/>
                  </a:solidFill>
                  <a:effectLst/>
                  <a:uLnTx/>
                  <a:uFillTx/>
                  <a:latin typeface="Arial"/>
                  <a:cs typeface="B Nazanin" panose="00000400000000000000" pitchFamily="2" charset="-78"/>
                </a:rPr>
                <a:t>20</a:t>
              </a:r>
              <a:r>
                <a:rPr kumimoji="0" lang="en-US" altLang="ko-KR" sz="2400" b="1" i="0" u="none" strike="noStrike" kern="1200" cap="none" spc="0" normalizeH="0" baseline="0" noProof="0">
                  <a:ln w="12700">
                    <a:solidFill>
                      <a:sysClr val="window" lastClr="FFFFFF"/>
                    </a:solidFill>
                  </a:ln>
                  <a:solidFill>
                    <a:srgbClr val="00748A"/>
                  </a:solidFill>
                  <a:effectLst/>
                  <a:uLnTx/>
                  <a:uFillTx/>
                  <a:latin typeface="Arial"/>
                  <a:cs typeface="B Nazanin" panose="00000400000000000000" pitchFamily="2" charset="-78"/>
                </a:rPr>
                <a:t>%</a:t>
              </a:r>
              <a:endParaRPr kumimoji="0" lang="ko-KR" altLang="en-US" sz="2400" b="1" i="0" u="none" strike="noStrike" kern="1200" cap="none" spc="0" normalizeH="0" baseline="0" noProof="0">
                <a:ln w="12700">
                  <a:solidFill>
                    <a:sysClr val="window" lastClr="FFFFFF"/>
                  </a:solidFill>
                </a:ln>
                <a:solidFill>
                  <a:srgbClr val="00748A"/>
                </a:solidFill>
                <a:effectLst/>
                <a:uLnTx/>
                <a:uFillTx/>
                <a:latin typeface="Arial"/>
                <a:cs typeface="B Nazanin" panose="00000400000000000000" pitchFamily="2" charset="-78"/>
              </a:endParaRPr>
            </a:p>
          </p:txBody>
        </p:sp>
        <p:sp>
          <p:nvSpPr>
            <p:cNvPr id="10" name="Down Arrow 45">
              <a:extLst>
                <a:ext uri="{FF2B5EF4-FFF2-40B4-BE49-F238E27FC236}">
                  <a16:creationId xmlns:a16="http://schemas.microsoft.com/office/drawing/2014/main" id="{E866176D-B578-4A60-8274-283F0D9BB6C1}"/>
                </a:ext>
              </a:extLst>
            </p:cNvPr>
            <p:cNvSpPr/>
            <p:nvPr/>
          </p:nvSpPr>
          <p:spPr>
            <a:xfrm>
              <a:off x="6545754" y="4267152"/>
              <a:ext cx="582983" cy="792128"/>
            </a:xfrm>
            <a:prstGeom prst="downArrow">
              <a:avLst/>
            </a:prstGeom>
            <a:solidFill>
              <a:srgbClr val="00748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ko-KR" altLang="en-US" sz="27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grpSp>
          <p:nvGrpSpPr>
            <p:cNvPr id="11" name="Group 39">
              <a:extLst>
                <a:ext uri="{FF2B5EF4-FFF2-40B4-BE49-F238E27FC236}">
                  <a16:creationId xmlns:a16="http://schemas.microsoft.com/office/drawing/2014/main" id="{030274F7-DE87-4F66-A8D9-82DFDF841FF4}"/>
                </a:ext>
              </a:extLst>
            </p:cNvPr>
            <p:cNvGrpSpPr/>
            <p:nvPr/>
          </p:nvGrpSpPr>
          <p:grpSpPr>
            <a:xfrm>
              <a:off x="8839878" y="4307632"/>
              <a:ext cx="1892769" cy="711174"/>
              <a:chOff x="3131840" y="2220253"/>
              <a:chExt cx="3096344" cy="711174"/>
            </a:xfrm>
          </p:grpSpPr>
          <p:sp>
            <p:nvSpPr>
              <p:cNvPr id="16" name="TextBox 40">
                <a:extLst>
                  <a:ext uri="{FF2B5EF4-FFF2-40B4-BE49-F238E27FC236}">
                    <a16:creationId xmlns:a16="http://schemas.microsoft.com/office/drawing/2014/main" id="{BC70E33B-21CB-4C52-A80F-635BFD8166FD}"/>
                  </a:ext>
                </a:extLst>
              </p:cNvPr>
              <p:cNvSpPr txBox="1"/>
              <p:nvPr/>
            </p:nvSpPr>
            <p:spPr>
              <a:xfrm>
                <a:off x="3131840" y="2220253"/>
                <a:ext cx="3096344"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75000"/>
                        <a:lumOff val="25000"/>
                      </a:sysClr>
                    </a:solidFill>
                    <a:cs typeface="B Nazanin" panose="00000400000000000000" pitchFamily="2" charset="-78"/>
                  </a:rPr>
                  <a:t>متن را اینجا بنویسید</a:t>
                </a:r>
                <a:endParaRPr kumimoji="0" lang="ko-KR" altLang="en-US" sz="1200" b="1"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17" name="TextBox 41">
                <a:extLst>
                  <a:ext uri="{FF2B5EF4-FFF2-40B4-BE49-F238E27FC236}">
                    <a16:creationId xmlns:a16="http://schemas.microsoft.com/office/drawing/2014/main" id="{53909AE1-F0A9-4402-8BE7-9ED8570AEC95}"/>
                  </a:ext>
                </a:extLst>
              </p:cNvPr>
              <p:cNvSpPr txBox="1"/>
              <p:nvPr/>
            </p:nvSpPr>
            <p:spPr>
              <a:xfrm>
                <a:off x="3131840" y="2469762"/>
                <a:ext cx="309634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75000"/>
                        <a:lumOff val="25000"/>
                      </a:sysClr>
                    </a:solidFill>
                    <a:cs typeface="B Nazanin" panose="00000400000000000000" pitchFamily="2" charset="-78"/>
                  </a:rPr>
                  <a:t>آسان برای تغییر رنگ، عکس و متن.</a:t>
                </a:r>
                <a:endParaRPr kumimoji="0" lang="en-US" altLang="ko-KR" sz="1200" b="1"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grpSp>
        <p:sp>
          <p:nvSpPr>
            <p:cNvPr id="12" name="Rectangle 46">
              <a:extLst>
                <a:ext uri="{FF2B5EF4-FFF2-40B4-BE49-F238E27FC236}">
                  <a16:creationId xmlns:a16="http://schemas.microsoft.com/office/drawing/2014/main" id="{4159DB19-C3D9-45AA-8067-7C2FF6A0815E}"/>
                </a:ext>
              </a:extLst>
            </p:cNvPr>
            <p:cNvSpPr/>
            <p:nvPr/>
          </p:nvSpPr>
          <p:spPr>
            <a:xfrm>
              <a:off x="6257124" y="5162116"/>
              <a:ext cx="5004000" cy="1074815"/>
            </a:xfrm>
            <a:prstGeom prst="rect">
              <a:avLst/>
            </a:prstGeom>
            <a:noFill/>
            <a:ln w="12700" cap="flat" cmpd="sng" algn="ctr">
              <a:solidFill>
                <a:srgbClr val="00748A"/>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endParaRPr kumimoji="0" lang="ko-KR" altLang="en-US" sz="27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grpSp>
          <p:nvGrpSpPr>
            <p:cNvPr id="13" name="Group 47">
              <a:extLst>
                <a:ext uri="{FF2B5EF4-FFF2-40B4-BE49-F238E27FC236}">
                  <a16:creationId xmlns:a16="http://schemas.microsoft.com/office/drawing/2014/main" id="{61C45D74-A732-4D37-9A6E-FC44A9AFA89F}"/>
                </a:ext>
              </a:extLst>
            </p:cNvPr>
            <p:cNvGrpSpPr/>
            <p:nvPr/>
          </p:nvGrpSpPr>
          <p:grpSpPr>
            <a:xfrm>
              <a:off x="6526620" y="5278461"/>
              <a:ext cx="4465010" cy="860596"/>
              <a:chOff x="2079598" y="4287457"/>
              <a:chExt cx="2262901" cy="860596"/>
            </a:xfrm>
          </p:grpSpPr>
          <p:sp>
            <p:nvSpPr>
              <p:cNvPr id="14" name="TextBox 48">
                <a:extLst>
                  <a:ext uri="{FF2B5EF4-FFF2-40B4-BE49-F238E27FC236}">
                    <a16:creationId xmlns:a16="http://schemas.microsoft.com/office/drawing/2014/main" id="{66360015-32C2-4B9B-9136-307896547DCD}"/>
                  </a:ext>
                </a:extLst>
              </p:cNvPr>
              <p:cNvSpPr txBox="1"/>
              <p:nvPr/>
            </p:nvSpPr>
            <p:spPr>
              <a:xfrm>
                <a:off x="2079598" y="4501722"/>
                <a:ext cx="226290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75000"/>
                        <a:lumOff val="25000"/>
                      </a:sys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a:t>
                </a:r>
                <a:endParaRPr kumimoji="0" lang="en-US" altLang="ko-KR" sz="1200" b="0"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15" name="TextBox 49">
                <a:extLst>
                  <a:ext uri="{FF2B5EF4-FFF2-40B4-BE49-F238E27FC236}">
                    <a16:creationId xmlns:a16="http://schemas.microsoft.com/office/drawing/2014/main" id="{874C3DBD-B96D-47C5-9726-615BD3FB8B50}"/>
                  </a:ext>
                </a:extLst>
              </p:cNvPr>
              <p:cNvSpPr txBox="1"/>
              <p:nvPr/>
            </p:nvSpPr>
            <p:spPr>
              <a:xfrm>
                <a:off x="2079598" y="4287457"/>
                <a:ext cx="226290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75000"/>
                        <a:lumOff val="25000"/>
                      </a:sysClr>
                    </a:solidFill>
                    <a:cs typeface="B Nazanin" panose="00000400000000000000" pitchFamily="2" charset="-78"/>
                  </a:rPr>
                  <a:t>محتوا در اینجا</a:t>
                </a:r>
                <a:endParaRPr kumimoji="0" lang="ko-KR" altLang="en-US" sz="1200" b="1"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grpSp>
      </p:grpSp>
      <p:sp>
        <p:nvSpPr>
          <p:cNvPr id="6" name="TextBox 50">
            <a:extLst>
              <a:ext uri="{FF2B5EF4-FFF2-40B4-BE49-F238E27FC236}">
                <a16:creationId xmlns:a16="http://schemas.microsoft.com/office/drawing/2014/main" id="{17E8CA7F-4E9E-4893-B1AF-1EEA7CD6B760}"/>
              </a:ext>
            </a:extLst>
          </p:cNvPr>
          <p:cNvSpPr txBox="1"/>
          <p:nvPr/>
        </p:nvSpPr>
        <p:spPr>
          <a:xfrm>
            <a:off x="5366082" y="1715511"/>
            <a:ext cx="1269337" cy="132343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a:spcBef>
                <a:spcPct val="0"/>
              </a:spcBef>
              <a:spcAft>
                <a:spcPct val="0"/>
              </a:spcAft>
              <a:defRPr/>
            </a:pPr>
            <a:r>
              <a:rPr lang="fa-IR" altLang="ko-KR" sz="4000" b="1" dirty="0">
                <a:solidFill>
                  <a:srgbClr val="1A6BA5"/>
                </a:solidFill>
                <a:cs typeface="B Nazanin" panose="00000400000000000000" pitchFamily="2" charset="-78"/>
              </a:rPr>
              <a:t>در مقابل</a:t>
            </a:r>
            <a:endParaRPr kumimoji="0" lang="ko-KR" altLang="en-US" sz="4000" b="1" i="0" u="none" strike="noStrike" kern="1200" cap="none" spc="0" normalizeH="0" baseline="0" noProof="0" dirty="0">
              <a:ln>
                <a:noFill/>
              </a:ln>
              <a:solidFill>
                <a:srgbClr val="1A6BA5"/>
              </a:solidFill>
              <a:effectLst/>
              <a:uLnTx/>
              <a:uFillTx/>
              <a:latin typeface="Arial"/>
              <a:cs typeface="B Nazanin" panose="00000400000000000000" pitchFamily="2" charset="-78"/>
            </a:endParaRPr>
          </a:p>
        </p:txBody>
      </p:sp>
      <p:sp>
        <p:nvSpPr>
          <p:cNvPr id="7" name="TextBox 53">
            <a:extLst>
              <a:ext uri="{FF2B5EF4-FFF2-40B4-BE49-F238E27FC236}">
                <a16:creationId xmlns:a16="http://schemas.microsoft.com/office/drawing/2014/main" id="{6666CBD1-1F2A-4FFF-A586-6D9CF6987C50}"/>
              </a:ext>
            </a:extLst>
          </p:cNvPr>
          <p:cNvSpPr txBox="1"/>
          <p:nvPr/>
        </p:nvSpPr>
        <p:spPr>
          <a:xfrm>
            <a:off x="734475" y="3196437"/>
            <a:ext cx="4615690" cy="70788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a:spcBef>
                <a:spcPct val="0"/>
              </a:spcBef>
              <a:spcAft>
                <a:spcPct val="0"/>
              </a:spcAft>
              <a:defRPr/>
            </a:pPr>
            <a:r>
              <a:rPr lang="fa-IR" altLang="ko-KR" sz="4000" b="1" dirty="0">
                <a:solidFill>
                  <a:srgbClr val="00BAFC"/>
                </a:solidFill>
                <a:cs typeface="B Nazanin" panose="00000400000000000000" pitchFamily="2" charset="-78"/>
              </a:rPr>
              <a:t>ایمپلنت های دندانی</a:t>
            </a:r>
            <a:endParaRPr kumimoji="0" lang="ko-KR" altLang="en-US" sz="4000" b="1" i="0" u="none" strike="noStrike" kern="1200" cap="none" spc="0" normalizeH="0" baseline="0" noProof="0" dirty="0">
              <a:ln>
                <a:noFill/>
              </a:ln>
              <a:solidFill>
                <a:srgbClr val="00BAFC"/>
              </a:solidFill>
              <a:effectLst/>
              <a:uLnTx/>
              <a:uFillTx/>
              <a:latin typeface="Arial"/>
              <a:cs typeface="B Nazanin" panose="00000400000000000000" pitchFamily="2" charset="-78"/>
            </a:endParaRPr>
          </a:p>
        </p:txBody>
      </p:sp>
      <p:sp>
        <p:nvSpPr>
          <p:cNvPr id="8" name="TextBox 54">
            <a:extLst>
              <a:ext uri="{FF2B5EF4-FFF2-40B4-BE49-F238E27FC236}">
                <a16:creationId xmlns:a16="http://schemas.microsoft.com/office/drawing/2014/main" id="{D1EF4BB1-D199-49AE-9425-B1FFC681D055}"/>
              </a:ext>
            </a:extLst>
          </p:cNvPr>
          <p:cNvSpPr txBox="1"/>
          <p:nvPr/>
        </p:nvSpPr>
        <p:spPr>
          <a:xfrm>
            <a:off x="6651336" y="3101131"/>
            <a:ext cx="4615690" cy="70788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a:spcBef>
                <a:spcPct val="0"/>
              </a:spcBef>
              <a:spcAft>
                <a:spcPct val="0"/>
              </a:spcAft>
              <a:defRPr/>
            </a:pPr>
            <a:r>
              <a:rPr lang="fa-IR" altLang="ko-KR" sz="4000" b="1" dirty="0">
                <a:solidFill>
                  <a:srgbClr val="00748A"/>
                </a:solidFill>
                <a:cs typeface="B Nazanin" panose="00000400000000000000" pitchFamily="2" charset="-78"/>
              </a:rPr>
              <a:t>پل های دندانی</a:t>
            </a:r>
            <a:endParaRPr kumimoji="0" lang="ko-KR" altLang="en-US" sz="4000" b="1" i="0" u="none" strike="noStrike" kern="1200" cap="none" spc="0" normalizeH="0" baseline="0" noProof="0" dirty="0">
              <a:ln>
                <a:noFill/>
              </a:ln>
              <a:solidFill>
                <a:srgbClr val="00748A"/>
              </a:solidFill>
              <a:effectLst/>
              <a:uLnTx/>
              <a:uFillTx/>
              <a:latin typeface="Arial"/>
              <a:cs typeface="B Nazanin" panose="00000400000000000000" pitchFamily="2" charset="-78"/>
            </a:endParaRPr>
          </a:p>
        </p:txBody>
      </p:sp>
      <p:grpSp>
        <p:nvGrpSpPr>
          <p:cNvPr id="35" name="组合 35">
            <a:extLst>
              <a:ext uri="{FF2B5EF4-FFF2-40B4-BE49-F238E27FC236}">
                <a16:creationId xmlns:a16="http://schemas.microsoft.com/office/drawing/2014/main" id="{EA81E421-6B9E-31B6-068E-1A366E3C9039}"/>
              </a:ext>
            </a:extLst>
          </p:cNvPr>
          <p:cNvGrpSpPr/>
          <p:nvPr/>
        </p:nvGrpSpPr>
        <p:grpSpPr>
          <a:xfrm>
            <a:off x="0" y="6229352"/>
            <a:ext cx="12192000" cy="628648"/>
            <a:chOff x="0" y="6230544"/>
            <a:chExt cx="12192000" cy="628648"/>
          </a:xfrm>
        </p:grpSpPr>
        <p:sp>
          <p:nvSpPr>
            <p:cNvPr id="36" name="直角三角形 33">
              <a:extLst>
                <a:ext uri="{FF2B5EF4-FFF2-40B4-BE49-F238E27FC236}">
                  <a16:creationId xmlns:a16="http://schemas.microsoft.com/office/drawing/2014/main" id="{6078EE51-5D4E-F3B6-79A1-427F742A51B6}"/>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37" name="直角三角形 32">
              <a:extLst>
                <a:ext uri="{FF2B5EF4-FFF2-40B4-BE49-F238E27FC236}">
                  <a16:creationId xmlns:a16="http://schemas.microsoft.com/office/drawing/2014/main" id="{B9335ABF-F708-A917-D62B-F21167DC3EBF}"/>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sp>
        <p:nvSpPr>
          <p:cNvPr id="38" name="Graphic 56">
            <a:extLst>
              <a:ext uri="{FF2B5EF4-FFF2-40B4-BE49-F238E27FC236}">
                <a16:creationId xmlns:a16="http://schemas.microsoft.com/office/drawing/2014/main" id="{323D2129-EF54-C073-4461-0590F50C4D1D}"/>
              </a:ext>
            </a:extLst>
          </p:cNvPr>
          <p:cNvSpPr/>
          <p:nvPr/>
        </p:nvSpPr>
        <p:spPr>
          <a:xfrm>
            <a:off x="11140068" y="5697482"/>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9" name="TextBox 13">
            <a:extLst>
              <a:ext uri="{FF2B5EF4-FFF2-40B4-BE49-F238E27FC236}">
                <a16:creationId xmlns:a16="http://schemas.microsoft.com/office/drawing/2014/main" id="{A02E336B-D248-EDE7-AF3F-C17F58003D05}"/>
              </a:ext>
            </a:extLst>
          </p:cNvPr>
          <p:cNvSpPr txBox="1"/>
          <p:nvPr/>
        </p:nvSpPr>
        <p:spPr>
          <a:xfrm>
            <a:off x="778371" y="314087"/>
            <a:ext cx="6946894" cy="6278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4000" b="1" kern="0" dirty="0">
                <a:ea typeface="微软雅黑" panose="020B0503020204020204" pitchFamily="34" charset="-122"/>
                <a:cs typeface="B Nazanin" panose="00000400000000000000" pitchFamily="2" charset="-78"/>
                <a:sym typeface="Helvetica Light"/>
              </a:rPr>
              <a:t>اندو</a:t>
            </a:r>
            <a:r>
              <a:rPr lang="fa-IR" altLang="zh-CN" sz="4000" b="1" kern="0" dirty="0">
                <a:gradFill>
                  <a:gsLst>
                    <a:gs pos="0">
                      <a:srgbClr val="00BAFC"/>
                    </a:gs>
                    <a:gs pos="100000">
                      <a:srgbClr val="0070C0"/>
                    </a:gs>
                  </a:gsLst>
                  <a:lin ang="5400000" scaled="0"/>
                </a:gradFill>
                <a:ea typeface="微软雅黑" panose="020B0503020204020204" pitchFamily="34" charset="-122"/>
                <a:cs typeface="B Nazanin" panose="00000400000000000000" pitchFamily="2" charset="-78"/>
                <a:sym typeface="Helvetica Light"/>
              </a:rPr>
              <a:t>دنتولوژی</a:t>
            </a:r>
            <a:endParaRPr lang="en-US" sz="2800" b="1" kern="0" dirty="0">
              <a:solidFill>
                <a:schemeClr val="tx1">
                  <a:lumMod val="85000"/>
                  <a:lumOff val="15000"/>
                </a:schemeClr>
              </a:solidFill>
              <a:ea typeface="微软雅黑" panose="020B0503020204020204" pitchFamily="34" charset="-122"/>
              <a:cs typeface="B Nazanin" panose="00000400000000000000" pitchFamily="2" charset="-78"/>
              <a:sym typeface="Helvetica Light"/>
            </a:endParaRPr>
          </a:p>
        </p:txBody>
      </p:sp>
      <p:sp>
        <p:nvSpPr>
          <p:cNvPr id="40" name="Rectangle 2">
            <a:extLst>
              <a:ext uri="{FF2B5EF4-FFF2-40B4-BE49-F238E27FC236}">
                <a16:creationId xmlns:a16="http://schemas.microsoft.com/office/drawing/2014/main" id="{E4C8A4BB-C31B-34C2-DA8D-230C261D1CBD}"/>
              </a:ext>
            </a:extLst>
          </p:cNvPr>
          <p:cNvSpPr/>
          <p:nvPr/>
        </p:nvSpPr>
        <p:spPr>
          <a:xfrm>
            <a:off x="918549" y="935777"/>
            <a:ext cx="1361270"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1600" dirty="0">
                <a:solidFill>
                  <a:schemeClr val="tx1">
                    <a:lumMod val="95000"/>
                    <a:lumOff val="5000"/>
                  </a:schemeClr>
                </a:solidFill>
                <a:latin typeface="Raleway" panose="020B0003030101060003" pitchFamily="34" charset="0"/>
                <a:cs typeface="B Nazanin" panose="00000400000000000000" pitchFamily="2" charset="-78"/>
              </a:rPr>
              <a:t>اینفوگرافیک و متن</a:t>
            </a:r>
            <a:endParaRPr lang="id-ID" sz="1600" dirty="0">
              <a:solidFill>
                <a:schemeClr val="tx1">
                  <a:lumMod val="95000"/>
                  <a:lumOff val="5000"/>
                </a:schemeClr>
              </a:solidFill>
              <a:latin typeface="Raleway" panose="020B0003030101060003" pitchFamily="34" charset="0"/>
              <a:cs typeface="B Nazanin" panose="00000400000000000000" pitchFamily="2" charset="-78"/>
            </a:endParaRPr>
          </a:p>
        </p:txBody>
      </p:sp>
    </p:spTree>
    <p:extLst>
      <p:ext uri="{BB962C8B-B14F-4D97-AF65-F5344CB8AC3E}">
        <p14:creationId xmlns:p14="http://schemas.microsoft.com/office/powerpoint/2010/main" val="2636451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31">
            <a:extLst>
              <a:ext uri="{FF2B5EF4-FFF2-40B4-BE49-F238E27FC236}">
                <a16:creationId xmlns:a16="http://schemas.microsoft.com/office/drawing/2014/main" id="{974576A1-E37E-4B5A-8AA0-2AF390992469}"/>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zh-CN" altLang="en-US">
              <a:cs typeface="B Nazanin" panose="00000400000000000000" pitchFamily="2" charset="-78"/>
            </a:endParaRPr>
          </a:p>
        </p:txBody>
      </p:sp>
      <p:grpSp>
        <p:nvGrpSpPr>
          <p:cNvPr id="3" name="Group 2">
            <a:extLst>
              <a:ext uri="{FF2B5EF4-FFF2-40B4-BE49-F238E27FC236}">
                <a16:creationId xmlns:a16="http://schemas.microsoft.com/office/drawing/2014/main" id="{7309EA22-94EA-43D3-812A-D1BFF1ED6408}"/>
              </a:ext>
            </a:extLst>
          </p:cNvPr>
          <p:cNvGrpSpPr/>
          <p:nvPr/>
        </p:nvGrpSpPr>
        <p:grpSpPr>
          <a:xfrm>
            <a:off x="4729260" y="2051914"/>
            <a:ext cx="2733480" cy="2727607"/>
            <a:chOff x="379436" y="2744101"/>
            <a:chExt cx="1495812" cy="1492598"/>
          </a:xfrm>
        </p:grpSpPr>
        <p:sp>
          <p:nvSpPr>
            <p:cNvPr id="32" name="Freeform: Shape 3">
              <a:extLst>
                <a:ext uri="{FF2B5EF4-FFF2-40B4-BE49-F238E27FC236}">
                  <a16:creationId xmlns:a16="http://schemas.microsoft.com/office/drawing/2014/main" id="{F5A0FC32-B099-4F48-8C26-08218E789051}"/>
                </a:ext>
              </a:extLst>
            </p:cNvPr>
            <p:cNvSpPr/>
            <p:nvPr/>
          </p:nvSpPr>
          <p:spPr>
            <a:xfrm>
              <a:off x="379436" y="3206073"/>
              <a:ext cx="1495812" cy="1030626"/>
            </a:xfrm>
            <a:custGeom>
              <a:avLst/>
              <a:gdLst>
                <a:gd name="connsiteX0" fmla="*/ 1880689 w 2001417"/>
                <a:gd name="connsiteY0" fmla="*/ 1380066 h 1378992"/>
                <a:gd name="connsiteX1" fmla="*/ 121802 w 2001417"/>
                <a:gd name="connsiteY1" fmla="*/ 1380066 h 1378992"/>
                <a:gd name="connsiteX2" fmla="*/ 0 w 2001417"/>
                <a:gd name="connsiteY2" fmla="*/ 1258264 h 1378992"/>
                <a:gd name="connsiteX3" fmla="*/ 0 w 2001417"/>
                <a:gd name="connsiteY3" fmla="*/ 121802 h 1378992"/>
                <a:gd name="connsiteX4" fmla="*/ 121802 w 2001417"/>
                <a:gd name="connsiteY4" fmla="*/ 0 h 1378992"/>
                <a:gd name="connsiteX5" fmla="*/ 1880689 w 2001417"/>
                <a:gd name="connsiteY5" fmla="*/ 0 h 1378992"/>
                <a:gd name="connsiteX6" fmla="*/ 2002491 w 2001417"/>
                <a:gd name="connsiteY6" fmla="*/ 121802 h 1378992"/>
                <a:gd name="connsiteX7" fmla="*/ 2002491 w 2001417"/>
                <a:gd name="connsiteY7" fmla="*/ 1258264 h 1378992"/>
                <a:gd name="connsiteX8" fmla="*/ 1880689 w 2001417"/>
                <a:gd name="connsiteY8" fmla="*/ 1380066 h 13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1417" h="1378992">
                  <a:moveTo>
                    <a:pt x="1880689" y="1380066"/>
                  </a:moveTo>
                  <a:lnTo>
                    <a:pt x="121802" y="1380066"/>
                  </a:lnTo>
                  <a:cubicBezTo>
                    <a:pt x="54730" y="1380066"/>
                    <a:pt x="0" y="1325335"/>
                    <a:pt x="0" y="1258264"/>
                  </a:cubicBezTo>
                  <a:lnTo>
                    <a:pt x="0" y="121802"/>
                  </a:lnTo>
                  <a:cubicBezTo>
                    <a:pt x="0" y="54730"/>
                    <a:pt x="54730" y="0"/>
                    <a:pt x="121802" y="0"/>
                  </a:cubicBezTo>
                  <a:lnTo>
                    <a:pt x="1880689" y="0"/>
                  </a:lnTo>
                  <a:cubicBezTo>
                    <a:pt x="1947761" y="0"/>
                    <a:pt x="2002491" y="54730"/>
                    <a:pt x="2002491" y="121802"/>
                  </a:cubicBezTo>
                  <a:lnTo>
                    <a:pt x="2002491" y="1258264"/>
                  </a:lnTo>
                  <a:cubicBezTo>
                    <a:pt x="2002491" y="1325335"/>
                    <a:pt x="1947761" y="1380066"/>
                    <a:pt x="1880689" y="1380066"/>
                  </a:cubicBezTo>
                  <a:close/>
                </a:path>
              </a:pathLst>
            </a:custGeom>
            <a:solidFill>
              <a:srgbClr val="F27161"/>
            </a:solidFill>
            <a:ln w="536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3" name="Freeform: Shape 4">
              <a:extLst>
                <a:ext uri="{FF2B5EF4-FFF2-40B4-BE49-F238E27FC236}">
                  <a16:creationId xmlns:a16="http://schemas.microsoft.com/office/drawing/2014/main" id="{7A77FB49-2A0D-4549-8487-E96DB521CBED}"/>
                </a:ext>
              </a:extLst>
            </p:cNvPr>
            <p:cNvSpPr/>
            <p:nvPr/>
          </p:nvSpPr>
          <p:spPr>
            <a:xfrm>
              <a:off x="494257" y="2744101"/>
              <a:ext cx="1279259" cy="1403576"/>
            </a:xfrm>
            <a:custGeom>
              <a:avLst/>
              <a:gdLst>
                <a:gd name="connsiteX0" fmla="*/ 1716862 w 1711668"/>
                <a:gd name="connsiteY0" fmla="*/ 618125 h 1878005"/>
                <a:gd name="connsiteX1" fmla="*/ 1543549 w 1711668"/>
                <a:gd name="connsiteY1" fmla="*/ 142722 h 1878005"/>
                <a:gd name="connsiteX2" fmla="*/ 1203898 w 1711668"/>
                <a:gd name="connsiteY2" fmla="*/ 530 h 1878005"/>
                <a:gd name="connsiteX3" fmla="*/ 913612 w 1711668"/>
                <a:gd name="connsiteY3" fmla="*/ 59016 h 1878005"/>
                <a:gd name="connsiteX4" fmla="*/ 775176 w 1711668"/>
                <a:gd name="connsiteY4" fmla="*/ 71357 h 1878005"/>
                <a:gd name="connsiteX5" fmla="*/ 581473 w 1711668"/>
                <a:gd name="connsiteY5" fmla="*/ 24139 h 1878005"/>
                <a:gd name="connsiteX6" fmla="*/ 399038 w 1711668"/>
                <a:gd name="connsiteY6" fmla="*/ 15017 h 1878005"/>
                <a:gd name="connsiteX7" fmla="*/ 35241 w 1711668"/>
                <a:gd name="connsiteY7" fmla="*/ 333742 h 1878005"/>
                <a:gd name="connsiteX8" fmla="*/ 56704 w 1711668"/>
                <a:gd name="connsiteY8" fmla="*/ 1012507 h 1878005"/>
                <a:gd name="connsiteX9" fmla="*/ 222505 w 1711668"/>
                <a:gd name="connsiteY9" fmla="*/ 1673565 h 1878005"/>
                <a:gd name="connsiteX10" fmla="*/ 382404 w 1711668"/>
                <a:gd name="connsiteY10" fmla="*/ 1881219 h 1878005"/>
                <a:gd name="connsiteX11" fmla="*/ 530498 w 1711668"/>
                <a:gd name="connsiteY11" fmla="*/ 1707905 h 1878005"/>
                <a:gd name="connsiteX12" fmla="*/ 734933 w 1711668"/>
                <a:gd name="connsiteY12" fmla="*/ 1253964 h 1878005"/>
                <a:gd name="connsiteX13" fmla="*/ 876588 w 1711668"/>
                <a:gd name="connsiteY13" fmla="*/ 1202990 h 1878005"/>
                <a:gd name="connsiteX14" fmla="*/ 1170630 w 1711668"/>
                <a:gd name="connsiteY14" fmla="*/ 1531909 h 1878005"/>
                <a:gd name="connsiteX15" fmla="*/ 1390625 w 1711668"/>
                <a:gd name="connsiteY15" fmla="*/ 1870487 h 1878005"/>
                <a:gd name="connsiteX16" fmla="*/ 1565011 w 1711668"/>
                <a:gd name="connsiteY16" fmla="*/ 1432107 h 1878005"/>
                <a:gd name="connsiteX17" fmla="*/ 1716862 w 1711668"/>
                <a:gd name="connsiteY17" fmla="*/ 618125 h 187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1667" h="1878005">
                  <a:moveTo>
                    <a:pt x="1716862" y="618125"/>
                  </a:moveTo>
                  <a:cubicBezTo>
                    <a:pt x="1719008" y="433544"/>
                    <a:pt x="1676619" y="262914"/>
                    <a:pt x="1543549" y="142722"/>
                  </a:cubicBezTo>
                  <a:cubicBezTo>
                    <a:pt x="1446965" y="55260"/>
                    <a:pt x="1334285" y="5896"/>
                    <a:pt x="1203898" y="530"/>
                  </a:cubicBezTo>
                  <a:cubicBezTo>
                    <a:pt x="1103022" y="-3763"/>
                    <a:pt x="1005902" y="18237"/>
                    <a:pt x="913612" y="59016"/>
                  </a:cubicBezTo>
                  <a:cubicBezTo>
                    <a:pt x="869076" y="78869"/>
                    <a:pt x="825077" y="89601"/>
                    <a:pt x="775176" y="71357"/>
                  </a:cubicBezTo>
                  <a:cubicBezTo>
                    <a:pt x="712933" y="48285"/>
                    <a:pt x="647471" y="33261"/>
                    <a:pt x="581473" y="24139"/>
                  </a:cubicBezTo>
                  <a:cubicBezTo>
                    <a:pt x="520840" y="15554"/>
                    <a:pt x="460207" y="3749"/>
                    <a:pt x="399038" y="15017"/>
                  </a:cubicBezTo>
                  <a:cubicBezTo>
                    <a:pt x="216603" y="42919"/>
                    <a:pt x="91582" y="159355"/>
                    <a:pt x="35241" y="333742"/>
                  </a:cubicBezTo>
                  <a:cubicBezTo>
                    <a:pt x="-36123" y="554810"/>
                    <a:pt x="16461" y="790902"/>
                    <a:pt x="56704" y="1012507"/>
                  </a:cubicBezTo>
                  <a:cubicBezTo>
                    <a:pt x="97484" y="1236794"/>
                    <a:pt x="137727" y="1460545"/>
                    <a:pt x="222505" y="1673565"/>
                  </a:cubicBezTo>
                  <a:cubicBezTo>
                    <a:pt x="248798" y="1738490"/>
                    <a:pt x="293870" y="1887121"/>
                    <a:pt x="382404" y="1881219"/>
                  </a:cubicBezTo>
                  <a:cubicBezTo>
                    <a:pt x="450549" y="1876389"/>
                    <a:pt x="507426" y="1759953"/>
                    <a:pt x="530498" y="1707905"/>
                  </a:cubicBezTo>
                  <a:cubicBezTo>
                    <a:pt x="597570" y="1556055"/>
                    <a:pt x="616350" y="1346792"/>
                    <a:pt x="734933" y="1253964"/>
                  </a:cubicBezTo>
                  <a:cubicBezTo>
                    <a:pt x="777859" y="1220160"/>
                    <a:pt x="817565" y="1201380"/>
                    <a:pt x="876588" y="1202990"/>
                  </a:cubicBezTo>
                  <a:cubicBezTo>
                    <a:pt x="1055804" y="1207283"/>
                    <a:pt x="1128241" y="1392937"/>
                    <a:pt x="1170630" y="1531909"/>
                  </a:cubicBezTo>
                  <a:cubicBezTo>
                    <a:pt x="1195849" y="1614005"/>
                    <a:pt x="1248970" y="1934339"/>
                    <a:pt x="1390625" y="1870487"/>
                  </a:cubicBezTo>
                  <a:cubicBezTo>
                    <a:pt x="1509208" y="1817366"/>
                    <a:pt x="1542475" y="1543714"/>
                    <a:pt x="1565011" y="1432107"/>
                  </a:cubicBezTo>
                  <a:cubicBezTo>
                    <a:pt x="1609547" y="1212112"/>
                    <a:pt x="1714179" y="898753"/>
                    <a:pt x="1716862" y="618125"/>
                  </a:cubicBezTo>
                  <a:close/>
                </a:path>
              </a:pathLst>
            </a:custGeom>
            <a:solidFill>
              <a:srgbClr val="7CC8EC"/>
            </a:solidFill>
            <a:ln w="536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4" name="Freeform: Shape 5">
              <a:extLst>
                <a:ext uri="{FF2B5EF4-FFF2-40B4-BE49-F238E27FC236}">
                  <a16:creationId xmlns:a16="http://schemas.microsoft.com/office/drawing/2014/main" id="{1E65BAF8-7A8B-4356-A475-8FE5996AB2C3}"/>
                </a:ext>
              </a:extLst>
            </p:cNvPr>
            <p:cNvSpPr/>
            <p:nvPr/>
          </p:nvSpPr>
          <p:spPr>
            <a:xfrm>
              <a:off x="638080" y="3149682"/>
              <a:ext cx="986514" cy="994534"/>
            </a:xfrm>
            <a:custGeom>
              <a:avLst/>
              <a:gdLst>
                <a:gd name="connsiteX0" fmla="*/ 1313014 w 1319969"/>
                <a:gd name="connsiteY0" fmla="*/ 257349 h 1330701"/>
                <a:gd name="connsiteX1" fmla="*/ 1235748 w 1319969"/>
                <a:gd name="connsiteY1" fmla="*/ 81353 h 1330701"/>
                <a:gd name="connsiteX2" fmla="*/ 1047947 w 1319969"/>
                <a:gd name="connsiteY2" fmla="*/ 1403 h 1330701"/>
                <a:gd name="connsiteX3" fmla="*/ 762490 w 1319969"/>
                <a:gd name="connsiteY3" fmla="*/ 51305 h 1330701"/>
                <a:gd name="connsiteX4" fmla="*/ 646054 w 1319969"/>
                <a:gd name="connsiteY4" fmla="*/ 74377 h 1330701"/>
                <a:gd name="connsiteX5" fmla="*/ 522105 w 1319969"/>
                <a:gd name="connsiteY5" fmla="*/ 45402 h 1330701"/>
                <a:gd name="connsiteX6" fmla="*/ 242551 w 1319969"/>
                <a:gd name="connsiteY6" fmla="*/ 5159 h 1330701"/>
                <a:gd name="connsiteX7" fmla="*/ 102505 w 1319969"/>
                <a:gd name="connsiteY7" fmla="*/ 72231 h 1330701"/>
                <a:gd name="connsiteX8" fmla="*/ 98749 w 1319969"/>
                <a:gd name="connsiteY8" fmla="*/ 992454 h 1330701"/>
                <a:gd name="connsiteX9" fmla="*/ 175479 w 1319969"/>
                <a:gd name="connsiteY9" fmla="*/ 1299374 h 1330701"/>
                <a:gd name="connsiteX10" fmla="*/ 217332 w 1319969"/>
                <a:gd name="connsiteY10" fmla="*/ 1331032 h 1330701"/>
                <a:gd name="connsiteX11" fmla="*/ 338061 w 1319969"/>
                <a:gd name="connsiteY11" fmla="*/ 1165767 h 1330701"/>
                <a:gd name="connsiteX12" fmla="*/ 415864 w 1319969"/>
                <a:gd name="connsiteY12" fmla="*/ 928602 h 1330701"/>
                <a:gd name="connsiteX13" fmla="*/ 684151 w 1319969"/>
                <a:gd name="connsiteY13" fmla="*/ 660852 h 1330701"/>
                <a:gd name="connsiteX14" fmla="*/ 972827 w 1319969"/>
                <a:gd name="connsiteY14" fmla="*/ 980649 h 1330701"/>
                <a:gd name="connsiteX15" fmla="*/ 1118238 w 1319969"/>
                <a:gd name="connsiteY15" fmla="*/ 1320300 h 1330701"/>
                <a:gd name="connsiteX16" fmla="*/ 1155798 w 1319969"/>
                <a:gd name="connsiteY16" fmla="*/ 1248399 h 1330701"/>
                <a:gd name="connsiteX17" fmla="*/ 1233065 w 1319969"/>
                <a:gd name="connsiteY17" fmla="*/ 903919 h 1330701"/>
                <a:gd name="connsiteX18" fmla="*/ 1313014 w 1319969"/>
                <a:gd name="connsiteY18" fmla="*/ 257349 h 133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9969" h="1330701">
                  <a:moveTo>
                    <a:pt x="1313014" y="257349"/>
                  </a:moveTo>
                  <a:cubicBezTo>
                    <a:pt x="1303356" y="192960"/>
                    <a:pt x="1278137" y="132327"/>
                    <a:pt x="1235748" y="81353"/>
                  </a:cubicBezTo>
                  <a:cubicBezTo>
                    <a:pt x="1187456" y="22866"/>
                    <a:pt x="1120385" y="5696"/>
                    <a:pt x="1047947" y="1403"/>
                  </a:cubicBezTo>
                  <a:cubicBezTo>
                    <a:pt x="948681" y="-5035"/>
                    <a:pt x="853708" y="10525"/>
                    <a:pt x="762490" y="51305"/>
                  </a:cubicBezTo>
                  <a:cubicBezTo>
                    <a:pt x="726003" y="67402"/>
                    <a:pt x="686833" y="80280"/>
                    <a:pt x="646054" y="74377"/>
                  </a:cubicBezTo>
                  <a:cubicBezTo>
                    <a:pt x="604201" y="68475"/>
                    <a:pt x="562885" y="57207"/>
                    <a:pt x="522105" y="45402"/>
                  </a:cubicBezTo>
                  <a:cubicBezTo>
                    <a:pt x="430888" y="19110"/>
                    <a:pt x="339134" y="-1279"/>
                    <a:pt x="242551" y="5159"/>
                  </a:cubicBezTo>
                  <a:cubicBezTo>
                    <a:pt x="184601" y="8915"/>
                    <a:pt x="138456" y="33061"/>
                    <a:pt x="102505" y="72231"/>
                  </a:cubicBezTo>
                  <a:cubicBezTo>
                    <a:pt x="-98710" y="290616"/>
                    <a:pt x="49921" y="738118"/>
                    <a:pt x="98749" y="992454"/>
                  </a:cubicBezTo>
                  <a:cubicBezTo>
                    <a:pt x="118602" y="1096013"/>
                    <a:pt x="143285" y="1198498"/>
                    <a:pt x="175479" y="1299374"/>
                  </a:cubicBezTo>
                  <a:cubicBezTo>
                    <a:pt x="177625" y="1306349"/>
                    <a:pt x="202308" y="1338544"/>
                    <a:pt x="217332" y="1331032"/>
                  </a:cubicBezTo>
                  <a:cubicBezTo>
                    <a:pt x="287086" y="1295081"/>
                    <a:pt x="336988" y="1168987"/>
                    <a:pt x="338061" y="1165767"/>
                  </a:cubicBezTo>
                  <a:cubicBezTo>
                    <a:pt x="370792" y="1086354"/>
                    <a:pt x="389572" y="1010698"/>
                    <a:pt x="415864" y="928602"/>
                  </a:cubicBezTo>
                  <a:cubicBezTo>
                    <a:pt x="459326" y="793922"/>
                    <a:pt x="538739" y="659779"/>
                    <a:pt x="684151" y="660852"/>
                  </a:cubicBezTo>
                  <a:cubicBezTo>
                    <a:pt x="832245" y="661388"/>
                    <a:pt x="940633" y="826116"/>
                    <a:pt x="972827" y="980649"/>
                  </a:cubicBezTo>
                  <a:cubicBezTo>
                    <a:pt x="1002338" y="1121768"/>
                    <a:pt x="1090337" y="1350885"/>
                    <a:pt x="1118238" y="1320300"/>
                  </a:cubicBezTo>
                  <a:cubicBezTo>
                    <a:pt x="1133799" y="1303666"/>
                    <a:pt x="1150969" y="1270935"/>
                    <a:pt x="1155798" y="1248399"/>
                  </a:cubicBezTo>
                  <a:cubicBezTo>
                    <a:pt x="1180481" y="1133036"/>
                    <a:pt x="1204090" y="1017673"/>
                    <a:pt x="1233065" y="903919"/>
                  </a:cubicBezTo>
                  <a:cubicBezTo>
                    <a:pt x="1284576" y="701631"/>
                    <a:pt x="1345209" y="465003"/>
                    <a:pt x="1313014" y="257349"/>
                  </a:cubicBezTo>
                  <a:close/>
                </a:path>
              </a:pathLst>
            </a:custGeom>
            <a:solidFill>
              <a:srgbClr val="F8D45E"/>
            </a:solidFill>
            <a:ln w="536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5" name="Freeform: Shape 6">
              <a:extLst>
                <a:ext uri="{FF2B5EF4-FFF2-40B4-BE49-F238E27FC236}">
                  <a16:creationId xmlns:a16="http://schemas.microsoft.com/office/drawing/2014/main" id="{059751F2-E7C2-4301-B358-379C9780EF55}"/>
                </a:ext>
              </a:extLst>
            </p:cNvPr>
            <p:cNvSpPr/>
            <p:nvPr/>
          </p:nvSpPr>
          <p:spPr>
            <a:xfrm>
              <a:off x="793683" y="3465344"/>
              <a:ext cx="665696" cy="553410"/>
            </a:xfrm>
            <a:custGeom>
              <a:avLst/>
              <a:gdLst>
                <a:gd name="connsiteX0" fmla="*/ 130400 w 890711"/>
                <a:gd name="connsiteY0" fmla="*/ 742334 h 740470"/>
                <a:gd name="connsiteX1" fmla="*/ 97669 w 890711"/>
                <a:gd name="connsiteY1" fmla="*/ 659165 h 740470"/>
                <a:gd name="connsiteX2" fmla="*/ 5915 w 890711"/>
                <a:gd name="connsiteY2" fmla="*/ 292686 h 740470"/>
                <a:gd name="connsiteX3" fmla="*/ 25231 w 890711"/>
                <a:gd name="connsiteY3" fmla="*/ 102202 h 740470"/>
                <a:gd name="connsiteX4" fmla="*/ 224836 w 890711"/>
                <a:gd name="connsiteY4" fmla="*/ 3473 h 740470"/>
                <a:gd name="connsiteX5" fmla="*/ 402442 w 890711"/>
                <a:gd name="connsiteY5" fmla="*/ 39960 h 740470"/>
                <a:gd name="connsiteX6" fmla="*/ 528000 w 890711"/>
                <a:gd name="connsiteY6" fmla="*/ 28155 h 740470"/>
                <a:gd name="connsiteX7" fmla="*/ 764092 w 890711"/>
                <a:gd name="connsiteY7" fmla="*/ 8839 h 740470"/>
                <a:gd name="connsiteX8" fmla="*/ 879992 w 890711"/>
                <a:gd name="connsiteY8" fmla="*/ 127421 h 740470"/>
                <a:gd name="connsiteX9" fmla="*/ 893406 w 890711"/>
                <a:gd name="connsiteY9" fmla="*/ 261028 h 740470"/>
                <a:gd name="connsiteX10" fmla="*/ 836530 w 890711"/>
                <a:gd name="connsiteY10" fmla="*/ 586191 h 740470"/>
                <a:gd name="connsiteX11" fmla="*/ 811847 w 890711"/>
                <a:gd name="connsiteY11" fmla="*/ 712286 h 740470"/>
                <a:gd name="connsiteX12" fmla="*/ 773751 w 890711"/>
                <a:gd name="connsiteY12" fmla="*/ 591020 h 740470"/>
                <a:gd name="connsiteX13" fmla="*/ 715801 w 890711"/>
                <a:gd name="connsiteY13" fmla="*/ 421463 h 740470"/>
                <a:gd name="connsiteX14" fmla="*/ 465221 w 890711"/>
                <a:gd name="connsiteY14" fmla="*/ 237419 h 740470"/>
                <a:gd name="connsiteX15" fmla="*/ 323029 w 890711"/>
                <a:gd name="connsiteY15" fmla="*/ 298051 h 740470"/>
                <a:gd name="connsiteX16" fmla="*/ 202837 w 890711"/>
                <a:gd name="connsiteY16" fmla="*/ 520729 h 740470"/>
                <a:gd name="connsiteX17" fmla="*/ 130400 w 890711"/>
                <a:gd name="connsiteY17" fmla="*/ 742334 h 74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0711" h="740470">
                  <a:moveTo>
                    <a:pt x="130400" y="742334"/>
                  </a:moveTo>
                  <a:cubicBezTo>
                    <a:pt x="121278" y="709603"/>
                    <a:pt x="107863" y="687604"/>
                    <a:pt x="97669" y="659165"/>
                  </a:cubicBezTo>
                  <a:cubicBezTo>
                    <a:pt x="58499" y="542192"/>
                    <a:pt x="25768" y="424146"/>
                    <a:pt x="5915" y="292686"/>
                  </a:cubicBezTo>
                  <a:cubicBezTo>
                    <a:pt x="-3744" y="227224"/>
                    <a:pt x="-4280" y="163372"/>
                    <a:pt x="25231" y="102202"/>
                  </a:cubicBezTo>
                  <a:cubicBezTo>
                    <a:pt x="68157" y="13131"/>
                    <a:pt x="143277" y="-6185"/>
                    <a:pt x="224836" y="3473"/>
                  </a:cubicBezTo>
                  <a:cubicBezTo>
                    <a:pt x="284933" y="10448"/>
                    <a:pt x="343419" y="27082"/>
                    <a:pt x="402442" y="39960"/>
                  </a:cubicBezTo>
                  <a:cubicBezTo>
                    <a:pt x="445905" y="49618"/>
                    <a:pt x="487221" y="44789"/>
                    <a:pt x="528000" y="28155"/>
                  </a:cubicBezTo>
                  <a:cubicBezTo>
                    <a:pt x="604730" y="-3503"/>
                    <a:pt x="684143" y="-6185"/>
                    <a:pt x="764092" y="8839"/>
                  </a:cubicBezTo>
                  <a:cubicBezTo>
                    <a:pt x="828481" y="21180"/>
                    <a:pt x="859602" y="71081"/>
                    <a:pt x="879992" y="127421"/>
                  </a:cubicBezTo>
                  <a:cubicBezTo>
                    <a:pt x="895553" y="170347"/>
                    <a:pt x="896089" y="214883"/>
                    <a:pt x="893406" y="261028"/>
                  </a:cubicBezTo>
                  <a:cubicBezTo>
                    <a:pt x="886968" y="369416"/>
                    <a:pt x="860676" y="481560"/>
                    <a:pt x="836530" y="586191"/>
                  </a:cubicBezTo>
                  <a:cubicBezTo>
                    <a:pt x="828481" y="621605"/>
                    <a:pt x="820969" y="677409"/>
                    <a:pt x="811847" y="712286"/>
                  </a:cubicBezTo>
                  <a:cubicBezTo>
                    <a:pt x="796287" y="678482"/>
                    <a:pt x="782872" y="622142"/>
                    <a:pt x="773751" y="591020"/>
                  </a:cubicBezTo>
                  <a:cubicBezTo>
                    <a:pt x="756580" y="530388"/>
                    <a:pt x="741556" y="479413"/>
                    <a:pt x="715801" y="421463"/>
                  </a:cubicBezTo>
                  <a:cubicBezTo>
                    <a:pt x="674485" y="327563"/>
                    <a:pt x="578438" y="236346"/>
                    <a:pt x="465221" y="237419"/>
                  </a:cubicBezTo>
                  <a:cubicBezTo>
                    <a:pt x="383125" y="249223"/>
                    <a:pt x="358980" y="265857"/>
                    <a:pt x="323029" y="298051"/>
                  </a:cubicBezTo>
                  <a:cubicBezTo>
                    <a:pt x="264543" y="365660"/>
                    <a:pt x="228056" y="426829"/>
                    <a:pt x="202837" y="520729"/>
                  </a:cubicBezTo>
                  <a:cubicBezTo>
                    <a:pt x="176008" y="609801"/>
                    <a:pt x="132009" y="739651"/>
                    <a:pt x="130400" y="742334"/>
                  </a:cubicBezTo>
                  <a:close/>
                </a:path>
              </a:pathLst>
            </a:custGeom>
            <a:solidFill>
              <a:srgbClr val="84CCC6"/>
            </a:solidFill>
            <a:ln w="536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6" name="Freeform: Shape 7">
              <a:extLst>
                <a:ext uri="{FF2B5EF4-FFF2-40B4-BE49-F238E27FC236}">
                  <a16:creationId xmlns:a16="http://schemas.microsoft.com/office/drawing/2014/main" id="{272FA886-7E2A-48C6-98BB-72EB6F536ADE}"/>
                </a:ext>
              </a:extLst>
            </p:cNvPr>
            <p:cNvSpPr/>
            <p:nvPr/>
          </p:nvSpPr>
          <p:spPr>
            <a:xfrm>
              <a:off x="982974" y="3999293"/>
              <a:ext cx="184470" cy="184470"/>
            </a:xfrm>
            <a:custGeom>
              <a:avLst/>
              <a:gdLst>
                <a:gd name="connsiteX0" fmla="*/ 246824 w 246823"/>
                <a:gd name="connsiteY0" fmla="*/ 123412 h 246823"/>
                <a:gd name="connsiteX1" fmla="*/ 123412 w 246823"/>
                <a:gd name="connsiteY1" fmla="*/ 246824 h 246823"/>
                <a:gd name="connsiteX2" fmla="*/ 0 w 246823"/>
                <a:gd name="connsiteY2" fmla="*/ 123412 h 246823"/>
                <a:gd name="connsiteX3" fmla="*/ 123412 w 246823"/>
                <a:gd name="connsiteY3" fmla="*/ 0 h 246823"/>
                <a:gd name="connsiteX4" fmla="*/ 246824 w 246823"/>
                <a:gd name="connsiteY4" fmla="*/ 123412 h 24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23" h="246823">
                  <a:moveTo>
                    <a:pt x="246824" y="123412"/>
                  </a:moveTo>
                  <a:cubicBezTo>
                    <a:pt x="246824" y="191570"/>
                    <a:pt x="191570" y="246824"/>
                    <a:pt x="123412" y="246824"/>
                  </a:cubicBezTo>
                  <a:cubicBezTo>
                    <a:pt x="55253" y="246824"/>
                    <a:pt x="0" y="191570"/>
                    <a:pt x="0" y="123412"/>
                  </a:cubicBezTo>
                  <a:cubicBezTo>
                    <a:pt x="0" y="55253"/>
                    <a:pt x="55253" y="0"/>
                    <a:pt x="123412" y="0"/>
                  </a:cubicBezTo>
                  <a:cubicBezTo>
                    <a:pt x="191570" y="0"/>
                    <a:pt x="246824" y="55253"/>
                    <a:pt x="246824" y="123412"/>
                  </a:cubicBezTo>
                  <a:close/>
                </a:path>
              </a:pathLst>
            </a:custGeom>
            <a:solidFill>
              <a:srgbClr val="F27161">
                <a:lumMod val="75000"/>
              </a:srgbClr>
            </a:solidFill>
            <a:ln w="536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7" name="Freeform: Shape 8">
              <a:extLst>
                <a:ext uri="{FF2B5EF4-FFF2-40B4-BE49-F238E27FC236}">
                  <a16:creationId xmlns:a16="http://schemas.microsoft.com/office/drawing/2014/main" id="{260B8D6E-6D60-4C9F-96F7-06E9225D0D66}"/>
                </a:ext>
              </a:extLst>
            </p:cNvPr>
            <p:cNvSpPr/>
            <p:nvPr/>
          </p:nvSpPr>
          <p:spPr>
            <a:xfrm>
              <a:off x="474077" y="4034584"/>
              <a:ext cx="52133" cy="52133"/>
            </a:xfrm>
            <a:custGeom>
              <a:avLst/>
              <a:gdLst>
                <a:gd name="connsiteX0" fmla="*/ 69755 w 69754"/>
                <a:gd name="connsiteY0" fmla="*/ 34877 h 69754"/>
                <a:gd name="connsiteX1" fmla="*/ 34877 w 69754"/>
                <a:gd name="connsiteY1" fmla="*/ 69754 h 69754"/>
                <a:gd name="connsiteX2" fmla="*/ 0 w 69754"/>
                <a:gd name="connsiteY2" fmla="*/ 34877 h 69754"/>
                <a:gd name="connsiteX3" fmla="*/ 34877 w 69754"/>
                <a:gd name="connsiteY3" fmla="*/ 0 h 69754"/>
                <a:gd name="connsiteX4" fmla="*/ 69755 w 69754"/>
                <a:gd name="connsiteY4" fmla="*/ 34877 h 6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54" h="69754">
                  <a:moveTo>
                    <a:pt x="69755" y="34877"/>
                  </a:moveTo>
                  <a:cubicBezTo>
                    <a:pt x="69755" y="54139"/>
                    <a:pt x="54139" y="69754"/>
                    <a:pt x="34877" y="69754"/>
                  </a:cubicBezTo>
                  <a:cubicBezTo>
                    <a:pt x="15615" y="69754"/>
                    <a:pt x="0" y="54139"/>
                    <a:pt x="0" y="34877"/>
                  </a:cubicBezTo>
                  <a:cubicBezTo>
                    <a:pt x="0" y="15615"/>
                    <a:pt x="15615" y="0"/>
                    <a:pt x="34877" y="0"/>
                  </a:cubicBezTo>
                  <a:cubicBezTo>
                    <a:pt x="54139" y="0"/>
                    <a:pt x="69755" y="15615"/>
                    <a:pt x="69755" y="34877"/>
                  </a:cubicBezTo>
                  <a:close/>
                </a:path>
              </a:pathLst>
            </a:custGeom>
            <a:solidFill>
              <a:srgbClr val="F27161">
                <a:lumMod val="75000"/>
              </a:srgbClr>
            </a:solidFill>
            <a:ln w="536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8" name="Freeform: Shape 9">
              <a:extLst>
                <a:ext uri="{FF2B5EF4-FFF2-40B4-BE49-F238E27FC236}">
                  <a16:creationId xmlns:a16="http://schemas.microsoft.com/office/drawing/2014/main" id="{1412BF57-71C5-403A-8DAD-E47625C8AEEE}"/>
                </a:ext>
              </a:extLst>
            </p:cNvPr>
            <p:cNvSpPr/>
            <p:nvPr/>
          </p:nvSpPr>
          <p:spPr>
            <a:xfrm>
              <a:off x="429564" y="3618724"/>
              <a:ext cx="36092" cy="36092"/>
            </a:xfrm>
            <a:custGeom>
              <a:avLst/>
              <a:gdLst>
                <a:gd name="connsiteX0" fmla="*/ 50438 w 48291"/>
                <a:gd name="connsiteY0" fmla="*/ 25219 h 48291"/>
                <a:gd name="connsiteX1" fmla="*/ 25219 w 48291"/>
                <a:gd name="connsiteY1" fmla="*/ 50438 h 48291"/>
                <a:gd name="connsiteX2" fmla="*/ 0 w 48291"/>
                <a:gd name="connsiteY2" fmla="*/ 25219 h 48291"/>
                <a:gd name="connsiteX3" fmla="*/ 25219 w 48291"/>
                <a:gd name="connsiteY3" fmla="*/ 0 h 48291"/>
                <a:gd name="connsiteX4" fmla="*/ 50438 w 48291"/>
                <a:gd name="connsiteY4" fmla="*/ 25219 h 4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91" h="48291">
                  <a:moveTo>
                    <a:pt x="50438" y="25219"/>
                  </a:moveTo>
                  <a:cubicBezTo>
                    <a:pt x="50438" y="39147"/>
                    <a:pt x="39147" y="50438"/>
                    <a:pt x="25219" y="50438"/>
                  </a:cubicBezTo>
                  <a:cubicBezTo>
                    <a:pt x="11291" y="50438"/>
                    <a:pt x="0" y="39147"/>
                    <a:pt x="0" y="25219"/>
                  </a:cubicBezTo>
                  <a:cubicBezTo>
                    <a:pt x="0" y="11291"/>
                    <a:pt x="11291" y="0"/>
                    <a:pt x="25219" y="0"/>
                  </a:cubicBezTo>
                  <a:cubicBezTo>
                    <a:pt x="39147" y="0"/>
                    <a:pt x="50438" y="11291"/>
                    <a:pt x="50438" y="25219"/>
                  </a:cubicBezTo>
                  <a:close/>
                </a:path>
              </a:pathLst>
            </a:custGeom>
            <a:solidFill>
              <a:srgbClr val="F27161">
                <a:lumMod val="75000"/>
              </a:srgbClr>
            </a:solidFill>
            <a:ln w="536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9" name="Freeform: Shape 10">
              <a:extLst>
                <a:ext uri="{FF2B5EF4-FFF2-40B4-BE49-F238E27FC236}">
                  <a16:creationId xmlns:a16="http://schemas.microsoft.com/office/drawing/2014/main" id="{1B5CA9E4-94AA-421D-9915-7BC7DD0A3F7C}"/>
                </a:ext>
              </a:extLst>
            </p:cNvPr>
            <p:cNvSpPr/>
            <p:nvPr/>
          </p:nvSpPr>
          <p:spPr>
            <a:xfrm>
              <a:off x="1228800" y="3824047"/>
              <a:ext cx="48123" cy="48123"/>
            </a:xfrm>
            <a:custGeom>
              <a:avLst/>
              <a:gdLst>
                <a:gd name="connsiteX0" fmla="*/ 65462 w 64388"/>
                <a:gd name="connsiteY0" fmla="*/ 32731 h 64388"/>
                <a:gd name="connsiteX1" fmla="*/ 32731 w 64388"/>
                <a:gd name="connsiteY1" fmla="*/ 65462 h 64388"/>
                <a:gd name="connsiteX2" fmla="*/ 0 w 64388"/>
                <a:gd name="connsiteY2" fmla="*/ 32731 h 64388"/>
                <a:gd name="connsiteX3" fmla="*/ 32731 w 64388"/>
                <a:gd name="connsiteY3" fmla="*/ 0 h 64388"/>
                <a:gd name="connsiteX4" fmla="*/ 65462 w 64388"/>
                <a:gd name="connsiteY4" fmla="*/ 32731 h 64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88" h="64388">
                  <a:moveTo>
                    <a:pt x="65462" y="32731"/>
                  </a:moveTo>
                  <a:cubicBezTo>
                    <a:pt x="65462" y="50808"/>
                    <a:pt x="50808" y="65462"/>
                    <a:pt x="32731" y="65462"/>
                  </a:cubicBezTo>
                  <a:cubicBezTo>
                    <a:pt x="14654" y="65462"/>
                    <a:pt x="0" y="50808"/>
                    <a:pt x="0" y="32731"/>
                  </a:cubicBezTo>
                  <a:cubicBezTo>
                    <a:pt x="0" y="14654"/>
                    <a:pt x="14654" y="0"/>
                    <a:pt x="32731" y="0"/>
                  </a:cubicBezTo>
                  <a:cubicBezTo>
                    <a:pt x="50808" y="0"/>
                    <a:pt x="65462" y="14654"/>
                    <a:pt x="65462" y="32731"/>
                  </a:cubicBezTo>
                  <a:close/>
                </a:path>
              </a:pathLst>
            </a:custGeom>
            <a:solidFill>
              <a:srgbClr val="F27161">
                <a:lumMod val="75000"/>
              </a:srgbClr>
            </a:solidFill>
            <a:ln w="536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40" name="Freeform: Shape 11">
              <a:extLst>
                <a:ext uri="{FF2B5EF4-FFF2-40B4-BE49-F238E27FC236}">
                  <a16:creationId xmlns:a16="http://schemas.microsoft.com/office/drawing/2014/main" id="{46DF2A7C-22BD-46EE-A8A7-CB52424B87E1}"/>
                </a:ext>
              </a:extLst>
            </p:cNvPr>
            <p:cNvSpPr/>
            <p:nvPr/>
          </p:nvSpPr>
          <p:spPr>
            <a:xfrm>
              <a:off x="1302588" y="4107971"/>
              <a:ext cx="52133" cy="52133"/>
            </a:xfrm>
            <a:custGeom>
              <a:avLst/>
              <a:gdLst>
                <a:gd name="connsiteX0" fmla="*/ 69754 w 69754"/>
                <a:gd name="connsiteY0" fmla="*/ 34877 h 69754"/>
                <a:gd name="connsiteX1" fmla="*/ 34877 w 69754"/>
                <a:gd name="connsiteY1" fmla="*/ 69755 h 69754"/>
                <a:gd name="connsiteX2" fmla="*/ 0 w 69754"/>
                <a:gd name="connsiteY2" fmla="*/ 34877 h 69754"/>
                <a:gd name="connsiteX3" fmla="*/ 34877 w 69754"/>
                <a:gd name="connsiteY3" fmla="*/ 0 h 69754"/>
                <a:gd name="connsiteX4" fmla="*/ 69754 w 69754"/>
                <a:gd name="connsiteY4" fmla="*/ 34877 h 6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54" h="69754">
                  <a:moveTo>
                    <a:pt x="69754" y="34877"/>
                  </a:moveTo>
                  <a:cubicBezTo>
                    <a:pt x="69754" y="54139"/>
                    <a:pt x="54139" y="69755"/>
                    <a:pt x="34877" y="69755"/>
                  </a:cubicBezTo>
                  <a:cubicBezTo>
                    <a:pt x="15615" y="69755"/>
                    <a:pt x="0" y="54139"/>
                    <a:pt x="0" y="34877"/>
                  </a:cubicBezTo>
                  <a:cubicBezTo>
                    <a:pt x="0" y="15615"/>
                    <a:pt x="15615" y="0"/>
                    <a:pt x="34877" y="0"/>
                  </a:cubicBezTo>
                  <a:cubicBezTo>
                    <a:pt x="54139" y="0"/>
                    <a:pt x="69754" y="15615"/>
                    <a:pt x="69754" y="34877"/>
                  </a:cubicBezTo>
                  <a:close/>
                </a:path>
              </a:pathLst>
            </a:custGeom>
            <a:solidFill>
              <a:srgbClr val="F27161">
                <a:lumMod val="75000"/>
              </a:srgbClr>
            </a:solidFill>
            <a:ln w="536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41" name="Freeform: Shape 12">
              <a:extLst>
                <a:ext uri="{FF2B5EF4-FFF2-40B4-BE49-F238E27FC236}">
                  <a16:creationId xmlns:a16="http://schemas.microsoft.com/office/drawing/2014/main" id="{D1BC86D0-4359-457C-9939-E5C2F17E0EEF}"/>
                </a:ext>
              </a:extLst>
            </p:cNvPr>
            <p:cNvSpPr/>
            <p:nvPr/>
          </p:nvSpPr>
          <p:spPr>
            <a:xfrm>
              <a:off x="1691981" y="3989669"/>
              <a:ext cx="52133" cy="52133"/>
            </a:xfrm>
            <a:custGeom>
              <a:avLst/>
              <a:gdLst>
                <a:gd name="connsiteX0" fmla="*/ 69754 w 69754"/>
                <a:gd name="connsiteY0" fmla="*/ 34877 h 69754"/>
                <a:gd name="connsiteX1" fmla="*/ 34877 w 69754"/>
                <a:gd name="connsiteY1" fmla="*/ 69755 h 69754"/>
                <a:gd name="connsiteX2" fmla="*/ 0 w 69754"/>
                <a:gd name="connsiteY2" fmla="*/ 34877 h 69754"/>
                <a:gd name="connsiteX3" fmla="*/ 34877 w 69754"/>
                <a:gd name="connsiteY3" fmla="*/ 0 h 69754"/>
                <a:gd name="connsiteX4" fmla="*/ 69754 w 69754"/>
                <a:gd name="connsiteY4" fmla="*/ 34877 h 6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54" h="69754">
                  <a:moveTo>
                    <a:pt x="69754" y="34877"/>
                  </a:moveTo>
                  <a:cubicBezTo>
                    <a:pt x="69754" y="54139"/>
                    <a:pt x="54139" y="69755"/>
                    <a:pt x="34877" y="69755"/>
                  </a:cubicBezTo>
                  <a:cubicBezTo>
                    <a:pt x="15615" y="69755"/>
                    <a:pt x="0" y="54139"/>
                    <a:pt x="0" y="34877"/>
                  </a:cubicBezTo>
                  <a:cubicBezTo>
                    <a:pt x="0" y="15615"/>
                    <a:pt x="15615" y="0"/>
                    <a:pt x="34877" y="0"/>
                  </a:cubicBezTo>
                  <a:cubicBezTo>
                    <a:pt x="54139" y="0"/>
                    <a:pt x="69754" y="15615"/>
                    <a:pt x="69754" y="34877"/>
                  </a:cubicBezTo>
                  <a:close/>
                </a:path>
              </a:pathLst>
            </a:custGeom>
            <a:solidFill>
              <a:srgbClr val="F27161">
                <a:lumMod val="75000"/>
              </a:srgbClr>
            </a:solidFill>
            <a:ln w="536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42" name="Freeform: Shape 13">
              <a:extLst>
                <a:ext uri="{FF2B5EF4-FFF2-40B4-BE49-F238E27FC236}">
                  <a16:creationId xmlns:a16="http://schemas.microsoft.com/office/drawing/2014/main" id="{439DD7E0-1588-44D3-A4B3-9F44F1C4696B}"/>
                </a:ext>
              </a:extLst>
            </p:cNvPr>
            <p:cNvSpPr/>
            <p:nvPr/>
          </p:nvSpPr>
          <p:spPr>
            <a:xfrm>
              <a:off x="1777398" y="3721787"/>
              <a:ext cx="52133" cy="52133"/>
            </a:xfrm>
            <a:custGeom>
              <a:avLst/>
              <a:gdLst>
                <a:gd name="connsiteX0" fmla="*/ 70828 w 69754"/>
                <a:gd name="connsiteY0" fmla="*/ 35414 h 69754"/>
                <a:gd name="connsiteX1" fmla="*/ 35414 w 69754"/>
                <a:gd name="connsiteY1" fmla="*/ 70828 h 69754"/>
                <a:gd name="connsiteX2" fmla="*/ 0 w 69754"/>
                <a:gd name="connsiteY2" fmla="*/ 35414 h 69754"/>
                <a:gd name="connsiteX3" fmla="*/ 35414 w 69754"/>
                <a:gd name="connsiteY3" fmla="*/ 0 h 69754"/>
                <a:gd name="connsiteX4" fmla="*/ 70828 w 69754"/>
                <a:gd name="connsiteY4" fmla="*/ 35414 h 6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54" h="69754">
                  <a:moveTo>
                    <a:pt x="70828" y="35414"/>
                  </a:moveTo>
                  <a:cubicBezTo>
                    <a:pt x="70828" y="54972"/>
                    <a:pt x="54972" y="70828"/>
                    <a:pt x="35414" y="70828"/>
                  </a:cubicBezTo>
                  <a:cubicBezTo>
                    <a:pt x="15855" y="70828"/>
                    <a:pt x="0" y="54972"/>
                    <a:pt x="0" y="35414"/>
                  </a:cubicBezTo>
                  <a:cubicBezTo>
                    <a:pt x="0" y="15855"/>
                    <a:pt x="15855" y="0"/>
                    <a:pt x="35414" y="0"/>
                  </a:cubicBezTo>
                  <a:cubicBezTo>
                    <a:pt x="54972" y="0"/>
                    <a:pt x="70828" y="15855"/>
                    <a:pt x="70828" y="35414"/>
                  </a:cubicBezTo>
                  <a:close/>
                </a:path>
              </a:pathLst>
            </a:custGeom>
            <a:solidFill>
              <a:srgbClr val="F27161">
                <a:lumMod val="75000"/>
              </a:srgbClr>
            </a:solidFill>
            <a:ln w="536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grpSp>
      <p:sp>
        <p:nvSpPr>
          <p:cNvPr id="4" name="Oval 42">
            <a:extLst>
              <a:ext uri="{FF2B5EF4-FFF2-40B4-BE49-F238E27FC236}">
                <a16:creationId xmlns:a16="http://schemas.microsoft.com/office/drawing/2014/main" id="{9F34F38E-692E-4AD8-B3E9-5A73F7F77874}"/>
              </a:ext>
            </a:extLst>
          </p:cNvPr>
          <p:cNvSpPr/>
          <p:nvPr/>
        </p:nvSpPr>
        <p:spPr>
          <a:xfrm>
            <a:off x="792302" y="5535792"/>
            <a:ext cx="692418" cy="692418"/>
          </a:xfrm>
          <a:prstGeom prst="ellipse">
            <a:avLst/>
          </a:prstGeom>
          <a:solidFill>
            <a:srgbClr val="00748A"/>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5" name="Oval 43">
            <a:extLst>
              <a:ext uri="{FF2B5EF4-FFF2-40B4-BE49-F238E27FC236}">
                <a16:creationId xmlns:a16="http://schemas.microsoft.com/office/drawing/2014/main" id="{531CA2AC-7154-47A1-88FE-72EAA4EF88F7}"/>
              </a:ext>
            </a:extLst>
          </p:cNvPr>
          <p:cNvSpPr/>
          <p:nvPr/>
        </p:nvSpPr>
        <p:spPr>
          <a:xfrm>
            <a:off x="1611998" y="5535792"/>
            <a:ext cx="692418" cy="692418"/>
          </a:xfrm>
          <a:prstGeom prst="ellipse">
            <a:avLst/>
          </a:prstGeom>
          <a:solidFill>
            <a:srgbClr val="00BAF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6" name="Oval 44">
            <a:extLst>
              <a:ext uri="{FF2B5EF4-FFF2-40B4-BE49-F238E27FC236}">
                <a16:creationId xmlns:a16="http://schemas.microsoft.com/office/drawing/2014/main" id="{94085262-9397-47F8-8A16-FC380A273281}"/>
              </a:ext>
            </a:extLst>
          </p:cNvPr>
          <p:cNvSpPr/>
          <p:nvPr/>
        </p:nvSpPr>
        <p:spPr>
          <a:xfrm>
            <a:off x="2431694" y="5535792"/>
            <a:ext cx="692418" cy="692418"/>
          </a:xfrm>
          <a:prstGeom prst="ellipse">
            <a:avLst/>
          </a:prstGeom>
          <a:solidFill>
            <a:srgbClr val="00748A"/>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7" name="Oval 45">
            <a:extLst>
              <a:ext uri="{FF2B5EF4-FFF2-40B4-BE49-F238E27FC236}">
                <a16:creationId xmlns:a16="http://schemas.microsoft.com/office/drawing/2014/main" id="{855D1046-9879-4478-8BDB-5DEFCEBBAC1C}"/>
              </a:ext>
            </a:extLst>
          </p:cNvPr>
          <p:cNvSpPr/>
          <p:nvPr/>
        </p:nvSpPr>
        <p:spPr>
          <a:xfrm>
            <a:off x="3251390" y="5535792"/>
            <a:ext cx="692418" cy="692418"/>
          </a:xfrm>
          <a:prstGeom prst="ellipse">
            <a:avLst/>
          </a:prstGeom>
          <a:solidFill>
            <a:srgbClr val="00BAFC"/>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8" name="Freeform: Shape 46">
            <a:extLst>
              <a:ext uri="{FF2B5EF4-FFF2-40B4-BE49-F238E27FC236}">
                <a16:creationId xmlns:a16="http://schemas.microsoft.com/office/drawing/2014/main" id="{A876798D-15D6-46D5-8411-1FB817C18350}"/>
              </a:ext>
            </a:extLst>
          </p:cNvPr>
          <p:cNvSpPr/>
          <p:nvPr/>
        </p:nvSpPr>
        <p:spPr>
          <a:xfrm rot="2621054">
            <a:off x="1028821" y="5637146"/>
            <a:ext cx="219376" cy="489709"/>
          </a:xfrm>
          <a:custGeom>
            <a:avLst/>
            <a:gdLst>
              <a:gd name="connsiteX0" fmla="*/ 73498 w 177403"/>
              <a:gd name="connsiteY0" fmla="*/ 31860 h 396013"/>
              <a:gd name="connsiteX1" fmla="*/ 82655 w 177403"/>
              <a:gd name="connsiteY1" fmla="*/ 36837 h 396013"/>
              <a:gd name="connsiteX2" fmla="*/ 76285 w 177403"/>
              <a:gd name="connsiteY2" fmla="*/ 44998 h 396013"/>
              <a:gd name="connsiteX3" fmla="*/ 43243 w 177403"/>
              <a:gd name="connsiteY3" fmla="*/ 80429 h 396013"/>
              <a:gd name="connsiteX4" fmla="*/ 35480 w 177403"/>
              <a:gd name="connsiteY4" fmla="*/ 86600 h 396013"/>
              <a:gd name="connsiteX5" fmla="*/ 29707 w 177403"/>
              <a:gd name="connsiteY5" fmla="*/ 81026 h 396013"/>
              <a:gd name="connsiteX6" fmla="*/ 73498 w 177403"/>
              <a:gd name="connsiteY6" fmla="*/ 31860 h 396013"/>
              <a:gd name="connsiteX7" fmla="*/ 88228 w 177403"/>
              <a:gd name="connsiteY7" fmla="*/ 17329 h 396013"/>
              <a:gd name="connsiteX8" fmla="*/ 17565 w 177403"/>
              <a:gd name="connsiteY8" fmla="*/ 88390 h 396013"/>
              <a:gd name="connsiteX9" fmla="*/ 88427 w 177403"/>
              <a:gd name="connsiteY9" fmla="*/ 160646 h 396013"/>
              <a:gd name="connsiteX10" fmla="*/ 160285 w 177403"/>
              <a:gd name="connsiteY10" fmla="*/ 89386 h 396013"/>
              <a:gd name="connsiteX11" fmla="*/ 88228 w 177403"/>
              <a:gd name="connsiteY11" fmla="*/ 17329 h 396013"/>
              <a:gd name="connsiteX12" fmla="*/ 108133 w 177403"/>
              <a:gd name="connsiteY12" fmla="*/ 2201 h 396013"/>
              <a:gd name="connsiteX13" fmla="*/ 177403 w 177403"/>
              <a:gd name="connsiteY13" fmla="*/ 87992 h 396013"/>
              <a:gd name="connsiteX14" fmla="*/ 118086 w 177403"/>
              <a:gd name="connsiteY14" fmla="*/ 173385 h 396013"/>
              <a:gd name="connsiteX15" fmla="*/ 111119 w 177403"/>
              <a:gd name="connsiteY15" fmla="*/ 180551 h 396013"/>
              <a:gd name="connsiteX16" fmla="*/ 110721 w 177403"/>
              <a:gd name="connsiteY16" fmla="*/ 247233 h 396013"/>
              <a:gd name="connsiteX17" fmla="*/ 125451 w 177403"/>
              <a:gd name="connsiteY17" fmla="*/ 261764 h 396013"/>
              <a:gd name="connsiteX18" fmla="*/ 125252 w 177403"/>
              <a:gd name="connsiteY18" fmla="*/ 381195 h 396013"/>
              <a:gd name="connsiteX19" fmla="*/ 110721 w 177403"/>
              <a:gd name="connsiteY19" fmla="*/ 395925 h 396013"/>
              <a:gd name="connsiteX20" fmla="*/ 65935 w 177403"/>
              <a:gd name="connsiteY20" fmla="*/ 395925 h 396013"/>
              <a:gd name="connsiteX21" fmla="*/ 52598 w 177403"/>
              <a:gd name="connsiteY21" fmla="*/ 382190 h 396013"/>
              <a:gd name="connsiteX22" fmla="*/ 52598 w 177403"/>
              <a:gd name="connsiteY22" fmla="*/ 262759 h 396013"/>
              <a:gd name="connsiteX23" fmla="*/ 67328 w 177403"/>
              <a:gd name="connsiteY23" fmla="*/ 246636 h 396013"/>
              <a:gd name="connsiteX24" fmla="*/ 66930 w 177403"/>
              <a:gd name="connsiteY24" fmla="*/ 179357 h 396013"/>
              <a:gd name="connsiteX25" fmla="*/ 59963 w 177403"/>
              <a:gd name="connsiteY25" fmla="*/ 173186 h 396013"/>
              <a:gd name="connsiteX26" fmla="*/ 9205 w 177403"/>
              <a:gd name="connsiteY26" fmla="*/ 49576 h 396013"/>
              <a:gd name="connsiteX27" fmla="*/ 108133 w 177403"/>
              <a:gd name="connsiteY27" fmla="*/ 2201 h 39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7403" h="396013">
                <a:moveTo>
                  <a:pt x="73498" y="31860"/>
                </a:moveTo>
                <a:cubicBezTo>
                  <a:pt x="76484" y="31662"/>
                  <a:pt x="79669" y="35045"/>
                  <a:pt x="82655" y="36837"/>
                </a:cubicBezTo>
                <a:cubicBezTo>
                  <a:pt x="80465" y="39624"/>
                  <a:pt x="78873" y="44600"/>
                  <a:pt x="76285" y="44998"/>
                </a:cubicBezTo>
                <a:cubicBezTo>
                  <a:pt x="56579" y="48979"/>
                  <a:pt x="45233" y="59927"/>
                  <a:pt x="43243" y="80429"/>
                </a:cubicBezTo>
                <a:cubicBezTo>
                  <a:pt x="43044" y="82818"/>
                  <a:pt x="37868" y="86799"/>
                  <a:pt x="35480" y="86600"/>
                </a:cubicBezTo>
                <a:cubicBezTo>
                  <a:pt x="33091" y="86401"/>
                  <a:pt x="30902" y="82022"/>
                  <a:pt x="29707" y="81026"/>
                </a:cubicBezTo>
                <a:cubicBezTo>
                  <a:pt x="29906" y="55349"/>
                  <a:pt x="50209" y="33652"/>
                  <a:pt x="73498" y="31860"/>
                </a:cubicBezTo>
                <a:close/>
                <a:moveTo>
                  <a:pt x="88228" y="17329"/>
                </a:moveTo>
                <a:cubicBezTo>
                  <a:pt x="49612" y="17528"/>
                  <a:pt x="17764" y="49576"/>
                  <a:pt x="17565" y="88390"/>
                </a:cubicBezTo>
                <a:cubicBezTo>
                  <a:pt x="17366" y="127603"/>
                  <a:pt x="49015" y="159850"/>
                  <a:pt x="88427" y="160646"/>
                </a:cubicBezTo>
                <a:cubicBezTo>
                  <a:pt x="126844" y="161243"/>
                  <a:pt x="159886" y="128400"/>
                  <a:pt x="160285" y="89386"/>
                </a:cubicBezTo>
                <a:cubicBezTo>
                  <a:pt x="160682" y="49974"/>
                  <a:pt x="127839" y="17130"/>
                  <a:pt x="88228" y="17329"/>
                </a:cubicBezTo>
                <a:close/>
                <a:moveTo>
                  <a:pt x="108133" y="2201"/>
                </a:moveTo>
                <a:cubicBezTo>
                  <a:pt x="149138" y="11557"/>
                  <a:pt x="177204" y="46391"/>
                  <a:pt x="177403" y="87992"/>
                </a:cubicBezTo>
                <a:cubicBezTo>
                  <a:pt x="177403" y="127803"/>
                  <a:pt x="155308" y="159452"/>
                  <a:pt x="118086" y="173385"/>
                </a:cubicBezTo>
                <a:cubicBezTo>
                  <a:pt x="115100" y="174381"/>
                  <a:pt x="111318" y="178163"/>
                  <a:pt x="111119" y="180551"/>
                </a:cubicBezTo>
                <a:cubicBezTo>
                  <a:pt x="110323" y="202248"/>
                  <a:pt x="110721" y="224143"/>
                  <a:pt x="110721" y="247233"/>
                </a:cubicBezTo>
                <a:cubicBezTo>
                  <a:pt x="122266" y="246636"/>
                  <a:pt x="125650" y="252010"/>
                  <a:pt x="125451" y="261764"/>
                </a:cubicBezTo>
                <a:cubicBezTo>
                  <a:pt x="125252" y="301574"/>
                  <a:pt x="125451" y="341385"/>
                  <a:pt x="125252" y="381195"/>
                </a:cubicBezTo>
                <a:cubicBezTo>
                  <a:pt x="125252" y="393138"/>
                  <a:pt x="122664" y="395725"/>
                  <a:pt x="110721" y="395925"/>
                </a:cubicBezTo>
                <a:cubicBezTo>
                  <a:pt x="95792" y="395925"/>
                  <a:pt x="80863" y="396123"/>
                  <a:pt x="65935" y="395925"/>
                </a:cubicBezTo>
                <a:cubicBezTo>
                  <a:pt x="55186" y="395725"/>
                  <a:pt x="52598" y="392939"/>
                  <a:pt x="52598" y="382190"/>
                </a:cubicBezTo>
                <a:cubicBezTo>
                  <a:pt x="52598" y="342380"/>
                  <a:pt x="52598" y="302569"/>
                  <a:pt x="52598" y="262759"/>
                </a:cubicBezTo>
                <a:cubicBezTo>
                  <a:pt x="52598" y="250020"/>
                  <a:pt x="53792" y="248826"/>
                  <a:pt x="67328" y="246636"/>
                </a:cubicBezTo>
                <a:cubicBezTo>
                  <a:pt x="67328" y="224342"/>
                  <a:pt x="67527" y="201850"/>
                  <a:pt x="66930" y="179357"/>
                </a:cubicBezTo>
                <a:cubicBezTo>
                  <a:pt x="66930" y="177167"/>
                  <a:pt x="62750" y="174182"/>
                  <a:pt x="59963" y="173186"/>
                </a:cubicBezTo>
                <a:cubicBezTo>
                  <a:pt x="8807" y="154475"/>
                  <a:pt x="-14283" y="98144"/>
                  <a:pt x="9205" y="49576"/>
                </a:cubicBezTo>
                <a:cubicBezTo>
                  <a:pt x="26921" y="13149"/>
                  <a:pt x="68522" y="-6955"/>
                  <a:pt x="108133" y="2201"/>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9" name="Freeform: Shape 47">
            <a:extLst>
              <a:ext uri="{FF2B5EF4-FFF2-40B4-BE49-F238E27FC236}">
                <a16:creationId xmlns:a16="http://schemas.microsoft.com/office/drawing/2014/main" id="{593FC516-BF54-4B52-A6A9-402C4059E2BC}"/>
              </a:ext>
            </a:extLst>
          </p:cNvPr>
          <p:cNvSpPr/>
          <p:nvPr/>
        </p:nvSpPr>
        <p:spPr>
          <a:xfrm>
            <a:off x="3376825" y="5675295"/>
            <a:ext cx="413412" cy="413411"/>
          </a:xfrm>
          <a:custGeom>
            <a:avLst/>
            <a:gdLst>
              <a:gd name="connsiteX0" fmla="*/ 1034741 w 1790700"/>
              <a:gd name="connsiteY0" fmla="*/ 744338 h 1790700"/>
              <a:gd name="connsiteX1" fmla="*/ 921393 w 1790700"/>
              <a:gd name="connsiteY1" fmla="*/ 776723 h 1790700"/>
              <a:gd name="connsiteX2" fmla="*/ 211780 w 1790700"/>
              <a:gd name="connsiteY2" fmla="*/ 1489193 h 1790700"/>
              <a:gd name="connsiteX3" fmla="*/ 88908 w 1790700"/>
              <a:gd name="connsiteY3" fmla="*/ 1559678 h 1790700"/>
              <a:gd name="connsiteX4" fmla="*/ 326 w 1790700"/>
              <a:gd name="connsiteY4" fmla="*/ 1466333 h 1790700"/>
              <a:gd name="connsiteX5" fmla="*/ 14613 w 1790700"/>
              <a:gd name="connsiteY5" fmla="*/ 1388228 h 1790700"/>
              <a:gd name="connsiteX6" fmla="*/ 371801 w 1790700"/>
              <a:gd name="connsiteY6" fmla="*/ 894833 h 1790700"/>
              <a:gd name="connsiteX7" fmla="*/ 1002355 w 1790700"/>
              <a:gd name="connsiteY7" fmla="*/ 422393 h 1790700"/>
              <a:gd name="connsiteX8" fmla="*/ 1047124 w 1790700"/>
              <a:gd name="connsiteY8" fmla="*/ 381435 h 1790700"/>
              <a:gd name="connsiteX9" fmla="*/ 1145230 w 1790700"/>
              <a:gd name="connsiteY9" fmla="*/ 247133 h 1790700"/>
              <a:gd name="connsiteX10" fmla="*/ 1700538 w 1790700"/>
              <a:gd name="connsiteY10" fmla="*/ 1388 h 1790700"/>
              <a:gd name="connsiteX11" fmla="*/ 1789120 w 1790700"/>
              <a:gd name="connsiteY11" fmla="*/ 83303 h 1790700"/>
              <a:gd name="connsiteX12" fmla="*/ 1711016 w 1790700"/>
              <a:gd name="connsiteY12" fmla="*/ 462398 h 1790700"/>
              <a:gd name="connsiteX13" fmla="*/ 1490988 w 1790700"/>
              <a:gd name="connsiteY13" fmla="*/ 686235 h 1790700"/>
              <a:gd name="connsiteX14" fmla="*/ 1324301 w 1790700"/>
              <a:gd name="connsiteY14" fmla="*/ 863401 h 1790700"/>
              <a:gd name="connsiteX15" fmla="*/ 708986 w 1790700"/>
              <a:gd name="connsiteY15" fmla="*/ 1595873 h 1790700"/>
              <a:gd name="connsiteX16" fmla="*/ 387041 w 1790700"/>
              <a:gd name="connsiteY16" fmla="*/ 1786373 h 1790700"/>
              <a:gd name="connsiteX17" fmla="*/ 264168 w 1790700"/>
              <a:gd name="connsiteY17" fmla="*/ 1762560 h 1790700"/>
              <a:gd name="connsiteX18" fmla="*/ 240355 w 1790700"/>
              <a:gd name="connsiteY18" fmla="*/ 1653023 h 1790700"/>
              <a:gd name="connsiteX19" fmla="*/ 313699 w 1790700"/>
              <a:gd name="connsiteY19" fmla="*/ 1576823 h 1790700"/>
              <a:gd name="connsiteX20" fmla="*/ 1017595 w 1790700"/>
              <a:gd name="connsiteY20" fmla="*/ 871021 h 1790700"/>
              <a:gd name="connsiteX21" fmla="*/ 1049028 w 1790700"/>
              <a:gd name="connsiteY21" fmla="*/ 757673 h 1790700"/>
              <a:gd name="connsiteX22" fmla="*/ 1034741 w 1790700"/>
              <a:gd name="connsiteY22" fmla="*/ 744338 h 1790700"/>
              <a:gd name="connsiteX23" fmla="*/ 1594811 w 1790700"/>
              <a:gd name="connsiteY23" fmla="*/ 202365 h 1790700"/>
              <a:gd name="connsiteX24" fmla="*/ 1375736 w 1790700"/>
              <a:gd name="connsiteY24" fmla="*/ 369053 h 1790700"/>
              <a:gd name="connsiteX25" fmla="*/ 1384308 w 1790700"/>
              <a:gd name="connsiteY25" fmla="*/ 416678 h 1790700"/>
              <a:gd name="connsiteX26" fmla="*/ 1429076 w 1790700"/>
              <a:gd name="connsiteY26" fmla="*/ 420488 h 1790700"/>
              <a:gd name="connsiteX27" fmla="*/ 1594811 w 1790700"/>
              <a:gd name="connsiteY27" fmla="*/ 202365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0700" h="1790700">
                <a:moveTo>
                  <a:pt x="1034741" y="744338"/>
                </a:moveTo>
                <a:cubicBezTo>
                  <a:pt x="996641" y="754815"/>
                  <a:pt x="954730" y="758626"/>
                  <a:pt x="921393" y="776723"/>
                </a:cubicBezTo>
                <a:cubicBezTo>
                  <a:pt x="618499" y="947221"/>
                  <a:pt x="387041" y="1191060"/>
                  <a:pt x="211780" y="1489193"/>
                </a:cubicBezTo>
                <a:cubicBezTo>
                  <a:pt x="180348" y="1543485"/>
                  <a:pt x="135580" y="1569203"/>
                  <a:pt x="88908" y="1559678"/>
                </a:cubicBezTo>
                <a:cubicBezTo>
                  <a:pt x="41283" y="1550153"/>
                  <a:pt x="5088" y="1515863"/>
                  <a:pt x="326" y="1466333"/>
                </a:cubicBezTo>
                <a:cubicBezTo>
                  <a:pt x="-1579" y="1440615"/>
                  <a:pt x="5088" y="1412993"/>
                  <a:pt x="14613" y="1388228"/>
                </a:cubicBezTo>
                <a:cubicBezTo>
                  <a:pt x="91766" y="1193918"/>
                  <a:pt x="224163" y="1037708"/>
                  <a:pt x="371801" y="894833"/>
                </a:cubicBezTo>
                <a:cubicBezTo>
                  <a:pt x="562301" y="711001"/>
                  <a:pt x="775661" y="557648"/>
                  <a:pt x="1002355" y="422393"/>
                </a:cubicBezTo>
                <a:cubicBezTo>
                  <a:pt x="1019501" y="411915"/>
                  <a:pt x="1034741" y="397628"/>
                  <a:pt x="1047124" y="381435"/>
                </a:cubicBezTo>
                <a:cubicBezTo>
                  <a:pt x="1081413" y="337621"/>
                  <a:pt x="1112845" y="291901"/>
                  <a:pt x="1145230" y="247133"/>
                </a:cubicBezTo>
                <a:cubicBezTo>
                  <a:pt x="1283343" y="58538"/>
                  <a:pt x="1474795" y="-10994"/>
                  <a:pt x="1700538" y="1388"/>
                </a:cubicBezTo>
                <a:cubicBezTo>
                  <a:pt x="1768166" y="5198"/>
                  <a:pt x="1777691" y="15676"/>
                  <a:pt x="1789120" y="83303"/>
                </a:cubicBezTo>
                <a:cubicBezTo>
                  <a:pt x="1811980" y="219510"/>
                  <a:pt x="1770070" y="342383"/>
                  <a:pt x="1711016" y="462398"/>
                </a:cubicBezTo>
                <a:cubicBezTo>
                  <a:pt x="1662438" y="562410"/>
                  <a:pt x="1581476" y="629085"/>
                  <a:pt x="1490988" y="686235"/>
                </a:cubicBezTo>
                <a:cubicBezTo>
                  <a:pt x="1419551" y="731003"/>
                  <a:pt x="1369068" y="791963"/>
                  <a:pt x="1324301" y="863401"/>
                </a:cubicBezTo>
                <a:cubicBezTo>
                  <a:pt x="1154755" y="1136768"/>
                  <a:pt x="960445" y="1391085"/>
                  <a:pt x="708986" y="1595873"/>
                </a:cubicBezTo>
                <a:cubicBezTo>
                  <a:pt x="611830" y="1675883"/>
                  <a:pt x="506103" y="1743510"/>
                  <a:pt x="387041" y="1786373"/>
                </a:cubicBezTo>
                <a:cubicBezTo>
                  <a:pt x="342274" y="1802565"/>
                  <a:pt x="299411" y="1797803"/>
                  <a:pt x="264168" y="1762560"/>
                </a:cubicBezTo>
                <a:cubicBezTo>
                  <a:pt x="232736" y="1731128"/>
                  <a:pt x="222258" y="1690171"/>
                  <a:pt x="240355" y="1653023"/>
                </a:cubicBezTo>
                <a:cubicBezTo>
                  <a:pt x="255596" y="1622543"/>
                  <a:pt x="284170" y="1594921"/>
                  <a:pt x="313699" y="1576823"/>
                </a:cubicBezTo>
                <a:cubicBezTo>
                  <a:pt x="607068" y="1399658"/>
                  <a:pt x="848051" y="1171058"/>
                  <a:pt x="1017595" y="871021"/>
                </a:cubicBezTo>
                <a:cubicBezTo>
                  <a:pt x="1036645" y="837683"/>
                  <a:pt x="1038551" y="795773"/>
                  <a:pt x="1049028" y="757673"/>
                </a:cubicBezTo>
                <a:cubicBezTo>
                  <a:pt x="1046170" y="754815"/>
                  <a:pt x="1040455" y="750053"/>
                  <a:pt x="1034741" y="744338"/>
                </a:cubicBezTo>
                <a:close/>
                <a:moveTo>
                  <a:pt x="1594811" y="202365"/>
                </a:moveTo>
                <a:cubicBezTo>
                  <a:pt x="1494799" y="240465"/>
                  <a:pt x="1414788" y="279518"/>
                  <a:pt x="1375736" y="369053"/>
                </a:cubicBezTo>
                <a:cubicBezTo>
                  <a:pt x="1370020" y="381435"/>
                  <a:pt x="1374783" y="406201"/>
                  <a:pt x="1384308" y="416678"/>
                </a:cubicBezTo>
                <a:cubicBezTo>
                  <a:pt x="1391928" y="425251"/>
                  <a:pt x="1416693" y="426203"/>
                  <a:pt x="1429076" y="420488"/>
                </a:cubicBezTo>
                <a:cubicBezTo>
                  <a:pt x="1517658" y="379531"/>
                  <a:pt x="1556711" y="299521"/>
                  <a:pt x="1594811" y="202365"/>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0" name="Freeform: Shape 48">
            <a:extLst>
              <a:ext uri="{FF2B5EF4-FFF2-40B4-BE49-F238E27FC236}">
                <a16:creationId xmlns:a16="http://schemas.microsoft.com/office/drawing/2014/main" id="{574577FA-9BB9-4A2C-8E86-BD8E946AF9FD}"/>
              </a:ext>
            </a:extLst>
          </p:cNvPr>
          <p:cNvSpPr/>
          <p:nvPr/>
        </p:nvSpPr>
        <p:spPr>
          <a:xfrm rot="1395902">
            <a:off x="2656862" y="5689199"/>
            <a:ext cx="323253" cy="441998"/>
          </a:xfrm>
          <a:custGeom>
            <a:avLst/>
            <a:gdLst>
              <a:gd name="connsiteX0" fmla="*/ 835766 w 1400175"/>
              <a:gd name="connsiteY0" fmla="*/ 164306 h 1914525"/>
              <a:gd name="connsiteX1" fmla="*/ 855768 w 1400175"/>
              <a:gd name="connsiteY1" fmla="*/ 168116 h 1914525"/>
              <a:gd name="connsiteX2" fmla="*/ 1353926 w 1400175"/>
              <a:gd name="connsiteY2" fmla="*/ 235744 h 1914525"/>
              <a:gd name="connsiteX3" fmla="*/ 1409171 w 1400175"/>
              <a:gd name="connsiteY3" fmla="*/ 282416 h 1914525"/>
              <a:gd name="connsiteX4" fmla="*/ 1352021 w 1400175"/>
              <a:gd name="connsiteY4" fmla="*/ 327184 h 1914525"/>
              <a:gd name="connsiteX5" fmla="*/ 863388 w 1400175"/>
              <a:gd name="connsiteY5" fmla="*/ 397669 h 1914525"/>
              <a:gd name="connsiteX6" fmla="*/ 831956 w 1400175"/>
              <a:gd name="connsiteY6" fmla="*/ 431006 h 1914525"/>
              <a:gd name="connsiteX7" fmla="*/ 728133 w 1400175"/>
              <a:gd name="connsiteY7" fmla="*/ 556736 h 1914525"/>
              <a:gd name="connsiteX8" fmla="*/ 577638 w 1400175"/>
              <a:gd name="connsiteY8" fmla="*/ 706279 h 1914525"/>
              <a:gd name="connsiteX9" fmla="*/ 579543 w 1400175"/>
              <a:gd name="connsiteY9" fmla="*/ 743426 h 1914525"/>
              <a:gd name="connsiteX10" fmla="*/ 640504 w 1400175"/>
              <a:gd name="connsiteY10" fmla="*/ 1055847 h 1914525"/>
              <a:gd name="connsiteX11" fmla="*/ 613833 w 1400175"/>
              <a:gd name="connsiteY11" fmla="*/ 1123474 h 1914525"/>
              <a:gd name="connsiteX12" fmla="*/ 486199 w 1400175"/>
              <a:gd name="connsiteY12" fmla="*/ 1384459 h 1914525"/>
              <a:gd name="connsiteX13" fmla="*/ 487151 w 1400175"/>
              <a:gd name="connsiteY13" fmla="*/ 1451134 h 1914525"/>
              <a:gd name="connsiteX14" fmla="*/ 414761 w 1400175"/>
              <a:gd name="connsiteY14" fmla="*/ 1521619 h 1914525"/>
              <a:gd name="connsiteX15" fmla="*/ 354754 w 1400175"/>
              <a:gd name="connsiteY15" fmla="*/ 1521619 h 1914525"/>
              <a:gd name="connsiteX16" fmla="*/ 354754 w 1400175"/>
              <a:gd name="connsiteY16" fmla="*/ 1635919 h 1914525"/>
              <a:gd name="connsiteX17" fmla="*/ 354754 w 1400175"/>
              <a:gd name="connsiteY17" fmla="*/ 1859756 h 1914525"/>
              <a:gd name="connsiteX18" fmla="*/ 312843 w 1400175"/>
              <a:gd name="connsiteY18" fmla="*/ 1915001 h 1914525"/>
              <a:gd name="connsiteX19" fmla="*/ 270933 w 1400175"/>
              <a:gd name="connsiteY19" fmla="*/ 1857851 h 1914525"/>
              <a:gd name="connsiteX20" fmla="*/ 270933 w 1400175"/>
              <a:gd name="connsiteY20" fmla="*/ 1548289 h 1914525"/>
              <a:gd name="connsiteX21" fmla="*/ 268076 w 1400175"/>
              <a:gd name="connsiteY21" fmla="*/ 1521619 h 1914525"/>
              <a:gd name="connsiteX22" fmla="*/ 213783 w 1400175"/>
              <a:gd name="connsiteY22" fmla="*/ 1521619 h 1914525"/>
              <a:gd name="connsiteX23" fmla="*/ 146156 w 1400175"/>
              <a:gd name="connsiteY23" fmla="*/ 1453991 h 1914525"/>
              <a:gd name="connsiteX24" fmla="*/ 146156 w 1400175"/>
              <a:gd name="connsiteY24" fmla="*/ 830104 h 1914525"/>
              <a:gd name="connsiteX25" fmla="*/ 146156 w 1400175"/>
              <a:gd name="connsiteY25" fmla="*/ 565309 h 1914525"/>
              <a:gd name="connsiteX26" fmla="*/ 423 w 1400175"/>
              <a:gd name="connsiteY26" fmla="*/ 385286 h 1914525"/>
              <a:gd name="connsiteX27" fmla="*/ 423 w 1400175"/>
              <a:gd name="connsiteY27" fmla="*/ 137636 h 1914525"/>
              <a:gd name="connsiteX28" fmla="*/ 133773 w 1400175"/>
              <a:gd name="connsiteY28" fmla="*/ 1429 h 1914525"/>
              <a:gd name="connsiteX29" fmla="*/ 695749 w 1400175"/>
              <a:gd name="connsiteY29" fmla="*/ 1429 h 1914525"/>
              <a:gd name="connsiteX30" fmla="*/ 831004 w 1400175"/>
              <a:gd name="connsiteY30" fmla="*/ 130969 h 1914525"/>
              <a:gd name="connsiteX31" fmla="*/ 835766 w 1400175"/>
              <a:gd name="connsiteY31" fmla="*/ 164306 h 1914525"/>
              <a:gd name="connsiteX32" fmla="*/ 1110086 w 1400175"/>
              <a:gd name="connsiteY32" fmla="*/ 292894 h 1914525"/>
              <a:gd name="connsiteX33" fmla="*/ 1109133 w 1400175"/>
              <a:gd name="connsiteY33" fmla="*/ 267176 h 1914525"/>
              <a:gd name="connsiteX34" fmla="*/ 835766 w 1400175"/>
              <a:gd name="connsiteY34" fmla="*/ 244316 h 1914525"/>
              <a:gd name="connsiteX35" fmla="*/ 835766 w 1400175"/>
              <a:gd name="connsiteY35" fmla="*/ 320516 h 1914525"/>
              <a:gd name="connsiteX36" fmla="*/ 1110086 w 1400175"/>
              <a:gd name="connsiteY36" fmla="*/ 292894 h 1914525"/>
              <a:gd name="connsiteX37" fmla="*/ 483341 w 1400175"/>
              <a:gd name="connsiteY37" fmla="*/ 1097756 h 1914525"/>
              <a:gd name="connsiteX38" fmla="*/ 496676 w 1400175"/>
              <a:gd name="connsiteY38" fmla="*/ 1102519 h 1914525"/>
              <a:gd name="connsiteX39" fmla="*/ 551921 w 1400175"/>
              <a:gd name="connsiteY39" fmla="*/ 1033939 h 1914525"/>
              <a:gd name="connsiteX40" fmla="*/ 522393 w 1400175"/>
              <a:gd name="connsiteY40" fmla="*/ 884396 h 1914525"/>
              <a:gd name="connsiteX41" fmla="*/ 510011 w 1400175"/>
              <a:gd name="connsiteY41" fmla="*/ 884396 h 1914525"/>
              <a:gd name="connsiteX42" fmla="*/ 483341 w 1400175"/>
              <a:gd name="connsiteY42" fmla="*/ 109775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00175" h="1914525">
                <a:moveTo>
                  <a:pt x="835766" y="164306"/>
                </a:moveTo>
                <a:cubicBezTo>
                  <a:pt x="844338" y="166211"/>
                  <a:pt x="850054" y="168116"/>
                  <a:pt x="855768" y="168116"/>
                </a:cubicBezTo>
                <a:cubicBezTo>
                  <a:pt x="1026266" y="156686"/>
                  <a:pt x="1188191" y="209074"/>
                  <a:pt x="1353926" y="235744"/>
                </a:cubicBezTo>
                <a:cubicBezTo>
                  <a:pt x="1381549" y="240506"/>
                  <a:pt x="1409171" y="246221"/>
                  <a:pt x="1409171" y="282416"/>
                </a:cubicBezTo>
                <a:cubicBezTo>
                  <a:pt x="1408218" y="319564"/>
                  <a:pt x="1378691" y="323374"/>
                  <a:pt x="1352021" y="327184"/>
                </a:cubicBezTo>
                <a:cubicBezTo>
                  <a:pt x="1189143" y="350996"/>
                  <a:pt x="1031029" y="405289"/>
                  <a:pt x="863388" y="397669"/>
                </a:cubicBezTo>
                <a:cubicBezTo>
                  <a:pt x="852911" y="397669"/>
                  <a:pt x="832908" y="418624"/>
                  <a:pt x="831956" y="431006"/>
                </a:cubicBezTo>
                <a:cubicBezTo>
                  <a:pt x="828146" y="499586"/>
                  <a:pt x="790999" y="537686"/>
                  <a:pt x="728133" y="556736"/>
                </a:cubicBezTo>
                <a:cubicBezTo>
                  <a:pt x="651933" y="579596"/>
                  <a:pt x="612881" y="641509"/>
                  <a:pt x="577638" y="706279"/>
                </a:cubicBezTo>
                <a:cubicBezTo>
                  <a:pt x="572876" y="715804"/>
                  <a:pt x="576686" y="731044"/>
                  <a:pt x="579543" y="743426"/>
                </a:cubicBezTo>
                <a:cubicBezTo>
                  <a:pt x="599546" y="848201"/>
                  <a:pt x="618596" y="952024"/>
                  <a:pt x="640504" y="1055847"/>
                </a:cubicBezTo>
                <a:cubicBezTo>
                  <a:pt x="647171" y="1087279"/>
                  <a:pt x="641456" y="1112044"/>
                  <a:pt x="613833" y="1123474"/>
                </a:cubicBezTo>
                <a:cubicBezTo>
                  <a:pt x="496676" y="1174909"/>
                  <a:pt x="467149" y="1267301"/>
                  <a:pt x="486199" y="1384459"/>
                </a:cubicBezTo>
                <a:cubicBezTo>
                  <a:pt x="490008" y="1406366"/>
                  <a:pt x="487151" y="1429226"/>
                  <a:pt x="487151" y="1451134"/>
                </a:cubicBezTo>
                <a:cubicBezTo>
                  <a:pt x="487151" y="1513047"/>
                  <a:pt x="478579" y="1521619"/>
                  <a:pt x="414761" y="1521619"/>
                </a:cubicBezTo>
                <a:cubicBezTo>
                  <a:pt x="397616" y="1521619"/>
                  <a:pt x="380471" y="1521619"/>
                  <a:pt x="354754" y="1521619"/>
                </a:cubicBezTo>
                <a:cubicBezTo>
                  <a:pt x="354754" y="1561624"/>
                  <a:pt x="354754" y="1598772"/>
                  <a:pt x="354754" y="1635919"/>
                </a:cubicBezTo>
                <a:cubicBezTo>
                  <a:pt x="354754" y="1710214"/>
                  <a:pt x="354754" y="1785461"/>
                  <a:pt x="354754" y="1859756"/>
                </a:cubicBezTo>
                <a:cubicBezTo>
                  <a:pt x="354754" y="1889284"/>
                  <a:pt x="349991" y="1915954"/>
                  <a:pt x="312843" y="1915001"/>
                </a:cubicBezTo>
                <a:cubicBezTo>
                  <a:pt x="276649" y="1914049"/>
                  <a:pt x="270933" y="1887379"/>
                  <a:pt x="270933" y="1857851"/>
                </a:cubicBezTo>
                <a:cubicBezTo>
                  <a:pt x="270933" y="1754981"/>
                  <a:pt x="270933" y="1651159"/>
                  <a:pt x="270933" y="1548289"/>
                </a:cubicBezTo>
                <a:cubicBezTo>
                  <a:pt x="270933" y="1541622"/>
                  <a:pt x="269981" y="1535906"/>
                  <a:pt x="268076" y="1521619"/>
                </a:cubicBezTo>
                <a:cubicBezTo>
                  <a:pt x="249979" y="1521619"/>
                  <a:pt x="231881" y="1521619"/>
                  <a:pt x="213783" y="1521619"/>
                </a:cubicBezTo>
                <a:cubicBezTo>
                  <a:pt x="160443" y="1520666"/>
                  <a:pt x="146156" y="1507331"/>
                  <a:pt x="146156" y="1453991"/>
                </a:cubicBezTo>
                <a:cubicBezTo>
                  <a:pt x="146156" y="1246347"/>
                  <a:pt x="146156" y="1038701"/>
                  <a:pt x="146156" y="830104"/>
                </a:cubicBezTo>
                <a:cubicBezTo>
                  <a:pt x="146156" y="741521"/>
                  <a:pt x="146156" y="652939"/>
                  <a:pt x="146156" y="565309"/>
                </a:cubicBezTo>
                <a:cubicBezTo>
                  <a:pt x="24236" y="536734"/>
                  <a:pt x="423" y="507206"/>
                  <a:pt x="423" y="385286"/>
                </a:cubicBezTo>
                <a:cubicBezTo>
                  <a:pt x="423" y="302419"/>
                  <a:pt x="-529" y="220504"/>
                  <a:pt x="423" y="137636"/>
                </a:cubicBezTo>
                <a:cubicBezTo>
                  <a:pt x="1376" y="56674"/>
                  <a:pt x="51858" y="2381"/>
                  <a:pt x="133773" y="1429"/>
                </a:cubicBezTo>
                <a:cubicBezTo>
                  <a:pt x="321416" y="-476"/>
                  <a:pt x="508106" y="-476"/>
                  <a:pt x="695749" y="1429"/>
                </a:cubicBezTo>
                <a:cubicBezTo>
                  <a:pt x="777663" y="2381"/>
                  <a:pt x="823383" y="48101"/>
                  <a:pt x="831004" y="130969"/>
                </a:cubicBezTo>
                <a:cubicBezTo>
                  <a:pt x="831956" y="141446"/>
                  <a:pt x="833861" y="151924"/>
                  <a:pt x="835766" y="164306"/>
                </a:cubicBezTo>
                <a:close/>
                <a:moveTo>
                  <a:pt x="1110086" y="292894"/>
                </a:moveTo>
                <a:cubicBezTo>
                  <a:pt x="1110086" y="284321"/>
                  <a:pt x="1110086" y="275749"/>
                  <a:pt x="1109133" y="267176"/>
                </a:cubicBezTo>
                <a:cubicBezTo>
                  <a:pt x="1017693" y="259556"/>
                  <a:pt x="927206" y="251936"/>
                  <a:pt x="835766" y="244316"/>
                </a:cubicBezTo>
                <a:cubicBezTo>
                  <a:pt x="835766" y="274796"/>
                  <a:pt x="835766" y="292894"/>
                  <a:pt x="835766" y="320516"/>
                </a:cubicBezTo>
                <a:cubicBezTo>
                  <a:pt x="931016" y="310991"/>
                  <a:pt x="1020551" y="301466"/>
                  <a:pt x="1110086" y="292894"/>
                </a:cubicBezTo>
                <a:close/>
                <a:moveTo>
                  <a:pt x="483341" y="1097756"/>
                </a:moveTo>
                <a:cubicBezTo>
                  <a:pt x="488104" y="1099661"/>
                  <a:pt x="491913" y="1101566"/>
                  <a:pt x="496676" y="1102519"/>
                </a:cubicBezTo>
                <a:cubicBezTo>
                  <a:pt x="516679" y="1080611"/>
                  <a:pt x="561446" y="1081564"/>
                  <a:pt x="551921" y="1033939"/>
                </a:cubicBezTo>
                <a:cubicBezTo>
                  <a:pt x="541443" y="984409"/>
                  <a:pt x="532871" y="934879"/>
                  <a:pt x="522393" y="884396"/>
                </a:cubicBezTo>
                <a:cubicBezTo>
                  <a:pt x="518583" y="884396"/>
                  <a:pt x="513821" y="884396"/>
                  <a:pt x="510011" y="884396"/>
                </a:cubicBezTo>
                <a:cubicBezTo>
                  <a:pt x="500486" y="955834"/>
                  <a:pt x="491913" y="1026319"/>
                  <a:pt x="483341" y="1097756"/>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1" name="Freeform: Shape 49">
            <a:extLst>
              <a:ext uri="{FF2B5EF4-FFF2-40B4-BE49-F238E27FC236}">
                <a16:creationId xmlns:a16="http://schemas.microsoft.com/office/drawing/2014/main" id="{5CCD7FF4-7EF0-44B1-9CA8-741A754624D2}"/>
              </a:ext>
            </a:extLst>
          </p:cNvPr>
          <p:cNvSpPr/>
          <p:nvPr/>
        </p:nvSpPr>
        <p:spPr>
          <a:xfrm>
            <a:off x="1757675" y="5670897"/>
            <a:ext cx="420007" cy="422207"/>
          </a:xfrm>
          <a:custGeom>
            <a:avLst/>
            <a:gdLst>
              <a:gd name="connsiteX0" fmla="*/ 549912 w 1819275"/>
              <a:gd name="connsiteY0" fmla="*/ 1441204 h 1828800"/>
              <a:gd name="connsiteX1" fmla="*/ 387035 w 1819275"/>
              <a:gd name="connsiteY1" fmla="*/ 1605987 h 1828800"/>
              <a:gd name="connsiteX2" fmla="*/ 459424 w 1819275"/>
              <a:gd name="connsiteY2" fmla="*/ 1663137 h 1828800"/>
              <a:gd name="connsiteX3" fmla="*/ 460377 w 1819275"/>
              <a:gd name="connsiteY3" fmla="*/ 1738384 h 1828800"/>
              <a:gd name="connsiteX4" fmla="*/ 457519 w 1819275"/>
              <a:gd name="connsiteY4" fmla="*/ 1742194 h 1828800"/>
              <a:gd name="connsiteX5" fmla="*/ 251779 w 1819275"/>
              <a:gd name="connsiteY5" fmla="*/ 1747909 h 1828800"/>
              <a:gd name="connsiteX6" fmla="*/ 26037 w 1819275"/>
              <a:gd name="connsiteY6" fmla="*/ 1523119 h 1828800"/>
              <a:gd name="connsiteX7" fmla="*/ 24132 w 1819275"/>
              <a:gd name="connsiteY7" fmla="*/ 1435489 h 1828800"/>
              <a:gd name="connsiteX8" fmla="*/ 91759 w 1819275"/>
              <a:gd name="connsiteY8" fmla="*/ 1367862 h 1828800"/>
              <a:gd name="connsiteX9" fmla="*/ 162244 w 1819275"/>
              <a:gd name="connsiteY9" fmla="*/ 1365957 h 1828800"/>
              <a:gd name="connsiteX10" fmla="*/ 224157 w 1819275"/>
              <a:gd name="connsiteY10" fmla="*/ 1434537 h 1828800"/>
              <a:gd name="connsiteX11" fmla="*/ 386082 w 1819275"/>
              <a:gd name="connsiteY11" fmla="*/ 1270707 h 1828800"/>
              <a:gd name="connsiteX12" fmla="*/ 327027 w 1819275"/>
              <a:gd name="connsiteY12" fmla="*/ 1224987 h 1828800"/>
              <a:gd name="connsiteX13" fmla="*/ 327979 w 1819275"/>
              <a:gd name="connsiteY13" fmla="*/ 1130689 h 1828800"/>
              <a:gd name="connsiteX14" fmla="*/ 1042354 w 1819275"/>
              <a:gd name="connsiteY14" fmla="*/ 411552 h 1828800"/>
              <a:gd name="connsiteX15" fmla="*/ 1321437 w 1819275"/>
              <a:gd name="connsiteY15" fmla="*/ 265819 h 1828800"/>
              <a:gd name="connsiteX16" fmla="*/ 1538607 w 1819275"/>
              <a:gd name="connsiteY16" fmla="*/ 213432 h 1828800"/>
              <a:gd name="connsiteX17" fmla="*/ 1581469 w 1819275"/>
              <a:gd name="connsiteY17" fmla="*/ 186762 h 1828800"/>
              <a:gd name="connsiteX18" fmla="*/ 1739585 w 1819275"/>
              <a:gd name="connsiteY18" fmla="*/ 28646 h 1828800"/>
              <a:gd name="connsiteX19" fmla="*/ 1811974 w 1819275"/>
              <a:gd name="connsiteY19" fmla="*/ 13407 h 1828800"/>
              <a:gd name="connsiteX20" fmla="*/ 1797687 w 1819275"/>
              <a:gd name="connsiteY20" fmla="*/ 90559 h 1828800"/>
              <a:gd name="connsiteX21" fmla="*/ 1617665 w 1819275"/>
              <a:gd name="connsiteY21" fmla="*/ 294394 h 1828800"/>
              <a:gd name="connsiteX22" fmla="*/ 1547179 w 1819275"/>
              <a:gd name="connsiteY22" fmla="*/ 559189 h 1828800"/>
              <a:gd name="connsiteX23" fmla="*/ 1416687 w 1819275"/>
              <a:gd name="connsiteY23" fmla="*/ 783027 h 1828800"/>
              <a:gd name="connsiteX24" fmla="*/ 711837 w 1819275"/>
              <a:gd name="connsiteY24" fmla="*/ 1485019 h 1828800"/>
              <a:gd name="connsiteX25" fmla="*/ 586107 w 1819275"/>
              <a:gd name="connsiteY25" fmla="*/ 1485971 h 1828800"/>
              <a:gd name="connsiteX26" fmla="*/ 549912 w 1819275"/>
              <a:gd name="connsiteY26" fmla="*/ 1441204 h 1828800"/>
              <a:gd name="connsiteX27" fmla="*/ 643257 w 1819275"/>
              <a:gd name="connsiteY27" fmla="*/ 1421202 h 1828800"/>
              <a:gd name="connsiteX28" fmla="*/ 1397637 w 1819275"/>
              <a:gd name="connsiteY28" fmla="*/ 667774 h 1828800"/>
              <a:gd name="connsiteX29" fmla="*/ 1156654 w 1819275"/>
              <a:gd name="connsiteY29" fmla="*/ 418219 h 1828800"/>
              <a:gd name="connsiteX30" fmla="*/ 1109982 w 1819275"/>
              <a:gd name="connsiteY30" fmla="*/ 466796 h 1828800"/>
              <a:gd name="connsiteX31" fmla="*/ 1224282 w 1819275"/>
              <a:gd name="connsiteY31" fmla="*/ 576334 h 1828800"/>
              <a:gd name="connsiteX32" fmla="*/ 1236665 w 1819275"/>
              <a:gd name="connsiteY32" fmla="*/ 645866 h 1828800"/>
              <a:gd name="connsiteX33" fmla="*/ 1163322 w 1819275"/>
              <a:gd name="connsiteY33" fmla="*/ 634437 h 1828800"/>
              <a:gd name="connsiteX34" fmla="*/ 1062357 w 1819275"/>
              <a:gd name="connsiteY34" fmla="*/ 523946 h 1828800"/>
              <a:gd name="connsiteX35" fmla="*/ 983299 w 1819275"/>
              <a:gd name="connsiteY35" fmla="*/ 595384 h 1828800"/>
              <a:gd name="connsiteX36" fmla="*/ 1054737 w 1819275"/>
              <a:gd name="connsiteY36" fmla="*/ 662059 h 1828800"/>
              <a:gd name="connsiteX37" fmla="*/ 1061404 w 1819275"/>
              <a:gd name="connsiteY37" fmla="*/ 728734 h 1828800"/>
              <a:gd name="connsiteX38" fmla="*/ 994729 w 1819275"/>
              <a:gd name="connsiteY38" fmla="*/ 722066 h 1828800"/>
              <a:gd name="connsiteX39" fmla="*/ 932817 w 1819275"/>
              <a:gd name="connsiteY39" fmla="*/ 656344 h 1828800"/>
              <a:gd name="connsiteX40" fmla="*/ 861379 w 1819275"/>
              <a:gd name="connsiteY40" fmla="*/ 714446 h 1828800"/>
              <a:gd name="connsiteX41" fmla="*/ 985204 w 1819275"/>
              <a:gd name="connsiteY41" fmla="*/ 832557 h 1828800"/>
              <a:gd name="connsiteX42" fmla="*/ 991872 w 1819275"/>
              <a:gd name="connsiteY42" fmla="*/ 885896 h 1828800"/>
              <a:gd name="connsiteX43" fmla="*/ 943294 w 1819275"/>
              <a:gd name="connsiteY43" fmla="*/ 899232 h 1828800"/>
              <a:gd name="connsiteX44" fmla="*/ 909957 w 1819275"/>
              <a:gd name="connsiteY44" fmla="*/ 873514 h 1828800"/>
              <a:gd name="connsiteX45" fmla="*/ 814707 w 1819275"/>
              <a:gd name="connsiteY45" fmla="*/ 763024 h 1828800"/>
              <a:gd name="connsiteX46" fmla="*/ 803277 w 1819275"/>
              <a:gd name="connsiteY46" fmla="*/ 777312 h 1828800"/>
              <a:gd name="connsiteX47" fmla="*/ 731840 w 1819275"/>
              <a:gd name="connsiteY47" fmla="*/ 843034 h 1828800"/>
              <a:gd name="connsiteX48" fmla="*/ 806135 w 1819275"/>
              <a:gd name="connsiteY48" fmla="*/ 908757 h 1828800"/>
              <a:gd name="connsiteX49" fmla="*/ 813754 w 1819275"/>
              <a:gd name="connsiteY49" fmla="*/ 973527 h 1828800"/>
              <a:gd name="connsiteX50" fmla="*/ 748985 w 1819275"/>
              <a:gd name="connsiteY50" fmla="*/ 966859 h 1828800"/>
              <a:gd name="connsiteX51" fmla="*/ 686119 w 1819275"/>
              <a:gd name="connsiteY51" fmla="*/ 891612 h 1828800"/>
              <a:gd name="connsiteX52" fmla="*/ 673737 w 1819275"/>
              <a:gd name="connsiteY52" fmla="*/ 903041 h 1828800"/>
              <a:gd name="connsiteX53" fmla="*/ 613729 w 1819275"/>
              <a:gd name="connsiteY53" fmla="*/ 956382 h 1828800"/>
              <a:gd name="connsiteX54" fmla="*/ 733744 w 1819275"/>
              <a:gd name="connsiteY54" fmla="*/ 1067824 h 1828800"/>
              <a:gd name="connsiteX55" fmla="*/ 744222 w 1819275"/>
              <a:gd name="connsiteY55" fmla="*/ 1138309 h 1828800"/>
              <a:gd name="connsiteX56" fmla="*/ 674690 w 1819275"/>
              <a:gd name="connsiteY56" fmla="*/ 1126879 h 1828800"/>
              <a:gd name="connsiteX57" fmla="*/ 566104 w 1819275"/>
              <a:gd name="connsiteY57" fmla="*/ 1010674 h 1828800"/>
              <a:gd name="connsiteX58" fmla="*/ 490857 w 1819275"/>
              <a:gd name="connsiteY58" fmla="*/ 1087827 h 1828800"/>
              <a:gd name="connsiteX59" fmla="*/ 565152 w 1819275"/>
              <a:gd name="connsiteY59" fmla="*/ 1155454 h 1828800"/>
              <a:gd name="connsiteX60" fmla="*/ 568010 w 1819275"/>
              <a:gd name="connsiteY60" fmla="*/ 1221177 h 1828800"/>
              <a:gd name="connsiteX61" fmla="*/ 507049 w 1819275"/>
              <a:gd name="connsiteY61" fmla="*/ 1212604 h 1828800"/>
              <a:gd name="connsiteX62" fmla="*/ 436565 w 1819275"/>
              <a:gd name="connsiteY62" fmla="*/ 1137357 h 1828800"/>
              <a:gd name="connsiteX63" fmla="*/ 398465 w 1819275"/>
              <a:gd name="connsiteY63" fmla="*/ 1172599 h 1828800"/>
              <a:gd name="connsiteX64" fmla="*/ 417515 w 1819275"/>
              <a:gd name="connsiteY64" fmla="*/ 1196412 h 1828800"/>
              <a:gd name="connsiteX65" fmla="*/ 643257 w 1819275"/>
              <a:gd name="connsiteY65" fmla="*/ 1421202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19275" h="1828800">
                <a:moveTo>
                  <a:pt x="549912" y="1441204"/>
                </a:moveTo>
                <a:cubicBezTo>
                  <a:pt x="494667" y="1497402"/>
                  <a:pt x="447042" y="1545979"/>
                  <a:pt x="387035" y="1605987"/>
                </a:cubicBezTo>
                <a:cubicBezTo>
                  <a:pt x="409894" y="1624084"/>
                  <a:pt x="435612" y="1642182"/>
                  <a:pt x="459424" y="1663137"/>
                </a:cubicBezTo>
                <a:cubicBezTo>
                  <a:pt x="485142" y="1686949"/>
                  <a:pt x="484190" y="1712666"/>
                  <a:pt x="460377" y="1738384"/>
                </a:cubicBezTo>
                <a:cubicBezTo>
                  <a:pt x="459424" y="1739337"/>
                  <a:pt x="458472" y="1740289"/>
                  <a:pt x="457519" y="1742194"/>
                </a:cubicBezTo>
                <a:cubicBezTo>
                  <a:pt x="341315" y="1857446"/>
                  <a:pt x="361317" y="1858399"/>
                  <a:pt x="251779" y="1747909"/>
                </a:cubicBezTo>
                <a:cubicBezTo>
                  <a:pt x="177484" y="1672662"/>
                  <a:pt x="102237" y="1596462"/>
                  <a:pt x="26037" y="1523119"/>
                </a:cubicBezTo>
                <a:cubicBezTo>
                  <a:pt x="-5396" y="1492639"/>
                  <a:pt x="-11110" y="1466921"/>
                  <a:pt x="24132" y="1435489"/>
                </a:cubicBezTo>
                <a:cubicBezTo>
                  <a:pt x="47944" y="1414534"/>
                  <a:pt x="69852" y="1391674"/>
                  <a:pt x="91759" y="1367862"/>
                </a:cubicBezTo>
                <a:cubicBezTo>
                  <a:pt x="115572" y="1343096"/>
                  <a:pt x="139384" y="1345002"/>
                  <a:pt x="162244" y="1365957"/>
                </a:cubicBezTo>
                <a:cubicBezTo>
                  <a:pt x="185104" y="1387864"/>
                  <a:pt x="205107" y="1412629"/>
                  <a:pt x="224157" y="1434537"/>
                </a:cubicBezTo>
                <a:cubicBezTo>
                  <a:pt x="278449" y="1380244"/>
                  <a:pt x="327027" y="1330714"/>
                  <a:pt x="386082" y="1270707"/>
                </a:cubicBezTo>
                <a:cubicBezTo>
                  <a:pt x="368937" y="1257371"/>
                  <a:pt x="346077" y="1243084"/>
                  <a:pt x="327027" y="1224987"/>
                </a:cubicBezTo>
                <a:cubicBezTo>
                  <a:pt x="287974" y="1186887"/>
                  <a:pt x="288927" y="1169741"/>
                  <a:pt x="327979" y="1130689"/>
                </a:cubicBezTo>
                <a:cubicBezTo>
                  <a:pt x="567057" y="891612"/>
                  <a:pt x="809944" y="656344"/>
                  <a:pt x="1042354" y="411552"/>
                </a:cubicBezTo>
                <a:cubicBezTo>
                  <a:pt x="1122365" y="326779"/>
                  <a:pt x="1215710" y="290584"/>
                  <a:pt x="1321437" y="265819"/>
                </a:cubicBezTo>
                <a:cubicBezTo>
                  <a:pt x="1393827" y="248674"/>
                  <a:pt x="1466217" y="232482"/>
                  <a:pt x="1538607" y="213432"/>
                </a:cubicBezTo>
                <a:cubicBezTo>
                  <a:pt x="1554799" y="209621"/>
                  <a:pt x="1570040" y="198191"/>
                  <a:pt x="1581469" y="186762"/>
                </a:cubicBezTo>
                <a:cubicBezTo>
                  <a:pt x="1634810" y="135327"/>
                  <a:pt x="1687197" y="81987"/>
                  <a:pt x="1739585" y="28646"/>
                </a:cubicBezTo>
                <a:cubicBezTo>
                  <a:pt x="1760540" y="7691"/>
                  <a:pt x="1783399" y="-15168"/>
                  <a:pt x="1811974" y="13407"/>
                </a:cubicBezTo>
                <a:cubicBezTo>
                  <a:pt x="1841502" y="42934"/>
                  <a:pt x="1819594" y="66746"/>
                  <a:pt x="1797687" y="90559"/>
                </a:cubicBezTo>
                <a:cubicBezTo>
                  <a:pt x="1735774" y="157234"/>
                  <a:pt x="1659574" y="216289"/>
                  <a:pt x="1617665" y="294394"/>
                </a:cubicBezTo>
                <a:cubicBezTo>
                  <a:pt x="1575754" y="373452"/>
                  <a:pt x="1564324" y="469654"/>
                  <a:pt x="1547179" y="559189"/>
                </a:cubicBezTo>
                <a:cubicBezTo>
                  <a:pt x="1529082" y="650629"/>
                  <a:pt x="1483362" y="719209"/>
                  <a:pt x="1416687" y="783027"/>
                </a:cubicBezTo>
                <a:cubicBezTo>
                  <a:pt x="1179515" y="1014484"/>
                  <a:pt x="947104" y="1250704"/>
                  <a:pt x="711837" y="1485019"/>
                </a:cubicBezTo>
                <a:cubicBezTo>
                  <a:pt x="652782" y="1544074"/>
                  <a:pt x="645162" y="1545027"/>
                  <a:pt x="586107" y="1485971"/>
                </a:cubicBezTo>
                <a:cubicBezTo>
                  <a:pt x="574677" y="1471684"/>
                  <a:pt x="563247" y="1456444"/>
                  <a:pt x="549912" y="1441204"/>
                </a:cubicBezTo>
                <a:close/>
                <a:moveTo>
                  <a:pt x="643257" y="1421202"/>
                </a:moveTo>
                <a:cubicBezTo>
                  <a:pt x="899479" y="1165932"/>
                  <a:pt x="1151892" y="912566"/>
                  <a:pt x="1397637" y="667774"/>
                </a:cubicBezTo>
                <a:cubicBezTo>
                  <a:pt x="1319532" y="586812"/>
                  <a:pt x="1239522" y="503944"/>
                  <a:pt x="1156654" y="418219"/>
                </a:cubicBezTo>
                <a:cubicBezTo>
                  <a:pt x="1142367" y="433459"/>
                  <a:pt x="1128079" y="448699"/>
                  <a:pt x="1109982" y="466796"/>
                </a:cubicBezTo>
                <a:cubicBezTo>
                  <a:pt x="1150940" y="505849"/>
                  <a:pt x="1187135" y="541091"/>
                  <a:pt x="1224282" y="576334"/>
                </a:cubicBezTo>
                <a:cubicBezTo>
                  <a:pt x="1245237" y="596337"/>
                  <a:pt x="1261429" y="620149"/>
                  <a:pt x="1236665" y="645866"/>
                </a:cubicBezTo>
                <a:cubicBezTo>
                  <a:pt x="1209994" y="673489"/>
                  <a:pt x="1185229" y="657296"/>
                  <a:pt x="1163322" y="634437"/>
                </a:cubicBezTo>
                <a:cubicBezTo>
                  <a:pt x="1128079" y="596337"/>
                  <a:pt x="1092837" y="558237"/>
                  <a:pt x="1062357" y="523946"/>
                </a:cubicBezTo>
                <a:cubicBezTo>
                  <a:pt x="1030924" y="552521"/>
                  <a:pt x="1009017" y="572524"/>
                  <a:pt x="983299" y="595384"/>
                </a:cubicBezTo>
                <a:cubicBezTo>
                  <a:pt x="1008065" y="619196"/>
                  <a:pt x="1031877" y="640152"/>
                  <a:pt x="1054737" y="662059"/>
                </a:cubicBezTo>
                <a:cubicBezTo>
                  <a:pt x="1075692" y="682062"/>
                  <a:pt x="1084265" y="705874"/>
                  <a:pt x="1061404" y="728734"/>
                </a:cubicBezTo>
                <a:cubicBezTo>
                  <a:pt x="1039497" y="750641"/>
                  <a:pt x="1014732" y="743021"/>
                  <a:pt x="994729" y="722066"/>
                </a:cubicBezTo>
                <a:cubicBezTo>
                  <a:pt x="972822" y="698254"/>
                  <a:pt x="949962" y="674441"/>
                  <a:pt x="932817" y="656344"/>
                </a:cubicBezTo>
                <a:cubicBezTo>
                  <a:pt x="907099" y="677299"/>
                  <a:pt x="888049" y="692539"/>
                  <a:pt x="861379" y="714446"/>
                </a:cubicBezTo>
                <a:cubicBezTo>
                  <a:pt x="906147" y="756357"/>
                  <a:pt x="948057" y="792552"/>
                  <a:pt x="985204" y="832557"/>
                </a:cubicBezTo>
                <a:cubicBezTo>
                  <a:pt x="995682" y="843987"/>
                  <a:pt x="998540" y="871609"/>
                  <a:pt x="991872" y="885896"/>
                </a:cubicBezTo>
                <a:cubicBezTo>
                  <a:pt x="987110" y="896374"/>
                  <a:pt x="960440" y="900184"/>
                  <a:pt x="943294" y="899232"/>
                </a:cubicBezTo>
                <a:cubicBezTo>
                  <a:pt x="931865" y="898279"/>
                  <a:pt x="919482" y="883991"/>
                  <a:pt x="909957" y="873514"/>
                </a:cubicBezTo>
                <a:cubicBezTo>
                  <a:pt x="877572" y="837319"/>
                  <a:pt x="846140" y="800171"/>
                  <a:pt x="814707" y="763024"/>
                </a:cubicBezTo>
                <a:cubicBezTo>
                  <a:pt x="810897" y="767787"/>
                  <a:pt x="807087" y="772549"/>
                  <a:pt x="803277" y="777312"/>
                </a:cubicBezTo>
                <a:cubicBezTo>
                  <a:pt x="781369" y="797314"/>
                  <a:pt x="760415" y="817316"/>
                  <a:pt x="731840" y="843034"/>
                </a:cubicBezTo>
                <a:cubicBezTo>
                  <a:pt x="758510" y="866846"/>
                  <a:pt x="782322" y="887802"/>
                  <a:pt x="806135" y="908757"/>
                </a:cubicBezTo>
                <a:cubicBezTo>
                  <a:pt x="828042" y="928759"/>
                  <a:pt x="836615" y="956382"/>
                  <a:pt x="813754" y="973527"/>
                </a:cubicBezTo>
                <a:cubicBezTo>
                  <a:pt x="800419" y="983052"/>
                  <a:pt x="764224" y="978289"/>
                  <a:pt x="748985" y="966859"/>
                </a:cubicBezTo>
                <a:cubicBezTo>
                  <a:pt x="723267" y="947809"/>
                  <a:pt x="707074" y="917329"/>
                  <a:pt x="686119" y="891612"/>
                </a:cubicBezTo>
                <a:cubicBezTo>
                  <a:pt x="682310" y="895421"/>
                  <a:pt x="677547" y="899232"/>
                  <a:pt x="673737" y="903041"/>
                </a:cubicBezTo>
                <a:cubicBezTo>
                  <a:pt x="656592" y="918282"/>
                  <a:pt x="638494" y="934474"/>
                  <a:pt x="613729" y="956382"/>
                </a:cubicBezTo>
                <a:cubicBezTo>
                  <a:pt x="656592" y="996387"/>
                  <a:pt x="695644" y="1031629"/>
                  <a:pt x="733744" y="1067824"/>
                </a:cubicBezTo>
                <a:cubicBezTo>
                  <a:pt x="755652" y="1088779"/>
                  <a:pt x="768035" y="1113544"/>
                  <a:pt x="744222" y="1138309"/>
                </a:cubicBezTo>
                <a:cubicBezTo>
                  <a:pt x="719457" y="1163074"/>
                  <a:pt x="694692" y="1148787"/>
                  <a:pt x="674690" y="1126879"/>
                </a:cubicBezTo>
                <a:cubicBezTo>
                  <a:pt x="639447" y="1088779"/>
                  <a:pt x="603252" y="1050679"/>
                  <a:pt x="566104" y="1010674"/>
                </a:cubicBezTo>
                <a:cubicBezTo>
                  <a:pt x="538482" y="1038296"/>
                  <a:pt x="518479" y="1060204"/>
                  <a:pt x="490857" y="1087827"/>
                </a:cubicBezTo>
                <a:cubicBezTo>
                  <a:pt x="516574" y="1110687"/>
                  <a:pt x="541340" y="1132594"/>
                  <a:pt x="565152" y="1155454"/>
                </a:cubicBezTo>
                <a:cubicBezTo>
                  <a:pt x="586107" y="1175457"/>
                  <a:pt x="592774" y="1204032"/>
                  <a:pt x="568010" y="1221177"/>
                </a:cubicBezTo>
                <a:cubicBezTo>
                  <a:pt x="554674" y="1229749"/>
                  <a:pt x="522290" y="1224034"/>
                  <a:pt x="507049" y="1212604"/>
                </a:cubicBezTo>
                <a:cubicBezTo>
                  <a:pt x="481332" y="1193554"/>
                  <a:pt x="461329" y="1164979"/>
                  <a:pt x="436565" y="1137357"/>
                </a:cubicBezTo>
                <a:cubicBezTo>
                  <a:pt x="419419" y="1153549"/>
                  <a:pt x="409894" y="1162121"/>
                  <a:pt x="398465" y="1172599"/>
                </a:cubicBezTo>
                <a:cubicBezTo>
                  <a:pt x="407990" y="1184029"/>
                  <a:pt x="412752" y="1190696"/>
                  <a:pt x="417515" y="1196412"/>
                </a:cubicBezTo>
                <a:cubicBezTo>
                  <a:pt x="495619" y="1272612"/>
                  <a:pt x="571819" y="1348812"/>
                  <a:pt x="643257" y="1421202"/>
                </a:cubicBezTo>
                <a:close/>
              </a:path>
            </a:pathLst>
          </a:custGeom>
          <a:solidFill>
            <a:sysClr val="window" lastClr="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grpSp>
        <p:nvGrpSpPr>
          <p:cNvPr id="12" name="그룹 8">
            <a:extLst>
              <a:ext uri="{FF2B5EF4-FFF2-40B4-BE49-F238E27FC236}">
                <a16:creationId xmlns:a16="http://schemas.microsoft.com/office/drawing/2014/main" id="{611B456D-B628-462A-BA4A-5442D871D0D7}"/>
              </a:ext>
            </a:extLst>
          </p:cNvPr>
          <p:cNvGrpSpPr/>
          <p:nvPr/>
        </p:nvGrpSpPr>
        <p:grpSpPr>
          <a:xfrm>
            <a:off x="8192838" y="3784662"/>
            <a:ext cx="3190672" cy="716616"/>
            <a:chOff x="7752184" y="4976177"/>
            <a:chExt cx="1877204" cy="716616"/>
          </a:xfrm>
        </p:grpSpPr>
        <p:sp>
          <p:nvSpPr>
            <p:cNvPr id="30" name="TextBox 51">
              <a:extLst>
                <a:ext uri="{FF2B5EF4-FFF2-40B4-BE49-F238E27FC236}">
                  <a16:creationId xmlns:a16="http://schemas.microsoft.com/office/drawing/2014/main" id="{F5B46B63-D3BD-4EB3-9A46-CAD80097A33A}"/>
                </a:ext>
              </a:extLst>
            </p:cNvPr>
            <p:cNvSpPr txBox="1"/>
            <p:nvPr/>
          </p:nvSpPr>
          <p:spPr>
            <a:xfrm>
              <a:off x="7752184" y="4976177"/>
              <a:ext cx="1877204" cy="276999"/>
            </a:xfrm>
            <a:prstGeom prst="rect">
              <a:avLst/>
            </a:prstGeom>
            <a:noFill/>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75000"/>
                      <a:lumOff val="25000"/>
                    </a:sysClr>
                  </a:solidFill>
                  <a:cs typeface="B Nazanin" panose="00000400000000000000" pitchFamily="2" charset="-78"/>
                </a:rPr>
                <a:t>محتوا در اینجا</a:t>
              </a:r>
              <a:endParaRPr kumimoji="0" lang="ko-KR" altLang="en-US" sz="1200" b="1"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31" name="TextBox 52">
              <a:extLst>
                <a:ext uri="{FF2B5EF4-FFF2-40B4-BE49-F238E27FC236}">
                  <a16:creationId xmlns:a16="http://schemas.microsoft.com/office/drawing/2014/main" id="{1A6AF725-85F0-465F-B5A7-F2DA96302F4D}"/>
                </a:ext>
              </a:extLst>
            </p:cNvPr>
            <p:cNvSpPr txBox="1"/>
            <p:nvPr/>
          </p:nvSpPr>
          <p:spPr>
            <a:xfrm>
              <a:off x="7752184" y="5231128"/>
              <a:ext cx="1877204" cy="461665"/>
            </a:xfrm>
            <a:prstGeom prst="rect">
              <a:avLst/>
            </a:prstGeom>
            <a:noFill/>
          </p:spPr>
          <p:txBody>
            <a:bodyPr wrap="square" l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65000"/>
                      <a:lumOff val="35000"/>
                    </a:sysClr>
                  </a:solidFill>
                  <a:cs typeface="B Nazanin" panose="00000400000000000000" pitchFamily="2" charset="-78"/>
                </a:rPr>
                <a:t>ارائه پاورپوینت مدرنی را دریافت کنید که به زیبایی طراحی شده است. امیدوارم و من معتقدم که این الگو وقت شما را خواهد داشت.</a:t>
              </a:r>
              <a:endParaRPr kumimoji="0" lang="ko-KR" altLang="en-US" sz="1200" b="0" i="0" u="none" strike="noStrike" kern="1200" cap="none" spc="0" normalizeH="0" baseline="0" noProof="0" dirty="0">
                <a:ln>
                  <a:noFill/>
                </a:ln>
                <a:solidFill>
                  <a:sysClr val="windowText" lastClr="000000">
                    <a:lumMod val="65000"/>
                    <a:lumOff val="35000"/>
                  </a:sysClr>
                </a:solidFill>
                <a:effectLst/>
                <a:uLnTx/>
                <a:uFillTx/>
                <a:latin typeface="Arial"/>
                <a:cs typeface="B Nazanin" panose="00000400000000000000" pitchFamily="2" charset="-78"/>
              </a:endParaRPr>
            </a:p>
          </p:txBody>
        </p:sp>
      </p:grpSp>
      <p:grpSp>
        <p:nvGrpSpPr>
          <p:cNvPr id="13" name="그룹 18">
            <a:extLst>
              <a:ext uri="{FF2B5EF4-FFF2-40B4-BE49-F238E27FC236}">
                <a16:creationId xmlns:a16="http://schemas.microsoft.com/office/drawing/2014/main" id="{DB266B70-371E-4682-AA11-7F0A59B96C76}"/>
              </a:ext>
            </a:extLst>
          </p:cNvPr>
          <p:cNvGrpSpPr/>
          <p:nvPr/>
        </p:nvGrpSpPr>
        <p:grpSpPr>
          <a:xfrm>
            <a:off x="8192838" y="1645139"/>
            <a:ext cx="3190672" cy="716616"/>
            <a:chOff x="7752184" y="1735816"/>
            <a:chExt cx="1877204" cy="716616"/>
          </a:xfrm>
        </p:grpSpPr>
        <p:sp>
          <p:nvSpPr>
            <p:cNvPr id="28" name="TextBox 54">
              <a:extLst>
                <a:ext uri="{FF2B5EF4-FFF2-40B4-BE49-F238E27FC236}">
                  <a16:creationId xmlns:a16="http://schemas.microsoft.com/office/drawing/2014/main" id="{CD50D2AE-2F44-4BFF-93A6-88EC8CE26853}"/>
                </a:ext>
              </a:extLst>
            </p:cNvPr>
            <p:cNvSpPr txBox="1"/>
            <p:nvPr/>
          </p:nvSpPr>
          <p:spPr>
            <a:xfrm>
              <a:off x="7752184" y="1735816"/>
              <a:ext cx="1877204" cy="276999"/>
            </a:xfrm>
            <a:prstGeom prst="rect">
              <a:avLst/>
            </a:prstGeom>
            <a:noFill/>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75000"/>
                      <a:lumOff val="25000"/>
                    </a:sysClr>
                  </a:solidFill>
                  <a:cs typeface="B Nazanin" panose="00000400000000000000" pitchFamily="2" charset="-78"/>
                </a:rPr>
                <a:t>محتوا در اینجا</a:t>
              </a:r>
              <a:endParaRPr kumimoji="0" lang="ko-KR" altLang="en-US" sz="1200" b="1"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29" name="TextBox 55">
              <a:extLst>
                <a:ext uri="{FF2B5EF4-FFF2-40B4-BE49-F238E27FC236}">
                  <a16:creationId xmlns:a16="http://schemas.microsoft.com/office/drawing/2014/main" id="{049F7AD9-3DBD-4FA7-AC79-F40B2691DCA6}"/>
                </a:ext>
              </a:extLst>
            </p:cNvPr>
            <p:cNvSpPr txBox="1"/>
            <p:nvPr/>
          </p:nvSpPr>
          <p:spPr>
            <a:xfrm>
              <a:off x="7752184" y="1990767"/>
              <a:ext cx="1877204" cy="461665"/>
            </a:xfrm>
            <a:prstGeom prst="rect">
              <a:avLst/>
            </a:prstGeom>
            <a:noFill/>
          </p:spPr>
          <p:txBody>
            <a:bodyPr wrap="square" l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65000"/>
                      <a:lumOff val="35000"/>
                    </a:sysClr>
                  </a:solidFill>
                  <a:cs typeface="B Nazanin" panose="00000400000000000000" pitchFamily="2" charset="-78"/>
                </a:rPr>
                <a:t>ارائه پاورپوینت مدرنی را دریافت کنید که به زیبایی طراحی شده است. امیدوارم و من معتقدم که این الگو وقت شما را خواهد داشت.</a:t>
              </a:r>
              <a:endParaRPr kumimoji="0" lang="ko-KR" altLang="en-US" sz="1200" b="0" i="0" u="none" strike="noStrike" kern="1200" cap="none" spc="0" normalizeH="0" baseline="0" noProof="0" dirty="0">
                <a:ln>
                  <a:noFill/>
                </a:ln>
                <a:solidFill>
                  <a:sysClr val="windowText" lastClr="000000">
                    <a:lumMod val="65000"/>
                    <a:lumOff val="35000"/>
                  </a:sysClr>
                </a:solidFill>
                <a:effectLst/>
                <a:uLnTx/>
                <a:uFillTx/>
                <a:latin typeface="Arial"/>
                <a:cs typeface="B Nazanin" panose="00000400000000000000" pitchFamily="2" charset="-78"/>
              </a:endParaRPr>
            </a:p>
          </p:txBody>
        </p:sp>
      </p:grpSp>
      <p:grpSp>
        <p:nvGrpSpPr>
          <p:cNvPr id="14" name="그룹 21">
            <a:extLst>
              <a:ext uri="{FF2B5EF4-FFF2-40B4-BE49-F238E27FC236}">
                <a16:creationId xmlns:a16="http://schemas.microsoft.com/office/drawing/2014/main" id="{6CDFEC4A-D8A8-42B8-AD9C-2AF3A9E19CFD}"/>
              </a:ext>
            </a:extLst>
          </p:cNvPr>
          <p:cNvGrpSpPr/>
          <p:nvPr/>
        </p:nvGrpSpPr>
        <p:grpSpPr>
          <a:xfrm>
            <a:off x="808490" y="3784664"/>
            <a:ext cx="3190672" cy="716616"/>
            <a:chOff x="2634620" y="4976178"/>
            <a:chExt cx="1877204" cy="716616"/>
          </a:xfrm>
        </p:grpSpPr>
        <p:sp>
          <p:nvSpPr>
            <p:cNvPr id="26" name="TextBox 57">
              <a:extLst>
                <a:ext uri="{FF2B5EF4-FFF2-40B4-BE49-F238E27FC236}">
                  <a16:creationId xmlns:a16="http://schemas.microsoft.com/office/drawing/2014/main" id="{23D23A25-E1CF-4CED-A293-D0E139981143}"/>
                </a:ext>
              </a:extLst>
            </p:cNvPr>
            <p:cNvSpPr txBox="1"/>
            <p:nvPr/>
          </p:nvSpPr>
          <p:spPr>
            <a:xfrm>
              <a:off x="2634620" y="4976178"/>
              <a:ext cx="1877204" cy="276999"/>
            </a:xfrm>
            <a:prstGeom prst="rect">
              <a:avLst/>
            </a:prstGeom>
            <a:noFill/>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75000"/>
                      <a:lumOff val="25000"/>
                    </a:sysClr>
                  </a:solidFill>
                  <a:cs typeface="B Nazanin" panose="00000400000000000000" pitchFamily="2" charset="-78"/>
                </a:rPr>
                <a:t>محتوا در اینجا</a:t>
              </a:r>
              <a:endParaRPr kumimoji="0" lang="ko-KR" altLang="en-US" sz="1200" b="1"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27" name="TextBox 58">
              <a:extLst>
                <a:ext uri="{FF2B5EF4-FFF2-40B4-BE49-F238E27FC236}">
                  <a16:creationId xmlns:a16="http://schemas.microsoft.com/office/drawing/2014/main" id="{CFEA9466-F6FE-4BA9-8F63-CB1706C9C6E6}"/>
                </a:ext>
              </a:extLst>
            </p:cNvPr>
            <p:cNvSpPr txBox="1"/>
            <p:nvPr/>
          </p:nvSpPr>
          <p:spPr>
            <a:xfrm>
              <a:off x="2634620" y="5231129"/>
              <a:ext cx="1877204" cy="461665"/>
            </a:xfrm>
            <a:prstGeom prst="rect">
              <a:avLst/>
            </a:prstGeom>
            <a:noFill/>
          </p:spPr>
          <p:txBody>
            <a:bodyPr wrap="square" l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65000"/>
                      <a:lumOff val="35000"/>
                    </a:sysClr>
                  </a:solidFill>
                  <a:cs typeface="B Nazanin" panose="00000400000000000000" pitchFamily="2" charset="-78"/>
                </a:rPr>
                <a:t>ارائه پاورپوینت مدرنی را دریافت کنید که به زیبایی طراحی شده است. امیدوارم و من معتقدم که این الگو وقت شما را خواهد داشت.</a:t>
              </a:r>
              <a:endParaRPr kumimoji="0" lang="ko-KR" altLang="en-US" sz="1200" b="0" i="0" u="none" strike="noStrike" kern="1200" cap="none" spc="0" normalizeH="0" baseline="0" noProof="0" dirty="0">
                <a:ln>
                  <a:noFill/>
                </a:ln>
                <a:solidFill>
                  <a:sysClr val="windowText" lastClr="000000">
                    <a:lumMod val="65000"/>
                    <a:lumOff val="35000"/>
                  </a:sysClr>
                </a:solidFill>
                <a:effectLst/>
                <a:uLnTx/>
                <a:uFillTx/>
                <a:latin typeface="Arial"/>
                <a:cs typeface="B Nazanin" panose="00000400000000000000" pitchFamily="2" charset="-78"/>
              </a:endParaRPr>
            </a:p>
          </p:txBody>
        </p:sp>
      </p:grpSp>
      <p:grpSp>
        <p:nvGrpSpPr>
          <p:cNvPr id="15" name="그룹 20">
            <a:extLst>
              <a:ext uri="{FF2B5EF4-FFF2-40B4-BE49-F238E27FC236}">
                <a16:creationId xmlns:a16="http://schemas.microsoft.com/office/drawing/2014/main" id="{7A559439-64BF-47FC-A5B1-3A99C2D3AFA3}"/>
              </a:ext>
            </a:extLst>
          </p:cNvPr>
          <p:cNvGrpSpPr/>
          <p:nvPr/>
        </p:nvGrpSpPr>
        <p:grpSpPr>
          <a:xfrm>
            <a:off x="808490" y="1645140"/>
            <a:ext cx="3190672" cy="716616"/>
            <a:chOff x="2634620" y="1735817"/>
            <a:chExt cx="1877204" cy="716616"/>
          </a:xfrm>
        </p:grpSpPr>
        <p:sp>
          <p:nvSpPr>
            <p:cNvPr id="24" name="TextBox 60">
              <a:extLst>
                <a:ext uri="{FF2B5EF4-FFF2-40B4-BE49-F238E27FC236}">
                  <a16:creationId xmlns:a16="http://schemas.microsoft.com/office/drawing/2014/main" id="{C4EA8149-A137-4813-9069-D8C0685481EE}"/>
                </a:ext>
              </a:extLst>
            </p:cNvPr>
            <p:cNvSpPr txBox="1"/>
            <p:nvPr/>
          </p:nvSpPr>
          <p:spPr>
            <a:xfrm>
              <a:off x="2634620" y="1735817"/>
              <a:ext cx="1877204" cy="276999"/>
            </a:xfrm>
            <a:prstGeom prst="rect">
              <a:avLst/>
            </a:prstGeom>
            <a:noFill/>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75000"/>
                      <a:lumOff val="25000"/>
                    </a:sysClr>
                  </a:solidFill>
                  <a:cs typeface="B Nazanin" panose="00000400000000000000" pitchFamily="2" charset="-78"/>
                </a:rPr>
                <a:t>محتوا در اینجا</a:t>
              </a:r>
              <a:endParaRPr kumimoji="0" lang="ko-KR" altLang="en-US" sz="1200" b="1" i="0" u="none" strike="noStrike" kern="1200" cap="none" spc="0" normalizeH="0" baseline="0" noProof="0" dirty="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25" name="TextBox 61">
              <a:extLst>
                <a:ext uri="{FF2B5EF4-FFF2-40B4-BE49-F238E27FC236}">
                  <a16:creationId xmlns:a16="http://schemas.microsoft.com/office/drawing/2014/main" id="{371026A3-E187-43D8-A37A-D45D40472CB0}"/>
                </a:ext>
              </a:extLst>
            </p:cNvPr>
            <p:cNvSpPr txBox="1"/>
            <p:nvPr/>
          </p:nvSpPr>
          <p:spPr>
            <a:xfrm>
              <a:off x="2634620" y="1990768"/>
              <a:ext cx="1877204" cy="461665"/>
            </a:xfrm>
            <a:prstGeom prst="rect">
              <a:avLst/>
            </a:prstGeom>
            <a:noFill/>
          </p:spPr>
          <p:txBody>
            <a:bodyPr wrap="square" l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65000"/>
                      <a:lumOff val="35000"/>
                    </a:sysClr>
                  </a:solidFill>
                  <a:cs typeface="B Nazanin" panose="00000400000000000000" pitchFamily="2" charset="-78"/>
                </a:rPr>
                <a:t>ارائه پاورپوینت مدرنی را دریافت کنید که به زیبایی طراحی شده است. امیدوارم و من معتقدم که این الگو وقت شما را خواهد داشت.</a:t>
              </a:r>
              <a:endParaRPr kumimoji="0" lang="ko-KR" altLang="en-US" sz="1200" b="0" i="0" u="none" strike="noStrike" kern="1200" cap="none" spc="0" normalizeH="0" baseline="0" noProof="0" dirty="0">
                <a:ln>
                  <a:noFill/>
                </a:ln>
                <a:solidFill>
                  <a:sysClr val="windowText" lastClr="000000">
                    <a:lumMod val="65000"/>
                    <a:lumOff val="35000"/>
                  </a:sysClr>
                </a:solidFill>
                <a:effectLst/>
                <a:uLnTx/>
                <a:uFillTx/>
                <a:latin typeface="Arial"/>
                <a:cs typeface="B Nazanin" panose="00000400000000000000" pitchFamily="2" charset="-78"/>
              </a:endParaRPr>
            </a:p>
          </p:txBody>
        </p:sp>
      </p:grpSp>
      <p:cxnSp>
        <p:nvCxnSpPr>
          <p:cNvPr id="16" name="Elbow Connector 19">
            <a:extLst>
              <a:ext uri="{FF2B5EF4-FFF2-40B4-BE49-F238E27FC236}">
                <a16:creationId xmlns:a16="http://schemas.microsoft.com/office/drawing/2014/main" id="{2B04C4EA-A35E-466E-BB9F-82203063AA94}"/>
              </a:ext>
            </a:extLst>
          </p:cNvPr>
          <p:cNvCxnSpPr/>
          <p:nvPr/>
        </p:nvCxnSpPr>
        <p:spPr>
          <a:xfrm flipV="1">
            <a:off x="4111251" y="3606816"/>
            <a:ext cx="1567085" cy="310533"/>
          </a:xfrm>
          <a:prstGeom prst="bentConnector3">
            <a:avLst>
              <a:gd name="adj1" fmla="val 21433"/>
            </a:avLst>
          </a:prstGeom>
          <a:noFill/>
          <a:ln w="6350" cap="flat" cmpd="sng" algn="ctr">
            <a:solidFill>
              <a:sysClr val="windowText" lastClr="000000">
                <a:lumMod val="50000"/>
                <a:lumOff val="50000"/>
              </a:sysClr>
            </a:solidFill>
            <a:prstDash val="solid"/>
            <a:miter lim="800000"/>
            <a:headEnd type="oval"/>
            <a:tailEnd type="oval"/>
          </a:ln>
          <a:effectLst/>
        </p:spPr>
      </p:cxnSp>
      <p:cxnSp>
        <p:nvCxnSpPr>
          <p:cNvPr id="17" name="Elbow Connector 22">
            <a:extLst>
              <a:ext uri="{FF2B5EF4-FFF2-40B4-BE49-F238E27FC236}">
                <a16:creationId xmlns:a16="http://schemas.microsoft.com/office/drawing/2014/main" id="{E4474EF3-E923-4A25-90CF-F9F7C772021F}"/>
              </a:ext>
            </a:extLst>
          </p:cNvPr>
          <p:cNvCxnSpPr/>
          <p:nvPr/>
        </p:nvCxnSpPr>
        <p:spPr>
          <a:xfrm rot="10800000" flipV="1">
            <a:off x="6314718" y="3904882"/>
            <a:ext cx="1677503" cy="363422"/>
          </a:xfrm>
          <a:prstGeom prst="bentConnector3">
            <a:avLst>
              <a:gd name="adj1" fmla="val 11957"/>
            </a:avLst>
          </a:prstGeom>
          <a:noFill/>
          <a:ln w="6350" cap="flat" cmpd="sng" algn="ctr">
            <a:solidFill>
              <a:sysClr val="windowText" lastClr="000000">
                <a:lumMod val="50000"/>
                <a:lumOff val="50000"/>
              </a:sysClr>
            </a:solidFill>
            <a:prstDash val="solid"/>
            <a:miter lim="800000"/>
            <a:headEnd type="oval"/>
            <a:tailEnd type="oval"/>
          </a:ln>
          <a:effectLst/>
        </p:spPr>
      </p:cxnSp>
      <p:cxnSp>
        <p:nvCxnSpPr>
          <p:cNvPr id="18" name="Elbow Connector 31">
            <a:extLst>
              <a:ext uri="{FF2B5EF4-FFF2-40B4-BE49-F238E27FC236}">
                <a16:creationId xmlns:a16="http://schemas.microsoft.com/office/drawing/2014/main" id="{10E333F7-DBDF-49BC-BC09-2BE3B82D504C}"/>
              </a:ext>
            </a:extLst>
          </p:cNvPr>
          <p:cNvCxnSpPr/>
          <p:nvPr/>
        </p:nvCxnSpPr>
        <p:spPr>
          <a:xfrm>
            <a:off x="4262158" y="1803091"/>
            <a:ext cx="1281003" cy="743330"/>
          </a:xfrm>
          <a:prstGeom prst="bentConnector3">
            <a:avLst>
              <a:gd name="adj1" fmla="val 100562"/>
            </a:avLst>
          </a:prstGeom>
          <a:noFill/>
          <a:ln w="6350" cap="flat" cmpd="sng" algn="ctr">
            <a:solidFill>
              <a:sysClr val="windowText" lastClr="000000">
                <a:lumMod val="50000"/>
                <a:lumOff val="50000"/>
              </a:sysClr>
            </a:solidFill>
            <a:prstDash val="solid"/>
            <a:miter lim="800000"/>
            <a:headEnd type="oval"/>
            <a:tailEnd type="oval"/>
          </a:ln>
          <a:effectLst/>
        </p:spPr>
      </p:cxnSp>
      <p:cxnSp>
        <p:nvCxnSpPr>
          <p:cNvPr id="19" name="Elbow Connector 34">
            <a:extLst>
              <a:ext uri="{FF2B5EF4-FFF2-40B4-BE49-F238E27FC236}">
                <a16:creationId xmlns:a16="http://schemas.microsoft.com/office/drawing/2014/main" id="{24388FE4-B9DC-40E2-8D33-9CD0DC980598}"/>
              </a:ext>
            </a:extLst>
          </p:cNvPr>
          <p:cNvCxnSpPr/>
          <p:nvPr/>
        </p:nvCxnSpPr>
        <p:spPr>
          <a:xfrm rot="5400000">
            <a:off x="6453350" y="1947092"/>
            <a:ext cx="1548000" cy="1260000"/>
          </a:xfrm>
          <a:prstGeom prst="bentConnector3">
            <a:avLst>
              <a:gd name="adj1" fmla="val -253"/>
            </a:avLst>
          </a:prstGeom>
          <a:noFill/>
          <a:ln w="6350" cap="flat" cmpd="sng" algn="ctr">
            <a:solidFill>
              <a:sysClr val="windowText" lastClr="000000">
                <a:lumMod val="50000"/>
                <a:lumOff val="50000"/>
              </a:sysClr>
            </a:solidFill>
            <a:prstDash val="solid"/>
            <a:miter lim="800000"/>
            <a:headEnd type="oval"/>
            <a:tailEnd type="oval"/>
          </a:ln>
          <a:effectLst/>
        </p:spPr>
      </p:cxnSp>
      <p:sp>
        <p:nvSpPr>
          <p:cNvPr id="20" name="TextBox 75">
            <a:extLst>
              <a:ext uri="{FF2B5EF4-FFF2-40B4-BE49-F238E27FC236}">
                <a16:creationId xmlns:a16="http://schemas.microsoft.com/office/drawing/2014/main" id="{89C48F12-5F1D-44AC-99B0-FABC75DC8279}"/>
              </a:ext>
            </a:extLst>
          </p:cNvPr>
          <p:cNvSpPr txBox="1"/>
          <p:nvPr/>
        </p:nvSpPr>
        <p:spPr>
          <a:xfrm>
            <a:off x="3919307" y="5374168"/>
            <a:ext cx="2808068" cy="1015663"/>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2000" dirty="0">
                <a:solidFill>
                  <a:schemeClr val="tx1">
                    <a:lumMod val="85000"/>
                    <a:lumOff val="15000"/>
                  </a:schemeClr>
                </a:solidFill>
                <a:cs typeface="B Nazanin" panose="00000400000000000000" pitchFamily="2" charset="-78"/>
              </a:rPr>
              <a:t>طرح بندی سبک</a:t>
            </a:r>
          </a:p>
          <a:p>
            <a:pPr lvl="0" algn="r" rtl="1">
              <a:spcBef>
                <a:spcPct val="0"/>
              </a:spcBef>
              <a:spcAft>
                <a:spcPct val="0"/>
              </a:spcAft>
              <a:defRPr/>
            </a:pPr>
            <a:r>
              <a:rPr lang="fa-IR" altLang="ko-KR" sz="2000" dirty="0">
                <a:solidFill>
                  <a:schemeClr val="tx1">
                    <a:lumMod val="85000"/>
                    <a:lumOff val="15000"/>
                  </a:schemeClr>
                </a:solidFill>
                <a:cs typeface="B Nazanin" panose="00000400000000000000" pitchFamily="2" charset="-78"/>
              </a:rPr>
              <a:t>اسلاید متنی را برای ارائه خود تمیز کنید</a:t>
            </a:r>
            <a:endParaRPr kumimoji="0" lang="ko-KR" altLang="en-US" sz="2000" b="0" i="0" u="none" strike="noStrike" kern="1200" cap="none" spc="0" normalizeH="0" baseline="0" noProof="0" dirty="0">
              <a:ln>
                <a:noFill/>
              </a:ln>
              <a:solidFill>
                <a:schemeClr val="tx1">
                  <a:lumMod val="85000"/>
                  <a:lumOff val="15000"/>
                </a:schemeClr>
              </a:solidFill>
              <a:effectLst/>
              <a:uLnTx/>
              <a:uFillTx/>
              <a:latin typeface="Arial"/>
              <a:cs typeface="B Nazanin" panose="00000400000000000000" pitchFamily="2" charset="-78"/>
            </a:endParaRPr>
          </a:p>
        </p:txBody>
      </p:sp>
      <p:sp>
        <p:nvSpPr>
          <p:cNvPr id="21" name="Rectangle 76">
            <a:extLst>
              <a:ext uri="{FF2B5EF4-FFF2-40B4-BE49-F238E27FC236}">
                <a16:creationId xmlns:a16="http://schemas.microsoft.com/office/drawing/2014/main" id="{F5E12DAB-80AA-4FA2-9E22-DA8BB11BEE6B}"/>
              </a:ext>
            </a:extLst>
          </p:cNvPr>
          <p:cNvSpPr/>
          <p:nvPr/>
        </p:nvSpPr>
        <p:spPr>
          <a:xfrm>
            <a:off x="7104235" y="5391709"/>
            <a:ext cx="60465" cy="980582"/>
          </a:xfrm>
          <a:prstGeom prst="rect">
            <a:avLst/>
          </a:prstGeom>
          <a:solidFill>
            <a:srgbClr val="00748A"/>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lumMod val="85000"/>
                  <a:lumOff val="15000"/>
                </a:schemeClr>
              </a:solidFill>
              <a:effectLst/>
              <a:uLnTx/>
              <a:uFillTx/>
              <a:latin typeface="Arial"/>
              <a:cs typeface="B Nazanin" panose="00000400000000000000" pitchFamily="2" charset="-78"/>
            </a:endParaRPr>
          </a:p>
        </p:txBody>
      </p:sp>
      <p:sp>
        <p:nvSpPr>
          <p:cNvPr id="22" name="TextBox 77">
            <a:extLst>
              <a:ext uri="{FF2B5EF4-FFF2-40B4-BE49-F238E27FC236}">
                <a16:creationId xmlns:a16="http://schemas.microsoft.com/office/drawing/2014/main" id="{A70252EE-F813-43CD-AD2D-D36EFBF9C786}"/>
              </a:ext>
            </a:extLst>
          </p:cNvPr>
          <p:cNvSpPr txBox="1"/>
          <p:nvPr/>
        </p:nvSpPr>
        <p:spPr>
          <a:xfrm>
            <a:off x="7446017" y="5467893"/>
            <a:ext cx="334148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85000"/>
                    <a:lumOff val="15000"/>
                  </a:schemeClr>
                </a:solidFill>
                <a:cs typeface="B Nazanin" panose="00000400000000000000" pitchFamily="2" charset="-78"/>
              </a:rPr>
              <a:t>zing </a:t>
            </a:r>
            <a:r>
              <a:rPr lang="fa-IR" altLang="ko-KR" sz="1200" dirty="0">
                <a:solidFill>
                  <a:schemeClr val="tx1">
                    <a:lumMod val="85000"/>
                    <a:lumOff val="15000"/>
                  </a:schemeClr>
                </a:solidFill>
                <a:cs typeface="B Nazanin" panose="00000400000000000000" pitchFamily="2" charset="-78"/>
              </a:rPr>
              <a:t>منحصر به فرد اضافه کنید. ارائه پاورپوینت مدرنی را دریافت کنید که به زیبایی طراحی شده است.</a:t>
            </a:r>
            <a:endParaRPr kumimoji="0" lang="en-US" altLang="ko-KR" sz="1200" b="0" i="0" u="none" strike="noStrike" kern="1200" cap="none" spc="0" normalizeH="0" baseline="0" noProof="0" dirty="0">
              <a:ln>
                <a:noFill/>
              </a:ln>
              <a:solidFill>
                <a:schemeClr val="tx1">
                  <a:lumMod val="85000"/>
                  <a:lumOff val="15000"/>
                </a:schemeClr>
              </a:solidFill>
              <a:effectLst/>
              <a:uLnTx/>
              <a:uFillTx/>
              <a:latin typeface="Arial"/>
              <a:cs typeface="B Nazanin" panose="00000400000000000000" pitchFamily="2" charset="-78"/>
            </a:endParaRPr>
          </a:p>
        </p:txBody>
      </p:sp>
      <p:sp>
        <p:nvSpPr>
          <p:cNvPr id="43" name="TextBox 13">
            <a:extLst>
              <a:ext uri="{FF2B5EF4-FFF2-40B4-BE49-F238E27FC236}">
                <a16:creationId xmlns:a16="http://schemas.microsoft.com/office/drawing/2014/main" id="{40832910-04CF-FD34-8E73-927DB363CE54}"/>
              </a:ext>
            </a:extLst>
          </p:cNvPr>
          <p:cNvSpPr txBox="1"/>
          <p:nvPr/>
        </p:nvSpPr>
        <p:spPr>
          <a:xfrm>
            <a:off x="778371" y="314087"/>
            <a:ext cx="6946894" cy="6278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4000" b="1" kern="0" dirty="0">
                <a:gradFill>
                  <a:gsLst>
                    <a:gs pos="0">
                      <a:srgbClr val="00BAFC"/>
                    </a:gs>
                    <a:gs pos="100000">
                      <a:srgbClr val="0070C0"/>
                    </a:gs>
                  </a:gsLst>
                  <a:lin ang="5400000" scaled="0"/>
                </a:gradFill>
                <a:ea typeface="微软雅黑" panose="020B0503020204020204" pitchFamily="34" charset="-122"/>
                <a:cs typeface="B Nazanin" panose="00000400000000000000" pitchFamily="2" charset="-78"/>
                <a:sym typeface="Helvetica Light"/>
              </a:rPr>
              <a:t>ا</a:t>
            </a:r>
            <a:r>
              <a:rPr lang="fa-IR" altLang="zh-CN" sz="4000" b="1" kern="0" dirty="0">
                <a:ea typeface="微软雅黑" panose="020B0503020204020204" pitchFamily="34" charset="-122"/>
                <a:cs typeface="B Nazanin" panose="00000400000000000000" pitchFamily="2" charset="-78"/>
                <a:sym typeface="Helvetica Light"/>
              </a:rPr>
              <a:t>ندو</a:t>
            </a:r>
            <a:r>
              <a:rPr lang="fa-IR" altLang="zh-CN" sz="4000" b="1" kern="0" dirty="0">
                <a:gradFill>
                  <a:gsLst>
                    <a:gs pos="0">
                      <a:srgbClr val="00BAFC"/>
                    </a:gs>
                    <a:gs pos="100000">
                      <a:srgbClr val="0070C0"/>
                    </a:gs>
                  </a:gsLst>
                  <a:lin ang="5400000" scaled="0"/>
                </a:gradFill>
                <a:ea typeface="微软雅黑" panose="020B0503020204020204" pitchFamily="34" charset="-122"/>
                <a:cs typeface="B Nazanin" panose="00000400000000000000" pitchFamily="2" charset="-78"/>
                <a:sym typeface="Helvetica Light"/>
              </a:rPr>
              <a:t>دنتولوژی</a:t>
            </a:r>
            <a:endParaRPr lang="en-US" sz="2800" b="1" kern="0" dirty="0">
              <a:solidFill>
                <a:schemeClr val="tx1">
                  <a:lumMod val="85000"/>
                  <a:lumOff val="15000"/>
                </a:schemeClr>
              </a:solidFill>
              <a:ea typeface="微软雅黑" panose="020B0503020204020204" pitchFamily="34" charset="-122"/>
              <a:cs typeface="B Nazanin" panose="00000400000000000000" pitchFamily="2" charset="-78"/>
              <a:sym typeface="Helvetica Light"/>
            </a:endParaRPr>
          </a:p>
        </p:txBody>
      </p:sp>
      <p:sp>
        <p:nvSpPr>
          <p:cNvPr id="44" name="Rectangle 2">
            <a:extLst>
              <a:ext uri="{FF2B5EF4-FFF2-40B4-BE49-F238E27FC236}">
                <a16:creationId xmlns:a16="http://schemas.microsoft.com/office/drawing/2014/main" id="{82097B12-6EA4-9115-816A-A8177DAFEF50}"/>
              </a:ext>
            </a:extLst>
          </p:cNvPr>
          <p:cNvSpPr/>
          <p:nvPr/>
        </p:nvSpPr>
        <p:spPr>
          <a:xfrm>
            <a:off x="918549" y="935777"/>
            <a:ext cx="1361270"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1600" dirty="0">
                <a:solidFill>
                  <a:schemeClr val="tx1">
                    <a:lumMod val="95000"/>
                    <a:lumOff val="5000"/>
                  </a:schemeClr>
                </a:solidFill>
                <a:latin typeface="Raleway" panose="020B0003030101060003" pitchFamily="34" charset="0"/>
                <a:cs typeface="B Nazanin" panose="00000400000000000000" pitchFamily="2" charset="-78"/>
              </a:rPr>
              <a:t>اینفوگرافیک و متن</a:t>
            </a:r>
            <a:endParaRPr lang="id-ID" sz="1600" dirty="0">
              <a:solidFill>
                <a:schemeClr val="tx1">
                  <a:lumMod val="95000"/>
                  <a:lumOff val="5000"/>
                </a:schemeClr>
              </a:solidFill>
              <a:latin typeface="Raleway" panose="020B0003030101060003" pitchFamily="34" charset="0"/>
              <a:cs typeface="B Nazanin" panose="00000400000000000000" pitchFamily="2" charset="-78"/>
            </a:endParaRPr>
          </a:p>
        </p:txBody>
      </p:sp>
      <p:grpSp>
        <p:nvGrpSpPr>
          <p:cNvPr id="45" name="组合 35">
            <a:extLst>
              <a:ext uri="{FF2B5EF4-FFF2-40B4-BE49-F238E27FC236}">
                <a16:creationId xmlns:a16="http://schemas.microsoft.com/office/drawing/2014/main" id="{F6A7204D-1B78-04AC-F4AA-CABD7C68C124}"/>
              </a:ext>
            </a:extLst>
          </p:cNvPr>
          <p:cNvGrpSpPr/>
          <p:nvPr/>
        </p:nvGrpSpPr>
        <p:grpSpPr>
          <a:xfrm>
            <a:off x="0" y="6229352"/>
            <a:ext cx="12192000" cy="628648"/>
            <a:chOff x="0" y="6230544"/>
            <a:chExt cx="12192000" cy="628648"/>
          </a:xfrm>
        </p:grpSpPr>
        <p:sp>
          <p:nvSpPr>
            <p:cNvPr id="46" name="直角三角形 33">
              <a:extLst>
                <a:ext uri="{FF2B5EF4-FFF2-40B4-BE49-F238E27FC236}">
                  <a16:creationId xmlns:a16="http://schemas.microsoft.com/office/drawing/2014/main" id="{4D75AB12-F1FB-7525-A51A-BD04B52FEBEA}"/>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zh-CN" altLang="en-US">
                <a:cs typeface="B Nazanin" panose="00000400000000000000" pitchFamily="2" charset="-78"/>
              </a:endParaRPr>
            </a:p>
          </p:txBody>
        </p:sp>
        <p:sp>
          <p:nvSpPr>
            <p:cNvPr id="47" name="直角三角形 32">
              <a:extLst>
                <a:ext uri="{FF2B5EF4-FFF2-40B4-BE49-F238E27FC236}">
                  <a16:creationId xmlns:a16="http://schemas.microsoft.com/office/drawing/2014/main" id="{CDD654B9-2F66-E463-78CD-4C3EB8E878DB}"/>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zh-CN" altLang="en-US">
                <a:cs typeface="B Nazanin" panose="00000400000000000000" pitchFamily="2" charset="-78"/>
              </a:endParaRPr>
            </a:p>
          </p:txBody>
        </p:sp>
      </p:grpSp>
      <p:sp>
        <p:nvSpPr>
          <p:cNvPr id="48" name="Graphic 56">
            <a:extLst>
              <a:ext uri="{FF2B5EF4-FFF2-40B4-BE49-F238E27FC236}">
                <a16:creationId xmlns:a16="http://schemas.microsoft.com/office/drawing/2014/main" id="{FA42455F-EF4D-D2DA-BC83-4B8BFB5C3777}"/>
              </a:ext>
            </a:extLst>
          </p:cNvPr>
          <p:cNvSpPr/>
          <p:nvPr/>
        </p:nvSpPr>
        <p:spPr>
          <a:xfrm>
            <a:off x="11140068" y="5697482"/>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Tree>
    <p:extLst>
      <p:ext uri="{BB962C8B-B14F-4D97-AF65-F5344CB8AC3E}">
        <p14:creationId xmlns:p14="http://schemas.microsoft.com/office/powerpoint/2010/main" val="155254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31">
            <a:extLst>
              <a:ext uri="{FF2B5EF4-FFF2-40B4-BE49-F238E27FC236}">
                <a16:creationId xmlns:a16="http://schemas.microsoft.com/office/drawing/2014/main" id="{974576A1-E37E-4B5A-8AA0-2AF390992469}"/>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B Nazanin" panose="00000400000000000000" pitchFamily="2" charset="-78"/>
            </a:endParaRPr>
          </a:p>
        </p:txBody>
      </p:sp>
      <p:sp>
        <p:nvSpPr>
          <p:cNvPr id="2" name="Rectangle 2">
            <a:extLst>
              <a:ext uri="{FF2B5EF4-FFF2-40B4-BE49-F238E27FC236}">
                <a16:creationId xmlns:a16="http://schemas.microsoft.com/office/drawing/2014/main" id="{435129F0-2322-4B0E-A645-1BABE79E4BC2}"/>
              </a:ext>
            </a:extLst>
          </p:cNvPr>
          <p:cNvSpPr/>
          <p:nvPr/>
        </p:nvSpPr>
        <p:spPr>
          <a:xfrm>
            <a:off x="0" y="4041776"/>
            <a:ext cx="12192000" cy="2816224"/>
          </a:xfrm>
          <a:prstGeom prst="rect">
            <a:avLst/>
          </a:prstGeom>
          <a:gradFill>
            <a:gsLst>
              <a:gs pos="0">
                <a:srgbClr val="00BAFC"/>
              </a:gs>
              <a:gs pos="100000">
                <a:srgbClr val="0070C0"/>
              </a:gs>
            </a:gsLst>
            <a:lin ang="5400000" scaled="0"/>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grpSp>
        <p:nvGrpSpPr>
          <p:cNvPr id="3" name="Group 8">
            <a:extLst>
              <a:ext uri="{FF2B5EF4-FFF2-40B4-BE49-F238E27FC236}">
                <a16:creationId xmlns:a16="http://schemas.microsoft.com/office/drawing/2014/main" id="{A6DE8EEA-11A9-413D-B893-C7EA61B79C83}"/>
              </a:ext>
            </a:extLst>
          </p:cNvPr>
          <p:cNvGrpSpPr/>
          <p:nvPr/>
        </p:nvGrpSpPr>
        <p:grpSpPr>
          <a:xfrm>
            <a:off x="3135171" y="4566270"/>
            <a:ext cx="1617740" cy="1466974"/>
            <a:chOff x="-475010" y="1114177"/>
            <a:chExt cx="3859356" cy="1466974"/>
          </a:xfrm>
        </p:grpSpPr>
        <p:sp>
          <p:nvSpPr>
            <p:cNvPr id="24" name="TextBox 4">
              <a:extLst>
                <a:ext uri="{FF2B5EF4-FFF2-40B4-BE49-F238E27FC236}">
                  <a16:creationId xmlns:a16="http://schemas.microsoft.com/office/drawing/2014/main" id="{D52F91BB-ED0F-471F-8288-1E552F1174E0}"/>
                </a:ext>
              </a:extLst>
            </p:cNvPr>
            <p:cNvSpPr txBox="1"/>
            <p:nvPr/>
          </p:nvSpPr>
          <p:spPr>
            <a:xfrm>
              <a:off x="-475010" y="1114177"/>
              <a:ext cx="3859356"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spcAft>
                  <a:spcPct val="0"/>
                </a:spcAft>
                <a:defRPr/>
              </a:pPr>
              <a:r>
                <a:rPr lang="fa-IR" altLang="ko-KR" sz="1400" b="1" dirty="0">
                  <a:solidFill>
                    <a:sysClr val="window" lastClr="FFFFFF"/>
                  </a:solidFill>
                  <a:cs typeface="B Nazanin" panose="00000400000000000000" pitchFamily="2" charset="-78"/>
                </a:rPr>
                <a:t>متن را اینجا بنویسید</a:t>
              </a:r>
              <a:endParaRPr kumimoji="0" lang="ko-KR" altLang="en-US" sz="1400" b="1" i="0" u="none" strike="noStrike" kern="1200" cap="none" spc="0" normalizeH="0" baseline="0" noProof="0" dirty="0">
                <a:ln>
                  <a:noFill/>
                </a:ln>
                <a:solidFill>
                  <a:sysClr val="window" lastClr="FFFFFF"/>
                </a:solidFill>
                <a:effectLst/>
                <a:uLnTx/>
                <a:uFillTx/>
                <a:latin typeface="Arial"/>
                <a:cs typeface="B Nazanin" panose="00000400000000000000" pitchFamily="2" charset="-78"/>
              </a:endParaRPr>
            </a:p>
          </p:txBody>
        </p:sp>
        <p:sp>
          <p:nvSpPr>
            <p:cNvPr id="25" name="TextBox 5">
              <a:extLst>
                <a:ext uri="{FF2B5EF4-FFF2-40B4-BE49-F238E27FC236}">
                  <a16:creationId xmlns:a16="http://schemas.microsoft.com/office/drawing/2014/main" id="{846D5CF9-EAA6-4349-A4D6-62BEEE9BC196}"/>
                </a:ext>
              </a:extLst>
            </p:cNvPr>
            <p:cNvSpPr txBox="1"/>
            <p:nvPr/>
          </p:nvSpPr>
          <p:spPr>
            <a:xfrm>
              <a:off x="-460975" y="1380822"/>
              <a:ext cx="3845321"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spcAft>
                  <a:spcPct val="0"/>
                </a:spcAft>
                <a:defRPr/>
              </a:pPr>
              <a:r>
                <a:rPr lang="fa-IR" altLang="ko-KR" sz="1200" dirty="0">
                  <a:solidFill>
                    <a:sysClr val="window" lastClr="FFFFFF"/>
                  </a:solidFill>
                  <a:cs typeface="B Nazanin" panose="00000400000000000000" pitchFamily="2" charset="-78"/>
                </a:rPr>
                <a:t>قالب رایگان پاورپوینت دندانپزشکی ما با تمرکز بر درمان ریشه و درمان ریشه یک منبع ارزشمند برای متخصصان دندانپزشکی، دانشجویان و مربیان است. </a:t>
              </a:r>
              <a:endParaRPr kumimoji="0" lang="ko-KR" altLang="en-US" sz="1200" b="0" i="0" u="none" strike="noStrike" kern="1200" cap="none" spc="0" normalizeH="0" baseline="0" noProof="0" dirty="0">
                <a:ln>
                  <a:noFill/>
                </a:ln>
                <a:solidFill>
                  <a:sysClr val="window" lastClr="FFFFFF"/>
                </a:solidFill>
                <a:effectLst/>
                <a:uLnTx/>
                <a:uFillTx/>
                <a:latin typeface="Arial"/>
                <a:cs typeface="B Nazanin" panose="00000400000000000000" pitchFamily="2" charset="-78"/>
              </a:endParaRPr>
            </a:p>
          </p:txBody>
        </p:sp>
      </p:grpSp>
      <p:grpSp>
        <p:nvGrpSpPr>
          <p:cNvPr id="4" name="Group 21">
            <a:extLst>
              <a:ext uri="{FF2B5EF4-FFF2-40B4-BE49-F238E27FC236}">
                <a16:creationId xmlns:a16="http://schemas.microsoft.com/office/drawing/2014/main" id="{1159EE51-43B7-458C-BCF1-0E24FD07391B}"/>
              </a:ext>
            </a:extLst>
          </p:cNvPr>
          <p:cNvGrpSpPr/>
          <p:nvPr/>
        </p:nvGrpSpPr>
        <p:grpSpPr>
          <a:xfrm>
            <a:off x="1003259" y="4566270"/>
            <a:ext cx="1617740" cy="1466974"/>
            <a:chOff x="-475010" y="1114177"/>
            <a:chExt cx="3859356" cy="1466974"/>
          </a:xfrm>
        </p:grpSpPr>
        <p:sp>
          <p:nvSpPr>
            <p:cNvPr id="22" name="TextBox 7">
              <a:extLst>
                <a:ext uri="{FF2B5EF4-FFF2-40B4-BE49-F238E27FC236}">
                  <a16:creationId xmlns:a16="http://schemas.microsoft.com/office/drawing/2014/main" id="{330EE546-31C7-4F33-A190-75C2B24A8B54}"/>
                </a:ext>
              </a:extLst>
            </p:cNvPr>
            <p:cNvSpPr txBox="1"/>
            <p:nvPr/>
          </p:nvSpPr>
          <p:spPr>
            <a:xfrm>
              <a:off x="-475010" y="1114177"/>
              <a:ext cx="3859356"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spcAft>
                  <a:spcPct val="0"/>
                </a:spcAft>
                <a:defRPr/>
              </a:pPr>
              <a:r>
                <a:rPr lang="fa-IR" altLang="ko-KR" sz="1400" b="1" dirty="0">
                  <a:solidFill>
                    <a:sysClr val="window" lastClr="FFFFFF"/>
                  </a:solidFill>
                  <a:cs typeface="B Nazanin" panose="00000400000000000000" pitchFamily="2" charset="-78"/>
                </a:rPr>
                <a:t>متن را اینجا بنویسید</a:t>
              </a:r>
              <a:endParaRPr kumimoji="0" lang="ko-KR" altLang="en-US" sz="1400" b="1" i="0" u="none" strike="noStrike" kern="1200" cap="none" spc="0" normalizeH="0" baseline="0" noProof="0" dirty="0">
                <a:ln>
                  <a:noFill/>
                </a:ln>
                <a:solidFill>
                  <a:sysClr val="window" lastClr="FFFFFF"/>
                </a:solidFill>
                <a:effectLst/>
                <a:uLnTx/>
                <a:uFillTx/>
                <a:latin typeface="Arial"/>
                <a:cs typeface="B Nazanin" panose="00000400000000000000" pitchFamily="2" charset="-78"/>
              </a:endParaRPr>
            </a:p>
          </p:txBody>
        </p:sp>
        <p:sp>
          <p:nvSpPr>
            <p:cNvPr id="23" name="TextBox 8">
              <a:extLst>
                <a:ext uri="{FF2B5EF4-FFF2-40B4-BE49-F238E27FC236}">
                  <a16:creationId xmlns:a16="http://schemas.microsoft.com/office/drawing/2014/main" id="{AC41DB68-F500-4293-8A78-F841E3246492}"/>
                </a:ext>
              </a:extLst>
            </p:cNvPr>
            <p:cNvSpPr txBox="1"/>
            <p:nvPr/>
          </p:nvSpPr>
          <p:spPr>
            <a:xfrm>
              <a:off x="-460975" y="1380822"/>
              <a:ext cx="3845321"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spcAft>
                  <a:spcPct val="0"/>
                </a:spcAft>
                <a:defRPr/>
              </a:pPr>
              <a:r>
                <a:rPr lang="fa-IR" altLang="ko-KR" sz="1200" dirty="0">
                  <a:solidFill>
                    <a:sysClr val="window" lastClr="FFFFFF"/>
                  </a:solidFill>
                  <a:cs typeface="B Nazanin" panose="00000400000000000000" pitchFamily="2" charset="-78"/>
                </a:rPr>
                <a:t>قالب رایگان پاورپوینت دندانپزشکی ما با تمرکز بر درمان ریشه و درمان ریشه یک منبع ارزشمند برای متخصصان دندانپزشکی، دانشجویان و مربیان است. </a:t>
              </a:r>
              <a:endParaRPr kumimoji="0" lang="ko-KR" altLang="en-US" sz="1200" b="0" i="0" u="none" strike="noStrike" kern="1200" cap="none" spc="0" normalizeH="0" baseline="0" noProof="0" dirty="0">
                <a:ln>
                  <a:noFill/>
                </a:ln>
                <a:solidFill>
                  <a:sysClr val="window" lastClr="FFFFFF"/>
                </a:solidFill>
                <a:effectLst/>
                <a:uLnTx/>
                <a:uFillTx/>
                <a:latin typeface="Arial"/>
                <a:cs typeface="B Nazanin" panose="00000400000000000000" pitchFamily="2" charset="-78"/>
              </a:endParaRPr>
            </a:p>
          </p:txBody>
        </p:sp>
      </p:grpSp>
      <p:grpSp>
        <p:nvGrpSpPr>
          <p:cNvPr id="5" name="Group 27">
            <a:extLst>
              <a:ext uri="{FF2B5EF4-FFF2-40B4-BE49-F238E27FC236}">
                <a16:creationId xmlns:a16="http://schemas.microsoft.com/office/drawing/2014/main" id="{CA3CFC4D-2CD8-440C-A375-55693B263389}"/>
              </a:ext>
            </a:extLst>
          </p:cNvPr>
          <p:cNvGrpSpPr/>
          <p:nvPr/>
        </p:nvGrpSpPr>
        <p:grpSpPr>
          <a:xfrm>
            <a:off x="7398994" y="4554719"/>
            <a:ext cx="1617740" cy="1466974"/>
            <a:chOff x="-475010" y="1114177"/>
            <a:chExt cx="3859356" cy="1466974"/>
          </a:xfrm>
        </p:grpSpPr>
        <p:sp>
          <p:nvSpPr>
            <p:cNvPr id="20" name="TextBox 10">
              <a:extLst>
                <a:ext uri="{FF2B5EF4-FFF2-40B4-BE49-F238E27FC236}">
                  <a16:creationId xmlns:a16="http://schemas.microsoft.com/office/drawing/2014/main" id="{56D0451A-2A21-4047-82C9-E2908D96EB95}"/>
                </a:ext>
              </a:extLst>
            </p:cNvPr>
            <p:cNvSpPr txBox="1"/>
            <p:nvPr/>
          </p:nvSpPr>
          <p:spPr>
            <a:xfrm>
              <a:off x="-475010" y="1114177"/>
              <a:ext cx="3859356"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spcAft>
                  <a:spcPct val="0"/>
                </a:spcAft>
                <a:defRPr/>
              </a:pPr>
              <a:r>
                <a:rPr lang="fa-IR" altLang="ko-KR" sz="1400" b="1" dirty="0">
                  <a:solidFill>
                    <a:sysClr val="window" lastClr="FFFFFF"/>
                  </a:solidFill>
                  <a:cs typeface="B Nazanin" panose="00000400000000000000" pitchFamily="2" charset="-78"/>
                </a:rPr>
                <a:t>متن را اینجا بنویسید</a:t>
              </a:r>
              <a:endParaRPr kumimoji="0" lang="ko-KR" altLang="en-US" sz="1400" b="1" i="0" u="none" strike="noStrike" kern="1200" cap="none" spc="0" normalizeH="0" baseline="0" noProof="0" dirty="0">
                <a:ln>
                  <a:noFill/>
                </a:ln>
                <a:solidFill>
                  <a:sysClr val="window" lastClr="FFFFFF"/>
                </a:solidFill>
                <a:effectLst/>
                <a:uLnTx/>
                <a:uFillTx/>
                <a:latin typeface="Arial"/>
                <a:cs typeface="B Nazanin" panose="00000400000000000000" pitchFamily="2" charset="-78"/>
              </a:endParaRPr>
            </a:p>
          </p:txBody>
        </p:sp>
        <p:sp>
          <p:nvSpPr>
            <p:cNvPr id="21" name="TextBox 11">
              <a:extLst>
                <a:ext uri="{FF2B5EF4-FFF2-40B4-BE49-F238E27FC236}">
                  <a16:creationId xmlns:a16="http://schemas.microsoft.com/office/drawing/2014/main" id="{77347759-BAEF-4838-ACBB-FC42616D0B44}"/>
                </a:ext>
              </a:extLst>
            </p:cNvPr>
            <p:cNvSpPr txBox="1"/>
            <p:nvPr/>
          </p:nvSpPr>
          <p:spPr>
            <a:xfrm>
              <a:off x="-460975" y="1380822"/>
              <a:ext cx="3845321"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spcAft>
                  <a:spcPct val="0"/>
                </a:spcAft>
                <a:defRPr/>
              </a:pPr>
              <a:r>
                <a:rPr lang="fa-IR" altLang="ko-KR" sz="1200" dirty="0">
                  <a:solidFill>
                    <a:sysClr val="window" lastClr="FFFFFF"/>
                  </a:solidFill>
                  <a:cs typeface="B Nazanin" panose="00000400000000000000" pitchFamily="2" charset="-78"/>
                </a:rPr>
                <a:t>قالب رایگان پاورپوینت دندانپزشکی ما با تمرکز بر درمان ریشه و درمان ریشه یک منبع ارزشمند برای متخصصان دندانپزشکی، دانشجویان و مربیان است. </a:t>
              </a:r>
              <a:endParaRPr kumimoji="0" lang="ko-KR" altLang="en-US" sz="1200" b="0" i="0" u="none" strike="noStrike" kern="1200" cap="none" spc="0" normalizeH="0" baseline="0" noProof="0" dirty="0">
                <a:ln>
                  <a:noFill/>
                </a:ln>
                <a:solidFill>
                  <a:sysClr val="window" lastClr="FFFFFF"/>
                </a:solidFill>
                <a:effectLst/>
                <a:uLnTx/>
                <a:uFillTx/>
                <a:latin typeface="Arial"/>
                <a:cs typeface="B Nazanin" panose="00000400000000000000" pitchFamily="2" charset="-78"/>
              </a:endParaRPr>
            </a:p>
          </p:txBody>
        </p:sp>
      </p:grpSp>
      <p:grpSp>
        <p:nvGrpSpPr>
          <p:cNvPr id="6" name="Group 30">
            <a:extLst>
              <a:ext uri="{FF2B5EF4-FFF2-40B4-BE49-F238E27FC236}">
                <a16:creationId xmlns:a16="http://schemas.microsoft.com/office/drawing/2014/main" id="{1833A18C-F467-4E3E-9612-BD8627EB0F48}"/>
              </a:ext>
            </a:extLst>
          </p:cNvPr>
          <p:cNvGrpSpPr/>
          <p:nvPr/>
        </p:nvGrpSpPr>
        <p:grpSpPr>
          <a:xfrm>
            <a:off x="9530905" y="4566270"/>
            <a:ext cx="1617740" cy="1466974"/>
            <a:chOff x="-475010" y="1114177"/>
            <a:chExt cx="3859356" cy="1466974"/>
          </a:xfrm>
        </p:grpSpPr>
        <p:sp>
          <p:nvSpPr>
            <p:cNvPr id="18" name="TextBox 13">
              <a:extLst>
                <a:ext uri="{FF2B5EF4-FFF2-40B4-BE49-F238E27FC236}">
                  <a16:creationId xmlns:a16="http://schemas.microsoft.com/office/drawing/2014/main" id="{087147C2-1974-4052-9B25-FF4E8D0C0522}"/>
                </a:ext>
              </a:extLst>
            </p:cNvPr>
            <p:cNvSpPr txBox="1"/>
            <p:nvPr/>
          </p:nvSpPr>
          <p:spPr>
            <a:xfrm>
              <a:off x="-475010" y="1114177"/>
              <a:ext cx="3859356"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spcAft>
                  <a:spcPct val="0"/>
                </a:spcAft>
                <a:defRPr/>
              </a:pPr>
              <a:r>
                <a:rPr lang="fa-IR" altLang="ko-KR" sz="1400" b="1" dirty="0">
                  <a:solidFill>
                    <a:sysClr val="window" lastClr="FFFFFF"/>
                  </a:solidFill>
                  <a:cs typeface="B Nazanin" panose="00000400000000000000" pitchFamily="2" charset="-78"/>
                </a:rPr>
                <a:t>متن را اینجا بنویسید</a:t>
              </a:r>
              <a:endParaRPr kumimoji="0" lang="ko-KR" altLang="en-US" sz="1400" b="1" i="0" u="none" strike="noStrike" kern="1200" cap="none" spc="0" normalizeH="0" baseline="0" noProof="0" dirty="0">
                <a:ln>
                  <a:noFill/>
                </a:ln>
                <a:solidFill>
                  <a:sysClr val="window" lastClr="FFFFFF"/>
                </a:solidFill>
                <a:effectLst/>
                <a:uLnTx/>
                <a:uFillTx/>
                <a:latin typeface="Arial"/>
                <a:cs typeface="B Nazanin" panose="00000400000000000000" pitchFamily="2" charset="-78"/>
              </a:endParaRPr>
            </a:p>
          </p:txBody>
        </p:sp>
        <p:sp>
          <p:nvSpPr>
            <p:cNvPr id="19" name="TextBox 14">
              <a:extLst>
                <a:ext uri="{FF2B5EF4-FFF2-40B4-BE49-F238E27FC236}">
                  <a16:creationId xmlns:a16="http://schemas.microsoft.com/office/drawing/2014/main" id="{31B602A2-879E-469C-B26E-4A85A9578279}"/>
                </a:ext>
              </a:extLst>
            </p:cNvPr>
            <p:cNvSpPr txBox="1"/>
            <p:nvPr/>
          </p:nvSpPr>
          <p:spPr>
            <a:xfrm>
              <a:off x="-460975" y="1380822"/>
              <a:ext cx="3845321"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spcAft>
                  <a:spcPct val="0"/>
                </a:spcAft>
                <a:defRPr/>
              </a:pPr>
              <a:r>
                <a:rPr lang="fa-IR" altLang="ko-KR" sz="1200" dirty="0">
                  <a:solidFill>
                    <a:sysClr val="window" lastClr="FFFFFF"/>
                  </a:solidFill>
                  <a:cs typeface="B Nazanin" panose="00000400000000000000" pitchFamily="2" charset="-78"/>
                </a:rPr>
                <a:t>قالب رایگان پاورپوینت دندانپزشکی ما با تمرکز بر درمان ریشه و درمان ریشه یک منبع ارزشمند برای متخصصان دندانپزشکی، دانشجویان و مربیان است. </a:t>
              </a:r>
              <a:endParaRPr kumimoji="0" lang="ko-KR" altLang="en-US" sz="1200" b="0" i="0" u="none" strike="noStrike" kern="1200" cap="none" spc="0" normalizeH="0" baseline="0" noProof="0" dirty="0">
                <a:ln>
                  <a:noFill/>
                </a:ln>
                <a:solidFill>
                  <a:sysClr val="window" lastClr="FFFFFF"/>
                </a:solidFill>
                <a:effectLst/>
                <a:uLnTx/>
                <a:uFillTx/>
                <a:latin typeface="Arial"/>
                <a:cs typeface="B Nazanin" panose="00000400000000000000" pitchFamily="2" charset="-78"/>
              </a:endParaRPr>
            </a:p>
          </p:txBody>
        </p:sp>
      </p:grpSp>
      <p:grpSp>
        <p:nvGrpSpPr>
          <p:cNvPr id="7" name="그룹 8">
            <a:extLst>
              <a:ext uri="{FF2B5EF4-FFF2-40B4-BE49-F238E27FC236}">
                <a16:creationId xmlns:a16="http://schemas.microsoft.com/office/drawing/2014/main" id="{C4DC3815-A30E-44F4-A80D-922AA86A138A}"/>
              </a:ext>
            </a:extLst>
          </p:cNvPr>
          <p:cNvGrpSpPr/>
          <p:nvPr/>
        </p:nvGrpSpPr>
        <p:grpSpPr>
          <a:xfrm>
            <a:off x="3572193" y="3510252"/>
            <a:ext cx="5120640" cy="2396709"/>
            <a:chOff x="0" y="2573079"/>
            <a:chExt cx="12192000" cy="4284921"/>
          </a:xfrm>
        </p:grpSpPr>
        <p:sp>
          <p:nvSpPr>
            <p:cNvPr id="16" name="Isosceles Triangle 4">
              <a:extLst>
                <a:ext uri="{FF2B5EF4-FFF2-40B4-BE49-F238E27FC236}">
                  <a16:creationId xmlns:a16="http://schemas.microsoft.com/office/drawing/2014/main" id="{CD3EC718-EAF7-4C92-9314-774E062156C2}"/>
                </a:ext>
              </a:extLst>
            </p:cNvPr>
            <p:cNvSpPr/>
            <p:nvPr/>
          </p:nvSpPr>
          <p:spPr>
            <a:xfrm flipV="1">
              <a:off x="0" y="2573079"/>
              <a:ext cx="12192000" cy="4284921"/>
            </a:xfrm>
            <a:prstGeom prst="triangle">
              <a:avLst/>
            </a:prstGeom>
            <a:solidFill>
              <a:schemeClr val="bg1">
                <a:lumMod val="85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sp>
          <p:nvSpPr>
            <p:cNvPr id="17" name="Isosceles Triangle 5">
              <a:extLst>
                <a:ext uri="{FF2B5EF4-FFF2-40B4-BE49-F238E27FC236}">
                  <a16:creationId xmlns:a16="http://schemas.microsoft.com/office/drawing/2014/main" id="{69688C91-9206-4785-906B-35A8CF871ADC}"/>
                </a:ext>
              </a:extLst>
            </p:cNvPr>
            <p:cNvSpPr/>
            <p:nvPr/>
          </p:nvSpPr>
          <p:spPr>
            <a:xfrm flipV="1">
              <a:off x="4683860" y="5646945"/>
              <a:ext cx="2824281" cy="992605"/>
            </a:xfrm>
            <a:prstGeom prst="triangle">
              <a:avLst/>
            </a:prstGeom>
            <a:solidFill>
              <a:sysClr val="window" lastClr="FFFFFF">
                <a:alpha val="34000"/>
              </a:sys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B Nazanin" panose="00000400000000000000" pitchFamily="2" charset="-78"/>
              </a:endParaRPr>
            </a:p>
          </p:txBody>
        </p:sp>
      </p:grpSp>
      <p:sp>
        <p:nvSpPr>
          <p:cNvPr id="8" name="TextBox 18">
            <a:extLst>
              <a:ext uri="{FF2B5EF4-FFF2-40B4-BE49-F238E27FC236}">
                <a16:creationId xmlns:a16="http://schemas.microsoft.com/office/drawing/2014/main" id="{33849C8D-CE62-42A8-B876-443E4BC5E64B}"/>
              </a:ext>
            </a:extLst>
          </p:cNvPr>
          <p:cNvSpPr txBox="1"/>
          <p:nvPr/>
        </p:nvSpPr>
        <p:spPr>
          <a:xfrm>
            <a:off x="622541" y="1815136"/>
            <a:ext cx="2459439" cy="6463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3600" b="1" dirty="0">
                <a:solidFill>
                  <a:srgbClr val="00748A"/>
                </a:solidFill>
                <a:cs typeface="B Nazanin" panose="00000400000000000000" pitchFamily="2" charset="-78"/>
              </a:rPr>
              <a:t>محتوا در اینجا</a:t>
            </a:r>
            <a:endParaRPr kumimoji="0" lang="ko-KR" altLang="en-US" sz="3600" b="1" i="0" u="none" strike="noStrike" kern="1200" cap="none" spc="0" normalizeH="0" baseline="0" noProof="0" dirty="0">
              <a:ln>
                <a:noFill/>
              </a:ln>
              <a:solidFill>
                <a:srgbClr val="00748A"/>
              </a:solidFill>
              <a:effectLst/>
              <a:uLnTx/>
              <a:uFillTx/>
              <a:latin typeface="Arial"/>
              <a:cs typeface="B Nazanin" panose="00000400000000000000" pitchFamily="2" charset="-78"/>
            </a:endParaRPr>
          </a:p>
        </p:txBody>
      </p:sp>
      <p:sp>
        <p:nvSpPr>
          <p:cNvPr id="9" name="TextBox 19">
            <a:extLst>
              <a:ext uri="{FF2B5EF4-FFF2-40B4-BE49-F238E27FC236}">
                <a16:creationId xmlns:a16="http://schemas.microsoft.com/office/drawing/2014/main" id="{5752B152-9D8A-4FDD-992B-656C1811C3AB}"/>
              </a:ext>
            </a:extLst>
          </p:cNvPr>
          <p:cNvSpPr txBox="1"/>
          <p:nvPr/>
        </p:nvSpPr>
        <p:spPr>
          <a:xfrm>
            <a:off x="619566" y="2809532"/>
            <a:ext cx="245943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75000"/>
                    <a:lumOff val="25000"/>
                  </a:sysClr>
                </a:solidFill>
                <a:cs typeface="B Nazanin" panose="00000400000000000000" pitchFamily="2" charset="-78"/>
              </a:rPr>
              <a:t>قالب رایگان پاورپوینت دندانپزشکی ما با تمرکز بر درمان ریشه و درمان ریشه یک منبع ارزشمند برای متخصصان دندانپزشکی، دانشجویان و مربیان است. </a:t>
            </a:r>
          </a:p>
        </p:txBody>
      </p:sp>
      <p:sp>
        <p:nvSpPr>
          <p:cNvPr id="10" name="TextBox 20">
            <a:extLst>
              <a:ext uri="{FF2B5EF4-FFF2-40B4-BE49-F238E27FC236}">
                <a16:creationId xmlns:a16="http://schemas.microsoft.com/office/drawing/2014/main" id="{1CC26E48-CF25-42A0-BF4A-369CABC14FFA}"/>
              </a:ext>
            </a:extLst>
          </p:cNvPr>
          <p:cNvSpPr txBox="1"/>
          <p:nvPr/>
        </p:nvSpPr>
        <p:spPr>
          <a:xfrm>
            <a:off x="9154629" y="1813274"/>
            <a:ext cx="2459439" cy="6463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spcBef>
                <a:spcPct val="0"/>
              </a:spcBef>
              <a:spcAft>
                <a:spcPct val="0"/>
              </a:spcAft>
              <a:defRPr/>
            </a:pPr>
            <a:r>
              <a:rPr lang="fa-IR" altLang="ko-KR" sz="3600" b="1" dirty="0">
                <a:solidFill>
                  <a:srgbClr val="00BAFC"/>
                </a:solidFill>
                <a:cs typeface="B Nazanin" panose="00000400000000000000" pitchFamily="2" charset="-78"/>
              </a:rPr>
              <a:t>محتوا در اینجا</a:t>
            </a:r>
            <a:endParaRPr kumimoji="0" lang="ko-KR" altLang="en-US" sz="3600" b="1" i="0" u="none" strike="noStrike" kern="1200" cap="none" spc="0" normalizeH="0" baseline="0" noProof="0" dirty="0">
              <a:ln>
                <a:noFill/>
              </a:ln>
              <a:solidFill>
                <a:srgbClr val="00BAFC"/>
              </a:solidFill>
              <a:effectLst/>
              <a:uLnTx/>
              <a:uFillTx/>
              <a:latin typeface="Arial"/>
              <a:cs typeface="B Nazanin" panose="00000400000000000000" pitchFamily="2" charset="-78"/>
            </a:endParaRPr>
          </a:p>
        </p:txBody>
      </p:sp>
      <p:sp>
        <p:nvSpPr>
          <p:cNvPr id="11" name="TextBox 21">
            <a:extLst>
              <a:ext uri="{FF2B5EF4-FFF2-40B4-BE49-F238E27FC236}">
                <a16:creationId xmlns:a16="http://schemas.microsoft.com/office/drawing/2014/main" id="{C7A27FCA-E180-467A-85E3-3B69B6E3B293}"/>
              </a:ext>
            </a:extLst>
          </p:cNvPr>
          <p:cNvSpPr txBox="1"/>
          <p:nvPr/>
        </p:nvSpPr>
        <p:spPr>
          <a:xfrm>
            <a:off x="9151654" y="2807670"/>
            <a:ext cx="245943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spcBef>
                <a:spcPct val="0"/>
              </a:spcBef>
              <a:spcAft>
                <a:spcPct val="0"/>
              </a:spcAft>
              <a:defRPr/>
            </a:pPr>
            <a:r>
              <a:rPr lang="fa-IR" altLang="ko-KR" sz="1200" dirty="0">
                <a:solidFill>
                  <a:sysClr val="windowText" lastClr="000000">
                    <a:lumMod val="75000"/>
                    <a:lumOff val="25000"/>
                  </a:sysClr>
                </a:solidFill>
                <a:cs typeface="B Nazanin" panose="00000400000000000000" pitchFamily="2" charset="-78"/>
              </a:rPr>
              <a:t>قالب رایگان پاورپوینت دندانپزشکی ما با تمرکز بر درمان ریشه و درمان ریشه یک منبع ارزشمند برای متخصصان دندانپزشکی، دانشجویان و مربیان است. </a:t>
            </a:r>
          </a:p>
        </p:txBody>
      </p:sp>
      <p:sp>
        <p:nvSpPr>
          <p:cNvPr id="12" name="TextBox 22">
            <a:extLst>
              <a:ext uri="{FF2B5EF4-FFF2-40B4-BE49-F238E27FC236}">
                <a16:creationId xmlns:a16="http://schemas.microsoft.com/office/drawing/2014/main" id="{DF52C55E-85C8-4409-8F43-012A9D9215DC}"/>
              </a:ext>
            </a:extLst>
          </p:cNvPr>
          <p:cNvSpPr txBox="1"/>
          <p:nvPr/>
        </p:nvSpPr>
        <p:spPr>
          <a:xfrm>
            <a:off x="5067756" y="4289271"/>
            <a:ext cx="2056488" cy="52322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spcAft>
                <a:spcPct val="0"/>
              </a:spcAft>
              <a:defRPr/>
            </a:pPr>
            <a:r>
              <a:rPr lang="fa-IR" altLang="ko-KR" sz="2800" b="1" dirty="0">
                <a:solidFill>
                  <a:sysClr val="window" lastClr="FFFFFF"/>
                </a:solidFill>
                <a:cs typeface="B Nazanin" panose="00000400000000000000" pitchFamily="2" charset="-78"/>
              </a:rPr>
              <a:t>محتوا</a:t>
            </a:r>
            <a:endParaRPr kumimoji="0" lang="ko-KR" altLang="en-US" sz="2800" b="1" i="0" u="none" strike="noStrike" kern="1200" cap="none" spc="0" normalizeH="0" baseline="0" noProof="0" dirty="0">
              <a:ln>
                <a:noFill/>
              </a:ln>
              <a:solidFill>
                <a:sysClr val="window" lastClr="FFFFFF"/>
              </a:solidFill>
              <a:effectLst/>
              <a:uLnTx/>
              <a:uFillTx/>
              <a:latin typeface="Arial"/>
              <a:cs typeface="B Nazanin" panose="00000400000000000000" pitchFamily="2" charset="-78"/>
            </a:endParaRPr>
          </a:p>
        </p:txBody>
      </p:sp>
      <p:sp>
        <p:nvSpPr>
          <p:cNvPr id="13" name="Freeform: Shape 45">
            <a:extLst>
              <a:ext uri="{FF2B5EF4-FFF2-40B4-BE49-F238E27FC236}">
                <a16:creationId xmlns:a16="http://schemas.microsoft.com/office/drawing/2014/main" id="{9DDFBE28-DB5D-4BC2-807F-D34A6949EF09}"/>
              </a:ext>
            </a:extLst>
          </p:cNvPr>
          <p:cNvSpPr/>
          <p:nvPr/>
        </p:nvSpPr>
        <p:spPr>
          <a:xfrm>
            <a:off x="4705764" y="1722850"/>
            <a:ext cx="190128" cy="2516035"/>
          </a:xfrm>
          <a:custGeom>
            <a:avLst/>
            <a:gdLst>
              <a:gd name="connsiteX0" fmla="*/ 140383 w 142762"/>
              <a:gd name="connsiteY0" fmla="*/ 476827 h 1889222"/>
              <a:gd name="connsiteX1" fmla="*/ 132293 w 142762"/>
              <a:gd name="connsiteY1" fmla="*/ 466119 h 1889222"/>
              <a:gd name="connsiteX2" fmla="*/ 118493 w 142762"/>
              <a:gd name="connsiteY2" fmla="*/ 457554 h 1889222"/>
              <a:gd name="connsiteX3" fmla="*/ 118493 w 142762"/>
              <a:gd name="connsiteY3" fmla="*/ 409728 h 1889222"/>
              <a:gd name="connsiteX4" fmla="*/ 113972 w 142762"/>
              <a:gd name="connsiteY4" fmla="*/ 398545 h 1889222"/>
              <a:gd name="connsiteX5" fmla="*/ 104217 w 142762"/>
              <a:gd name="connsiteY5" fmla="*/ 389028 h 1889222"/>
              <a:gd name="connsiteX6" fmla="*/ 88275 w 142762"/>
              <a:gd name="connsiteY6" fmla="*/ 382603 h 1889222"/>
              <a:gd name="connsiteX7" fmla="*/ 88275 w 142762"/>
              <a:gd name="connsiteY7" fmla="*/ 376179 h 1889222"/>
              <a:gd name="connsiteX8" fmla="*/ 86133 w 142762"/>
              <a:gd name="connsiteY8" fmla="*/ 376179 h 1889222"/>
              <a:gd name="connsiteX9" fmla="*/ 86133 w 142762"/>
              <a:gd name="connsiteY9" fmla="*/ 193681 h 1889222"/>
              <a:gd name="connsiteX10" fmla="*/ 80661 w 142762"/>
              <a:gd name="connsiteY10" fmla="*/ 173932 h 1889222"/>
              <a:gd name="connsiteX11" fmla="*/ 71619 w 142762"/>
              <a:gd name="connsiteY11" fmla="*/ 153708 h 1889222"/>
              <a:gd name="connsiteX12" fmla="*/ 61626 w 142762"/>
              <a:gd name="connsiteY12" fmla="*/ 133483 h 1889222"/>
              <a:gd name="connsiteX13" fmla="*/ 53774 w 142762"/>
              <a:gd name="connsiteY13" fmla="*/ 112782 h 1889222"/>
              <a:gd name="connsiteX14" fmla="*/ 51394 w 142762"/>
              <a:gd name="connsiteY14" fmla="*/ 90178 h 1889222"/>
              <a:gd name="connsiteX15" fmla="*/ 56153 w 142762"/>
              <a:gd name="connsiteY15" fmla="*/ 77806 h 1889222"/>
              <a:gd name="connsiteX16" fmla="*/ 64719 w 142762"/>
              <a:gd name="connsiteY16" fmla="*/ 65671 h 1889222"/>
              <a:gd name="connsiteX17" fmla="*/ 77092 w 142762"/>
              <a:gd name="connsiteY17" fmla="*/ 54488 h 1889222"/>
              <a:gd name="connsiteX18" fmla="*/ 91844 w 142762"/>
              <a:gd name="connsiteY18" fmla="*/ 45446 h 1889222"/>
              <a:gd name="connsiteX19" fmla="*/ 105882 w 142762"/>
              <a:gd name="connsiteY19" fmla="*/ 38070 h 1889222"/>
              <a:gd name="connsiteX20" fmla="*/ 119445 w 142762"/>
              <a:gd name="connsiteY20" fmla="*/ 29980 h 1889222"/>
              <a:gd name="connsiteX21" fmla="*/ 130390 w 142762"/>
              <a:gd name="connsiteY21" fmla="*/ 24508 h 1889222"/>
              <a:gd name="connsiteX22" fmla="*/ 135386 w 142762"/>
              <a:gd name="connsiteY22" fmla="*/ 15228 h 1889222"/>
              <a:gd name="connsiteX23" fmla="*/ 135386 w 142762"/>
              <a:gd name="connsiteY23" fmla="*/ 7852 h 1889222"/>
              <a:gd name="connsiteX24" fmla="*/ 130390 w 142762"/>
              <a:gd name="connsiteY24" fmla="*/ 2379 h 1889222"/>
              <a:gd name="connsiteX25" fmla="*/ 120634 w 142762"/>
              <a:gd name="connsiteY25" fmla="*/ 0 h 1889222"/>
              <a:gd name="connsiteX26" fmla="*/ 107072 w 142762"/>
              <a:gd name="connsiteY26" fmla="*/ 7852 h 1889222"/>
              <a:gd name="connsiteX27" fmla="*/ 91844 w 142762"/>
              <a:gd name="connsiteY27" fmla="*/ 15228 h 1889222"/>
              <a:gd name="connsiteX28" fmla="*/ 74712 w 142762"/>
              <a:gd name="connsiteY28" fmla="*/ 25697 h 1889222"/>
              <a:gd name="connsiteX29" fmla="*/ 56867 w 142762"/>
              <a:gd name="connsiteY29" fmla="*/ 36880 h 1889222"/>
              <a:gd name="connsiteX30" fmla="*/ 41401 w 142762"/>
              <a:gd name="connsiteY30" fmla="*/ 47825 h 1889222"/>
              <a:gd name="connsiteX31" fmla="*/ 29266 w 142762"/>
              <a:gd name="connsiteY31" fmla="*/ 61388 h 1889222"/>
              <a:gd name="connsiteX32" fmla="*/ 19987 w 142762"/>
              <a:gd name="connsiteY32" fmla="*/ 75902 h 1889222"/>
              <a:gd name="connsiteX33" fmla="*/ 16894 w 142762"/>
              <a:gd name="connsiteY33" fmla="*/ 92558 h 1889222"/>
              <a:gd name="connsiteX34" fmla="*/ 18321 w 142762"/>
              <a:gd name="connsiteY34" fmla="*/ 110403 h 1889222"/>
              <a:gd name="connsiteX35" fmla="*/ 24983 w 142762"/>
              <a:gd name="connsiteY35" fmla="*/ 128010 h 1889222"/>
              <a:gd name="connsiteX36" fmla="*/ 32359 w 142762"/>
              <a:gd name="connsiteY36" fmla="*/ 145856 h 1889222"/>
              <a:gd name="connsiteX37" fmla="*/ 41401 w 142762"/>
              <a:gd name="connsiteY37" fmla="*/ 162273 h 1889222"/>
              <a:gd name="connsiteX38" fmla="*/ 49491 w 142762"/>
              <a:gd name="connsiteY38" fmla="*/ 177025 h 1889222"/>
              <a:gd name="connsiteX39" fmla="*/ 54964 w 142762"/>
              <a:gd name="connsiteY39" fmla="*/ 191778 h 1889222"/>
              <a:gd name="connsiteX40" fmla="*/ 56391 w 142762"/>
              <a:gd name="connsiteY40" fmla="*/ 376179 h 1889222"/>
              <a:gd name="connsiteX41" fmla="*/ 52108 w 142762"/>
              <a:gd name="connsiteY41" fmla="*/ 376179 h 1889222"/>
              <a:gd name="connsiteX42" fmla="*/ 52108 w 142762"/>
              <a:gd name="connsiteY42" fmla="*/ 383555 h 1889222"/>
              <a:gd name="connsiteX43" fmla="*/ 37118 w 142762"/>
              <a:gd name="connsiteY43" fmla="*/ 389979 h 1889222"/>
              <a:gd name="connsiteX44" fmla="*/ 28790 w 142762"/>
              <a:gd name="connsiteY44" fmla="*/ 399497 h 1889222"/>
              <a:gd name="connsiteX45" fmla="*/ 24983 w 142762"/>
              <a:gd name="connsiteY45" fmla="*/ 409728 h 1889222"/>
              <a:gd name="connsiteX46" fmla="*/ 24983 w 142762"/>
              <a:gd name="connsiteY46" fmla="*/ 457554 h 1889222"/>
              <a:gd name="connsiteX47" fmla="*/ 12849 w 142762"/>
              <a:gd name="connsiteY47" fmla="*/ 466119 h 1889222"/>
              <a:gd name="connsiteX48" fmla="*/ 4521 w 142762"/>
              <a:gd name="connsiteY48" fmla="*/ 476827 h 1889222"/>
              <a:gd name="connsiteX49" fmla="*/ 0 w 142762"/>
              <a:gd name="connsiteY49" fmla="*/ 488010 h 1889222"/>
              <a:gd name="connsiteX50" fmla="*/ 0 w 142762"/>
              <a:gd name="connsiteY50" fmla="*/ 1244175 h 1889222"/>
              <a:gd name="connsiteX51" fmla="*/ 4521 w 142762"/>
              <a:gd name="connsiteY51" fmla="*/ 1255120 h 1889222"/>
              <a:gd name="connsiteX52" fmla="*/ 12849 w 142762"/>
              <a:gd name="connsiteY52" fmla="*/ 1265827 h 1889222"/>
              <a:gd name="connsiteX53" fmla="*/ 24983 w 142762"/>
              <a:gd name="connsiteY53" fmla="*/ 1274631 h 1889222"/>
              <a:gd name="connsiteX54" fmla="*/ 24983 w 142762"/>
              <a:gd name="connsiteY54" fmla="*/ 1858291 h 1889222"/>
              <a:gd name="connsiteX55" fmla="*/ 28790 w 142762"/>
              <a:gd name="connsiteY55" fmla="*/ 1870902 h 1889222"/>
              <a:gd name="connsiteX56" fmla="*/ 38546 w 142762"/>
              <a:gd name="connsiteY56" fmla="*/ 1880419 h 1889222"/>
              <a:gd name="connsiteX57" fmla="*/ 53536 w 142762"/>
              <a:gd name="connsiteY57" fmla="*/ 1886844 h 1889222"/>
              <a:gd name="connsiteX58" fmla="*/ 71857 w 142762"/>
              <a:gd name="connsiteY58" fmla="*/ 1889223 h 1889222"/>
              <a:gd name="connsiteX59" fmla="*/ 89227 w 142762"/>
              <a:gd name="connsiteY59" fmla="*/ 1886844 h 1889222"/>
              <a:gd name="connsiteX60" fmla="*/ 104217 w 142762"/>
              <a:gd name="connsiteY60" fmla="*/ 1880419 h 1889222"/>
              <a:gd name="connsiteX61" fmla="*/ 115638 w 142762"/>
              <a:gd name="connsiteY61" fmla="*/ 1870902 h 1889222"/>
              <a:gd name="connsiteX62" fmla="*/ 118493 w 142762"/>
              <a:gd name="connsiteY62" fmla="*/ 1858291 h 1889222"/>
              <a:gd name="connsiteX63" fmla="*/ 118493 w 142762"/>
              <a:gd name="connsiteY63" fmla="*/ 1274631 h 1889222"/>
              <a:gd name="connsiteX64" fmla="*/ 132293 w 142762"/>
              <a:gd name="connsiteY64" fmla="*/ 1265827 h 1889222"/>
              <a:gd name="connsiteX65" fmla="*/ 140383 w 142762"/>
              <a:gd name="connsiteY65" fmla="*/ 1255120 h 1889222"/>
              <a:gd name="connsiteX66" fmla="*/ 142762 w 142762"/>
              <a:gd name="connsiteY66" fmla="*/ 1244175 h 1889222"/>
              <a:gd name="connsiteX67" fmla="*/ 142762 w 142762"/>
              <a:gd name="connsiteY67" fmla="*/ 488010 h 188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42762" h="1889222">
                <a:moveTo>
                  <a:pt x="140383" y="476827"/>
                </a:moveTo>
                <a:lnTo>
                  <a:pt x="132293" y="466119"/>
                </a:lnTo>
                <a:lnTo>
                  <a:pt x="118493" y="457554"/>
                </a:lnTo>
                <a:lnTo>
                  <a:pt x="118493" y="409728"/>
                </a:lnTo>
                <a:lnTo>
                  <a:pt x="113972" y="398545"/>
                </a:lnTo>
                <a:lnTo>
                  <a:pt x="104217" y="389028"/>
                </a:lnTo>
                <a:lnTo>
                  <a:pt x="88275" y="382603"/>
                </a:lnTo>
                <a:lnTo>
                  <a:pt x="88275" y="376179"/>
                </a:lnTo>
                <a:lnTo>
                  <a:pt x="86133" y="376179"/>
                </a:lnTo>
                <a:lnTo>
                  <a:pt x="86133" y="193681"/>
                </a:lnTo>
                <a:lnTo>
                  <a:pt x="80661" y="173932"/>
                </a:lnTo>
                <a:lnTo>
                  <a:pt x="71619" y="153708"/>
                </a:lnTo>
                <a:lnTo>
                  <a:pt x="61626" y="133483"/>
                </a:lnTo>
                <a:lnTo>
                  <a:pt x="53774" y="112782"/>
                </a:lnTo>
                <a:lnTo>
                  <a:pt x="51394" y="90178"/>
                </a:lnTo>
                <a:lnTo>
                  <a:pt x="56153" y="77806"/>
                </a:lnTo>
                <a:lnTo>
                  <a:pt x="64719" y="65671"/>
                </a:lnTo>
                <a:lnTo>
                  <a:pt x="77092" y="54488"/>
                </a:lnTo>
                <a:lnTo>
                  <a:pt x="91844" y="45446"/>
                </a:lnTo>
                <a:lnTo>
                  <a:pt x="105882" y="38070"/>
                </a:lnTo>
                <a:lnTo>
                  <a:pt x="119445" y="29980"/>
                </a:lnTo>
                <a:lnTo>
                  <a:pt x="130390" y="24508"/>
                </a:lnTo>
                <a:lnTo>
                  <a:pt x="135386" y="15228"/>
                </a:lnTo>
                <a:lnTo>
                  <a:pt x="135386" y="7852"/>
                </a:lnTo>
                <a:lnTo>
                  <a:pt x="130390" y="2379"/>
                </a:lnTo>
                <a:lnTo>
                  <a:pt x="120634" y="0"/>
                </a:lnTo>
                <a:lnTo>
                  <a:pt x="107072" y="7852"/>
                </a:lnTo>
                <a:lnTo>
                  <a:pt x="91844" y="15228"/>
                </a:lnTo>
                <a:lnTo>
                  <a:pt x="74712" y="25697"/>
                </a:lnTo>
                <a:lnTo>
                  <a:pt x="56867" y="36880"/>
                </a:lnTo>
                <a:lnTo>
                  <a:pt x="41401" y="47825"/>
                </a:lnTo>
                <a:lnTo>
                  <a:pt x="29266" y="61388"/>
                </a:lnTo>
                <a:lnTo>
                  <a:pt x="19987" y="75902"/>
                </a:lnTo>
                <a:lnTo>
                  <a:pt x="16894" y="92558"/>
                </a:lnTo>
                <a:lnTo>
                  <a:pt x="18321" y="110403"/>
                </a:lnTo>
                <a:lnTo>
                  <a:pt x="24983" y="128010"/>
                </a:lnTo>
                <a:lnTo>
                  <a:pt x="32359" y="145856"/>
                </a:lnTo>
                <a:lnTo>
                  <a:pt x="41401" y="162273"/>
                </a:lnTo>
                <a:lnTo>
                  <a:pt x="49491" y="177025"/>
                </a:lnTo>
                <a:lnTo>
                  <a:pt x="54964" y="191778"/>
                </a:lnTo>
                <a:lnTo>
                  <a:pt x="56391" y="376179"/>
                </a:lnTo>
                <a:lnTo>
                  <a:pt x="52108" y="376179"/>
                </a:lnTo>
                <a:lnTo>
                  <a:pt x="52108" y="383555"/>
                </a:lnTo>
                <a:lnTo>
                  <a:pt x="37118" y="389979"/>
                </a:lnTo>
                <a:lnTo>
                  <a:pt x="28790" y="399497"/>
                </a:lnTo>
                <a:lnTo>
                  <a:pt x="24983" y="409728"/>
                </a:lnTo>
                <a:lnTo>
                  <a:pt x="24983" y="457554"/>
                </a:lnTo>
                <a:lnTo>
                  <a:pt x="12849" y="466119"/>
                </a:lnTo>
                <a:lnTo>
                  <a:pt x="4521" y="476827"/>
                </a:lnTo>
                <a:lnTo>
                  <a:pt x="0" y="488010"/>
                </a:lnTo>
                <a:lnTo>
                  <a:pt x="0" y="1244175"/>
                </a:lnTo>
                <a:lnTo>
                  <a:pt x="4521" y="1255120"/>
                </a:lnTo>
                <a:lnTo>
                  <a:pt x="12849" y="1265827"/>
                </a:lnTo>
                <a:lnTo>
                  <a:pt x="24983" y="1274631"/>
                </a:lnTo>
                <a:lnTo>
                  <a:pt x="24983" y="1858291"/>
                </a:lnTo>
                <a:lnTo>
                  <a:pt x="28790" y="1870902"/>
                </a:lnTo>
                <a:lnTo>
                  <a:pt x="38546" y="1880419"/>
                </a:lnTo>
                <a:lnTo>
                  <a:pt x="53536" y="1886844"/>
                </a:lnTo>
                <a:lnTo>
                  <a:pt x="71857" y="1889223"/>
                </a:lnTo>
                <a:lnTo>
                  <a:pt x="89227" y="1886844"/>
                </a:lnTo>
                <a:lnTo>
                  <a:pt x="104217" y="1880419"/>
                </a:lnTo>
                <a:lnTo>
                  <a:pt x="115638" y="1870902"/>
                </a:lnTo>
                <a:lnTo>
                  <a:pt x="118493" y="1858291"/>
                </a:lnTo>
                <a:lnTo>
                  <a:pt x="118493" y="1274631"/>
                </a:lnTo>
                <a:lnTo>
                  <a:pt x="132293" y="1265827"/>
                </a:lnTo>
                <a:lnTo>
                  <a:pt x="140383" y="1255120"/>
                </a:lnTo>
                <a:lnTo>
                  <a:pt x="142762" y="1244175"/>
                </a:lnTo>
                <a:lnTo>
                  <a:pt x="142762" y="488010"/>
                </a:lnTo>
                <a:close/>
              </a:path>
            </a:pathLst>
          </a:custGeom>
          <a:solidFill>
            <a:srgbClr val="00748A"/>
          </a:solidFill>
          <a:ln w="237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84CCC6"/>
              </a:solidFill>
              <a:effectLst/>
              <a:uLnTx/>
              <a:uFillTx/>
              <a:latin typeface="Arial"/>
              <a:cs typeface="B Nazanin" panose="00000400000000000000" pitchFamily="2" charset="-78"/>
            </a:endParaRPr>
          </a:p>
        </p:txBody>
      </p:sp>
      <p:sp>
        <p:nvSpPr>
          <p:cNvPr id="14" name="Freeform: Shape 46">
            <a:extLst>
              <a:ext uri="{FF2B5EF4-FFF2-40B4-BE49-F238E27FC236}">
                <a16:creationId xmlns:a16="http://schemas.microsoft.com/office/drawing/2014/main" id="{D868BA0D-F2F7-4C60-868B-B9BFCA817AB0}"/>
              </a:ext>
            </a:extLst>
          </p:cNvPr>
          <p:cNvSpPr/>
          <p:nvPr/>
        </p:nvSpPr>
        <p:spPr>
          <a:xfrm>
            <a:off x="7134426" y="1638371"/>
            <a:ext cx="536796" cy="2513830"/>
          </a:xfrm>
          <a:custGeom>
            <a:avLst/>
            <a:gdLst>
              <a:gd name="connsiteX0" fmla="*/ 201533 w 403066"/>
              <a:gd name="connsiteY0" fmla="*/ 40925 h 1887569"/>
              <a:gd name="connsiteX1" fmla="*/ 40925 w 403066"/>
              <a:gd name="connsiteY1" fmla="*/ 201533 h 1887569"/>
              <a:gd name="connsiteX2" fmla="*/ 201533 w 403066"/>
              <a:gd name="connsiteY2" fmla="*/ 362141 h 1887569"/>
              <a:gd name="connsiteX3" fmla="*/ 362141 w 403066"/>
              <a:gd name="connsiteY3" fmla="*/ 201533 h 1887569"/>
              <a:gd name="connsiteX4" fmla="*/ 201533 w 403066"/>
              <a:gd name="connsiteY4" fmla="*/ 40925 h 1887569"/>
              <a:gd name="connsiteX5" fmla="*/ 201533 w 403066"/>
              <a:gd name="connsiteY5" fmla="*/ 0 h 1887569"/>
              <a:gd name="connsiteX6" fmla="*/ 403066 w 403066"/>
              <a:gd name="connsiteY6" fmla="*/ 201533 h 1887569"/>
              <a:gd name="connsiteX7" fmla="*/ 280001 w 403066"/>
              <a:gd name="connsiteY7" fmla="*/ 387236 h 1887569"/>
              <a:gd name="connsiteX8" fmla="*/ 217951 w 403066"/>
              <a:gd name="connsiteY8" fmla="*/ 399754 h 1887569"/>
              <a:gd name="connsiteX9" fmla="*/ 217951 w 403066"/>
              <a:gd name="connsiteY9" fmla="*/ 550599 h 1887569"/>
              <a:gd name="connsiteX10" fmla="*/ 218427 w 403066"/>
              <a:gd name="connsiteY10" fmla="*/ 550599 h 1887569"/>
              <a:gd name="connsiteX11" fmla="*/ 218427 w 403066"/>
              <a:gd name="connsiteY11" fmla="*/ 556309 h 1887569"/>
              <a:gd name="connsiteX12" fmla="*/ 234369 w 403066"/>
              <a:gd name="connsiteY12" fmla="*/ 561782 h 1887569"/>
              <a:gd name="connsiteX13" fmla="*/ 244124 w 403066"/>
              <a:gd name="connsiteY13" fmla="*/ 570348 h 1887569"/>
              <a:gd name="connsiteX14" fmla="*/ 248645 w 403066"/>
              <a:gd name="connsiteY14" fmla="*/ 580103 h 1887569"/>
              <a:gd name="connsiteX15" fmla="*/ 248645 w 403066"/>
              <a:gd name="connsiteY15" fmla="*/ 742377 h 1887569"/>
              <a:gd name="connsiteX16" fmla="*/ 262207 w 403066"/>
              <a:gd name="connsiteY16" fmla="*/ 749990 h 1887569"/>
              <a:gd name="connsiteX17" fmla="*/ 270535 w 403066"/>
              <a:gd name="connsiteY17" fmla="*/ 759270 h 1887569"/>
              <a:gd name="connsiteX18" fmla="*/ 272914 w 403066"/>
              <a:gd name="connsiteY18" fmla="*/ 769263 h 1887569"/>
              <a:gd name="connsiteX19" fmla="*/ 272914 w 403066"/>
              <a:gd name="connsiteY19" fmla="*/ 1317471 h 1887569"/>
              <a:gd name="connsiteX20" fmla="*/ 270535 w 403066"/>
              <a:gd name="connsiteY20" fmla="*/ 1327227 h 1887569"/>
              <a:gd name="connsiteX21" fmla="*/ 262207 w 403066"/>
              <a:gd name="connsiteY21" fmla="*/ 1336744 h 1887569"/>
              <a:gd name="connsiteX22" fmla="*/ 248645 w 403066"/>
              <a:gd name="connsiteY22" fmla="*/ 1344358 h 1887569"/>
              <a:gd name="connsiteX23" fmla="*/ 248645 w 403066"/>
              <a:gd name="connsiteY23" fmla="*/ 1860206 h 1887569"/>
              <a:gd name="connsiteX24" fmla="*/ 245552 w 403066"/>
              <a:gd name="connsiteY24" fmla="*/ 1871389 h 1887569"/>
              <a:gd name="connsiteX25" fmla="*/ 234369 w 403066"/>
              <a:gd name="connsiteY25" fmla="*/ 1879955 h 1887569"/>
              <a:gd name="connsiteX26" fmla="*/ 219141 w 403066"/>
              <a:gd name="connsiteY26" fmla="*/ 1885428 h 1887569"/>
              <a:gd name="connsiteX27" fmla="*/ 201771 w 403066"/>
              <a:gd name="connsiteY27" fmla="*/ 1887569 h 1887569"/>
              <a:gd name="connsiteX28" fmla="*/ 183688 w 403066"/>
              <a:gd name="connsiteY28" fmla="*/ 1885428 h 1887569"/>
              <a:gd name="connsiteX29" fmla="*/ 168460 w 403066"/>
              <a:gd name="connsiteY29" fmla="*/ 1879955 h 1887569"/>
              <a:gd name="connsiteX30" fmla="*/ 158704 w 403066"/>
              <a:gd name="connsiteY30" fmla="*/ 1871389 h 1887569"/>
              <a:gd name="connsiteX31" fmla="*/ 154898 w 403066"/>
              <a:gd name="connsiteY31" fmla="*/ 1860206 h 1887569"/>
              <a:gd name="connsiteX32" fmla="*/ 154898 w 403066"/>
              <a:gd name="connsiteY32" fmla="*/ 1344358 h 1887569"/>
              <a:gd name="connsiteX33" fmla="*/ 143001 w 403066"/>
              <a:gd name="connsiteY33" fmla="*/ 1336744 h 1887569"/>
              <a:gd name="connsiteX34" fmla="*/ 134673 w 403066"/>
              <a:gd name="connsiteY34" fmla="*/ 1327227 h 1887569"/>
              <a:gd name="connsiteX35" fmla="*/ 130152 w 403066"/>
              <a:gd name="connsiteY35" fmla="*/ 1317471 h 1887569"/>
              <a:gd name="connsiteX36" fmla="*/ 130152 w 403066"/>
              <a:gd name="connsiteY36" fmla="*/ 769263 h 1887569"/>
              <a:gd name="connsiteX37" fmla="*/ 134673 w 403066"/>
              <a:gd name="connsiteY37" fmla="*/ 759270 h 1887569"/>
              <a:gd name="connsiteX38" fmla="*/ 143001 w 403066"/>
              <a:gd name="connsiteY38" fmla="*/ 749990 h 1887569"/>
              <a:gd name="connsiteX39" fmla="*/ 154898 w 403066"/>
              <a:gd name="connsiteY39" fmla="*/ 742377 h 1887569"/>
              <a:gd name="connsiteX40" fmla="*/ 154898 w 403066"/>
              <a:gd name="connsiteY40" fmla="*/ 580103 h 1887569"/>
              <a:gd name="connsiteX41" fmla="*/ 158704 w 403066"/>
              <a:gd name="connsiteY41" fmla="*/ 571299 h 1887569"/>
              <a:gd name="connsiteX42" fmla="*/ 167032 w 403066"/>
              <a:gd name="connsiteY42" fmla="*/ 562734 h 1887569"/>
              <a:gd name="connsiteX43" fmla="*/ 181784 w 403066"/>
              <a:gd name="connsiteY43" fmla="*/ 557261 h 1887569"/>
              <a:gd name="connsiteX44" fmla="*/ 182260 w 403066"/>
              <a:gd name="connsiteY44" fmla="*/ 557261 h 1887569"/>
              <a:gd name="connsiteX45" fmla="*/ 182022 w 403066"/>
              <a:gd name="connsiteY45" fmla="*/ 550599 h 1887569"/>
              <a:gd name="connsiteX46" fmla="*/ 183450 w 403066"/>
              <a:gd name="connsiteY46" fmla="*/ 550599 h 1887569"/>
              <a:gd name="connsiteX47" fmla="*/ 183450 w 403066"/>
              <a:gd name="connsiteY47" fmla="*/ 399418 h 1887569"/>
              <a:gd name="connsiteX48" fmla="*/ 123066 w 403066"/>
              <a:gd name="connsiteY48" fmla="*/ 387236 h 1887569"/>
              <a:gd name="connsiteX49" fmla="*/ 0 w 403066"/>
              <a:gd name="connsiteY49" fmla="*/ 201533 h 1887569"/>
              <a:gd name="connsiteX50" fmla="*/ 201533 w 403066"/>
              <a:gd name="connsiteY50" fmla="*/ 0 h 18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066" h="1887569">
                <a:moveTo>
                  <a:pt x="201533" y="40925"/>
                </a:moveTo>
                <a:cubicBezTo>
                  <a:pt x="112782" y="40925"/>
                  <a:pt x="40925" y="112782"/>
                  <a:pt x="40925" y="201533"/>
                </a:cubicBezTo>
                <a:cubicBezTo>
                  <a:pt x="40925" y="290284"/>
                  <a:pt x="112782" y="362141"/>
                  <a:pt x="201533" y="362141"/>
                </a:cubicBezTo>
                <a:cubicBezTo>
                  <a:pt x="290046" y="362141"/>
                  <a:pt x="361903" y="290284"/>
                  <a:pt x="362141" y="201533"/>
                </a:cubicBezTo>
                <a:cubicBezTo>
                  <a:pt x="362141" y="112782"/>
                  <a:pt x="290284" y="40925"/>
                  <a:pt x="201533" y="40925"/>
                </a:cubicBezTo>
                <a:close/>
                <a:moveTo>
                  <a:pt x="201533" y="0"/>
                </a:moveTo>
                <a:cubicBezTo>
                  <a:pt x="312888" y="0"/>
                  <a:pt x="403066" y="90178"/>
                  <a:pt x="403066" y="201533"/>
                </a:cubicBezTo>
                <a:cubicBezTo>
                  <a:pt x="403066" y="285050"/>
                  <a:pt x="352341" y="356654"/>
                  <a:pt x="280001" y="387236"/>
                </a:cubicBezTo>
                <a:lnTo>
                  <a:pt x="217951" y="399754"/>
                </a:lnTo>
                <a:lnTo>
                  <a:pt x="217951" y="550599"/>
                </a:lnTo>
                <a:lnTo>
                  <a:pt x="218427" y="550599"/>
                </a:lnTo>
                <a:lnTo>
                  <a:pt x="218427" y="556309"/>
                </a:lnTo>
                <a:lnTo>
                  <a:pt x="234369" y="561782"/>
                </a:lnTo>
                <a:lnTo>
                  <a:pt x="244124" y="570348"/>
                </a:lnTo>
                <a:lnTo>
                  <a:pt x="248645" y="580103"/>
                </a:lnTo>
                <a:lnTo>
                  <a:pt x="248645" y="742377"/>
                </a:lnTo>
                <a:lnTo>
                  <a:pt x="262207" y="749990"/>
                </a:lnTo>
                <a:lnTo>
                  <a:pt x="270535" y="759270"/>
                </a:lnTo>
                <a:lnTo>
                  <a:pt x="272914" y="769263"/>
                </a:lnTo>
                <a:lnTo>
                  <a:pt x="272914" y="1317471"/>
                </a:lnTo>
                <a:lnTo>
                  <a:pt x="270535" y="1327227"/>
                </a:lnTo>
                <a:lnTo>
                  <a:pt x="262207" y="1336744"/>
                </a:lnTo>
                <a:lnTo>
                  <a:pt x="248645" y="1344358"/>
                </a:lnTo>
                <a:lnTo>
                  <a:pt x="248645" y="1860206"/>
                </a:lnTo>
                <a:lnTo>
                  <a:pt x="245552" y="1871389"/>
                </a:lnTo>
                <a:lnTo>
                  <a:pt x="234369" y="1879955"/>
                </a:lnTo>
                <a:lnTo>
                  <a:pt x="219141" y="1885428"/>
                </a:lnTo>
                <a:lnTo>
                  <a:pt x="201771" y="1887569"/>
                </a:lnTo>
                <a:lnTo>
                  <a:pt x="183688" y="1885428"/>
                </a:lnTo>
                <a:lnTo>
                  <a:pt x="168460" y="1879955"/>
                </a:lnTo>
                <a:lnTo>
                  <a:pt x="158704" y="1871389"/>
                </a:lnTo>
                <a:lnTo>
                  <a:pt x="154898" y="1860206"/>
                </a:lnTo>
                <a:lnTo>
                  <a:pt x="154898" y="1344358"/>
                </a:lnTo>
                <a:lnTo>
                  <a:pt x="143001" y="1336744"/>
                </a:lnTo>
                <a:lnTo>
                  <a:pt x="134673" y="1327227"/>
                </a:lnTo>
                <a:lnTo>
                  <a:pt x="130152" y="1317471"/>
                </a:lnTo>
                <a:lnTo>
                  <a:pt x="130152" y="769263"/>
                </a:lnTo>
                <a:lnTo>
                  <a:pt x="134673" y="759270"/>
                </a:lnTo>
                <a:lnTo>
                  <a:pt x="143001" y="749990"/>
                </a:lnTo>
                <a:lnTo>
                  <a:pt x="154898" y="742377"/>
                </a:lnTo>
                <a:lnTo>
                  <a:pt x="154898" y="580103"/>
                </a:lnTo>
                <a:lnTo>
                  <a:pt x="158704" y="571299"/>
                </a:lnTo>
                <a:lnTo>
                  <a:pt x="167032" y="562734"/>
                </a:lnTo>
                <a:lnTo>
                  <a:pt x="181784" y="557261"/>
                </a:lnTo>
                <a:lnTo>
                  <a:pt x="182260" y="557261"/>
                </a:lnTo>
                <a:lnTo>
                  <a:pt x="182022" y="550599"/>
                </a:lnTo>
                <a:lnTo>
                  <a:pt x="183450" y="550599"/>
                </a:lnTo>
                <a:lnTo>
                  <a:pt x="183450" y="399418"/>
                </a:lnTo>
                <a:lnTo>
                  <a:pt x="123066" y="387236"/>
                </a:lnTo>
                <a:cubicBezTo>
                  <a:pt x="50725" y="356654"/>
                  <a:pt x="0" y="285050"/>
                  <a:pt x="0" y="201533"/>
                </a:cubicBezTo>
                <a:cubicBezTo>
                  <a:pt x="0" y="90178"/>
                  <a:pt x="90178" y="0"/>
                  <a:pt x="201533" y="0"/>
                </a:cubicBezTo>
                <a:close/>
              </a:path>
            </a:pathLst>
          </a:custGeom>
          <a:solidFill>
            <a:srgbClr val="00BAFC"/>
          </a:solidFill>
          <a:ln w="237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84CCC6"/>
              </a:solidFill>
              <a:effectLst/>
              <a:uLnTx/>
              <a:uFillTx/>
              <a:latin typeface="Arial"/>
              <a:cs typeface="B Nazanin" panose="00000400000000000000" pitchFamily="2" charset="-78"/>
            </a:endParaRPr>
          </a:p>
        </p:txBody>
      </p:sp>
      <p:sp>
        <p:nvSpPr>
          <p:cNvPr id="15" name="Graphic 56">
            <a:extLst>
              <a:ext uri="{FF2B5EF4-FFF2-40B4-BE49-F238E27FC236}">
                <a16:creationId xmlns:a16="http://schemas.microsoft.com/office/drawing/2014/main" id="{A69131FF-2F70-44C8-978F-04BDD2ABF096}"/>
              </a:ext>
            </a:extLst>
          </p:cNvPr>
          <p:cNvSpPr/>
          <p:nvPr/>
        </p:nvSpPr>
        <p:spPr>
          <a:xfrm>
            <a:off x="5326574" y="2360069"/>
            <a:ext cx="1502782" cy="194877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ysClr val="window" lastClr="FFFFFF"/>
              </a:gs>
              <a:gs pos="100000">
                <a:sysClr val="window" lastClr="FFFFFF">
                  <a:lumMod val="75000"/>
                </a:sysClr>
              </a:gs>
            </a:gsLst>
            <a:lin ang="18900000" scaled="1"/>
          </a:gradFill>
          <a:ln w="4030" cap="flat">
            <a:solidFill>
              <a:sysClr val="window" lastClr="FFFFFF">
                <a:lumMod val="85000"/>
              </a:sysClr>
            </a:solidFill>
            <a:prstDash val="solid"/>
            <a:miter/>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26" name="TextBox 13">
            <a:extLst>
              <a:ext uri="{FF2B5EF4-FFF2-40B4-BE49-F238E27FC236}">
                <a16:creationId xmlns:a16="http://schemas.microsoft.com/office/drawing/2014/main" id="{5F079A7B-3AE8-FC0F-C70F-A2DA99D94F02}"/>
              </a:ext>
            </a:extLst>
          </p:cNvPr>
          <p:cNvSpPr txBox="1"/>
          <p:nvPr/>
        </p:nvSpPr>
        <p:spPr>
          <a:xfrm>
            <a:off x="778371" y="314087"/>
            <a:ext cx="6946894" cy="6278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4000" b="1" kern="0" dirty="0">
                <a:ea typeface="微软雅黑" panose="020B0503020204020204" pitchFamily="34" charset="-122"/>
                <a:cs typeface="B Nazanin" panose="00000400000000000000" pitchFamily="2" charset="-78"/>
                <a:sym typeface="Helvetica Light"/>
              </a:rPr>
              <a:t>اندو</a:t>
            </a:r>
            <a:r>
              <a:rPr lang="fa-IR" altLang="zh-CN" sz="4000" b="1" kern="0" dirty="0">
                <a:gradFill>
                  <a:gsLst>
                    <a:gs pos="0">
                      <a:srgbClr val="00BAFC"/>
                    </a:gs>
                    <a:gs pos="100000">
                      <a:srgbClr val="0070C0"/>
                    </a:gs>
                  </a:gsLst>
                  <a:lin ang="5400000" scaled="0"/>
                </a:gradFill>
                <a:ea typeface="微软雅黑" panose="020B0503020204020204" pitchFamily="34" charset="-122"/>
                <a:cs typeface="B Nazanin" panose="00000400000000000000" pitchFamily="2" charset="-78"/>
                <a:sym typeface="Helvetica Light"/>
              </a:rPr>
              <a:t>دنتولوژی</a:t>
            </a:r>
            <a:endParaRPr lang="en-US" sz="2800" b="1" kern="0" dirty="0">
              <a:solidFill>
                <a:schemeClr val="tx1">
                  <a:lumMod val="85000"/>
                  <a:lumOff val="15000"/>
                </a:schemeClr>
              </a:solidFill>
              <a:ea typeface="微软雅黑" panose="020B0503020204020204" pitchFamily="34" charset="-122"/>
              <a:cs typeface="B Nazanin" panose="00000400000000000000" pitchFamily="2" charset="-78"/>
              <a:sym typeface="Helvetica Light"/>
            </a:endParaRPr>
          </a:p>
        </p:txBody>
      </p:sp>
      <p:sp>
        <p:nvSpPr>
          <p:cNvPr id="27" name="Rectangle 2">
            <a:extLst>
              <a:ext uri="{FF2B5EF4-FFF2-40B4-BE49-F238E27FC236}">
                <a16:creationId xmlns:a16="http://schemas.microsoft.com/office/drawing/2014/main" id="{98CD2EBF-01A1-F925-0EC7-0892C721405E}"/>
              </a:ext>
            </a:extLst>
          </p:cNvPr>
          <p:cNvSpPr/>
          <p:nvPr/>
        </p:nvSpPr>
        <p:spPr>
          <a:xfrm>
            <a:off x="849619" y="935777"/>
            <a:ext cx="1361270"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a-IR" sz="1600" dirty="0">
                <a:solidFill>
                  <a:schemeClr val="tx1">
                    <a:lumMod val="95000"/>
                    <a:lumOff val="5000"/>
                  </a:schemeClr>
                </a:solidFill>
                <a:latin typeface="Raleway" panose="020B0003030101060003" pitchFamily="34" charset="0"/>
                <a:cs typeface="B Nazanin" panose="00000400000000000000" pitchFamily="2" charset="-78"/>
              </a:rPr>
              <a:t>اینفوگرافیک و متن</a:t>
            </a:r>
            <a:endParaRPr lang="id-ID" sz="1600" dirty="0">
              <a:solidFill>
                <a:schemeClr val="tx1">
                  <a:lumMod val="95000"/>
                  <a:lumOff val="5000"/>
                </a:schemeClr>
              </a:solidFill>
              <a:latin typeface="Raleway" panose="020B0003030101060003" pitchFamily="34" charset="0"/>
              <a:cs typeface="B Nazanin" panose="00000400000000000000" pitchFamily="2" charset="-78"/>
            </a:endParaRPr>
          </a:p>
        </p:txBody>
      </p:sp>
    </p:spTree>
    <p:extLst>
      <p:ext uri="{BB962C8B-B14F-4D97-AF65-F5344CB8AC3E}">
        <p14:creationId xmlns:p14="http://schemas.microsoft.com/office/powerpoint/2010/main" val="671800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73A66586-AB97-C40A-1B9E-847EED90F623}"/>
              </a:ext>
            </a:extLst>
          </p:cNvPr>
          <p:cNvPicPr>
            <a:picLocks noGrp="1" noChangeAspect="1"/>
          </p:cNvPicPr>
          <p:nvPr>
            <p:ph type="pic" sz="quarter" idx="41"/>
          </p:nvPr>
        </p:nvPicPr>
        <p:blipFill>
          <a:blip r:embed="rId2">
            <a:extLst>
              <a:ext uri="{28A0092B-C50C-407E-A947-70E740481C1C}">
                <a14:useLocalDpi xmlns:a14="http://schemas.microsoft.com/office/drawing/2010/main" val="0"/>
              </a:ext>
            </a:extLst>
          </a:blip>
          <a:srcRect/>
          <a:stretch>
            <a:fillRect/>
          </a:stretch>
        </p:blipFill>
        <p:spPr/>
      </p:pic>
      <p:sp>
        <p:nvSpPr>
          <p:cNvPr id="3" name="TextBox 6">
            <a:extLst>
              <a:ext uri="{FF2B5EF4-FFF2-40B4-BE49-F238E27FC236}">
                <a16:creationId xmlns:a16="http://schemas.microsoft.com/office/drawing/2014/main" id="{1B9D6F4D-7305-1EC5-50DF-28CDED50F475}"/>
              </a:ext>
            </a:extLst>
          </p:cNvPr>
          <p:cNvSpPr txBox="1"/>
          <p:nvPr/>
        </p:nvSpPr>
        <p:spPr>
          <a:xfrm>
            <a:off x="8109593" y="4004208"/>
            <a:ext cx="3035407" cy="307777"/>
          </a:xfrm>
          <a:prstGeom prst="rect">
            <a:avLst/>
          </a:prstGeom>
          <a:noFill/>
        </p:spPr>
        <p:txBody>
          <a:bodyPr wrap="square" lIns="108000" rIns="108000" rtlCol="0">
            <a:spAutoFit/>
          </a:bodyPr>
          <a:lstStyle/>
          <a:p>
            <a:pPr algn="r" rtl="1"/>
            <a:r>
              <a:rPr lang="fa-IR" altLang="ko-KR" sz="1400" b="1" dirty="0">
                <a:solidFill>
                  <a:srgbClr val="00BAFC"/>
                </a:solidFill>
                <a:cs typeface="B Nazanin" panose="00000400000000000000" pitchFamily="2" charset="-78"/>
              </a:rPr>
              <a:t>پاورپوینت ارائه</a:t>
            </a:r>
            <a:endParaRPr lang="ko-KR" altLang="en-US" sz="1400" b="1" dirty="0">
              <a:solidFill>
                <a:srgbClr val="00BAFC"/>
              </a:solidFill>
              <a:cs typeface="B Nazanin" panose="00000400000000000000" pitchFamily="2" charset="-78"/>
            </a:endParaRPr>
          </a:p>
        </p:txBody>
      </p:sp>
      <p:sp>
        <p:nvSpPr>
          <p:cNvPr id="4" name="직사각형 1">
            <a:extLst>
              <a:ext uri="{FF2B5EF4-FFF2-40B4-BE49-F238E27FC236}">
                <a16:creationId xmlns:a16="http://schemas.microsoft.com/office/drawing/2014/main" id="{5B40B84C-37D0-221E-4D0A-925F73927F68}"/>
              </a:ext>
            </a:extLst>
          </p:cNvPr>
          <p:cNvSpPr/>
          <p:nvPr/>
        </p:nvSpPr>
        <p:spPr>
          <a:xfrm>
            <a:off x="8109593" y="4395181"/>
            <a:ext cx="3061125" cy="1384995"/>
          </a:xfrm>
          <a:prstGeom prst="rect">
            <a:avLst/>
          </a:prstGeom>
        </p:spPr>
        <p:txBody>
          <a:bodyPr wrap="square">
            <a:spAutoFit/>
          </a:bodyPr>
          <a:lstStyle/>
          <a:p>
            <a:pPr algn="r" rtl="1"/>
            <a:r>
              <a:rPr lang="fa-IR" altLang="ko-KR" sz="1200" dirty="0">
                <a:cs typeface="B Nazanin" panose="00000400000000000000" pitchFamily="2" charset="-78"/>
              </a:rPr>
              <a:t>2008 ~ 2015 اینجا متن کنید</a:t>
            </a:r>
          </a:p>
          <a:p>
            <a:pPr algn="r" rtl="1"/>
            <a:r>
              <a:rPr lang="fa-IR" altLang="ko-KR" sz="1200" dirty="0">
                <a:cs typeface="B Nazanin" panose="00000400000000000000" pitchFamily="2" charset="-78"/>
              </a:rPr>
              <a:t>متن مثال: ارائه پاورپوینت مدرنی را دریافت کنید که به زیبایی طراحی شده است.</a:t>
            </a:r>
          </a:p>
          <a:p>
            <a:pPr algn="r" rtl="1"/>
            <a:endParaRPr lang="fa-IR" altLang="ko-KR" sz="1200" dirty="0">
              <a:cs typeface="B Nazanin" panose="00000400000000000000" pitchFamily="2" charset="-78"/>
            </a:endParaRPr>
          </a:p>
          <a:p>
            <a:pPr algn="r" rtl="1"/>
            <a:r>
              <a:rPr lang="fa-IR" altLang="ko-KR" sz="1200" dirty="0">
                <a:cs typeface="B Nazanin" panose="00000400000000000000" pitchFamily="2" charset="-78"/>
              </a:rPr>
              <a:t>2016 ~ 2020 متن را اینجا بنویسید</a:t>
            </a:r>
          </a:p>
          <a:p>
            <a:pPr algn="r" rtl="1"/>
            <a:r>
              <a:rPr lang="fa-IR" altLang="ko-KR" sz="1200" dirty="0">
                <a:cs typeface="B Nazanin" panose="00000400000000000000" pitchFamily="2" charset="-78"/>
              </a:rPr>
              <a:t>متن مثال: ارائه پاورپوینت مدرنی را دریافت کنید که به زیبایی طراحی شده است</a:t>
            </a:r>
            <a:endParaRPr lang="en-US" altLang="ko-KR" sz="1200" dirty="0">
              <a:cs typeface="B Nazanin" panose="00000400000000000000" pitchFamily="2" charset="-78"/>
            </a:endParaRPr>
          </a:p>
        </p:txBody>
      </p:sp>
      <p:sp>
        <p:nvSpPr>
          <p:cNvPr id="5" name="TextBox 8">
            <a:extLst>
              <a:ext uri="{FF2B5EF4-FFF2-40B4-BE49-F238E27FC236}">
                <a16:creationId xmlns:a16="http://schemas.microsoft.com/office/drawing/2014/main" id="{4100DB5C-7B55-E36F-7113-A45E8DE8DB41}"/>
              </a:ext>
            </a:extLst>
          </p:cNvPr>
          <p:cNvSpPr txBox="1"/>
          <p:nvPr/>
        </p:nvSpPr>
        <p:spPr>
          <a:xfrm>
            <a:off x="8166743" y="2981235"/>
            <a:ext cx="3061125" cy="430887"/>
          </a:xfrm>
          <a:prstGeom prst="rect">
            <a:avLst/>
          </a:prstGeom>
          <a:noFill/>
        </p:spPr>
        <p:txBody>
          <a:bodyPr wrap="square" rtlCol="0" anchor="ctr">
            <a:spAutoFit/>
          </a:bodyPr>
          <a:lstStyle/>
          <a:p>
            <a:pPr algn="r" rtl="1"/>
            <a:r>
              <a:rPr lang="fa-IR" altLang="ko-KR" sz="1100" dirty="0">
                <a:cs typeface="B Nazanin" panose="00000400000000000000" pitchFamily="2" charset="-78"/>
              </a:rPr>
              <a:t>لورم درد او دوست داشتنی است،</a:t>
            </a:r>
          </a:p>
          <a:p>
            <a:pPr algn="r" rtl="1"/>
            <a:r>
              <a:rPr lang="en-GB" altLang="ko-KR" sz="1100" dirty="0">
                <a:cs typeface="B Nazanin" panose="00000400000000000000" pitchFamily="2" charset="-78"/>
              </a:rPr>
              <a:t>CU </a:t>
            </a:r>
            <a:r>
              <a:rPr lang="fa-IR" altLang="ko-KR" sz="1100" dirty="0">
                <a:cs typeface="B Nazanin" panose="00000400000000000000" pitchFamily="2" charset="-78"/>
              </a:rPr>
              <a:t>استفاده برای جلوگیری کامل از اقدام.</a:t>
            </a:r>
            <a:endParaRPr lang="ko-KR" altLang="en-US" sz="1100" dirty="0">
              <a:cs typeface="B Nazanin" panose="00000400000000000000" pitchFamily="2" charset="-78"/>
            </a:endParaRPr>
          </a:p>
        </p:txBody>
      </p:sp>
      <p:sp>
        <p:nvSpPr>
          <p:cNvPr id="6" name="TextBox 9">
            <a:extLst>
              <a:ext uri="{FF2B5EF4-FFF2-40B4-BE49-F238E27FC236}">
                <a16:creationId xmlns:a16="http://schemas.microsoft.com/office/drawing/2014/main" id="{73343CAD-2705-0A44-2C3B-2266FBD02369}"/>
              </a:ext>
            </a:extLst>
          </p:cNvPr>
          <p:cNvSpPr txBox="1"/>
          <p:nvPr/>
        </p:nvSpPr>
        <p:spPr>
          <a:xfrm>
            <a:off x="8166743" y="2220413"/>
            <a:ext cx="3061126" cy="830997"/>
          </a:xfrm>
          <a:prstGeom prst="rect">
            <a:avLst/>
          </a:prstGeom>
          <a:noFill/>
        </p:spPr>
        <p:txBody>
          <a:bodyPr wrap="square" rtlCol="0" anchor="ctr">
            <a:spAutoFit/>
          </a:bodyPr>
          <a:lstStyle/>
          <a:p>
            <a:pPr algn="r" rtl="1"/>
            <a:r>
              <a:rPr lang="fa-IR" altLang="ko-KR" sz="2400" dirty="0">
                <a:solidFill>
                  <a:schemeClr val="tx1">
                    <a:lumMod val="85000"/>
                    <a:lumOff val="15000"/>
                  </a:schemeClr>
                </a:solidFill>
                <a:cs typeface="B Nazanin" panose="00000400000000000000" pitchFamily="2" charset="-78"/>
              </a:rPr>
              <a:t>لورم اپیسوم</a:t>
            </a:r>
          </a:p>
          <a:p>
            <a:pPr algn="r" rtl="1"/>
            <a:r>
              <a:rPr lang="fa-IR" altLang="ko-KR" sz="2400" dirty="0">
                <a:solidFill>
                  <a:schemeClr val="tx1">
                    <a:lumMod val="85000"/>
                    <a:lumOff val="15000"/>
                  </a:schemeClr>
                </a:solidFill>
                <a:cs typeface="B Nazanin" panose="00000400000000000000" pitchFamily="2" charset="-78"/>
              </a:rPr>
              <a:t>هویج،</a:t>
            </a:r>
            <a:endParaRPr lang="ko-KR" altLang="en-US" sz="2400" dirty="0">
              <a:solidFill>
                <a:schemeClr val="tx1">
                  <a:lumMod val="85000"/>
                  <a:lumOff val="15000"/>
                </a:schemeClr>
              </a:solidFill>
              <a:cs typeface="B Nazanin" panose="00000400000000000000" pitchFamily="2" charset="-78"/>
            </a:endParaRPr>
          </a:p>
        </p:txBody>
      </p:sp>
      <p:sp>
        <p:nvSpPr>
          <p:cNvPr id="7" name="Rectangle 4">
            <a:extLst>
              <a:ext uri="{FF2B5EF4-FFF2-40B4-BE49-F238E27FC236}">
                <a16:creationId xmlns:a16="http://schemas.microsoft.com/office/drawing/2014/main" id="{77B9CC17-ED35-348A-FB30-F049618E3734}"/>
              </a:ext>
            </a:extLst>
          </p:cNvPr>
          <p:cNvSpPr/>
          <p:nvPr/>
        </p:nvSpPr>
        <p:spPr>
          <a:xfrm>
            <a:off x="2895600" y="272796"/>
            <a:ext cx="9296400" cy="1689353"/>
          </a:xfrm>
          <a:prstGeom prst="rect">
            <a:avLst/>
          </a:prstGeom>
          <a:gradFill flip="none" rotWithShape="1">
            <a:gsLst>
              <a:gs pos="42000">
                <a:srgbClr val="00BAFC"/>
              </a:gs>
              <a:gs pos="0">
                <a:schemeClr val="bg1">
                  <a:alpha val="0"/>
                </a:schemeClr>
              </a:gs>
              <a:gs pos="100000">
                <a:srgbClr val="00748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11" name="TextBox 13">
            <a:extLst>
              <a:ext uri="{FF2B5EF4-FFF2-40B4-BE49-F238E27FC236}">
                <a16:creationId xmlns:a16="http://schemas.microsoft.com/office/drawing/2014/main" id="{39051A52-7D2C-1854-B92E-994F0BB5BB04}"/>
              </a:ext>
            </a:extLst>
          </p:cNvPr>
          <p:cNvSpPr txBox="1"/>
          <p:nvPr/>
        </p:nvSpPr>
        <p:spPr>
          <a:xfrm>
            <a:off x="6422129" y="594253"/>
            <a:ext cx="5748541"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3600" b="1" kern="0" dirty="0">
                <a:solidFill>
                  <a:schemeClr val="bg1"/>
                </a:solidFill>
                <a:ea typeface="微软雅黑" panose="020B0503020204020204" pitchFamily="34" charset="-122"/>
                <a:cs typeface="B Nazanin" panose="00000400000000000000" pitchFamily="2" charset="-78"/>
                <a:sym typeface="Helvetica Light"/>
              </a:rPr>
              <a:t>اندودنتولوژی</a:t>
            </a:r>
            <a:endParaRPr lang="en-US" sz="2400" b="1" kern="0" dirty="0">
              <a:solidFill>
                <a:schemeClr val="bg1"/>
              </a:solidFill>
              <a:ea typeface="微软雅黑" panose="020B0503020204020204" pitchFamily="34" charset="-122"/>
              <a:cs typeface="B Nazanin" panose="00000400000000000000" pitchFamily="2" charset="-78"/>
              <a:sym typeface="Helvetica Light" charset="0"/>
            </a:endParaRPr>
          </a:p>
        </p:txBody>
      </p:sp>
      <p:sp>
        <p:nvSpPr>
          <p:cNvPr id="12" name="Rectangle 2">
            <a:extLst>
              <a:ext uri="{FF2B5EF4-FFF2-40B4-BE49-F238E27FC236}">
                <a16:creationId xmlns:a16="http://schemas.microsoft.com/office/drawing/2014/main" id="{39BE2E4C-7DEB-C993-3477-821DB332A18D}"/>
              </a:ext>
            </a:extLst>
          </p:cNvPr>
          <p:cNvSpPr/>
          <p:nvPr/>
        </p:nvSpPr>
        <p:spPr>
          <a:xfrm>
            <a:off x="6861023" y="1213835"/>
            <a:ext cx="1662635" cy="400110"/>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000" dirty="0">
                <a:solidFill>
                  <a:schemeClr val="bg1"/>
                </a:solidFill>
                <a:latin typeface="Raleway" panose="020B0003030101060003" pitchFamily="34" charset="0"/>
                <a:cs typeface="B Nazanin" panose="00000400000000000000" pitchFamily="2" charset="-78"/>
              </a:rPr>
              <a:t>اینفوگرافیک و متن</a:t>
            </a:r>
            <a:endParaRPr lang="id-ID" sz="2000" dirty="0">
              <a:solidFill>
                <a:schemeClr val="bg1"/>
              </a:solidFill>
              <a:latin typeface="Raleway" panose="020B0503030101060003" pitchFamily="34" charset="77"/>
              <a:cs typeface="B Nazanin" panose="00000400000000000000" pitchFamily="2" charset="-78"/>
            </a:endParaRPr>
          </a:p>
        </p:txBody>
      </p:sp>
      <p:grpSp>
        <p:nvGrpSpPr>
          <p:cNvPr id="13" name="组合 35">
            <a:extLst>
              <a:ext uri="{FF2B5EF4-FFF2-40B4-BE49-F238E27FC236}">
                <a16:creationId xmlns:a16="http://schemas.microsoft.com/office/drawing/2014/main" id="{92A16E99-71C9-800A-2E5C-539B0DB67C9D}"/>
              </a:ext>
            </a:extLst>
          </p:cNvPr>
          <p:cNvGrpSpPr/>
          <p:nvPr/>
        </p:nvGrpSpPr>
        <p:grpSpPr>
          <a:xfrm>
            <a:off x="0" y="6229352"/>
            <a:ext cx="12192000" cy="628648"/>
            <a:chOff x="0" y="6230544"/>
            <a:chExt cx="12192000" cy="628648"/>
          </a:xfrm>
        </p:grpSpPr>
        <p:sp>
          <p:nvSpPr>
            <p:cNvPr id="14" name="直角三角形 33">
              <a:extLst>
                <a:ext uri="{FF2B5EF4-FFF2-40B4-BE49-F238E27FC236}">
                  <a16:creationId xmlns:a16="http://schemas.microsoft.com/office/drawing/2014/main" id="{DAC6655A-5576-468E-9A44-6A6B1E9FEE30}"/>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15" name="直角三角形 32">
              <a:extLst>
                <a:ext uri="{FF2B5EF4-FFF2-40B4-BE49-F238E27FC236}">
                  <a16:creationId xmlns:a16="http://schemas.microsoft.com/office/drawing/2014/main" id="{69E9C8DB-39FD-E39A-DA78-6A41A27166B2}"/>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sp>
        <p:nvSpPr>
          <p:cNvPr id="16" name="Graphic 56">
            <a:extLst>
              <a:ext uri="{FF2B5EF4-FFF2-40B4-BE49-F238E27FC236}">
                <a16:creationId xmlns:a16="http://schemas.microsoft.com/office/drawing/2014/main" id="{D197867E-C655-6FCD-AEDD-FF2D4838844D}"/>
              </a:ext>
            </a:extLst>
          </p:cNvPr>
          <p:cNvSpPr/>
          <p:nvPr/>
        </p:nvSpPr>
        <p:spPr>
          <a:xfrm>
            <a:off x="11140068" y="5697482"/>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Tree>
    <p:extLst>
      <p:ext uri="{BB962C8B-B14F-4D97-AF65-F5344CB8AC3E}">
        <p14:creationId xmlns:p14="http://schemas.microsoft.com/office/powerpoint/2010/main" val="2386467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31">
            <a:extLst>
              <a:ext uri="{FF2B5EF4-FFF2-40B4-BE49-F238E27FC236}">
                <a16:creationId xmlns:a16="http://schemas.microsoft.com/office/drawing/2014/main" id="{974576A1-E37E-4B5A-8AA0-2AF390992469}"/>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zh-CN" altLang="en-US">
              <a:cs typeface="B Nazanin" panose="00000400000000000000" pitchFamily="2" charset="-78"/>
            </a:endParaRPr>
          </a:p>
        </p:txBody>
      </p:sp>
      <p:grpSp>
        <p:nvGrpSpPr>
          <p:cNvPr id="2" name="그룹 13">
            <a:extLst>
              <a:ext uri="{FF2B5EF4-FFF2-40B4-BE49-F238E27FC236}">
                <a16:creationId xmlns:a16="http://schemas.microsoft.com/office/drawing/2014/main" id="{024A6DEC-43BA-48A2-9350-E39137BF7148}"/>
              </a:ext>
            </a:extLst>
          </p:cNvPr>
          <p:cNvGrpSpPr/>
          <p:nvPr/>
        </p:nvGrpSpPr>
        <p:grpSpPr>
          <a:xfrm>
            <a:off x="3946453" y="1986222"/>
            <a:ext cx="4272019" cy="3904231"/>
            <a:chOff x="4334680" y="2264381"/>
            <a:chExt cx="3585443" cy="3276763"/>
          </a:xfrm>
        </p:grpSpPr>
        <p:sp>
          <p:nvSpPr>
            <p:cNvPr id="32" name="Isosceles Triangle 3">
              <a:extLst>
                <a:ext uri="{FF2B5EF4-FFF2-40B4-BE49-F238E27FC236}">
                  <a16:creationId xmlns:a16="http://schemas.microsoft.com/office/drawing/2014/main" id="{7E28507B-EEFA-43EE-B4F4-3CEAECCEB919}"/>
                </a:ext>
              </a:extLst>
            </p:cNvPr>
            <p:cNvSpPr/>
            <p:nvPr/>
          </p:nvSpPr>
          <p:spPr>
            <a:xfrm>
              <a:off x="5049476" y="2976344"/>
              <a:ext cx="2155850" cy="1858491"/>
            </a:xfrm>
            <a:prstGeom prst="triangle">
              <a:avLst/>
            </a:prstGeom>
            <a:solidFill>
              <a:schemeClr val="bg1">
                <a:lumMod val="95000"/>
              </a:schemeClr>
            </a:solidFill>
            <a:ln w="158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en-US" sz="1200">
                <a:cs typeface="B Nazanin" panose="00000400000000000000" pitchFamily="2" charset="-78"/>
              </a:endParaRPr>
            </a:p>
          </p:txBody>
        </p:sp>
        <p:grpSp>
          <p:nvGrpSpPr>
            <p:cNvPr id="33" name="Group 4">
              <a:extLst>
                <a:ext uri="{FF2B5EF4-FFF2-40B4-BE49-F238E27FC236}">
                  <a16:creationId xmlns:a16="http://schemas.microsoft.com/office/drawing/2014/main" id="{C67971FE-4053-49CC-9D77-3BCE81910732}"/>
                </a:ext>
              </a:extLst>
            </p:cNvPr>
            <p:cNvGrpSpPr/>
            <p:nvPr/>
          </p:nvGrpSpPr>
          <p:grpSpPr>
            <a:xfrm>
              <a:off x="4334680" y="2264381"/>
              <a:ext cx="3585443" cy="3276763"/>
              <a:chOff x="2783246" y="1924950"/>
              <a:chExt cx="3585443" cy="3276763"/>
            </a:xfrm>
          </p:grpSpPr>
          <p:sp>
            <p:nvSpPr>
              <p:cNvPr id="37" name="Oval 8">
                <a:extLst>
                  <a:ext uri="{FF2B5EF4-FFF2-40B4-BE49-F238E27FC236}">
                    <a16:creationId xmlns:a16="http://schemas.microsoft.com/office/drawing/2014/main" id="{13D65D66-5BC5-4A96-A3FD-3DA6AA08270A}"/>
                  </a:ext>
                </a:extLst>
              </p:cNvPr>
              <p:cNvSpPr/>
              <p:nvPr/>
            </p:nvSpPr>
            <p:spPr>
              <a:xfrm>
                <a:off x="3869604" y="1924950"/>
                <a:ext cx="1412726" cy="1412726"/>
              </a:xfrm>
              <a:prstGeom prst="ellips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en-US" sz="1200">
                  <a:cs typeface="B Nazanin" panose="00000400000000000000" pitchFamily="2" charset="-78"/>
                </a:endParaRPr>
              </a:p>
            </p:txBody>
          </p:sp>
          <p:grpSp>
            <p:nvGrpSpPr>
              <p:cNvPr id="38" name="Group 9">
                <a:extLst>
                  <a:ext uri="{FF2B5EF4-FFF2-40B4-BE49-F238E27FC236}">
                    <a16:creationId xmlns:a16="http://schemas.microsoft.com/office/drawing/2014/main" id="{16F632D5-02A3-495C-A7F9-470077890DE3}"/>
                  </a:ext>
                </a:extLst>
              </p:cNvPr>
              <p:cNvGrpSpPr/>
              <p:nvPr/>
            </p:nvGrpSpPr>
            <p:grpSpPr>
              <a:xfrm>
                <a:off x="2783246" y="3788985"/>
                <a:ext cx="3585443" cy="1412728"/>
                <a:chOff x="2422146" y="4068929"/>
                <a:chExt cx="4020574" cy="1584176"/>
              </a:xfrm>
            </p:grpSpPr>
            <p:sp>
              <p:nvSpPr>
                <p:cNvPr id="39" name="Oval 10">
                  <a:extLst>
                    <a:ext uri="{FF2B5EF4-FFF2-40B4-BE49-F238E27FC236}">
                      <a16:creationId xmlns:a16="http://schemas.microsoft.com/office/drawing/2014/main" id="{68AD0D51-E2F3-4A85-A382-2CC67E6A218B}"/>
                    </a:ext>
                  </a:extLst>
                </p:cNvPr>
                <p:cNvSpPr/>
                <p:nvPr/>
              </p:nvSpPr>
              <p:spPr>
                <a:xfrm>
                  <a:off x="2422146" y="4068929"/>
                  <a:ext cx="1584176" cy="1584176"/>
                </a:xfrm>
                <a:prstGeom prst="ellips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en-US" sz="1200">
                    <a:cs typeface="B Nazanin" panose="00000400000000000000" pitchFamily="2" charset="-78"/>
                  </a:endParaRPr>
                </a:p>
              </p:txBody>
            </p:sp>
            <p:sp>
              <p:nvSpPr>
                <p:cNvPr id="40" name="Oval 11">
                  <a:extLst>
                    <a:ext uri="{FF2B5EF4-FFF2-40B4-BE49-F238E27FC236}">
                      <a16:creationId xmlns:a16="http://schemas.microsoft.com/office/drawing/2014/main" id="{DD108C7B-88C3-4831-9E1C-02B828C0BC40}"/>
                    </a:ext>
                  </a:extLst>
                </p:cNvPr>
                <p:cNvSpPr/>
                <p:nvPr/>
              </p:nvSpPr>
              <p:spPr>
                <a:xfrm>
                  <a:off x="4858544" y="4068929"/>
                  <a:ext cx="1584176" cy="1584176"/>
                </a:xfrm>
                <a:prstGeom prst="ellips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en-US" sz="1200">
                    <a:cs typeface="B Nazanin" panose="00000400000000000000" pitchFamily="2" charset="-78"/>
                  </a:endParaRPr>
                </a:p>
              </p:txBody>
            </p:sp>
          </p:grpSp>
        </p:grpSp>
        <p:cxnSp>
          <p:nvCxnSpPr>
            <p:cNvPr id="34" name="Straight Arrow Connector 5">
              <a:extLst>
                <a:ext uri="{FF2B5EF4-FFF2-40B4-BE49-F238E27FC236}">
                  <a16:creationId xmlns:a16="http://schemas.microsoft.com/office/drawing/2014/main" id="{4CAEF5A0-180A-4445-99EB-178EEAC66D72}"/>
                </a:ext>
              </a:extLst>
            </p:cNvPr>
            <p:cNvCxnSpPr/>
            <p:nvPr/>
          </p:nvCxnSpPr>
          <p:spPr>
            <a:xfrm flipV="1">
              <a:off x="5039379" y="3475751"/>
              <a:ext cx="322337" cy="579114"/>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6">
              <a:extLst>
                <a:ext uri="{FF2B5EF4-FFF2-40B4-BE49-F238E27FC236}">
                  <a16:creationId xmlns:a16="http://schemas.microsoft.com/office/drawing/2014/main" id="{12AA3F91-BBD4-4B99-984B-7D726FC9A0ED}"/>
                </a:ext>
              </a:extLst>
            </p:cNvPr>
            <p:cNvCxnSpPr/>
            <p:nvPr/>
          </p:nvCxnSpPr>
          <p:spPr>
            <a:xfrm>
              <a:off x="6862422" y="3457144"/>
              <a:ext cx="360040" cy="579113"/>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7">
              <a:extLst>
                <a:ext uri="{FF2B5EF4-FFF2-40B4-BE49-F238E27FC236}">
                  <a16:creationId xmlns:a16="http://schemas.microsoft.com/office/drawing/2014/main" id="{D8CABE3A-040B-4C8C-8D39-560A2CB08BD0}"/>
                </a:ext>
              </a:extLst>
            </p:cNvPr>
            <p:cNvCxnSpPr/>
            <p:nvPr/>
          </p:nvCxnSpPr>
          <p:spPr>
            <a:xfrm flipH="1">
              <a:off x="5696903" y="5185456"/>
              <a:ext cx="813048" cy="3026"/>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Box 12">
            <a:extLst>
              <a:ext uri="{FF2B5EF4-FFF2-40B4-BE49-F238E27FC236}">
                <a16:creationId xmlns:a16="http://schemas.microsoft.com/office/drawing/2014/main" id="{FD5373F9-5DEB-496A-8387-0494EF22475C}"/>
              </a:ext>
            </a:extLst>
          </p:cNvPr>
          <p:cNvSpPr txBox="1"/>
          <p:nvPr/>
        </p:nvSpPr>
        <p:spPr>
          <a:xfrm>
            <a:off x="5382197" y="2905747"/>
            <a:ext cx="140051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400" b="1" dirty="0">
                <a:solidFill>
                  <a:schemeClr val="bg1"/>
                </a:solidFill>
                <a:cs typeface="B Nazanin" panose="00000400000000000000" pitchFamily="2" charset="-78"/>
              </a:rPr>
              <a:t>اضافه کردن متن</a:t>
            </a:r>
            <a:endParaRPr lang="ko-KR" altLang="en-US" sz="1400" b="1" dirty="0">
              <a:solidFill>
                <a:schemeClr val="bg1"/>
              </a:solidFill>
              <a:cs typeface="B Nazanin" panose="00000400000000000000" pitchFamily="2" charset="-78"/>
            </a:endParaRPr>
          </a:p>
        </p:txBody>
      </p:sp>
      <p:sp>
        <p:nvSpPr>
          <p:cNvPr id="4" name="TextBox 13">
            <a:extLst>
              <a:ext uri="{FF2B5EF4-FFF2-40B4-BE49-F238E27FC236}">
                <a16:creationId xmlns:a16="http://schemas.microsoft.com/office/drawing/2014/main" id="{3ADECB08-95E8-4022-BF4E-A6CC3C7AFF6B}"/>
              </a:ext>
            </a:extLst>
          </p:cNvPr>
          <p:cNvSpPr txBox="1"/>
          <p:nvPr/>
        </p:nvSpPr>
        <p:spPr>
          <a:xfrm>
            <a:off x="6693198" y="5151315"/>
            <a:ext cx="140051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400" b="1" dirty="0">
                <a:solidFill>
                  <a:schemeClr val="bg1"/>
                </a:solidFill>
                <a:cs typeface="B Nazanin" panose="00000400000000000000" pitchFamily="2" charset="-78"/>
              </a:rPr>
              <a:t>اضافه کردن متن</a:t>
            </a:r>
            <a:endParaRPr lang="ko-KR" altLang="en-US" sz="1400" b="1" dirty="0">
              <a:solidFill>
                <a:schemeClr val="bg1"/>
              </a:solidFill>
              <a:cs typeface="B Nazanin" panose="00000400000000000000" pitchFamily="2" charset="-78"/>
            </a:endParaRPr>
          </a:p>
        </p:txBody>
      </p:sp>
      <p:sp>
        <p:nvSpPr>
          <p:cNvPr id="5" name="TextBox 14">
            <a:extLst>
              <a:ext uri="{FF2B5EF4-FFF2-40B4-BE49-F238E27FC236}">
                <a16:creationId xmlns:a16="http://schemas.microsoft.com/office/drawing/2014/main" id="{E03A9C0B-091D-4244-AFCD-3E9BA032FD7E}"/>
              </a:ext>
            </a:extLst>
          </p:cNvPr>
          <p:cNvSpPr txBox="1"/>
          <p:nvPr/>
        </p:nvSpPr>
        <p:spPr>
          <a:xfrm>
            <a:off x="4082632" y="5151315"/>
            <a:ext cx="140051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400" b="1" dirty="0">
                <a:solidFill>
                  <a:schemeClr val="bg1"/>
                </a:solidFill>
                <a:cs typeface="B Nazanin" panose="00000400000000000000" pitchFamily="2" charset="-78"/>
              </a:rPr>
              <a:t>اضافه کردن متن</a:t>
            </a:r>
            <a:endParaRPr lang="ko-KR" altLang="en-US" sz="1400" b="1" dirty="0">
              <a:solidFill>
                <a:schemeClr val="bg1"/>
              </a:solidFill>
              <a:cs typeface="B Nazanin" panose="00000400000000000000" pitchFamily="2" charset="-78"/>
            </a:endParaRPr>
          </a:p>
        </p:txBody>
      </p:sp>
      <p:sp>
        <p:nvSpPr>
          <p:cNvPr id="6" name="Rounded Rectangle 48">
            <a:extLst>
              <a:ext uri="{FF2B5EF4-FFF2-40B4-BE49-F238E27FC236}">
                <a16:creationId xmlns:a16="http://schemas.microsoft.com/office/drawing/2014/main" id="{57053608-8487-4CF5-BC6A-953D8403040A}"/>
              </a:ext>
            </a:extLst>
          </p:cNvPr>
          <p:cNvSpPr/>
          <p:nvPr/>
        </p:nvSpPr>
        <p:spPr>
          <a:xfrm>
            <a:off x="9226052" y="2366243"/>
            <a:ext cx="1844352" cy="1008112"/>
          </a:xfrm>
          <a:prstGeom prst="roundRect">
            <a:avLst>
              <a:gd name="adj" fmla="val 119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en-US" sz="2700">
              <a:cs typeface="B Nazanin" panose="00000400000000000000" pitchFamily="2" charset="-78"/>
            </a:endParaRPr>
          </a:p>
        </p:txBody>
      </p:sp>
      <p:grpSp>
        <p:nvGrpSpPr>
          <p:cNvPr id="7" name="Group 16">
            <a:extLst>
              <a:ext uri="{FF2B5EF4-FFF2-40B4-BE49-F238E27FC236}">
                <a16:creationId xmlns:a16="http://schemas.microsoft.com/office/drawing/2014/main" id="{C30B2036-826A-4556-BD68-CD4ADF18900A}"/>
              </a:ext>
            </a:extLst>
          </p:cNvPr>
          <p:cNvGrpSpPr/>
          <p:nvPr/>
        </p:nvGrpSpPr>
        <p:grpSpPr>
          <a:xfrm>
            <a:off x="9405862" y="2488950"/>
            <a:ext cx="1484732" cy="762701"/>
            <a:chOff x="6228184" y="1817997"/>
            <a:chExt cx="1484732" cy="762701"/>
          </a:xfrm>
        </p:grpSpPr>
        <p:grpSp>
          <p:nvGrpSpPr>
            <p:cNvPr id="23" name="Group 17">
              <a:extLst>
                <a:ext uri="{FF2B5EF4-FFF2-40B4-BE49-F238E27FC236}">
                  <a16:creationId xmlns:a16="http://schemas.microsoft.com/office/drawing/2014/main" id="{F7EC799F-775C-46BF-B16C-988F591E062A}"/>
                </a:ext>
              </a:extLst>
            </p:cNvPr>
            <p:cNvGrpSpPr/>
            <p:nvPr/>
          </p:nvGrpSpPr>
          <p:grpSpPr>
            <a:xfrm>
              <a:off x="6228184" y="1817997"/>
              <a:ext cx="1484732" cy="276999"/>
              <a:chOff x="6228184" y="1817997"/>
              <a:chExt cx="1484732" cy="276999"/>
            </a:xfrm>
          </p:grpSpPr>
          <p:sp>
            <p:nvSpPr>
              <p:cNvPr id="30" name="Rectangle 24">
                <a:extLst>
                  <a:ext uri="{FF2B5EF4-FFF2-40B4-BE49-F238E27FC236}">
                    <a16:creationId xmlns:a16="http://schemas.microsoft.com/office/drawing/2014/main" id="{BD0CF17C-8F9E-40FC-B7A3-49503B5EA415}"/>
                  </a:ext>
                </a:extLst>
              </p:cNvPr>
              <p:cNvSpPr/>
              <p:nvPr/>
            </p:nvSpPr>
            <p:spPr>
              <a:xfrm>
                <a:off x="6228184" y="1844824"/>
                <a:ext cx="216024" cy="216024"/>
              </a:xfrm>
              <a:prstGeom prst="rect">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en-US" sz="1200">
                  <a:cs typeface="B Nazanin" panose="00000400000000000000" pitchFamily="2" charset="-78"/>
                </a:endParaRPr>
              </a:p>
            </p:txBody>
          </p:sp>
          <p:sp>
            <p:nvSpPr>
              <p:cNvPr id="31" name="TextBox 25">
                <a:extLst>
                  <a:ext uri="{FF2B5EF4-FFF2-40B4-BE49-F238E27FC236}">
                    <a16:creationId xmlns:a16="http://schemas.microsoft.com/office/drawing/2014/main" id="{002FB5C2-1F97-4510-96DD-9269156A24C4}"/>
                  </a:ext>
                </a:extLst>
              </p:cNvPr>
              <p:cNvSpPr txBox="1"/>
              <p:nvPr/>
            </p:nvSpPr>
            <p:spPr>
              <a:xfrm>
                <a:off x="6494256" y="1817997"/>
                <a:ext cx="1218660"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accent4"/>
                    </a:solidFill>
                    <a:cs typeface="B Nazanin" panose="00000400000000000000" pitchFamily="2" charset="-78"/>
                  </a:rPr>
                  <a:t>54% افزودن متن</a:t>
                </a:r>
                <a:endParaRPr lang="ko-KR" altLang="en-US" sz="1200" b="1" dirty="0">
                  <a:solidFill>
                    <a:schemeClr val="accent4"/>
                  </a:solidFill>
                  <a:cs typeface="B Nazanin" panose="00000400000000000000" pitchFamily="2" charset="-78"/>
                </a:endParaRPr>
              </a:p>
            </p:txBody>
          </p:sp>
        </p:grpSp>
        <p:grpSp>
          <p:nvGrpSpPr>
            <p:cNvPr id="24" name="Group 18">
              <a:extLst>
                <a:ext uri="{FF2B5EF4-FFF2-40B4-BE49-F238E27FC236}">
                  <a16:creationId xmlns:a16="http://schemas.microsoft.com/office/drawing/2014/main" id="{20260115-53E2-4C62-8A63-CB2AEB39CF2E}"/>
                </a:ext>
              </a:extLst>
            </p:cNvPr>
            <p:cNvGrpSpPr/>
            <p:nvPr/>
          </p:nvGrpSpPr>
          <p:grpSpPr>
            <a:xfrm>
              <a:off x="6228184" y="2060848"/>
              <a:ext cx="1484732" cy="276999"/>
              <a:chOff x="6228184" y="1817997"/>
              <a:chExt cx="1484732" cy="276999"/>
            </a:xfrm>
          </p:grpSpPr>
          <p:sp>
            <p:nvSpPr>
              <p:cNvPr id="28" name="Rectangle 22">
                <a:extLst>
                  <a:ext uri="{FF2B5EF4-FFF2-40B4-BE49-F238E27FC236}">
                    <a16:creationId xmlns:a16="http://schemas.microsoft.com/office/drawing/2014/main" id="{3442BF6B-C555-472A-ACCD-08D7E442AF94}"/>
                  </a:ext>
                </a:extLst>
              </p:cNvPr>
              <p:cNvSpPr/>
              <p:nvPr/>
            </p:nvSpPr>
            <p:spPr>
              <a:xfrm>
                <a:off x="6228184" y="1844824"/>
                <a:ext cx="216024" cy="216024"/>
              </a:xfrm>
              <a:prstGeom prst="rect">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en-US" sz="1200">
                  <a:cs typeface="B Nazanin" panose="00000400000000000000" pitchFamily="2" charset="-78"/>
                </a:endParaRPr>
              </a:p>
            </p:txBody>
          </p:sp>
          <p:sp>
            <p:nvSpPr>
              <p:cNvPr id="29" name="TextBox 23">
                <a:extLst>
                  <a:ext uri="{FF2B5EF4-FFF2-40B4-BE49-F238E27FC236}">
                    <a16:creationId xmlns:a16="http://schemas.microsoft.com/office/drawing/2014/main" id="{544FE65F-FAA4-4494-A157-05F75EAD8E3D}"/>
                  </a:ext>
                </a:extLst>
              </p:cNvPr>
              <p:cNvSpPr txBox="1"/>
              <p:nvPr/>
            </p:nvSpPr>
            <p:spPr>
              <a:xfrm>
                <a:off x="6494256" y="1817997"/>
                <a:ext cx="1218660"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accent1"/>
                    </a:solidFill>
                    <a:cs typeface="B Nazanin" panose="00000400000000000000" pitchFamily="2" charset="-78"/>
                  </a:rPr>
                  <a:t>54% افزودن متن</a:t>
                </a:r>
                <a:endParaRPr lang="ko-KR" altLang="en-US" sz="1200" b="1" dirty="0">
                  <a:solidFill>
                    <a:schemeClr val="accent1"/>
                  </a:solidFill>
                  <a:cs typeface="B Nazanin" panose="00000400000000000000" pitchFamily="2" charset="-78"/>
                </a:endParaRPr>
              </a:p>
            </p:txBody>
          </p:sp>
        </p:grpSp>
        <p:grpSp>
          <p:nvGrpSpPr>
            <p:cNvPr id="25" name="Group 19">
              <a:extLst>
                <a:ext uri="{FF2B5EF4-FFF2-40B4-BE49-F238E27FC236}">
                  <a16:creationId xmlns:a16="http://schemas.microsoft.com/office/drawing/2014/main" id="{042741D9-9391-44A5-91B4-2FB9820F5B22}"/>
                </a:ext>
              </a:extLst>
            </p:cNvPr>
            <p:cNvGrpSpPr/>
            <p:nvPr/>
          </p:nvGrpSpPr>
          <p:grpSpPr>
            <a:xfrm>
              <a:off x="6228184" y="2303699"/>
              <a:ext cx="1484732" cy="276999"/>
              <a:chOff x="6228184" y="1817997"/>
              <a:chExt cx="1484732" cy="276999"/>
            </a:xfrm>
          </p:grpSpPr>
          <p:sp>
            <p:nvSpPr>
              <p:cNvPr id="26" name="Rectangle 20">
                <a:extLst>
                  <a:ext uri="{FF2B5EF4-FFF2-40B4-BE49-F238E27FC236}">
                    <a16:creationId xmlns:a16="http://schemas.microsoft.com/office/drawing/2014/main" id="{59B943CB-98EF-4632-98CE-7AC3845B4C7D}"/>
                  </a:ext>
                </a:extLst>
              </p:cNvPr>
              <p:cNvSpPr/>
              <p:nvPr/>
            </p:nvSpPr>
            <p:spPr>
              <a:xfrm>
                <a:off x="6228184" y="1844824"/>
                <a:ext cx="216024" cy="216024"/>
              </a:xfrm>
              <a:prstGeom prst="rect">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en-US" sz="1200">
                  <a:solidFill>
                    <a:srgbClr val="F6BF4A"/>
                  </a:solidFill>
                  <a:cs typeface="B Nazanin" panose="00000400000000000000" pitchFamily="2" charset="-78"/>
                </a:endParaRPr>
              </a:p>
            </p:txBody>
          </p:sp>
          <p:sp>
            <p:nvSpPr>
              <p:cNvPr id="27" name="TextBox 21">
                <a:extLst>
                  <a:ext uri="{FF2B5EF4-FFF2-40B4-BE49-F238E27FC236}">
                    <a16:creationId xmlns:a16="http://schemas.microsoft.com/office/drawing/2014/main" id="{C0CC2DAE-5C85-4CE1-97FB-34183946C425}"/>
                  </a:ext>
                </a:extLst>
              </p:cNvPr>
              <p:cNvSpPr txBox="1"/>
              <p:nvPr/>
            </p:nvSpPr>
            <p:spPr>
              <a:xfrm>
                <a:off x="6494256" y="1817997"/>
                <a:ext cx="1218660"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accent2"/>
                    </a:solidFill>
                    <a:cs typeface="B Nazanin" panose="00000400000000000000" pitchFamily="2" charset="-78"/>
                  </a:rPr>
                  <a:t>54% افزودن متن</a:t>
                </a:r>
                <a:endParaRPr lang="ko-KR" altLang="en-US" sz="1200" b="1" dirty="0">
                  <a:solidFill>
                    <a:schemeClr val="accent2"/>
                  </a:solidFill>
                  <a:cs typeface="B Nazanin" panose="00000400000000000000" pitchFamily="2" charset="-78"/>
                </a:endParaRPr>
              </a:p>
            </p:txBody>
          </p:sp>
        </p:grpSp>
      </p:grpSp>
      <p:sp>
        <p:nvSpPr>
          <p:cNvPr id="8" name="TextBox 26">
            <a:extLst>
              <a:ext uri="{FF2B5EF4-FFF2-40B4-BE49-F238E27FC236}">
                <a16:creationId xmlns:a16="http://schemas.microsoft.com/office/drawing/2014/main" id="{04C8BEF9-176C-4B5B-B41E-1EADA67EE42F}"/>
              </a:ext>
            </a:extLst>
          </p:cNvPr>
          <p:cNvSpPr txBox="1"/>
          <p:nvPr/>
        </p:nvSpPr>
        <p:spPr>
          <a:xfrm>
            <a:off x="804144" y="1712071"/>
            <a:ext cx="72873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US" altLang="ko-KR" sz="3600" b="1">
                <a:solidFill>
                  <a:schemeClr val="accent1"/>
                </a:solidFill>
                <a:cs typeface="B Nazanin" panose="00000400000000000000" pitchFamily="2" charset="-78"/>
              </a:rPr>
              <a:t>01</a:t>
            </a:r>
            <a:endParaRPr lang="ko-KR" altLang="en-US" sz="3600" b="1">
              <a:solidFill>
                <a:schemeClr val="accent1"/>
              </a:solidFill>
              <a:cs typeface="B Nazanin" panose="00000400000000000000" pitchFamily="2" charset="-78"/>
            </a:endParaRPr>
          </a:p>
        </p:txBody>
      </p:sp>
      <p:grpSp>
        <p:nvGrpSpPr>
          <p:cNvPr id="9" name="그룹 8">
            <a:extLst>
              <a:ext uri="{FF2B5EF4-FFF2-40B4-BE49-F238E27FC236}">
                <a16:creationId xmlns:a16="http://schemas.microsoft.com/office/drawing/2014/main" id="{6896B8F5-12F6-43F1-B234-30DCF2BBEC8D}"/>
              </a:ext>
            </a:extLst>
          </p:cNvPr>
          <p:cNvGrpSpPr/>
          <p:nvPr/>
        </p:nvGrpSpPr>
        <p:grpSpPr>
          <a:xfrm>
            <a:off x="1532884" y="1839850"/>
            <a:ext cx="2994138" cy="1977464"/>
            <a:chOff x="850706" y="1612564"/>
            <a:chExt cx="2738031" cy="1977464"/>
          </a:xfrm>
        </p:grpSpPr>
        <p:sp>
          <p:nvSpPr>
            <p:cNvPr id="21" name="TextBox 28">
              <a:extLst>
                <a:ext uri="{FF2B5EF4-FFF2-40B4-BE49-F238E27FC236}">
                  <a16:creationId xmlns:a16="http://schemas.microsoft.com/office/drawing/2014/main" id="{FD612544-50AA-4505-A3F0-C50237229667}"/>
                </a:ext>
              </a:extLst>
            </p:cNvPr>
            <p:cNvSpPr txBox="1"/>
            <p:nvPr/>
          </p:nvSpPr>
          <p:spPr>
            <a:xfrm>
              <a:off x="850706" y="1858785"/>
              <a:ext cx="2738031" cy="17312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fa-IR" altLang="ko-KR" sz="1200" dirty="0">
                  <a:solidFill>
                    <a:schemeClr val="tx1">
                      <a:lumMod val="75000"/>
                      <a:lumOff val="25000"/>
                    </a:schemeClr>
                  </a:solidFill>
                  <a:cs typeface="B Nazanin" panose="00000400000000000000" pitchFamily="2" charset="-78"/>
                </a:rPr>
                <a:t>در دسترس بودن این الگو به صورت رایگان نشان دهنده تعهد ما به حمایت از جامعه دندانپزشکی و تسهیل انتشار دانش در زمینه ریشه دندان است. ما شما را تشویق می کنیم که از این منبع برای بهبود ارائه های خود استفاده کنید و آنها را برای مخاطبان خود جذاب تر و تاثیرگذارتر کنید.</a:t>
              </a:r>
              <a:endParaRPr lang="en-US" altLang="ko-KR" sz="1200" dirty="0">
                <a:solidFill>
                  <a:schemeClr val="tx1">
                    <a:lumMod val="75000"/>
                    <a:lumOff val="25000"/>
                  </a:schemeClr>
                </a:solidFill>
                <a:cs typeface="B Nazanin" panose="00000400000000000000" pitchFamily="2" charset="-78"/>
              </a:endParaRPr>
            </a:p>
          </p:txBody>
        </p:sp>
        <p:sp>
          <p:nvSpPr>
            <p:cNvPr id="22" name="TextBox 29">
              <a:extLst>
                <a:ext uri="{FF2B5EF4-FFF2-40B4-BE49-F238E27FC236}">
                  <a16:creationId xmlns:a16="http://schemas.microsoft.com/office/drawing/2014/main" id="{1A045E6F-F9E3-46E7-AEC1-F3353FC106F4}"/>
                </a:ext>
              </a:extLst>
            </p:cNvPr>
            <p:cNvSpPr txBox="1"/>
            <p:nvPr/>
          </p:nvSpPr>
          <p:spPr>
            <a:xfrm>
              <a:off x="891295" y="1612564"/>
              <a:ext cx="2697442" cy="276999"/>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tx1">
                      <a:lumMod val="75000"/>
                      <a:lumOff val="25000"/>
                    </a:schemeClr>
                  </a:solidFill>
                  <a:cs typeface="B Nazanin" panose="00000400000000000000" pitchFamily="2" charset="-78"/>
                </a:rPr>
                <a:t>عنوان مطالب</a:t>
              </a:r>
              <a:endParaRPr lang="ko-KR" altLang="en-US" sz="1200" b="1" dirty="0">
                <a:solidFill>
                  <a:schemeClr val="tx1">
                    <a:lumMod val="75000"/>
                    <a:lumOff val="25000"/>
                  </a:schemeClr>
                </a:solidFill>
                <a:cs typeface="B Nazanin" panose="00000400000000000000" pitchFamily="2" charset="-78"/>
              </a:endParaRPr>
            </a:p>
          </p:txBody>
        </p:sp>
      </p:grpSp>
      <p:sp>
        <p:nvSpPr>
          <p:cNvPr id="10" name="TextBox 30">
            <a:extLst>
              <a:ext uri="{FF2B5EF4-FFF2-40B4-BE49-F238E27FC236}">
                <a16:creationId xmlns:a16="http://schemas.microsoft.com/office/drawing/2014/main" id="{30AF7E48-E861-4C80-8443-2BADD12CAC01}"/>
              </a:ext>
            </a:extLst>
          </p:cNvPr>
          <p:cNvSpPr txBox="1"/>
          <p:nvPr/>
        </p:nvSpPr>
        <p:spPr>
          <a:xfrm>
            <a:off x="804144" y="4156920"/>
            <a:ext cx="72873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US" altLang="ko-KR" sz="3600" b="1">
                <a:solidFill>
                  <a:schemeClr val="accent2"/>
                </a:solidFill>
                <a:cs typeface="B Nazanin" panose="00000400000000000000" pitchFamily="2" charset="-78"/>
              </a:rPr>
              <a:t>03</a:t>
            </a:r>
            <a:endParaRPr lang="ko-KR" altLang="en-US" sz="3600" b="1">
              <a:solidFill>
                <a:schemeClr val="accent2"/>
              </a:solidFill>
              <a:cs typeface="B Nazanin" panose="00000400000000000000" pitchFamily="2" charset="-78"/>
            </a:endParaRPr>
          </a:p>
        </p:txBody>
      </p:sp>
      <p:grpSp>
        <p:nvGrpSpPr>
          <p:cNvPr id="11" name="그룹 7">
            <a:extLst>
              <a:ext uri="{FF2B5EF4-FFF2-40B4-BE49-F238E27FC236}">
                <a16:creationId xmlns:a16="http://schemas.microsoft.com/office/drawing/2014/main" id="{BA0C74C8-26D2-49D7-8E0E-CC8721AF569C}"/>
              </a:ext>
            </a:extLst>
          </p:cNvPr>
          <p:cNvGrpSpPr/>
          <p:nvPr/>
        </p:nvGrpSpPr>
        <p:grpSpPr>
          <a:xfrm>
            <a:off x="943248" y="4284699"/>
            <a:ext cx="2722020" cy="1975311"/>
            <a:chOff x="315690" y="3628788"/>
            <a:chExt cx="2202976" cy="1992739"/>
          </a:xfrm>
        </p:grpSpPr>
        <p:sp>
          <p:nvSpPr>
            <p:cNvPr id="19" name="TextBox 32">
              <a:extLst>
                <a:ext uri="{FF2B5EF4-FFF2-40B4-BE49-F238E27FC236}">
                  <a16:creationId xmlns:a16="http://schemas.microsoft.com/office/drawing/2014/main" id="{550E420F-91A7-4AF8-83B9-8B7E2B098848}"/>
                </a:ext>
              </a:extLst>
            </p:cNvPr>
            <p:cNvSpPr txBox="1"/>
            <p:nvPr/>
          </p:nvSpPr>
          <p:spPr>
            <a:xfrm>
              <a:off x="315690" y="3875009"/>
              <a:ext cx="2202976" cy="17465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fa-IR" altLang="ko-KR" sz="1200" dirty="0">
                  <a:solidFill>
                    <a:schemeClr val="tx1">
                      <a:lumMod val="75000"/>
                      <a:lumOff val="25000"/>
                    </a:schemeClr>
                  </a:solidFill>
                  <a:cs typeface="B Nazanin" panose="00000400000000000000" pitchFamily="2" charset="-78"/>
                </a:rPr>
                <a:t>در دسترس بودن این الگو به صورت رایگان نشان دهنده تعهد ما به حمایت از جامعه دندانپزشکی و تسهیل انتشار دانش در زمینه ریشه دندان است. ما شما را تشویق می کنیم که از این منبع برای بهبود ارائه های خود استفاده کنید و آنها را برای مخاطبان خود جذاب تر و تاثیرگذارتر کنید.</a:t>
              </a:r>
              <a:endParaRPr lang="en-US" altLang="ko-KR" sz="1200" dirty="0">
                <a:solidFill>
                  <a:schemeClr val="tx1">
                    <a:lumMod val="75000"/>
                    <a:lumOff val="25000"/>
                  </a:schemeClr>
                </a:solidFill>
                <a:cs typeface="B Nazanin" panose="00000400000000000000" pitchFamily="2" charset="-78"/>
              </a:endParaRPr>
            </a:p>
          </p:txBody>
        </p:sp>
        <p:sp>
          <p:nvSpPr>
            <p:cNvPr id="20" name="TextBox 33">
              <a:extLst>
                <a:ext uri="{FF2B5EF4-FFF2-40B4-BE49-F238E27FC236}">
                  <a16:creationId xmlns:a16="http://schemas.microsoft.com/office/drawing/2014/main" id="{8449D9A3-210C-4665-8C2B-1CED0F4C883C}"/>
                </a:ext>
              </a:extLst>
            </p:cNvPr>
            <p:cNvSpPr txBox="1"/>
            <p:nvPr/>
          </p:nvSpPr>
          <p:spPr>
            <a:xfrm>
              <a:off x="828813" y="3628788"/>
              <a:ext cx="1689853" cy="279443"/>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tx1">
                      <a:lumMod val="75000"/>
                      <a:lumOff val="25000"/>
                    </a:schemeClr>
                  </a:solidFill>
                  <a:cs typeface="B Nazanin" panose="00000400000000000000" pitchFamily="2" charset="-78"/>
                </a:rPr>
                <a:t>عنوان مطالب</a:t>
              </a:r>
              <a:endParaRPr lang="ko-KR" altLang="en-US" sz="1200" b="1" dirty="0">
                <a:solidFill>
                  <a:schemeClr val="tx1">
                    <a:lumMod val="75000"/>
                    <a:lumOff val="25000"/>
                  </a:schemeClr>
                </a:solidFill>
                <a:cs typeface="B Nazanin" panose="00000400000000000000" pitchFamily="2" charset="-78"/>
              </a:endParaRPr>
            </a:p>
          </p:txBody>
        </p:sp>
      </p:grpSp>
      <p:sp>
        <p:nvSpPr>
          <p:cNvPr id="12" name="TextBox 34">
            <a:extLst>
              <a:ext uri="{FF2B5EF4-FFF2-40B4-BE49-F238E27FC236}">
                <a16:creationId xmlns:a16="http://schemas.microsoft.com/office/drawing/2014/main" id="{9268BE99-3FCD-4360-AAA5-70CE031DFC0D}"/>
              </a:ext>
            </a:extLst>
          </p:cNvPr>
          <p:cNvSpPr txBox="1"/>
          <p:nvPr/>
        </p:nvSpPr>
        <p:spPr>
          <a:xfrm>
            <a:off x="8460056" y="4156920"/>
            <a:ext cx="72873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US" altLang="ko-KR" sz="3600" b="1">
                <a:solidFill>
                  <a:schemeClr val="accent4"/>
                </a:solidFill>
                <a:cs typeface="B Nazanin" panose="00000400000000000000" pitchFamily="2" charset="-78"/>
              </a:rPr>
              <a:t>02</a:t>
            </a:r>
            <a:endParaRPr lang="ko-KR" altLang="en-US" sz="3600" b="1">
              <a:solidFill>
                <a:schemeClr val="accent4"/>
              </a:solidFill>
              <a:cs typeface="B Nazanin" panose="00000400000000000000" pitchFamily="2" charset="-78"/>
            </a:endParaRPr>
          </a:p>
        </p:txBody>
      </p:sp>
      <p:grpSp>
        <p:nvGrpSpPr>
          <p:cNvPr id="13" name="그룹 11">
            <a:extLst>
              <a:ext uri="{FF2B5EF4-FFF2-40B4-BE49-F238E27FC236}">
                <a16:creationId xmlns:a16="http://schemas.microsoft.com/office/drawing/2014/main" id="{69E1047C-7C9E-4CF5-87B7-978D7B7C59E6}"/>
              </a:ext>
            </a:extLst>
          </p:cNvPr>
          <p:cNvGrpSpPr/>
          <p:nvPr/>
        </p:nvGrpSpPr>
        <p:grpSpPr>
          <a:xfrm>
            <a:off x="9261755" y="4284702"/>
            <a:ext cx="2088000" cy="1218480"/>
            <a:chOff x="7055975" y="3628788"/>
            <a:chExt cx="1689853" cy="1479242"/>
          </a:xfrm>
        </p:grpSpPr>
        <p:sp>
          <p:nvSpPr>
            <p:cNvPr id="17" name="TextBox 36">
              <a:extLst>
                <a:ext uri="{FF2B5EF4-FFF2-40B4-BE49-F238E27FC236}">
                  <a16:creationId xmlns:a16="http://schemas.microsoft.com/office/drawing/2014/main" id="{14FADD6C-F11C-4CD4-959F-6461B1E1170A}"/>
                </a:ext>
              </a:extLst>
            </p:cNvPr>
            <p:cNvSpPr txBox="1"/>
            <p:nvPr/>
          </p:nvSpPr>
          <p:spPr>
            <a:xfrm>
              <a:off x="7055975" y="3875009"/>
              <a:ext cx="1689853" cy="12330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dirty="0">
                  <a:solidFill>
                    <a:schemeClr val="tx1">
                      <a:lumMod val="75000"/>
                      <a:lumOff val="25000"/>
                    </a:schemeClr>
                  </a:solidFill>
                  <a:cs typeface="B Nazanin" panose="00000400000000000000" pitchFamily="2" charset="-78"/>
                </a:rPr>
                <a:t>یک ارائه پاورپوینت مدرن که به زیبایی طراحی شده است دریافت کنید. من امیدوارم و معتقدم که این الگو زمان، پول و اعتبار شما را جلب کند. آسان برای تغییر رنگ، عکس و متن.</a:t>
              </a:r>
              <a:endParaRPr lang="en-US" altLang="ko-KR" sz="1200" dirty="0">
                <a:solidFill>
                  <a:schemeClr val="tx1">
                    <a:lumMod val="75000"/>
                    <a:lumOff val="25000"/>
                  </a:schemeClr>
                </a:solidFill>
                <a:cs typeface="B Nazanin" panose="00000400000000000000" pitchFamily="2" charset="-78"/>
              </a:endParaRPr>
            </a:p>
          </p:txBody>
        </p:sp>
        <p:sp>
          <p:nvSpPr>
            <p:cNvPr id="18" name="TextBox 37">
              <a:extLst>
                <a:ext uri="{FF2B5EF4-FFF2-40B4-BE49-F238E27FC236}">
                  <a16:creationId xmlns:a16="http://schemas.microsoft.com/office/drawing/2014/main" id="{8D6F9D88-1169-4195-AE6F-BA1069E7D3BD}"/>
                </a:ext>
              </a:extLst>
            </p:cNvPr>
            <p:cNvSpPr txBox="1"/>
            <p:nvPr/>
          </p:nvSpPr>
          <p:spPr>
            <a:xfrm>
              <a:off x="7055975" y="3628788"/>
              <a:ext cx="1689853" cy="336278"/>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tx1">
                      <a:lumMod val="75000"/>
                      <a:lumOff val="25000"/>
                    </a:schemeClr>
                  </a:solidFill>
                  <a:cs typeface="B Nazanin" panose="00000400000000000000" pitchFamily="2" charset="-78"/>
                </a:rPr>
                <a:t>عنوان مطالب</a:t>
              </a:r>
              <a:endParaRPr lang="ko-KR" altLang="en-US" sz="1200" b="1" dirty="0">
                <a:solidFill>
                  <a:schemeClr val="tx1">
                    <a:lumMod val="75000"/>
                    <a:lumOff val="25000"/>
                  </a:schemeClr>
                </a:solidFill>
                <a:cs typeface="B Nazanin" panose="00000400000000000000" pitchFamily="2" charset="-78"/>
              </a:endParaRPr>
            </a:p>
          </p:txBody>
        </p:sp>
      </p:grpSp>
      <p:sp>
        <p:nvSpPr>
          <p:cNvPr id="14" name="Freeform: Shape 41">
            <a:extLst>
              <a:ext uri="{FF2B5EF4-FFF2-40B4-BE49-F238E27FC236}">
                <a16:creationId xmlns:a16="http://schemas.microsoft.com/office/drawing/2014/main" id="{98AE29C1-82CE-4ED5-ABDA-1B19E831FC7A}"/>
              </a:ext>
            </a:extLst>
          </p:cNvPr>
          <p:cNvSpPr/>
          <p:nvPr/>
        </p:nvSpPr>
        <p:spPr>
          <a:xfrm>
            <a:off x="7088770" y="4556285"/>
            <a:ext cx="579086" cy="579085"/>
          </a:xfrm>
          <a:custGeom>
            <a:avLst/>
            <a:gdLst>
              <a:gd name="connsiteX0" fmla="*/ 1034741 w 1790700"/>
              <a:gd name="connsiteY0" fmla="*/ 744338 h 1790700"/>
              <a:gd name="connsiteX1" fmla="*/ 921393 w 1790700"/>
              <a:gd name="connsiteY1" fmla="*/ 776723 h 1790700"/>
              <a:gd name="connsiteX2" fmla="*/ 211780 w 1790700"/>
              <a:gd name="connsiteY2" fmla="*/ 1489193 h 1790700"/>
              <a:gd name="connsiteX3" fmla="*/ 88908 w 1790700"/>
              <a:gd name="connsiteY3" fmla="*/ 1559678 h 1790700"/>
              <a:gd name="connsiteX4" fmla="*/ 326 w 1790700"/>
              <a:gd name="connsiteY4" fmla="*/ 1466333 h 1790700"/>
              <a:gd name="connsiteX5" fmla="*/ 14613 w 1790700"/>
              <a:gd name="connsiteY5" fmla="*/ 1388228 h 1790700"/>
              <a:gd name="connsiteX6" fmla="*/ 371801 w 1790700"/>
              <a:gd name="connsiteY6" fmla="*/ 894833 h 1790700"/>
              <a:gd name="connsiteX7" fmla="*/ 1002355 w 1790700"/>
              <a:gd name="connsiteY7" fmla="*/ 422393 h 1790700"/>
              <a:gd name="connsiteX8" fmla="*/ 1047124 w 1790700"/>
              <a:gd name="connsiteY8" fmla="*/ 381435 h 1790700"/>
              <a:gd name="connsiteX9" fmla="*/ 1145230 w 1790700"/>
              <a:gd name="connsiteY9" fmla="*/ 247133 h 1790700"/>
              <a:gd name="connsiteX10" fmla="*/ 1700538 w 1790700"/>
              <a:gd name="connsiteY10" fmla="*/ 1388 h 1790700"/>
              <a:gd name="connsiteX11" fmla="*/ 1789120 w 1790700"/>
              <a:gd name="connsiteY11" fmla="*/ 83303 h 1790700"/>
              <a:gd name="connsiteX12" fmla="*/ 1711016 w 1790700"/>
              <a:gd name="connsiteY12" fmla="*/ 462398 h 1790700"/>
              <a:gd name="connsiteX13" fmla="*/ 1490988 w 1790700"/>
              <a:gd name="connsiteY13" fmla="*/ 686235 h 1790700"/>
              <a:gd name="connsiteX14" fmla="*/ 1324301 w 1790700"/>
              <a:gd name="connsiteY14" fmla="*/ 863401 h 1790700"/>
              <a:gd name="connsiteX15" fmla="*/ 708986 w 1790700"/>
              <a:gd name="connsiteY15" fmla="*/ 1595873 h 1790700"/>
              <a:gd name="connsiteX16" fmla="*/ 387041 w 1790700"/>
              <a:gd name="connsiteY16" fmla="*/ 1786373 h 1790700"/>
              <a:gd name="connsiteX17" fmla="*/ 264168 w 1790700"/>
              <a:gd name="connsiteY17" fmla="*/ 1762560 h 1790700"/>
              <a:gd name="connsiteX18" fmla="*/ 240355 w 1790700"/>
              <a:gd name="connsiteY18" fmla="*/ 1653023 h 1790700"/>
              <a:gd name="connsiteX19" fmla="*/ 313699 w 1790700"/>
              <a:gd name="connsiteY19" fmla="*/ 1576823 h 1790700"/>
              <a:gd name="connsiteX20" fmla="*/ 1017595 w 1790700"/>
              <a:gd name="connsiteY20" fmla="*/ 871021 h 1790700"/>
              <a:gd name="connsiteX21" fmla="*/ 1049028 w 1790700"/>
              <a:gd name="connsiteY21" fmla="*/ 757673 h 1790700"/>
              <a:gd name="connsiteX22" fmla="*/ 1034741 w 1790700"/>
              <a:gd name="connsiteY22" fmla="*/ 744338 h 1790700"/>
              <a:gd name="connsiteX23" fmla="*/ 1594811 w 1790700"/>
              <a:gd name="connsiteY23" fmla="*/ 202365 h 1790700"/>
              <a:gd name="connsiteX24" fmla="*/ 1375736 w 1790700"/>
              <a:gd name="connsiteY24" fmla="*/ 369053 h 1790700"/>
              <a:gd name="connsiteX25" fmla="*/ 1384308 w 1790700"/>
              <a:gd name="connsiteY25" fmla="*/ 416678 h 1790700"/>
              <a:gd name="connsiteX26" fmla="*/ 1429076 w 1790700"/>
              <a:gd name="connsiteY26" fmla="*/ 420488 h 1790700"/>
              <a:gd name="connsiteX27" fmla="*/ 1594811 w 1790700"/>
              <a:gd name="connsiteY27" fmla="*/ 202365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0700" h="1790700">
                <a:moveTo>
                  <a:pt x="1034741" y="744338"/>
                </a:moveTo>
                <a:cubicBezTo>
                  <a:pt x="996641" y="754815"/>
                  <a:pt x="954730" y="758626"/>
                  <a:pt x="921393" y="776723"/>
                </a:cubicBezTo>
                <a:cubicBezTo>
                  <a:pt x="618499" y="947221"/>
                  <a:pt x="387041" y="1191060"/>
                  <a:pt x="211780" y="1489193"/>
                </a:cubicBezTo>
                <a:cubicBezTo>
                  <a:pt x="180348" y="1543485"/>
                  <a:pt x="135580" y="1569203"/>
                  <a:pt x="88908" y="1559678"/>
                </a:cubicBezTo>
                <a:cubicBezTo>
                  <a:pt x="41283" y="1550153"/>
                  <a:pt x="5088" y="1515863"/>
                  <a:pt x="326" y="1466333"/>
                </a:cubicBezTo>
                <a:cubicBezTo>
                  <a:pt x="-1579" y="1440615"/>
                  <a:pt x="5088" y="1412993"/>
                  <a:pt x="14613" y="1388228"/>
                </a:cubicBezTo>
                <a:cubicBezTo>
                  <a:pt x="91766" y="1193918"/>
                  <a:pt x="224163" y="1037708"/>
                  <a:pt x="371801" y="894833"/>
                </a:cubicBezTo>
                <a:cubicBezTo>
                  <a:pt x="562301" y="711001"/>
                  <a:pt x="775661" y="557648"/>
                  <a:pt x="1002355" y="422393"/>
                </a:cubicBezTo>
                <a:cubicBezTo>
                  <a:pt x="1019501" y="411915"/>
                  <a:pt x="1034741" y="397628"/>
                  <a:pt x="1047124" y="381435"/>
                </a:cubicBezTo>
                <a:cubicBezTo>
                  <a:pt x="1081413" y="337621"/>
                  <a:pt x="1112845" y="291901"/>
                  <a:pt x="1145230" y="247133"/>
                </a:cubicBezTo>
                <a:cubicBezTo>
                  <a:pt x="1283343" y="58538"/>
                  <a:pt x="1474795" y="-10994"/>
                  <a:pt x="1700538" y="1388"/>
                </a:cubicBezTo>
                <a:cubicBezTo>
                  <a:pt x="1768166" y="5198"/>
                  <a:pt x="1777691" y="15676"/>
                  <a:pt x="1789120" y="83303"/>
                </a:cubicBezTo>
                <a:cubicBezTo>
                  <a:pt x="1811980" y="219510"/>
                  <a:pt x="1770070" y="342383"/>
                  <a:pt x="1711016" y="462398"/>
                </a:cubicBezTo>
                <a:cubicBezTo>
                  <a:pt x="1662438" y="562410"/>
                  <a:pt x="1581476" y="629085"/>
                  <a:pt x="1490988" y="686235"/>
                </a:cubicBezTo>
                <a:cubicBezTo>
                  <a:pt x="1419551" y="731003"/>
                  <a:pt x="1369068" y="791963"/>
                  <a:pt x="1324301" y="863401"/>
                </a:cubicBezTo>
                <a:cubicBezTo>
                  <a:pt x="1154755" y="1136768"/>
                  <a:pt x="960445" y="1391085"/>
                  <a:pt x="708986" y="1595873"/>
                </a:cubicBezTo>
                <a:cubicBezTo>
                  <a:pt x="611830" y="1675883"/>
                  <a:pt x="506103" y="1743510"/>
                  <a:pt x="387041" y="1786373"/>
                </a:cubicBezTo>
                <a:cubicBezTo>
                  <a:pt x="342274" y="1802565"/>
                  <a:pt x="299411" y="1797803"/>
                  <a:pt x="264168" y="1762560"/>
                </a:cubicBezTo>
                <a:cubicBezTo>
                  <a:pt x="232736" y="1731128"/>
                  <a:pt x="222258" y="1690171"/>
                  <a:pt x="240355" y="1653023"/>
                </a:cubicBezTo>
                <a:cubicBezTo>
                  <a:pt x="255596" y="1622543"/>
                  <a:pt x="284170" y="1594921"/>
                  <a:pt x="313699" y="1576823"/>
                </a:cubicBezTo>
                <a:cubicBezTo>
                  <a:pt x="607068" y="1399658"/>
                  <a:pt x="848051" y="1171058"/>
                  <a:pt x="1017595" y="871021"/>
                </a:cubicBezTo>
                <a:cubicBezTo>
                  <a:pt x="1036645" y="837683"/>
                  <a:pt x="1038551" y="795773"/>
                  <a:pt x="1049028" y="757673"/>
                </a:cubicBezTo>
                <a:cubicBezTo>
                  <a:pt x="1046170" y="754815"/>
                  <a:pt x="1040455" y="750053"/>
                  <a:pt x="1034741" y="744338"/>
                </a:cubicBezTo>
                <a:close/>
                <a:moveTo>
                  <a:pt x="1594811" y="202365"/>
                </a:moveTo>
                <a:cubicBezTo>
                  <a:pt x="1494799" y="240465"/>
                  <a:pt x="1414788" y="279518"/>
                  <a:pt x="1375736" y="369053"/>
                </a:cubicBezTo>
                <a:cubicBezTo>
                  <a:pt x="1370020" y="381435"/>
                  <a:pt x="1374783" y="406201"/>
                  <a:pt x="1384308" y="416678"/>
                </a:cubicBezTo>
                <a:cubicBezTo>
                  <a:pt x="1391928" y="425251"/>
                  <a:pt x="1416693" y="426203"/>
                  <a:pt x="1429076" y="420488"/>
                </a:cubicBezTo>
                <a:cubicBezTo>
                  <a:pt x="1517658" y="379531"/>
                  <a:pt x="1556711" y="299521"/>
                  <a:pt x="1594811" y="202365"/>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15" name="Freeform: Shape 42">
            <a:extLst>
              <a:ext uri="{FF2B5EF4-FFF2-40B4-BE49-F238E27FC236}">
                <a16:creationId xmlns:a16="http://schemas.microsoft.com/office/drawing/2014/main" id="{C4039B0A-67A1-4791-99F9-A69CD9E51C90}"/>
              </a:ext>
            </a:extLst>
          </p:cNvPr>
          <p:cNvSpPr/>
          <p:nvPr/>
        </p:nvSpPr>
        <p:spPr>
          <a:xfrm rot="1800000">
            <a:off x="4628332" y="4602631"/>
            <a:ext cx="452796" cy="619128"/>
          </a:xfrm>
          <a:custGeom>
            <a:avLst/>
            <a:gdLst>
              <a:gd name="connsiteX0" fmla="*/ 835766 w 1400175"/>
              <a:gd name="connsiteY0" fmla="*/ 164306 h 1914525"/>
              <a:gd name="connsiteX1" fmla="*/ 855768 w 1400175"/>
              <a:gd name="connsiteY1" fmla="*/ 168116 h 1914525"/>
              <a:gd name="connsiteX2" fmla="*/ 1353926 w 1400175"/>
              <a:gd name="connsiteY2" fmla="*/ 235744 h 1914525"/>
              <a:gd name="connsiteX3" fmla="*/ 1409171 w 1400175"/>
              <a:gd name="connsiteY3" fmla="*/ 282416 h 1914525"/>
              <a:gd name="connsiteX4" fmla="*/ 1352021 w 1400175"/>
              <a:gd name="connsiteY4" fmla="*/ 327184 h 1914525"/>
              <a:gd name="connsiteX5" fmla="*/ 863388 w 1400175"/>
              <a:gd name="connsiteY5" fmla="*/ 397669 h 1914525"/>
              <a:gd name="connsiteX6" fmla="*/ 831956 w 1400175"/>
              <a:gd name="connsiteY6" fmla="*/ 431006 h 1914525"/>
              <a:gd name="connsiteX7" fmla="*/ 728133 w 1400175"/>
              <a:gd name="connsiteY7" fmla="*/ 556736 h 1914525"/>
              <a:gd name="connsiteX8" fmla="*/ 577638 w 1400175"/>
              <a:gd name="connsiteY8" fmla="*/ 706279 h 1914525"/>
              <a:gd name="connsiteX9" fmla="*/ 579543 w 1400175"/>
              <a:gd name="connsiteY9" fmla="*/ 743426 h 1914525"/>
              <a:gd name="connsiteX10" fmla="*/ 640504 w 1400175"/>
              <a:gd name="connsiteY10" fmla="*/ 1055847 h 1914525"/>
              <a:gd name="connsiteX11" fmla="*/ 613833 w 1400175"/>
              <a:gd name="connsiteY11" fmla="*/ 1123474 h 1914525"/>
              <a:gd name="connsiteX12" fmla="*/ 486199 w 1400175"/>
              <a:gd name="connsiteY12" fmla="*/ 1384459 h 1914525"/>
              <a:gd name="connsiteX13" fmla="*/ 487151 w 1400175"/>
              <a:gd name="connsiteY13" fmla="*/ 1451134 h 1914525"/>
              <a:gd name="connsiteX14" fmla="*/ 414761 w 1400175"/>
              <a:gd name="connsiteY14" fmla="*/ 1521619 h 1914525"/>
              <a:gd name="connsiteX15" fmla="*/ 354754 w 1400175"/>
              <a:gd name="connsiteY15" fmla="*/ 1521619 h 1914525"/>
              <a:gd name="connsiteX16" fmla="*/ 354754 w 1400175"/>
              <a:gd name="connsiteY16" fmla="*/ 1635919 h 1914525"/>
              <a:gd name="connsiteX17" fmla="*/ 354754 w 1400175"/>
              <a:gd name="connsiteY17" fmla="*/ 1859756 h 1914525"/>
              <a:gd name="connsiteX18" fmla="*/ 312843 w 1400175"/>
              <a:gd name="connsiteY18" fmla="*/ 1915001 h 1914525"/>
              <a:gd name="connsiteX19" fmla="*/ 270933 w 1400175"/>
              <a:gd name="connsiteY19" fmla="*/ 1857851 h 1914525"/>
              <a:gd name="connsiteX20" fmla="*/ 270933 w 1400175"/>
              <a:gd name="connsiteY20" fmla="*/ 1548289 h 1914525"/>
              <a:gd name="connsiteX21" fmla="*/ 268076 w 1400175"/>
              <a:gd name="connsiteY21" fmla="*/ 1521619 h 1914525"/>
              <a:gd name="connsiteX22" fmla="*/ 213783 w 1400175"/>
              <a:gd name="connsiteY22" fmla="*/ 1521619 h 1914525"/>
              <a:gd name="connsiteX23" fmla="*/ 146156 w 1400175"/>
              <a:gd name="connsiteY23" fmla="*/ 1453991 h 1914525"/>
              <a:gd name="connsiteX24" fmla="*/ 146156 w 1400175"/>
              <a:gd name="connsiteY24" fmla="*/ 830104 h 1914525"/>
              <a:gd name="connsiteX25" fmla="*/ 146156 w 1400175"/>
              <a:gd name="connsiteY25" fmla="*/ 565309 h 1914525"/>
              <a:gd name="connsiteX26" fmla="*/ 423 w 1400175"/>
              <a:gd name="connsiteY26" fmla="*/ 385286 h 1914525"/>
              <a:gd name="connsiteX27" fmla="*/ 423 w 1400175"/>
              <a:gd name="connsiteY27" fmla="*/ 137636 h 1914525"/>
              <a:gd name="connsiteX28" fmla="*/ 133773 w 1400175"/>
              <a:gd name="connsiteY28" fmla="*/ 1429 h 1914525"/>
              <a:gd name="connsiteX29" fmla="*/ 695749 w 1400175"/>
              <a:gd name="connsiteY29" fmla="*/ 1429 h 1914525"/>
              <a:gd name="connsiteX30" fmla="*/ 831004 w 1400175"/>
              <a:gd name="connsiteY30" fmla="*/ 130969 h 1914525"/>
              <a:gd name="connsiteX31" fmla="*/ 835766 w 1400175"/>
              <a:gd name="connsiteY31" fmla="*/ 164306 h 1914525"/>
              <a:gd name="connsiteX32" fmla="*/ 1110086 w 1400175"/>
              <a:gd name="connsiteY32" fmla="*/ 292894 h 1914525"/>
              <a:gd name="connsiteX33" fmla="*/ 1109133 w 1400175"/>
              <a:gd name="connsiteY33" fmla="*/ 267176 h 1914525"/>
              <a:gd name="connsiteX34" fmla="*/ 835766 w 1400175"/>
              <a:gd name="connsiteY34" fmla="*/ 244316 h 1914525"/>
              <a:gd name="connsiteX35" fmla="*/ 835766 w 1400175"/>
              <a:gd name="connsiteY35" fmla="*/ 320516 h 1914525"/>
              <a:gd name="connsiteX36" fmla="*/ 1110086 w 1400175"/>
              <a:gd name="connsiteY36" fmla="*/ 292894 h 1914525"/>
              <a:gd name="connsiteX37" fmla="*/ 483341 w 1400175"/>
              <a:gd name="connsiteY37" fmla="*/ 1097756 h 1914525"/>
              <a:gd name="connsiteX38" fmla="*/ 496676 w 1400175"/>
              <a:gd name="connsiteY38" fmla="*/ 1102519 h 1914525"/>
              <a:gd name="connsiteX39" fmla="*/ 551921 w 1400175"/>
              <a:gd name="connsiteY39" fmla="*/ 1033939 h 1914525"/>
              <a:gd name="connsiteX40" fmla="*/ 522393 w 1400175"/>
              <a:gd name="connsiteY40" fmla="*/ 884396 h 1914525"/>
              <a:gd name="connsiteX41" fmla="*/ 510011 w 1400175"/>
              <a:gd name="connsiteY41" fmla="*/ 884396 h 1914525"/>
              <a:gd name="connsiteX42" fmla="*/ 483341 w 1400175"/>
              <a:gd name="connsiteY42" fmla="*/ 109775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00175" h="1914525">
                <a:moveTo>
                  <a:pt x="835766" y="164306"/>
                </a:moveTo>
                <a:cubicBezTo>
                  <a:pt x="844338" y="166211"/>
                  <a:pt x="850054" y="168116"/>
                  <a:pt x="855768" y="168116"/>
                </a:cubicBezTo>
                <a:cubicBezTo>
                  <a:pt x="1026266" y="156686"/>
                  <a:pt x="1188191" y="209074"/>
                  <a:pt x="1353926" y="235744"/>
                </a:cubicBezTo>
                <a:cubicBezTo>
                  <a:pt x="1381549" y="240506"/>
                  <a:pt x="1409171" y="246221"/>
                  <a:pt x="1409171" y="282416"/>
                </a:cubicBezTo>
                <a:cubicBezTo>
                  <a:pt x="1408218" y="319564"/>
                  <a:pt x="1378691" y="323374"/>
                  <a:pt x="1352021" y="327184"/>
                </a:cubicBezTo>
                <a:cubicBezTo>
                  <a:pt x="1189143" y="350996"/>
                  <a:pt x="1031029" y="405289"/>
                  <a:pt x="863388" y="397669"/>
                </a:cubicBezTo>
                <a:cubicBezTo>
                  <a:pt x="852911" y="397669"/>
                  <a:pt x="832908" y="418624"/>
                  <a:pt x="831956" y="431006"/>
                </a:cubicBezTo>
                <a:cubicBezTo>
                  <a:pt x="828146" y="499586"/>
                  <a:pt x="790999" y="537686"/>
                  <a:pt x="728133" y="556736"/>
                </a:cubicBezTo>
                <a:cubicBezTo>
                  <a:pt x="651933" y="579596"/>
                  <a:pt x="612881" y="641509"/>
                  <a:pt x="577638" y="706279"/>
                </a:cubicBezTo>
                <a:cubicBezTo>
                  <a:pt x="572876" y="715804"/>
                  <a:pt x="576686" y="731044"/>
                  <a:pt x="579543" y="743426"/>
                </a:cubicBezTo>
                <a:cubicBezTo>
                  <a:pt x="599546" y="848201"/>
                  <a:pt x="618596" y="952024"/>
                  <a:pt x="640504" y="1055847"/>
                </a:cubicBezTo>
                <a:cubicBezTo>
                  <a:pt x="647171" y="1087279"/>
                  <a:pt x="641456" y="1112044"/>
                  <a:pt x="613833" y="1123474"/>
                </a:cubicBezTo>
                <a:cubicBezTo>
                  <a:pt x="496676" y="1174909"/>
                  <a:pt x="467149" y="1267301"/>
                  <a:pt x="486199" y="1384459"/>
                </a:cubicBezTo>
                <a:cubicBezTo>
                  <a:pt x="490008" y="1406366"/>
                  <a:pt x="487151" y="1429226"/>
                  <a:pt x="487151" y="1451134"/>
                </a:cubicBezTo>
                <a:cubicBezTo>
                  <a:pt x="487151" y="1513047"/>
                  <a:pt x="478579" y="1521619"/>
                  <a:pt x="414761" y="1521619"/>
                </a:cubicBezTo>
                <a:cubicBezTo>
                  <a:pt x="397616" y="1521619"/>
                  <a:pt x="380471" y="1521619"/>
                  <a:pt x="354754" y="1521619"/>
                </a:cubicBezTo>
                <a:cubicBezTo>
                  <a:pt x="354754" y="1561624"/>
                  <a:pt x="354754" y="1598772"/>
                  <a:pt x="354754" y="1635919"/>
                </a:cubicBezTo>
                <a:cubicBezTo>
                  <a:pt x="354754" y="1710214"/>
                  <a:pt x="354754" y="1785461"/>
                  <a:pt x="354754" y="1859756"/>
                </a:cubicBezTo>
                <a:cubicBezTo>
                  <a:pt x="354754" y="1889284"/>
                  <a:pt x="349991" y="1915954"/>
                  <a:pt x="312843" y="1915001"/>
                </a:cubicBezTo>
                <a:cubicBezTo>
                  <a:pt x="276649" y="1914049"/>
                  <a:pt x="270933" y="1887379"/>
                  <a:pt x="270933" y="1857851"/>
                </a:cubicBezTo>
                <a:cubicBezTo>
                  <a:pt x="270933" y="1754981"/>
                  <a:pt x="270933" y="1651159"/>
                  <a:pt x="270933" y="1548289"/>
                </a:cubicBezTo>
                <a:cubicBezTo>
                  <a:pt x="270933" y="1541622"/>
                  <a:pt x="269981" y="1535906"/>
                  <a:pt x="268076" y="1521619"/>
                </a:cubicBezTo>
                <a:cubicBezTo>
                  <a:pt x="249979" y="1521619"/>
                  <a:pt x="231881" y="1521619"/>
                  <a:pt x="213783" y="1521619"/>
                </a:cubicBezTo>
                <a:cubicBezTo>
                  <a:pt x="160443" y="1520666"/>
                  <a:pt x="146156" y="1507331"/>
                  <a:pt x="146156" y="1453991"/>
                </a:cubicBezTo>
                <a:cubicBezTo>
                  <a:pt x="146156" y="1246347"/>
                  <a:pt x="146156" y="1038701"/>
                  <a:pt x="146156" y="830104"/>
                </a:cubicBezTo>
                <a:cubicBezTo>
                  <a:pt x="146156" y="741521"/>
                  <a:pt x="146156" y="652939"/>
                  <a:pt x="146156" y="565309"/>
                </a:cubicBezTo>
                <a:cubicBezTo>
                  <a:pt x="24236" y="536734"/>
                  <a:pt x="423" y="507206"/>
                  <a:pt x="423" y="385286"/>
                </a:cubicBezTo>
                <a:cubicBezTo>
                  <a:pt x="423" y="302419"/>
                  <a:pt x="-529" y="220504"/>
                  <a:pt x="423" y="137636"/>
                </a:cubicBezTo>
                <a:cubicBezTo>
                  <a:pt x="1376" y="56674"/>
                  <a:pt x="51858" y="2381"/>
                  <a:pt x="133773" y="1429"/>
                </a:cubicBezTo>
                <a:cubicBezTo>
                  <a:pt x="321416" y="-476"/>
                  <a:pt x="508106" y="-476"/>
                  <a:pt x="695749" y="1429"/>
                </a:cubicBezTo>
                <a:cubicBezTo>
                  <a:pt x="777663" y="2381"/>
                  <a:pt x="823383" y="48101"/>
                  <a:pt x="831004" y="130969"/>
                </a:cubicBezTo>
                <a:cubicBezTo>
                  <a:pt x="831956" y="141446"/>
                  <a:pt x="833861" y="151924"/>
                  <a:pt x="835766" y="164306"/>
                </a:cubicBezTo>
                <a:close/>
                <a:moveTo>
                  <a:pt x="1110086" y="292894"/>
                </a:moveTo>
                <a:cubicBezTo>
                  <a:pt x="1110086" y="284321"/>
                  <a:pt x="1110086" y="275749"/>
                  <a:pt x="1109133" y="267176"/>
                </a:cubicBezTo>
                <a:cubicBezTo>
                  <a:pt x="1017693" y="259556"/>
                  <a:pt x="927206" y="251936"/>
                  <a:pt x="835766" y="244316"/>
                </a:cubicBezTo>
                <a:cubicBezTo>
                  <a:pt x="835766" y="274796"/>
                  <a:pt x="835766" y="292894"/>
                  <a:pt x="835766" y="320516"/>
                </a:cubicBezTo>
                <a:cubicBezTo>
                  <a:pt x="931016" y="310991"/>
                  <a:pt x="1020551" y="301466"/>
                  <a:pt x="1110086" y="292894"/>
                </a:cubicBezTo>
                <a:close/>
                <a:moveTo>
                  <a:pt x="483341" y="1097756"/>
                </a:moveTo>
                <a:cubicBezTo>
                  <a:pt x="488104" y="1099661"/>
                  <a:pt x="491913" y="1101566"/>
                  <a:pt x="496676" y="1102519"/>
                </a:cubicBezTo>
                <a:cubicBezTo>
                  <a:pt x="516679" y="1080611"/>
                  <a:pt x="561446" y="1081564"/>
                  <a:pt x="551921" y="1033939"/>
                </a:cubicBezTo>
                <a:cubicBezTo>
                  <a:pt x="541443" y="984409"/>
                  <a:pt x="532871" y="934879"/>
                  <a:pt x="522393" y="884396"/>
                </a:cubicBezTo>
                <a:cubicBezTo>
                  <a:pt x="518583" y="884396"/>
                  <a:pt x="513821" y="884396"/>
                  <a:pt x="510011" y="884396"/>
                </a:cubicBezTo>
                <a:cubicBezTo>
                  <a:pt x="500486" y="955834"/>
                  <a:pt x="491913" y="1026319"/>
                  <a:pt x="483341" y="1097756"/>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16" name="Freeform: Shape 43">
            <a:extLst>
              <a:ext uri="{FF2B5EF4-FFF2-40B4-BE49-F238E27FC236}">
                <a16:creationId xmlns:a16="http://schemas.microsoft.com/office/drawing/2014/main" id="{583242A2-705B-4E34-A034-82198EE0E823}"/>
              </a:ext>
            </a:extLst>
          </p:cNvPr>
          <p:cNvSpPr/>
          <p:nvPr/>
        </p:nvSpPr>
        <p:spPr>
          <a:xfrm>
            <a:off x="5820698" y="2279102"/>
            <a:ext cx="588325" cy="591406"/>
          </a:xfrm>
          <a:custGeom>
            <a:avLst/>
            <a:gdLst>
              <a:gd name="connsiteX0" fmla="*/ 549912 w 1819275"/>
              <a:gd name="connsiteY0" fmla="*/ 1441204 h 1828800"/>
              <a:gd name="connsiteX1" fmla="*/ 387035 w 1819275"/>
              <a:gd name="connsiteY1" fmla="*/ 1605987 h 1828800"/>
              <a:gd name="connsiteX2" fmla="*/ 459424 w 1819275"/>
              <a:gd name="connsiteY2" fmla="*/ 1663137 h 1828800"/>
              <a:gd name="connsiteX3" fmla="*/ 460377 w 1819275"/>
              <a:gd name="connsiteY3" fmla="*/ 1738384 h 1828800"/>
              <a:gd name="connsiteX4" fmla="*/ 457519 w 1819275"/>
              <a:gd name="connsiteY4" fmla="*/ 1742194 h 1828800"/>
              <a:gd name="connsiteX5" fmla="*/ 251779 w 1819275"/>
              <a:gd name="connsiteY5" fmla="*/ 1747909 h 1828800"/>
              <a:gd name="connsiteX6" fmla="*/ 26037 w 1819275"/>
              <a:gd name="connsiteY6" fmla="*/ 1523119 h 1828800"/>
              <a:gd name="connsiteX7" fmla="*/ 24132 w 1819275"/>
              <a:gd name="connsiteY7" fmla="*/ 1435489 h 1828800"/>
              <a:gd name="connsiteX8" fmla="*/ 91759 w 1819275"/>
              <a:gd name="connsiteY8" fmla="*/ 1367862 h 1828800"/>
              <a:gd name="connsiteX9" fmla="*/ 162244 w 1819275"/>
              <a:gd name="connsiteY9" fmla="*/ 1365957 h 1828800"/>
              <a:gd name="connsiteX10" fmla="*/ 224157 w 1819275"/>
              <a:gd name="connsiteY10" fmla="*/ 1434537 h 1828800"/>
              <a:gd name="connsiteX11" fmla="*/ 386082 w 1819275"/>
              <a:gd name="connsiteY11" fmla="*/ 1270707 h 1828800"/>
              <a:gd name="connsiteX12" fmla="*/ 327027 w 1819275"/>
              <a:gd name="connsiteY12" fmla="*/ 1224987 h 1828800"/>
              <a:gd name="connsiteX13" fmla="*/ 327979 w 1819275"/>
              <a:gd name="connsiteY13" fmla="*/ 1130689 h 1828800"/>
              <a:gd name="connsiteX14" fmla="*/ 1042354 w 1819275"/>
              <a:gd name="connsiteY14" fmla="*/ 411552 h 1828800"/>
              <a:gd name="connsiteX15" fmla="*/ 1321437 w 1819275"/>
              <a:gd name="connsiteY15" fmla="*/ 265819 h 1828800"/>
              <a:gd name="connsiteX16" fmla="*/ 1538607 w 1819275"/>
              <a:gd name="connsiteY16" fmla="*/ 213432 h 1828800"/>
              <a:gd name="connsiteX17" fmla="*/ 1581469 w 1819275"/>
              <a:gd name="connsiteY17" fmla="*/ 186762 h 1828800"/>
              <a:gd name="connsiteX18" fmla="*/ 1739585 w 1819275"/>
              <a:gd name="connsiteY18" fmla="*/ 28646 h 1828800"/>
              <a:gd name="connsiteX19" fmla="*/ 1811974 w 1819275"/>
              <a:gd name="connsiteY19" fmla="*/ 13407 h 1828800"/>
              <a:gd name="connsiteX20" fmla="*/ 1797687 w 1819275"/>
              <a:gd name="connsiteY20" fmla="*/ 90559 h 1828800"/>
              <a:gd name="connsiteX21" fmla="*/ 1617665 w 1819275"/>
              <a:gd name="connsiteY21" fmla="*/ 294394 h 1828800"/>
              <a:gd name="connsiteX22" fmla="*/ 1547179 w 1819275"/>
              <a:gd name="connsiteY22" fmla="*/ 559189 h 1828800"/>
              <a:gd name="connsiteX23" fmla="*/ 1416687 w 1819275"/>
              <a:gd name="connsiteY23" fmla="*/ 783027 h 1828800"/>
              <a:gd name="connsiteX24" fmla="*/ 711837 w 1819275"/>
              <a:gd name="connsiteY24" fmla="*/ 1485019 h 1828800"/>
              <a:gd name="connsiteX25" fmla="*/ 586107 w 1819275"/>
              <a:gd name="connsiteY25" fmla="*/ 1485971 h 1828800"/>
              <a:gd name="connsiteX26" fmla="*/ 549912 w 1819275"/>
              <a:gd name="connsiteY26" fmla="*/ 1441204 h 1828800"/>
              <a:gd name="connsiteX27" fmla="*/ 643257 w 1819275"/>
              <a:gd name="connsiteY27" fmla="*/ 1421202 h 1828800"/>
              <a:gd name="connsiteX28" fmla="*/ 1397637 w 1819275"/>
              <a:gd name="connsiteY28" fmla="*/ 667774 h 1828800"/>
              <a:gd name="connsiteX29" fmla="*/ 1156654 w 1819275"/>
              <a:gd name="connsiteY29" fmla="*/ 418219 h 1828800"/>
              <a:gd name="connsiteX30" fmla="*/ 1109982 w 1819275"/>
              <a:gd name="connsiteY30" fmla="*/ 466796 h 1828800"/>
              <a:gd name="connsiteX31" fmla="*/ 1224282 w 1819275"/>
              <a:gd name="connsiteY31" fmla="*/ 576334 h 1828800"/>
              <a:gd name="connsiteX32" fmla="*/ 1236665 w 1819275"/>
              <a:gd name="connsiteY32" fmla="*/ 645866 h 1828800"/>
              <a:gd name="connsiteX33" fmla="*/ 1163322 w 1819275"/>
              <a:gd name="connsiteY33" fmla="*/ 634437 h 1828800"/>
              <a:gd name="connsiteX34" fmla="*/ 1062357 w 1819275"/>
              <a:gd name="connsiteY34" fmla="*/ 523946 h 1828800"/>
              <a:gd name="connsiteX35" fmla="*/ 983299 w 1819275"/>
              <a:gd name="connsiteY35" fmla="*/ 595384 h 1828800"/>
              <a:gd name="connsiteX36" fmla="*/ 1054737 w 1819275"/>
              <a:gd name="connsiteY36" fmla="*/ 662059 h 1828800"/>
              <a:gd name="connsiteX37" fmla="*/ 1061404 w 1819275"/>
              <a:gd name="connsiteY37" fmla="*/ 728734 h 1828800"/>
              <a:gd name="connsiteX38" fmla="*/ 994729 w 1819275"/>
              <a:gd name="connsiteY38" fmla="*/ 722066 h 1828800"/>
              <a:gd name="connsiteX39" fmla="*/ 932817 w 1819275"/>
              <a:gd name="connsiteY39" fmla="*/ 656344 h 1828800"/>
              <a:gd name="connsiteX40" fmla="*/ 861379 w 1819275"/>
              <a:gd name="connsiteY40" fmla="*/ 714446 h 1828800"/>
              <a:gd name="connsiteX41" fmla="*/ 985204 w 1819275"/>
              <a:gd name="connsiteY41" fmla="*/ 832557 h 1828800"/>
              <a:gd name="connsiteX42" fmla="*/ 991872 w 1819275"/>
              <a:gd name="connsiteY42" fmla="*/ 885896 h 1828800"/>
              <a:gd name="connsiteX43" fmla="*/ 943294 w 1819275"/>
              <a:gd name="connsiteY43" fmla="*/ 899232 h 1828800"/>
              <a:gd name="connsiteX44" fmla="*/ 909957 w 1819275"/>
              <a:gd name="connsiteY44" fmla="*/ 873514 h 1828800"/>
              <a:gd name="connsiteX45" fmla="*/ 814707 w 1819275"/>
              <a:gd name="connsiteY45" fmla="*/ 763024 h 1828800"/>
              <a:gd name="connsiteX46" fmla="*/ 803277 w 1819275"/>
              <a:gd name="connsiteY46" fmla="*/ 777312 h 1828800"/>
              <a:gd name="connsiteX47" fmla="*/ 731840 w 1819275"/>
              <a:gd name="connsiteY47" fmla="*/ 843034 h 1828800"/>
              <a:gd name="connsiteX48" fmla="*/ 806135 w 1819275"/>
              <a:gd name="connsiteY48" fmla="*/ 908757 h 1828800"/>
              <a:gd name="connsiteX49" fmla="*/ 813754 w 1819275"/>
              <a:gd name="connsiteY49" fmla="*/ 973527 h 1828800"/>
              <a:gd name="connsiteX50" fmla="*/ 748985 w 1819275"/>
              <a:gd name="connsiteY50" fmla="*/ 966859 h 1828800"/>
              <a:gd name="connsiteX51" fmla="*/ 686119 w 1819275"/>
              <a:gd name="connsiteY51" fmla="*/ 891612 h 1828800"/>
              <a:gd name="connsiteX52" fmla="*/ 673737 w 1819275"/>
              <a:gd name="connsiteY52" fmla="*/ 903041 h 1828800"/>
              <a:gd name="connsiteX53" fmla="*/ 613729 w 1819275"/>
              <a:gd name="connsiteY53" fmla="*/ 956382 h 1828800"/>
              <a:gd name="connsiteX54" fmla="*/ 733744 w 1819275"/>
              <a:gd name="connsiteY54" fmla="*/ 1067824 h 1828800"/>
              <a:gd name="connsiteX55" fmla="*/ 744222 w 1819275"/>
              <a:gd name="connsiteY55" fmla="*/ 1138309 h 1828800"/>
              <a:gd name="connsiteX56" fmla="*/ 674690 w 1819275"/>
              <a:gd name="connsiteY56" fmla="*/ 1126879 h 1828800"/>
              <a:gd name="connsiteX57" fmla="*/ 566104 w 1819275"/>
              <a:gd name="connsiteY57" fmla="*/ 1010674 h 1828800"/>
              <a:gd name="connsiteX58" fmla="*/ 490857 w 1819275"/>
              <a:gd name="connsiteY58" fmla="*/ 1087827 h 1828800"/>
              <a:gd name="connsiteX59" fmla="*/ 565152 w 1819275"/>
              <a:gd name="connsiteY59" fmla="*/ 1155454 h 1828800"/>
              <a:gd name="connsiteX60" fmla="*/ 568010 w 1819275"/>
              <a:gd name="connsiteY60" fmla="*/ 1221177 h 1828800"/>
              <a:gd name="connsiteX61" fmla="*/ 507049 w 1819275"/>
              <a:gd name="connsiteY61" fmla="*/ 1212604 h 1828800"/>
              <a:gd name="connsiteX62" fmla="*/ 436565 w 1819275"/>
              <a:gd name="connsiteY62" fmla="*/ 1137357 h 1828800"/>
              <a:gd name="connsiteX63" fmla="*/ 398465 w 1819275"/>
              <a:gd name="connsiteY63" fmla="*/ 1172599 h 1828800"/>
              <a:gd name="connsiteX64" fmla="*/ 417515 w 1819275"/>
              <a:gd name="connsiteY64" fmla="*/ 1196412 h 1828800"/>
              <a:gd name="connsiteX65" fmla="*/ 643257 w 1819275"/>
              <a:gd name="connsiteY65" fmla="*/ 1421202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19275" h="1828800">
                <a:moveTo>
                  <a:pt x="549912" y="1441204"/>
                </a:moveTo>
                <a:cubicBezTo>
                  <a:pt x="494667" y="1497402"/>
                  <a:pt x="447042" y="1545979"/>
                  <a:pt x="387035" y="1605987"/>
                </a:cubicBezTo>
                <a:cubicBezTo>
                  <a:pt x="409894" y="1624084"/>
                  <a:pt x="435612" y="1642182"/>
                  <a:pt x="459424" y="1663137"/>
                </a:cubicBezTo>
                <a:cubicBezTo>
                  <a:pt x="485142" y="1686949"/>
                  <a:pt x="484190" y="1712666"/>
                  <a:pt x="460377" y="1738384"/>
                </a:cubicBezTo>
                <a:cubicBezTo>
                  <a:pt x="459424" y="1739337"/>
                  <a:pt x="458472" y="1740289"/>
                  <a:pt x="457519" y="1742194"/>
                </a:cubicBezTo>
                <a:cubicBezTo>
                  <a:pt x="341315" y="1857446"/>
                  <a:pt x="361317" y="1858399"/>
                  <a:pt x="251779" y="1747909"/>
                </a:cubicBezTo>
                <a:cubicBezTo>
                  <a:pt x="177484" y="1672662"/>
                  <a:pt x="102237" y="1596462"/>
                  <a:pt x="26037" y="1523119"/>
                </a:cubicBezTo>
                <a:cubicBezTo>
                  <a:pt x="-5396" y="1492639"/>
                  <a:pt x="-11110" y="1466921"/>
                  <a:pt x="24132" y="1435489"/>
                </a:cubicBezTo>
                <a:cubicBezTo>
                  <a:pt x="47944" y="1414534"/>
                  <a:pt x="69852" y="1391674"/>
                  <a:pt x="91759" y="1367862"/>
                </a:cubicBezTo>
                <a:cubicBezTo>
                  <a:pt x="115572" y="1343096"/>
                  <a:pt x="139384" y="1345002"/>
                  <a:pt x="162244" y="1365957"/>
                </a:cubicBezTo>
                <a:cubicBezTo>
                  <a:pt x="185104" y="1387864"/>
                  <a:pt x="205107" y="1412629"/>
                  <a:pt x="224157" y="1434537"/>
                </a:cubicBezTo>
                <a:cubicBezTo>
                  <a:pt x="278449" y="1380244"/>
                  <a:pt x="327027" y="1330714"/>
                  <a:pt x="386082" y="1270707"/>
                </a:cubicBezTo>
                <a:cubicBezTo>
                  <a:pt x="368937" y="1257371"/>
                  <a:pt x="346077" y="1243084"/>
                  <a:pt x="327027" y="1224987"/>
                </a:cubicBezTo>
                <a:cubicBezTo>
                  <a:pt x="287974" y="1186887"/>
                  <a:pt x="288927" y="1169741"/>
                  <a:pt x="327979" y="1130689"/>
                </a:cubicBezTo>
                <a:cubicBezTo>
                  <a:pt x="567057" y="891612"/>
                  <a:pt x="809944" y="656344"/>
                  <a:pt x="1042354" y="411552"/>
                </a:cubicBezTo>
                <a:cubicBezTo>
                  <a:pt x="1122365" y="326779"/>
                  <a:pt x="1215710" y="290584"/>
                  <a:pt x="1321437" y="265819"/>
                </a:cubicBezTo>
                <a:cubicBezTo>
                  <a:pt x="1393827" y="248674"/>
                  <a:pt x="1466217" y="232482"/>
                  <a:pt x="1538607" y="213432"/>
                </a:cubicBezTo>
                <a:cubicBezTo>
                  <a:pt x="1554799" y="209621"/>
                  <a:pt x="1570040" y="198191"/>
                  <a:pt x="1581469" y="186762"/>
                </a:cubicBezTo>
                <a:cubicBezTo>
                  <a:pt x="1634810" y="135327"/>
                  <a:pt x="1687197" y="81987"/>
                  <a:pt x="1739585" y="28646"/>
                </a:cubicBezTo>
                <a:cubicBezTo>
                  <a:pt x="1760540" y="7691"/>
                  <a:pt x="1783399" y="-15168"/>
                  <a:pt x="1811974" y="13407"/>
                </a:cubicBezTo>
                <a:cubicBezTo>
                  <a:pt x="1841502" y="42934"/>
                  <a:pt x="1819594" y="66746"/>
                  <a:pt x="1797687" y="90559"/>
                </a:cubicBezTo>
                <a:cubicBezTo>
                  <a:pt x="1735774" y="157234"/>
                  <a:pt x="1659574" y="216289"/>
                  <a:pt x="1617665" y="294394"/>
                </a:cubicBezTo>
                <a:cubicBezTo>
                  <a:pt x="1575754" y="373452"/>
                  <a:pt x="1564324" y="469654"/>
                  <a:pt x="1547179" y="559189"/>
                </a:cubicBezTo>
                <a:cubicBezTo>
                  <a:pt x="1529082" y="650629"/>
                  <a:pt x="1483362" y="719209"/>
                  <a:pt x="1416687" y="783027"/>
                </a:cubicBezTo>
                <a:cubicBezTo>
                  <a:pt x="1179515" y="1014484"/>
                  <a:pt x="947104" y="1250704"/>
                  <a:pt x="711837" y="1485019"/>
                </a:cubicBezTo>
                <a:cubicBezTo>
                  <a:pt x="652782" y="1544074"/>
                  <a:pt x="645162" y="1545027"/>
                  <a:pt x="586107" y="1485971"/>
                </a:cubicBezTo>
                <a:cubicBezTo>
                  <a:pt x="574677" y="1471684"/>
                  <a:pt x="563247" y="1456444"/>
                  <a:pt x="549912" y="1441204"/>
                </a:cubicBezTo>
                <a:close/>
                <a:moveTo>
                  <a:pt x="643257" y="1421202"/>
                </a:moveTo>
                <a:cubicBezTo>
                  <a:pt x="899479" y="1165932"/>
                  <a:pt x="1151892" y="912566"/>
                  <a:pt x="1397637" y="667774"/>
                </a:cubicBezTo>
                <a:cubicBezTo>
                  <a:pt x="1319532" y="586812"/>
                  <a:pt x="1239522" y="503944"/>
                  <a:pt x="1156654" y="418219"/>
                </a:cubicBezTo>
                <a:cubicBezTo>
                  <a:pt x="1142367" y="433459"/>
                  <a:pt x="1128079" y="448699"/>
                  <a:pt x="1109982" y="466796"/>
                </a:cubicBezTo>
                <a:cubicBezTo>
                  <a:pt x="1150940" y="505849"/>
                  <a:pt x="1187135" y="541091"/>
                  <a:pt x="1224282" y="576334"/>
                </a:cubicBezTo>
                <a:cubicBezTo>
                  <a:pt x="1245237" y="596337"/>
                  <a:pt x="1261429" y="620149"/>
                  <a:pt x="1236665" y="645866"/>
                </a:cubicBezTo>
                <a:cubicBezTo>
                  <a:pt x="1209994" y="673489"/>
                  <a:pt x="1185229" y="657296"/>
                  <a:pt x="1163322" y="634437"/>
                </a:cubicBezTo>
                <a:cubicBezTo>
                  <a:pt x="1128079" y="596337"/>
                  <a:pt x="1092837" y="558237"/>
                  <a:pt x="1062357" y="523946"/>
                </a:cubicBezTo>
                <a:cubicBezTo>
                  <a:pt x="1030924" y="552521"/>
                  <a:pt x="1009017" y="572524"/>
                  <a:pt x="983299" y="595384"/>
                </a:cubicBezTo>
                <a:cubicBezTo>
                  <a:pt x="1008065" y="619196"/>
                  <a:pt x="1031877" y="640152"/>
                  <a:pt x="1054737" y="662059"/>
                </a:cubicBezTo>
                <a:cubicBezTo>
                  <a:pt x="1075692" y="682062"/>
                  <a:pt x="1084265" y="705874"/>
                  <a:pt x="1061404" y="728734"/>
                </a:cubicBezTo>
                <a:cubicBezTo>
                  <a:pt x="1039497" y="750641"/>
                  <a:pt x="1014732" y="743021"/>
                  <a:pt x="994729" y="722066"/>
                </a:cubicBezTo>
                <a:cubicBezTo>
                  <a:pt x="972822" y="698254"/>
                  <a:pt x="949962" y="674441"/>
                  <a:pt x="932817" y="656344"/>
                </a:cubicBezTo>
                <a:cubicBezTo>
                  <a:pt x="907099" y="677299"/>
                  <a:pt x="888049" y="692539"/>
                  <a:pt x="861379" y="714446"/>
                </a:cubicBezTo>
                <a:cubicBezTo>
                  <a:pt x="906147" y="756357"/>
                  <a:pt x="948057" y="792552"/>
                  <a:pt x="985204" y="832557"/>
                </a:cubicBezTo>
                <a:cubicBezTo>
                  <a:pt x="995682" y="843987"/>
                  <a:pt x="998540" y="871609"/>
                  <a:pt x="991872" y="885896"/>
                </a:cubicBezTo>
                <a:cubicBezTo>
                  <a:pt x="987110" y="896374"/>
                  <a:pt x="960440" y="900184"/>
                  <a:pt x="943294" y="899232"/>
                </a:cubicBezTo>
                <a:cubicBezTo>
                  <a:pt x="931865" y="898279"/>
                  <a:pt x="919482" y="883991"/>
                  <a:pt x="909957" y="873514"/>
                </a:cubicBezTo>
                <a:cubicBezTo>
                  <a:pt x="877572" y="837319"/>
                  <a:pt x="846140" y="800171"/>
                  <a:pt x="814707" y="763024"/>
                </a:cubicBezTo>
                <a:cubicBezTo>
                  <a:pt x="810897" y="767787"/>
                  <a:pt x="807087" y="772549"/>
                  <a:pt x="803277" y="777312"/>
                </a:cubicBezTo>
                <a:cubicBezTo>
                  <a:pt x="781369" y="797314"/>
                  <a:pt x="760415" y="817316"/>
                  <a:pt x="731840" y="843034"/>
                </a:cubicBezTo>
                <a:cubicBezTo>
                  <a:pt x="758510" y="866846"/>
                  <a:pt x="782322" y="887802"/>
                  <a:pt x="806135" y="908757"/>
                </a:cubicBezTo>
                <a:cubicBezTo>
                  <a:pt x="828042" y="928759"/>
                  <a:pt x="836615" y="956382"/>
                  <a:pt x="813754" y="973527"/>
                </a:cubicBezTo>
                <a:cubicBezTo>
                  <a:pt x="800419" y="983052"/>
                  <a:pt x="764224" y="978289"/>
                  <a:pt x="748985" y="966859"/>
                </a:cubicBezTo>
                <a:cubicBezTo>
                  <a:pt x="723267" y="947809"/>
                  <a:pt x="707074" y="917329"/>
                  <a:pt x="686119" y="891612"/>
                </a:cubicBezTo>
                <a:cubicBezTo>
                  <a:pt x="682310" y="895421"/>
                  <a:pt x="677547" y="899232"/>
                  <a:pt x="673737" y="903041"/>
                </a:cubicBezTo>
                <a:cubicBezTo>
                  <a:pt x="656592" y="918282"/>
                  <a:pt x="638494" y="934474"/>
                  <a:pt x="613729" y="956382"/>
                </a:cubicBezTo>
                <a:cubicBezTo>
                  <a:pt x="656592" y="996387"/>
                  <a:pt x="695644" y="1031629"/>
                  <a:pt x="733744" y="1067824"/>
                </a:cubicBezTo>
                <a:cubicBezTo>
                  <a:pt x="755652" y="1088779"/>
                  <a:pt x="768035" y="1113544"/>
                  <a:pt x="744222" y="1138309"/>
                </a:cubicBezTo>
                <a:cubicBezTo>
                  <a:pt x="719457" y="1163074"/>
                  <a:pt x="694692" y="1148787"/>
                  <a:pt x="674690" y="1126879"/>
                </a:cubicBezTo>
                <a:cubicBezTo>
                  <a:pt x="639447" y="1088779"/>
                  <a:pt x="603252" y="1050679"/>
                  <a:pt x="566104" y="1010674"/>
                </a:cubicBezTo>
                <a:cubicBezTo>
                  <a:pt x="538482" y="1038296"/>
                  <a:pt x="518479" y="1060204"/>
                  <a:pt x="490857" y="1087827"/>
                </a:cubicBezTo>
                <a:cubicBezTo>
                  <a:pt x="516574" y="1110687"/>
                  <a:pt x="541340" y="1132594"/>
                  <a:pt x="565152" y="1155454"/>
                </a:cubicBezTo>
                <a:cubicBezTo>
                  <a:pt x="586107" y="1175457"/>
                  <a:pt x="592774" y="1204032"/>
                  <a:pt x="568010" y="1221177"/>
                </a:cubicBezTo>
                <a:cubicBezTo>
                  <a:pt x="554674" y="1229749"/>
                  <a:pt x="522290" y="1224034"/>
                  <a:pt x="507049" y="1212604"/>
                </a:cubicBezTo>
                <a:cubicBezTo>
                  <a:pt x="481332" y="1193554"/>
                  <a:pt x="461329" y="1164979"/>
                  <a:pt x="436565" y="1137357"/>
                </a:cubicBezTo>
                <a:cubicBezTo>
                  <a:pt x="419419" y="1153549"/>
                  <a:pt x="409894" y="1162121"/>
                  <a:pt x="398465" y="1172599"/>
                </a:cubicBezTo>
                <a:cubicBezTo>
                  <a:pt x="407990" y="1184029"/>
                  <a:pt x="412752" y="1190696"/>
                  <a:pt x="417515" y="1196412"/>
                </a:cubicBezTo>
                <a:cubicBezTo>
                  <a:pt x="495619" y="1272612"/>
                  <a:pt x="571819" y="1348812"/>
                  <a:pt x="643257" y="1421202"/>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41" name="TextBox 13">
            <a:extLst>
              <a:ext uri="{FF2B5EF4-FFF2-40B4-BE49-F238E27FC236}">
                <a16:creationId xmlns:a16="http://schemas.microsoft.com/office/drawing/2014/main" id="{9F88F8A4-45E2-7C93-BE9A-0F4B260D846A}"/>
              </a:ext>
            </a:extLst>
          </p:cNvPr>
          <p:cNvSpPr txBox="1"/>
          <p:nvPr/>
        </p:nvSpPr>
        <p:spPr>
          <a:xfrm>
            <a:off x="778371" y="314087"/>
            <a:ext cx="6946894" cy="6278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4000" b="1" kern="0" dirty="0">
                <a:gradFill>
                  <a:gsLst>
                    <a:gs pos="0">
                      <a:srgbClr val="00BAFC"/>
                    </a:gs>
                    <a:gs pos="100000">
                      <a:srgbClr val="0070C0"/>
                    </a:gs>
                  </a:gsLst>
                  <a:lin ang="5400000" scaled="0"/>
                </a:gradFill>
                <a:ea typeface="微软雅黑" panose="020B0503020204020204" pitchFamily="34" charset="-122"/>
                <a:cs typeface="B Nazanin" panose="00000400000000000000" pitchFamily="2" charset="-78"/>
                <a:sym typeface="Helvetica Light"/>
              </a:rPr>
              <a:t>ابزار اندودنتیکس</a:t>
            </a:r>
            <a:endParaRPr lang="en-US" sz="2800" b="1" kern="0" dirty="0">
              <a:solidFill>
                <a:schemeClr val="tx1">
                  <a:lumMod val="85000"/>
                  <a:lumOff val="15000"/>
                </a:schemeClr>
              </a:solidFill>
              <a:ea typeface="微软雅黑" panose="020B0503020204020204" pitchFamily="34" charset="-122"/>
              <a:cs typeface="B Nazanin" panose="00000400000000000000" pitchFamily="2" charset="-78"/>
              <a:sym typeface="Helvetica Light"/>
            </a:endParaRPr>
          </a:p>
        </p:txBody>
      </p:sp>
      <p:sp>
        <p:nvSpPr>
          <p:cNvPr id="42" name="Rectangle 2">
            <a:extLst>
              <a:ext uri="{FF2B5EF4-FFF2-40B4-BE49-F238E27FC236}">
                <a16:creationId xmlns:a16="http://schemas.microsoft.com/office/drawing/2014/main" id="{C5BA4DA6-7A13-A3EA-6BD9-D5549B532783}"/>
              </a:ext>
            </a:extLst>
          </p:cNvPr>
          <p:cNvSpPr/>
          <p:nvPr/>
        </p:nvSpPr>
        <p:spPr>
          <a:xfrm>
            <a:off x="918549" y="935777"/>
            <a:ext cx="1361270"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1600" dirty="0">
                <a:solidFill>
                  <a:schemeClr val="tx1">
                    <a:lumMod val="95000"/>
                    <a:lumOff val="5000"/>
                  </a:schemeClr>
                </a:solidFill>
                <a:latin typeface="Raleway" panose="020B0003030101060003" pitchFamily="34" charset="0"/>
                <a:cs typeface="B Nazanin" panose="00000400000000000000" pitchFamily="2" charset="-78"/>
              </a:rPr>
              <a:t>اینفوگرافیک و متن</a:t>
            </a:r>
            <a:endParaRPr lang="id-ID" sz="1600" dirty="0">
              <a:solidFill>
                <a:schemeClr val="tx1">
                  <a:lumMod val="95000"/>
                  <a:lumOff val="5000"/>
                </a:schemeClr>
              </a:solidFill>
              <a:latin typeface="Raleway" panose="020B0003030101060003" pitchFamily="34" charset="0"/>
              <a:cs typeface="B Nazanin" panose="00000400000000000000" pitchFamily="2" charset="-78"/>
            </a:endParaRPr>
          </a:p>
        </p:txBody>
      </p:sp>
      <p:grpSp>
        <p:nvGrpSpPr>
          <p:cNvPr id="43" name="组合 35">
            <a:extLst>
              <a:ext uri="{FF2B5EF4-FFF2-40B4-BE49-F238E27FC236}">
                <a16:creationId xmlns:a16="http://schemas.microsoft.com/office/drawing/2014/main" id="{AA10D996-BEE3-041B-805A-3DDA56987E26}"/>
              </a:ext>
            </a:extLst>
          </p:cNvPr>
          <p:cNvGrpSpPr/>
          <p:nvPr/>
        </p:nvGrpSpPr>
        <p:grpSpPr>
          <a:xfrm>
            <a:off x="0" y="6229352"/>
            <a:ext cx="12192000" cy="628648"/>
            <a:chOff x="0" y="6230544"/>
            <a:chExt cx="12192000" cy="628648"/>
          </a:xfrm>
        </p:grpSpPr>
        <p:sp>
          <p:nvSpPr>
            <p:cNvPr id="44" name="直角三角形 33">
              <a:extLst>
                <a:ext uri="{FF2B5EF4-FFF2-40B4-BE49-F238E27FC236}">
                  <a16:creationId xmlns:a16="http://schemas.microsoft.com/office/drawing/2014/main" id="{01F0D193-78BB-FF43-6E4C-0463087E8A2E}"/>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zh-CN" altLang="en-US">
                <a:cs typeface="B Nazanin" panose="00000400000000000000" pitchFamily="2" charset="-78"/>
              </a:endParaRPr>
            </a:p>
          </p:txBody>
        </p:sp>
        <p:sp>
          <p:nvSpPr>
            <p:cNvPr id="45" name="直角三角形 32">
              <a:extLst>
                <a:ext uri="{FF2B5EF4-FFF2-40B4-BE49-F238E27FC236}">
                  <a16:creationId xmlns:a16="http://schemas.microsoft.com/office/drawing/2014/main" id="{49A78FC7-0086-9AB2-A59B-6781F6BCBB5E}"/>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zh-CN" altLang="en-US">
                <a:cs typeface="B Nazanin" panose="00000400000000000000" pitchFamily="2" charset="-78"/>
              </a:endParaRPr>
            </a:p>
          </p:txBody>
        </p:sp>
      </p:grpSp>
      <p:sp>
        <p:nvSpPr>
          <p:cNvPr id="46" name="Graphic 56">
            <a:extLst>
              <a:ext uri="{FF2B5EF4-FFF2-40B4-BE49-F238E27FC236}">
                <a16:creationId xmlns:a16="http://schemas.microsoft.com/office/drawing/2014/main" id="{9AB85A38-68A7-8EB2-554B-4A40277A07EB}"/>
              </a:ext>
            </a:extLst>
          </p:cNvPr>
          <p:cNvSpPr/>
          <p:nvPr/>
        </p:nvSpPr>
        <p:spPr>
          <a:xfrm>
            <a:off x="11140068" y="5697482"/>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Tree>
    <p:extLst>
      <p:ext uri="{BB962C8B-B14F-4D97-AF65-F5344CB8AC3E}">
        <p14:creationId xmlns:p14="http://schemas.microsoft.com/office/powerpoint/2010/main" val="3644013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31">
            <a:extLst>
              <a:ext uri="{FF2B5EF4-FFF2-40B4-BE49-F238E27FC236}">
                <a16:creationId xmlns:a16="http://schemas.microsoft.com/office/drawing/2014/main" id="{974576A1-E37E-4B5A-8AA0-2AF390992469}"/>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2" name="TextBox 46">
            <a:extLst>
              <a:ext uri="{FF2B5EF4-FFF2-40B4-BE49-F238E27FC236}">
                <a16:creationId xmlns:a16="http://schemas.microsoft.com/office/drawing/2014/main" id="{2919C6C3-D414-424C-A87F-548B0D66489D}"/>
              </a:ext>
            </a:extLst>
          </p:cNvPr>
          <p:cNvSpPr txBox="1"/>
          <p:nvPr/>
        </p:nvSpPr>
        <p:spPr>
          <a:xfrm>
            <a:off x="827517" y="5222500"/>
            <a:ext cx="873097"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r>
              <a:rPr kumimoji="0" lang="en-US" altLang="ko-KR" sz="2400" b="1" i="0" u="none" strike="noStrike" kern="1200" cap="none" spc="0" normalizeH="0" baseline="0" noProof="0">
                <a:ln>
                  <a:noFill/>
                </a:ln>
                <a:solidFill>
                  <a:sysClr val="windowText" lastClr="000000">
                    <a:lumMod val="75000"/>
                    <a:lumOff val="25000"/>
                  </a:sysClr>
                </a:solidFill>
                <a:effectLst/>
                <a:uLnTx/>
                <a:uFillTx/>
                <a:latin typeface="Arial"/>
                <a:cs typeface="B Nazanin" panose="00000400000000000000" pitchFamily="2" charset="-78"/>
              </a:rPr>
              <a:t>60</a:t>
            </a:r>
            <a:r>
              <a:rPr kumimoji="0" lang="en-US" altLang="ko-KR" sz="2700" b="1" i="0" u="none" strike="noStrike" kern="1200" cap="none" spc="0" normalizeH="0" baseline="0" noProof="0">
                <a:ln>
                  <a:noFill/>
                </a:ln>
                <a:solidFill>
                  <a:sysClr val="windowText" lastClr="000000">
                    <a:lumMod val="75000"/>
                    <a:lumOff val="25000"/>
                  </a:sysClr>
                </a:solidFill>
                <a:effectLst/>
                <a:uLnTx/>
                <a:uFillTx/>
                <a:latin typeface="Arial"/>
                <a:cs typeface="B Nazanin" panose="00000400000000000000" pitchFamily="2" charset="-78"/>
              </a:rPr>
              <a:t>%</a:t>
            </a:r>
            <a:endParaRPr kumimoji="0" lang="ko-KR" altLang="en-US" sz="2700" b="1" i="0" u="none" strike="noStrike" kern="1200" cap="none" spc="0" normalizeH="0" baseline="0" noProof="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3" name="TextBox 47">
            <a:extLst>
              <a:ext uri="{FF2B5EF4-FFF2-40B4-BE49-F238E27FC236}">
                <a16:creationId xmlns:a16="http://schemas.microsoft.com/office/drawing/2014/main" id="{08CDFF84-94CC-4F94-9807-8F275F31566B}"/>
              </a:ext>
            </a:extLst>
          </p:cNvPr>
          <p:cNvSpPr txBox="1"/>
          <p:nvPr/>
        </p:nvSpPr>
        <p:spPr>
          <a:xfrm>
            <a:off x="827517" y="4076144"/>
            <a:ext cx="873097"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r>
              <a:rPr kumimoji="0" lang="en-US" altLang="ko-KR" sz="2400" b="1" i="0" u="none" strike="noStrike" kern="1200" cap="none" spc="0" normalizeH="0" baseline="0" noProof="0">
                <a:ln>
                  <a:noFill/>
                </a:ln>
                <a:solidFill>
                  <a:sysClr val="windowText" lastClr="000000">
                    <a:lumMod val="75000"/>
                    <a:lumOff val="25000"/>
                  </a:sysClr>
                </a:solidFill>
                <a:effectLst/>
                <a:uLnTx/>
                <a:uFillTx/>
                <a:latin typeface="Arial"/>
                <a:cs typeface="B Nazanin" panose="00000400000000000000" pitchFamily="2" charset="-78"/>
              </a:rPr>
              <a:t>40</a:t>
            </a:r>
            <a:r>
              <a:rPr kumimoji="0" lang="en-US" altLang="ko-KR" sz="2700" b="1" i="0" u="none" strike="noStrike" kern="1200" cap="none" spc="0" normalizeH="0" baseline="0" noProof="0">
                <a:ln>
                  <a:noFill/>
                </a:ln>
                <a:solidFill>
                  <a:sysClr val="windowText" lastClr="000000">
                    <a:lumMod val="75000"/>
                    <a:lumOff val="25000"/>
                  </a:sysClr>
                </a:solidFill>
                <a:effectLst/>
                <a:uLnTx/>
                <a:uFillTx/>
                <a:latin typeface="Arial"/>
                <a:cs typeface="B Nazanin" panose="00000400000000000000" pitchFamily="2" charset="-78"/>
              </a:rPr>
              <a:t>%</a:t>
            </a:r>
            <a:endParaRPr kumimoji="0" lang="ko-KR" altLang="en-US" sz="2700" b="1" i="0" u="none" strike="noStrike" kern="1200" cap="none" spc="0" normalizeH="0" baseline="0" noProof="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4" name="TextBox 48">
            <a:extLst>
              <a:ext uri="{FF2B5EF4-FFF2-40B4-BE49-F238E27FC236}">
                <a16:creationId xmlns:a16="http://schemas.microsoft.com/office/drawing/2014/main" id="{013E3912-A056-47C6-8901-A56427872857}"/>
              </a:ext>
            </a:extLst>
          </p:cNvPr>
          <p:cNvSpPr txBox="1"/>
          <p:nvPr/>
        </p:nvSpPr>
        <p:spPr>
          <a:xfrm>
            <a:off x="827517" y="2929788"/>
            <a:ext cx="873097"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r>
              <a:rPr kumimoji="0" lang="en-US" altLang="ko-KR" sz="2400" b="1" i="0" u="none" strike="noStrike" kern="1200" cap="none" spc="0" normalizeH="0" baseline="0" noProof="0">
                <a:ln>
                  <a:noFill/>
                </a:ln>
                <a:solidFill>
                  <a:sysClr val="windowText" lastClr="000000">
                    <a:lumMod val="75000"/>
                    <a:lumOff val="25000"/>
                  </a:sysClr>
                </a:solidFill>
                <a:effectLst/>
                <a:uLnTx/>
                <a:uFillTx/>
                <a:latin typeface="Arial"/>
                <a:cs typeface="B Nazanin" panose="00000400000000000000" pitchFamily="2" charset="-78"/>
              </a:rPr>
              <a:t>50</a:t>
            </a:r>
            <a:r>
              <a:rPr kumimoji="0" lang="en-US" altLang="ko-KR" sz="2700" b="1" i="0" u="none" strike="noStrike" kern="1200" cap="none" spc="0" normalizeH="0" baseline="0" noProof="0">
                <a:ln>
                  <a:noFill/>
                </a:ln>
                <a:solidFill>
                  <a:sysClr val="windowText" lastClr="000000">
                    <a:lumMod val="75000"/>
                    <a:lumOff val="25000"/>
                  </a:sysClr>
                </a:solidFill>
                <a:effectLst/>
                <a:uLnTx/>
                <a:uFillTx/>
                <a:latin typeface="Arial"/>
                <a:cs typeface="B Nazanin" panose="00000400000000000000" pitchFamily="2" charset="-78"/>
              </a:rPr>
              <a:t>%</a:t>
            </a:r>
            <a:endParaRPr kumimoji="0" lang="ko-KR" altLang="en-US" sz="2700" b="1" i="0" u="none" strike="noStrike" kern="1200" cap="none" spc="0" normalizeH="0" baseline="0" noProof="0">
              <a:ln>
                <a:noFill/>
              </a:ln>
              <a:solidFill>
                <a:sysClr val="windowText" lastClr="000000">
                  <a:lumMod val="75000"/>
                  <a:lumOff val="25000"/>
                </a:sysClr>
              </a:solidFill>
              <a:effectLst/>
              <a:uLnTx/>
              <a:uFillTx/>
              <a:latin typeface="Arial"/>
              <a:cs typeface="B Nazanin" panose="00000400000000000000" pitchFamily="2" charset="-78"/>
            </a:endParaRPr>
          </a:p>
        </p:txBody>
      </p:sp>
      <p:sp>
        <p:nvSpPr>
          <p:cNvPr id="5" name="TextBox 49">
            <a:extLst>
              <a:ext uri="{FF2B5EF4-FFF2-40B4-BE49-F238E27FC236}">
                <a16:creationId xmlns:a16="http://schemas.microsoft.com/office/drawing/2014/main" id="{5D1E4684-C82B-4608-89F6-B842A6C5ECE6}"/>
              </a:ext>
            </a:extLst>
          </p:cNvPr>
          <p:cNvSpPr txBox="1"/>
          <p:nvPr/>
        </p:nvSpPr>
        <p:spPr>
          <a:xfrm>
            <a:off x="827517" y="1783430"/>
            <a:ext cx="873097"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ct val="0"/>
              </a:spcBef>
              <a:spcAft>
                <a:spcPct val="0"/>
              </a:spcAft>
              <a:buClrTx/>
              <a:buSzTx/>
              <a:buFontTx/>
              <a:buNone/>
              <a:defRPr/>
            </a:pPr>
            <a:r>
              <a:rPr kumimoji="0" lang="en-US" altLang="ko-KR" sz="2400" b="1" i="0" u="none" strike="noStrike" kern="1200" cap="none" spc="0" normalizeH="0" baseline="0" noProof="0">
                <a:ln>
                  <a:noFill/>
                </a:ln>
                <a:solidFill>
                  <a:sysClr val="windowText" lastClr="000000">
                    <a:lumMod val="75000"/>
                    <a:lumOff val="25000"/>
                  </a:sysClr>
                </a:solidFill>
                <a:effectLst/>
                <a:uLnTx/>
                <a:uFillTx/>
                <a:latin typeface="Arial"/>
                <a:cs typeface="B Nazanin" panose="00000400000000000000" pitchFamily="2" charset="-78"/>
              </a:rPr>
              <a:t>70</a:t>
            </a:r>
            <a:r>
              <a:rPr kumimoji="0" lang="en-US" altLang="ko-KR" sz="2700" b="1" i="0" u="none" strike="noStrike" kern="1200" cap="none" spc="0" normalizeH="0" baseline="0" noProof="0">
                <a:ln>
                  <a:noFill/>
                </a:ln>
                <a:solidFill>
                  <a:sysClr val="windowText" lastClr="000000">
                    <a:lumMod val="75000"/>
                    <a:lumOff val="25000"/>
                  </a:sysClr>
                </a:solidFill>
                <a:effectLst/>
                <a:uLnTx/>
                <a:uFillTx/>
                <a:latin typeface="Arial"/>
                <a:cs typeface="B Nazanin" panose="00000400000000000000" pitchFamily="2" charset="-78"/>
              </a:rPr>
              <a:t>%</a:t>
            </a:r>
            <a:endParaRPr kumimoji="0" lang="ko-KR" altLang="en-US" sz="2700" b="1" i="0" u="none" strike="noStrike" kern="1200" cap="none" spc="0" normalizeH="0" baseline="0" noProof="0">
              <a:ln>
                <a:noFill/>
              </a:ln>
              <a:solidFill>
                <a:sysClr val="windowText" lastClr="000000">
                  <a:lumMod val="75000"/>
                  <a:lumOff val="25000"/>
                </a:sysClr>
              </a:solidFill>
              <a:effectLst/>
              <a:uLnTx/>
              <a:uFillTx/>
              <a:latin typeface="Arial"/>
              <a:cs typeface="B Nazanin" panose="00000400000000000000" pitchFamily="2" charset="-78"/>
            </a:endParaRPr>
          </a:p>
        </p:txBody>
      </p:sp>
      <p:grpSp>
        <p:nvGrpSpPr>
          <p:cNvPr id="6" name="Group 50">
            <a:extLst>
              <a:ext uri="{FF2B5EF4-FFF2-40B4-BE49-F238E27FC236}">
                <a16:creationId xmlns:a16="http://schemas.microsoft.com/office/drawing/2014/main" id="{33C056B1-5DD9-4B99-A3B0-DE44D118BD20}"/>
              </a:ext>
            </a:extLst>
          </p:cNvPr>
          <p:cNvGrpSpPr/>
          <p:nvPr/>
        </p:nvGrpSpPr>
        <p:grpSpPr>
          <a:xfrm>
            <a:off x="7422849" y="2791290"/>
            <a:ext cx="4398834" cy="738664"/>
            <a:chOff x="3017858" y="4283314"/>
            <a:chExt cx="2572466" cy="738664"/>
          </a:xfrm>
        </p:grpSpPr>
        <p:sp>
          <p:nvSpPr>
            <p:cNvPr id="64" name="TextBox 51">
              <a:extLst>
                <a:ext uri="{FF2B5EF4-FFF2-40B4-BE49-F238E27FC236}">
                  <a16:creationId xmlns:a16="http://schemas.microsoft.com/office/drawing/2014/main" id="{BC5EC4D1-A9D1-4D2F-807A-47147D5A9248}"/>
                </a:ext>
              </a:extLst>
            </p:cNvPr>
            <p:cNvSpPr txBox="1"/>
            <p:nvPr/>
          </p:nvSpPr>
          <p:spPr>
            <a:xfrm>
              <a:off x="3021855" y="4560313"/>
              <a:ext cx="256846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65000"/>
                      <a:lumOff val="35000"/>
                    </a:sys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kumimoji="0" lang="ko-KR" altLang="en-US" sz="1200" b="0" i="0" u="none" strike="noStrike" kern="1200" cap="none" spc="0" normalizeH="0" baseline="0" noProof="0" dirty="0">
                <a:ln>
                  <a:noFill/>
                </a:ln>
                <a:solidFill>
                  <a:sysClr val="windowText" lastClr="000000">
                    <a:lumMod val="65000"/>
                    <a:lumOff val="35000"/>
                  </a:sysClr>
                </a:solidFill>
                <a:effectLst/>
                <a:uLnTx/>
                <a:uFillTx/>
                <a:latin typeface="Arial"/>
                <a:cs typeface="B Nazanin" panose="00000400000000000000" pitchFamily="2" charset="-78"/>
              </a:endParaRPr>
            </a:p>
          </p:txBody>
        </p:sp>
        <p:sp>
          <p:nvSpPr>
            <p:cNvPr id="65" name="TextBox 52">
              <a:extLst>
                <a:ext uri="{FF2B5EF4-FFF2-40B4-BE49-F238E27FC236}">
                  <a16:creationId xmlns:a16="http://schemas.microsoft.com/office/drawing/2014/main" id="{DBB3337A-4B1A-4D6D-9775-CB8689D84447}"/>
                </a:ext>
              </a:extLst>
            </p:cNvPr>
            <p:cNvSpPr txBox="1"/>
            <p:nvPr/>
          </p:nvSpPr>
          <p:spPr>
            <a:xfrm>
              <a:off x="3017858" y="4283314"/>
              <a:ext cx="256847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65000"/>
                      <a:lumOff val="35000"/>
                    </a:sysClr>
                  </a:solidFill>
                  <a:cs typeface="B Nazanin" panose="00000400000000000000" pitchFamily="2" charset="-78"/>
                </a:rPr>
                <a:t>متن شما در اینجا</a:t>
              </a:r>
              <a:endParaRPr kumimoji="0" lang="ko-KR" altLang="en-US" sz="1200" b="1" i="0" u="none" strike="noStrike" kern="1200" cap="none" spc="0" normalizeH="0" baseline="0" noProof="0" dirty="0">
                <a:ln>
                  <a:noFill/>
                </a:ln>
                <a:solidFill>
                  <a:sysClr val="windowText" lastClr="000000">
                    <a:lumMod val="65000"/>
                    <a:lumOff val="35000"/>
                  </a:sysClr>
                </a:solidFill>
                <a:effectLst/>
                <a:uLnTx/>
                <a:uFillTx/>
                <a:latin typeface="Arial"/>
                <a:cs typeface="B Nazanin" panose="00000400000000000000" pitchFamily="2" charset="-78"/>
              </a:endParaRPr>
            </a:p>
          </p:txBody>
        </p:sp>
      </p:grpSp>
      <p:grpSp>
        <p:nvGrpSpPr>
          <p:cNvPr id="7" name="Group 53">
            <a:extLst>
              <a:ext uri="{FF2B5EF4-FFF2-40B4-BE49-F238E27FC236}">
                <a16:creationId xmlns:a16="http://schemas.microsoft.com/office/drawing/2014/main" id="{669014A4-D870-4E0D-971C-EED4E6E91B8B}"/>
              </a:ext>
            </a:extLst>
          </p:cNvPr>
          <p:cNvGrpSpPr/>
          <p:nvPr/>
        </p:nvGrpSpPr>
        <p:grpSpPr>
          <a:xfrm>
            <a:off x="7422849" y="1644933"/>
            <a:ext cx="4398834" cy="738664"/>
            <a:chOff x="3017858" y="4283314"/>
            <a:chExt cx="2572466" cy="738664"/>
          </a:xfrm>
        </p:grpSpPr>
        <p:sp>
          <p:nvSpPr>
            <p:cNvPr id="62" name="TextBox 54">
              <a:extLst>
                <a:ext uri="{FF2B5EF4-FFF2-40B4-BE49-F238E27FC236}">
                  <a16:creationId xmlns:a16="http://schemas.microsoft.com/office/drawing/2014/main" id="{C687BCA1-6D4C-416D-8904-C66530CE3351}"/>
                </a:ext>
              </a:extLst>
            </p:cNvPr>
            <p:cNvSpPr txBox="1"/>
            <p:nvPr/>
          </p:nvSpPr>
          <p:spPr>
            <a:xfrm>
              <a:off x="3021855" y="4560313"/>
              <a:ext cx="256846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65000"/>
                      <a:lumOff val="35000"/>
                    </a:sys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kumimoji="0" lang="ko-KR" altLang="en-US" sz="1200" b="0" i="0" u="none" strike="noStrike" kern="1200" cap="none" spc="0" normalizeH="0" baseline="0" noProof="0" dirty="0">
                <a:ln>
                  <a:noFill/>
                </a:ln>
                <a:solidFill>
                  <a:sysClr val="windowText" lastClr="000000">
                    <a:lumMod val="65000"/>
                    <a:lumOff val="35000"/>
                  </a:sysClr>
                </a:solidFill>
                <a:effectLst/>
                <a:uLnTx/>
                <a:uFillTx/>
                <a:latin typeface="Arial"/>
                <a:cs typeface="B Nazanin" panose="00000400000000000000" pitchFamily="2" charset="-78"/>
              </a:endParaRPr>
            </a:p>
          </p:txBody>
        </p:sp>
        <p:sp>
          <p:nvSpPr>
            <p:cNvPr id="63" name="TextBox 55">
              <a:extLst>
                <a:ext uri="{FF2B5EF4-FFF2-40B4-BE49-F238E27FC236}">
                  <a16:creationId xmlns:a16="http://schemas.microsoft.com/office/drawing/2014/main" id="{91DE3044-1AE0-44CB-BB74-F9670CF5B7F7}"/>
                </a:ext>
              </a:extLst>
            </p:cNvPr>
            <p:cNvSpPr txBox="1"/>
            <p:nvPr/>
          </p:nvSpPr>
          <p:spPr>
            <a:xfrm>
              <a:off x="3017858" y="4283314"/>
              <a:ext cx="256846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65000"/>
                      <a:lumOff val="35000"/>
                    </a:sysClr>
                  </a:solidFill>
                  <a:cs typeface="B Nazanin" panose="00000400000000000000" pitchFamily="2" charset="-78"/>
                </a:rPr>
                <a:t>متن شما در اینجا</a:t>
              </a:r>
              <a:endParaRPr kumimoji="0" lang="ko-KR" altLang="en-US" sz="1200" b="1" i="0" u="none" strike="noStrike" kern="1200" cap="none" spc="0" normalizeH="0" baseline="0" noProof="0" dirty="0">
                <a:ln>
                  <a:noFill/>
                </a:ln>
                <a:solidFill>
                  <a:sysClr val="windowText" lastClr="000000">
                    <a:lumMod val="65000"/>
                    <a:lumOff val="35000"/>
                  </a:sysClr>
                </a:solidFill>
                <a:effectLst/>
                <a:uLnTx/>
                <a:uFillTx/>
                <a:latin typeface="Arial"/>
                <a:cs typeface="B Nazanin" panose="00000400000000000000" pitchFamily="2" charset="-78"/>
              </a:endParaRPr>
            </a:p>
          </p:txBody>
        </p:sp>
      </p:grpSp>
      <p:grpSp>
        <p:nvGrpSpPr>
          <p:cNvPr id="8" name="Group 56">
            <a:extLst>
              <a:ext uri="{FF2B5EF4-FFF2-40B4-BE49-F238E27FC236}">
                <a16:creationId xmlns:a16="http://schemas.microsoft.com/office/drawing/2014/main" id="{4FC9D448-B730-487A-83C1-7D9A96D51F59}"/>
              </a:ext>
            </a:extLst>
          </p:cNvPr>
          <p:cNvGrpSpPr/>
          <p:nvPr/>
        </p:nvGrpSpPr>
        <p:grpSpPr>
          <a:xfrm>
            <a:off x="7422849" y="3937647"/>
            <a:ext cx="4398834" cy="738664"/>
            <a:chOff x="3017858" y="4283314"/>
            <a:chExt cx="2572466" cy="738664"/>
          </a:xfrm>
        </p:grpSpPr>
        <p:sp>
          <p:nvSpPr>
            <p:cNvPr id="60" name="TextBox 57">
              <a:extLst>
                <a:ext uri="{FF2B5EF4-FFF2-40B4-BE49-F238E27FC236}">
                  <a16:creationId xmlns:a16="http://schemas.microsoft.com/office/drawing/2014/main" id="{D3ADB6E9-9A8A-4D8A-AC09-F5A015B3807C}"/>
                </a:ext>
              </a:extLst>
            </p:cNvPr>
            <p:cNvSpPr txBox="1"/>
            <p:nvPr/>
          </p:nvSpPr>
          <p:spPr>
            <a:xfrm>
              <a:off x="3021855" y="4560313"/>
              <a:ext cx="256846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65000"/>
                      <a:lumOff val="35000"/>
                    </a:sys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kumimoji="0" lang="ko-KR" altLang="en-US" sz="1200" b="0" i="0" u="none" strike="noStrike" kern="1200" cap="none" spc="0" normalizeH="0" baseline="0" noProof="0" dirty="0">
                <a:ln>
                  <a:noFill/>
                </a:ln>
                <a:solidFill>
                  <a:sysClr val="windowText" lastClr="000000">
                    <a:lumMod val="65000"/>
                    <a:lumOff val="35000"/>
                  </a:sysClr>
                </a:solidFill>
                <a:effectLst/>
                <a:uLnTx/>
                <a:uFillTx/>
                <a:latin typeface="Arial"/>
                <a:cs typeface="B Nazanin" panose="00000400000000000000" pitchFamily="2" charset="-78"/>
              </a:endParaRPr>
            </a:p>
          </p:txBody>
        </p:sp>
        <p:sp>
          <p:nvSpPr>
            <p:cNvPr id="61" name="TextBox 58">
              <a:extLst>
                <a:ext uri="{FF2B5EF4-FFF2-40B4-BE49-F238E27FC236}">
                  <a16:creationId xmlns:a16="http://schemas.microsoft.com/office/drawing/2014/main" id="{E1436A92-E86C-4C2B-AD3F-9BF987B6EB1F}"/>
                </a:ext>
              </a:extLst>
            </p:cNvPr>
            <p:cNvSpPr txBox="1"/>
            <p:nvPr/>
          </p:nvSpPr>
          <p:spPr>
            <a:xfrm>
              <a:off x="3017858" y="4283314"/>
              <a:ext cx="256847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65000"/>
                      <a:lumOff val="35000"/>
                    </a:sysClr>
                  </a:solidFill>
                  <a:cs typeface="B Nazanin" panose="00000400000000000000" pitchFamily="2" charset="-78"/>
                </a:rPr>
                <a:t>متن شما در اینجا</a:t>
              </a:r>
              <a:endParaRPr kumimoji="0" lang="ko-KR" altLang="en-US" sz="1200" b="1" i="0" u="none" strike="noStrike" kern="1200" cap="none" spc="0" normalizeH="0" baseline="0" noProof="0" dirty="0">
                <a:ln>
                  <a:noFill/>
                </a:ln>
                <a:solidFill>
                  <a:sysClr val="windowText" lastClr="000000">
                    <a:lumMod val="65000"/>
                    <a:lumOff val="35000"/>
                  </a:sysClr>
                </a:solidFill>
                <a:effectLst/>
                <a:uLnTx/>
                <a:uFillTx/>
                <a:latin typeface="Arial"/>
                <a:cs typeface="B Nazanin" panose="00000400000000000000" pitchFamily="2" charset="-78"/>
              </a:endParaRPr>
            </a:p>
          </p:txBody>
        </p:sp>
      </p:grpSp>
      <p:grpSp>
        <p:nvGrpSpPr>
          <p:cNvPr id="9" name="Group 59">
            <a:extLst>
              <a:ext uri="{FF2B5EF4-FFF2-40B4-BE49-F238E27FC236}">
                <a16:creationId xmlns:a16="http://schemas.microsoft.com/office/drawing/2014/main" id="{002F1BEE-4D37-48DB-B2A7-02080981DE8C}"/>
              </a:ext>
            </a:extLst>
          </p:cNvPr>
          <p:cNvGrpSpPr/>
          <p:nvPr/>
        </p:nvGrpSpPr>
        <p:grpSpPr>
          <a:xfrm>
            <a:off x="7422849" y="5084003"/>
            <a:ext cx="4398834" cy="738664"/>
            <a:chOff x="3017858" y="4283314"/>
            <a:chExt cx="2572466" cy="738664"/>
          </a:xfrm>
        </p:grpSpPr>
        <p:sp>
          <p:nvSpPr>
            <p:cNvPr id="58" name="TextBox 60">
              <a:extLst>
                <a:ext uri="{FF2B5EF4-FFF2-40B4-BE49-F238E27FC236}">
                  <a16:creationId xmlns:a16="http://schemas.microsoft.com/office/drawing/2014/main" id="{37C97988-403E-41A3-82D5-E3930883793F}"/>
                </a:ext>
              </a:extLst>
            </p:cNvPr>
            <p:cNvSpPr txBox="1"/>
            <p:nvPr/>
          </p:nvSpPr>
          <p:spPr>
            <a:xfrm>
              <a:off x="3021855" y="4560313"/>
              <a:ext cx="256846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65000"/>
                      <a:lumOff val="35000"/>
                    </a:sys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kumimoji="0" lang="ko-KR" altLang="en-US" sz="1200" b="0" i="0" u="none" strike="noStrike" kern="1200" cap="none" spc="0" normalizeH="0" baseline="0" noProof="0" dirty="0">
                <a:ln>
                  <a:noFill/>
                </a:ln>
                <a:solidFill>
                  <a:sysClr val="windowText" lastClr="000000">
                    <a:lumMod val="65000"/>
                    <a:lumOff val="35000"/>
                  </a:sysClr>
                </a:solidFill>
                <a:effectLst/>
                <a:uLnTx/>
                <a:uFillTx/>
                <a:latin typeface="Arial"/>
                <a:cs typeface="B Nazanin" panose="00000400000000000000" pitchFamily="2" charset="-78"/>
              </a:endParaRPr>
            </a:p>
          </p:txBody>
        </p:sp>
        <p:sp>
          <p:nvSpPr>
            <p:cNvPr id="59" name="TextBox 61">
              <a:extLst>
                <a:ext uri="{FF2B5EF4-FFF2-40B4-BE49-F238E27FC236}">
                  <a16:creationId xmlns:a16="http://schemas.microsoft.com/office/drawing/2014/main" id="{F963D9B6-4C82-4E6F-9BCD-A1574C1B216F}"/>
                </a:ext>
              </a:extLst>
            </p:cNvPr>
            <p:cNvSpPr txBox="1"/>
            <p:nvPr/>
          </p:nvSpPr>
          <p:spPr>
            <a:xfrm>
              <a:off x="3017858" y="4283314"/>
              <a:ext cx="256847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65000"/>
                      <a:lumOff val="35000"/>
                    </a:sysClr>
                  </a:solidFill>
                  <a:cs typeface="B Nazanin" panose="00000400000000000000" pitchFamily="2" charset="-78"/>
                </a:rPr>
                <a:t>متن شما در اینجا</a:t>
              </a:r>
              <a:endParaRPr kumimoji="0" lang="ko-KR" altLang="en-US" sz="1200" b="1" i="0" u="none" strike="noStrike" kern="1200" cap="none" spc="0" normalizeH="0" baseline="0" noProof="0" dirty="0">
                <a:ln>
                  <a:noFill/>
                </a:ln>
                <a:solidFill>
                  <a:sysClr val="windowText" lastClr="000000">
                    <a:lumMod val="65000"/>
                    <a:lumOff val="35000"/>
                  </a:sysClr>
                </a:solidFill>
                <a:effectLst/>
                <a:uLnTx/>
                <a:uFillTx/>
                <a:latin typeface="Arial"/>
                <a:cs typeface="B Nazanin" panose="00000400000000000000" pitchFamily="2" charset="-78"/>
              </a:endParaRPr>
            </a:p>
          </p:txBody>
        </p:sp>
      </p:grpSp>
      <p:sp>
        <p:nvSpPr>
          <p:cNvPr id="10" name="Freeform: Shape 66">
            <a:extLst>
              <a:ext uri="{FF2B5EF4-FFF2-40B4-BE49-F238E27FC236}">
                <a16:creationId xmlns:a16="http://schemas.microsoft.com/office/drawing/2014/main" id="{BE7F78D6-D570-4C77-A85F-3212F6C8B4E7}"/>
              </a:ext>
            </a:extLst>
          </p:cNvPr>
          <p:cNvSpPr/>
          <p:nvPr/>
        </p:nvSpPr>
        <p:spPr>
          <a:xfrm>
            <a:off x="6792846" y="4038087"/>
            <a:ext cx="464810" cy="448500"/>
          </a:xfrm>
          <a:custGeom>
            <a:avLst/>
            <a:gdLst>
              <a:gd name="connsiteX0" fmla="*/ 434340 w 1628775"/>
              <a:gd name="connsiteY0" fmla="*/ 348984 h 1571625"/>
              <a:gd name="connsiteX1" fmla="*/ 708660 w 1628775"/>
              <a:gd name="connsiteY1" fmla="*/ 18466 h 1571625"/>
              <a:gd name="connsiteX2" fmla="*/ 1204913 w 1628775"/>
              <a:gd name="connsiteY2" fmla="*/ 308979 h 1571625"/>
              <a:gd name="connsiteX3" fmla="*/ 1258253 w 1628775"/>
              <a:gd name="connsiteY3" fmla="*/ 349936 h 1571625"/>
              <a:gd name="connsiteX4" fmla="*/ 1463040 w 1628775"/>
              <a:gd name="connsiteY4" fmla="*/ 348984 h 1571625"/>
              <a:gd name="connsiteX5" fmla="*/ 1636395 w 1628775"/>
              <a:gd name="connsiteY5" fmla="*/ 520434 h 1571625"/>
              <a:gd name="connsiteX6" fmla="*/ 1636395 w 1628775"/>
              <a:gd name="connsiteY6" fmla="*/ 1411021 h 1571625"/>
              <a:gd name="connsiteX7" fmla="*/ 1470660 w 1628775"/>
              <a:gd name="connsiteY7" fmla="*/ 1579613 h 1571625"/>
              <a:gd name="connsiteX8" fmla="*/ 165735 w 1628775"/>
              <a:gd name="connsiteY8" fmla="*/ 1579613 h 1571625"/>
              <a:gd name="connsiteX9" fmla="*/ 0 w 1628775"/>
              <a:gd name="connsiteY9" fmla="*/ 1411974 h 1571625"/>
              <a:gd name="connsiteX10" fmla="*/ 0 w 1628775"/>
              <a:gd name="connsiteY10" fmla="*/ 516624 h 1571625"/>
              <a:gd name="connsiteX11" fmla="*/ 166688 w 1628775"/>
              <a:gd name="connsiteY11" fmla="*/ 348984 h 1571625"/>
              <a:gd name="connsiteX12" fmla="*/ 434340 w 1628775"/>
              <a:gd name="connsiteY12" fmla="*/ 348984 h 1571625"/>
              <a:gd name="connsiteX13" fmla="*/ 504825 w 1628775"/>
              <a:gd name="connsiteY13" fmla="*/ 881431 h 1571625"/>
              <a:gd name="connsiteX14" fmla="*/ 504825 w 1628775"/>
              <a:gd name="connsiteY14" fmla="*/ 1051929 h 1571625"/>
              <a:gd name="connsiteX15" fmla="*/ 670560 w 1628775"/>
              <a:gd name="connsiteY15" fmla="*/ 1050976 h 1571625"/>
              <a:gd name="connsiteX16" fmla="*/ 732472 w 1628775"/>
              <a:gd name="connsiteY16" fmla="*/ 1112888 h 1571625"/>
              <a:gd name="connsiteX17" fmla="*/ 732472 w 1628775"/>
              <a:gd name="connsiteY17" fmla="*/ 1279576 h 1571625"/>
              <a:gd name="connsiteX18" fmla="*/ 902970 w 1628775"/>
              <a:gd name="connsiteY18" fmla="*/ 1279576 h 1571625"/>
              <a:gd name="connsiteX19" fmla="*/ 902970 w 1628775"/>
              <a:gd name="connsiteY19" fmla="*/ 1154799 h 1571625"/>
              <a:gd name="connsiteX20" fmla="*/ 1002983 w 1628775"/>
              <a:gd name="connsiteY20" fmla="*/ 1051929 h 1571625"/>
              <a:gd name="connsiteX21" fmla="*/ 1131570 w 1628775"/>
              <a:gd name="connsiteY21" fmla="*/ 1051929 h 1571625"/>
              <a:gd name="connsiteX22" fmla="*/ 1131570 w 1628775"/>
              <a:gd name="connsiteY22" fmla="*/ 881431 h 1571625"/>
              <a:gd name="connsiteX23" fmla="*/ 962025 w 1628775"/>
              <a:gd name="connsiteY23" fmla="*/ 881431 h 1571625"/>
              <a:gd name="connsiteX24" fmla="*/ 902018 w 1628775"/>
              <a:gd name="connsiteY24" fmla="*/ 820471 h 1571625"/>
              <a:gd name="connsiteX25" fmla="*/ 902018 w 1628775"/>
              <a:gd name="connsiteY25" fmla="*/ 652831 h 1571625"/>
              <a:gd name="connsiteX26" fmla="*/ 731520 w 1628775"/>
              <a:gd name="connsiteY26" fmla="*/ 652831 h 1571625"/>
              <a:gd name="connsiteX27" fmla="*/ 731520 w 1628775"/>
              <a:gd name="connsiteY27" fmla="*/ 812851 h 1571625"/>
              <a:gd name="connsiteX28" fmla="*/ 665797 w 1628775"/>
              <a:gd name="connsiteY28" fmla="*/ 880479 h 1571625"/>
              <a:gd name="connsiteX29" fmla="*/ 504825 w 1628775"/>
              <a:gd name="connsiteY29" fmla="*/ 881431 h 1571625"/>
              <a:gd name="connsiteX30" fmla="*/ 516255 w 1628775"/>
              <a:gd name="connsiteY30" fmla="*/ 346126 h 1571625"/>
              <a:gd name="connsiteX31" fmla="*/ 1129665 w 1628775"/>
              <a:gd name="connsiteY31" fmla="*/ 346126 h 1571625"/>
              <a:gd name="connsiteX32" fmla="*/ 850583 w 1628775"/>
              <a:gd name="connsiteY32" fmla="*/ 79426 h 1571625"/>
              <a:gd name="connsiteX33" fmla="*/ 516255 w 1628775"/>
              <a:gd name="connsiteY33" fmla="*/ 346126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8775" h="1571625">
                <a:moveTo>
                  <a:pt x="434340" y="348984"/>
                </a:moveTo>
                <a:cubicBezTo>
                  <a:pt x="464820" y="181343"/>
                  <a:pt x="552450" y="67996"/>
                  <a:pt x="708660" y="18466"/>
                </a:cubicBezTo>
                <a:cubicBezTo>
                  <a:pt x="929640" y="-51066"/>
                  <a:pt x="1155383" y="82284"/>
                  <a:pt x="1204913" y="308979"/>
                </a:cubicBezTo>
                <a:cubicBezTo>
                  <a:pt x="1212533" y="344221"/>
                  <a:pt x="1225868" y="350888"/>
                  <a:pt x="1258253" y="349936"/>
                </a:cubicBezTo>
                <a:cubicBezTo>
                  <a:pt x="1326833" y="348031"/>
                  <a:pt x="1394460" y="348984"/>
                  <a:pt x="1463040" y="348984"/>
                </a:cubicBezTo>
                <a:cubicBezTo>
                  <a:pt x="1568768" y="349936"/>
                  <a:pt x="1636395" y="415659"/>
                  <a:pt x="1636395" y="520434"/>
                </a:cubicBezTo>
                <a:cubicBezTo>
                  <a:pt x="1636395" y="817613"/>
                  <a:pt x="1636395" y="1113841"/>
                  <a:pt x="1636395" y="1411021"/>
                </a:cubicBezTo>
                <a:cubicBezTo>
                  <a:pt x="1636395" y="1511986"/>
                  <a:pt x="1569720" y="1579613"/>
                  <a:pt x="1470660" y="1579613"/>
                </a:cubicBezTo>
                <a:cubicBezTo>
                  <a:pt x="1035368" y="1580566"/>
                  <a:pt x="601028" y="1580566"/>
                  <a:pt x="165735" y="1579613"/>
                </a:cubicBezTo>
                <a:cubicBezTo>
                  <a:pt x="63818" y="1579613"/>
                  <a:pt x="0" y="1513891"/>
                  <a:pt x="0" y="1411974"/>
                </a:cubicBezTo>
                <a:cubicBezTo>
                  <a:pt x="0" y="1113841"/>
                  <a:pt x="0" y="814756"/>
                  <a:pt x="0" y="516624"/>
                </a:cubicBezTo>
                <a:cubicBezTo>
                  <a:pt x="0" y="415659"/>
                  <a:pt x="65722" y="348984"/>
                  <a:pt x="166688" y="348984"/>
                </a:cubicBezTo>
                <a:cubicBezTo>
                  <a:pt x="254318" y="348031"/>
                  <a:pt x="342900" y="348984"/>
                  <a:pt x="434340" y="348984"/>
                </a:cubicBezTo>
                <a:close/>
                <a:moveTo>
                  <a:pt x="504825" y="881431"/>
                </a:moveTo>
                <a:cubicBezTo>
                  <a:pt x="504825" y="941438"/>
                  <a:pt x="504825" y="994779"/>
                  <a:pt x="504825" y="1051929"/>
                </a:cubicBezTo>
                <a:cubicBezTo>
                  <a:pt x="562928" y="1051929"/>
                  <a:pt x="617220" y="1053834"/>
                  <a:pt x="670560" y="1050976"/>
                </a:cubicBezTo>
                <a:cubicBezTo>
                  <a:pt x="716280" y="1049071"/>
                  <a:pt x="733425" y="1068121"/>
                  <a:pt x="732472" y="1112888"/>
                </a:cubicBezTo>
                <a:cubicBezTo>
                  <a:pt x="730568" y="1168134"/>
                  <a:pt x="732472" y="1222426"/>
                  <a:pt x="732472" y="1279576"/>
                </a:cubicBezTo>
                <a:cubicBezTo>
                  <a:pt x="791528" y="1279576"/>
                  <a:pt x="844868" y="1279576"/>
                  <a:pt x="902970" y="1279576"/>
                </a:cubicBezTo>
                <a:cubicBezTo>
                  <a:pt x="902970" y="1235761"/>
                  <a:pt x="902970" y="1194804"/>
                  <a:pt x="902970" y="1154799"/>
                </a:cubicBezTo>
                <a:cubicBezTo>
                  <a:pt x="902970" y="1051929"/>
                  <a:pt x="902970" y="1051929"/>
                  <a:pt x="1002983" y="1051929"/>
                </a:cubicBezTo>
                <a:cubicBezTo>
                  <a:pt x="1044893" y="1051929"/>
                  <a:pt x="1087755" y="1051929"/>
                  <a:pt x="1131570" y="1051929"/>
                </a:cubicBezTo>
                <a:cubicBezTo>
                  <a:pt x="1131570" y="992874"/>
                  <a:pt x="1131570" y="938581"/>
                  <a:pt x="1131570" y="881431"/>
                </a:cubicBezTo>
                <a:cubicBezTo>
                  <a:pt x="1072515" y="881431"/>
                  <a:pt x="1017270" y="881431"/>
                  <a:pt x="962025" y="881431"/>
                </a:cubicBezTo>
                <a:cubicBezTo>
                  <a:pt x="921068" y="881431"/>
                  <a:pt x="901065" y="863334"/>
                  <a:pt x="902018" y="820471"/>
                </a:cubicBezTo>
                <a:cubicBezTo>
                  <a:pt x="903922" y="765226"/>
                  <a:pt x="902018" y="709981"/>
                  <a:pt x="902018" y="652831"/>
                </a:cubicBezTo>
                <a:cubicBezTo>
                  <a:pt x="842010" y="652831"/>
                  <a:pt x="787718" y="652831"/>
                  <a:pt x="731520" y="652831"/>
                </a:cubicBezTo>
                <a:cubicBezTo>
                  <a:pt x="731520" y="709029"/>
                  <a:pt x="731520" y="760463"/>
                  <a:pt x="731520" y="812851"/>
                </a:cubicBezTo>
                <a:cubicBezTo>
                  <a:pt x="731520" y="869049"/>
                  <a:pt x="720090" y="880479"/>
                  <a:pt x="665797" y="880479"/>
                </a:cubicBezTo>
                <a:cubicBezTo>
                  <a:pt x="612458" y="881431"/>
                  <a:pt x="559118" y="881431"/>
                  <a:pt x="504825" y="881431"/>
                </a:cubicBezTo>
                <a:close/>
                <a:moveTo>
                  <a:pt x="516255" y="346126"/>
                </a:moveTo>
                <a:cubicBezTo>
                  <a:pt x="722947" y="346126"/>
                  <a:pt x="925830" y="346126"/>
                  <a:pt x="1129665" y="346126"/>
                </a:cubicBezTo>
                <a:cubicBezTo>
                  <a:pt x="1119188" y="208966"/>
                  <a:pt x="989647" y="86093"/>
                  <a:pt x="850583" y="79426"/>
                </a:cubicBezTo>
                <a:cubicBezTo>
                  <a:pt x="679133" y="70854"/>
                  <a:pt x="543878" y="176581"/>
                  <a:pt x="516255" y="346126"/>
                </a:cubicBezTo>
                <a:close/>
              </a:path>
            </a:pathLst>
          </a:custGeom>
          <a:solidFill>
            <a:srgbClr val="00BAFC"/>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1" name="Freeform: Shape 67">
            <a:extLst>
              <a:ext uri="{FF2B5EF4-FFF2-40B4-BE49-F238E27FC236}">
                <a16:creationId xmlns:a16="http://schemas.microsoft.com/office/drawing/2014/main" id="{96EC7E38-1224-41E7-AE2A-40AC8D257457}"/>
              </a:ext>
            </a:extLst>
          </p:cNvPr>
          <p:cNvSpPr/>
          <p:nvPr/>
        </p:nvSpPr>
        <p:spPr>
          <a:xfrm>
            <a:off x="6863519" y="5202006"/>
            <a:ext cx="323464" cy="535484"/>
          </a:xfrm>
          <a:custGeom>
            <a:avLst/>
            <a:gdLst>
              <a:gd name="connsiteX0" fmla="*/ 365907 w 1133475"/>
              <a:gd name="connsiteY0" fmla="*/ 423863 h 1876425"/>
              <a:gd name="connsiteX1" fmla="*/ 365907 w 1133475"/>
              <a:gd name="connsiteY1" fmla="*/ 338138 h 1876425"/>
              <a:gd name="connsiteX2" fmla="*/ 302090 w 1133475"/>
              <a:gd name="connsiteY2" fmla="*/ 241935 h 1876425"/>
              <a:gd name="connsiteX3" fmla="*/ 301138 w 1133475"/>
              <a:gd name="connsiteY3" fmla="*/ 60960 h 1876425"/>
              <a:gd name="connsiteX4" fmla="*/ 359240 w 1133475"/>
              <a:gd name="connsiteY4" fmla="*/ 0 h 1876425"/>
              <a:gd name="connsiteX5" fmla="*/ 783102 w 1133475"/>
              <a:gd name="connsiteY5" fmla="*/ 0 h 1876425"/>
              <a:gd name="connsiteX6" fmla="*/ 842157 w 1133475"/>
              <a:gd name="connsiteY6" fmla="*/ 60007 h 1876425"/>
              <a:gd name="connsiteX7" fmla="*/ 842157 w 1133475"/>
              <a:gd name="connsiteY7" fmla="*/ 260032 h 1876425"/>
              <a:gd name="connsiteX8" fmla="*/ 780245 w 1133475"/>
              <a:gd name="connsiteY8" fmla="*/ 330518 h 1876425"/>
              <a:gd name="connsiteX9" fmla="*/ 774530 w 1133475"/>
              <a:gd name="connsiteY9" fmla="*/ 350520 h 1876425"/>
              <a:gd name="connsiteX10" fmla="*/ 850730 w 1133475"/>
              <a:gd name="connsiteY10" fmla="*/ 430530 h 1876425"/>
              <a:gd name="connsiteX11" fmla="*/ 988842 w 1133475"/>
              <a:gd name="connsiteY11" fmla="*/ 433388 h 1876425"/>
              <a:gd name="connsiteX12" fmla="*/ 1138385 w 1133475"/>
              <a:gd name="connsiteY12" fmla="*/ 591503 h 1876425"/>
              <a:gd name="connsiteX13" fmla="*/ 1138385 w 1133475"/>
              <a:gd name="connsiteY13" fmla="*/ 739140 h 1876425"/>
              <a:gd name="connsiteX14" fmla="*/ 1031705 w 1133475"/>
              <a:gd name="connsiteY14" fmla="*/ 888682 h 1876425"/>
              <a:gd name="connsiteX15" fmla="*/ 998367 w 1133475"/>
              <a:gd name="connsiteY15" fmla="*/ 936307 h 1876425"/>
              <a:gd name="connsiteX16" fmla="*/ 998367 w 1133475"/>
              <a:gd name="connsiteY16" fmla="*/ 1369695 h 1876425"/>
              <a:gd name="connsiteX17" fmla="*/ 1029800 w 1133475"/>
              <a:gd name="connsiteY17" fmla="*/ 1418273 h 1876425"/>
              <a:gd name="connsiteX18" fmla="*/ 1138385 w 1133475"/>
              <a:gd name="connsiteY18" fmla="*/ 1575435 h 1876425"/>
              <a:gd name="connsiteX19" fmla="*/ 1138385 w 1133475"/>
              <a:gd name="connsiteY19" fmla="*/ 1699260 h 1876425"/>
              <a:gd name="connsiteX20" fmla="*/ 970745 w 1133475"/>
              <a:gd name="connsiteY20" fmla="*/ 1875473 h 1876425"/>
              <a:gd name="connsiteX21" fmla="*/ 170645 w 1133475"/>
              <a:gd name="connsiteY21" fmla="*/ 1875473 h 1876425"/>
              <a:gd name="connsiteX22" fmla="*/ 1100 w 1133475"/>
              <a:gd name="connsiteY22" fmla="*/ 1700213 h 1876425"/>
              <a:gd name="connsiteX23" fmla="*/ 1100 w 1133475"/>
              <a:gd name="connsiteY23" fmla="*/ 1576388 h 1876425"/>
              <a:gd name="connsiteX24" fmla="*/ 118257 w 1133475"/>
              <a:gd name="connsiteY24" fmla="*/ 1412557 h 1876425"/>
              <a:gd name="connsiteX25" fmla="*/ 143975 w 1133475"/>
              <a:gd name="connsiteY25" fmla="*/ 1377315 h 1876425"/>
              <a:gd name="connsiteX26" fmla="*/ 143975 w 1133475"/>
              <a:gd name="connsiteY26" fmla="*/ 929640 h 1876425"/>
              <a:gd name="connsiteX27" fmla="*/ 115400 w 1133475"/>
              <a:gd name="connsiteY27" fmla="*/ 890588 h 1876425"/>
              <a:gd name="connsiteX28" fmla="*/ 7767 w 1133475"/>
              <a:gd name="connsiteY28" fmla="*/ 762953 h 1876425"/>
              <a:gd name="connsiteX29" fmla="*/ 6815 w 1133475"/>
              <a:gd name="connsiteY29" fmla="*/ 573405 h 1876425"/>
              <a:gd name="connsiteX30" fmla="*/ 180170 w 1133475"/>
              <a:gd name="connsiteY30" fmla="*/ 429578 h 1876425"/>
              <a:gd name="connsiteX31" fmla="*/ 351620 w 1133475"/>
              <a:gd name="connsiteY31" fmla="*/ 428625 h 1876425"/>
              <a:gd name="connsiteX32" fmla="*/ 365907 w 1133475"/>
              <a:gd name="connsiteY32" fmla="*/ 423863 h 1876425"/>
              <a:gd name="connsiteX33" fmla="*/ 456395 w 1133475"/>
              <a:gd name="connsiteY33" fmla="*/ 330518 h 1876425"/>
              <a:gd name="connsiteX34" fmla="*/ 456395 w 1133475"/>
              <a:gd name="connsiteY34" fmla="*/ 431482 h 1876425"/>
              <a:gd name="connsiteX35" fmla="*/ 691663 w 1133475"/>
              <a:gd name="connsiteY35" fmla="*/ 431482 h 1876425"/>
              <a:gd name="connsiteX36" fmla="*/ 691663 w 1133475"/>
              <a:gd name="connsiteY36" fmla="*/ 330518 h 1876425"/>
              <a:gd name="connsiteX37" fmla="*/ 456395 w 1133475"/>
              <a:gd name="connsiteY37" fmla="*/ 330518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3475" h="1876425">
                <a:moveTo>
                  <a:pt x="365907" y="423863"/>
                </a:moveTo>
                <a:cubicBezTo>
                  <a:pt x="365907" y="394335"/>
                  <a:pt x="365907" y="366713"/>
                  <a:pt x="365907" y="338138"/>
                </a:cubicBezTo>
                <a:cubicBezTo>
                  <a:pt x="302090" y="315278"/>
                  <a:pt x="302090" y="315278"/>
                  <a:pt x="302090" y="241935"/>
                </a:cubicBezTo>
                <a:cubicBezTo>
                  <a:pt x="302090" y="181928"/>
                  <a:pt x="303995" y="120968"/>
                  <a:pt x="301138" y="60960"/>
                </a:cubicBezTo>
                <a:cubicBezTo>
                  <a:pt x="300185" y="18097"/>
                  <a:pt x="316377" y="0"/>
                  <a:pt x="359240" y="0"/>
                </a:cubicBezTo>
                <a:cubicBezTo>
                  <a:pt x="500210" y="953"/>
                  <a:pt x="642132" y="953"/>
                  <a:pt x="783102" y="0"/>
                </a:cubicBezTo>
                <a:cubicBezTo>
                  <a:pt x="825013" y="0"/>
                  <a:pt x="843110" y="17145"/>
                  <a:pt x="842157" y="60007"/>
                </a:cubicBezTo>
                <a:cubicBezTo>
                  <a:pt x="840252" y="126682"/>
                  <a:pt x="839300" y="193357"/>
                  <a:pt x="842157" y="260032"/>
                </a:cubicBezTo>
                <a:cubicBezTo>
                  <a:pt x="844063" y="306705"/>
                  <a:pt x="832632" y="335280"/>
                  <a:pt x="780245" y="330518"/>
                </a:cubicBezTo>
                <a:cubicBezTo>
                  <a:pt x="778340" y="339090"/>
                  <a:pt x="775482" y="344805"/>
                  <a:pt x="774530" y="350520"/>
                </a:cubicBezTo>
                <a:cubicBezTo>
                  <a:pt x="769767" y="430530"/>
                  <a:pt x="769767" y="430530"/>
                  <a:pt x="850730" y="430530"/>
                </a:cubicBezTo>
                <a:cubicBezTo>
                  <a:pt x="896450" y="430530"/>
                  <a:pt x="943122" y="428625"/>
                  <a:pt x="988842" y="433388"/>
                </a:cubicBezTo>
                <a:cubicBezTo>
                  <a:pt x="1073615" y="441960"/>
                  <a:pt x="1134575" y="506730"/>
                  <a:pt x="1138385" y="591503"/>
                </a:cubicBezTo>
                <a:cubicBezTo>
                  <a:pt x="1140290" y="641032"/>
                  <a:pt x="1141242" y="689610"/>
                  <a:pt x="1138385" y="739140"/>
                </a:cubicBezTo>
                <a:cubicBezTo>
                  <a:pt x="1134575" y="810578"/>
                  <a:pt x="1098380" y="862013"/>
                  <a:pt x="1031705" y="888682"/>
                </a:cubicBezTo>
                <a:cubicBezTo>
                  <a:pt x="1006940" y="898207"/>
                  <a:pt x="998367" y="909638"/>
                  <a:pt x="998367" y="936307"/>
                </a:cubicBezTo>
                <a:cubicBezTo>
                  <a:pt x="999320" y="1081088"/>
                  <a:pt x="999320" y="1224915"/>
                  <a:pt x="998367" y="1369695"/>
                </a:cubicBezTo>
                <a:cubicBezTo>
                  <a:pt x="998367" y="1393507"/>
                  <a:pt x="1002177" y="1407795"/>
                  <a:pt x="1029800" y="1418273"/>
                </a:cubicBezTo>
                <a:cubicBezTo>
                  <a:pt x="1099332" y="1444943"/>
                  <a:pt x="1137432" y="1499235"/>
                  <a:pt x="1138385" y="1575435"/>
                </a:cubicBezTo>
                <a:cubicBezTo>
                  <a:pt x="1139338" y="1616393"/>
                  <a:pt x="1139338" y="1658303"/>
                  <a:pt x="1138385" y="1699260"/>
                </a:cubicBezTo>
                <a:cubicBezTo>
                  <a:pt x="1137432" y="1801178"/>
                  <a:pt x="1071710" y="1874520"/>
                  <a:pt x="970745" y="1875473"/>
                </a:cubicBezTo>
                <a:cubicBezTo>
                  <a:pt x="704045" y="1878330"/>
                  <a:pt x="437345" y="1878330"/>
                  <a:pt x="170645" y="1875473"/>
                </a:cubicBezTo>
                <a:cubicBezTo>
                  <a:pt x="68727" y="1874520"/>
                  <a:pt x="3957" y="1802130"/>
                  <a:pt x="1100" y="1700213"/>
                </a:cubicBezTo>
                <a:cubicBezTo>
                  <a:pt x="147" y="1659255"/>
                  <a:pt x="-805" y="1617345"/>
                  <a:pt x="1100" y="1576388"/>
                </a:cubicBezTo>
                <a:cubicBezTo>
                  <a:pt x="4910" y="1497330"/>
                  <a:pt x="43010" y="1442085"/>
                  <a:pt x="118257" y="1412557"/>
                </a:cubicBezTo>
                <a:cubicBezTo>
                  <a:pt x="129688" y="1407795"/>
                  <a:pt x="143975" y="1389698"/>
                  <a:pt x="143975" y="1377315"/>
                </a:cubicBezTo>
                <a:cubicBezTo>
                  <a:pt x="145880" y="1227773"/>
                  <a:pt x="145880" y="1079182"/>
                  <a:pt x="143975" y="929640"/>
                </a:cubicBezTo>
                <a:cubicBezTo>
                  <a:pt x="143975" y="916305"/>
                  <a:pt x="128735" y="896303"/>
                  <a:pt x="115400" y="890588"/>
                </a:cubicBezTo>
                <a:cubicBezTo>
                  <a:pt x="55392" y="866775"/>
                  <a:pt x="14435" y="825818"/>
                  <a:pt x="7767" y="762953"/>
                </a:cubicBezTo>
                <a:cubicBezTo>
                  <a:pt x="1100" y="700088"/>
                  <a:pt x="-805" y="635318"/>
                  <a:pt x="6815" y="573405"/>
                </a:cubicBezTo>
                <a:cubicBezTo>
                  <a:pt x="18245" y="481965"/>
                  <a:pt x="84920" y="432435"/>
                  <a:pt x="180170" y="429578"/>
                </a:cubicBezTo>
                <a:cubicBezTo>
                  <a:pt x="237320" y="428625"/>
                  <a:pt x="294470" y="428625"/>
                  <a:pt x="351620" y="428625"/>
                </a:cubicBezTo>
                <a:cubicBezTo>
                  <a:pt x="354477" y="429578"/>
                  <a:pt x="357335" y="427672"/>
                  <a:pt x="365907" y="423863"/>
                </a:cubicBezTo>
                <a:close/>
                <a:moveTo>
                  <a:pt x="456395" y="330518"/>
                </a:moveTo>
                <a:cubicBezTo>
                  <a:pt x="456395" y="367665"/>
                  <a:pt x="456395" y="399097"/>
                  <a:pt x="456395" y="431482"/>
                </a:cubicBezTo>
                <a:cubicBezTo>
                  <a:pt x="536405" y="431482"/>
                  <a:pt x="613557" y="431482"/>
                  <a:pt x="691663" y="431482"/>
                </a:cubicBezTo>
                <a:cubicBezTo>
                  <a:pt x="691663" y="396240"/>
                  <a:pt x="691663" y="363855"/>
                  <a:pt x="691663" y="330518"/>
                </a:cubicBezTo>
                <a:cubicBezTo>
                  <a:pt x="611652" y="330518"/>
                  <a:pt x="535452" y="330518"/>
                  <a:pt x="456395" y="330518"/>
                </a:cubicBezTo>
                <a:close/>
              </a:path>
            </a:pathLst>
          </a:custGeom>
          <a:solidFill>
            <a:srgbClr val="00748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2" name="Freeform: Shape 68">
            <a:extLst>
              <a:ext uri="{FF2B5EF4-FFF2-40B4-BE49-F238E27FC236}">
                <a16:creationId xmlns:a16="http://schemas.microsoft.com/office/drawing/2014/main" id="{FADBF899-1773-48A3-AFBD-5DAE4D3D9580}"/>
              </a:ext>
            </a:extLst>
          </p:cNvPr>
          <p:cNvSpPr/>
          <p:nvPr/>
        </p:nvSpPr>
        <p:spPr>
          <a:xfrm>
            <a:off x="6887983" y="2865759"/>
            <a:ext cx="274537" cy="570821"/>
          </a:xfrm>
          <a:custGeom>
            <a:avLst/>
            <a:gdLst>
              <a:gd name="connsiteX0" fmla="*/ 727844 w 962025"/>
              <a:gd name="connsiteY0" fmla="*/ 368617 h 2000250"/>
              <a:gd name="connsiteX1" fmla="*/ 727844 w 962025"/>
              <a:gd name="connsiteY1" fmla="*/ 436245 h 2000250"/>
              <a:gd name="connsiteX2" fmla="*/ 812617 w 962025"/>
              <a:gd name="connsiteY2" fmla="*/ 436245 h 2000250"/>
              <a:gd name="connsiteX3" fmla="*/ 870719 w 962025"/>
              <a:gd name="connsiteY3" fmla="*/ 488632 h 2000250"/>
              <a:gd name="connsiteX4" fmla="*/ 943109 w 962025"/>
              <a:gd name="connsiteY4" fmla="*/ 1503998 h 2000250"/>
              <a:gd name="connsiteX5" fmla="*/ 962159 w 962025"/>
              <a:gd name="connsiteY5" fmla="*/ 1750695 h 2000250"/>
              <a:gd name="connsiteX6" fmla="*/ 905009 w 962025"/>
              <a:gd name="connsiteY6" fmla="*/ 1847850 h 2000250"/>
              <a:gd name="connsiteX7" fmla="*/ 905009 w 962025"/>
              <a:gd name="connsiteY7" fmla="*/ 1941195 h 2000250"/>
              <a:gd name="connsiteX8" fmla="*/ 847859 w 962025"/>
              <a:gd name="connsiteY8" fmla="*/ 2000250 h 2000250"/>
              <a:gd name="connsiteX9" fmla="*/ 114434 w 962025"/>
              <a:gd name="connsiteY9" fmla="*/ 2000250 h 2000250"/>
              <a:gd name="connsiteX10" fmla="*/ 60142 w 962025"/>
              <a:gd name="connsiteY10" fmla="*/ 1944053 h 2000250"/>
              <a:gd name="connsiteX11" fmla="*/ 60142 w 962025"/>
              <a:gd name="connsiteY11" fmla="*/ 1844040 h 2000250"/>
              <a:gd name="connsiteX12" fmla="*/ 2039 w 962025"/>
              <a:gd name="connsiteY12" fmla="*/ 1744028 h 2000250"/>
              <a:gd name="connsiteX13" fmla="*/ 91574 w 962025"/>
              <a:gd name="connsiteY13" fmla="*/ 516255 h 2000250"/>
              <a:gd name="connsiteX14" fmla="*/ 175394 w 962025"/>
              <a:gd name="connsiteY14" fmla="*/ 436245 h 2000250"/>
              <a:gd name="connsiteX15" fmla="*/ 234449 w 962025"/>
              <a:gd name="connsiteY15" fmla="*/ 436245 h 2000250"/>
              <a:gd name="connsiteX16" fmla="*/ 234449 w 962025"/>
              <a:gd name="connsiteY16" fmla="*/ 369570 h 2000250"/>
              <a:gd name="connsiteX17" fmla="*/ 208732 w 962025"/>
              <a:gd name="connsiteY17" fmla="*/ 365760 h 2000250"/>
              <a:gd name="connsiteX18" fmla="*/ 153487 w 962025"/>
              <a:gd name="connsiteY18" fmla="*/ 311467 h 2000250"/>
              <a:gd name="connsiteX19" fmla="*/ 153487 w 962025"/>
              <a:gd name="connsiteY19" fmla="*/ 54292 h 2000250"/>
              <a:gd name="connsiteX20" fmla="*/ 209684 w 962025"/>
              <a:gd name="connsiteY20" fmla="*/ 0 h 2000250"/>
              <a:gd name="connsiteX21" fmla="*/ 752609 w 962025"/>
              <a:gd name="connsiteY21" fmla="*/ 0 h 2000250"/>
              <a:gd name="connsiteX22" fmla="*/ 808807 w 962025"/>
              <a:gd name="connsiteY22" fmla="*/ 57150 h 2000250"/>
              <a:gd name="connsiteX23" fmla="*/ 808807 w 962025"/>
              <a:gd name="connsiteY23" fmla="*/ 280988 h 2000250"/>
              <a:gd name="connsiteX24" fmla="*/ 727844 w 962025"/>
              <a:gd name="connsiteY24" fmla="*/ 368617 h 2000250"/>
              <a:gd name="connsiteX25" fmla="*/ 141104 w 962025"/>
              <a:gd name="connsiteY25" fmla="*/ 1912620 h 2000250"/>
              <a:gd name="connsiteX26" fmla="*/ 820237 w 962025"/>
              <a:gd name="connsiteY26" fmla="*/ 1912620 h 2000250"/>
              <a:gd name="connsiteX27" fmla="*/ 820237 w 962025"/>
              <a:gd name="connsiteY27" fmla="*/ 1837373 h 2000250"/>
              <a:gd name="connsiteX28" fmla="*/ 141104 w 962025"/>
              <a:gd name="connsiteY28" fmla="*/ 1837373 h 2000250"/>
              <a:gd name="connsiteX29" fmla="*/ 141104 w 962025"/>
              <a:gd name="connsiteY29" fmla="*/ 1912620 h 2000250"/>
              <a:gd name="connsiteX30" fmla="*/ 644976 w 962025"/>
              <a:gd name="connsiteY30" fmla="*/ 365760 h 2000250"/>
              <a:gd name="connsiteX31" fmla="*/ 321126 w 962025"/>
              <a:gd name="connsiteY31" fmla="*/ 365760 h 2000250"/>
              <a:gd name="connsiteX32" fmla="*/ 321126 w 962025"/>
              <a:gd name="connsiteY32" fmla="*/ 435292 h 2000250"/>
              <a:gd name="connsiteX33" fmla="*/ 644976 w 962025"/>
              <a:gd name="connsiteY33" fmla="*/ 435292 h 2000250"/>
              <a:gd name="connsiteX34" fmla="*/ 644976 w 962025"/>
              <a:gd name="connsiteY34" fmla="*/ 36576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62025" h="2000250">
                <a:moveTo>
                  <a:pt x="727844" y="368617"/>
                </a:moveTo>
                <a:cubicBezTo>
                  <a:pt x="727844" y="390525"/>
                  <a:pt x="727844" y="408622"/>
                  <a:pt x="727844" y="436245"/>
                </a:cubicBezTo>
                <a:cubicBezTo>
                  <a:pt x="757372" y="436245"/>
                  <a:pt x="784994" y="436245"/>
                  <a:pt x="812617" y="436245"/>
                </a:cubicBezTo>
                <a:cubicBezTo>
                  <a:pt x="847859" y="436245"/>
                  <a:pt x="867862" y="449580"/>
                  <a:pt x="870719" y="488632"/>
                </a:cubicBezTo>
                <a:cubicBezTo>
                  <a:pt x="894532" y="826770"/>
                  <a:pt x="918344" y="1164907"/>
                  <a:pt x="943109" y="1503998"/>
                </a:cubicBezTo>
                <a:cubicBezTo>
                  <a:pt x="948824" y="1585913"/>
                  <a:pt x="955492" y="1668780"/>
                  <a:pt x="962159" y="1750695"/>
                </a:cubicBezTo>
                <a:cubicBezTo>
                  <a:pt x="967874" y="1820228"/>
                  <a:pt x="967874" y="1820228"/>
                  <a:pt x="905009" y="1847850"/>
                </a:cubicBezTo>
                <a:cubicBezTo>
                  <a:pt x="905009" y="1878330"/>
                  <a:pt x="905009" y="1909763"/>
                  <a:pt x="905009" y="1941195"/>
                </a:cubicBezTo>
                <a:cubicBezTo>
                  <a:pt x="905962" y="1980248"/>
                  <a:pt x="887864" y="2000250"/>
                  <a:pt x="847859" y="2000250"/>
                </a:cubicBezTo>
                <a:cubicBezTo>
                  <a:pt x="603067" y="2000250"/>
                  <a:pt x="359226" y="2000250"/>
                  <a:pt x="114434" y="2000250"/>
                </a:cubicBezTo>
                <a:cubicBezTo>
                  <a:pt x="77287" y="2000250"/>
                  <a:pt x="59189" y="1981200"/>
                  <a:pt x="60142" y="1944053"/>
                </a:cubicBezTo>
                <a:cubicBezTo>
                  <a:pt x="60142" y="1912620"/>
                  <a:pt x="60142" y="1881188"/>
                  <a:pt x="60142" y="1844040"/>
                </a:cubicBezTo>
                <a:cubicBezTo>
                  <a:pt x="-7486" y="1839278"/>
                  <a:pt x="-1771" y="1793557"/>
                  <a:pt x="2039" y="1744028"/>
                </a:cubicBezTo>
                <a:cubicBezTo>
                  <a:pt x="32519" y="1334453"/>
                  <a:pt x="62047" y="925830"/>
                  <a:pt x="91574" y="516255"/>
                </a:cubicBezTo>
                <a:cubicBezTo>
                  <a:pt x="97289" y="439103"/>
                  <a:pt x="100147" y="436245"/>
                  <a:pt x="175394" y="436245"/>
                </a:cubicBezTo>
                <a:cubicBezTo>
                  <a:pt x="194444" y="436245"/>
                  <a:pt x="212542" y="436245"/>
                  <a:pt x="234449" y="436245"/>
                </a:cubicBezTo>
                <a:cubicBezTo>
                  <a:pt x="234449" y="412432"/>
                  <a:pt x="234449" y="392430"/>
                  <a:pt x="234449" y="369570"/>
                </a:cubicBezTo>
                <a:cubicBezTo>
                  <a:pt x="226829" y="368617"/>
                  <a:pt x="217304" y="364807"/>
                  <a:pt x="208732" y="365760"/>
                </a:cubicBezTo>
                <a:cubicBezTo>
                  <a:pt x="168726" y="368617"/>
                  <a:pt x="153487" y="346710"/>
                  <a:pt x="153487" y="311467"/>
                </a:cubicBezTo>
                <a:cubicBezTo>
                  <a:pt x="153487" y="225742"/>
                  <a:pt x="153487" y="140017"/>
                  <a:pt x="153487" y="54292"/>
                </a:cubicBezTo>
                <a:cubicBezTo>
                  <a:pt x="153487" y="18097"/>
                  <a:pt x="169679" y="0"/>
                  <a:pt x="209684" y="0"/>
                </a:cubicBezTo>
                <a:cubicBezTo>
                  <a:pt x="390659" y="952"/>
                  <a:pt x="571634" y="952"/>
                  <a:pt x="752609" y="0"/>
                </a:cubicBezTo>
                <a:cubicBezTo>
                  <a:pt x="793567" y="0"/>
                  <a:pt x="809759" y="17145"/>
                  <a:pt x="808807" y="57150"/>
                </a:cubicBezTo>
                <a:cubicBezTo>
                  <a:pt x="807854" y="131445"/>
                  <a:pt x="808807" y="206692"/>
                  <a:pt x="808807" y="280988"/>
                </a:cubicBezTo>
                <a:cubicBezTo>
                  <a:pt x="806901" y="360045"/>
                  <a:pt x="806901" y="360045"/>
                  <a:pt x="727844" y="368617"/>
                </a:cubicBezTo>
                <a:close/>
                <a:moveTo>
                  <a:pt x="141104" y="1912620"/>
                </a:moveTo>
                <a:cubicBezTo>
                  <a:pt x="371609" y="1912620"/>
                  <a:pt x="595447" y="1912620"/>
                  <a:pt x="820237" y="1912620"/>
                </a:cubicBezTo>
                <a:cubicBezTo>
                  <a:pt x="820237" y="1885950"/>
                  <a:pt x="820237" y="1862138"/>
                  <a:pt x="820237" y="1837373"/>
                </a:cubicBezTo>
                <a:cubicBezTo>
                  <a:pt x="592589" y="1837373"/>
                  <a:pt x="367799" y="1837373"/>
                  <a:pt x="141104" y="1837373"/>
                </a:cubicBezTo>
                <a:cubicBezTo>
                  <a:pt x="141104" y="1863090"/>
                  <a:pt x="141104" y="1886903"/>
                  <a:pt x="141104" y="1912620"/>
                </a:cubicBezTo>
                <a:close/>
                <a:moveTo>
                  <a:pt x="644976" y="365760"/>
                </a:moveTo>
                <a:cubicBezTo>
                  <a:pt x="536392" y="365760"/>
                  <a:pt x="429712" y="365760"/>
                  <a:pt x="321126" y="365760"/>
                </a:cubicBezTo>
                <a:cubicBezTo>
                  <a:pt x="321126" y="389572"/>
                  <a:pt x="321126" y="411480"/>
                  <a:pt x="321126" y="435292"/>
                </a:cubicBezTo>
                <a:cubicBezTo>
                  <a:pt x="429712" y="435292"/>
                  <a:pt x="536392" y="435292"/>
                  <a:pt x="644976" y="435292"/>
                </a:cubicBezTo>
                <a:cubicBezTo>
                  <a:pt x="644976" y="411480"/>
                  <a:pt x="644976" y="390525"/>
                  <a:pt x="644976" y="365760"/>
                </a:cubicBezTo>
                <a:close/>
              </a:path>
            </a:pathLst>
          </a:custGeom>
          <a:solidFill>
            <a:srgbClr val="00748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3" name="Freeform: Shape 69">
            <a:extLst>
              <a:ext uri="{FF2B5EF4-FFF2-40B4-BE49-F238E27FC236}">
                <a16:creationId xmlns:a16="http://schemas.microsoft.com/office/drawing/2014/main" id="{11B85793-8AE9-406E-A92D-62A3C56FD8A6}"/>
              </a:ext>
            </a:extLst>
          </p:cNvPr>
          <p:cNvSpPr/>
          <p:nvPr/>
        </p:nvSpPr>
        <p:spPr>
          <a:xfrm>
            <a:off x="6726074" y="1816809"/>
            <a:ext cx="598355" cy="441072"/>
          </a:xfrm>
          <a:custGeom>
            <a:avLst/>
            <a:gdLst>
              <a:gd name="connsiteX0" fmla="*/ 285241 w 438171"/>
              <a:gd name="connsiteY0" fmla="*/ 156774 h 322994"/>
              <a:gd name="connsiteX1" fmla="*/ 250805 w 438171"/>
              <a:gd name="connsiteY1" fmla="*/ 191807 h 322994"/>
              <a:gd name="connsiteX2" fmla="*/ 285639 w 438171"/>
              <a:gd name="connsiteY2" fmla="*/ 225646 h 322994"/>
              <a:gd name="connsiteX3" fmla="*/ 320273 w 438171"/>
              <a:gd name="connsiteY3" fmla="*/ 190812 h 322994"/>
              <a:gd name="connsiteX4" fmla="*/ 285241 w 438171"/>
              <a:gd name="connsiteY4" fmla="*/ 156774 h 322994"/>
              <a:gd name="connsiteX5" fmla="*/ 286435 w 438171"/>
              <a:gd name="connsiteY5" fmla="*/ 113978 h 322994"/>
              <a:gd name="connsiteX6" fmla="*/ 362671 w 438171"/>
              <a:gd name="connsiteY6" fmla="*/ 190812 h 322994"/>
              <a:gd name="connsiteX7" fmla="*/ 285440 w 438171"/>
              <a:gd name="connsiteY7" fmla="*/ 267844 h 322994"/>
              <a:gd name="connsiteX8" fmla="*/ 209004 w 438171"/>
              <a:gd name="connsiteY8" fmla="*/ 190613 h 322994"/>
              <a:gd name="connsiteX9" fmla="*/ 286435 w 438171"/>
              <a:gd name="connsiteY9" fmla="*/ 113978 h 322994"/>
              <a:gd name="connsiteX10" fmla="*/ 286236 w 438171"/>
              <a:gd name="connsiteY10" fmla="*/ 97457 h 322994"/>
              <a:gd name="connsiteX11" fmla="*/ 192084 w 438171"/>
              <a:gd name="connsiteY11" fmla="*/ 190414 h 322994"/>
              <a:gd name="connsiteX12" fmla="*/ 282056 w 438171"/>
              <a:gd name="connsiteY12" fmla="*/ 284565 h 322994"/>
              <a:gd name="connsiteX13" fmla="*/ 378993 w 438171"/>
              <a:gd name="connsiteY13" fmla="*/ 193798 h 322994"/>
              <a:gd name="connsiteX14" fmla="*/ 286236 w 438171"/>
              <a:gd name="connsiteY14" fmla="*/ 97457 h 322994"/>
              <a:gd name="connsiteX15" fmla="*/ 166407 w 438171"/>
              <a:gd name="connsiteY15" fmla="*/ 89893 h 322994"/>
              <a:gd name="connsiteX16" fmla="*/ 285639 w 438171"/>
              <a:gd name="connsiteY16" fmla="*/ 90291 h 322994"/>
              <a:gd name="connsiteX17" fmla="*/ 405069 w 438171"/>
              <a:gd name="connsiteY17" fmla="*/ 90092 h 322994"/>
              <a:gd name="connsiteX18" fmla="*/ 419600 w 438171"/>
              <a:gd name="connsiteY18" fmla="*/ 98850 h 322994"/>
              <a:gd name="connsiteX19" fmla="*/ 415022 w 438171"/>
              <a:gd name="connsiteY19" fmla="*/ 250527 h 322994"/>
              <a:gd name="connsiteX20" fmla="*/ 278075 w 438171"/>
              <a:gd name="connsiteY20" fmla="*/ 322782 h 322994"/>
              <a:gd name="connsiteX21" fmla="*/ 151677 w 438171"/>
              <a:gd name="connsiteY21" fmla="*/ 98452 h 322994"/>
              <a:gd name="connsiteX22" fmla="*/ 166407 w 438171"/>
              <a:gd name="connsiteY22" fmla="*/ 89893 h 322994"/>
              <a:gd name="connsiteX23" fmla="*/ 156304 w 438171"/>
              <a:gd name="connsiteY23" fmla="*/ 494 h 322994"/>
              <a:gd name="connsiteX24" fmla="*/ 197060 w 438171"/>
              <a:gd name="connsiteY24" fmla="*/ 15249 h 322994"/>
              <a:gd name="connsiteX25" fmla="*/ 209402 w 438171"/>
              <a:gd name="connsiteY25" fmla="*/ 39135 h 322994"/>
              <a:gd name="connsiteX26" fmla="*/ 400689 w 438171"/>
              <a:gd name="connsiteY26" fmla="*/ 72575 h 322994"/>
              <a:gd name="connsiteX27" fmla="*/ 169193 w 438171"/>
              <a:gd name="connsiteY27" fmla="*/ 72575 h 322994"/>
              <a:gd name="connsiteX28" fmla="*/ 182131 w 438171"/>
              <a:gd name="connsiteY28" fmla="*/ 59438 h 322994"/>
              <a:gd name="connsiteX29" fmla="*/ 174965 w 438171"/>
              <a:gd name="connsiteY29" fmla="*/ 20225 h 322994"/>
              <a:gd name="connsiteX30" fmla="*/ 135752 w 438171"/>
              <a:gd name="connsiteY30" fmla="*/ 32367 h 322994"/>
              <a:gd name="connsiteX31" fmla="*/ 123212 w 438171"/>
              <a:gd name="connsiteY31" fmla="*/ 78746 h 322994"/>
              <a:gd name="connsiteX32" fmla="*/ 100919 w 438171"/>
              <a:gd name="connsiteY32" fmla="*/ 177873 h 322994"/>
              <a:gd name="connsiteX33" fmla="*/ 49762 w 438171"/>
              <a:gd name="connsiteY33" fmla="*/ 219873 h 322994"/>
              <a:gd name="connsiteX34" fmla="*/ 6170 w 438171"/>
              <a:gd name="connsiteY34" fmla="*/ 213901 h 322994"/>
              <a:gd name="connsiteX35" fmla="*/ 0 w 438171"/>
              <a:gd name="connsiteY35" fmla="*/ 203153 h 322994"/>
              <a:gd name="connsiteX36" fmla="*/ 11346 w 438171"/>
              <a:gd name="connsiteY36" fmla="*/ 197778 h 322994"/>
              <a:gd name="connsiteX37" fmla="*/ 13336 w 438171"/>
              <a:gd name="connsiteY37" fmla="*/ 198177 h 322994"/>
              <a:gd name="connsiteX38" fmla="*/ 89174 w 438171"/>
              <a:gd name="connsiteY38" fmla="*/ 162148 h 322994"/>
              <a:gd name="connsiteX39" fmla="*/ 105298 w 438171"/>
              <a:gd name="connsiteY39" fmla="*/ 85712 h 322994"/>
              <a:gd name="connsiteX40" fmla="*/ 118833 w 438171"/>
              <a:gd name="connsiteY40" fmla="*/ 26196 h 322994"/>
              <a:gd name="connsiteX41" fmla="*/ 156304 w 438171"/>
              <a:gd name="connsiteY41" fmla="*/ 494 h 32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8171" h="322994">
                <a:moveTo>
                  <a:pt x="285241" y="156774"/>
                </a:moveTo>
                <a:cubicBezTo>
                  <a:pt x="266530" y="156973"/>
                  <a:pt x="250407" y="173096"/>
                  <a:pt x="250805" y="191807"/>
                </a:cubicBezTo>
                <a:cubicBezTo>
                  <a:pt x="251203" y="210120"/>
                  <a:pt x="267326" y="225845"/>
                  <a:pt x="285639" y="225646"/>
                </a:cubicBezTo>
                <a:cubicBezTo>
                  <a:pt x="304748" y="225646"/>
                  <a:pt x="320472" y="209921"/>
                  <a:pt x="320273" y="190812"/>
                </a:cubicBezTo>
                <a:cubicBezTo>
                  <a:pt x="320074" y="171902"/>
                  <a:pt x="304548" y="156575"/>
                  <a:pt x="285241" y="156774"/>
                </a:cubicBezTo>
                <a:close/>
                <a:moveTo>
                  <a:pt x="286435" y="113978"/>
                </a:moveTo>
                <a:cubicBezTo>
                  <a:pt x="328434" y="114177"/>
                  <a:pt x="362671" y="148613"/>
                  <a:pt x="362671" y="190812"/>
                </a:cubicBezTo>
                <a:cubicBezTo>
                  <a:pt x="362671" y="233608"/>
                  <a:pt x="328236" y="267844"/>
                  <a:pt x="285440" y="267844"/>
                </a:cubicBezTo>
                <a:cubicBezTo>
                  <a:pt x="242445" y="267844"/>
                  <a:pt x="208805" y="234006"/>
                  <a:pt x="209004" y="190613"/>
                </a:cubicBezTo>
                <a:cubicBezTo>
                  <a:pt x="209004" y="147817"/>
                  <a:pt x="243241" y="113978"/>
                  <a:pt x="286435" y="113978"/>
                </a:cubicBezTo>
                <a:close/>
                <a:moveTo>
                  <a:pt x="286236" y="97457"/>
                </a:moveTo>
                <a:cubicBezTo>
                  <a:pt x="234682" y="97059"/>
                  <a:pt x="192681" y="138262"/>
                  <a:pt x="192084" y="190414"/>
                </a:cubicBezTo>
                <a:cubicBezTo>
                  <a:pt x="191487" y="240773"/>
                  <a:pt x="232890" y="284166"/>
                  <a:pt x="282056" y="284565"/>
                </a:cubicBezTo>
                <a:cubicBezTo>
                  <a:pt x="336198" y="284963"/>
                  <a:pt x="378396" y="245352"/>
                  <a:pt x="378993" y="193798"/>
                </a:cubicBezTo>
                <a:cubicBezTo>
                  <a:pt x="379591" y="140054"/>
                  <a:pt x="338984" y="97855"/>
                  <a:pt x="286236" y="97457"/>
                </a:cubicBezTo>
                <a:close/>
                <a:moveTo>
                  <a:pt x="166407" y="89893"/>
                </a:moveTo>
                <a:cubicBezTo>
                  <a:pt x="206018" y="90490"/>
                  <a:pt x="245828" y="90291"/>
                  <a:pt x="285639" y="90291"/>
                </a:cubicBezTo>
                <a:cubicBezTo>
                  <a:pt x="325449" y="90291"/>
                  <a:pt x="365259" y="90490"/>
                  <a:pt x="405069" y="90092"/>
                </a:cubicBezTo>
                <a:cubicBezTo>
                  <a:pt x="412434" y="90092"/>
                  <a:pt x="416415" y="92480"/>
                  <a:pt x="419600" y="98850"/>
                </a:cubicBezTo>
                <a:cubicBezTo>
                  <a:pt x="445078" y="150205"/>
                  <a:pt x="445078" y="201560"/>
                  <a:pt x="415022" y="250527"/>
                </a:cubicBezTo>
                <a:cubicBezTo>
                  <a:pt x="384169" y="300887"/>
                  <a:pt x="337193" y="325569"/>
                  <a:pt x="278075" y="322782"/>
                </a:cubicBezTo>
                <a:cubicBezTo>
                  <a:pt x="166208" y="317806"/>
                  <a:pt x="98132" y="196186"/>
                  <a:pt x="151677" y="98452"/>
                </a:cubicBezTo>
                <a:cubicBezTo>
                  <a:pt x="155260" y="92082"/>
                  <a:pt x="159042" y="89893"/>
                  <a:pt x="166407" y="89893"/>
                </a:cubicBezTo>
                <a:close/>
                <a:moveTo>
                  <a:pt x="156304" y="494"/>
                </a:moveTo>
                <a:cubicBezTo>
                  <a:pt x="171183" y="-1621"/>
                  <a:pt x="186610" y="3007"/>
                  <a:pt x="197060" y="15249"/>
                </a:cubicBezTo>
                <a:cubicBezTo>
                  <a:pt x="202434" y="21817"/>
                  <a:pt x="205022" y="30775"/>
                  <a:pt x="209402" y="39135"/>
                </a:cubicBezTo>
                <a:cubicBezTo>
                  <a:pt x="278074" y="-277"/>
                  <a:pt x="360680" y="21618"/>
                  <a:pt x="400689" y="72575"/>
                </a:cubicBezTo>
                <a:cubicBezTo>
                  <a:pt x="323856" y="72575"/>
                  <a:pt x="247819" y="72575"/>
                  <a:pt x="169193" y="72575"/>
                </a:cubicBezTo>
                <a:cubicBezTo>
                  <a:pt x="174368" y="67201"/>
                  <a:pt x="178150" y="63220"/>
                  <a:pt x="182131" y="59438"/>
                </a:cubicBezTo>
                <a:cubicBezTo>
                  <a:pt x="194871" y="47495"/>
                  <a:pt x="191288" y="26993"/>
                  <a:pt x="174965" y="20225"/>
                </a:cubicBezTo>
                <a:cubicBezTo>
                  <a:pt x="160236" y="14054"/>
                  <a:pt x="144909" y="18433"/>
                  <a:pt x="135752" y="32367"/>
                </a:cubicBezTo>
                <a:cubicBezTo>
                  <a:pt x="126596" y="46300"/>
                  <a:pt x="124008" y="62423"/>
                  <a:pt x="123212" y="78746"/>
                </a:cubicBezTo>
                <a:cubicBezTo>
                  <a:pt x="121421" y="112982"/>
                  <a:pt x="116843" y="146821"/>
                  <a:pt x="100919" y="177873"/>
                </a:cubicBezTo>
                <a:cubicBezTo>
                  <a:pt x="89772" y="199172"/>
                  <a:pt x="74445" y="215295"/>
                  <a:pt x="49762" y="219873"/>
                </a:cubicBezTo>
                <a:cubicBezTo>
                  <a:pt x="34635" y="222660"/>
                  <a:pt x="19905" y="219873"/>
                  <a:pt x="6170" y="213901"/>
                </a:cubicBezTo>
                <a:cubicBezTo>
                  <a:pt x="3185" y="212508"/>
                  <a:pt x="1990" y="206935"/>
                  <a:pt x="0" y="203153"/>
                </a:cubicBezTo>
                <a:cubicBezTo>
                  <a:pt x="3782" y="201361"/>
                  <a:pt x="7564" y="199371"/>
                  <a:pt x="11346" y="197778"/>
                </a:cubicBezTo>
                <a:cubicBezTo>
                  <a:pt x="11744" y="197579"/>
                  <a:pt x="12540" y="197977"/>
                  <a:pt x="13336" y="198177"/>
                </a:cubicBezTo>
                <a:cubicBezTo>
                  <a:pt x="52549" y="208925"/>
                  <a:pt x="72653" y="199570"/>
                  <a:pt x="89174" y="162148"/>
                </a:cubicBezTo>
                <a:cubicBezTo>
                  <a:pt x="99923" y="137864"/>
                  <a:pt x="103904" y="111987"/>
                  <a:pt x="105298" y="85712"/>
                </a:cubicBezTo>
                <a:cubicBezTo>
                  <a:pt x="106492" y="65011"/>
                  <a:pt x="108483" y="44708"/>
                  <a:pt x="118833" y="26196"/>
                </a:cubicBezTo>
                <a:cubicBezTo>
                  <a:pt x="127094" y="11467"/>
                  <a:pt x="141425" y="2609"/>
                  <a:pt x="156304" y="494"/>
                </a:cubicBezTo>
                <a:close/>
              </a:path>
            </a:pathLst>
          </a:custGeom>
          <a:solidFill>
            <a:srgbClr val="00BAFC"/>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grpSp>
        <p:nvGrpSpPr>
          <p:cNvPr id="14" name="Group 80">
            <a:extLst>
              <a:ext uri="{FF2B5EF4-FFF2-40B4-BE49-F238E27FC236}">
                <a16:creationId xmlns:a16="http://schemas.microsoft.com/office/drawing/2014/main" id="{F2DD0B61-4DE2-47AD-91D9-7650866881A2}"/>
              </a:ext>
            </a:extLst>
          </p:cNvPr>
          <p:cNvGrpSpPr/>
          <p:nvPr/>
        </p:nvGrpSpPr>
        <p:grpSpPr>
          <a:xfrm>
            <a:off x="1869321" y="1754878"/>
            <a:ext cx="4380898" cy="570821"/>
            <a:chOff x="1763068" y="1994608"/>
            <a:chExt cx="4380898" cy="570821"/>
          </a:xfrm>
          <a:solidFill>
            <a:srgbClr val="84CCC6"/>
          </a:solidFill>
        </p:grpSpPr>
        <p:sp>
          <p:nvSpPr>
            <p:cNvPr id="48" name="Graphic 56">
              <a:extLst>
                <a:ext uri="{FF2B5EF4-FFF2-40B4-BE49-F238E27FC236}">
                  <a16:creationId xmlns:a16="http://schemas.microsoft.com/office/drawing/2014/main" id="{796780F7-B3B4-4855-B261-E3ACF1B602DB}"/>
                </a:ext>
              </a:extLst>
            </p:cNvPr>
            <p:cNvSpPr/>
            <p:nvPr/>
          </p:nvSpPr>
          <p:spPr>
            <a:xfrm>
              <a:off x="1763068"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49" name="Graphic 56">
              <a:extLst>
                <a:ext uri="{FF2B5EF4-FFF2-40B4-BE49-F238E27FC236}">
                  <a16:creationId xmlns:a16="http://schemas.microsoft.com/office/drawing/2014/main" id="{81DEE581-A1E8-4AC5-B6BA-9D4342DCBF21}"/>
                </a:ext>
              </a:extLst>
            </p:cNvPr>
            <p:cNvSpPr/>
            <p:nvPr/>
          </p:nvSpPr>
          <p:spPr>
            <a:xfrm>
              <a:off x="2200925"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50" name="Graphic 56">
              <a:extLst>
                <a:ext uri="{FF2B5EF4-FFF2-40B4-BE49-F238E27FC236}">
                  <a16:creationId xmlns:a16="http://schemas.microsoft.com/office/drawing/2014/main" id="{0FC25D39-C4FC-438D-BC0F-313E5A0BEB96}"/>
                </a:ext>
              </a:extLst>
            </p:cNvPr>
            <p:cNvSpPr/>
            <p:nvPr/>
          </p:nvSpPr>
          <p:spPr>
            <a:xfrm>
              <a:off x="2638782"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51" name="Graphic 56">
              <a:extLst>
                <a:ext uri="{FF2B5EF4-FFF2-40B4-BE49-F238E27FC236}">
                  <a16:creationId xmlns:a16="http://schemas.microsoft.com/office/drawing/2014/main" id="{4B558AD2-DF62-465A-9DE9-31A01FEAD0BC}"/>
                </a:ext>
              </a:extLst>
            </p:cNvPr>
            <p:cNvSpPr/>
            <p:nvPr/>
          </p:nvSpPr>
          <p:spPr>
            <a:xfrm>
              <a:off x="3076639"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52" name="Graphic 56">
              <a:extLst>
                <a:ext uri="{FF2B5EF4-FFF2-40B4-BE49-F238E27FC236}">
                  <a16:creationId xmlns:a16="http://schemas.microsoft.com/office/drawing/2014/main" id="{16E62C29-1632-4FCD-AE37-2180F939A083}"/>
                </a:ext>
              </a:extLst>
            </p:cNvPr>
            <p:cNvSpPr/>
            <p:nvPr/>
          </p:nvSpPr>
          <p:spPr>
            <a:xfrm>
              <a:off x="3514496"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53" name="Graphic 56">
              <a:extLst>
                <a:ext uri="{FF2B5EF4-FFF2-40B4-BE49-F238E27FC236}">
                  <a16:creationId xmlns:a16="http://schemas.microsoft.com/office/drawing/2014/main" id="{E7A459BF-73D5-442F-859A-08B2DAF1E040}"/>
                </a:ext>
              </a:extLst>
            </p:cNvPr>
            <p:cNvSpPr/>
            <p:nvPr/>
          </p:nvSpPr>
          <p:spPr>
            <a:xfrm>
              <a:off x="3952353"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54" name="Graphic 56">
              <a:extLst>
                <a:ext uri="{FF2B5EF4-FFF2-40B4-BE49-F238E27FC236}">
                  <a16:creationId xmlns:a16="http://schemas.microsoft.com/office/drawing/2014/main" id="{253478C8-9BB5-4025-B237-2895269A4630}"/>
                </a:ext>
              </a:extLst>
            </p:cNvPr>
            <p:cNvSpPr/>
            <p:nvPr/>
          </p:nvSpPr>
          <p:spPr>
            <a:xfrm>
              <a:off x="4390210"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55" name="Graphic 56">
              <a:extLst>
                <a:ext uri="{FF2B5EF4-FFF2-40B4-BE49-F238E27FC236}">
                  <a16:creationId xmlns:a16="http://schemas.microsoft.com/office/drawing/2014/main" id="{BEB25EBF-F2B1-4D17-AD2E-6AE7FC8B2FFD}"/>
                </a:ext>
              </a:extLst>
            </p:cNvPr>
            <p:cNvSpPr/>
            <p:nvPr/>
          </p:nvSpPr>
          <p:spPr>
            <a:xfrm>
              <a:off x="4828067"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56" name="Graphic 56">
              <a:extLst>
                <a:ext uri="{FF2B5EF4-FFF2-40B4-BE49-F238E27FC236}">
                  <a16:creationId xmlns:a16="http://schemas.microsoft.com/office/drawing/2014/main" id="{6F978E3D-894C-4C41-8E50-886B7C41C1EF}"/>
                </a:ext>
              </a:extLst>
            </p:cNvPr>
            <p:cNvSpPr/>
            <p:nvPr/>
          </p:nvSpPr>
          <p:spPr>
            <a:xfrm>
              <a:off x="5265924"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57" name="Graphic 56">
              <a:extLst>
                <a:ext uri="{FF2B5EF4-FFF2-40B4-BE49-F238E27FC236}">
                  <a16:creationId xmlns:a16="http://schemas.microsoft.com/office/drawing/2014/main" id="{8BABBAAD-CD66-4483-B352-D94839289C9A}"/>
                </a:ext>
              </a:extLst>
            </p:cNvPr>
            <p:cNvSpPr/>
            <p:nvPr/>
          </p:nvSpPr>
          <p:spPr>
            <a:xfrm>
              <a:off x="5703781"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grpSp>
      <p:grpSp>
        <p:nvGrpSpPr>
          <p:cNvPr id="15" name="Group 81">
            <a:extLst>
              <a:ext uri="{FF2B5EF4-FFF2-40B4-BE49-F238E27FC236}">
                <a16:creationId xmlns:a16="http://schemas.microsoft.com/office/drawing/2014/main" id="{40F95629-1D50-4908-96FB-B2B9D110709A}"/>
              </a:ext>
            </a:extLst>
          </p:cNvPr>
          <p:cNvGrpSpPr/>
          <p:nvPr/>
        </p:nvGrpSpPr>
        <p:grpSpPr>
          <a:xfrm>
            <a:off x="1869321" y="2898292"/>
            <a:ext cx="4380898" cy="570821"/>
            <a:chOff x="1763068" y="1994608"/>
            <a:chExt cx="4380898" cy="570821"/>
          </a:xfrm>
        </p:grpSpPr>
        <p:sp>
          <p:nvSpPr>
            <p:cNvPr id="38" name="Graphic 56">
              <a:extLst>
                <a:ext uri="{FF2B5EF4-FFF2-40B4-BE49-F238E27FC236}">
                  <a16:creationId xmlns:a16="http://schemas.microsoft.com/office/drawing/2014/main" id="{CC3610D7-6CF4-45D1-8FB3-CEF9AB499A27}"/>
                </a:ext>
              </a:extLst>
            </p:cNvPr>
            <p:cNvSpPr/>
            <p:nvPr/>
          </p:nvSpPr>
          <p:spPr>
            <a:xfrm>
              <a:off x="1763068"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748A"/>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9" name="Graphic 56">
              <a:extLst>
                <a:ext uri="{FF2B5EF4-FFF2-40B4-BE49-F238E27FC236}">
                  <a16:creationId xmlns:a16="http://schemas.microsoft.com/office/drawing/2014/main" id="{EDF33FC6-12B9-4C1E-BEDD-9DE04D49E1C3}"/>
                </a:ext>
              </a:extLst>
            </p:cNvPr>
            <p:cNvSpPr/>
            <p:nvPr/>
          </p:nvSpPr>
          <p:spPr>
            <a:xfrm>
              <a:off x="2200925"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748A"/>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40" name="Graphic 56">
              <a:extLst>
                <a:ext uri="{FF2B5EF4-FFF2-40B4-BE49-F238E27FC236}">
                  <a16:creationId xmlns:a16="http://schemas.microsoft.com/office/drawing/2014/main" id="{079BEC66-57F8-4766-9A57-70643C084227}"/>
                </a:ext>
              </a:extLst>
            </p:cNvPr>
            <p:cNvSpPr/>
            <p:nvPr/>
          </p:nvSpPr>
          <p:spPr>
            <a:xfrm>
              <a:off x="2638782"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748A"/>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41" name="Graphic 56">
              <a:extLst>
                <a:ext uri="{FF2B5EF4-FFF2-40B4-BE49-F238E27FC236}">
                  <a16:creationId xmlns:a16="http://schemas.microsoft.com/office/drawing/2014/main" id="{FE40863F-2CB2-45C1-A941-8EB6536AB352}"/>
                </a:ext>
              </a:extLst>
            </p:cNvPr>
            <p:cNvSpPr/>
            <p:nvPr/>
          </p:nvSpPr>
          <p:spPr>
            <a:xfrm>
              <a:off x="3076639"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748A"/>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42" name="Graphic 56">
              <a:extLst>
                <a:ext uri="{FF2B5EF4-FFF2-40B4-BE49-F238E27FC236}">
                  <a16:creationId xmlns:a16="http://schemas.microsoft.com/office/drawing/2014/main" id="{015B5E00-E5D8-4877-8CC3-793B2ED3BED8}"/>
                </a:ext>
              </a:extLst>
            </p:cNvPr>
            <p:cNvSpPr/>
            <p:nvPr/>
          </p:nvSpPr>
          <p:spPr>
            <a:xfrm>
              <a:off x="3514496"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748A"/>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43" name="Graphic 56">
              <a:extLst>
                <a:ext uri="{FF2B5EF4-FFF2-40B4-BE49-F238E27FC236}">
                  <a16:creationId xmlns:a16="http://schemas.microsoft.com/office/drawing/2014/main" id="{8D6D53D5-D279-42C1-90B8-6CC8D75919CF}"/>
                </a:ext>
              </a:extLst>
            </p:cNvPr>
            <p:cNvSpPr/>
            <p:nvPr/>
          </p:nvSpPr>
          <p:spPr>
            <a:xfrm>
              <a:off x="3952353"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44" name="Graphic 56">
              <a:extLst>
                <a:ext uri="{FF2B5EF4-FFF2-40B4-BE49-F238E27FC236}">
                  <a16:creationId xmlns:a16="http://schemas.microsoft.com/office/drawing/2014/main" id="{1DCF78A1-7FFF-4EF0-AF3F-823F7AFDCCAD}"/>
                </a:ext>
              </a:extLst>
            </p:cNvPr>
            <p:cNvSpPr/>
            <p:nvPr/>
          </p:nvSpPr>
          <p:spPr>
            <a:xfrm>
              <a:off x="4390210"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45" name="Graphic 56">
              <a:extLst>
                <a:ext uri="{FF2B5EF4-FFF2-40B4-BE49-F238E27FC236}">
                  <a16:creationId xmlns:a16="http://schemas.microsoft.com/office/drawing/2014/main" id="{77CA566D-0E85-4BCE-8391-40F1DB569AB5}"/>
                </a:ext>
              </a:extLst>
            </p:cNvPr>
            <p:cNvSpPr/>
            <p:nvPr/>
          </p:nvSpPr>
          <p:spPr>
            <a:xfrm>
              <a:off x="4828067"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46" name="Graphic 56">
              <a:extLst>
                <a:ext uri="{FF2B5EF4-FFF2-40B4-BE49-F238E27FC236}">
                  <a16:creationId xmlns:a16="http://schemas.microsoft.com/office/drawing/2014/main" id="{13D9AC9F-8808-47D3-921B-A4C3882A68D3}"/>
                </a:ext>
              </a:extLst>
            </p:cNvPr>
            <p:cNvSpPr/>
            <p:nvPr/>
          </p:nvSpPr>
          <p:spPr>
            <a:xfrm>
              <a:off x="5265924"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47" name="Graphic 56">
              <a:extLst>
                <a:ext uri="{FF2B5EF4-FFF2-40B4-BE49-F238E27FC236}">
                  <a16:creationId xmlns:a16="http://schemas.microsoft.com/office/drawing/2014/main" id="{AD4B4550-DDE6-4167-BC72-3DB0345A99FA}"/>
                </a:ext>
              </a:extLst>
            </p:cNvPr>
            <p:cNvSpPr/>
            <p:nvPr/>
          </p:nvSpPr>
          <p:spPr>
            <a:xfrm>
              <a:off x="5703781"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grpSp>
      <p:grpSp>
        <p:nvGrpSpPr>
          <p:cNvPr id="16" name="Group 92">
            <a:extLst>
              <a:ext uri="{FF2B5EF4-FFF2-40B4-BE49-F238E27FC236}">
                <a16:creationId xmlns:a16="http://schemas.microsoft.com/office/drawing/2014/main" id="{0D20D5D4-F6DB-408D-9CE0-C12DB25B931F}"/>
              </a:ext>
            </a:extLst>
          </p:cNvPr>
          <p:cNvGrpSpPr/>
          <p:nvPr/>
        </p:nvGrpSpPr>
        <p:grpSpPr>
          <a:xfrm>
            <a:off x="1869321" y="4041706"/>
            <a:ext cx="4380898" cy="570821"/>
            <a:chOff x="1763068" y="1994608"/>
            <a:chExt cx="4380898" cy="570821"/>
          </a:xfrm>
          <a:solidFill>
            <a:srgbClr val="F27161"/>
          </a:solidFill>
        </p:grpSpPr>
        <p:sp>
          <p:nvSpPr>
            <p:cNvPr id="28" name="Graphic 56">
              <a:extLst>
                <a:ext uri="{FF2B5EF4-FFF2-40B4-BE49-F238E27FC236}">
                  <a16:creationId xmlns:a16="http://schemas.microsoft.com/office/drawing/2014/main" id="{B4E1B460-D830-4E4F-A2AC-EBF2CE43E507}"/>
                </a:ext>
              </a:extLst>
            </p:cNvPr>
            <p:cNvSpPr/>
            <p:nvPr/>
          </p:nvSpPr>
          <p:spPr>
            <a:xfrm>
              <a:off x="1763068"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29" name="Graphic 56">
              <a:extLst>
                <a:ext uri="{FF2B5EF4-FFF2-40B4-BE49-F238E27FC236}">
                  <a16:creationId xmlns:a16="http://schemas.microsoft.com/office/drawing/2014/main" id="{16B75627-DDD9-483C-9475-A3FB940E3413}"/>
                </a:ext>
              </a:extLst>
            </p:cNvPr>
            <p:cNvSpPr/>
            <p:nvPr/>
          </p:nvSpPr>
          <p:spPr>
            <a:xfrm>
              <a:off x="2200925"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0" name="Graphic 56">
              <a:extLst>
                <a:ext uri="{FF2B5EF4-FFF2-40B4-BE49-F238E27FC236}">
                  <a16:creationId xmlns:a16="http://schemas.microsoft.com/office/drawing/2014/main" id="{2D316E4A-083A-476C-A7ED-7603B1FC3ABA}"/>
                </a:ext>
              </a:extLst>
            </p:cNvPr>
            <p:cNvSpPr/>
            <p:nvPr/>
          </p:nvSpPr>
          <p:spPr>
            <a:xfrm>
              <a:off x="2638782"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1" name="Graphic 56">
              <a:extLst>
                <a:ext uri="{FF2B5EF4-FFF2-40B4-BE49-F238E27FC236}">
                  <a16:creationId xmlns:a16="http://schemas.microsoft.com/office/drawing/2014/main" id="{8ECD64A6-FDFC-495A-83E7-BE2B9B4261B8}"/>
                </a:ext>
              </a:extLst>
            </p:cNvPr>
            <p:cNvSpPr/>
            <p:nvPr/>
          </p:nvSpPr>
          <p:spPr>
            <a:xfrm>
              <a:off x="3076639"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2" name="Graphic 56">
              <a:extLst>
                <a:ext uri="{FF2B5EF4-FFF2-40B4-BE49-F238E27FC236}">
                  <a16:creationId xmlns:a16="http://schemas.microsoft.com/office/drawing/2014/main" id="{A8897B6B-E05C-4500-88CD-2CFFF59A1152}"/>
                </a:ext>
              </a:extLst>
            </p:cNvPr>
            <p:cNvSpPr/>
            <p:nvPr/>
          </p:nvSpPr>
          <p:spPr>
            <a:xfrm>
              <a:off x="3514496"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3" name="Graphic 56">
              <a:extLst>
                <a:ext uri="{FF2B5EF4-FFF2-40B4-BE49-F238E27FC236}">
                  <a16:creationId xmlns:a16="http://schemas.microsoft.com/office/drawing/2014/main" id="{EC413B08-6897-46A2-8A6F-B781431A025C}"/>
                </a:ext>
              </a:extLst>
            </p:cNvPr>
            <p:cNvSpPr/>
            <p:nvPr/>
          </p:nvSpPr>
          <p:spPr>
            <a:xfrm>
              <a:off x="3952353"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4" name="Graphic 56">
              <a:extLst>
                <a:ext uri="{FF2B5EF4-FFF2-40B4-BE49-F238E27FC236}">
                  <a16:creationId xmlns:a16="http://schemas.microsoft.com/office/drawing/2014/main" id="{7679EFCE-8424-487B-9C86-3CB239415494}"/>
                </a:ext>
              </a:extLst>
            </p:cNvPr>
            <p:cNvSpPr/>
            <p:nvPr/>
          </p:nvSpPr>
          <p:spPr>
            <a:xfrm>
              <a:off x="4390210"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5" name="Graphic 56">
              <a:extLst>
                <a:ext uri="{FF2B5EF4-FFF2-40B4-BE49-F238E27FC236}">
                  <a16:creationId xmlns:a16="http://schemas.microsoft.com/office/drawing/2014/main" id="{D4B2871C-8D0A-4EEA-83CE-3C97EEF18044}"/>
                </a:ext>
              </a:extLst>
            </p:cNvPr>
            <p:cNvSpPr/>
            <p:nvPr/>
          </p:nvSpPr>
          <p:spPr>
            <a:xfrm>
              <a:off x="4828067"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6" name="Graphic 56">
              <a:extLst>
                <a:ext uri="{FF2B5EF4-FFF2-40B4-BE49-F238E27FC236}">
                  <a16:creationId xmlns:a16="http://schemas.microsoft.com/office/drawing/2014/main" id="{518E1087-759E-4A26-BDE9-A0488690B4A9}"/>
                </a:ext>
              </a:extLst>
            </p:cNvPr>
            <p:cNvSpPr/>
            <p:nvPr/>
          </p:nvSpPr>
          <p:spPr>
            <a:xfrm>
              <a:off x="5265924"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37" name="Graphic 56">
              <a:extLst>
                <a:ext uri="{FF2B5EF4-FFF2-40B4-BE49-F238E27FC236}">
                  <a16:creationId xmlns:a16="http://schemas.microsoft.com/office/drawing/2014/main" id="{F0F94D3E-0D19-4976-8D24-25160658C6DF}"/>
                </a:ext>
              </a:extLst>
            </p:cNvPr>
            <p:cNvSpPr/>
            <p:nvPr/>
          </p:nvSpPr>
          <p:spPr>
            <a:xfrm>
              <a:off x="5703781"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grpSp>
      <p:grpSp>
        <p:nvGrpSpPr>
          <p:cNvPr id="17" name="Group 103">
            <a:extLst>
              <a:ext uri="{FF2B5EF4-FFF2-40B4-BE49-F238E27FC236}">
                <a16:creationId xmlns:a16="http://schemas.microsoft.com/office/drawing/2014/main" id="{203E3643-9B5E-448F-8482-9318A0977FA2}"/>
              </a:ext>
            </a:extLst>
          </p:cNvPr>
          <p:cNvGrpSpPr/>
          <p:nvPr/>
        </p:nvGrpSpPr>
        <p:grpSpPr>
          <a:xfrm>
            <a:off x="1869321" y="5185120"/>
            <a:ext cx="4380898" cy="570821"/>
            <a:chOff x="1763068" y="1994608"/>
            <a:chExt cx="4380898" cy="570821"/>
          </a:xfrm>
        </p:grpSpPr>
        <p:sp>
          <p:nvSpPr>
            <p:cNvPr id="18" name="Graphic 56">
              <a:extLst>
                <a:ext uri="{FF2B5EF4-FFF2-40B4-BE49-F238E27FC236}">
                  <a16:creationId xmlns:a16="http://schemas.microsoft.com/office/drawing/2014/main" id="{55A08F68-5572-4D45-A8B6-0023325A6FF8}"/>
                </a:ext>
              </a:extLst>
            </p:cNvPr>
            <p:cNvSpPr/>
            <p:nvPr/>
          </p:nvSpPr>
          <p:spPr>
            <a:xfrm>
              <a:off x="1763068"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748A"/>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19" name="Graphic 56">
              <a:extLst>
                <a:ext uri="{FF2B5EF4-FFF2-40B4-BE49-F238E27FC236}">
                  <a16:creationId xmlns:a16="http://schemas.microsoft.com/office/drawing/2014/main" id="{82071D33-0E02-4BDF-90C1-D49AEF145E4F}"/>
                </a:ext>
              </a:extLst>
            </p:cNvPr>
            <p:cNvSpPr/>
            <p:nvPr/>
          </p:nvSpPr>
          <p:spPr>
            <a:xfrm>
              <a:off x="2200925"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748A"/>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20" name="Graphic 56">
              <a:extLst>
                <a:ext uri="{FF2B5EF4-FFF2-40B4-BE49-F238E27FC236}">
                  <a16:creationId xmlns:a16="http://schemas.microsoft.com/office/drawing/2014/main" id="{E891251D-792C-409B-A467-22BF11B90056}"/>
                </a:ext>
              </a:extLst>
            </p:cNvPr>
            <p:cNvSpPr/>
            <p:nvPr/>
          </p:nvSpPr>
          <p:spPr>
            <a:xfrm>
              <a:off x="2638782"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748A"/>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21" name="Graphic 56">
              <a:extLst>
                <a:ext uri="{FF2B5EF4-FFF2-40B4-BE49-F238E27FC236}">
                  <a16:creationId xmlns:a16="http://schemas.microsoft.com/office/drawing/2014/main" id="{C734A95D-1061-476D-AD9E-A49328CAFE0D}"/>
                </a:ext>
              </a:extLst>
            </p:cNvPr>
            <p:cNvSpPr/>
            <p:nvPr/>
          </p:nvSpPr>
          <p:spPr>
            <a:xfrm>
              <a:off x="3076639"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748A"/>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22" name="Graphic 56">
              <a:extLst>
                <a:ext uri="{FF2B5EF4-FFF2-40B4-BE49-F238E27FC236}">
                  <a16:creationId xmlns:a16="http://schemas.microsoft.com/office/drawing/2014/main" id="{A0873EBE-C322-425C-AD52-9CE957424386}"/>
                </a:ext>
              </a:extLst>
            </p:cNvPr>
            <p:cNvSpPr/>
            <p:nvPr/>
          </p:nvSpPr>
          <p:spPr>
            <a:xfrm>
              <a:off x="3514496"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748A"/>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23" name="Graphic 56">
              <a:extLst>
                <a:ext uri="{FF2B5EF4-FFF2-40B4-BE49-F238E27FC236}">
                  <a16:creationId xmlns:a16="http://schemas.microsoft.com/office/drawing/2014/main" id="{DDA26DE3-23A2-47D0-ADAE-4084D1931445}"/>
                </a:ext>
              </a:extLst>
            </p:cNvPr>
            <p:cNvSpPr/>
            <p:nvPr/>
          </p:nvSpPr>
          <p:spPr>
            <a:xfrm>
              <a:off x="3952353"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748A"/>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24" name="Graphic 56">
              <a:extLst>
                <a:ext uri="{FF2B5EF4-FFF2-40B4-BE49-F238E27FC236}">
                  <a16:creationId xmlns:a16="http://schemas.microsoft.com/office/drawing/2014/main" id="{CF2421D2-45BE-42B4-8AC0-1C50AAF86CC4}"/>
                </a:ext>
              </a:extLst>
            </p:cNvPr>
            <p:cNvSpPr/>
            <p:nvPr/>
          </p:nvSpPr>
          <p:spPr>
            <a:xfrm>
              <a:off x="4390210"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25" name="Graphic 56">
              <a:extLst>
                <a:ext uri="{FF2B5EF4-FFF2-40B4-BE49-F238E27FC236}">
                  <a16:creationId xmlns:a16="http://schemas.microsoft.com/office/drawing/2014/main" id="{DA0B3CB6-C5E9-46C9-8BC4-675C86F56711}"/>
                </a:ext>
              </a:extLst>
            </p:cNvPr>
            <p:cNvSpPr/>
            <p:nvPr/>
          </p:nvSpPr>
          <p:spPr>
            <a:xfrm>
              <a:off x="4828067"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26" name="Graphic 56">
              <a:extLst>
                <a:ext uri="{FF2B5EF4-FFF2-40B4-BE49-F238E27FC236}">
                  <a16:creationId xmlns:a16="http://schemas.microsoft.com/office/drawing/2014/main" id="{94C630E7-1D4B-4B1C-9ED9-34C616A406FB}"/>
                </a:ext>
              </a:extLst>
            </p:cNvPr>
            <p:cNvSpPr/>
            <p:nvPr/>
          </p:nvSpPr>
          <p:spPr>
            <a:xfrm>
              <a:off x="5265924"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sp>
          <p:nvSpPr>
            <p:cNvPr id="27" name="Graphic 56">
              <a:extLst>
                <a:ext uri="{FF2B5EF4-FFF2-40B4-BE49-F238E27FC236}">
                  <a16:creationId xmlns:a16="http://schemas.microsoft.com/office/drawing/2014/main" id="{BE6B525E-D7D7-4FCB-922A-A05E20F85C7D}"/>
                </a:ext>
              </a:extLst>
            </p:cNvPr>
            <p:cNvSpPr/>
            <p:nvPr/>
          </p:nvSpPr>
          <p:spPr>
            <a:xfrm>
              <a:off x="5703781" y="1994608"/>
              <a:ext cx="440185" cy="570821"/>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ysClr val="window" lastClr="FFFFFF">
                <a:lumMod val="85000"/>
              </a:sys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B Nazanin" panose="00000400000000000000" pitchFamily="2" charset="-78"/>
              </a:endParaRPr>
            </a:p>
          </p:txBody>
        </p:sp>
      </p:grpSp>
      <p:sp>
        <p:nvSpPr>
          <p:cNvPr id="66" name="TextBox 13">
            <a:extLst>
              <a:ext uri="{FF2B5EF4-FFF2-40B4-BE49-F238E27FC236}">
                <a16:creationId xmlns:a16="http://schemas.microsoft.com/office/drawing/2014/main" id="{CAF4C60C-6B97-393A-9D8D-336F560E0AAC}"/>
              </a:ext>
            </a:extLst>
          </p:cNvPr>
          <p:cNvSpPr txBox="1"/>
          <p:nvPr/>
        </p:nvSpPr>
        <p:spPr>
          <a:xfrm>
            <a:off x="778371" y="314087"/>
            <a:ext cx="6946894" cy="6278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4000" b="1" kern="0" dirty="0">
                <a:gradFill>
                  <a:gsLst>
                    <a:gs pos="0">
                      <a:srgbClr val="00BAFC"/>
                    </a:gs>
                    <a:gs pos="100000">
                      <a:srgbClr val="0070C0"/>
                    </a:gs>
                  </a:gsLst>
                  <a:lin ang="5400000" scaled="0"/>
                </a:gradFill>
                <a:ea typeface="微软雅黑" panose="020B0503020204020204" pitchFamily="34" charset="-122"/>
                <a:cs typeface="B Nazanin" panose="00000400000000000000" pitchFamily="2" charset="-78"/>
                <a:sym typeface="Helvetica Light"/>
              </a:rPr>
              <a:t>ا</a:t>
            </a:r>
            <a:r>
              <a:rPr lang="fa-IR" altLang="zh-CN" sz="4000" b="1" kern="0" dirty="0">
                <a:ea typeface="微软雅黑" panose="020B0503020204020204" pitchFamily="34" charset="-122"/>
                <a:cs typeface="B Nazanin" panose="00000400000000000000" pitchFamily="2" charset="-78"/>
                <a:sym typeface="Helvetica Light"/>
              </a:rPr>
              <a:t>ندو</a:t>
            </a:r>
            <a:r>
              <a:rPr lang="fa-IR" altLang="zh-CN" sz="4000" b="1" kern="0" dirty="0">
                <a:gradFill>
                  <a:gsLst>
                    <a:gs pos="0">
                      <a:srgbClr val="00BAFC"/>
                    </a:gs>
                    <a:gs pos="100000">
                      <a:srgbClr val="0070C0"/>
                    </a:gs>
                  </a:gsLst>
                  <a:lin ang="5400000" scaled="0"/>
                </a:gradFill>
                <a:ea typeface="微软雅黑" panose="020B0503020204020204" pitchFamily="34" charset="-122"/>
                <a:cs typeface="B Nazanin" panose="00000400000000000000" pitchFamily="2" charset="-78"/>
                <a:sym typeface="Helvetica Light"/>
              </a:rPr>
              <a:t>دنتولوژی</a:t>
            </a:r>
            <a:endParaRPr lang="en-US" sz="2800" b="1" kern="0" dirty="0">
              <a:solidFill>
                <a:schemeClr val="tx1">
                  <a:lumMod val="85000"/>
                  <a:lumOff val="15000"/>
                </a:schemeClr>
              </a:solidFill>
              <a:ea typeface="微软雅黑" panose="020B0503020204020204" pitchFamily="34" charset="-122"/>
              <a:cs typeface="B Nazanin" panose="00000400000000000000" pitchFamily="2" charset="-78"/>
              <a:sym typeface="Helvetica Light"/>
            </a:endParaRPr>
          </a:p>
        </p:txBody>
      </p:sp>
      <p:sp>
        <p:nvSpPr>
          <p:cNvPr id="67" name="Rectangle 2">
            <a:extLst>
              <a:ext uri="{FF2B5EF4-FFF2-40B4-BE49-F238E27FC236}">
                <a16:creationId xmlns:a16="http://schemas.microsoft.com/office/drawing/2014/main" id="{AD539DBB-37F8-824F-D409-C52F1CE6ABB5}"/>
              </a:ext>
            </a:extLst>
          </p:cNvPr>
          <p:cNvSpPr/>
          <p:nvPr/>
        </p:nvSpPr>
        <p:spPr>
          <a:xfrm>
            <a:off x="918549" y="935777"/>
            <a:ext cx="1361270"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1600" dirty="0">
                <a:solidFill>
                  <a:schemeClr val="tx1">
                    <a:lumMod val="95000"/>
                    <a:lumOff val="5000"/>
                  </a:schemeClr>
                </a:solidFill>
                <a:latin typeface="Raleway" panose="020B0003030101060003" pitchFamily="34" charset="0"/>
                <a:cs typeface="B Nazanin" panose="00000400000000000000" pitchFamily="2" charset="-78"/>
              </a:rPr>
              <a:t>اینفوگرافیک و متن</a:t>
            </a:r>
            <a:endParaRPr lang="id-ID" sz="1600" dirty="0">
              <a:solidFill>
                <a:schemeClr val="tx1">
                  <a:lumMod val="95000"/>
                  <a:lumOff val="5000"/>
                </a:schemeClr>
              </a:solidFill>
              <a:latin typeface="Raleway" panose="020B0003030101060003" pitchFamily="34" charset="0"/>
              <a:cs typeface="B Nazanin" panose="00000400000000000000" pitchFamily="2" charset="-78"/>
            </a:endParaRPr>
          </a:p>
        </p:txBody>
      </p:sp>
      <p:grpSp>
        <p:nvGrpSpPr>
          <p:cNvPr id="68" name="组合 35">
            <a:extLst>
              <a:ext uri="{FF2B5EF4-FFF2-40B4-BE49-F238E27FC236}">
                <a16:creationId xmlns:a16="http://schemas.microsoft.com/office/drawing/2014/main" id="{A5DD66DB-07DD-AF38-CE53-8896F37BE2AF}"/>
              </a:ext>
            </a:extLst>
          </p:cNvPr>
          <p:cNvGrpSpPr/>
          <p:nvPr/>
        </p:nvGrpSpPr>
        <p:grpSpPr>
          <a:xfrm>
            <a:off x="0" y="6229352"/>
            <a:ext cx="12192000" cy="628648"/>
            <a:chOff x="0" y="6230544"/>
            <a:chExt cx="12192000" cy="628648"/>
          </a:xfrm>
        </p:grpSpPr>
        <p:sp>
          <p:nvSpPr>
            <p:cNvPr id="69" name="直角三角形 33">
              <a:extLst>
                <a:ext uri="{FF2B5EF4-FFF2-40B4-BE49-F238E27FC236}">
                  <a16:creationId xmlns:a16="http://schemas.microsoft.com/office/drawing/2014/main" id="{202E5A1D-BA7D-2851-FE44-9FA4BCA405E5}"/>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70" name="直角三角形 32">
              <a:extLst>
                <a:ext uri="{FF2B5EF4-FFF2-40B4-BE49-F238E27FC236}">
                  <a16:creationId xmlns:a16="http://schemas.microsoft.com/office/drawing/2014/main" id="{67E7F8B0-F188-F2F1-4020-2EA553D146D0}"/>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sp>
        <p:nvSpPr>
          <p:cNvPr id="71" name="Graphic 56">
            <a:extLst>
              <a:ext uri="{FF2B5EF4-FFF2-40B4-BE49-F238E27FC236}">
                <a16:creationId xmlns:a16="http://schemas.microsoft.com/office/drawing/2014/main" id="{10824D2D-9DC2-FF30-1C37-4F6780B72F04}"/>
              </a:ext>
            </a:extLst>
          </p:cNvPr>
          <p:cNvSpPr/>
          <p:nvPr/>
        </p:nvSpPr>
        <p:spPr>
          <a:xfrm>
            <a:off x="11140068" y="5697482"/>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Tree>
    <p:extLst>
      <p:ext uri="{BB962C8B-B14F-4D97-AF65-F5344CB8AC3E}">
        <p14:creationId xmlns:p14="http://schemas.microsoft.com/office/powerpoint/2010/main" val="1010114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31">
            <a:extLst>
              <a:ext uri="{FF2B5EF4-FFF2-40B4-BE49-F238E27FC236}">
                <a16:creationId xmlns:a16="http://schemas.microsoft.com/office/drawing/2014/main" id="{974576A1-E37E-4B5A-8AA0-2AF390992469}"/>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zh-CN" altLang="en-US">
              <a:cs typeface="B Nazanin" panose="00000400000000000000" pitchFamily="2" charset="-78"/>
            </a:endParaRPr>
          </a:p>
        </p:txBody>
      </p:sp>
      <p:sp>
        <p:nvSpPr>
          <p:cNvPr id="24" name="空心弧 24">
            <a:extLst>
              <a:ext uri="{FF2B5EF4-FFF2-40B4-BE49-F238E27FC236}">
                <a16:creationId xmlns:a16="http://schemas.microsoft.com/office/drawing/2014/main" id="{915CEBA9-AB00-4419-BADC-9DFC8DD38BC7}"/>
              </a:ext>
            </a:extLst>
          </p:cNvPr>
          <p:cNvSpPr/>
          <p:nvPr/>
        </p:nvSpPr>
        <p:spPr>
          <a:xfrm>
            <a:off x="4449682" y="2214514"/>
            <a:ext cx="3360000" cy="3360000"/>
          </a:xfrm>
          <a:prstGeom prst="blockArc">
            <a:avLst>
              <a:gd name="adj1" fmla="val 16199997"/>
              <a:gd name="adj2" fmla="val 8579964"/>
              <a:gd name="adj3" fmla="val 4527"/>
            </a:avLst>
          </a:prstGeom>
          <a:solidFill>
            <a:srgbClr val="30AAE3"/>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ysClr val="windowText" lastClr="000000"/>
              </a:solidFill>
              <a:effectLst/>
              <a:uLnTx/>
              <a:uFillTx/>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25" name="空心弧 25">
            <a:extLst>
              <a:ext uri="{FF2B5EF4-FFF2-40B4-BE49-F238E27FC236}">
                <a16:creationId xmlns:a16="http://schemas.microsoft.com/office/drawing/2014/main" id="{B11A13B5-1ACA-4EF1-8F0D-37573453DA8B}"/>
              </a:ext>
            </a:extLst>
          </p:cNvPr>
          <p:cNvSpPr/>
          <p:nvPr/>
        </p:nvSpPr>
        <p:spPr>
          <a:xfrm>
            <a:off x="4636346" y="2401182"/>
            <a:ext cx="2986672" cy="2986669"/>
          </a:xfrm>
          <a:prstGeom prst="blockArc">
            <a:avLst>
              <a:gd name="adj1" fmla="val 16199997"/>
              <a:gd name="adj2" fmla="val 10552654"/>
              <a:gd name="adj3" fmla="val 5085"/>
            </a:avLst>
          </a:prstGeom>
          <a:solidFill>
            <a:srgbClr val="2EB3EE"/>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ysClr val="windowText" lastClr="000000"/>
              </a:solidFill>
              <a:effectLst/>
              <a:uLnTx/>
              <a:uFillTx/>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26" name="空心弧 26">
            <a:extLst>
              <a:ext uri="{FF2B5EF4-FFF2-40B4-BE49-F238E27FC236}">
                <a16:creationId xmlns:a16="http://schemas.microsoft.com/office/drawing/2014/main" id="{50FED2C1-7E86-472F-8CC0-33140D391B64}"/>
              </a:ext>
            </a:extLst>
          </p:cNvPr>
          <p:cNvSpPr/>
          <p:nvPr/>
        </p:nvSpPr>
        <p:spPr>
          <a:xfrm>
            <a:off x="4823018" y="2587852"/>
            <a:ext cx="2613337" cy="2613335"/>
          </a:xfrm>
          <a:prstGeom prst="blockArc">
            <a:avLst>
              <a:gd name="adj1" fmla="val 16199997"/>
              <a:gd name="adj2" fmla="val 11627833"/>
              <a:gd name="adj3" fmla="val 5703"/>
            </a:avLst>
          </a:prstGeom>
          <a:solidFill>
            <a:srgbClr val="31C2F9"/>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ysClr val="windowText" lastClr="000000"/>
              </a:solidFill>
              <a:effectLst/>
              <a:uLnTx/>
              <a:uFillTx/>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27" name="空心弧 27">
            <a:extLst>
              <a:ext uri="{FF2B5EF4-FFF2-40B4-BE49-F238E27FC236}">
                <a16:creationId xmlns:a16="http://schemas.microsoft.com/office/drawing/2014/main" id="{D8FD46DE-30DD-4E4E-AD11-E0928214B8E8}"/>
              </a:ext>
            </a:extLst>
          </p:cNvPr>
          <p:cNvSpPr/>
          <p:nvPr/>
        </p:nvSpPr>
        <p:spPr>
          <a:xfrm>
            <a:off x="5009681" y="2774515"/>
            <a:ext cx="2240005" cy="2240003"/>
          </a:xfrm>
          <a:prstGeom prst="blockArc">
            <a:avLst>
              <a:gd name="adj1" fmla="val 16199997"/>
              <a:gd name="adj2" fmla="val 13295224"/>
              <a:gd name="adj3" fmla="val 5800"/>
            </a:avLst>
          </a:prstGeom>
          <a:solidFill>
            <a:srgbClr val="30CDFE"/>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ysClr val="windowText" lastClr="000000"/>
              </a:solidFill>
              <a:effectLst/>
              <a:uLnTx/>
              <a:uFillTx/>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grpSp>
        <p:nvGrpSpPr>
          <p:cNvPr id="28" name="组合 28">
            <a:extLst>
              <a:ext uri="{FF2B5EF4-FFF2-40B4-BE49-F238E27FC236}">
                <a16:creationId xmlns:a16="http://schemas.microsoft.com/office/drawing/2014/main" id="{1CFE13D3-A7C0-4787-893C-9A340B5A8A08}"/>
              </a:ext>
            </a:extLst>
          </p:cNvPr>
          <p:cNvGrpSpPr/>
          <p:nvPr/>
        </p:nvGrpSpPr>
        <p:grpSpPr>
          <a:xfrm>
            <a:off x="3711985" y="3512563"/>
            <a:ext cx="4545495" cy="1092200"/>
            <a:chOff x="2641409" y="2413000"/>
            <a:chExt cx="3861811" cy="1092200"/>
          </a:xfrm>
        </p:grpSpPr>
        <p:cxnSp>
          <p:nvCxnSpPr>
            <p:cNvPr id="42" name="直接连接符 29">
              <a:extLst>
                <a:ext uri="{FF2B5EF4-FFF2-40B4-BE49-F238E27FC236}">
                  <a16:creationId xmlns:a16="http://schemas.microsoft.com/office/drawing/2014/main" id="{48738DFA-DAA3-492D-BBA0-0660F18BDBD3}"/>
                </a:ext>
              </a:extLst>
            </p:cNvPr>
            <p:cNvCxnSpPr/>
            <p:nvPr/>
          </p:nvCxnSpPr>
          <p:spPr>
            <a:xfrm>
              <a:off x="2641409" y="2413001"/>
              <a:ext cx="1253996" cy="0"/>
            </a:xfrm>
            <a:prstGeom prst="line">
              <a:avLst/>
            </a:prstGeom>
            <a:noFill/>
            <a:ln w="6350" cap="flat" cmpd="sng" algn="ctr">
              <a:solidFill>
                <a:srgbClr val="00BAFC"/>
              </a:solidFill>
              <a:prstDash val="solid"/>
              <a:miter lim="800000"/>
              <a:headEnd type="oval" w="sm" len="sm"/>
              <a:tailEnd type="oval" w="sm" len="sm"/>
            </a:ln>
            <a:effectLst/>
          </p:spPr>
        </p:cxnSp>
        <p:cxnSp>
          <p:nvCxnSpPr>
            <p:cNvPr id="43" name="直接连接符 30">
              <a:extLst>
                <a:ext uri="{FF2B5EF4-FFF2-40B4-BE49-F238E27FC236}">
                  <a16:creationId xmlns:a16="http://schemas.microsoft.com/office/drawing/2014/main" id="{23D1A085-C2D8-4B2A-9424-6E17E5F40FAE}"/>
                </a:ext>
              </a:extLst>
            </p:cNvPr>
            <p:cNvCxnSpPr/>
            <p:nvPr/>
          </p:nvCxnSpPr>
          <p:spPr>
            <a:xfrm>
              <a:off x="2641409" y="3505200"/>
              <a:ext cx="938616" cy="0"/>
            </a:xfrm>
            <a:prstGeom prst="line">
              <a:avLst/>
            </a:prstGeom>
            <a:noFill/>
            <a:ln w="6350" cap="flat" cmpd="sng" algn="ctr">
              <a:solidFill>
                <a:srgbClr val="00BAFC"/>
              </a:solidFill>
              <a:prstDash val="solid"/>
              <a:miter lim="800000"/>
              <a:headEnd type="oval" w="sm" len="sm"/>
              <a:tailEnd type="oval" w="sm" len="sm"/>
            </a:ln>
            <a:effectLst/>
          </p:spPr>
        </p:cxnSp>
        <p:cxnSp>
          <p:nvCxnSpPr>
            <p:cNvPr id="44" name="直接连接符 31">
              <a:extLst>
                <a:ext uri="{FF2B5EF4-FFF2-40B4-BE49-F238E27FC236}">
                  <a16:creationId xmlns:a16="http://schemas.microsoft.com/office/drawing/2014/main" id="{7C9E5800-C03C-448E-B84C-4E5ABD192BF1}"/>
                </a:ext>
              </a:extLst>
            </p:cNvPr>
            <p:cNvCxnSpPr/>
            <p:nvPr/>
          </p:nvCxnSpPr>
          <p:spPr>
            <a:xfrm>
              <a:off x="5462937" y="2413000"/>
              <a:ext cx="1040283" cy="0"/>
            </a:xfrm>
            <a:prstGeom prst="line">
              <a:avLst/>
            </a:prstGeom>
            <a:noFill/>
            <a:ln w="6350" cap="flat" cmpd="sng" algn="ctr">
              <a:solidFill>
                <a:srgbClr val="00BAFC"/>
              </a:solidFill>
              <a:prstDash val="solid"/>
              <a:miter lim="800000"/>
              <a:headEnd type="oval" w="sm" len="sm"/>
              <a:tailEnd type="oval" w="sm" len="sm"/>
            </a:ln>
            <a:effectLst/>
          </p:spPr>
        </p:cxnSp>
        <p:cxnSp>
          <p:nvCxnSpPr>
            <p:cNvPr id="45" name="直接连接符 32">
              <a:extLst>
                <a:ext uri="{FF2B5EF4-FFF2-40B4-BE49-F238E27FC236}">
                  <a16:creationId xmlns:a16="http://schemas.microsoft.com/office/drawing/2014/main" id="{98489D47-C12E-4E8B-A711-BDA8FABB73D6}"/>
                </a:ext>
              </a:extLst>
            </p:cNvPr>
            <p:cNvCxnSpPr/>
            <p:nvPr/>
          </p:nvCxnSpPr>
          <p:spPr>
            <a:xfrm>
              <a:off x="5410267" y="3505200"/>
              <a:ext cx="1092953" cy="0"/>
            </a:xfrm>
            <a:prstGeom prst="line">
              <a:avLst/>
            </a:prstGeom>
            <a:noFill/>
            <a:ln w="6350" cap="flat" cmpd="sng" algn="ctr">
              <a:solidFill>
                <a:srgbClr val="00BAFC"/>
              </a:solidFill>
              <a:prstDash val="solid"/>
              <a:miter lim="800000"/>
              <a:headEnd type="oval" w="sm" len="sm"/>
              <a:tailEnd type="oval" w="sm" len="sm"/>
            </a:ln>
            <a:effectLst/>
          </p:spPr>
        </p:cxnSp>
      </p:grpSp>
      <p:grpSp>
        <p:nvGrpSpPr>
          <p:cNvPr id="29" name="组合 33">
            <a:extLst>
              <a:ext uri="{FF2B5EF4-FFF2-40B4-BE49-F238E27FC236}">
                <a16:creationId xmlns:a16="http://schemas.microsoft.com/office/drawing/2014/main" id="{DA0847B6-CE07-4929-A8DB-CC884B8CD70D}"/>
              </a:ext>
            </a:extLst>
          </p:cNvPr>
          <p:cNvGrpSpPr/>
          <p:nvPr/>
        </p:nvGrpSpPr>
        <p:grpSpPr>
          <a:xfrm>
            <a:off x="8504293" y="2912637"/>
            <a:ext cx="2925340" cy="1482671"/>
            <a:chOff x="8883941" y="2722854"/>
            <a:chExt cx="2925340" cy="1482671"/>
          </a:xfrm>
        </p:grpSpPr>
        <p:sp>
          <p:nvSpPr>
            <p:cNvPr id="40" name="文本框 34">
              <a:extLst>
                <a:ext uri="{FF2B5EF4-FFF2-40B4-BE49-F238E27FC236}">
                  <a16:creationId xmlns:a16="http://schemas.microsoft.com/office/drawing/2014/main" id="{BE6F41FC-929A-4268-B036-D5988312B7D7}"/>
                </a:ext>
              </a:extLst>
            </p:cNvPr>
            <p:cNvSpPr txBox="1"/>
            <p:nvPr/>
          </p:nvSpPr>
          <p:spPr>
            <a:xfrm>
              <a:off x="9342768" y="2722854"/>
              <a:ext cx="240141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zh-CN" dirty="0">
                  <a:solidFill>
                    <a:sysClr val="windowText" lastClr="000000">
                      <a:lumMod val="95000"/>
                      <a:lumOff val="5000"/>
                    </a:sysClr>
                  </a:solidFill>
                  <a:latin typeface="+mj-lt"/>
                  <a:ea typeface="印品黑体" panose="00000500000000000000" pitchFamily="2" charset="-122"/>
                  <a:cs typeface="B Nazanin" panose="00000400000000000000" pitchFamily="2" charset="-78"/>
                </a:rPr>
                <a:t>محتوای متنی را وارد کنید</a:t>
              </a:r>
              <a:endParaRPr kumimoji="0" lang="zh-CN" altLang="en-US" sz="1800" b="0" i="0" u="none" strike="noStrike" kern="1200" cap="none" spc="0" normalizeH="0" baseline="0" noProof="0" dirty="0">
                <a:ln>
                  <a:noFill/>
                </a:ln>
                <a:solidFill>
                  <a:sysClr val="windowText" lastClr="000000">
                    <a:lumMod val="95000"/>
                    <a:lumOff val="5000"/>
                  </a:sysClr>
                </a:solidFill>
                <a:effectLst/>
                <a:uLnTx/>
                <a:uFillTx/>
                <a:latin typeface="+mj-lt"/>
                <a:ea typeface="印品黑体" panose="00000500000000000000" pitchFamily="2" charset="-122"/>
                <a:cs typeface="B Nazanin" panose="00000400000000000000" pitchFamily="2" charset="-78"/>
              </a:endParaRPr>
            </a:p>
          </p:txBody>
        </p:sp>
        <p:sp>
          <p:nvSpPr>
            <p:cNvPr id="41" name="文本框 35">
              <a:extLst>
                <a:ext uri="{FF2B5EF4-FFF2-40B4-BE49-F238E27FC236}">
                  <a16:creationId xmlns:a16="http://schemas.microsoft.com/office/drawing/2014/main" id="{2374D7B1-DA9B-487C-A0A9-C5B29347A476}"/>
                </a:ext>
              </a:extLst>
            </p:cNvPr>
            <p:cNvSpPr txBox="1"/>
            <p:nvPr/>
          </p:nvSpPr>
          <p:spPr>
            <a:xfrm>
              <a:off x="8883941" y="3118689"/>
              <a:ext cx="2925340" cy="10868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lnSpc>
                  <a:spcPct val="150000"/>
                </a:lnSpc>
                <a:spcBef>
                  <a:spcPct val="0"/>
                </a:spcBef>
                <a:spcAft>
                  <a:spcPct val="0"/>
                </a:spcAft>
                <a:defRPr/>
              </a:pPr>
              <a:r>
                <a:rPr lang="fa-IR" altLang="zh-CN" sz="1100" dirty="0">
                  <a:solidFill>
                    <a:sysClr val="windowText" lastClr="000000">
                      <a:lumMod val="95000"/>
                      <a:lumOff val="5000"/>
                    </a:sysClr>
                  </a:solidFill>
                  <a:latin typeface="+mj-lt"/>
                  <a:ea typeface="印品黑体" panose="00000500000000000000" pitchFamily="2" charset="-122"/>
                  <a:cs typeface="B Nazanin" panose="00000400000000000000" pitchFamily="2" charset="-78"/>
                </a:rPr>
                <a:t>امیدوارم این محتوا ارزش قالب پاورپوینت رایگان دندانپزشکی را برای ارائه اندودنتیکس به طور موثر بیان کند. اگر به کمک بیشتری نیاز دارید یا سوالات بیشتری دارید، در صورت تمایل با ما تماس بگیرید.</a:t>
              </a:r>
              <a:endParaRPr kumimoji="0" lang="zh-CN" altLang="en-US" sz="1100" b="0" i="0" u="none" strike="noStrike" kern="1200" cap="none" spc="0" normalizeH="0" baseline="0" noProof="0" dirty="0">
                <a:ln>
                  <a:noFill/>
                </a:ln>
                <a:solidFill>
                  <a:sysClr val="windowText" lastClr="000000">
                    <a:lumMod val="95000"/>
                    <a:lumOff val="5000"/>
                  </a:sysClr>
                </a:solidFill>
                <a:effectLst/>
                <a:uLnTx/>
                <a:uFillTx/>
                <a:latin typeface="+mj-lt"/>
                <a:ea typeface="印品黑体" panose="00000500000000000000" pitchFamily="2" charset="-122"/>
                <a:cs typeface="B Nazanin" panose="00000400000000000000" pitchFamily="2" charset="-78"/>
              </a:endParaRPr>
            </a:p>
          </p:txBody>
        </p:sp>
      </p:grpSp>
      <p:grpSp>
        <p:nvGrpSpPr>
          <p:cNvPr id="30" name="组合 36">
            <a:extLst>
              <a:ext uri="{FF2B5EF4-FFF2-40B4-BE49-F238E27FC236}">
                <a16:creationId xmlns:a16="http://schemas.microsoft.com/office/drawing/2014/main" id="{4D25D797-BFF0-4BE5-8BDB-4FEB4F47042F}"/>
              </a:ext>
            </a:extLst>
          </p:cNvPr>
          <p:cNvGrpSpPr/>
          <p:nvPr/>
        </p:nvGrpSpPr>
        <p:grpSpPr>
          <a:xfrm>
            <a:off x="8402207" y="4455697"/>
            <a:ext cx="3027426" cy="1373651"/>
            <a:chOff x="8781855" y="2831874"/>
            <a:chExt cx="3027426" cy="1373651"/>
          </a:xfrm>
        </p:grpSpPr>
        <p:sp>
          <p:nvSpPr>
            <p:cNvPr id="38" name="文本框 37">
              <a:extLst>
                <a:ext uri="{FF2B5EF4-FFF2-40B4-BE49-F238E27FC236}">
                  <a16:creationId xmlns:a16="http://schemas.microsoft.com/office/drawing/2014/main" id="{966EC024-FEF6-49AE-AAE4-DC4CDA9C26A6}"/>
                </a:ext>
              </a:extLst>
            </p:cNvPr>
            <p:cNvSpPr txBox="1"/>
            <p:nvPr/>
          </p:nvSpPr>
          <p:spPr>
            <a:xfrm>
              <a:off x="8781855" y="2831874"/>
              <a:ext cx="245936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zh-CN" dirty="0">
                  <a:solidFill>
                    <a:sysClr val="windowText" lastClr="000000">
                      <a:lumMod val="95000"/>
                      <a:lumOff val="5000"/>
                    </a:sysClr>
                  </a:solidFill>
                  <a:latin typeface="+mj-lt"/>
                  <a:ea typeface="印品黑体" panose="00000500000000000000" pitchFamily="2" charset="-122"/>
                  <a:cs typeface="B Nazanin" panose="00000400000000000000" pitchFamily="2" charset="-78"/>
                </a:rPr>
                <a:t>محتوای متنی را وارد کنید</a:t>
              </a:r>
              <a:endParaRPr kumimoji="0" lang="zh-CN" altLang="en-US" sz="1800" b="0" i="0" u="none" strike="noStrike" kern="1200" cap="none" spc="0" normalizeH="0" baseline="0" noProof="0" dirty="0">
                <a:ln>
                  <a:noFill/>
                </a:ln>
                <a:solidFill>
                  <a:sysClr val="windowText" lastClr="000000">
                    <a:lumMod val="95000"/>
                    <a:lumOff val="5000"/>
                  </a:sysClr>
                </a:solidFill>
                <a:effectLst/>
                <a:uLnTx/>
                <a:uFillTx/>
                <a:latin typeface="+mj-lt"/>
                <a:ea typeface="印品黑体" panose="00000500000000000000" pitchFamily="2" charset="-122"/>
                <a:cs typeface="B Nazanin" panose="00000400000000000000" pitchFamily="2" charset="-78"/>
              </a:endParaRPr>
            </a:p>
          </p:txBody>
        </p:sp>
        <p:sp>
          <p:nvSpPr>
            <p:cNvPr id="39" name="文本框 38">
              <a:extLst>
                <a:ext uri="{FF2B5EF4-FFF2-40B4-BE49-F238E27FC236}">
                  <a16:creationId xmlns:a16="http://schemas.microsoft.com/office/drawing/2014/main" id="{77350EF8-CB41-4C10-A45F-B5C16F9EF68D}"/>
                </a:ext>
              </a:extLst>
            </p:cNvPr>
            <p:cNvSpPr txBox="1"/>
            <p:nvPr/>
          </p:nvSpPr>
          <p:spPr>
            <a:xfrm>
              <a:off x="8883941" y="3118689"/>
              <a:ext cx="2925340" cy="10868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lnSpc>
                  <a:spcPct val="150000"/>
                </a:lnSpc>
                <a:spcBef>
                  <a:spcPct val="0"/>
                </a:spcBef>
                <a:spcAft>
                  <a:spcPct val="0"/>
                </a:spcAft>
                <a:defRPr/>
              </a:pPr>
              <a:r>
                <a:rPr lang="fa-IR" altLang="zh-CN" sz="1100" dirty="0">
                  <a:solidFill>
                    <a:sysClr val="windowText" lastClr="000000">
                      <a:lumMod val="95000"/>
                      <a:lumOff val="5000"/>
                    </a:sysClr>
                  </a:solidFill>
                  <a:latin typeface="+mj-lt"/>
                  <a:ea typeface="印品黑体" panose="00000500000000000000" pitchFamily="2" charset="-122"/>
                  <a:cs typeface="B Nazanin" panose="00000400000000000000" pitchFamily="2" charset="-78"/>
                </a:rPr>
                <a:t>امیدوارم این محتوا ارزش قالب پاورپوینت رایگان دندانپزشکی را برای ارائه اندودنتیکس به طور موثر بیان کند. اگر به کمک بیشتری نیاز دارید یا سوالات بیشتری دارید، در صورت تمایل با ما تماس بگیرید.</a:t>
              </a:r>
              <a:endParaRPr kumimoji="0" lang="zh-CN" altLang="en-US" sz="1100" b="0" i="0" u="none" strike="noStrike" kern="1200" cap="none" spc="0" normalizeH="0" baseline="0" noProof="0" dirty="0">
                <a:ln>
                  <a:noFill/>
                </a:ln>
                <a:solidFill>
                  <a:sysClr val="windowText" lastClr="000000">
                    <a:lumMod val="95000"/>
                    <a:lumOff val="5000"/>
                  </a:sysClr>
                </a:solidFill>
                <a:effectLst/>
                <a:uLnTx/>
                <a:uFillTx/>
                <a:latin typeface="+mj-lt"/>
                <a:ea typeface="印品黑体" panose="00000500000000000000" pitchFamily="2" charset="-122"/>
                <a:cs typeface="B Nazanin" panose="00000400000000000000" pitchFamily="2" charset="-78"/>
              </a:endParaRPr>
            </a:p>
          </p:txBody>
        </p:sp>
      </p:grpSp>
      <p:grpSp>
        <p:nvGrpSpPr>
          <p:cNvPr id="31" name="组合 39">
            <a:extLst>
              <a:ext uri="{FF2B5EF4-FFF2-40B4-BE49-F238E27FC236}">
                <a16:creationId xmlns:a16="http://schemas.microsoft.com/office/drawing/2014/main" id="{35AEA809-8267-4F98-A47B-A5CF9B65C9A0}"/>
              </a:ext>
            </a:extLst>
          </p:cNvPr>
          <p:cNvGrpSpPr/>
          <p:nvPr/>
        </p:nvGrpSpPr>
        <p:grpSpPr>
          <a:xfrm>
            <a:off x="762366" y="3021657"/>
            <a:ext cx="2940838" cy="1373651"/>
            <a:chOff x="8868443" y="2831874"/>
            <a:chExt cx="2940838" cy="1373651"/>
          </a:xfrm>
        </p:grpSpPr>
        <p:sp>
          <p:nvSpPr>
            <p:cNvPr id="36" name="文本框 40">
              <a:extLst>
                <a:ext uri="{FF2B5EF4-FFF2-40B4-BE49-F238E27FC236}">
                  <a16:creationId xmlns:a16="http://schemas.microsoft.com/office/drawing/2014/main" id="{58C49D2B-242F-4667-8AD9-A5F2DEEB888B}"/>
                </a:ext>
              </a:extLst>
            </p:cNvPr>
            <p:cNvSpPr txBox="1"/>
            <p:nvPr/>
          </p:nvSpPr>
          <p:spPr>
            <a:xfrm>
              <a:off x="9417968" y="2831874"/>
              <a:ext cx="239131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zh-CN" dirty="0">
                  <a:solidFill>
                    <a:sysClr val="windowText" lastClr="000000">
                      <a:lumMod val="95000"/>
                      <a:lumOff val="5000"/>
                    </a:sysClr>
                  </a:solidFill>
                  <a:latin typeface="+mj-lt"/>
                  <a:ea typeface="印品黑体" panose="00000500000000000000" pitchFamily="2" charset="-122"/>
                  <a:cs typeface="B Nazanin" panose="00000400000000000000" pitchFamily="2" charset="-78"/>
                </a:rPr>
                <a:t>محتوای متنی را وارد کنید</a:t>
              </a:r>
              <a:endParaRPr kumimoji="0" lang="zh-CN" altLang="en-US" sz="1800" b="0" i="0" u="none" strike="noStrike" kern="1200" cap="none" spc="0" normalizeH="0" baseline="0" noProof="0" dirty="0">
                <a:ln>
                  <a:noFill/>
                </a:ln>
                <a:solidFill>
                  <a:sysClr val="windowText" lastClr="000000">
                    <a:lumMod val="95000"/>
                    <a:lumOff val="5000"/>
                  </a:sysClr>
                </a:solidFill>
                <a:effectLst/>
                <a:uLnTx/>
                <a:uFillTx/>
                <a:latin typeface="+mj-lt"/>
                <a:ea typeface="印品黑体" panose="00000500000000000000" pitchFamily="2" charset="-122"/>
                <a:cs typeface="B Nazanin" panose="00000400000000000000" pitchFamily="2" charset="-78"/>
              </a:endParaRPr>
            </a:p>
          </p:txBody>
        </p:sp>
        <p:sp>
          <p:nvSpPr>
            <p:cNvPr id="37" name="文本框 41">
              <a:extLst>
                <a:ext uri="{FF2B5EF4-FFF2-40B4-BE49-F238E27FC236}">
                  <a16:creationId xmlns:a16="http://schemas.microsoft.com/office/drawing/2014/main" id="{537E3633-6DE0-4ECA-8EF3-ACD412DF6998}"/>
                </a:ext>
              </a:extLst>
            </p:cNvPr>
            <p:cNvSpPr txBox="1"/>
            <p:nvPr/>
          </p:nvSpPr>
          <p:spPr>
            <a:xfrm>
              <a:off x="8868443" y="3118689"/>
              <a:ext cx="2925340" cy="10868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lnSpc>
                  <a:spcPct val="150000"/>
                </a:lnSpc>
                <a:spcBef>
                  <a:spcPct val="0"/>
                </a:spcBef>
                <a:spcAft>
                  <a:spcPct val="0"/>
                </a:spcAft>
                <a:defRPr/>
              </a:pPr>
              <a:r>
                <a:rPr lang="fa-IR" altLang="zh-CN" sz="1100" noProof="1">
                  <a:solidFill>
                    <a:sysClr val="windowText" lastClr="000000">
                      <a:lumMod val="95000"/>
                      <a:lumOff val="5000"/>
                    </a:sysClr>
                  </a:solidFill>
                  <a:latin typeface="+mj-lt"/>
                  <a:ea typeface="印品黑体" panose="00000500000000000000" pitchFamily="2" charset="-122"/>
                  <a:cs typeface="B Nazanin" panose="00000400000000000000" pitchFamily="2" charset="-78"/>
                </a:rPr>
                <a:t>امیدوارم این محتوا ارزش قالب پاورپوینت رایگان دندانپزشکی را برای ارائه اندودنتیکس به طور موثر بیان کند. اگر به کمک بیشتری نیاز دارید یا سوالات بیشتری دارید، در صورت تمایل با ما تماس بگیرید.</a:t>
              </a:r>
              <a:endParaRPr kumimoji="0" lang="en-US" altLang="zh-CN" sz="1100" b="0" i="0" u="none" strike="noStrike" kern="1200" cap="none" spc="0" normalizeH="0" baseline="0" noProof="1">
                <a:ln>
                  <a:noFill/>
                </a:ln>
                <a:solidFill>
                  <a:sysClr val="windowText" lastClr="000000">
                    <a:lumMod val="95000"/>
                    <a:lumOff val="5000"/>
                  </a:sysClr>
                </a:solidFill>
                <a:effectLst/>
                <a:uLnTx/>
                <a:uFillTx/>
                <a:latin typeface="+mj-lt"/>
                <a:ea typeface="印品黑体" panose="00000500000000000000" pitchFamily="2" charset="-122"/>
                <a:cs typeface="B Nazanin" panose="00000400000000000000" pitchFamily="2" charset="-78"/>
              </a:endParaRPr>
            </a:p>
          </p:txBody>
        </p:sp>
      </p:grpSp>
      <p:grpSp>
        <p:nvGrpSpPr>
          <p:cNvPr id="32" name="组合 42">
            <a:extLst>
              <a:ext uri="{FF2B5EF4-FFF2-40B4-BE49-F238E27FC236}">
                <a16:creationId xmlns:a16="http://schemas.microsoft.com/office/drawing/2014/main" id="{A6A89851-702A-4CB6-9A83-70A1D570CBF7}"/>
              </a:ext>
            </a:extLst>
          </p:cNvPr>
          <p:cNvGrpSpPr/>
          <p:nvPr/>
        </p:nvGrpSpPr>
        <p:grpSpPr>
          <a:xfrm>
            <a:off x="762366" y="4455697"/>
            <a:ext cx="2940838" cy="1373651"/>
            <a:chOff x="8868443" y="2831874"/>
            <a:chExt cx="2940838" cy="1373651"/>
          </a:xfrm>
        </p:grpSpPr>
        <p:sp>
          <p:nvSpPr>
            <p:cNvPr id="34" name="文本框 43">
              <a:extLst>
                <a:ext uri="{FF2B5EF4-FFF2-40B4-BE49-F238E27FC236}">
                  <a16:creationId xmlns:a16="http://schemas.microsoft.com/office/drawing/2014/main" id="{06098C69-91A2-494E-8514-3AA0FC65DA2D}"/>
                </a:ext>
              </a:extLst>
            </p:cNvPr>
            <p:cNvSpPr txBox="1"/>
            <p:nvPr/>
          </p:nvSpPr>
          <p:spPr>
            <a:xfrm>
              <a:off x="8913937" y="2831874"/>
              <a:ext cx="2895344"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zh-CN" dirty="0">
                  <a:solidFill>
                    <a:sysClr val="windowText" lastClr="000000">
                      <a:lumMod val="95000"/>
                      <a:lumOff val="5000"/>
                    </a:sysClr>
                  </a:solidFill>
                  <a:latin typeface="+mj-lt"/>
                  <a:ea typeface="印品黑体" panose="00000500000000000000" pitchFamily="2" charset="-122"/>
                  <a:cs typeface="B Nazanin" panose="00000400000000000000" pitchFamily="2" charset="-78"/>
                </a:rPr>
                <a:t>محتوای متنی را وارد کنید</a:t>
              </a:r>
              <a:endParaRPr kumimoji="0" lang="zh-CN" altLang="en-US" sz="1800" b="0" i="0" u="none" strike="noStrike" kern="1200" cap="none" spc="0" normalizeH="0" baseline="0" noProof="0" dirty="0">
                <a:ln>
                  <a:noFill/>
                </a:ln>
                <a:solidFill>
                  <a:sysClr val="windowText" lastClr="000000">
                    <a:lumMod val="95000"/>
                    <a:lumOff val="5000"/>
                  </a:sysClr>
                </a:solidFill>
                <a:effectLst/>
                <a:uLnTx/>
                <a:uFillTx/>
                <a:latin typeface="+mj-lt"/>
                <a:ea typeface="印品黑体" panose="00000500000000000000" pitchFamily="2" charset="-122"/>
                <a:cs typeface="B Nazanin" panose="00000400000000000000" pitchFamily="2" charset="-78"/>
              </a:endParaRPr>
            </a:p>
          </p:txBody>
        </p:sp>
        <p:sp>
          <p:nvSpPr>
            <p:cNvPr id="35" name="文本框 44">
              <a:extLst>
                <a:ext uri="{FF2B5EF4-FFF2-40B4-BE49-F238E27FC236}">
                  <a16:creationId xmlns:a16="http://schemas.microsoft.com/office/drawing/2014/main" id="{7156AF27-72F9-4620-9F5E-D632E40B90A4}"/>
                </a:ext>
              </a:extLst>
            </p:cNvPr>
            <p:cNvSpPr txBox="1"/>
            <p:nvPr/>
          </p:nvSpPr>
          <p:spPr>
            <a:xfrm>
              <a:off x="8868443" y="3118689"/>
              <a:ext cx="2925340" cy="10868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lnSpc>
                  <a:spcPct val="150000"/>
                </a:lnSpc>
                <a:spcBef>
                  <a:spcPct val="0"/>
                </a:spcBef>
                <a:spcAft>
                  <a:spcPct val="0"/>
                </a:spcAft>
                <a:defRPr/>
              </a:pPr>
              <a:r>
                <a:rPr lang="fa-IR" altLang="zh-CN" sz="1100" dirty="0">
                  <a:solidFill>
                    <a:sysClr val="windowText" lastClr="000000">
                      <a:lumMod val="95000"/>
                      <a:lumOff val="5000"/>
                    </a:sysClr>
                  </a:solidFill>
                  <a:latin typeface="+mj-lt"/>
                  <a:ea typeface="印品黑体" panose="00000500000000000000" pitchFamily="2" charset="-122"/>
                  <a:cs typeface="B Nazanin" panose="00000400000000000000" pitchFamily="2" charset="-78"/>
                </a:rPr>
                <a:t>امیدوارم این محتوا ارزش قالب پاورپوینت رایگان دندانپزشکی را برای ارائه اندودنتیکس به طور موثر بیان کند. اگر به کمک بیشتری نیاز دارید یا سوالات بیشتری دارید، در صورت تمایل با ما تماس بگیرید.</a:t>
              </a:r>
              <a:endParaRPr kumimoji="0" lang="zh-CN" altLang="en-US" sz="1100" b="0" i="0" u="none" strike="noStrike" kern="1200" cap="none" spc="0" normalizeH="0" baseline="0" noProof="0" dirty="0">
                <a:ln>
                  <a:noFill/>
                </a:ln>
                <a:solidFill>
                  <a:sysClr val="windowText" lastClr="000000">
                    <a:lumMod val="95000"/>
                    <a:lumOff val="5000"/>
                  </a:sysClr>
                </a:solidFill>
                <a:effectLst/>
                <a:uLnTx/>
                <a:uFillTx/>
                <a:latin typeface="+mj-lt"/>
                <a:ea typeface="印品黑体" panose="00000500000000000000" pitchFamily="2" charset="-122"/>
                <a:cs typeface="B Nazanin" panose="00000400000000000000" pitchFamily="2" charset="-78"/>
              </a:endParaRPr>
            </a:p>
          </p:txBody>
        </p:sp>
      </p:grpSp>
      <p:sp>
        <p:nvSpPr>
          <p:cNvPr id="2" name="TextBox 13">
            <a:extLst>
              <a:ext uri="{FF2B5EF4-FFF2-40B4-BE49-F238E27FC236}">
                <a16:creationId xmlns:a16="http://schemas.microsoft.com/office/drawing/2014/main" id="{886087E4-D5D2-A1F7-F6EB-6BC211FD9CFA}"/>
              </a:ext>
            </a:extLst>
          </p:cNvPr>
          <p:cNvSpPr txBox="1"/>
          <p:nvPr/>
        </p:nvSpPr>
        <p:spPr>
          <a:xfrm>
            <a:off x="778371" y="362213"/>
            <a:ext cx="6946894" cy="6278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4000" b="1" kern="0" dirty="0">
                <a:ea typeface="微软雅黑" panose="020B0503020204020204" pitchFamily="34" charset="-122"/>
                <a:cs typeface="B Nazanin" panose="00000400000000000000" pitchFamily="2" charset="-78"/>
                <a:sym typeface="Helvetica Light"/>
              </a:rPr>
              <a:t>اندو</a:t>
            </a:r>
            <a:r>
              <a:rPr lang="fa-IR" altLang="zh-CN" sz="4000" b="1" kern="0" dirty="0">
                <a:gradFill>
                  <a:gsLst>
                    <a:gs pos="0">
                      <a:srgbClr val="00BAFC"/>
                    </a:gs>
                    <a:gs pos="100000">
                      <a:srgbClr val="0070C0"/>
                    </a:gs>
                  </a:gsLst>
                  <a:lin ang="5400000" scaled="0"/>
                </a:gradFill>
                <a:ea typeface="微软雅黑" panose="020B0503020204020204" pitchFamily="34" charset="-122"/>
                <a:cs typeface="B Nazanin" panose="00000400000000000000" pitchFamily="2" charset="-78"/>
                <a:sym typeface="Helvetica Light"/>
              </a:rPr>
              <a:t>دنتولوژی</a:t>
            </a:r>
            <a:endParaRPr lang="en-US" sz="2800" b="1" kern="0" dirty="0">
              <a:solidFill>
                <a:schemeClr val="tx1">
                  <a:lumMod val="85000"/>
                  <a:lumOff val="15000"/>
                </a:schemeClr>
              </a:solidFill>
              <a:ea typeface="微软雅黑" panose="020B0503020204020204" pitchFamily="34" charset="-122"/>
              <a:cs typeface="B Nazanin" panose="00000400000000000000" pitchFamily="2" charset="-78"/>
              <a:sym typeface="Helvetica Light"/>
            </a:endParaRPr>
          </a:p>
        </p:txBody>
      </p:sp>
      <p:sp>
        <p:nvSpPr>
          <p:cNvPr id="3" name="Rectangle 2">
            <a:extLst>
              <a:ext uri="{FF2B5EF4-FFF2-40B4-BE49-F238E27FC236}">
                <a16:creationId xmlns:a16="http://schemas.microsoft.com/office/drawing/2014/main" id="{9ABB0FB5-5BCE-0364-FC7A-BBF02623845E}"/>
              </a:ext>
            </a:extLst>
          </p:cNvPr>
          <p:cNvSpPr/>
          <p:nvPr/>
        </p:nvSpPr>
        <p:spPr>
          <a:xfrm>
            <a:off x="918549" y="983903"/>
            <a:ext cx="1361270"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1600" dirty="0">
                <a:solidFill>
                  <a:schemeClr val="tx1">
                    <a:lumMod val="95000"/>
                    <a:lumOff val="5000"/>
                  </a:schemeClr>
                </a:solidFill>
                <a:latin typeface="Raleway" panose="020B0003030101060003" pitchFamily="34" charset="0"/>
                <a:cs typeface="B Nazanin" panose="00000400000000000000" pitchFamily="2" charset="-78"/>
              </a:rPr>
              <a:t>اینفوگرافیک و متن</a:t>
            </a:r>
            <a:endParaRPr lang="id-ID" sz="1600" dirty="0">
              <a:solidFill>
                <a:schemeClr val="tx1">
                  <a:lumMod val="95000"/>
                  <a:lumOff val="5000"/>
                </a:schemeClr>
              </a:solidFill>
              <a:latin typeface="Raleway" panose="020B0003030101060003" pitchFamily="34" charset="0"/>
              <a:cs typeface="B Nazanin" panose="00000400000000000000" pitchFamily="2" charset="-78"/>
            </a:endParaRPr>
          </a:p>
        </p:txBody>
      </p:sp>
      <p:grpSp>
        <p:nvGrpSpPr>
          <p:cNvPr id="4" name="组合 35">
            <a:extLst>
              <a:ext uri="{FF2B5EF4-FFF2-40B4-BE49-F238E27FC236}">
                <a16:creationId xmlns:a16="http://schemas.microsoft.com/office/drawing/2014/main" id="{537527CA-07DF-3B73-B297-943E52E6182C}"/>
              </a:ext>
            </a:extLst>
          </p:cNvPr>
          <p:cNvGrpSpPr/>
          <p:nvPr/>
        </p:nvGrpSpPr>
        <p:grpSpPr>
          <a:xfrm>
            <a:off x="0" y="6229352"/>
            <a:ext cx="12192000" cy="628648"/>
            <a:chOff x="0" y="6230544"/>
            <a:chExt cx="12192000" cy="628648"/>
          </a:xfrm>
        </p:grpSpPr>
        <p:sp>
          <p:nvSpPr>
            <p:cNvPr id="5" name="直角三角形 33">
              <a:extLst>
                <a:ext uri="{FF2B5EF4-FFF2-40B4-BE49-F238E27FC236}">
                  <a16:creationId xmlns:a16="http://schemas.microsoft.com/office/drawing/2014/main" id="{82499B00-723D-5E30-3585-2AAB1C0B8E93}"/>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zh-CN" altLang="en-US">
                <a:cs typeface="B Nazanin" panose="00000400000000000000" pitchFamily="2" charset="-78"/>
              </a:endParaRPr>
            </a:p>
          </p:txBody>
        </p:sp>
        <p:sp>
          <p:nvSpPr>
            <p:cNvPr id="6" name="直角三角形 32">
              <a:extLst>
                <a:ext uri="{FF2B5EF4-FFF2-40B4-BE49-F238E27FC236}">
                  <a16:creationId xmlns:a16="http://schemas.microsoft.com/office/drawing/2014/main" id="{854DB02C-ECA0-F554-27AD-E4908D321473}"/>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zh-CN" altLang="en-US">
                <a:cs typeface="B Nazanin" panose="00000400000000000000" pitchFamily="2" charset="-78"/>
              </a:endParaRPr>
            </a:p>
          </p:txBody>
        </p:sp>
      </p:grpSp>
      <p:sp>
        <p:nvSpPr>
          <p:cNvPr id="7" name="Graphic 56">
            <a:extLst>
              <a:ext uri="{FF2B5EF4-FFF2-40B4-BE49-F238E27FC236}">
                <a16:creationId xmlns:a16="http://schemas.microsoft.com/office/drawing/2014/main" id="{F6F47525-802D-FABD-B042-486FEAE9DE75}"/>
              </a:ext>
            </a:extLst>
          </p:cNvPr>
          <p:cNvSpPr/>
          <p:nvPr/>
        </p:nvSpPr>
        <p:spPr>
          <a:xfrm>
            <a:off x="11140068" y="5697482"/>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pic>
        <p:nvPicPr>
          <p:cNvPr id="9" name="Imagen 8">
            <a:extLst>
              <a:ext uri="{FF2B5EF4-FFF2-40B4-BE49-F238E27FC236}">
                <a16:creationId xmlns:a16="http://schemas.microsoft.com/office/drawing/2014/main" id="{065B30C9-95B9-5FE2-6B68-76AFFDDE3492}"/>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5168906" y="2894931"/>
            <a:ext cx="1969189" cy="1969189"/>
          </a:xfrm>
          <a:prstGeom prst="rect">
            <a:avLst/>
          </a:prstGeom>
        </p:spPr>
      </p:pic>
    </p:spTree>
    <p:extLst>
      <p:ext uri="{BB962C8B-B14F-4D97-AF65-F5344CB8AC3E}">
        <p14:creationId xmlns:p14="http://schemas.microsoft.com/office/powerpoint/2010/main" val="2931344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390F0B2F-2A36-3C70-9BD8-1D52D34FBEFC}"/>
              </a:ext>
            </a:extLst>
          </p:cNvPr>
          <p:cNvPicPr>
            <a:picLocks noGrp="1" noChangeAspect="1"/>
          </p:cNvPicPr>
          <p:nvPr>
            <p:ph type="pic" sz="quarter" idx="42"/>
          </p:nvPr>
        </p:nvPicPr>
        <p:blipFill>
          <a:blip r:embed="rId3">
            <a:extLst>
              <a:ext uri="{28A0092B-C50C-407E-A947-70E740481C1C}">
                <a14:useLocalDpi xmlns:a14="http://schemas.microsoft.com/office/drawing/2010/main" val="0"/>
              </a:ext>
            </a:extLst>
          </a:blip>
          <a:srcRect/>
          <a:stretch>
            <a:fillRect/>
          </a:stretch>
        </p:blipFill>
        <p:spPr/>
      </p:pic>
      <p:sp>
        <p:nvSpPr>
          <p:cNvPr id="5" name="TextBox 9">
            <a:extLst>
              <a:ext uri="{FF2B5EF4-FFF2-40B4-BE49-F238E27FC236}">
                <a16:creationId xmlns:a16="http://schemas.microsoft.com/office/drawing/2014/main" id="{22EACE2C-F0BB-4B26-BDA0-E1B66FC049A7}"/>
              </a:ext>
            </a:extLst>
          </p:cNvPr>
          <p:cNvSpPr txBox="1"/>
          <p:nvPr/>
        </p:nvSpPr>
        <p:spPr>
          <a:xfrm>
            <a:off x="3851455" y="4550149"/>
            <a:ext cx="4777152" cy="83099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4800" b="1" dirty="0">
                <a:gradFill>
                  <a:gsLst>
                    <a:gs pos="0">
                      <a:srgbClr val="00BAFC"/>
                    </a:gs>
                    <a:gs pos="100000">
                      <a:srgbClr val="0070C0"/>
                    </a:gs>
                  </a:gsLst>
                  <a:lin ang="5400000" scaled="0"/>
                </a:gradFill>
                <a:cs typeface="B Nazanin" panose="00000400000000000000" pitchFamily="2" charset="-78"/>
              </a:rPr>
              <a:t>شکستن بخش</a:t>
            </a:r>
            <a:endParaRPr kumimoji="0" lang="ko-KR" altLang="en-US" sz="4800" b="1" i="0" u="none" strike="noStrike" kern="1200" cap="none" spc="0" normalizeH="0" baseline="0" noProof="0" dirty="0">
              <a:ln>
                <a:noFill/>
              </a:ln>
              <a:gradFill>
                <a:gsLst>
                  <a:gs pos="0">
                    <a:srgbClr val="00BAFC"/>
                  </a:gs>
                  <a:gs pos="100000">
                    <a:srgbClr val="0070C0"/>
                  </a:gs>
                </a:gsLst>
                <a:lin ang="5400000" scaled="0"/>
              </a:gradFill>
              <a:effectLst/>
              <a:uLnTx/>
              <a:uFillTx/>
              <a:latin typeface="Arial"/>
              <a:cs typeface="B Nazanin" panose="00000400000000000000" pitchFamily="2" charset="-78"/>
            </a:endParaRPr>
          </a:p>
        </p:txBody>
      </p:sp>
      <p:sp>
        <p:nvSpPr>
          <p:cNvPr id="6" name="TextBox 10">
            <a:extLst>
              <a:ext uri="{FF2B5EF4-FFF2-40B4-BE49-F238E27FC236}">
                <a16:creationId xmlns:a16="http://schemas.microsoft.com/office/drawing/2014/main" id="{DF7CD60F-31E5-47BD-825E-DF5FFB019C06}"/>
              </a:ext>
            </a:extLst>
          </p:cNvPr>
          <p:cNvSpPr txBox="1"/>
          <p:nvPr/>
        </p:nvSpPr>
        <p:spPr>
          <a:xfrm>
            <a:off x="3852554" y="5313233"/>
            <a:ext cx="4777096" cy="37965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867" dirty="0">
                <a:solidFill>
                  <a:schemeClr val="bg1"/>
                </a:solidFill>
                <a:cs typeface="B Nazanin" panose="00000400000000000000" pitchFamily="2" charset="-78"/>
              </a:rPr>
              <a:t>عنوان فرعی ارائه خود را وارد کنید</a:t>
            </a:r>
            <a:endParaRPr kumimoji="0" lang="ko-KR" altLang="en-US" sz="1867" b="0" i="0" u="none" strike="noStrike" kern="1200" cap="none" spc="0" normalizeH="0" baseline="0" noProof="0" dirty="0">
              <a:ln>
                <a:noFill/>
              </a:ln>
              <a:solidFill>
                <a:schemeClr val="bg1"/>
              </a:solidFill>
              <a:effectLst/>
              <a:uLnTx/>
              <a:uFillTx/>
              <a:latin typeface="Arial"/>
              <a:cs typeface="B Nazanin" panose="00000400000000000000" pitchFamily="2" charset="-78"/>
            </a:endParaRPr>
          </a:p>
        </p:txBody>
      </p:sp>
      <p:sp>
        <p:nvSpPr>
          <p:cNvPr id="9" name="Text Placeholder 6">
            <a:extLst>
              <a:ext uri="{FF2B5EF4-FFF2-40B4-BE49-F238E27FC236}">
                <a16:creationId xmlns:a16="http://schemas.microsoft.com/office/drawing/2014/main" id="{A696824B-06A9-CC77-D7F9-BA31EE34333E}"/>
              </a:ext>
            </a:extLst>
          </p:cNvPr>
          <p:cNvSpPr txBox="1"/>
          <p:nvPr/>
        </p:nvSpPr>
        <p:spPr>
          <a:xfrm>
            <a:off x="1068064" y="5750039"/>
            <a:ext cx="10055873" cy="80622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kumimoji="1" lang="fa-IR" altLang="ja-JP" sz="1400" noProof="1">
                <a:solidFill>
                  <a:schemeClr val="bg1"/>
                </a:solidFill>
                <a:cs typeface="B Nazanin" panose="00000400000000000000" pitchFamily="2" charset="-78"/>
              </a:rPr>
              <a:t>به الگوی رایگان پاورپوینت دندانپزشکی ما که برای ارائه‌های اندودنتیک طراحی شده است، به ویژه در مورد درمان کانال ریشه خوش آمدید. در مجموع 28 اسلاید، این الگو با دقت طراحی شده است تا مطالب آموزشی یا حرفه ای شما را در زمینه ریشه دندان تقویت کند. دارای 24 اسلاید متحرک پویا و حرفه ای برای محتوای اصلی شما و 4 اسلاید کاملا قابل ویرایش برای عناصر تکمیلی مانند تصاویر و جداول.</a:t>
            </a:r>
            <a:endParaRPr kumimoji="1" lang="en-US" altLang="ja-JP" sz="1400" noProof="1">
              <a:solidFill>
                <a:schemeClr val="bg1"/>
              </a:solidFill>
              <a:cs typeface="B Nazanin" panose="00000400000000000000" pitchFamily="2" charset="-78"/>
            </a:endParaRPr>
          </a:p>
        </p:txBody>
      </p:sp>
      <p:sp>
        <p:nvSpPr>
          <p:cNvPr id="10" name="Graphic 56">
            <a:extLst>
              <a:ext uri="{FF2B5EF4-FFF2-40B4-BE49-F238E27FC236}">
                <a16:creationId xmlns:a16="http://schemas.microsoft.com/office/drawing/2014/main" id="{053A4CAD-C31D-FFB1-EF9D-C1C0BE60142B}"/>
              </a:ext>
            </a:extLst>
          </p:cNvPr>
          <p:cNvSpPr/>
          <p:nvPr/>
        </p:nvSpPr>
        <p:spPr>
          <a:xfrm>
            <a:off x="2861872" y="4657725"/>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11" name="Graphic 56">
            <a:extLst>
              <a:ext uri="{FF2B5EF4-FFF2-40B4-BE49-F238E27FC236}">
                <a16:creationId xmlns:a16="http://schemas.microsoft.com/office/drawing/2014/main" id="{8F01C719-5854-9AA6-5F5A-1DF77919A89E}"/>
              </a:ext>
            </a:extLst>
          </p:cNvPr>
          <p:cNvSpPr/>
          <p:nvPr/>
        </p:nvSpPr>
        <p:spPr>
          <a:xfrm>
            <a:off x="8919980" y="4657724"/>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Tree>
    <p:extLst>
      <p:ext uri="{BB962C8B-B14F-4D97-AF65-F5344CB8AC3E}">
        <p14:creationId xmlns:p14="http://schemas.microsoft.com/office/powerpoint/2010/main" val="2116001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31">
            <a:extLst>
              <a:ext uri="{FF2B5EF4-FFF2-40B4-BE49-F238E27FC236}">
                <a16:creationId xmlns:a16="http://schemas.microsoft.com/office/drawing/2014/main" id="{DDC0E3E0-A0C5-328E-2DAB-24CA63FFDB5C}"/>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zh-CN" altLang="en-US">
              <a:cs typeface="B Nazanin" panose="00000400000000000000" pitchFamily="2" charset="-78"/>
            </a:endParaRPr>
          </a:p>
        </p:txBody>
      </p:sp>
      <p:sp>
        <p:nvSpPr>
          <p:cNvPr id="45" name="TextBox 13">
            <a:extLst>
              <a:ext uri="{FF2B5EF4-FFF2-40B4-BE49-F238E27FC236}">
                <a16:creationId xmlns:a16="http://schemas.microsoft.com/office/drawing/2014/main" id="{FBA1ACCF-4CC3-7F72-3399-34D3C7B850F1}"/>
              </a:ext>
            </a:extLst>
          </p:cNvPr>
          <p:cNvSpPr txBox="1"/>
          <p:nvPr/>
        </p:nvSpPr>
        <p:spPr>
          <a:xfrm>
            <a:off x="587871" y="335631"/>
            <a:ext cx="582637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3600" b="1" kern="0" dirty="0">
                <a:solidFill>
                  <a:srgbClr val="0070C0"/>
                </a:solidFill>
                <a:ea typeface="微软雅黑" panose="020B0503020204020204" pitchFamily="34" charset="-122"/>
                <a:cs typeface="B Nazanin" panose="00000400000000000000" pitchFamily="2" charset="-78"/>
                <a:sym typeface="Helvetica Light"/>
              </a:rPr>
              <a:t>نوبت درمان </a:t>
            </a:r>
            <a:r>
              <a:rPr lang="fa-IR" altLang="zh-CN" sz="3600" b="1" kern="0" dirty="0">
                <a:solidFill>
                  <a:schemeClr val="bg1">
                    <a:lumMod val="50000"/>
                  </a:schemeClr>
                </a:solidFill>
                <a:ea typeface="微软雅黑" panose="020B0503020204020204" pitchFamily="34" charset="-122"/>
                <a:cs typeface="B Nazanin" panose="00000400000000000000" pitchFamily="2" charset="-78"/>
                <a:sym typeface="Helvetica Light"/>
              </a:rPr>
              <a:t>ریشه</a:t>
            </a:r>
            <a:endParaRPr lang="en-US" sz="2400" b="1" kern="0" dirty="0">
              <a:solidFill>
                <a:schemeClr val="tx1">
                  <a:lumMod val="85000"/>
                  <a:lumOff val="15000"/>
                </a:schemeClr>
              </a:solidFill>
              <a:ea typeface="微软雅黑" panose="020B0503020204020204" pitchFamily="34" charset="-122"/>
              <a:cs typeface="B Nazanin" panose="00000400000000000000" pitchFamily="2" charset="-78"/>
              <a:sym typeface="Helvetica Light" charset="0"/>
            </a:endParaRPr>
          </a:p>
        </p:txBody>
      </p:sp>
      <p:sp>
        <p:nvSpPr>
          <p:cNvPr id="46" name="Rectangle 2">
            <a:extLst>
              <a:ext uri="{FF2B5EF4-FFF2-40B4-BE49-F238E27FC236}">
                <a16:creationId xmlns:a16="http://schemas.microsoft.com/office/drawing/2014/main" id="{077EA99C-1364-61B3-3FB8-C5DA6EA4398E}"/>
              </a:ext>
            </a:extLst>
          </p:cNvPr>
          <p:cNvSpPr/>
          <p:nvPr/>
        </p:nvSpPr>
        <p:spPr>
          <a:xfrm>
            <a:off x="640069" y="935777"/>
            <a:ext cx="1361270"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1600" dirty="0">
                <a:solidFill>
                  <a:schemeClr val="tx1">
                    <a:lumMod val="95000"/>
                    <a:lumOff val="5000"/>
                  </a:schemeClr>
                </a:solidFill>
                <a:latin typeface="Raleway" panose="020B0003030101060003" pitchFamily="34" charset="0"/>
                <a:cs typeface="B Nazanin" panose="00000400000000000000" pitchFamily="2" charset="-78"/>
              </a:rPr>
              <a:t>اینفوگرافیک و متن</a:t>
            </a:r>
            <a:endParaRPr lang="id-ID" sz="1600" dirty="0">
              <a:solidFill>
                <a:schemeClr val="tx1">
                  <a:lumMod val="95000"/>
                  <a:lumOff val="5000"/>
                </a:schemeClr>
              </a:solidFill>
              <a:latin typeface="Raleway" panose="020B0003030101060003" pitchFamily="34" charset="0"/>
              <a:cs typeface="B Nazanin" panose="00000400000000000000" pitchFamily="2" charset="-78"/>
            </a:endParaRPr>
          </a:p>
        </p:txBody>
      </p:sp>
      <p:cxnSp>
        <p:nvCxnSpPr>
          <p:cNvPr id="2" name="Straight Connector 23">
            <a:extLst>
              <a:ext uri="{FF2B5EF4-FFF2-40B4-BE49-F238E27FC236}">
                <a16:creationId xmlns:a16="http://schemas.microsoft.com/office/drawing/2014/main" id="{C3F8BB0F-338F-481E-9A8B-15FA983C23E7}"/>
              </a:ext>
            </a:extLst>
          </p:cNvPr>
          <p:cNvCxnSpPr/>
          <p:nvPr/>
        </p:nvCxnSpPr>
        <p:spPr>
          <a:xfrm flipH="1" flipV="1">
            <a:off x="8170709" y="1406970"/>
            <a:ext cx="0" cy="5328000"/>
          </a:xfrm>
          <a:prstGeom prst="line">
            <a:avLst/>
          </a:prstGeom>
          <a:ln w="28575">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 name="Group 12">
            <a:extLst>
              <a:ext uri="{FF2B5EF4-FFF2-40B4-BE49-F238E27FC236}">
                <a16:creationId xmlns:a16="http://schemas.microsoft.com/office/drawing/2014/main" id="{0A8F1D61-DEEA-4A09-984B-21ADF8911176}"/>
              </a:ext>
            </a:extLst>
          </p:cNvPr>
          <p:cNvGrpSpPr/>
          <p:nvPr/>
        </p:nvGrpSpPr>
        <p:grpSpPr>
          <a:xfrm>
            <a:off x="4470876" y="1493065"/>
            <a:ext cx="3460220" cy="1935935"/>
            <a:chOff x="2587626" y="1555749"/>
            <a:chExt cx="3683000" cy="2060576"/>
          </a:xfrm>
        </p:grpSpPr>
        <p:sp>
          <p:nvSpPr>
            <p:cNvPr id="36" name="Freeform 5">
              <a:extLst>
                <a:ext uri="{FF2B5EF4-FFF2-40B4-BE49-F238E27FC236}">
                  <a16:creationId xmlns:a16="http://schemas.microsoft.com/office/drawing/2014/main" id="{C163DBD4-EF10-4CAD-9943-E0EB7E8A7865}"/>
                </a:ext>
              </a:extLst>
            </p:cNvPr>
            <p:cNvSpPr/>
            <p:nvPr/>
          </p:nvSpPr>
          <p:spPr bwMode="auto">
            <a:xfrm>
              <a:off x="2587626" y="1620837"/>
              <a:ext cx="3657599" cy="1995488"/>
            </a:xfrm>
            <a:custGeom>
              <a:avLst/>
              <a:gdLst>
                <a:gd name="T0" fmla="*/ 1053 w 1119"/>
                <a:gd name="T1" fmla="*/ 149 h 609"/>
                <a:gd name="T2" fmla="*/ 1053 w 1119"/>
                <a:gd name="T3" fmla="*/ 41 h 609"/>
                <a:gd name="T4" fmla="*/ 1050 w 1119"/>
                <a:gd name="T5" fmla="*/ 25 h 609"/>
                <a:gd name="T6" fmla="*/ 1012 w 1119"/>
                <a:gd name="T7" fmla="*/ 0 h 609"/>
                <a:gd name="T8" fmla="*/ 209 w 1119"/>
                <a:gd name="T9" fmla="*/ 0 h 609"/>
                <a:gd name="T10" fmla="*/ 209 w 1119"/>
                <a:gd name="T11" fmla="*/ 0 h 609"/>
                <a:gd name="T12" fmla="*/ 201 w 1119"/>
                <a:gd name="T13" fmla="*/ 1 h 609"/>
                <a:gd name="T14" fmla="*/ 200 w 1119"/>
                <a:gd name="T15" fmla="*/ 1 h 609"/>
                <a:gd name="T16" fmla="*/ 196 w 1119"/>
                <a:gd name="T17" fmla="*/ 2 h 609"/>
                <a:gd name="T18" fmla="*/ 193 w 1119"/>
                <a:gd name="T19" fmla="*/ 3 h 609"/>
                <a:gd name="T20" fmla="*/ 190 w 1119"/>
                <a:gd name="T21" fmla="*/ 4 h 609"/>
                <a:gd name="T22" fmla="*/ 187 w 1119"/>
                <a:gd name="T23" fmla="*/ 6 h 609"/>
                <a:gd name="T24" fmla="*/ 184 w 1119"/>
                <a:gd name="T25" fmla="*/ 9 h 609"/>
                <a:gd name="T26" fmla="*/ 181 w 1119"/>
                <a:gd name="T27" fmla="*/ 11 h 609"/>
                <a:gd name="T28" fmla="*/ 178 w 1119"/>
                <a:gd name="T29" fmla="*/ 14 h 609"/>
                <a:gd name="T30" fmla="*/ 176 w 1119"/>
                <a:gd name="T31" fmla="*/ 17 h 609"/>
                <a:gd name="T32" fmla="*/ 174 w 1119"/>
                <a:gd name="T33" fmla="*/ 20 h 609"/>
                <a:gd name="T34" fmla="*/ 172 w 1119"/>
                <a:gd name="T35" fmla="*/ 24 h 609"/>
                <a:gd name="T36" fmla="*/ 171 w 1119"/>
                <a:gd name="T37" fmla="*/ 25 h 609"/>
                <a:gd name="T38" fmla="*/ 170 w 1119"/>
                <a:gd name="T39" fmla="*/ 29 h 609"/>
                <a:gd name="T40" fmla="*/ 169 w 1119"/>
                <a:gd name="T41" fmla="*/ 33 h 609"/>
                <a:gd name="T42" fmla="*/ 168 w 1119"/>
                <a:gd name="T43" fmla="*/ 37 h 609"/>
                <a:gd name="T44" fmla="*/ 168 w 1119"/>
                <a:gd name="T45" fmla="*/ 41 h 609"/>
                <a:gd name="T46" fmla="*/ 168 w 1119"/>
                <a:gd name="T47" fmla="*/ 41 h 609"/>
                <a:gd name="T48" fmla="*/ 168 w 1119"/>
                <a:gd name="T49" fmla="*/ 201 h 609"/>
                <a:gd name="T50" fmla="*/ 66 w 1119"/>
                <a:gd name="T51" fmla="*/ 236 h 609"/>
                <a:gd name="T52" fmla="*/ 59 w 1119"/>
                <a:gd name="T53" fmla="*/ 241 h 609"/>
                <a:gd name="T54" fmla="*/ 52 w 1119"/>
                <a:gd name="T55" fmla="*/ 248 h 609"/>
                <a:gd name="T56" fmla="*/ 46 w 1119"/>
                <a:gd name="T57" fmla="*/ 254 h 609"/>
                <a:gd name="T58" fmla="*/ 28 w 1119"/>
                <a:gd name="T59" fmla="*/ 277 h 609"/>
                <a:gd name="T60" fmla="*/ 23 w 1119"/>
                <a:gd name="T61" fmla="*/ 284 h 609"/>
                <a:gd name="T62" fmla="*/ 18 w 1119"/>
                <a:gd name="T63" fmla="*/ 292 h 609"/>
                <a:gd name="T64" fmla="*/ 14 w 1119"/>
                <a:gd name="T65" fmla="*/ 301 h 609"/>
                <a:gd name="T66" fmla="*/ 10 w 1119"/>
                <a:gd name="T67" fmla="*/ 311 h 609"/>
                <a:gd name="T68" fmla="*/ 7 w 1119"/>
                <a:gd name="T69" fmla="*/ 320 h 609"/>
                <a:gd name="T70" fmla="*/ 5 w 1119"/>
                <a:gd name="T71" fmla="*/ 329 h 609"/>
                <a:gd name="T72" fmla="*/ 3 w 1119"/>
                <a:gd name="T73" fmla="*/ 338 h 609"/>
                <a:gd name="T74" fmla="*/ 1 w 1119"/>
                <a:gd name="T75" fmla="*/ 347 h 609"/>
                <a:gd name="T76" fmla="*/ 0 w 1119"/>
                <a:gd name="T77" fmla="*/ 357 h 609"/>
                <a:gd name="T78" fmla="*/ 0 w 1119"/>
                <a:gd name="T79" fmla="*/ 370 h 609"/>
                <a:gd name="T80" fmla="*/ 81 w 1119"/>
                <a:gd name="T81" fmla="*/ 513 h 609"/>
                <a:gd name="T82" fmla="*/ 168 w 1119"/>
                <a:gd name="T83" fmla="*/ 538 h 609"/>
                <a:gd name="T84" fmla="*/ 168 w 1119"/>
                <a:gd name="T85" fmla="*/ 568 h 609"/>
                <a:gd name="T86" fmla="*/ 173 w 1119"/>
                <a:gd name="T87" fmla="*/ 587 h 609"/>
                <a:gd name="T88" fmla="*/ 179 w 1119"/>
                <a:gd name="T89" fmla="*/ 595 h 609"/>
                <a:gd name="T90" fmla="*/ 193 w 1119"/>
                <a:gd name="T91" fmla="*/ 606 h 609"/>
                <a:gd name="T92" fmla="*/ 209 w 1119"/>
                <a:gd name="T93" fmla="*/ 609 h 609"/>
                <a:gd name="T94" fmla="*/ 1012 w 1119"/>
                <a:gd name="T95" fmla="*/ 609 h 609"/>
                <a:gd name="T96" fmla="*/ 1048 w 1119"/>
                <a:gd name="T97" fmla="*/ 587 h 609"/>
                <a:gd name="T98" fmla="*/ 1053 w 1119"/>
                <a:gd name="T99" fmla="*/ 568 h 609"/>
                <a:gd name="T100" fmla="*/ 1053 w 1119"/>
                <a:gd name="T101" fmla="*/ 556 h 609"/>
                <a:gd name="T102" fmla="*/ 1119 w 1119"/>
                <a:gd name="T103" fmla="*/ 34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19" h="609">
                  <a:moveTo>
                    <a:pt x="1053" y="301"/>
                  </a:moveTo>
                  <a:cubicBezTo>
                    <a:pt x="1053" y="149"/>
                    <a:pt x="1053" y="149"/>
                    <a:pt x="1053" y="149"/>
                  </a:cubicBezTo>
                  <a:cubicBezTo>
                    <a:pt x="1053" y="41"/>
                    <a:pt x="1053" y="41"/>
                    <a:pt x="1053" y="41"/>
                  </a:cubicBezTo>
                  <a:cubicBezTo>
                    <a:pt x="1053" y="41"/>
                    <a:pt x="1053" y="41"/>
                    <a:pt x="1053" y="41"/>
                  </a:cubicBezTo>
                  <a:cubicBezTo>
                    <a:pt x="1053" y="39"/>
                    <a:pt x="1053" y="38"/>
                    <a:pt x="1053" y="37"/>
                  </a:cubicBezTo>
                  <a:cubicBezTo>
                    <a:pt x="1053" y="33"/>
                    <a:pt x="1052" y="29"/>
                    <a:pt x="1050" y="25"/>
                  </a:cubicBezTo>
                  <a:cubicBezTo>
                    <a:pt x="1047" y="17"/>
                    <a:pt x="1042" y="11"/>
                    <a:pt x="1035" y="7"/>
                  </a:cubicBezTo>
                  <a:cubicBezTo>
                    <a:pt x="1029" y="2"/>
                    <a:pt x="1021" y="0"/>
                    <a:pt x="1012" y="0"/>
                  </a:cubicBezTo>
                  <a:cubicBezTo>
                    <a:pt x="271" y="0"/>
                    <a:pt x="271" y="0"/>
                    <a:pt x="271" y="0"/>
                  </a:cubicBezTo>
                  <a:cubicBezTo>
                    <a:pt x="209" y="0"/>
                    <a:pt x="209" y="0"/>
                    <a:pt x="209" y="0"/>
                  </a:cubicBezTo>
                  <a:cubicBezTo>
                    <a:pt x="209" y="0"/>
                    <a:pt x="209" y="0"/>
                    <a:pt x="209" y="0"/>
                  </a:cubicBezTo>
                  <a:cubicBezTo>
                    <a:pt x="209" y="0"/>
                    <a:pt x="209" y="0"/>
                    <a:pt x="209" y="0"/>
                  </a:cubicBezTo>
                  <a:cubicBezTo>
                    <a:pt x="208" y="0"/>
                    <a:pt x="206" y="0"/>
                    <a:pt x="205" y="0"/>
                  </a:cubicBezTo>
                  <a:cubicBezTo>
                    <a:pt x="204" y="0"/>
                    <a:pt x="202" y="0"/>
                    <a:pt x="201" y="1"/>
                  </a:cubicBezTo>
                  <a:cubicBezTo>
                    <a:pt x="201" y="1"/>
                    <a:pt x="201" y="1"/>
                    <a:pt x="201" y="1"/>
                  </a:cubicBezTo>
                  <a:cubicBezTo>
                    <a:pt x="200" y="1"/>
                    <a:pt x="200" y="1"/>
                    <a:pt x="200" y="1"/>
                  </a:cubicBezTo>
                  <a:cubicBezTo>
                    <a:pt x="199" y="1"/>
                    <a:pt x="198" y="1"/>
                    <a:pt x="197" y="2"/>
                  </a:cubicBezTo>
                  <a:cubicBezTo>
                    <a:pt x="197" y="2"/>
                    <a:pt x="196" y="2"/>
                    <a:pt x="196" y="2"/>
                  </a:cubicBezTo>
                  <a:cubicBezTo>
                    <a:pt x="195" y="2"/>
                    <a:pt x="194" y="3"/>
                    <a:pt x="193" y="3"/>
                  </a:cubicBezTo>
                  <a:cubicBezTo>
                    <a:pt x="193" y="3"/>
                    <a:pt x="193" y="3"/>
                    <a:pt x="193" y="3"/>
                  </a:cubicBezTo>
                  <a:cubicBezTo>
                    <a:pt x="193" y="3"/>
                    <a:pt x="192" y="3"/>
                    <a:pt x="192" y="4"/>
                  </a:cubicBezTo>
                  <a:cubicBezTo>
                    <a:pt x="191" y="4"/>
                    <a:pt x="191" y="4"/>
                    <a:pt x="190" y="4"/>
                  </a:cubicBezTo>
                  <a:cubicBezTo>
                    <a:pt x="189" y="5"/>
                    <a:pt x="189" y="5"/>
                    <a:pt x="188" y="5"/>
                  </a:cubicBezTo>
                  <a:cubicBezTo>
                    <a:pt x="188" y="6"/>
                    <a:pt x="187" y="6"/>
                    <a:pt x="187" y="6"/>
                  </a:cubicBezTo>
                  <a:cubicBezTo>
                    <a:pt x="186" y="7"/>
                    <a:pt x="186" y="7"/>
                    <a:pt x="185" y="7"/>
                  </a:cubicBezTo>
                  <a:cubicBezTo>
                    <a:pt x="185" y="8"/>
                    <a:pt x="184" y="8"/>
                    <a:pt x="184" y="9"/>
                  </a:cubicBezTo>
                  <a:cubicBezTo>
                    <a:pt x="183" y="9"/>
                    <a:pt x="183" y="9"/>
                    <a:pt x="182" y="10"/>
                  </a:cubicBezTo>
                  <a:cubicBezTo>
                    <a:pt x="182" y="10"/>
                    <a:pt x="181" y="11"/>
                    <a:pt x="181" y="11"/>
                  </a:cubicBezTo>
                  <a:cubicBezTo>
                    <a:pt x="180" y="12"/>
                    <a:pt x="180" y="12"/>
                    <a:pt x="179" y="12"/>
                  </a:cubicBezTo>
                  <a:cubicBezTo>
                    <a:pt x="179" y="13"/>
                    <a:pt x="178" y="13"/>
                    <a:pt x="178" y="14"/>
                  </a:cubicBezTo>
                  <a:cubicBezTo>
                    <a:pt x="178" y="14"/>
                    <a:pt x="177" y="15"/>
                    <a:pt x="177" y="15"/>
                  </a:cubicBezTo>
                  <a:cubicBezTo>
                    <a:pt x="176" y="16"/>
                    <a:pt x="176" y="16"/>
                    <a:pt x="176" y="17"/>
                  </a:cubicBezTo>
                  <a:cubicBezTo>
                    <a:pt x="175" y="18"/>
                    <a:pt x="175" y="18"/>
                    <a:pt x="175" y="18"/>
                  </a:cubicBezTo>
                  <a:cubicBezTo>
                    <a:pt x="174" y="19"/>
                    <a:pt x="174" y="20"/>
                    <a:pt x="174" y="20"/>
                  </a:cubicBezTo>
                  <a:cubicBezTo>
                    <a:pt x="173" y="21"/>
                    <a:pt x="173" y="21"/>
                    <a:pt x="173" y="22"/>
                  </a:cubicBezTo>
                  <a:cubicBezTo>
                    <a:pt x="172" y="22"/>
                    <a:pt x="172" y="23"/>
                    <a:pt x="172" y="24"/>
                  </a:cubicBezTo>
                  <a:cubicBezTo>
                    <a:pt x="172" y="24"/>
                    <a:pt x="171" y="24"/>
                    <a:pt x="171" y="25"/>
                  </a:cubicBezTo>
                  <a:cubicBezTo>
                    <a:pt x="171" y="25"/>
                    <a:pt x="171" y="25"/>
                    <a:pt x="171" y="25"/>
                  </a:cubicBezTo>
                  <a:cubicBezTo>
                    <a:pt x="171" y="26"/>
                    <a:pt x="171" y="27"/>
                    <a:pt x="170" y="27"/>
                  </a:cubicBezTo>
                  <a:cubicBezTo>
                    <a:pt x="170" y="28"/>
                    <a:pt x="170" y="28"/>
                    <a:pt x="170" y="29"/>
                  </a:cubicBezTo>
                  <a:cubicBezTo>
                    <a:pt x="170" y="30"/>
                    <a:pt x="169" y="31"/>
                    <a:pt x="169" y="31"/>
                  </a:cubicBezTo>
                  <a:cubicBezTo>
                    <a:pt x="169" y="32"/>
                    <a:pt x="169" y="32"/>
                    <a:pt x="169" y="33"/>
                  </a:cubicBezTo>
                  <a:cubicBezTo>
                    <a:pt x="169" y="34"/>
                    <a:pt x="168" y="35"/>
                    <a:pt x="168" y="35"/>
                  </a:cubicBezTo>
                  <a:cubicBezTo>
                    <a:pt x="168" y="36"/>
                    <a:pt x="168" y="36"/>
                    <a:pt x="168" y="37"/>
                  </a:cubicBezTo>
                  <a:cubicBezTo>
                    <a:pt x="168" y="37"/>
                    <a:pt x="168" y="37"/>
                    <a:pt x="168" y="37"/>
                  </a:cubicBezTo>
                  <a:cubicBezTo>
                    <a:pt x="168" y="38"/>
                    <a:pt x="168" y="39"/>
                    <a:pt x="168" y="41"/>
                  </a:cubicBezTo>
                  <a:cubicBezTo>
                    <a:pt x="168" y="41"/>
                    <a:pt x="168" y="41"/>
                    <a:pt x="168" y="41"/>
                  </a:cubicBezTo>
                  <a:cubicBezTo>
                    <a:pt x="168" y="41"/>
                    <a:pt x="168" y="41"/>
                    <a:pt x="168" y="41"/>
                  </a:cubicBezTo>
                  <a:cubicBezTo>
                    <a:pt x="168" y="149"/>
                    <a:pt x="168" y="149"/>
                    <a:pt x="168" y="149"/>
                  </a:cubicBezTo>
                  <a:cubicBezTo>
                    <a:pt x="168" y="201"/>
                    <a:pt x="168" y="201"/>
                    <a:pt x="168" y="201"/>
                  </a:cubicBezTo>
                  <a:cubicBezTo>
                    <a:pt x="130" y="201"/>
                    <a:pt x="94" y="214"/>
                    <a:pt x="66" y="236"/>
                  </a:cubicBezTo>
                  <a:cubicBezTo>
                    <a:pt x="66" y="236"/>
                    <a:pt x="66" y="236"/>
                    <a:pt x="66" y="236"/>
                  </a:cubicBezTo>
                  <a:cubicBezTo>
                    <a:pt x="66" y="236"/>
                    <a:pt x="66" y="236"/>
                    <a:pt x="66" y="236"/>
                  </a:cubicBezTo>
                  <a:cubicBezTo>
                    <a:pt x="64" y="238"/>
                    <a:pt x="61" y="239"/>
                    <a:pt x="59" y="241"/>
                  </a:cubicBezTo>
                  <a:cubicBezTo>
                    <a:pt x="59" y="242"/>
                    <a:pt x="59" y="242"/>
                    <a:pt x="58" y="242"/>
                  </a:cubicBezTo>
                  <a:cubicBezTo>
                    <a:pt x="56" y="244"/>
                    <a:pt x="54" y="246"/>
                    <a:pt x="52" y="248"/>
                  </a:cubicBezTo>
                  <a:cubicBezTo>
                    <a:pt x="52" y="248"/>
                    <a:pt x="52" y="248"/>
                    <a:pt x="51" y="249"/>
                  </a:cubicBezTo>
                  <a:cubicBezTo>
                    <a:pt x="49" y="250"/>
                    <a:pt x="47" y="252"/>
                    <a:pt x="46" y="254"/>
                  </a:cubicBezTo>
                  <a:cubicBezTo>
                    <a:pt x="45" y="255"/>
                    <a:pt x="45" y="255"/>
                    <a:pt x="45" y="255"/>
                  </a:cubicBezTo>
                  <a:cubicBezTo>
                    <a:pt x="39" y="262"/>
                    <a:pt x="33" y="269"/>
                    <a:pt x="28" y="277"/>
                  </a:cubicBezTo>
                  <a:cubicBezTo>
                    <a:pt x="27" y="277"/>
                    <a:pt x="27" y="278"/>
                    <a:pt x="27" y="278"/>
                  </a:cubicBezTo>
                  <a:cubicBezTo>
                    <a:pt x="25" y="280"/>
                    <a:pt x="24" y="282"/>
                    <a:pt x="23" y="284"/>
                  </a:cubicBezTo>
                  <a:cubicBezTo>
                    <a:pt x="23" y="285"/>
                    <a:pt x="22" y="286"/>
                    <a:pt x="22" y="286"/>
                  </a:cubicBezTo>
                  <a:cubicBezTo>
                    <a:pt x="21" y="288"/>
                    <a:pt x="20" y="290"/>
                    <a:pt x="18" y="292"/>
                  </a:cubicBezTo>
                  <a:cubicBezTo>
                    <a:pt x="18" y="293"/>
                    <a:pt x="18" y="294"/>
                    <a:pt x="17" y="295"/>
                  </a:cubicBezTo>
                  <a:cubicBezTo>
                    <a:pt x="16" y="297"/>
                    <a:pt x="15" y="299"/>
                    <a:pt x="14" y="301"/>
                  </a:cubicBezTo>
                  <a:cubicBezTo>
                    <a:pt x="14" y="302"/>
                    <a:pt x="14" y="302"/>
                    <a:pt x="13" y="303"/>
                  </a:cubicBezTo>
                  <a:cubicBezTo>
                    <a:pt x="12" y="306"/>
                    <a:pt x="11" y="308"/>
                    <a:pt x="10" y="311"/>
                  </a:cubicBezTo>
                  <a:cubicBezTo>
                    <a:pt x="10" y="311"/>
                    <a:pt x="10" y="311"/>
                    <a:pt x="10" y="311"/>
                  </a:cubicBezTo>
                  <a:cubicBezTo>
                    <a:pt x="9" y="314"/>
                    <a:pt x="8" y="317"/>
                    <a:pt x="7" y="320"/>
                  </a:cubicBezTo>
                  <a:cubicBezTo>
                    <a:pt x="7" y="321"/>
                    <a:pt x="7" y="321"/>
                    <a:pt x="7" y="322"/>
                  </a:cubicBezTo>
                  <a:cubicBezTo>
                    <a:pt x="6" y="324"/>
                    <a:pt x="5" y="327"/>
                    <a:pt x="5" y="329"/>
                  </a:cubicBezTo>
                  <a:cubicBezTo>
                    <a:pt x="4" y="330"/>
                    <a:pt x="4" y="331"/>
                    <a:pt x="4" y="332"/>
                  </a:cubicBezTo>
                  <a:cubicBezTo>
                    <a:pt x="4" y="334"/>
                    <a:pt x="3" y="336"/>
                    <a:pt x="3" y="338"/>
                  </a:cubicBezTo>
                  <a:cubicBezTo>
                    <a:pt x="3" y="339"/>
                    <a:pt x="2" y="340"/>
                    <a:pt x="2" y="341"/>
                  </a:cubicBezTo>
                  <a:cubicBezTo>
                    <a:pt x="2" y="343"/>
                    <a:pt x="2" y="345"/>
                    <a:pt x="1" y="347"/>
                  </a:cubicBezTo>
                  <a:cubicBezTo>
                    <a:pt x="1" y="348"/>
                    <a:pt x="1" y="350"/>
                    <a:pt x="1" y="351"/>
                  </a:cubicBezTo>
                  <a:cubicBezTo>
                    <a:pt x="1" y="353"/>
                    <a:pt x="0" y="355"/>
                    <a:pt x="0" y="357"/>
                  </a:cubicBezTo>
                  <a:cubicBezTo>
                    <a:pt x="0" y="358"/>
                    <a:pt x="0" y="359"/>
                    <a:pt x="0" y="360"/>
                  </a:cubicBezTo>
                  <a:cubicBezTo>
                    <a:pt x="0" y="363"/>
                    <a:pt x="0" y="366"/>
                    <a:pt x="0" y="370"/>
                  </a:cubicBezTo>
                  <a:cubicBezTo>
                    <a:pt x="0" y="399"/>
                    <a:pt x="7" y="426"/>
                    <a:pt x="20" y="450"/>
                  </a:cubicBezTo>
                  <a:cubicBezTo>
                    <a:pt x="34" y="476"/>
                    <a:pt x="55" y="498"/>
                    <a:pt x="81" y="513"/>
                  </a:cubicBezTo>
                  <a:cubicBezTo>
                    <a:pt x="85" y="516"/>
                    <a:pt x="90" y="519"/>
                    <a:pt x="95" y="521"/>
                  </a:cubicBezTo>
                  <a:cubicBezTo>
                    <a:pt x="117" y="532"/>
                    <a:pt x="142" y="538"/>
                    <a:pt x="168" y="538"/>
                  </a:cubicBezTo>
                  <a:cubicBezTo>
                    <a:pt x="168" y="568"/>
                    <a:pt x="168" y="568"/>
                    <a:pt x="168" y="568"/>
                  </a:cubicBezTo>
                  <a:cubicBezTo>
                    <a:pt x="168" y="568"/>
                    <a:pt x="168" y="568"/>
                    <a:pt x="168" y="568"/>
                  </a:cubicBezTo>
                  <a:cubicBezTo>
                    <a:pt x="168" y="573"/>
                    <a:pt x="169" y="579"/>
                    <a:pt x="171" y="584"/>
                  </a:cubicBezTo>
                  <a:cubicBezTo>
                    <a:pt x="172" y="585"/>
                    <a:pt x="172" y="586"/>
                    <a:pt x="173" y="587"/>
                  </a:cubicBezTo>
                  <a:cubicBezTo>
                    <a:pt x="174" y="589"/>
                    <a:pt x="175" y="591"/>
                    <a:pt x="176" y="592"/>
                  </a:cubicBezTo>
                  <a:cubicBezTo>
                    <a:pt x="177" y="593"/>
                    <a:pt x="178" y="594"/>
                    <a:pt x="179" y="595"/>
                  </a:cubicBezTo>
                  <a:cubicBezTo>
                    <a:pt x="180" y="596"/>
                    <a:pt x="181" y="597"/>
                    <a:pt x="182" y="598"/>
                  </a:cubicBezTo>
                  <a:cubicBezTo>
                    <a:pt x="185" y="601"/>
                    <a:pt x="189" y="604"/>
                    <a:pt x="193" y="606"/>
                  </a:cubicBezTo>
                  <a:cubicBezTo>
                    <a:pt x="197" y="607"/>
                    <a:pt x="201" y="608"/>
                    <a:pt x="205" y="609"/>
                  </a:cubicBezTo>
                  <a:cubicBezTo>
                    <a:pt x="206" y="609"/>
                    <a:pt x="208" y="609"/>
                    <a:pt x="209" y="609"/>
                  </a:cubicBezTo>
                  <a:cubicBezTo>
                    <a:pt x="209" y="609"/>
                    <a:pt x="209" y="609"/>
                    <a:pt x="209" y="609"/>
                  </a:cubicBezTo>
                  <a:cubicBezTo>
                    <a:pt x="1012" y="609"/>
                    <a:pt x="1012" y="609"/>
                    <a:pt x="1012" y="609"/>
                  </a:cubicBezTo>
                  <a:cubicBezTo>
                    <a:pt x="1022" y="609"/>
                    <a:pt x="1031" y="605"/>
                    <a:pt x="1038" y="600"/>
                  </a:cubicBezTo>
                  <a:cubicBezTo>
                    <a:pt x="1042" y="596"/>
                    <a:pt x="1046" y="592"/>
                    <a:pt x="1048" y="587"/>
                  </a:cubicBezTo>
                  <a:cubicBezTo>
                    <a:pt x="1049" y="586"/>
                    <a:pt x="1050" y="585"/>
                    <a:pt x="1050" y="584"/>
                  </a:cubicBezTo>
                  <a:cubicBezTo>
                    <a:pt x="1052" y="579"/>
                    <a:pt x="1053" y="573"/>
                    <a:pt x="1053" y="568"/>
                  </a:cubicBezTo>
                  <a:cubicBezTo>
                    <a:pt x="1053" y="568"/>
                    <a:pt x="1053" y="568"/>
                    <a:pt x="1053" y="568"/>
                  </a:cubicBezTo>
                  <a:cubicBezTo>
                    <a:pt x="1053" y="556"/>
                    <a:pt x="1053" y="556"/>
                    <a:pt x="1053" y="556"/>
                  </a:cubicBezTo>
                  <a:cubicBezTo>
                    <a:pt x="1053" y="387"/>
                    <a:pt x="1053" y="387"/>
                    <a:pt x="1053" y="387"/>
                  </a:cubicBezTo>
                  <a:cubicBezTo>
                    <a:pt x="1119" y="344"/>
                    <a:pt x="1119" y="344"/>
                    <a:pt x="1119" y="344"/>
                  </a:cubicBezTo>
                  <a:lnTo>
                    <a:pt x="1053" y="301"/>
                  </a:lnTo>
                  <a:close/>
                </a:path>
              </a:pathLst>
            </a:custGeom>
            <a:solidFill>
              <a:schemeClr val="tx1">
                <a:lumMod val="25000"/>
                <a:lumOff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37" name="Freeform 6">
              <a:extLst>
                <a:ext uri="{FF2B5EF4-FFF2-40B4-BE49-F238E27FC236}">
                  <a16:creationId xmlns:a16="http://schemas.microsoft.com/office/drawing/2014/main" id="{067A8C3D-9CA6-4754-B0D5-3471911D0B7E}"/>
                </a:ext>
              </a:extLst>
            </p:cNvPr>
            <p:cNvSpPr/>
            <p:nvPr/>
          </p:nvSpPr>
          <p:spPr bwMode="auto">
            <a:xfrm>
              <a:off x="3162301" y="1555749"/>
              <a:ext cx="2895600" cy="1998663"/>
            </a:xfrm>
            <a:custGeom>
              <a:avLst/>
              <a:gdLst>
                <a:gd name="T0" fmla="*/ 844 w 886"/>
                <a:gd name="T1" fmla="*/ 610 h 610"/>
                <a:gd name="T2" fmla="*/ 41 w 886"/>
                <a:gd name="T3" fmla="*/ 610 h 610"/>
                <a:gd name="T4" fmla="*/ 0 w 886"/>
                <a:gd name="T5" fmla="*/ 569 h 610"/>
                <a:gd name="T6" fmla="*/ 0 w 886"/>
                <a:gd name="T7" fmla="*/ 42 h 610"/>
                <a:gd name="T8" fmla="*/ 41 w 886"/>
                <a:gd name="T9" fmla="*/ 0 h 610"/>
                <a:gd name="T10" fmla="*/ 844 w 886"/>
                <a:gd name="T11" fmla="*/ 0 h 610"/>
                <a:gd name="T12" fmla="*/ 886 w 886"/>
                <a:gd name="T13" fmla="*/ 42 h 610"/>
                <a:gd name="T14" fmla="*/ 886 w 886"/>
                <a:gd name="T15" fmla="*/ 569 h 610"/>
                <a:gd name="T16" fmla="*/ 844 w 886"/>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610">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38" name="Freeform 7">
              <a:extLst>
                <a:ext uri="{FF2B5EF4-FFF2-40B4-BE49-F238E27FC236}">
                  <a16:creationId xmlns:a16="http://schemas.microsoft.com/office/drawing/2014/main" id="{E85EBC0B-546F-4E91-8A9A-02D2E24A812F}"/>
                </a:ext>
              </a:extLst>
            </p:cNvPr>
            <p:cNvSpPr/>
            <p:nvPr/>
          </p:nvSpPr>
          <p:spPr bwMode="auto">
            <a:xfrm>
              <a:off x="6042026" y="2535237"/>
              <a:ext cx="228600" cy="298450"/>
            </a:xfrm>
            <a:custGeom>
              <a:avLst/>
              <a:gdLst>
                <a:gd name="T0" fmla="*/ 0 w 144"/>
                <a:gd name="T1" fmla="*/ 0 h 188"/>
                <a:gd name="T2" fmla="*/ 0 w 144"/>
                <a:gd name="T3" fmla="*/ 188 h 188"/>
                <a:gd name="T4" fmla="*/ 144 w 144"/>
                <a:gd name="T5" fmla="*/ 95 h 188"/>
                <a:gd name="T6" fmla="*/ 0 w 144"/>
                <a:gd name="T7" fmla="*/ 0 h 188"/>
              </a:gdLst>
              <a:ahLst/>
              <a:cxnLst>
                <a:cxn ang="0">
                  <a:pos x="T0" y="T1"/>
                </a:cxn>
                <a:cxn ang="0">
                  <a:pos x="T2" y="T3"/>
                </a:cxn>
                <a:cxn ang="0">
                  <a:pos x="T4" y="T5"/>
                </a:cxn>
                <a:cxn ang="0">
                  <a:pos x="T6" y="T7"/>
                </a:cxn>
              </a:cxnLst>
              <a:rect l="0" t="0" r="r" b="b"/>
              <a:pathLst>
                <a:path w="144" h="188">
                  <a:moveTo>
                    <a:pt x="0" y="0"/>
                  </a:moveTo>
                  <a:lnTo>
                    <a:pt x="0" y="188"/>
                  </a:lnTo>
                  <a:lnTo>
                    <a:pt x="144" y="95"/>
                  </a:lnTo>
                  <a:lnTo>
                    <a:pt x="0" y="0"/>
                  </a:ln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39" name="Freeform 8">
              <a:extLst>
                <a:ext uri="{FF2B5EF4-FFF2-40B4-BE49-F238E27FC236}">
                  <a16:creationId xmlns:a16="http://schemas.microsoft.com/office/drawing/2014/main" id="{60B32667-77DE-4480-B2BE-4D681BF16171}"/>
                </a:ext>
              </a:extLst>
            </p:cNvPr>
            <p:cNvSpPr/>
            <p:nvPr/>
          </p:nvSpPr>
          <p:spPr bwMode="auto">
            <a:xfrm>
              <a:off x="3162301" y="1555749"/>
              <a:ext cx="2895600" cy="1998663"/>
            </a:xfrm>
            <a:custGeom>
              <a:avLst/>
              <a:gdLst>
                <a:gd name="T0" fmla="*/ 103 w 886"/>
                <a:gd name="T1" fmla="*/ 0 h 610"/>
                <a:gd name="T2" fmla="*/ 41 w 886"/>
                <a:gd name="T3" fmla="*/ 0 h 610"/>
                <a:gd name="T4" fmla="*/ 0 w 886"/>
                <a:gd name="T5" fmla="*/ 42 h 610"/>
                <a:gd name="T6" fmla="*/ 0 w 886"/>
                <a:gd name="T7" fmla="*/ 569 h 610"/>
                <a:gd name="T8" fmla="*/ 41 w 886"/>
                <a:gd name="T9" fmla="*/ 610 h 610"/>
                <a:gd name="T10" fmla="*/ 844 w 886"/>
                <a:gd name="T11" fmla="*/ 610 h 610"/>
                <a:gd name="T12" fmla="*/ 886 w 886"/>
                <a:gd name="T13" fmla="*/ 569 h 610"/>
                <a:gd name="T14" fmla="*/ 886 w 886"/>
                <a:gd name="T15" fmla="*/ 557 h 610"/>
                <a:gd name="T16" fmla="*/ 103 w 886"/>
                <a:gd name="T1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610">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bg1">
                <a:alpha val="64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40" name="Freeform 9">
              <a:extLst>
                <a:ext uri="{FF2B5EF4-FFF2-40B4-BE49-F238E27FC236}">
                  <a16:creationId xmlns:a16="http://schemas.microsoft.com/office/drawing/2014/main" id="{B2241B0A-C689-44E6-9BDD-FF37E425A32F}"/>
                </a:ext>
              </a:extLst>
            </p:cNvPr>
            <p:cNvSpPr/>
            <p:nvPr/>
          </p:nvSpPr>
          <p:spPr bwMode="auto">
            <a:xfrm>
              <a:off x="3162301" y="1555749"/>
              <a:ext cx="2895600" cy="487363"/>
            </a:xfrm>
            <a:custGeom>
              <a:avLst/>
              <a:gdLst>
                <a:gd name="T0" fmla="*/ 844 w 886"/>
                <a:gd name="T1" fmla="*/ 0 h 149"/>
                <a:gd name="T2" fmla="*/ 41 w 886"/>
                <a:gd name="T3" fmla="*/ 0 h 149"/>
                <a:gd name="T4" fmla="*/ 0 w 886"/>
                <a:gd name="T5" fmla="*/ 42 h 149"/>
                <a:gd name="T6" fmla="*/ 0 w 886"/>
                <a:gd name="T7" fmla="*/ 149 h 149"/>
                <a:gd name="T8" fmla="*/ 886 w 886"/>
                <a:gd name="T9" fmla="*/ 149 h 149"/>
                <a:gd name="T10" fmla="*/ 886 w 886"/>
                <a:gd name="T11" fmla="*/ 42 h 149"/>
                <a:gd name="T12" fmla="*/ 844 w 886"/>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885" h="149">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rgbClr val="2EB3EE"/>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dirty="0">
                  <a:solidFill>
                    <a:schemeClr val="bg1"/>
                  </a:solidFill>
                  <a:latin typeface="印品黑体" panose="00000500000000000000" pitchFamily="2" charset="-122"/>
                  <a:ea typeface="印品黑体" panose="00000500000000000000" pitchFamily="2" charset="-122"/>
                  <a:cs typeface="B Nazanin" panose="00000400000000000000" pitchFamily="2" charset="-78"/>
                  <a:sym typeface="Source Han Serif SC" panose="02020400000000000000" pitchFamily="18" charset="-122"/>
                </a:rPr>
                <a:t>محتوای متنی را اضافه کنید</a:t>
              </a:r>
              <a:endParaRPr lang="zh-CN" altLang="en-US" dirty="0">
                <a:solidFill>
                  <a:schemeClr val="bg1"/>
                </a:solidFill>
                <a:latin typeface="印品黑体" panose="00000500000000000000" pitchFamily="2" charset="-122"/>
                <a:ea typeface="印品黑体" panose="00000500000000000000" pitchFamily="2" charset="-122"/>
                <a:cs typeface="B Nazanin" panose="00000400000000000000" pitchFamily="2" charset="-78"/>
                <a:sym typeface="Source Han Serif SC" panose="02020400000000000000" pitchFamily="18" charset="-122"/>
              </a:endParaRPr>
            </a:p>
          </p:txBody>
        </p:sp>
        <p:sp>
          <p:nvSpPr>
            <p:cNvPr id="41" name="Freeform 10">
              <a:extLst>
                <a:ext uri="{FF2B5EF4-FFF2-40B4-BE49-F238E27FC236}">
                  <a16:creationId xmlns:a16="http://schemas.microsoft.com/office/drawing/2014/main" id="{17F5A6DD-ABA3-4F50-9518-EA2724AE24FD}"/>
                </a:ext>
              </a:extLst>
            </p:cNvPr>
            <p:cNvSpPr/>
            <p:nvPr/>
          </p:nvSpPr>
          <p:spPr bwMode="auto">
            <a:xfrm>
              <a:off x="3162301" y="1555749"/>
              <a:ext cx="438150" cy="487363"/>
            </a:xfrm>
            <a:custGeom>
              <a:avLst/>
              <a:gdLst>
                <a:gd name="T0" fmla="*/ 0 w 134"/>
                <a:gd name="T1" fmla="*/ 42 h 149"/>
                <a:gd name="T2" fmla="*/ 0 w 134"/>
                <a:gd name="T3" fmla="*/ 149 h 149"/>
                <a:gd name="T4" fmla="*/ 134 w 134"/>
                <a:gd name="T5" fmla="*/ 149 h 149"/>
                <a:gd name="T6" fmla="*/ 103 w 134"/>
                <a:gd name="T7" fmla="*/ 0 h 149"/>
                <a:gd name="T8" fmla="*/ 41 w 134"/>
                <a:gd name="T9" fmla="*/ 0 h 149"/>
                <a:gd name="T10" fmla="*/ 37 w 134"/>
                <a:gd name="T11" fmla="*/ 1 h 149"/>
                <a:gd name="T12" fmla="*/ 0 w 134"/>
                <a:gd name="T13" fmla="*/ 42 h 149"/>
              </a:gdLst>
              <a:ahLst/>
              <a:cxnLst>
                <a:cxn ang="0">
                  <a:pos x="T0" y="T1"/>
                </a:cxn>
                <a:cxn ang="0">
                  <a:pos x="T2" y="T3"/>
                </a:cxn>
                <a:cxn ang="0">
                  <a:pos x="T4" y="T5"/>
                </a:cxn>
                <a:cxn ang="0">
                  <a:pos x="T6" y="T7"/>
                </a:cxn>
                <a:cxn ang="0">
                  <a:pos x="T8" y="T9"/>
                </a:cxn>
                <a:cxn ang="0">
                  <a:pos x="T10" y="T11"/>
                </a:cxn>
                <a:cxn ang="0">
                  <a:pos x="T12" y="T13"/>
                </a:cxn>
              </a:cxnLst>
              <a:rect l="0" t="0" r="r" b="b"/>
              <a:pathLst>
                <a:path w="134" h="149">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chemeClr val="bg1">
                <a:alpha val="1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42" name="Oval 11">
              <a:extLst>
                <a:ext uri="{FF2B5EF4-FFF2-40B4-BE49-F238E27FC236}">
                  <a16:creationId xmlns:a16="http://schemas.microsoft.com/office/drawing/2014/main" id="{94291D8B-EAE6-4B97-BF29-EC94C9807071}"/>
                </a:ext>
              </a:extLst>
            </p:cNvPr>
            <p:cNvSpPr>
              <a:spLocks noChangeArrowheads="1"/>
            </p:cNvSpPr>
            <p:nvPr/>
          </p:nvSpPr>
          <p:spPr bwMode="auto">
            <a:xfrm>
              <a:off x="2614614" y="2217737"/>
              <a:ext cx="1096963" cy="1103313"/>
            </a:xfrm>
            <a:prstGeom prst="ellipse">
              <a:avLst/>
            </a:prstGeom>
            <a:solidFill>
              <a:srgbClr val="2EB3EE"/>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43" name="Freeform 12">
              <a:extLst>
                <a:ext uri="{FF2B5EF4-FFF2-40B4-BE49-F238E27FC236}">
                  <a16:creationId xmlns:a16="http://schemas.microsoft.com/office/drawing/2014/main" id="{85C9A563-E29B-4359-9977-E9F51336A4EA}"/>
                </a:ext>
              </a:extLst>
            </p:cNvPr>
            <p:cNvSpPr/>
            <p:nvPr/>
          </p:nvSpPr>
          <p:spPr bwMode="auto">
            <a:xfrm>
              <a:off x="2614614" y="2328863"/>
              <a:ext cx="908050" cy="992188"/>
            </a:xfrm>
            <a:custGeom>
              <a:avLst/>
              <a:gdLst>
                <a:gd name="T0" fmla="*/ 66 w 278"/>
                <a:gd name="T1" fmla="*/ 0 h 303"/>
                <a:gd name="T2" fmla="*/ 0 w 278"/>
                <a:gd name="T3" fmla="*/ 134 h 303"/>
                <a:gd name="T4" fmla="*/ 168 w 278"/>
                <a:gd name="T5" fmla="*/ 303 h 303"/>
                <a:gd name="T6" fmla="*/ 278 w 278"/>
                <a:gd name="T7" fmla="*/ 262 h 303"/>
                <a:gd name="T8" fmla="*/ 66 w 278"/>
                <a:gd name="T9" fmla="*/ 0 h 303"/>
              </a:gdLst>
              <a:ahLst/>
              <a:cxnLst>
                <a:cxn ang="0">
                  <a:pos x="T0" y="T1"/>
                </a:cxn>
                <a:cxn ang="0">
                  <a:pos x="T2" y="T3"/>
                </a:cxn>
                <a:cxn ang="0">
                  <a:pos x="T4" y="T5"/>
                </a:cxn>
                <a:cxn ang="0">
                  <a:pos x="T6" y="T7"/>
                </a:cxn>
                <a:cxn ang="0">
                  <a:pos x="T8" y="T9"/>
                </a:cxn>
              </a:cxnLst>
              <a:rect l="0" t="0" r="r" b="b"/>
              <a:pathLst>
                <a:path w="278" h="303">
                  <a:moveTo>
                    <a:pt x="66" y="0"/>
                  </a:moveTo>
                  <a:cubicBezTo>
                    <a:pt x="26" y="31"/>
                    <a:pt x="0" y="80"/>
                    <a:pt x="0" y="134"/>
                  </a:cubicBezTo>
                  <a:cubicBezTo>
                    <a:pt x="0" y="227"/>
                    <a:pt x="75" y="303"/>
                    <a:pt x="168" y="303"/>
                  </a:cubicBezTo>
                  <a:cubicBezTo>
                    <a:pt x="210" y="303"/>
                    <a:pt x="249" y="287"/>
                    <a:pt x="278" y="262"/>
                  </a:cubicBezTo>
                  <a:cubicBezTo>
                    <a:pt x="164" y="186"/>
                    <a:pt x="101" y="88"/>
                    <a:pt x="66" y="0"/>
                  </a:cubicBezTo>
                  <a:close/>
                </a:path>
              </a:pathLst>
            </a:custGeom>
            <a:solidFill>
              <a:schemeClr val="bg1">
                <a:alpha val="1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grpSp>
      <p:grpSp>
        <p:nvGrpSpPr>
          <p:cNvPr id="4" name="Group 26">
            <a:extLst>
              <a:ext uri="{FF2B5EF4-FFF2-40B4-BE49-F238E27FC236}">
                <a16:creationId xmlns:a16="http://schemas.microsoft.com/office/drawing/2014/main" id="{CDBDF925-6A6E-4430-9D2B-3724E67F9D2C}"/>
              </a:ext>
            </a:extLst>
          </p:cNvPr>
          <p:cNvGrpSpPr/>
          <p:nvPr/>
        </p:nvGrpSpPr>
        <p:grpSpPr>
          <a:xfrm>
            <a:off x="8025567" y="2384467"/>
            <a:ext cx="290285" cy="290285"/>
            <a:chOff x="6125028" y="1695871"/>
            <a:chExt cx="290285" cy="290285"/>
          </a:xfrm>
        </p:grpSpPr>
        <p:sp>
          <p:nvSpPr>
            <p:cNvPr id="34" name="Oval 24">
              <a:extLst>
                <a:ext uri="{FF2B5EF4-FFF2-40B4-BE49-F238E27FC236}">
                  <a16:creationId xmlns:a16="http://schemas.microsoft.com/office/drawing/2014/main" id="{E41980F0-6BE1-48CE-9B01-8E9D00A0B712}"/>
                </a:ext>
              </a:extLst>
            </p:cNvPr>
            <p:cNvSpPr/>
            <p:nvPr/>
          </p:nvSpPr>
          <p:spPr>
            <a:xfrm>
              <a:off x="6125028" y="1695871"/>
              <a:ext cx="290285" cy="290285"/>
            </a:xfrm>
            <a:prstGeom prst="ellipse">
              <a:avLst/>
            </a:prstGeom>
            <a:solidFill>
              <a:srgbClr val="2EB3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35" name="Oval 25">
              <a:extLst>
                <a:ext uri="{FF2B5EF4-FFF2-40B4-BE49-F238E27FC236}">
                  <a16:creationId xmlns:a16="http://schemas.microsoft.com/office/drawing/2014/main" id="{A12B1A6E-0750-4D25-9CF3-C82706FEA040}"/>
                </a:ext>
              </a:extLst>
            </p:cNvPr>
            <p:cNvSpPr/>
            <p:nvPr/>
          </p:nvSpPr>
          <p:spPr>
            <a:xfrm>
              <a:off x="6201592" y="1772435"/>
              <a:ext cx="137156" cy="137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grpSp>
      <p:grpSp>
        <p:nvGrpSpPr>
          <p:cNvPr id="5" name="Group 29">
            <a:extLst>
              <a:ext uri="{FF2B5EF4-FFF2-40B4-BE49-F238E27FC236}">
                <a16:creationId xmlns:a16="http://schemas.microsoft.com/office/drawing/2014/main" id="{4DFB18CA-50D7-451C-8A0A-892AEA8C04A3}"/>
              </a:ext>
            </a:extLst>
          </p:cNvPr>
          <p:cNvGrpSpPr/>
          <p:nvPr/>
        </p:nvGrpSpPr>
        <p:grpSpPr>
          <a:xfrm flipH="1">
            <a:off x="8451904" y="3787006"/>
            <a:ext cx="3460220" cy="1935935"/>
            <a:chOff x="2587625" y="1555750"/>
            <a:chExt cx="3683000" cy="2060576"/>
          </a:xfrm>
        </p:grpSpPr>
        <p:sp>
          <p:nvSpPr>
            <p:cNvPr id="26" name="Freeform 5">
              <a:extLst>
                <a:ext uri="{FF2B5EF4-FFF2-40B4-BE49-F238E27FC236}">
                  <a16:creationId xmlns:a16="http://schemas.microsoft.com/office/drawing/2014/main" id="{80F550E0-9BBC-452E-A568-613448F6FD48}"/>
                </a:ext>
              </a:extLst>
            </p:cNvPr>
            <p:cNvSpPr/>
            <p:nvPr/>
          </p:nvSpPr>
          <p:spPr bwMode="auto">
            <a:xfrm>
              <a:off x="2587625" y="1620838"/>
              <a:ext cx="3657600" cy="1995488"/>
            </a:xfrm>
            <a:custGeom>
              <a:avLst/>
              <a:gdLst>
                <a:gd name="T0" fmla="*/ 1053 w 1119"/>
                <a:gd name="T1" fmla="*/ 149 h 609"/>
                <a:gd name="T2" fmla="*/ 1053 w 1119"/>
                <a:gd name="T3" fmla="*/ 41 h 609"/>
                <a:gd name="T4" fmla="*/ 1050 w 1119"/>
                <a:gd name="T5" fmla="*/ 25 h 609"/>
                <a:gd name="T6" fmla="*/ 1012 w 1119"/>
                <a:gd name="T7" fmla="*/ 0 h 609"/>
                <a:gd name="T8" fmla="*/ 209 w 1119"/>
                <a:gd name="T9" fmla="*/ 0 h 609"/>
                <a:gd name="T10" fmla="*/ 209 w 1119"/>
                <a:gd name="T11" fmla="*/ 0 h 609"/>
                <a:gd name="T12" fmla="*/ 201 w 1119"/>
                <a:gd name="T13" fmla="*/ 1 h 609"/>
                <a:gd name="T14" fmla="*/ 200 w 1119"/>
                <a:gd name="T15" fmla="*/ 1 h 609"/>
                <a:gd name="T16" fmla="*/ 196 w 1119"/>
                <a:gd name="T17" fmla="*/ 2 h 609"/>
                <a:gd name="T18" fmla="*/ 193 w 1119"/>
                <a:gd name="T19" fmla="*/ 3 h 609"/>
                <a:gd name="T20" fmla="*/ 190 w 1119"/>
                <a:gd name="T21" fmla="*/ 4 h 609"/>
                <a:gd name="T22" fmla="*/ 187 w 1119"/>
                <a:gd name="T23" fmla="*/ 6 h 609"/>
                <a:gd name="T24" fmla="*/ 184 w 1119"/>
                <a:gd name="T25" fmla="*/ 9 h 609"/>
                <a:gd name="T26" fmla="*/ 181 w 1119"/>
                <a:gd name="T27" fmla="*/ 11 h 609"/>
                <a:gd name="T28" fmla="*/ 178 w 1119"/>
                <a:gd name="T29" fmla="*/ 14 h 609"/>
                <a:gd name="T30" fmla="*/ 176 w 1119"/>
                <a:gd name="T31" fmla="*/ 17 h 609"/>
                <a:gd name="T32" fmla="*/ 174 w 1119"/>
                <a:gd name="T33" fmla="*/ 20 h 609"/>
                <a:gd name="T34" fmla="*/ 172 w 1119"/>
                <a:gd name="T35" fmla="*/ 24 h 609"/>
                <a:gd name="T36" fmla="*/ 171 w 1119"/>
                <a:gd name="T37" fmla="*/ 25 h 609"/>
                <a:gd name="T38" fmla="*/ 170 w 1119"/>
                <a:gd name="T39" fmla="*/ 29 h 609"/>
                <a:gd name="T40" fmla="*/ 169 w 1119"/>
                <a:gd name="T41" fmla="*/ 33 h 609"/>
                <a:gd name="T42" fmla="*/ 168 w 1119"/>
                <a:gd name="T43" fmla="*/ 37 h 609"/>
                <a:gd name="T44" fmla="*/ 168 w 1119"/>
                <a:gd name="T45" fmla="*/ 41 h 609"/>
                <a:gd name="T46" fmla="*/ 168 w 1119"/>
                <a:gd name="T47" fmla="*/ 41 h 609"/>
                <a:gd name="T48" fmla="*/ 168 w 1119"/>
                <a:gd name="T49" fmla="*/ 201 h 609"/>
                <a:gd name="T50" fmla="*/ 66 w 1119"/>
                <a:gd name="T51" fmla="*/ 236 h 609"/>
                <a:gd name="T52" fmla="*/ 59 w 1119"/>
                <a:gd name="T53" fmla="*/ 241 h 609"/>
                <a:gd name="T54" fmla="*/ 52 w 1119"/>
                <a:gd name="T55" fmla="*/ 248 h 609"/>
                <a:gd name="T56" fmla="*/ 46 w 1119"/>
                <a:gd name="T57" fmla="*/ 254 h 609"/>
                <a:gd name="T58" fmla="*/ 28 w 1119"/>
                <a:gd name="T59" fmla="*/ 277 h 609"/>
                <a:gd name="T60" fmla="*/ 23 w 1119"/>
                <a:gd name="T61" fmla="*/ 284 h 609"/>
                <a:gd name="T62" fmla="*/ 18 w 1119"/>
                <a:gd name="T63" fmla="*/ 292 h 609"/>
                <a:gd name="T64" fmla="*/ 14 w 1119"/>
                <a:gd name="T65" fmla="*/ 301 h 609"/>
                <a:gd name="T66" fmla="*/ 10 w 1119"/>
                <a:gd name="T67" fmla="*/ 311 h 609"/>
                <a:gd name="T68" fmla="*/ 7 w 1119"/>
                <a:gd name="T69" fmla="*/ 320 h 609"/>
                <a:gd name="T70" fmla="*/ 5 w 1119"/>
                <a:gd name="T71" fmla="*/ 329 h 609"/>
                <a:gd name="T72" fmla="*/ 3 w 1119"/>
                <a:gd name="T73" fmla="*/ 338 h 609"/>
                <a:gd name="T74" fmla="*/ 1 w 1119"/>
                <a:gd name="T75" fmla="*/ 347 h 609"/>
                <a:gd name="T76" fmla="*/ 0 w 1119"/>
                <a:gd name="T77" fmla="*/ 357 h 609"/>
                <a:gd name="T78" fmla="*/ 0 w 1119"/>
                <a:gd name="T79" fmla="*/ 370 h 609"/>
                <a:gd name="T80" fmla="*/ 81 w 1119"/>
                <a:gd name="T81" fmla="*/ 513 h 609"/>
                <a:gd name="T82" fmla="*/ 168 w 1119"/>
                <a:gd name="T83" fmla="*/ 538 h 609"/>
                <a:gd name="T84" fmla="*/ 168 w 1119"/>
                <a:gd name="T85" fmla="*/ 568 h 609"/>
                <a:gd name="T86" fmla="*/ 173 w 1119"/>
                <a:gd name="T87" fmla="*/ 587 h 609"/>
                <a:gd name="T88" fmla="*/ 179 w 1119"/>
                <a:gd name="T89" fmla="*/ 595 h 609"/>
                <a:gd name="T90" fmla="*/ 193 w 1119"/>
                <a:gd name="T91" fmla="*/ 606 h 609"/>
                <a:gd name="T92" fmla="*/ 209 w 1119"/>
                <a:gd name="T93" fmla="*/ 609 h 609"/>
                <a:gd name="T94" fmla="*/ 1012 w 1119"/>
                <a:gd name="T95" fmla="*/ 609 h 609"/>
                <a:gd name="T96" fmla="*/ 1048 w 1119"/>
                <a:gd name="T97" fmla="*/ 587 h 609"/>
                <a:gd name="T98" fmla="*/ 1053 w 1119"/>
                <a:gd name="T99" fmla="*/ 568 h 609"/>
                <a:gd name="T100" fmla="*/ 1053 w 1119"/>
                <a:gd name="T101" fmla="*/ 556 h 609"/>
                <a:gd name="T102" fmla="*/ 1119 w 1119"/>
                <a:gd name="T103" fmla="*/ 34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19" h="609">
                  <a:moveTo>
                    <a:pt x="1053" y="301"/>
                  </a:moveTo>
                  <a:cubicBezTo>
                    <a:pt x="1053" y="149"/>
                    <a:pt x="1053" y="149"/>
                    <a:pt x="1053" y="149"/>
                  </a:cubicBezTo>
                  <a:cubicBezTo>
                    <a:pt x="1053" y="41"/>
                    <a:pt x="1053" y="41"/>
                    <a:pt x="1053" y="41"/>
                  </a:cubicBezTo>
                  <a:cubicBezTo>
                    <a:pt x="1053" y="41"/>
                    <a:pt x="1053" y="41"/>
                    <a:pt x="1053" y="41"/>
                  </a:cubicBezTo>
                  <a:cubicBezTo>
                    <a:pt x="1053" y="39"/>
                    <a:pt x="1053" y="38"/>
                    <a:pt x="1053" y="37"/>
                  </a:cubicBezTo>
                  <a:cubicBezTo>
                    <a:pt x="1053" y="33"/>
                    <a:pt x="1052" y="29"/>
                    <a:pt x="1050" y="25"/>
                  </a:cubicBezTo>
                  <a:cubicBezTo>
                    <a:pt x="1047" y="17"/>
                    <a:pt x="1042" y="11"/>
                    <a:pt x="1035" y="7"/>
                  </a:cubicBezTo>
                  <a:cubicBezTo>
                    <a:pt x="1029" y="2"/>
                    <a:pt x="1021" y="0"/>
                    <a:pt x="1012" y="0"/>
                  </a:cubicBezTo>
                  <a:cubicBezTo>
                    <a:pt x="271" y="0"/>
                    <a:pt x="271" y="0"/>
                    <a:pt x="271" y="0"/>
                  </a:cubicBezTo>
                  <a:cubicBezTo>
                    <a:pt x="209" y="0"/>
                    <a:pt x="209" y="0"/>
                    <a:pt x="209" y="0"/>
                  </a:cubicBezTo>
                  <a:cubicBezTo>
                    <a:pt x="209" y="0"/>
                    <a:pt x="209" y="0"/>
                    <a:pt x="209" y="0"/>
                  </a:cubicBezTo>
                  <a:cubicBezTo>
                    <a:pt x="209" y="0"/>
                    <a:pt x="209" y="0"/>
                    <a:pt x="209" y="0"/>
                  </a:cubicBezTo>
                  <a:cubicBezTo>
                    <a:pt x="208" y="0"/>
                    <a:pt x="206" y="0"/>
                    <a:pt x="205" y="0"/>
                  </a:cubicBezTo>
                  <a:cubicBezTo>
                    <a:pt x="204" y="0"/>
                    <a:pt x="202" y="0"/>
                    <a:pt x="201" y="1"/>
                  </a:cubicBezTo>
                  <a:cubicBezTo>
                    <a:pt x="201" y="1"/>
                    <a:pt x="201" y="1"/>
                    <a:pt x="201" y="1"/>
                  </a:cubicBezTo>
                  <a:cubicBezTo>
                    <a:pt x="200" y="1"/>
                    <a:pt x="200" y="1"/>
                    <a:pt x="200" y="1"/>
                  </a:cubicBezTo>
                  <a:cubicBezTo>
                    <a:pt x="199" y="1"/>
                    <a:pt x="198" y="1"/>
                    <a:pt x="197" y="2"/>
                  </a:cubicBezTo>
                  <a:cubicBezTo>
                    <a:pt x="197" y="2"/>
                    <a:pt x="196" y="2"/>
                    <a:pt x="196" y="2"/>
                  </a:cubicBezTo>
                  <a:cubicBezTo>
                    <a:pt x="195" y="2"/>
                    <a:pt x="194" y="3"/>
                    <a:pt x="193" y="3"/>
                  </a:cubicBezTo>
                  <a:cubicBezTo>
                    <a:pt x="193" y="3"/>
                    <a:pt x="193" y="3"/>
                    <a:pt x="193" y="3"/>
                  </a:cubicBezTo>
                  <a:cubicBezTo>
                    <a:pt x="193" y="3"/>
                    <a:pt x="192" y="3"/>
                    <a:pt x="192" y="4"/>
                  </a:cubicBezTo>
                  <a:cubicBezTo>
                    <a:pt x="191" y="4"/>
                    <a:pt x="191" y="4"/>
                    <a:pt x="190" y="4"/>
                  </a:cubicBezTo>
                  <a:cubicBezTo>
                    <a:pt x="189" y="5"/>
                    <a:pt x="189" y="5"/>
                    <a:pt x="188" y="5"/>
                  </a:cubicBezTo>
                  <a:cubicBezTo>
                    <a:pt x="188" y="6"/>
                    <a:pt x="187" y="6"/>
                    <a:pt x="187" y="6"/>
                  </a:cubicBezTo>
                  <a:cubicBezTo>
                    <a:pt x="186" y="7"/>
                    <a:pt x="186" y="7"/>
                    <a:pt x="185" y="7"/>
                  </a:cubicBezTo>
                  <a:cubicBezTo>
                    <a:pt x="185" y="8"/>
                    <a:pt x="184" y="8"/>
                    <a:pt x="184" y="9"/>
                  </a:cubicBezTo>
                  <a:cubicBezTo>
                    <a:pt x="183" y="9"/>
                    <a:pt x="183" y="9"/>
                    <a:pt x="182" y="10"/>
                  </a:cubicBezTo>
                  <a:cubicBezTo>
                    <a:pt x="182" y="10"/>
                    <a:pt x="181" y="11"/>
                    <a:pt x="181" y="11"/>
                  </a:cubicBezTo>
                  <a:cubicBezTo>
                    <a:pt x="180" y="12"/>
                    <a:pt x="180" y="12"/>
                    <a:pt x="179" y="12"/>
                  </a:cubicBezTo>
                  <a:cubicBezTo>
                    <a:pt x="179" y="13"/>
                    <a:pt x="178" y="13"/>
                    <a:pt x="178" y="14"/>
                  </a:cubicBezTo>
                  <a:cubicBezTo>
                    <a:pt x="178" y="14"/>
                    <a:pt x="177" y="15"/>
                    <a:pt x="177" y="15"/>
                  </a:cubicBezTo>
                  <a:cubicBezTo>
                    <a:pt x="176" y="16"/>
                    <a:pt x="176" y="16"/>
                    <a:pt x="176" y="17"/>
                  </a:cubicBezTo>
                  <a:cubicBezTo>
                    <a:pt x="175" y="18"/>
                    <a:pt x="175" y="18"/>
                    <a:pt x="175" y="18"/>
                  </a:cubicBezTo>
                  <a:cubicBezTo>
                    <a:pt x="174" y="19"/>
                    <a:pt x="174" y="20"/>
                    <a:pt x="174" y="20"/>
                  </a:cubicBezTo>
                  <a:cubicBezTo>
                    <a:pt x="173" y="21"/>
                    <a:pt x="173" y="21"/>
                    <a:pt x="173" y="22"/>
                  </a:cubicBezTo>
                  <a:cubicBezTo>
                    <a:pt x="172" y="22"/>
                    <a:pt x="172" y="23"/>
                    <a:pt x="172" y="24"/>
                  </a:cubicBezTo>
                  <a:cubicBezTo>
                    <a:pt x="172" y="24"/>
                    <a:pt x="171" y="24"/>
                    <a:pt x="171" y="25"/>
                  </a:cubicBezTo>
                  <a:cubicBezTo>
                    <a:pt x="171" y="25"/>
                    <a:pt x="171" y="25"/>
                    <a:pt x="171" y="25"/>
                  </a:cubicBezTo>
                  <a:cubicBezTo>
                    <a:pt x="171" y="26"/>
                    <a:pt x="171" y="27"/>
                    <a:pt x="170" y="27"/>
                  </a:cubicBezTo>
                  <a:cubicBezTo>
                    <a:pt x="170" y="28"/>
                    <a:pt x="170" y="28"/>
                    <a:pt x="170" y="29"/>
                  </a:cubicBezTo>
                  <a:cubicBezTo>
                    <a:pt x="170" y="30"/>
                    <a:pt x="169" y="31"/>
                    <a:pt x="169" y="31"/>
                  </a:cubicBezTo>
                  <a:cubicBezTo>
                    <a:pt x="169" y="32"/>
                    <a:pt x="169" y="32"/>
                    <a:pt x="169" y="33"/>
                  </a:cubicBezTo>
                  <a:cubicBezTo>
                    <a:pt x="169" y="34"/>
                    <a:pt x="168" y="35"/>
                    <a:pt x="168" y="35"/>
                  </a:cubicBezTo>
                  <a:cubicBezTo>
                    <a:pt x="168" y="36"/>
                    <a:pt x="168" y="36"/>
                    <a:pt x="168" y="37"/>
                  </a:cubicBezTo>
                  <a:cubicBezTo>
                    <a:pt x="168" y="37"/>
                    <a:pt x="168" y="37"/>
                    <a:pt x="168" y="37"/>
                  </a:cubicBezTo>
                  <a:cubicBezTo>
                    <a:pt x="168" y="38"/>
                    <a:pt x="168" y="39"/>
                    <a:pt x="168" y="41"/>
                  </a:cubicBezTo>
                  <a:cubicBezTo>
                    <a:pt x="168" y="41"/>
                    <a:pt x="168" y="41"/>
                    <a:pt x="168" y="41"/>
                  </a:cubicBezTo>
                  <a:cubicBezTo>
                    <a:pt x="168" y="41"/>
                    <a:pt x="168" y="41"/>
                    <a:pt x="168" y="41"/>
                  </a:cubicBezTo>
                  <a:cubicBezTo>
                    <a:pt x="168" y="149"/>
                    <a:pt x="168" y="149"/>
                    <a:pt x="168" y="149"/>
                  </a:cubicBezTo>
                  <a:cubicBezTo>
                    <a:pt x="168" y="201"/>
                    <a:pt x="168" y="201"/>
                    <a:pt x="168" y="201"/>
                  </a:cubicBezTo>
                  <a:cubicBezTo>
                    <a:pt x="130" y="201"/>
                    <a:pt x="94" y="214"/>
                    <a:pt x="66" y="236"/>
                  </a:cubicBezTo>
                  <a:cubicBezTo>
                    <a:pt x="66" y="236"/>
                    <a:pt x="66" y="236"/>
                    <a:pt x="66" y="236"/>
                  </a:cubicBezTo>
                  <a:cubicBezTo>
                    <a:pt x="66" y="236"/>
                    <a:pt x="66" y="236"/>
                    <a:pt x="66" y="236"/>
                  </a:cubicBezTo>
                  <a:cubicBezTo>
                    <a:pt x="64" y="238"/>
                    <a:pt x="61" y="239"/>
                    <a:pt x="59" y="241"/>
                  </a:cubicBezTo>
                  <a:cubicBezTo>
                    <a:pt x="59" y="242"/>
                    <a:pt x="59" y="242"/>
                    <a:pt x="58" y="242"/>
                  </a:cubicBezTo>
                  <a:cubicBezTo>
                    <a:pt x="56" y="244"/>
                    <a:pt x="54" y="246"/>
                    <a:pt x="52" y="248"/>
                  </a:cubicBezTo>
                  <a:cubicBezTo>
                    <a:pt x="52" y="248"/>
                    <a:pt x="52" y="248"/>
                    <a:pt x="51" y="249"/>
                  </a:cubicBezTo>
                  <a:cubicBezTo>
                    <a:pt x="49" y="250"/>
                    <a:pt x="47" y="252"/>
                    <a:pt x="46" y="254"/>
                  </a:cubicBezTo>
                  <a:cubicBezTo>
                    <a:pt x="45" y="255"/>
                    <a:pt x="45" y="255"/>
                    <a:pt x="45" y="255"/>
                  </a:cubicBezTo>
                  <a:cubicBezTo>
                    <a:pt x="39" y="262"/>
                    <a:pt x="33" y="269"/>
                    <a:pt x="28" y="277"/>
                  </a:cubicBezTo>
                  <a:cubicBezTo>
                    <a:pt x="27" y="277"/>
                    <a:pt x="27" y="278"/>
                    <a:pt x="27" y="278"/>
                  </a:cubicBezTo>
                  <a:cubicBezTo>
                    <a:pt x="25" y="280"/>
                    <a:pt x="24" y="282"/>
                    <a:pt x="23" y="284"/>
                  </a:cubicBezTo>
                  <a:cubicBezTo>
                    <a:pt x="23" y="285"/>
                    <a:pt x="22" y="286"/>
                    <a:pt x="22" y="286"/>
                  </a:cubicBezTo>
                  <a:cubicBezTo>
                    <a:pt x="21" y="288"/>
                    <a:pt x="20" y="290"/>
                    <a:pt x="18" y="292"/>
                  </a:cubicBezTo>
                  <a:cubicBezTo>
                    <a:pt x="18" y="293"/>
                    <a:pt x="18" y="294"/>
                    <a:pt x="17" y="295"/>
                  </a:cubicBezTo>
                  <a:cubicBezTo>
                    <a:pt x="16" y="297"/>
                    <a:pt x="15" y="299"/>
                    <a:pt x="14" y="301"/>
                  </a:cubicBezTo>
                  <a:cubicBezTo>
                    <a:pt x="14" y="302"/>
                    <a:pt x="14" y="302"/>
                    <a:pt x="13" y="303"/>
                  </a:cubicBezTo>
                  <a:cubicBezTo>
                    <a:pt x="12" y="306"/>
                    <a:pt x="11" y="308"/>
                    <a:pt x="10" y="311"/>
                  </a:cubicBezTo>
                  <a:cubicBezTo>
                    <a:pt x="10" y="311"/>
                    <a:pt x="10" y="311"/>
                    <a:pt x="10" y="311"/>
                  </a:cubicBezTo>
                  <a:cubicBezTo>
                    <a:pt x="9" y="314"/>
                    <a:pt x="8" y="317"/>
                    <a:pt x="7" y="320"/>
                  </a:cubicBezTo>
                  <a:cubicBezTo>
                    <a:pt x="7" y="321"/>
                    <a:pt x="7" y="321"/>
                    <a:pt x="7" y="322"/>
                  </a:cubicBezTo>
                  <a:cubicBezTo>
                    <a:pt x="6" y="324"/>
                    <a:pt x="5" y="327"/>
                    <a:pt x="5" y="329"/>
                  </a:cubicBezTo>
                  <a:cubicBezTo>
                    <a:pt x="4" y="330"/>
                    <a:pt x="4" y="331"/>
                    <a:pt x="4" y="332"/>
                  </a:cubicBezTo>
                  <a:cubicBezTo>
                    <a:pt x="4" y="334"/>
                    <a:pt x="3" y="336"/>
                    <a:pt x="3" y="338"/>
                  </a:cubicBezTo>
                  <a:cubicBezTo>
                    <a:pt x="3" y="339"/>
                    <a:pt x="2" y="340"/>
                    <a:pt x="2" y="341"/>
                  </a:cubicBezTo>
                  <a:cubicBezTo>
                    <a:pt x="2" y="343"/>
                    <a:pt x="2" y="345"/>
                    <a:pt x="1" y="347"/>
                  </a:cubicBezTo>
                  <a:cubicBezTo>
                    <a:pt x="1" y="348"/>
                    <a:pt x="1" y="350"/>
                    <a:pt x="1" y="351"/>
                  </a:cubicBezTo>
                  <a:cubicBezTo>
                    <a:pt x="1" y="353"/>
                    <a:pt x="0" y="355"/>
                    <a:pt x="0" y="357"/>
                  </a:cubicBezTo>
                  <a:cubicBezTo>
                    <a:pt x="0" y="358"/>
                    <a:pt x="0" y="359"/>
                    <a:pt x="0" y="360"/>
                  </a:cubicBezTo>
                  <a:cubicBezTo>
                    <a:pt x="0" y="363"/>
                    <a:pt x="0" y="366"/>
                    <a:pt x="0" y="370"/>
                  </a:cubicBezTo>
                  <a:cubicBezTo>
                    <a:pt x="0" y="399"/>
                    <a:pt x="7" y="426"/>
                    <a:pt x="20" y="450"/>
                  </a:cubicBezTo>
                  <a:cubicBezTo>
                    <a:pt x="34" y="476"/>
                    <a:pt x="55" y="498"/>
                    <a:pt x="81" y="513"/>
                  </a:cubicBezTo>
                  <a:cubicBezTo>
                    <a:pt x="85" y="516"/>
                    <a:pt x="90" y="519"/>
                    <a:pt x="95" y="521"/>
                  </a:cubicBezTo>
                  <a:cubicBezTo>
                    <a:pt x="117" y="532"/>
                    <a:pt x="142" y="538"/>
                    <a:pt x="168" y="538"/>
                  </a:cubicBezTo>
                  <a:cubicBezTo>
                    <a:pt x="168" y="568"/>
                    <a:pt x="168" y="568"/>
                    <a:pt x="168" y="568"/>
                  </a:cubicBezTo>
                  <a:cubicBezTo>
                    <a:pt x="168" y="568"/>
                    <a:pt x="168" y="568"/>
                    <a:pt x="168" y="568"/>
                  </a:cubicBezTo>
                  <a:cubicBezTo>
                    <a:pt x="168" y="573"/>
                    <a:pt x="169" y="579"/>
                    <a:pt x="171" y="584"/>
                  </a:cubicBezTo>
                  <a:cubicBezTo>
                    <a:pt x="172" y="585"/>
                    <a:pt x="172" y="586"/>
                    <a:pt x="173" y="587"/>
                  </a:cubicBezTo>
                  <a:cubicBezTo>
                    <a:pt x="174" y="589"/>
                    <a:pt x="175" y="591"/>
                    <a:pt x="176" y="592"/>
                  </a:cubicBezTo>
                  <a:cubicBezTo>
                    <a:pt x="177" y="593"/>
                    <a:pt x="178" y="594"/>
                    <a:pt x="179" y="595"/>
                  </a:cubicBezTo>
                  <a:cubicBezTo>
                    <a:pt x="180" y="596"/>
                    <a:pt x="181" y="597"/>
                    <a:pt x="182" y="598"/>
                  </a:cubicBezTo>
                  <a:cubicBezTo>
                    <a:pt x="185" y="601"/>
                    <a:pt x="189" y="604"/>
                    <a:pt x="193" y="606"/>
                  </a:cubicBezTo>
                  <a:cubicBezTo>
                    <a:pt x="197" y="607"/>
                    <a:pt x="201" y="608"/>
                    <a:pt x="205" y="609"/>
                  </a:cubicBezTo>
                  <a:cubicBezTo>
                    <a:pt x="206" y="609"/>
                    <a:pt x="208" y="609"/>
                    <a:pt x="209" y="609"/>
                  </a:cubicBezTo>
                  <a:cubicBezTo>
                    <a:pt x="209" y="609"/>
                    <a:pt x="209" y="609"/>
                    <a:pt x="209" y="609"/>
                  </a:cubicBezTo>
                  <a:cubicBezTo>
                    <a:pt x="1012" y="609"/>
                    <a:pt x="1012" y="609"/>
                    <a:pt x="1012" y="609"/>
                  </a:cubicBezTo>
                  <a:cubicBezTo>
                    <a:pt x="1022" y="609"/>
                    <a:pt x="1031" y="605"/>
                    <a:pt x="1038" y="600"/>
                  </a:cubicBezTo>
                  <a:cubicBezTo>
                    <a:pt x="1042" y="596"/>
                    <a:pt x="1046" y="592"/>
                    <a:pt x="1048" y="587"/>
                  </a:cubicBezTo>
                  <a:cubicBezTo>
                    <a:pt x="1049" y="586"/>
                    <a:pt x="1050" y="585"/>
                    <a:pt x="1050" y="584"/>
                  </a:cubicBezTo>
                  <a:cubicBezTo>
                    <a:pt x="1052" y="579"/>
                    <a:pt x="1053" y="573"/>
                    <a:pt x="1053" y="568"/>
                  </a:cubicBezTo>
                  <a:cubicBezTo>
                    <a:pt x="1053" y="568"/>
                    <a:pt x="1053" y="568"/>
                    <a:pt x="1053" y="568"/>
                  </a:cubicBezTo>
                  <a:cubicBezTo>
                    <a:pt x="1053" y="556"/>
                    <a:pt x="1053" y="556"/>
                    <a:pt x="1053" y="556"/>
                  </a:cubicBezTo>
                  <a:cubicBezTo>
                    <a:pt x="1053" y="387"/>
                    <a:pt x="1053" y="387"/>
                    <a:pt x="1053" y="387"/>
                  </a:cubicBezTo>
                  <a:cubicBezTo>
                    <a:pt x="1119" y="344"/>
                    <a:pt x="1119" y="344"/>
                    <a:pt x="1119" y="344"/>
                  </a:cubicBezTo>
                  <a:lnTo>
                    <a:pt x="1053" y="301"/>
                  </a:lnTo>
                  <a:close/>
                </a:path>
              </a:pathLst>
            </a:custGeom>
            <a:solidFill>
              <a:schemeClr val="tx1">
                <a:lumMod val="25000"/>
                <a:lumOff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27" name="Freeform 6">
              <a:extLst>
                <a:ext uri="{FF2B5EF4-FFF2-40B4-BE49-F238E27FC236}">
                  <a16:creationId xmlns:a16="http://schemas.microsoft.com/office/drawing/2014/main" id="{9B1B95F8-9638-488B-8CFF-50E6B720E76B}"/>
                </a:ext>
              </a:extLst>
            </p:cNvPr>
            <p:cNvSpPr/>
            <p:nvPr/>
          </p:nvSpPr>
          <p:spPr bwMode="auto">
            <a:xfrm>
              <a:off x="3162300" y="1555750"/>
              <a:ext cx="2895600" cy="1998663"/>
            </a:xfrm>
            <a:custGeom>
              <a:avLst/>
              <a:gdLst>
                <a:gd name="T0" fmla="*/ 844 w 886"/>
                <a:gd name="T1" fmla="*/ 610 h 610"/>
                <a:gd name="T2" fmla="*/ 41 w 886"/>
                <a:gd name="T3" fmla="*/ 610 h 610"/>
                <a:gd name="T4" fmla="*/ 0 w 886"/>
                <a:gd name="T5" fmla="*/ 569 h 610"/>
                <a:gd name="T6" fmla="*/ 0 w 886"/>
                <a:gd name="T7" fmla="*/ 42 h 610"/>
                <a:gd name="T8" fmla="*/ 41 w 886"/>
                <a:gd name="T9" fmla="*/ 0 h 610"/>
                <a:gd name="T10" fmla="*/ 844 w 886"/>
                <a:gd name="T11" fmla="*/ 0 h 610"/>
                <a:gd name="T12" fmla="*/ 886 w 886"/>
                <a:gd name="T13" fmla="*/ 42 h 610"/>
                <a:gd name="T14" fmla="*/ 886 w 886"/>
                <a:gd name="T15" fmla="*/ 569 h 610"/>
                <a:gd name="T16" fmla="*/ 844 w 886"/>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610">
                  <a:moveTo>
                    <a:pt x="844" y="610"/>
                  </a:moveTo>
                  <a:cubicBezTo>
                    <a:pt x="41" y="610"/>
                    <a:pt x="41" y="610"/>
                    <a:pt x="41" y="610"/>
                  </a:cubicBezTo>
                  <a:cubicBezTo>
                    <a:pt x="19" y="610"/>
                    <a:pt x="0" y="591"/>
                    <a:pt x="0" y="569"/>
                  </a:cubicBezTo>
                  <a:cubicBezTo>
                    <a:pt x="0" y="42"/>
                    <a:pt x="0" y="42"/>
                    <a:pt x="0" y="42"/>
                  </a:cubicBezTo>
                  <a:cubicBezTo>
                    <a:pt x="0" y="19"/>
                    <a:pt x="19" y="0"/>
                    <a:pt x="41" y="0"/>
                  </a:cubicBezTo>
                  <a:cubicBezTo>
                    <a:pt x="844" y="0"/>
                    <a:pt x="844" y="0"/>
                    <a:pt x="844" y="0"/>
                  </a:cubicBezTo>
                  <a:cubicBezTo>
                    <a:pt x="867" y="0"/>
                    <a:pt x="886" y="19"/>
                    <a:pt x="886" y="42"/>
                  </a:cubicBezTo>
                  <a:cubicBezTo>
                    <a:pt x="886" y="569"/>
                    <a:pt x="886" y="569"/>
                    <a:pt x="886" y="569"/>
                  </a:cubicBezTo>
                  <a:cubicBezTo>
                    <a:pt x="886" y="591"/>
                    <a:pt x="867" y="610"/>
                    <a:pt x="844" y="610"/>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28" name="Freeform 7">
              <a:extLst>
                <a:ext uri="{FF2B5EF4-FFF2-40B4-BE49-F238E27FC236}">
                  <a16:creationId xmlns:a16="http://schemas.microsoft.com/office/drawing/2014/main" id="{EB906997-0163-471D-9677-B5D5189D0CA6}"/>
                </a:ext>
              </a:extLst>
            </p:cNvPr>
            <p:cNvSpPr/>
            <p:nvPr/>
          </p:nvSpPr>
          <p:spPr bwMode="auto">
            <a:xfrm>
              <a:off x="6042025" y="2535238"/>
              <a:ext cx="228600" cy="298450"/>
            </a:xfrm>
            <a:custGeom>
              <a:avLst/>
              <a:gdLst>
                <a:gd name="T0" fmla="*/ 0 w 144"/>
                <a:gd name="T1" fmla="*/ 0 h 188"/>
                <a:gd name="T2" fmla="*/ 0 w 144"/>
                <a:gd name="T3" fmla="*/ 188 h 188"/>
                <a:gd name="T4" fmla="*/ 144 w 144"/>
                <a:gd name="T5" fmla="*/ 95 h 188"/>
                <a:gd name="T6" fmla="*/ 0 w 144"/>
                <a:gd name="T7" fmla="*/ 0 h 188"/>
              </a:gdLst>
              <a:ahLst/>
              <a:cxnLst>
                <a:cxn ang="0">
                  <a:pos x="T0" y="T1"/>
                </a:cxn>
                <a:cxn ang="0">
                  <a:pos x="T2" y="T3"/>
                </a:cxn>
                <a:cxn ang="0">
                  <a:pos x="T4" y="T5"/>
                </a:cxn>
                <a:cxn ang="0">
                  <a:pos x="T6" y="T7"/>
                </a:cxn>
              </a:cxnLst>
              <a:rect l="0" t="0" r="r" b="b"/>
              <a:pathLst>
                <a:path w="144" h="188">
                  <a:moveTo>
                    <a:pt x="0" y="0"/>
                  </a:moveTo>
                  <a:lnTo>
                    <a:pt x="0" y="188"/>
                  </a:lnTo>
                  <a:lnTo>
                    <a:pt x="144" y="95"/>
                  </a:lnTo>
                  <a:lnTo>
                    <a:pt x="0" y="0"/>
                  </a:ln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29" name="Freeform 8">
              <a:extLst>
                <a:ext uri="{FF2B5EF4-FFF2-40B4-BE49-F238E27FC236}">
                  <a16:creationId xmlns:a16="http://schemas.microsoft.com/office/drawing/2014/main" id="{C819CE03-D0AF-43FB-B0B7-AA4FFB401F37}"/>
                </a:ext>
              </a:extLst>
            </p:cNvPr>
            <p:cNvSpPr/>
            <p:nvPr/>
          </p:nvSpPr>
          <p:spPr bwMode="auto">
            <a:xfrm>
              <a:off x="3162300" y="1555750"/>
              <a:ext cx="2895600" cy="1998663"/>
            </a:xfrm>
            <a:custGeom>
              <a:avLst/>
              <a:gdLst>
                <a:gd name="T0" fmla="*/ 103 w 886"/>
                <a:gd name="T1" fmla="*/ 0 h 610"/>
                <a:gd name="T2" fmla="*/ 41 w 886"/>
                <a:gd name="T3" fmla="*/ 0 h 610"/>
                <a:gd name="T4" fmla="*/ 0 w 886"/>
                <a:gd name="T5" fmla="*/ 42 h 610"/>
                <a:gd name="T6" fmla="*/ 0 w 886"/>
                <a:gd name="T7" fmla="*/ 569 h 610"/>
                <a:gd name="T8" fmla="*/ 41 w 886"/>
                <a:gd name="T9" fmla="*/ 610 h 610"/>
                <a:gd name="T10" fmla="*/ 844 w 886"/>
                <a:gd name="T11" fmla="*/ 610 h 610"/>
                <a:gd name="T12" fmla="*/ 886 w 886"/>
                <a:gd name="T13" fmla="*/ 569 h 610"/>
                <a:gd name="T14" fmla="*/ 886 w 886"/>
                <a:gd name="T15" fmla="*/ 557 h 610"/>
                <a:gd name="T16" fmla="*/ 103 w 886"/>
                <a:gd name="T1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610">
                  <a:moveTo>
                    <a:pt x="103" y="0"/>
                  </a:moveTo>
                  <a:cubicBezTo>
                    <a:pt x="41" y="0"/>
                    <a:pt x="41" y="0"/>
                    <a:pt x="41" y="0"/>
                  </a:cubicBezTo>
                  <a:cubicBezTo>
                    <a:pt x="19" y="0"/>
                    <a:pt x="0" y="19"/>
                    <a:pt x="0" y="42"/>
                  </a:cubicBezTo>
                  <a:cubicBezTo>
                    <a:pt x="0" y="569"/>
                    <a:pt x="0" y="569"/>
                    <a:pt x="0" y="569"/>
                  </a:cubicBezTo>
                  <a:cubicBezTo>
                    <a:pt x="0" y="591"/>
                    <a:pt x="19" y="610"/>
                    <a:pt x="41" y="610"/>
                  </a:cubicBezTo>
                  <a:cubicBezTo>
                    <a:pt x="844" y="610"/>
                    <a:pt x="844" y="610"/>
                    <a:pt x="844" y="610"/>
                  </a:cubicBezTo>
                  <a:cubicBezTo>
                    <a:pt x="867" y="610"/>
                    <a:pt x="886" y="591"/>
                    <a:pt x="886" y="569"/>
                  </a:cubicBezTo>
                  <a:cubicBezTo>
                    <a:pt x="886" y="557"/>
                    <a:pt x="886" y="557"/>
                    <a:pt x="886" y="557"/>
                  </a:cubicBezTo>
                  <a:cubicBezTo>
                    <a:pt x="208" y="570"/>
                    <a:pt x="115" y="147"/>
                    <a:pt x="103" y="0"/>
                  </a:cubicBezTo>
                  <a:close/>
                </a:path>
              </a:pathLst>
            </a:custGeom>
            <a:solidFill>
              <a:schemeClr val="bg1">
                <a:alpha val="64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30" name="Freeform 9">
              <a:extLst>
                <a:ext uri="{FF2B5EF4-FFF2-40B4-BE49-F238E27FC236}">
                  <a16:creationId xmlns:a16="http://schemas.microsoft.com/office/drawing/2014/main" id="{CF88E0FC-0F3E-4ADD-948C-82B7CDC3250D}"/>
                </a:ext>
              </a:extLst>
            </p:cNvPr>
            <p:cNvSpPr/>
            <p:nvPr/>
          </p:nvSpPr>
          <p:spPr bwMode="auto">
            <a:xfrm>
              <a:off x="3162299" y="1555750"/>
              <a:ext cx="2895600" cy="487363"/>
            </a:xfrm>
            <a:custGeom>
              <a:avLst/>
              <a:gdLst>
                <a:gd name="T0" fmla="*/ 844 w 886"/>
                <a:gd name="T1" fmla="*/ 0 h 149"/>
                <a:gd name="T2" fmla="*/ 41 w 886"/>
                <a:gd name="T3" fmla="*/ 0 h 149"/>
                <a:gd name="T4" fmla="*/ 0 w 886"/>
                <a:gd name="T5" fmla="*/ 42 h 149"/>
                <a:gd name="T6" fmla="*/ 0 w 886"/>
                <a:gd name="T7" fmla="*/ 149 h 149"/>
                <a:gd name="T8" fmla="*/ 886 w 886"/>
                <a:gd name="T9" fmla="*/ 149 h 149"/>
                <a:gd name="T10" fmla="*/ 886 w 886"/>
                <a:gd name="T11" fmla="*/ 42 h 149"/>
                <a:gd name="T12" fmla="*/ 844 w 886"/>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885" h="149">
                  <a:moveTo>
                    <a:pt x="844" y="0"/>
                  </a:moveTo>
                  <a:cubicBezTo>
                    <a:pt x="41" y="0"/>
                    <a:pt x="41" y="0"/>
                    <a:pt x="41" y="0"/>
                  </a:cubicBezTo>
                  <a:cubicBezTo>
                    <a:pt x="19" y="0"/>
                    <a:pt x="0" y="19"/>
                    <a:pt x="0" y="42"/>
                  </a:cubicBezTo>
                  <a:cubicBezTo>
                    <a:pt x="0" y="149"/>
                    <a:pt x="0" y="149"/>
                    <a:pt x="0" y="149"/>
                  </a:cubicBezTo>
                  <a:cubicBezTo>
                    <a:pt x="886" y="149"/>
                    <a:pt x="886" y="149"/>
                    <a:pt x="886" y="149"/>
                  </a:cubicBezTo>
                  <a:cubicBezTo>
                    <a:pt x="886" y="42"/>
                    <a:pt x="886" y="42"/>
                    <a:pt x="886" y="42"/>
                  </a:cubicBezTo>
                  <a:cubicBezTo>
                    <a:pt x="886" y="19"/>
                    <a:pt x="867" y="0"/>
                    <a:pt x="844" y="0"/>
                  </a:cubicBezTo>
                  <a:close/>
                </a:path>
              </a:pathLst>
            </a:custGeom>
            <a:solidFill>
              <a:srgbClr val="30AAE3"/>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dirty="0">
                  <a:solidFill>
                    <a:schemeClr val="bg1"/>
                  </a:solidFill>
                  <a:latin typeface="印品黑体" panose="00000500000000000000" pitchFamily="2" charset="-122"/>
                  <a:ea typeface="印品黑体" panose="00000500000000000000" pitchFamily="2" charset="-122"/>
                  <a:cs typeface="B Nazanin" panose="00000400000000000000" pitchFamily="2" charset="-78"/>
                  <a:sym typeface="Source Han Serif SC" panose="02020400000000000000" pitchFamily="18" charset="-122"/>
                </a:rPr>
                <a:t>محتوای متنی را اضافه کنید</a:t>
              </a:r>
              <a:endParaRPr lang="zh-CN" altLang="en-US" dirty="0">
                <a:solidFill>
                  <a:schemeClr val="bg1"/>
                </a:solidFill>
                <a:latin typeface="印品黑体" panose="00000500000000000000" pitchFamily="2" charset="-122"/>
                <a:ea typeface="印品黑体" panose="00000500000000000000" pitchFamily="2" charset="-122"/>
                <a:cs typeface="B Nazanin" panose="00000400000000000000" pitchFamily="2" charset="-78"/>
                <a:sym typeface="Source Han Serif SC" panose="02020400000000000000" pitchFamily="18" charset="-122"/>
              </a:endParaRPr>
            </a:p>
          </p:txBody>
        </p:sp>
        <p:sp>
          <p:nvSpPr>
            <p:cNvPr id="31" name="Freeform 10">
              <a:extLst>
                <a:ext uri="{FF2B5EF4-FFF2-40B4-BE49-F238E27FC236}">
                  <a16:creationId xmlns:a16="http://schemas.microsoft.com/office/drawing/2014/main" id="{C7DC8D09-C149-4770-AF94-9E41B5A3F707}"/>
                </a:ext>
              </a:extLst>
            </p:cNvPr>
            <p:cNvSpPr/>
            <p:nvPr/>
          </p:nvSpPr>
          <p:spPr bwMode="auto">
            <a:xfrm>
              <a:off x="3162300" y="1555750"/>
              <a:ext cx="438150" cy="487363"/>
            </a:xfrm>
            <a:custGeom>
              <a:avLst/>
              <a:gdLst>
                <a:gd name="T0" fmla="*/ 0 w 134"/>
                <a:gd name="T1" fmla="*/ 42 h 149"/>
                <a:gd name="T2" fmla="*/ 0 w 134"/>
                <a:gd name="T3" fmla="*/ 149 h 149"/>
                <a:gd name="T4" fmla="*/ 134 w 134"/>
                <a:gd name="T5" fmla="*/ 149 h 149"/>
                <a:gd name="T6" fmla="*/ 103 w 134"/>
                <a:gd name="T7" fmla="*/ 0 h 149"/>
                <a:gd name="T8" fmla="*/ 41 w 134"/>
                <a:gd name="T9" fmla="*/ 0 h 149"/>
                <a:gd name="T10" fmla="*/ 37 w 134"/>
                <a:gd name="T11" fmla="*/ 1 h 149"/>
                <a:gd name="T12" fmla="*/ 0 w 134"/>
                <a:gd name="T13" fmla="*/ 42 h 149"/>
              </a:gdLst>
              <a:ahLst/>
              <a:cxnLst>
                <a:cxn ang="0">
                  <a:pos x="T0" y="T1"/>
                </a:cxn>
                <a:cxn ang="0">
                  <a:pos x="T2" y="T3"/>
                </a:cxn>
                <a:cxn ang="0">
                  <a:pos x="T4" y="T5"/>
                </a:cxn>
                <a:cxn ang="0">
                  <a:pos x="T6" y="T7"/>
                </a:cxn>
                <a:cxn ang="0">
                  <a:pos x="T8" y="T9"/>
                </a:cxn>
                <a:cxn ang="0">
                  <a:pos x="T10" y="T11"/>
                </a:cxn>
                <a:cxn ang="0">
                  <a:pos x="T12" y="T13"/>
                </a:cxn>
              </a:cxnLst>
              <a:rect l="0" t="0" r="r" b="b"/>
              <a:pathLst>
                <a:path w="134" h="149">
                  <a:moveTo>
                    <a:pt x="0" y="42"/>
                  </a:moveTo>
                  <a:cubicBezTo>
                    <a:pt x="0" y="149"/>
                    <a:pt x="0" y="149"/>
                    <a:pt x="0" y="149"/>
                  </a:cubicBezTo>
                  <a:cubicBezTo>
                    <a:pt x="134" y="149"/>
                    <a:pt x="134" y="149"/>
                    <a:pt x="134" y="149"/>
                  </a:cubicBezTo>
                  <a:cubicBezTo>
                    <a:pt x="114" y="90"/>
                    <a:pt x="106" y="37"/>
                    <a:pt x="103" y="0"/>
                  </a:cubicBezTo>
                  <a:cubicBezTo>
                    <a:pt x="41" y="0"/>
                    <a:pt x="41" y="0"/>
                    <a:pt x="41" y="0"/>
                  </a:cubicBezTo>
                  <a:cubicBezTo>
                    <a:pt x="40" y="0"/>
                    <a:pt x="39" y="1"/>
                    <a:pt x="37" y="1"/>
                  </a:cubicBezTo>
                  <a:cubicBezTo>
                    <a:pt x="16" y="3"/>
                    <a:pt x="0" y="20"/>
                    <a:pt x="0" y="42"/>
                  </a:cubicBezTo>
                  <a:close/>
                </a:path>
              </a:pathLst>
            </a:custGeom>
            <a:solidFill>
              <a:schemeClr val="bg1">
                <a:alpha val="1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32" name="Oval 11">
              <a:extLst>
                <a:ext uri="{FF2B5EF4-FFF2-40B4-BE49-F238E27FC236}">
                  <a16:creationId xmlns:a16="http://schemas.microsoft.com/office/drawing/2014/main" id="{DCB0809E-3192-4E8A-B852-D27D2F5464FE}"/>
                </a:ext>
              </a:extLst>
            </p:cNvPr>
            <p:cNvSpPr>
              <a:spLocks noChangeArrowheads="1"/>
            </p:cNvSpPr>
            <p:nvPr/>
          </p:nvSpPr>
          <p:spPr bwMode="auto">
            <a:xfrm>
              <a:off x="2614613" y="2217738"/>
              <a:ext cx="1096963" cy="1103313"/>
            </a:xfrm>
            <a:prstGeom prst="ellipse">
              <a:avLst/>
            </a:prstGeom>
            <a:solidFill>
              <a:srgbClr val="30AAE3"/>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33" name="Freeform 12">
              <a:extLst>
                <a:ext uri="{FF2B5EF4-FFF2-40B4-BE49-F238E27FC236}">
                  <a16:creationId xmlns:a16="http://schemas.microsoft.com/office/drawing/2014/main" id="{EBABAC05-D830-470E-B81F-07EA96280DE3}"/>
                </a:ext>
              </a:extLst>
            </p:cNvPr>
            <p:cNvSpPr/>
            <p:nvPr/>
          </p:nvSpPr>
          <p:spPr bwMode="auto">
            <a:xfrm>
              <a:off x="2614613" y="2328863"/>
              <a:ext cx="908050" cy="992188"/>
            </a:xfrm>
            <a:custGeom>
              <a:avLst/>
              <a:gdLst>
                <a:gd name="T0" fmla="*/ 66 w 278"/>
                <a:gd name="T1" fmla="*/ 0 h 303"/>
                <a:gd name="T2" fmla="*/ 0 w 278"/>
                <a:gd name="T3" fmla="*/ 134 h 303"/>
                <a:gd name="T4" fmla="*/ 168 w 278"/>
                <a:gd name="T5" fmla="*/ 303 h 303"/>
                <a:gd name="T6" fmla="*/ 278 w 278"/>
                <a:gd name="T7" fmla="*/ 262 h 303"/>
                <a:gd name="T8" fmla="*/ 66 w 278"/>
                <a:gd name="T9" fmla="*/ 0 h 303"/>
              </a:gdLst>
              <a:ahLst/>
              <a:cxnLst>
                <a:cxn ang="0">
                  <a:pos x="T0" y="T1"/>
                </a:cxn>
                <a:cxn ang="0">
                  <a:pos x="T2" y="T3"/>
                </a:cxn>
                <a:cxn ang="0">
                  <a:pos x="T4" y="T5"/>
                </a:cxn>
                <a:cxn ang="0">
                  <a:pos x="T6" y="T7"/>
                </a:cxn>
                <a:cxn ang="0">
                  <a:pos x="T8" y="T9"/>
                </a:cxn>
              </a:cxnLst>
              <a:rect l="0" t="0" r="r" b="b"/>
              <a:pathLst>
                <a:path w="278" h="303">
                  <a:moveTo>
                    <a:pt x="66" y="0"/>
                  </a:moveTo>
                  <a:cubicBezTo>
                    <a:pt x="26" y="31"/>
                    <a:pt x="0" y="80"/>
                    <a:pt x="0" y="134"/>
                  </a:cubicBezTo>
                  <a:cubicBezTo>
                    <a:pt x="0" y="227"/>
                    <a:pt x="75" y="303"/>
                    <a:pt x="168" y="303"/>
                  </a:cubicBezTo>
                  <a:cubicBezTo>
                    <a:pt x="210" y="303"/>
                    <a:pt x="249" y="287"/>
                    <a:pt x="278" y="262"/>
                  </a:cubicBezTo>
                  <a:cubicBezTo>
                    <a:pt x="164" y="186"/>
                    <a:pt x="101" y="88"/>
                    <a:pt x="66" y="0"/>
                  </a:cubicBezTo>
                  <a:close/>
                </a:path>
              </a:pathLst>
            </a:custGeom>
            <a:solidFill>
              <a:schemeClr val="bg1">
                <a:alpha val="1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grpSp>
      <p:grpSp>
        <p:nvGrpSpPr>
          <p:cNvPr id="6" name="Group 30">
            <a:extLst>
              <a:ext uri="{FF2B5EF4-FFF2-40B4-BE49-F238E27FC236}">
                <a16:creationId xmlns:a16="http://schemas.microsoft.com/office/drawing/2014/main" id="{C983AD0A-882E-4294-A71A-8B9CE9A43B99}"/>
              </a:ext>
            </a:extLst>
          </p:cNvPr>
          <p:cNvGrpSpPr/>
          <p:nvPr/>
        </p:nvGrpSpPr>
        <p:grpSpPr>
          <a:xfrm>
            <a:off x="8025567" y="4678410"/>
            <a:ext cx="290285" cy="290285"/>
            <a:chOff x="6125028" y="1695871"/>
            <a:chExt cx="290285" cy="290285"/>
          </a:xfrm>
        </p:grpSpPr>
        <p:sp>
          <p:nvSpPr>
            <p:cNvPr id="24" name="Oval 31">
              <a:extLst>
                <a:ext uri="{FF2B5EF4-FFF2-40B4-BE49-F238E27FC236}">
                  <a16:creationId xmlns:a16="http://schemas.microsoft.com/office/drawing/2014/main" id="{01CC45AA-2C49-406D-B48B-922DDD67ABDA}"/>
                </a:ext>
              </a:extLst>
            </p:cNvPr>
            <p:cNvSpPr/>
            <p:nvPr/>
          </p:nvSpPr>
          <p:spPr>
            <a:xfrm>
              <a:off x="6125028" y="1695871"/>
              <a:ext cx="290285" cy="290285"/>
            </a:xfrm>
            <a:prstGeom prst="ellipse">
              <a:avLst/>
            </a:prstGeom>
            <a:solidFill>
              <a:srgbClr val="30AA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25" name="Oval 32">
              <a:extLst>
                <a:ext uri="{FF2B5EF4-FFF2-40B4-BE49-F238E27FC236}">
                  <a16:creationId xmlns:a16="http://schemas.microsoft.com/office/drawing/2014/main" id="{7B3D4E0D-8D61-46D3-8028-BD0C6F14D61C}"/>
                </a:ext>
              </a:extLst>
            </p:cNvPr>
            <p:cNvSpPr/>
            <p:nvPr/>
          </p:nvSpPr>
          <p:spPr>
            <a:xfrm>
              <a:off x="6201592" y="1772435"/>
              <a:ext cx="137156" cy="137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grpSp>
      <p:grpSp>
        <p:nvGrpSpPr>
          <p:cNvPr id="7" name="Group 15">
            <a:extLst>
              <a:ext uri="{FF2B5EF4-FFF2-40B4-BE49-F238E27FC236}">
                <a16:creationId xmlns:a16="http://schemas.microsoft.com/office/drawing/2014/main" id="{15DDBF84-0DC7-4315-9B79-A310A7218F65}"/>
              </a:ext>
            </a:extLst>
          </p:cNvPr>
          <p:cNvGrpSpPr/>
          <p:nvPr/>
        </p:nvGrpSpPr>
        <p:grpSpPr>
          <a:xfrm>
            <a:off x="8460995" y="2246360"/>
            <a:ext cx="1443727" cy="527805"/>
            <a:chOff x="6386285" y="2711738"/>
            <a:chExt cx="1443726" cy="527807"/>
          </a:xfrm>
        </p:grpSpPr>
        <p:sp>
          <p:nvSpPr>
            <p:cNvPr id="22" name="Inhaltsplatzhalter 4">
              <a:extLst>
                <a:ext uri="{FF2B5EF4-FFF2-40B4-BE49-F238E27FC236}">
                  <a16:creationId xmlns:a16="http://schemas.microsoft.com/office/drawing/2014/main" id="{E5C1ABA6-5AB7-4736-934C-090294EDC1F0}"/>
                </a:ext>
              </a:extLst>
            </p:cNvPr>
            <p:cNvSpPr txBox="1"/>
            <p:nvPr/>
          </p:nvSpPr>
          <p:spPr>
            <a:xfrm>
              <a:off x="6386285" y="2711738"/>
              <a:ext cx="1443726" cy="307778"/>
            </a:xfrm>
            <a:prstGeom prst="rect">
              <a:avLst/>
            </a:prstGeom>
          </p:spPr>
          <p:txBody>
            <a:bodyPr wrap="squar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rtl="1">
                <a:lnSpc>
                  <a:spcPct val="100000"/>
                </a:lnSpc>
                <a:spcAft>
                  <a:spcPts val="1200"/>
                </a:spcAft>
                <a:buNone/>
              </a:pPr>
              <a:r>
                <a:rPr lang="en-US" sz="2000" b="1">
                  <a:solidFill>
                    <a:srgbClr val="2EB3EE"/>
                  </a:solidFill>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rPr>
                <a:t>2010</a:t>
              </a:r>
              <a:endParaRPr lang="en-US" sz="1600">
                <a:solidFill>
                  <a:srgbClr val="2EB3EE"/>
                </a:solidFill>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23" name="Inhaltsplatzhalter 4">
              <a:extLst>
                <a:ext uri="{FF2B5EF4-FFF2-40B4-BE49-F238E27FC236}">
                  <a16:creationId xmlns:a16="http://schemas.microsoft.com/office/drawing/2014/main" id="{2037EC53-3DB5-4B2C-B2E8-0CFEBB35CB1A}"/>
                </a:ext>
              </a:extLst>
            </p:cNvPr>
            <p:cNvSpPr txBox="1"/>
            <p:nvPr/>
          </p:nvSpPr>
          <p:spPr>
            <a:xfrm>
              <a:off x="6386285" y="3024101"/>
              <a:ext cx="1443726" cy="215444"/>
            </a:xfrm>
            <a:prstGeom prst="rect">
              <a:avLst/>
            </a:prstGeom>
          </p:spPr>
          <p:txBody>
            <a:bodyPr wrap="squar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spcAft>
                  <a:spcPts val="1200"/>
                </a:spcAft>
              </a:pPr>
              <a:r>
                <a:rPr lang="fa-IR" sz="1400" b="1" dirty="0">
                  <a:solidFill>
                    <a:schemeClr val="tx1">
                      <a:lumMod val="95000"/>
                      <a:lumOff val="5000"/>
                    </a:schemeClr>
                  </a:solidFill>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rPr>
                <a:t>30 ژانویه</a:t>
              </a:r>
              <a:endParaRPr lang="en-US" sz="1100" dirty="0">
                <a:solidFill>
                  <a:schemeClr val="tx1">
                    <a:lumMod val="95000"/>
                    <a:lumOff val="5000"/>
                  </a:schemeClr>
                </a:solidFill>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grpSp>
      <p:grpSp>
        <p:nvGrpSpPr>
          <p:cNvPr id="8" name="Group 56">
            <a:extLst>
              <a:ext uri="{FF2B5EF4-FFF2-40B4-BE49-F238E27FC236}">
                <a16:creationId xmlns:a16="http://schemas.microsoft.com/office/drawing/2014/main" id="{DF726936-5A96-49B1-8CA0-47C3E2AE5F6C}"/>
              </a:ext>
            </a:extLst>
          </p:cNvPr>
          <p:cNvGrpSpPr/>
          <p:nvPr/>
        </p:nvGrpSpPr>
        <p:grpSpPr>
          <a:xfrm>
            <a:off x="6414248" y="4550215"/>
            <a:ext cx="1443727" cy="527805"/>
            <a:chOff x="6386285" y="2711738"/>
            <a:chExt cx="1443726" cy="527807"/>
          </a:xfrm>
        </p:grpSpPr>
        <p:sp>
          <p:nvSpPr>
            <p:cNvPr id="20" name="Inhaltsplatzhalter 4">
              <a:extLst>
                <a:ext uri="{FF2B5EF4-FFF2-40B4-BE49-F238E27FC236}">
                  <a16:creationId xmlns:a16="http://schemas.microsoft.com/office/drawing/2014/main" id="{4F1EE8AA-879B-419D-BE5D-CA3B8713DC1D}"/>
                </a:ext>
              </a:extLst>
            </p:cNvPr>
            <p:cNvSpPr txBox="1"/>
            <p:nvPr/>
          </p:nvSpPr>
          <p:spPr>
            <a:xfrm>
              <a:off x="6386285" y="2711738"/>
              <a:ext cx="1443726" cy="307778"/>
            </a:xfrm>
            <a:prstGeom prst="rect">
              <a:avLst/>
            </a:prstGeom>
          </p:spPr>
          <p:txBody>
            <a:bodyPr wrap="squar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rtl="1">
                <a:lnSpc>
                  <a:spcPct val="100000"/>
                </a:lnSpc>
                <a:spcAft>
                  <a:spcPts val="1200"/>
                </a:spcAft>
                <a:buNone/>
              </a:pPr>
              <a:r>
                <a:rPr lang="en-US" sz="2000" b="1">
                  <a:solidFill>
                    <a:srgbClr val="30AAE3"/>
                  </a:solidFill>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rPr>
                <a:t>2020</a:t>
              </a:r>
              <a:endParaRPr lang="en-US" sz="1600">
                <a:solidFill>
                  <a:srgbClr val="30AAE3"/>
                </a:solidFill>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21" name="Inhaltsplatzhalter 4">
              <a:extLst>
                <a:ext uri="{FF2B5EF4-FFF2-40B4-BE49-F238E27FC236}">
                  <a16:creationId xmlns:a16="http://schemas.microsoft.com/office/drawing/2014/main" id="{B4D02DB2-0494-4F2E-9F8A-E13DC6294CCD}"/>
                </a:ext>
              </a:extLst>
            </p:cNvPr>
            <p:cNvSpPr txBox="1"/>
            <p:nvPr/>
          </p:nvSpPr>
          <p:spPr>
            <a:xfrm>
              <a:off x="6386285" y="3024101"/>
              <a:ext cx="1443726" cy="215444"/>
            </a:xfrm>
            <a:prstGeom prst="rect">
              <a:avLst/>
            </a:prstGeom>
          </p:spPr>
          <p:txBody>
            <a:bodyPr wrap="squar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spcAft>
                  <a:spcPts val="1200"/>
                </a:spcAft>
              </a:pPr>
              <a:r>
                <a:rPr lang="fa-IR" sz="1400" b="1" dirty="0">
                  <a:solidFill>
                    <a:schemeClr val="tx1">
                      <a:lumMod val="95000"/>
                      <a:lumOff val="5000"/>
                    </a:schemeClr>
                  </a:solidFill>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rPr>
                <a:t>30 ژانویه</a:t>
              </a:r>
              <a:endParaRPr lang="en-US" sz="1100" dirty="0">
                <a:solidFill>
                  <a:schemeClr val="tx1">
                    <a:lumMod val="95000"/>
                    <a:lumOff val="5000"/>
                  </a:schemeClr>
                </a:solidFill>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grpSp>
      <p:sp>
        <p:nvSpPr>
          <p:cNvPr id="9" name="Inhaltsplatzhalter 4">
            <a:extLst>
              <a:ext uri="{FF2B5EF4-FFF2-40B4-BE49-F238E27FC236}">
                <a16:creationId xmlns:a16="http://schemas.microsoft.com/office/drawing/2014/main" id="{E814E021-7901-407C-8387-4B51D1485BBD}"/>
              </a:ext>
            </a:extLst>
          </p:cNvPr>
          <p:cNvSpPr txBox="1"/>
          <p:nvPr/>
        </p:nvSpPr>
        <p:spPr>
          <a:xfrm>
            <a:off x="5609771" y="1894632"/>
            <a:ext cx="2037975" cy="1477328"/>
          </a:xfrm>
          <a:prstGeom prst="rect">
            <a:avLst/>
          </a:prstGeom>
        </p:spPr>
        <p:txBody>
          <a:bodyPr wrap="squar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spcAft>
                <a:spcPts val="1200"/>
              </a:spcAft>
            </a:pPr>
            <a:r>
              <a:rPr lang="fa-IR" altLang="zh-CN" sz="1600" dirty="0">
                <a:solidFill>
                  <a:srgbClr val="051F34"/>
                </a:solidFill>
                <a:latin typeface="印品黑体" panose="00000500000000000000" pitchFamily="2" charset="-122"/>
                <a:ea typeface="印品黑体" panose="00000500000000000000" pitchFamily="2" charset="-122"/>
                <a:cs typeface="B Nazanin" panose="00000400000000000000" pitchFamily="2" charset="-78"/>
                <a:sym typeface="Source Han Serif SC" panose="02020400000000000000" pitchFamily="18" charset="-122"/>
              </a:rPr>
              <a:t>قالب پاورپوینت دندانپزشکی با تم عصب کشی و اندودنتیک، یک ابزار حرفه ای و پرکاربرد برای ارائه اطلاعات و مطالب مرتبط با این حوزه است.</a:t>
            </a:r>
            <a:endParaRPr lang="en-US" sz="1100" dirty="0">
              <a:solidFill>
                <a:srgbClr val="051F34"/>
              </a:solidFill>
              <a:latin typeface="印品黑体" panose="00000500000000000000" pitchFamily="2" charset="-122"/>
              <a:ea typeface="印品黑体" panose="00000500000000000000" pitchFamily="2" charset="-122"/>
              <a:cs typeface="B Nazanin" panose="00000400000000000000" pitchFamily="2" charset="-78"/>
              <a:sym typeface="Source Han Serif SC" panose="02020400000000000000" pitchFamily="18" charset="-122"/>
            </a:endParaRPr>
          </a:p>
        </p:txBody>
      </p:sp>
      <p:sp>
        <p:nvSpPr>
          <p:cNvPr id="10" name="Inhaltsplatzhalter 4">
            <a:extLst>
              <a:ext uri="{FF2B5EF4-FFF2-40B4-BE49-F238E27FC236}">
                <a16:creationId xmlns:a16="http://schemas.microsoft.com/office/drawing/2014/main" id="{1DDD1F8F-A4AE-47AB-8EC4-027456A9257F}"/>
              </a:ext>
            </a:extLst>
          </p:cNvPr>
          <p:cNvSpPr txBox="1"/>
          <p:nvPr/>
        </p:nvSpPr>
        <p:spPr>
          <a:xfrm>
            <a:off x="8805351" y="4188575"/>
            <a:ext cx="1942868" cy="1477328"/>
          </a:xfrm>
          <a:prstGeom prst="rect">
            <a:avLst/>
          </a:prstGeom>
        </p:spPr>
        <p:txBody>
          <a:bodyPr wrap="squar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spcAft>
                <a:spcPts val="1200"/>
              </a:spcAft>
            </a:pPr>
            <a:r>
              <a:rPr lang="fa-IR" altLang="zh-CN" sz="1600" dirty="0">
                <a:solidFill>
                  <a:srgbClr val="051F34"/>
                </a:solidFill>
                <a:latin typeface="印品黑体" panose="00000500000000000000" pitchFamily="2" charset="-122"/>
                <a:ea typeface="印品黑体" panose="00000500000000000000" pitchFamily="2" charset="-122"/>
                <a:cs typeface="B Nazanin" panose="00000400000000000000" pitchFamily="2" charset="-78"/>
                <a:sym typeface="Source Han Serif SC" panose="02020400000000000000" pitchFamily="18" charset="-122"/>
              </a:rPr>
              <a:t>قالب پاورپوینت دندانپزشکی با تم عصب کشی و اندودنتیک، یک ابزار حرفه ای و پرکاربرد برای ارائه اطلاعات و مطالب مرتبط با این حوزه است.</a:t>
            </a:r>
            <a:endParaRPr lang="en-US" sz="1100" dirty="0">
              <a:solidFill>
                <a:srgbClr val="051F34"/>
              </a:solidFill>
              <a:latin typeface="印品黑体" panose="00000500000000000000" pitchFamily="2" charset="-122"/>
              <a:ea typeface="印品黑体" panose="00000500000000000000" pitchFamily="2" charset="-122"/>
              <a:cs typeface="B Nazanin" panose="00000400000000000000" pitchFamily="2" charset="-78"/>
              <a:sym typeface="Source Han Serif SC" panose="02020400000000000000" pitchFamily="18" charset="-122"/>
            </a:endParaRPr>
          </a:p>
        </p:txBody>
      </p:sp>
      <p:grpSp>
        <p:nvGrpSpPr>
          <p:cNvPr id="11" name="Group 67">
            <a:extLst>
              <a:ext uri="{FF2B5EF4-FFF2-40B4-BE49-F238E27FC236}">
                <a16:creationId xmlns:a16="http://schemas.microsoft.com/office/drawing/2014/main" id="{47FBCD5B-AB7B-40BC-8ED1-E6EF64F4265B}"/>
              </a:ext>
            </a:extLst>
          </p:cNvPr>
          <p:cNvGrpSpPr/>
          <p:nvPr/>
        </p:nvGrpSpPr>
        <p:grpSpPr>
          <a:xfrm>
            <a:off x="11064281" y="4620056"/>
            <a:ext cx="614363" cy="614363"/>
            <a:chOff x="10948988" y="2659063"/>
            <a:chExt cx="614362" cy="614362"/>
          </a:xfrm>
          <a:solidFill>
            <a:schemeClr val="bg1"/>
          </a:solidFill>
        </p:grpSpPr>
        <p:sp>
          <p:nvSpPr>
            <p:cNvPr id="18" name="Freeform 112">
              <a:extLst>
                <a:ext uri="{FF2B5EF4-FFF2-40B4-BE49-F238E27FC236}">
                  <a16:creationId xmlns:a16="http://schemas.microsoft.com/office/drawing/2014/main" id="{92D0628D-09B3-4396-A152-89DF5440A2A1}"/>
                </a:ext>
              </a:extLst>
            </p:cNvPr>
            <p:cNvSpPr>
              <a:spLocks noEditPoints="1"/>
            </p:cNvSpPr>
            <p:nvPr/>
          </p:nvSpPr>
          <p:spPr bwMode="auto">
            <a:xfrm>
              <a:off x="10948988" y="2659063"/>
              <a:ext cx="614362" cy="614362"/>
            </a:xfrm>
            <a:custGeom>
              <a:avLst/>
              <a:gdLst>
                <a:gd name="T0" fmla="*/ 1246 w 3483"/>
                <a:gd name="T1" fmla="*/ 2263 h 3483"/>
                <a:gd name="T2" fmla="*/ 1059 w 3483"/>
                <a:gd name="T3" fmla="*/ 2432 h 3483"/>
                <a:gd name="T4" fmla="*/ 986 w 3483"/>
                <a:gd name="T5" fmla="*/ 2683 h 3483"/>
                <a:gd name="T6" fmla="*/ 1307 w 3483"/>
                <a:gd name="T7" fmla="*/ 3026 h 3483"/>
                <a:gd name="T8" fmla="*/ 1668 w 3483"/>
                <a:gd name="T9" fmla="*/ 2861 h 3483"/>
                <a:gd name="T10" fmla="*/ 2092 w 3483"/>
                <a:gd name="T11" fmla="*/ 3052 h 3483"/>
                <a:gd name="T12" fmla="*/ 2491 w 3483"/>
                <a:gd name="T13" fmla="*/ 2872 h 3483"/>
                <a:gd name="T14" fmla="*/ 2443 w 3483"/>
                <a:gd name="T15" fmla="*/ 2476 h 3483"/>
                <a:gd name="T16" fmla="*/ 2275 w 3483"/>
                <a:gd name="T17" fmla="*/ 2288 h 3483"/>
                <a:gd name="T18" fmla="*/ 2023 w 3483"/>
                <a:gd name="T19" fmla="*/ 2215 h 3483"/>
                <a:gd name="T20" fmla="*/ 1394 w 3483"/>
                <a:gd name="T21" fmla="*/ 430 h 3483"/>
                <a:gd name="T22" fmla="*/ 988 w 3483"/>
                <a:gd name="T23" fmla="*/ 614 h 3483"/>
                <a:gd name="T24" fmla="*/ 666 w 3483"/>
                <a:gd name="T25" fmla="*/ 915 h 3483"/>
                <a:gd name="T26" fmla="*/ 457 w 3483"/>
                <a:gd name="T27" fmla="*/ 1307 h 3483"/>
                <a:gd name="T28" fmla="*/ 622 w 3483"/>
                <a:gd name="T29" fmla="*/ 1667 h 3483"/>
                <a:gd name="T30" fmla="*/ 432 w 3483"/>
                <a:gd name="T31" fmla="*/ 2093 h 3483"/>
                <a:gd name="T32" fmla="*/ 614 w 3483"/>
                <a:gd name="T33" fmla="*/ 2495 h 3483"/>
                <a:gd name="T34" fmla="*/ 844 w 3483"/>
                <a:gd name="T35" fmla="*/ 2682 h 3483"/>
                <a:gd name="T36" fmla="*/ 915 w 3483"/>
                <a:gd name="T37" fmla="*/ 2386 h 3483"/>
                <a:gd name="T38" fmla="*/ 1112 w 3483"/>
                <a:gd name="T39" fmla="*/ 2166 h 3483"/>
                <a:gd name="T40" fmla="*/ 1396 w 3483"/>
                <a:gd name="T41" fmla="*/ 2062 h 3483"/>
                <a:gd name="T42" fmla="*/ 2214 w 3483"/>
                <a:gd name="T43" fmla="*/ 2087 h 3483"/>
                <a:gd name="T44" fmla="*/ 2470 w 3483"/>
                <a:gd name="T45" fmla="*/ 2240 h 3483"/>
                <a:gd name="T46" fmla="*/ 2625 w 3483"/>
                <a:gd name="T47" fmla="*/ 2495 h 3483"/>
                <a:gd name="T48" fmla="*/ 2715 w 3483"/>
                <a:gd name="T49" fmla="*/ 2685 h 3483"/>
                <a:gd name="T50" fmla="*/ 2962 w 3483"/>
                <a:gd name="T51" fmla="*/ 2334 h 3483"/>
                <a:gd name="T52" fmla="*/ 3086 w 3483"/>
                <a:gd name="T53" fmla="*/ 1912 h 3483"/>
                <a:gd name="T54" fmla="*/ 3087 w 3483"/>
                <a:gd name="T55" fmla="*/ 1574 h 3483"/>
                <a:gd name="T56" fmla="*/ 2958 w 3483"/>
                <a:gd name="T57" fmla="*/ 1143 h 3483"/>
                <a:gd name="T58" fmla="*/ 2703 w 3483"/>
                <a:gd name="T59" fmla="*/ 785 h 3483"/>
                <a:gd name="T60" fmla="*/ 2346 w 3483"/>
                <a:gd name="T61" fmla="*/ 527 h 3483"/>
                <a:gd name="T62" fmla="*/ 1916 w 3483"/>
                <a:gd name="T63" fmla="*/ 396 h 3483"/>
                <a:gd name="T64" fmla="*/ 1667 w 3483"/>
                <a:gd name="T65" fmla="*/ 0 h 3483"/>
                <a:gd name="T66" fmla="*/ 2115 w 3483"/>
                <a:gd name="T67" fmla="*/ 278 h 3483"/>
                <a:gd name="T68" fmla="*/ 2553 w 3483"/>
                <a:gd name="T69" fmla="*/ 469 h 3483"/>
                <a:gd name="T70" fmla="*/ 2907 w 3483"/>
                <a:gd name="T71" fmla="*/ 782 h 3483"/>
                <a:gd name="T72" fmla="*/ 3148 w 3483"/>
                <a:gd name="T73" fmla="*/ 1191 h 3483"/>
                <a:gd name="T74" fmla="*/ 3251 w 3483"/>
                <a:gd name="T75" fmla="*/ 1668 h 3483"/>
                <a:gd name="T76" fmla="*/ 3227 w 3483"/>
                <a:gd name="T77" fmla="*/ 2019 h 3483"/>
                <a:gd name="T78" fmla="*/ 3064 w 3483"/>
                <a:gd name="T79" fmla="*/ 2470 h 3483"/>
                <a:gd name="T80" fmla="*/ 2774 w 3483"/>
                <a:gd name="T81" fmla="*/ 2841 h 3483"/>
                <a:gd name="T82" fmla="*/ 2384 w 3483"/>
                <a:gd name="T83" fmla="*/ 3108 h 3483"/>
                <a:gd name="T84" fmla="*/ 1922 w 3483"/>
                <a:gd name="T85" fmla="*/ 3242 h 3483"/>
                <a:gd name="T86" fmla="*/ 1567 w 3483"/>
                <a:gd name="T87" fmla="*/ 3243 h 3483"/>
                <a:gd name="T88" fmla="*/ 1102 w 3483"/>
                <a:gd name="T89" fmla="*/ 3110 h 3483"/>
                <a:gd name="T90" fmla="*/ 710 w 3483"/>
                <a:gd name="T91" fmla="*/ 2844 h 3483"/>
                <a:gd name="T92" fmla="*/ 419 w 3483"/>
                <a:gd name="T93" fmla="*/ 2472 h 3483"/>
                <a:gd name="T94" fmla="*/ 255 w 3483"/>
                <a:gd name="T95" fmla="*/ 2020 h 3483"/>
                <a:gd name="T96" fmla="*/ 232 w 3483"/>
                <a:gd name="T97" fmla="*/ 1668 h 3483"/>
                <a:gd name="T98" fmla="*/ 336 w 3483"/>
                <a:gd name="T99" fmla="*/ 1189 h 3483"/>
                <a:gd name="T100" fmla="*/ 578 w 3483"/>
                <a:gd name="T101" fmla="*/ 780 h 3483"/>
                <a:gd name="T102" fmla="*/ 933 w 3483"/>
                <a:gd name="T103" fmla="*/ 467 h 3483"/>
                <a:gd name="T104" fmla="*/ 1373 w 3483"/>
                <a:gd name="T105" fmla="*/ 275 h 3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83" h="3483">
                  <a:moveTo>
                    <a:pt x="1453" y="2215"/>
                  </a:moveTo>
                  <a:lnTo>
                    <a:pt x="1398" y="2219"/>
                  </a:lnTo>
                  <a:lnTo>
                    <a:pt x="1346" y="2228"/>
                  </a:lnTo>
                  <a:lnTo>
                    <a:pt x="1295" y="2243"/>
                  </a:lnTo>
                  <a:lnTo>
                    <a:pt x="1246" y="2263"/>
                  </a:lnTo>
                  <a:lnTo>
                    <a:pt x="1202" y="2288"/>
                  </a:lnTo>
                  <a:lnTo>
                    <a:pt x="1160" y="2318"/>
                  </a:lnTo>
                  <a:lnTo>
                    <a:pt x="1122" y="2352"/>
                  </a:lnTo>
                  <a:lnTo>
                    <a:pt x="1088" y="2390"/>
                  </a:lnTo>
                  <a:lnTo>
                    <a:pt x="1059" y="2432"/>
                  </a:lnTo>
                  <a:lnTo>
                    <a:pt x="1033" y="2476"/>
                  </a:lnTo>
                  <a:lnTo>
                    <a:pt x="1013" y="2525"/>
                  </a:lnTo>
                  <a:lnTo>
                    <a:pt x="998" y="2575"/>
                  </a:lnTo>
                  <a:lnTo>
                    <a:pt x="989" y="2628"/>
                  </a:lnTo>
                  <a:lnTo>
                    <a:pt x="986" y="2683"/>
                  </a:lnTo>
                  <a:lnTo>
                    <a:pt x="986" y="2868"/>
                  </a:lnTo>
                  <a:lnTo>
                    <a:pt x="1062" y="2915"/>
                  </a:lnTo>
                  <a:lnTo>
                    <a:pt x="1140" y="2957"/>
                  </a:lnTo>
                  <a:lnTo>
                    <a:pt x="1222" y="2994"/>
                  </a:lnTo>
                  <a:lnTo>
                    <a:pt x="1307" y="3026"/>
                  </a:lnTo>
                  <a:lnTo>
                    <a:pt x="1393" y="3052"/>
                  </a:lnTo>
                  <a:lnTo>
                    <a:pt x="1483" y="3072"/>
                  </a:lnTo>
                  <a:lnTo>
                    <a:pt x="1574" y="3087"/>
                  </a:lnTo>
                  <a:lnTo>
                    <a:pt x="1668" y="3096"/>
                  </a:lnTo>
                  <a:lnTo>
                    <a:pt x="1668" y="2861"/>
                  </a:lnTo>
                  <a:lnTo>
                    <a:pt x="1824" y="2861"/>
                  </a:lnTo>
                  <a:lnTo>
                    <a:pt x="1824" y="3096"/>
                  </a:lnTo>
                  <a:lnTo>
                    <a:pt x="1915" y="3087"/>
                  </a:lnTo>
                  <a:lnTo>
                    <a:pt x="2004" y="3072"/>
                  </a:lnTo>
                  <a:lnTo>
                    <a:pt x="2092" y="3052"/>
                  </a:lnTo>
                  <a:lnTo>
                    <a:pt x="2176" y="3027"/>
                  </a:lnTo>
                  <a:lnTo>
                    <a:pt x="2260" y="2995"/>
                  </a:lnTo>
                  <a:lnTo>
                    <a:pt x="2340" y="2959"/>
                  </a:lnTo>
                  <a:lnTo>
                    <a:pt x="2417" y="2918"/>
                  </a:lnTo>
                  <a:lnTo>
                    <a:pt x="2491" y="2872"/>
                  </a:lnTo>
                  <a:lnTo>
                    <a:pt x="2491" y="2683"/>
                  </a:lnTo>
                  <a:lnTo>
                    <a:pt x="2488" y="2628"/>
                  </a:lnTo>
                  <a:lnTo>
                    <a:pt x="2478" y="2575"/>
                  </a:lnTo>
                  <a:lnTo>
                    <a:pt x="2463" y="2525"/>
                  </a:lnTo>
                  <a:lnTo>
                    <a:pt x="2443" y="2476"/>
                  </a:lnTo>
                  <a:lnTo>
                    <a:pt x="2418" y="2432"/>
                  </a:lnTo>
                  <a:lnTo>
                    <a:pt x="2388" y="2390"/>
                  </a:lnTo>
                  <a:lnTo>
                    <a:pt x="2355" y="2352"/>
                  </a:lnTo>
                  <a:lnTo>
                    <a:pt x="2317" y="2318"/>
                  </a:lnTo>
                  <a:lnTo>
                    <a:pt x="2275" y="2288"/>
                  </a:lnTo>
                  <a:lnTo>
                    <a:pt x="2230" y="2263"/>
                  </a:lnTo>
                  <a:lnTo>
                    <a:pt x="2182" y="2243"/>
                  </a:lnTo>
                  <a:lnTo>
                    <a:pt x="2131" y="2228"/>
                  </a:lnTo>
                  <a:lnTo>
                    <a:pt x="2078" y="2219"/>
                  </a:lnTo>
                  <a:lnTo>
                    <a:pt x="2023" y="2215"/>
                  </a:lnTo>
                  <a:lnTo>
                    <a:pt x="1453" y="2215"/>
                  </a:lnTo>
                  <a:close/>
                  <a:moveTo>
                    <a:pt x="1668" y="386"/>
                  </a:moveTo>
                  <a:lnTo>
                    <a:pt x="1575" y="395"/>
                  </a:lnTo>
                  <a:lnTo>
                    <a:pt x="1483" y="410"/>
                  </a:lnTo>
                  <a:lnTo>
                    <a:pt x="1394" y="430"/>
                  </a:lnTo>
                  <a:lnTo>
                    <a:pt x="1308" y="456"/>
                  </a:lnTo>
                  <a:lnTo>
                    <a:pt x="1223" y="488"/>
                  </a:lnTo>
                  <a:lnTo>
                    <a:pt x="1141" y="525"/>
                  </a:lnTo>
                  <a:lnTo>
                    <a:pt x="1063" y="567"/>
                  </a:lnTo>
                  <a:lnTo>
                    <a:pt x="988" y="614"/>
                  </a:lnTo>
                  <a:lnTo>
                    <a:pt x="916" y="666"/>
                  </a:lnTo>
                  <a:lnTo>
                    <a:pt x="848" y="722"/>
                  </a:lnTo>
                  <a:lnTo>
                    <a:pt x="783" y="782"/>
                  </a:lnTo>
                  <a:lnTo>
                    <a:pt x="722" y="846"/>
                  </a:lnTo>
                  <a:lnTo>
                    <a:pt x="666" y="915"/>
                  </a:lnTo>
                  <a:lnTo>
                    <a:pt x="614" y="987"/>
                  </a:lnTo>
                  <a:lnTo>
                    <a:pt x="568" y="1063"/>
                  </a:lnTo>
                  <a:lnTo>
                    <a:pt x="526" y="1141"/>
                  </a:lnTo>
                  <a:lnTo>
                    <a:pt x="489" y="1222"/>
                  </a:lnTo>
                  <a:lnTo>
                    <a:pt x="457" y="1307"/>
                  </a:lnTo>
                  <a:lnTo>
                    <a:pt x="431" y="1393"/>
                  </a:lnTo>
                  <a:lnTo>
                    <a:pt x="410" y="1483"/>
                  </a:lnTo>
                  <a:lnTo>
                    <a:pt x="396" y="1574"/>
                  </a:lnTo>
                  <a:lnTo>
                    <a:pt x="387" y="1667"/>
                  </a:lnTo>
                  <a:lnTo>
                    <a:pt x="622" y="1667"/>
                  </a:lnTo>
                  <a:lnTo>
                    <a:pt x="622" y="1823"/>
                  </a:lnTo>
                  <a:lnTo>
                    <a:pt x="387" y="1823"/>
                  </a:lnTo>
                  <a:lnTo>
                    <a:pt x="396" y="1915"/>
                  </a:lnTo>
                  <a:lnTo>
                    <a:pt x="411" y="2004"/>
                  </a:lnTo>
                  <a:lnTo>
                    <a:pt x="432" y="2093"/>
                  </a:lnTo>
                  <a:lnTo>
                    <a:pt x="457" y="2178"/>
                  </a:lnTo>
                  <a:lnTo>
                    <a:pt x="489" y="2262"/>
                  </a:lnTo>
                  <a:lnTo>
                    <a:pt x="526" y="2343"/>
                  </a:lnTo>
                  <a:lnTo>
                    <a:pt x="568" y="2420"/>
                  </a:lnTo>
                  <a:lnTo>
                    <a:pt x="614" y="2495"/>
                  </a:lnTo>
                  <a:lnTo>
                    <a:pt x="666" y="2566"/>
                  </a:lnTo>
                  <a:lnTo>
                    <a:pt x="721" y="2634"/>
                  </a:lnTo>
                  <a:lnTo>
                    <a:pt x="781" y="2698"/>
                  </a:lnTo>
                  <a:lnTo>
                    <a:pt x="844" y="2758"/>
                  </a:lnTo>
                  <a:lnTo>
                    <a:pt x="844" y="2682"/>
                  </a:lnTo>
                  <a:lnTo>
                    <a:pt x="846" y="2619"/>
                  </a:lnTo>
                  <a:lnTo>
                    <a:pt x="855" y="2557"/>
                  </a:lnTo>
                  <a:lnTo>
                    <a:pt x="869" y="2498"/>
                  </a:lnTo>
                  <a:lnTo>
                    <a:pt x="890" y="2440"/>
                  </a:lnTo>
                  <a:lnTo>
                    <a:pt x="915" y="2386"/>
                  </a:lnTo>
                  <a:lnTo>
                    <a:pt x="946" y="2335"/>
                  </a:lnTo>
                  <a:lnTo>
                    <a:pt x="982" y="2287"/>
                  </a:lnTo>
                  <a:lnTo>
                    <a:pt x="1021" y="2243"/>
                  </a:lnTo>
                  <a:lnTo>
                    <a:pt x="1065" y="2203"/>
                  </a:lnTo>
                  <a:lnTo>
                    <a:pt x="1112" y="2166"/>
                  </a:lnTo>
                  <a:lnTo>
                    <a:pt x="1164" y="2135"/>
                  </a:lnTo>
                  <a:lnTo>
                    <a:pt x="1218" y="2109"/>
                  </a:lnTo>
                  <a:lnTo>
                    <a:pt x="1275" y="2088"/>
                  </a:lnTo>
                  <a:lnTo>
                    <a:pt x="1334" y="2072"/>
                  </a:lnTo>
                  <a:lnTo>
                    <a:pt x="1396" y="2062"/>
                  </a:lnTo>
                  <a:lnTo>
                    <a:pt x="1460" y="2059"/>
                  </a:lnTo>
                  <a:lnTo>
                    <a:pt x="2030" y="2059"/>
                  </a:lnTo>
                  <a:lnTo>
                    <a:pt x="2093" y="2062"/>
                  </a:lnTo>
                  <a:lnTo>
                    <a:pt x="2155" y="2072"/>
                  </a:lnTo>
                  <a:lnTo>
                    <a:pt x="2214" y="2087"/>
                  </a:lnTo>
                  <a:lnTo>
                    <a:pt x="2271" y="2108"/>
                  </a:lnTo>
                  <a:lnTo>
                    <a:pt x="2325" y="2133"/>
                  </a:lnTo>
                  <a:lnTo>
                    <a:pt x="2377" y="2165"/>
                  </a:lnTo>
                  <a:lnTo>
                    <a:pt x="2425" y="2200"/>
                  </a:lnTo>
                  <a:lnTo>
                    <a:pt x="2470" y="2240"/>
                  </a:lnTo>
                  <a:lnTo>
                    <a:pt x="2510" y="2284"/>
                  </a:lnTo>
                  <a:lnTo>
                    <a:pt x="2546" y="2331"/>
                  </a:lnTo>
                  <a:lnTo>
                    <a:pt x="2577" y="2383"/>
                  </a:lnTo>
                  <a:lnTo>
                    <a:pt x="2604" y="2438"/>
                  </a:lnTo>
                  <a:lnTo>
                    <a:pt x="2625" y="2495"/>
                  </a:lnTo>
                  <a:lnTo>
                    <a:pt x="2640" y="2555"/>
                  </a:lnTo>
                  <a:lnTo>
                    <a:pt x="2649" y="2618"/>
                  </a:lnTo>
                  <a:lnTo>
                    <a:pt x="2652" y="2682"/>
                  </a:lnTo>
                  <a:lnTo>
                    <a:pt x="2652" y="2744"/>
                  </a:lnTo>
                  <a:lnTo>
                    <a:pt x="2715" y="2685"/>
                  </a:lnTo>
                  <a:lnTo>
                    <a:pt x="2773" y="2622"/>
                  </a:lnTo>
                  <a:lnTo>
                    <a:pt x="2827" y="2554"/>
                  </a:lnTo>
                  <a:lnTo>
                    <a:pt x="2876" y="2483"/>
                  </a:lnTo>
                  <a:lnTo>
                    <a:pt x="2920" y="2411"/>
                  </a:lnTo>
                  <a:lnTo>
                    <a:pt x="2962" y="2334"/>
                  </a:lnTo>
                  <a:lnTo>
                    <a:pt x="2996" y="2254"/>
                  </a:lnTo>
                  <a:lnTo>
                    <a:pt x="3027" y="2172"/>
                  </a:lnTo>
                  <a:lnTo>
                    <a:pt x="3052" y="2088"/>
                  </a:lnTo>
                  <a:lnTo>
                    <a:pt x="3072" y="2001"/>
                  </a:lnTo>
                  <a:lnTo>
                    <a:pt x="3086" y="1912"/>
                  </a:lnTo>
                  <a:lnTo>
                    <a:pt x="3095" y="1823"/>
                  </a:lnTo>
                  <a:lnTo>
                    <a:pt x="2860" y="1823"/>
                  </a:lnTo>
                  <a:lnTo>
                    <a:pt x="2860" y="1667"/>
                  </a:lnTo>
                  <a:lnTo>
                    <a:pt x="3096" y="1667"/>
                  </a:lnTo>
                  <a:lnTo>
                    <a:pt x="3087" y="1574"/>
                  </a:lnTo>
                  <a:lnTo>
                    <a:pt x="3073" y="1483"/>
                  </a:lnTo>
                  <a:lnTo>
                    <a:pt x="3052" y="1394"/>
                  </a:lnTo>
                  <a:lnTo>
                    <a:pt x="3027" y="1308"/>
                  </a:lnTo>
                  <a:lnTo>
                    <a:pt x="2995" y="1224"/>
                  </a:lnTo>
                  <a:lnTo>
                    <a:pt x="2958" y="1143"/>
                  </a:lnTo>
                  <a:lnTo>
                    <a:pt x="2917" y="1064"/>
                  </a:lnTo>
                  <a:lnTo>
                    <a:pt x="2870" y="989"/>
                  </a:lnTo>
                  <a:lnTo>
                    <a:pt x="2819" y="917"/>
                  </a:lnTo>
                  <a:lnTo>
                    <a:pt x="2763" y="850"/>
                  </a:lnTo>
                  <a:lnTo>
                    <a:pt x="2703" y="785"/>
                  </a:lnTo>
                  <a:lnTo>
                    <a:pt x="2639" y="724"/>
                  </a:lnTo>
                  <a:lnTo>
                    <a:pt x="2571" y="668"/>
                  </a:lnTo>
                  <a:lnTo>
                    <a:pt x="2499" y="616"/>
                  </a:lnTo>
                  <a:lnTo>
                    <a:pt x="2424" y="569"/>
                  </a:lnTo>
                  <a:lnTo>
                    <a:pt x="2346" y="527"/>
                  </a:lnTo>
                  <a:lnTo>
                    <a:pt x="2265" y="490"/>
                  </a:lnTo>
                  <a:lnTo>
                    <a:pt x="2182" y="458"/>
                  </a:lnTo>
                  <a:lnTo>
                    <a:pt x="2095" y="432"/>
                  </a:lnTo>
                  <a:lnTo>
                    <a:pt x="2006" y="411"/>
                  </a:lnTo>
                  <a:lnTo>
                    <a:pt x="1916" y="396"/>
                  </a:lnTo>
                  <a:lnTo>
                    <a:pt x="1823" y="387"/>
                  </a:lnTo>
                  <a:lnTo>
                    <a:pt x="1823" y="622"/>
                  </a:lnTo>
                  <a:lnTo>
                    <a:pt x="1668" y="622"/>
                  </a:lnTo>
                  <a:lnTo>
                    <a:pt x="1668" y="386"/>
                  </a:lnTo>
                  <a:close/>
                  <a:moveTo>
                    <a:pt x="1667" y="0"/>
                  </a:moveTo>
                  <a:lnTo>
                    <a:pt x="1823" y="0"/>
                  </a:lnTo>
                  <a:lnTo>
                    <a:pt x="1823" y="232"/>
                  </a:lnTo>
                  <a:lnTo>
                    <a:pt x="1922" y="241"/>
                  </a:lnTo>
                  <a:lnTo>
                    <a:pt x="2019" y="256"/>
                  </a:lnTo>
                  <a:lnTo>
                    <a:pt x="2115" y="278"/>
                  </a:lnTo>
                  <a:lnTo>
                    <a:pt x="2208" y="305"/>
                  </a:lnTo>
                  <a:lnTo>
                    <a:pt x="2299" y="338"/>
                  </a:lnTo>
                  <a:lnTo>
                    <a:pt x="2386" y="376"/>
                  </a:lnTo>
                  <a:lnTo>
                    <a:pt x="2471" y="420"/>
                  </a:lnTo>
                  <a:lnTo>
                    <a:pt x="2553" y="469"/>
                  </a:lnTo>
                  <a:lnTo>
                    <a:pt x="2631" y="522"/>
                  </a:lnTo>
                  <a:lnTo>
                    <a:pt x="2706" y="582"/>
                  </a:lnTo>
                  <a:lnTo>
                    <a:pt x="2777" y="644"/>
                  </a:lnTo>
                  <a:lnTo>
                    <a:pt x="2843" y="711"/>
                  </a:lnTo>
                  <a:lnTo>
                    <a:pt x="2907" y="782"/>
                  </a:lnTo>
                  <a:lnTo>
                    <a:pt x="2965" y="857"/>
                  </a:lnTo>
                  <a:lnTo>
                    <a:pt x="3019" y="936"/>
                  </a:lnTo>
                  <a:lnTo>
                    <a:pt x="3067" y="1017"/>
                  </a:lnTo>
                  <a:lnTo>
                    <a:pt x="3110" y="1103"/>
                  </a:lnTo>
                  <a:lnTo>
                    <a:pt x="3148" y="1191"/>
                  </a:lnTo>
                  <a:lnTo>
                    <a:pt x="3181" y="1281"/>
                  </a:lnTo>
                  <a:lnTo>
                    <a:pt x="3208" y="1375"/>
                  </a:lnTo>
                  <a:lnTo>
                    <a:pt x="3229" y="1470"/>
                  </a:lnTo>
                  <a:lnTo>
                    <a:pt x="3243" y="1568"/>
                  </a:lnTo>
                  <a:lnTo>
                    <a:pt x="3251" y="1668"/>
                  </a:lnTo>
                  <a:lnTo>
                    <a:pt x="3483" y="1668"/>
                  </a:lnTo>
                  <a:lnTo>
                    <a:pt x="3483" y="1823"/>
                  </a:lnTo>
                  <a:lnTo>
                    <a:pt x="3251" y="1823"/>
                  </a:lnTo>
                  <a:lnTo>
                    <a:pt x="3242" y="1922"/>
                  </a:lnTo>
                  <a:lnTo>
                    <a:pt x="3227" y="2019"/>
                  </a:lnTo>
                  <a:lnTo>
                    <a:pt x="3205" y="2114"/>
                  </a:lnTo>
                  <a:lnTo>
                    <a:pt x="3179" y="2207"/>
                  </a:lnTo>
                  <a:lnTo>
                    <a:pt x="3146" y="2298"/>
                  </a:lnTo>
                  <a:lnTo>
                    <a:pt x="3107" y="2385"/>
                  </a:lnTo>
                  <a:lnTo>
                    <a:pt x="3064" y="2470"/>
                  </a:lnTo>
                  <a:lnTo>
                    <a:pt x="3015" y="2551"/>
                  </a:lnTo>
                  <a:lnTo>
                    <a:pt x="2962" y="2629"/>
                  </a:lnTo>
                  <a:lnTo>
                    <a:pt x="2904" y="2704"/>
                  </a:lnTo>
                  <a:lnTo>
                    <a:pt x="2841" y="2775"/>
                  </a:lnTo>
                  <a:lnTo>
                    <a:pt x="2774" y="2841"/>
                  </a:lnTo>
                  <a:lnTo>
                    <a:pt x="2703" y="2905"/>
                  </a:lnTo>
                  <a:lnTo>
                    <a:pt x="2629" y="2963"/>
                  </a:lnTo>
                  <a:lnTo>
                    <a:pt x="2551" y="3016"/>
                  </a:lnTo>
                  <a:lnTo>
                    <a:pt x="2469" y="3065"/>
                  </a:lnTo>
                  <a:lnTo>
                    <a:pt x="2384" y="3108"/>
                  </a:lnTo>
                  <a:lnTo>
                    <a:pt x="2297" y="3146"/>
                  </a:lnTo>
                  <a:lnTo>
                    <a:pt x="2207" y="3179"/>
                  </a:lnTo>
                  <a:lnTo>
                    <a:pt x="2114" y="3206"/>
                  </a:lnTo>
                  <a:lnTo>
                    <a:pt x="2019" y="3228"/>
                  </a:lnTo>
                  <a:lnTo>
                    <a:pt x="1922" y="3242"/>
                  </a:lnTo>
                  <a:lnTo>
                    <a:pt x="1823" y="3251"/>
                  </a:lnTo>
                  <a:lnTo>
                    <a:pt x="1823" y="3483"/>
                  </a:lnTo>
                  <a:lnTo>
                    <a:pt x="1667" y="3483"/>
                  </a:lnTo>
                  <a:lnTo>
                    <a:pt x="1667" y="3252"/>
                  </a:lnTo>
                  <a:lnTo>
                    <a:pt x="1567" y="3243"/>
                  </a:lnTo>
                  <a:lnTo>
                    <a:pt x="1470" y="3229"/>
                  </a:lnTo>
                  <a:lnTo>
                    <a:pt x="1374" y="3209"/>
                  </a:lnTo>
                  <a:lnTo>
                    <a:pt x="1281" y="3181"/>
                  </a:lnTo>
                  <a:lnTo>
                    <a:pt x="1191" y="3148"/>
                  </a:lnTo>
                  <a:lnTo>
                    <a:pt x="1102" y="3110"/>
                  </a:lnTo>
                  <a:lnTo>
                    <a:pt x="1017" y="3067"/>
                  </a:lnTo>
                  <a:lnTo>
                    <a:pt x="935" y="3019"/>
                  </a:lnTo>
                  <a:lnTo>
                    <a:pt x="857" y="2965"/>
                  </a:lnTo>
                  <a:lnTo>
                    <a:pt x="782" y="2907"/>
                  </a:lnTo>
                  <a:lnTo>
                    <a:pt x="710" y="2844"/>
                  </a:lnTo>
                  <a:lnTo>
                    <a:pt x="643" y="2777"/>
                  </a:lnTo>
                  <a:lnTo>
                    <a:pt x="581" y="2706"/>
                  </a:lnTo>
                  <a:lnTo>
                    <a:pt x="521" y="2632"/>
                  </a:lnTo>
                  <a:lnTo>
                    <a:pt x="468" y="2553"/>
                  </a:lnTo>
                  <a:lnTo>
                    <a:pt x="419" y="2472"/>
                  </a:lnTo>
                  <a:lnTo>
                    <a:pt x="376" y="2387"/>
                  </a:lnTo>
                  <a:lnTo>
                    <a:pt x="337" y="2299"/>
                  </a:lnTo>
                  <a:lnTo>
                    <a:pt x="304" y="2209"/>
                  </a:lnTo>
                  <a:lnTo>
                    <a:pt x="277" y="2115"/>
                  </a:lnTo>
                  <a:lnTo>
                    <a:pt x="255" y="2020"/>
                  </a:lnTo>
                  <a:lnTo>
                    <a:pt x="241" y="1923"/>
                  </a:lnTo>
                  <a:lnTo>
                    <a:pt x="232" y="1823"/>
                  </a:lnTo>
                  <a:lnTo>
                    <a:pt x="0" y="1823"/>
                  </a:lnTo>
                  <a:lnTo>
                    <a:pt x="0" y="1668"/>
                  </a:lnTo>
                  <a:lnTo>
                    <a:pt x="232" y="1668"/>
                  </a:lnTo>
                  <a:lnTo>
                    <a:pt x="240" y="1567"/>
                  </a:lnTo>
                  <a:lnTo>
                    <a:pt x="254" y="1470"/>
                  </a:lnTo>
                  <a:lnTo>
                    <a:pt x="275" y="1374"/>
                  </a:lnTo>
                  <a:lnTo>
                    <a:pt x="303" y="1280"/>
                  </a:lnTo>
                  <a:lnTo>
                    <a:pt x="336" y="1189"/>
                  </a:lnTo>
                  <a:lnTo>
                    <a:pt x="374" y="1101"/>
                  </a:lnTo>
                  <a:lnTo>
                    <a:pt x="417" y="1015"/>
                  </a:lnTo>
                  <a:lnTo>
                    <a:pt x="467" y="934"/>
                  </a:lnTo>
                  <a:lnTo>
                    <a:pt x="519" y="855"/>
                  </a:lnTo>
                  <a:lnTo>
                    <a:pt x="578" y="780"/>
                  </a:lnTo>
                  <a:lnTo>
                    <a:pt x="641" y="708"/>
                  </a:lnTo>
                  <a:lnTo>
                    <a:pt x="708" y="642"/>
                  </a:lnTo>
                  <a:lnTo>
                    <a:pt x="780" y="578"/>
                  </a:lnTo>
                  <a:lnTo>
                    <a:pt x="855" y="519"/>
                  </a:lnTo>
                  <a:lnTo>
                    <a:pt x="933" y="467"/>
                  </a:lnTo>
                  <a:lnTo>
                    <a:pt x="1015" y="417"/>
                  </a:lnTo>
                  <a:lnTo>
                    <a:pt x="1101" y="374"/>
                  </a:lnTo>
                  <a:lnTo>
                    <a:pt x="1189" y="336"/>
                  </a:lnTo>
                  <a:lnTo>
                    <a:pt x="1280" y="303"/>
                  </a:lnTo>
                  <a:lnTo>
                    <a:pt x="1373" y="275"/>
                  </a:lnTo>
                  <a:lnTo>
                    <a:pt x="1469" y="254"/>
                  </a:lnTo>
                  <a:lnTo>
                    <a:pt x="1567" y="240"/>
                  </a:lnTo>
                  <a:lnTo>
                    <a:pt x="1667" y="232"/>
                  </a:lnTo>
                  <a:lnTo>
                    <a:pt x="1667"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19" name="Freeform 113">
              <a:extLst>
                <a:ext uri="{FF2B5EF4-FFF2-40B4-BE49-F238E27FC236}">
                  <a16:creationId xmlns:a16="http://schemas.microsoft.com/office/drawing/2014/main" id="{4C278C00-A76E-4F2C-9114-461DAFC0F152}"/>
                </a:ext>
              </a:extLst>
            </p:cNvPr>
            <p:cNvSpPr>
              <a:spLocks noEditPoints="1"/>
            </p:cNvSpPr>
            <p:nvPr/>
          </p:nvSpPr>
          <p:spPr bwMode="auto">
            <a:xfrm>
              <a:off x="11169650" y="2805113"/>
              <a:ext cx="173037" cy="173037"/>
            </a:xfrm>
            <a:custGeom>
              <a:avLst/>
              <a:gdLst>
                <a:gd name="T0" fmla="*/ 443 w 977"/>
                <a:gd name="T1" fmla="*/ 151 h 977"/>
                <a:gd name="T2" fmla="*/ 359 w 977"/>
                <a:gd name="T3" fmla="*/ 173 h 977"/>
                <a:gd name="T4" fmla="*/ 285 w 977"/>
                <a:gd name="T5" fmla="*/ 216 h 977"/>
                <a:gd name="T6" fmla="*/ 225 w 977"/>
                <a:gd name="T7" fmla="*/ 276 h 977"/>
                <a:gd name="T8" fmla="*/ 181 w 977"/>
                <a:gd name="T9" fmla="*/ 350 h 977"/>
                <a:gd name="T10" fmla="*/ 158 w 977"/>
                <a:gd name="T11" fmla="*/ 434 h 977"/>
                <a:gd name="T12" fmla="*/ 158 w 977"/>
                <a:gd name="T13" fmla="*/ 526 h 977"/>
                <a:gd name="T14" fmla="*/ 181 w 977"/>
                <a:gd name="T15" fmla="*/ 611 h 977"/>
                <a:gd name="T16" fmla="*/ 225 w 977"/>
                <a:gd name="T17" fmla="*/ 685 h 977"/>
                <a:gd name="T18" fmla="*/ 284 w 977"/>
                <a:gd name="T19" fmla="*/ 745 h 977"/>
                <a:gd name="T20" fmla="*/ 358 w 977"/>
                <a:gd name="T21" fmla="*/ 788 h 977"/>
                <a:gd name="T22" fmla="*/ 443 w 977"/>
                <a:gd name="T23" fmla="*/ 811 h 977"/>
                <a:gd name="T24" fmla="*/ 534 w 977"/>
                <a:gd name="T25" fmla="*/ 811 h 977"/>
                <a:gd name="T26" fmla="*/ 619 w 977"/>
                <a:gd name="T27" fmla="*/ 788 h 977"/>
                <a:gd name="T28" fmla="*/ 693 w 977"/>
                <a:gd name="T29" fmla="*/ 745 h 977"/>
                <a:gd name="T30" fmla="*/ 752 w 977"/>
                <a:gd name="T31" fmla="*/ 685 h 977"/>
                <a:gd name="T32" fmla="*/ 796 w 977"/>
                <a:gd name="T33" fmla="*/ 611 h 977"/>
                <a:gd name="T34" fmla="*/ 819 w 977"/>
                <a:gd name="T35" fmla="*/ 526 h 977"/>
                <a:gd name="T36" fmla="*/ 819 w 977"/>
                <a:gd name="T37" fmla="*/ 436 h 977"/>
                <a:gd name="T38" fmla="*/ 796 w 977"/>
                <a:gd name="T39" fmla="*/ 350 h 977"/>
                <a:gd name="T40" fmla="*/ 752 w 977"/>
                <a:gd name="T41" fmla="*/ 276 h 977"/>
                <a:gd name="T42" fmla="*/ 692 w 977"/>
                <a:gd name="T43" fmla="*/ 216 h 977"/>
                <a:gd name="T44" fmla="*/ 618 w 977"/>
                <a:gd name="T45" fmla="*/ 173 h 977"/>
                <a:gd name="T46" fmla="*/ 534 w 977"/>
                <a:gd name="T47" fmla="*/ 151 h 977"/>
                <a:gd name="T48" fmla="*/ 489 w 977"/>
                <a:gd name="T49" fmla="*/ 0 h 977"/>
                <a:gd name="T50" fmla="*/ 599 w 977"/>
                <a:gd name="T51" fmla="*/ 12 h 977"/>
                <a:gd name="T52" fmla="*/ 702 w 977"/>
                <a:gd name="T53" fmla="*/ 49 h 977"/>
                <a:gd name="T54" fmla="*/ 792 w 977"/>
                <a:gd name="T55" fmla="*/ 107 h 977"/>
                <a:gd name="T56" fmla="*/ 868 w 977"/>
                <a:gd name="T57" fmla="*/ 183 h 977"/>
                <a:gd name="T58" fmla="*/ 928 w 977"/>
                <a:gd name="T59" fmla="*/ 274 h 977"/>
                <a:gd name="T60" fmla="*/ 965 w 977"/>
                <a:gd name="T61" fmla="*/ 377 h 977"/>
                <a:gd name="T62" fmla="*/ 977 w 977"/>
                <a:gd name="T63" fmla="*/ 488 h 977"/>
                <a:gd name="T64" fmla="*/ 965 w 977"/>
                <a:gd name="T65" fmla="*/ 599 h 977"/>
                <a:gd name="T66" fmla="*/ 928 w 977"/>
                <a:gd name="T67" fmla="*/ 702 h 977"/>
                <a:gd name="T68" fmla="*/ 868 w 977"/>
                <a:gd name="T69" fmla="*/ 792 h 977"/>
                <a:gd name="T70" fmla="*/ 792 w 977"/>
                <a:gd name="T71" fmla="*/ 868 h 977"/>
                <a:gd name="T72" fmla="*/ 702 w 977"/>
                <a:gd name="T73" fmla="*/ 927 h 977"/>
                <a:gd name="T74" fmla="*/ 599 w 977"/>
                <a:gd name="T75" fmla="*/ 964 h 977"/>
                <a:gd name="T76" fmla="*/ 489 w 977"/>
                <a:gd name="T77" fmla="*/ 977 h 977"/>
                <a:gd name="T78" fmla="*/ 378 w 977"/>
                <a:gd name="T79" fmla="*/ 964 h 977"/>
                <a:gd name="T80" fmla="*/ 275 w 977"/>
                <a:gd name="T81" fmla="*/ 927 h 977"/>
                <a:gd name="T82" fmla="*/ 185 w 977"/>
                <a:gd name="T83" fmla="*/ 868 h 977"/>
                <a:gd name="T84" fmla="*/ 109 w 977"/>
                <a:gd name="T85" fmla="*/ 792 h 977"/>
                <a:gd name="T86" fmla="*/ 49 w 977"/>
                <a:gd name="T87" fmla="*/ 702 h 977"/>
                <a:gd name="T88" fmla="*/ 12 w 977"/>
                <a:gd name="T89" fmla="*/ 599 h 977"/>
                <a:gd name="T90" fmla="*/ 0 w 977"/>
                <a:gd name="T91" fmla="*/ 488 h 977"/>
                <a:gd name="T92" fmla="*/ 12 w 977"/>
                <a:gd name="T93" fmla="*/ 377 h 977"/>
                <a:gd name="T94" fmla="*/ 49 w 977"/>
                <a:gd name="T95" fmla="*/ 275 h 977"/>
                <a:gd name="T96" fmla="*/ 109 w 977"/>
                <a:gd name="T97" fmla="*/ 184 h 977"/>
                <a:gd name="T98" fmla="*/ 185 w 977"/>
                <a:gd name="T99" fmla="*/ 107 h 977"/>
                <a:gd name="T100" fmla="*/ 275 w 977"/>
                <a:gd name="T101" fmla="*/ 49 h 977"/>
                <a:gd name="T102" fmla="*/ 378 w 977"/>
                <a:gd name="T103" fmla="*/ 12 h 977"/>
                <a:gd name="T104" fmla="*/ 489 w 977"/>
                <a:gd name="T105"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7" h="977">
                  <a:moveTo>
                    <a:pt x="489" y="147"/>
                  </a:moveTo>
                  <a:lnTo>
                    <a:pt x="443" y="151"/>
                  </a:lnTo>
                  <a:lnTo>
                    <a:pt x="400" y="159"/>
                  </a:lnTo>
                  <a:lnTo>
                    <a:pt x="359" y="173"/>
                  </a:lnTo>
                  <a:lnTo>
                    <a:pt x="320" y="193"/>
                  </a:lnTo>
                  <a:lnTo>
                    <a:pt x="285" y="216"/>
                  </a:lnTo>
                  <a:lnTo>
                    <a:pt x="252" y="245"/>
                  </a:lnTo>
                  <a:lnTo>
                    <a:pt x="225" y="276"/>
                  </a:lnTo>
                  <a:lnTo>
                    <a:pt x="200" y="312"/>
                  </a:lnTo>
                  <a:lnTo>
                    <a:pt x="181" y="350"/>
                  </a:lnTo>
                  <a:lnTo>
                    <a:pt x="167" y="391"/>
                  </a:lnTo>
                  <a:lnTo>
                    <a:pt x="158" y="434"/>
                  </a:lnTo>
                  <a:lnTo>
                    <a:pt x="155" y="481"/>
                  </a:lnTo>
                  <a:lnTo>
                    <a:pt x="158" y="526"/>
                  </a:lnTo>
                  <a:lnTo>
                    <a:pt x="167" y="570"/>
                  </a:lnTo>
                  <a:lnTo>
                    <a:pt x="181" y="611"/>
                  </a:lnTo>
                  <a:lnTo>
                    <a:pt x="200" y="649"/>
                  </a:lnTo>
                  <a:lnTo>
                    <a:pt x="225" y="685"/>
                  </a:lnTo>
                  <a:lnTo>
                    <a:pt x="252" y="716"/>
                  </a:lnTo>
                  <a:lnTo>
                    <a:pt x="284" y="745"/>
                  </a:lnTo>
                  <a:lnTo>
                    <a:pt x="320" y="768"/>
                  </a:lnTo>
                  <a:lnTo>
                    <a:pt x="358" y="788"/>
                  </a:lnTo>
                  <a:lnTo>
                    <a:pt x="400" y="802"/>
                  </a:lnTo>
                  <a:lnTo>
                    <a:pt x="443" y="811"/>
                  </a:lnTo>
                  <a:lnTo>
                    <a:pt x="489" y="813"/>
                  </a:lnTo>
                  <a:lnTo>
                    <a:pt x="534" y="811"/>
                  </a:lnTo>
                  <a:lnTo>
                    <a:pt x="577" y="802"/>
                  </a:lnTo>
                  <a:lnTo>
                    <a:pt x="619" y="788"/>
                  </a:lnTo>
                  <a:lnTo>
                    <a:pt x="657" y="769"/>
                  </a:lnTo>
                  <a:lnTo>
                    <a:pt x="693" y="745"/>
                  </a:lnTo>
                  <a:lnTo>
                    <a:pt x="725" y="716"/>
                  </a:lnTo>
                  <a:lnTo>
                    <a:pt x="752" y="685"/>
                  </a:lnTo>
                  <a:lnTo>
                    <a:pt x="777" y="650"/>
                  </a:lnTo>
                  <a:lnTo>
                    <a:pt x="796" y="611"/>
                  </a:lnTo>
                  <a:lnTo>
                    <a:pt x="810" y="570"/>
                  </a:lnTo>
                  <a:lnTo>
                    <a:pt x="819" y="526"/>
                  </a:lnTo>
                  <a:lnTo>
                    <a:pt x="822" y="481"/>
                  </a:lnTo>
                  <a:lnTo>
                    <a:pt x="819" y="436"/>
                  </a:lnTo>
                  <a:lnTo>
                    <a:pt x="810" y="391"/>
                  </a:lnTo>
                  <a:lnTo>
                    <a:pt x="796" y="350"/>
                  </a:lnTo>
                  <a:lnTo>
                    <a:pt x="777" y="312"/>
                  </a:lnTo>
                  <a:lnTo>
                    <a:pt x="752" y="276"/>
                  </a:lnTo>
                  <a:lnTo>
                    <a:pt x="725" y="245"/>
                  </a:lnTo>
                  <a:lnTo>
                    <a:pt x="692" y="216"/>
                  </a:lnTo>
                  <a:lnTo>
                    <a:pt x="657" y="193"/>
                  </a:lnTo>
                  <a:lnTo>
                    <a:pt x="618" y="173"/>
                  </a:lnTo>
                  <a:lnTo>
                    <a:pt x="577" y="159"/>
                  </a:lnTo>
                  <a:lnTo>
                    <a:pt x="534" y="151"/>
                  </a:lnTo>
                  <a:lnTo>
                    <a:pt x="489" y="147"/>
                  </a:lnTo>
                  <a:close/>
                  <a:moveTo>
                    <a:pt x="489" y="0"/>
                  </a:moveTo>
                  <a:lnTo>
                    <a:pt x="544" y="3"/>
                  </a:lnTo>
                  <a:lnTo>
                    <a:pt x="599" y="12"/>
                  </a:lnTo>
                  <a:lnTo>
                    <a:pt x="652" y="28"/>
                  </a:lnTo>
                  <a:lnTo>
                    <a:pt x="702" y="49"/>
                  </a:lnTo>
                  <a:lnTo>
                    <a:pt x="749" y="76"/>
                  </a:lnTo>
                  <a:lnTo>
                    <a:pt x="792" y="107"/>
                  </a:lnTo>
                  <a:lnTo>
                    <a:pt x="833" y="143"/>
                  </a:lnTo>
                  <a:lnTo>
                    <a:pt x="868" y="183"/>
                  </a:lnTo>
                  <a:lnTo>
                    <a:pt x="900" y="228"/>
                  </a:lnTo>
                  <a:lnTo>
                    <a:pt x="928" y="274"/>
                  </a:lnTo>
                  <a:lnTo>
                    <a:pt x="949" y="325"/>
                  </a:lnTo>
                  <a:lnTo>
                    <a:pt x="965" y="377"/>
                  </a:lnTo>
                  <a:lnTo>
                    <a:pt x="974" y="431"/>
                  </a:lnTo>
                  <a:lnTo>
                    <a:pt x="977" y="488"/>
                  </a:lnTo>
                  <a:lnTo>
                    <a:pt x="974" y="544"/>
                  </a:lnTo>
                  <a:lnTo>
                    <a:pt x="965" y="599"/>
                  </a:lnTo>
                  <a:lnTo>
                    <a:pt x="949" y="652"/>
                  </a:lnTo>
                  <a:lnTo>
                    <a:pt x="928" y="702"/>
                  </a:lnTo>
                  <a:lnTo>
                    <a:pt x="900" y="749"/>
                  </a:lnTo>
                  <a:lnTo>
                    <a:pt x="868" y="792"/>
                  </a:lnTo>
                  <a:lnTo>
                    <a:pt x="833" y="832"/>
                  </a:lnTo>
                  <a:lnTo>
                    <a:pt x="792" y="868"/>
                  </a:lnTo>
                  <a:lnTo>
                    <a:pt x="749" y="900"/>
                  </a:lnTo>
                  <a:lnTo>
                    <a:pt x="702" y="927"/>
                  </a:lnTo>
                  <a:lnTo>
                    <a:pt x="652" y="948"/>
                  </a:lnTo>
                  <a:lnTo>
                    <a:pt x="599" y="964"/>
                  </a:lnTo>
                  <a:lnTo>
                    <a:pt x="544" y="974"/>
                  </a:lnTo>
                  <a:lnTo>
                    <a:pt x="489" y="977"/>
                  </a:lnTo>
                  <a:lnTo>
                    <a:pt x="433" y="974"/>
                  </a:lnTo>
                  <a:lnTo>
                    <a:pt x="378" y="964"/>
                  </a:lnTo>
                  <a:lnTo>
                    <a:pt x="325" y="948"/>
                  </a:lnTo>
                  <a:lnTo>
                    <a:pt x="275" y="927"/>
                  </a:lnTo>
                  <a:lnTo>
                    <a:pt x="228" y="900"/>
                  </a:lnTo>
                  <a:lnTo>
                    <a:pt x="185" y="868"/>
                  </a:lnTo>
                  <a:lnTo>
                    <a:pt x="144" y="832"/>
                  </a:lnTo>
                  <a:lnTo>
                    <a:pt x="109" y="792"/>
                  </a:lnTo>
                  <a:lnTo>
                    <a:pt x="77" y="749"/>
                  </a:lnTo>
                  <a:lnTo>
                    <a:pt x="49" y="702"/>
                  </a:lnTo>
                  <a:lnTo>
                    <a:pt x="28" y="652"/>
                  </a:lnTo>
                  <a:lnTo>
                    <a:pt x="12" y="599"/>
                  </a:lnTo>
                  <a:lnTo>
                    <a:pt x="3" y="544"/>
                  </a:lnTo>
                  <a:lnTo>
                    <a:pt x="0" y="488"/>
                  </a:lnTo>
                  <a:lnTo>
                    <a:pt x="3" y="432"/>
                  </a:lnTo>
                  <a:lnTo>
                    <a:pt x="12" y="377"/>
                  </a:lnTo>
                  <a:lnTo>
                    <a:pt x="28" y="325"/>
                  </a:lnTo>
                  <a:lnTo>
                    <a:pt x="49" y="275"/>
                  </a:lnTo>
                  <a:lnTo>
                    <a:pt x="77" y="228"/>
                  </a:lnTo>
                  <a:lnTo>
                    <a:pt x="109" y="184"/>
                  </a:lnTo>
                  <a:lnTo>
                    <a:pt x="144" y="144"/>
                  </a:lnTo>
                  <a:lnTo>
                    <a:pt x="185" y="107"/>
                  </a:lnTo>
                  <a:lnTo>
                    <a:pt x="228" y="77"/>
                  </a:lnTo>
                  <a:lnTo>
                    <a:pt x="275" y="49"/>
                  </a:lnTo>
                  <a:lnTo>
                    <a:pt x="325" y="28"/>
                  </a:lnTo>
                  <a:lnTo>
                    <a:pt x="378" y="12"/>
                  </a:lnTo>
                  <a:lnTo>
                    <a:pt x="433" y="3"/>
                  </a:lnTo>
                  <a:lnTo>
                    <a:pt x="489"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grpSp>
      <p:grpSp>
        <p:nvGrpSpPr>
          <p:cNvPr id="12" name="Group 70">
            <a:extLst>
              <a:ext uri="{FF2B5EF4-FFF2-40B4-BE49-F238E27FC236}">
                <a16:creationId xmlns:a16="http://schemas.microsoft.com/office/drawing/2014/main" id="{8D95DF28-DA6A-4174-A3B9-34703F3D2C78}"/>
              </a:ext>
            </a:extLst>
          </p:cNvPr>
          <p:cNvGrpSpPr/>
          <p:nvPr/>
        </p:nvGrpSpPr>
        <p:grpSpPr>
          <a:xfrm>
            <a:off x="4655388" y="2366412"/>
            <a:ext cx="614363" cy="600075"/>
            <a:chOff x="5305425" y="1893888"/>
            <a:chExt cx="614363" cy="600075"/>
          </a:xfrm>
          <a:solidFill>
            <a:schemeClr val="bg1"/>
          </a:solidFill>
        </p:grpSpPr>
        <p:sp>
          <p:nvSpPr>
            <p:cNvPr id="13" name="Freeform 153">
              <a:extLst>
                <a:ext uri="{FF2B5EF4-FFF2-40B4-BE49-F238E27FC236}">
                  <a16:creationId xmlns:a16="http://schemas.microsoft.com/office/drawing/2014/main" id="{5FB1254D-B92C-4B26-9DB0-297FF7DB98C4}"/>
                </a:ext>
              </a:extLst>
            </p:cNvPr>
            <p:cNvSpPr>
              <a:spLocks noEditPoints="1"/>
            </p:cNvSpPr>
            <p:nvPr/>
          </p:nvSpPr>
          <p:spPr bwMode="auto">
            <a:xfrm>
              <a:off x="5484813" y="1992313"/>
              <a:ext cx="434975" cy="228600"/>
            </a:xfrm>
            <a:custGeom>
              <a:avLst/>
              <a:gdLst>
                <a:gd name="T0" fmla="*/ 403 w 2470"/>
                <a:gd name="T1" fmla="*/ 911 h 1295"/>
                <a:gd name="T2" fmla="*/ 471 w 2470"/>
                <a:gd name="T3" fmla="*/ 1140 h 1295"/>
                <a:gd name="T4" fmla="*/ 2013 w 2470"/>
                <a:gd name="T5" fmla="*/ 1140 h 1295"/>
                <a:gd name="T6" fmla="*/ 2080 w 2470"/>
                <a:gd name="T7" fmla="*/ 911 h 1295"/>
                <a:gd name="T8" fmla="*/ 403 w 2470"/>
                <a:gd name="T9" fmla="*/ 911 h 1295"/>
                <a:gd name="T10" fmla="*/ 291 w 2470"/>
                <a:gd name="T11" fmla="*/ 533 h 1295"/>
                <a:gd name="T12" fmla="*/ 356 w 2470"/>
                <a:gd name="T13" fmla="*/ 762 h 1295"/>
                <a:gd name="T14" fmla="*/ 2117 w 2470"/>
                <a:gd name="T15" fmla="*/ 762 h 1295"/>
                <a:gd name="T16" fmla="*/ 2184 w 2470"/>
                <a:gd name="T17" fmla="*/ 533 h 1295"/>
                <a:gd name="T18" fmla="*/ 291 w 2470"/>
                <a:gd name="T19" fmla="*/ 533 h 1295"/>
                <a:gd name="T20" fmla="*/ 181 w 2470"/>
                <a:gd name="T21" fmla="*/ 149 h 1295"/>
                <a:gd name="T22" fmla="*/ 247 w 2470"/>
                <a:gd name="T23" fmla="*/ 378 h 1295"/>
                <a:gd name="T24" fmla="*/ 2228 w 2470"/>
                <a:gd name="T25" fmla="*/ 378 h 1295"/>
                <a:gd name="T26" fmla="*/ 2296 w 2470"/>
                <a:gd name="T27" fmla="*/ 149 h 1295"/>
                <a:gd name="T28" fmla="*/ 181 w 2470"/>
                <a:gd name="T29" fmla="*/ 149 h 1295"/>
                <a:gd name="T30" fmla="*/ 77 w 2470"/>
                <a:gd name="T31" fmla="*/ 0 h 1295"/>
                <a:gd name="T32" fmla="*/ 2391 w 2470"/>
                <a:gd name="T33" fmla="*/ 0 h 1295"/>
                <a:gd name="T34" fmla="*/ 2412 w 2470"/>
                <a:gd name="T35" fmla="*/ 2 h 1295"/>
                <a:gd name="T36" fmla="*/ 2429 w 2470"/>
                <a:gd name="T37" fmla="*/ 9 h 1295"/>
                <a:gd name="T38" fmla="*/ 2443 w 2470"/>
                <a:gd name="T39" fmla="*/ 17 h 1295"/>
                <a:gd name="T40" fmla="*/ 2454 w 2470"/>
                <a:gd name="T41" fmla="*/ 29 h 1295"/>
                <a:gd name="T42" fmla="*/ 2462 w 2470"/>
                <a:gd name="T43" fmla="*/ 41 h 1295"/>
                <a:gd name="T44" fmla="*/ 2467 w 2470"/>
                <a:gd name="T45" fmla="*/ 55 h 1295"/>
                <a:gd name="T46" fmla="*/ 2470 w 2470"/>
                <a:gd name="T47" fmla="*/ 70 h 1295"/>
                <a:gd name="T48" fmla="*/ 2468 w 2470"/>
                <a:gd name="T49" fmla="*/ 84 h 1295"/>
                <a:gd name="T50" fmla="*/ 2465 w 2470"/>
                <a:gd name="T51" fmla="*/ 97 h 1295"/>
                <a:gd name="T52" fmla="*/ 2139 w 2470"/>
                <a:gd name="T53" fmla="*/ 1243 h 1295"/>
                <a:gd name="T54" fmla="*/ 2132 w 2470"/>
                <a:gd name="T55" fmla="*/ 1260 h 1295"/>
                <a:gd name="T56" fmla="*/ 2120 w 2470"/>
                <a:gd name="T57" fmla="*/ 1274 h 1295"/>
                <a:gd name="T58" fmla="*/ 2106 w 2470"/>
                <a:gd name="T59" fmla="*/ 1286 h 1295"/>
                <a:gd name="T60" fmla="*/ 2086 w 2470"/>
                <a:gd name="T61" fmla="*/ 1292 h 1295"/>
                <a:gd name="T62" fmla="*/ 2065 w 2470"/>
                <a:gd name="T63" fmla="*/ 1295 h 1295"/>
                <a:gd name="T64" fmla="*/ 411 w 2470"/>
                <a:gd name="T65" fmla="*/ 1295 h 1295"/>
                <a:gd name="T66" fmla="*/ 390 w 2470"/>
                <a:gd name="T67" fmla="*/ 1292 h 1295"/>
                <a:gd name="T68" fmla="*/ 371 w 2470"/>
                <a:gd name="T69" fmla="*/ 1286 h 1295"/>
                <a:gd name="T70" fmla="*/ 355 w 2470"/>
                <a:gd name="T71" fmla="*/ 1274 h 1295"/>
                <a:gd name="T72" fmla="*/ 344 w 2470"/>
                <a:gd name="T73" fmla="*/ 1260 h 1295"/>
                <a:gd name="T74" fmla="*/ 337 w 2470"/>
                <a:gd name="T75" fmla="*/ 1243 h 1295"/>
                <a:gd name="T76" fmla="*/ 3 w 2470"/>
                <a:gd name="T77" fmla="*/ 97 h 1295"/>
                <a:gd name="T78" fmla="*/ 0 w 2470"/>
                <a:gd name="T79" fmla="*/ 73 h 1295"/>
                <a:gd name="T80" fmla="*/ 2 w 2470"/>
                <a:gd name="T81" fmla="*/ 53 h 1295"/>
                <a:gd name="T82" fmla="*/ 9 w 2470"/>
                <a:gd name="T83" fmla="*/ 35 h 1295"/>
                <a:gd name="T84" fmla="*/ 20 w 2470"/>
                <a:gd name="T85" fmla="*/ 20 h 1295"/>
                <a:gd name="T86" fmla="*/ 36 w 2470"/>
                <a:gd name="T87" fmla="*/ 10 h 1295"/>
                <a:gd name="T88" fmla="*/ 55 w 2470"/>
                <a:gd name="T89" fmla="*/ 2 h 1295"/>
                <a:gd name="T90" fmla="*/ 77 w 2470"/>
                <a:gd name="T91"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0" h="1295">
                  <a:moveTo>
                    <a:pt x="403" y="911"/>
                  </a:moveTo>
                  <a:lnTo>
                    <a:pt x="471" y="1140"/>
                  </a:lnTo>
                  <a:lnTo>
                    <a:pt x="2013" y="1140"/>
                  </a:lnTo>
                  <a:lnTo>
                    <a:pt x="2080" y="911"/>
                  </a:lnTo>
                  <a:lnTo>
                    <a:pt x="403" y="911"/>
                  </a:lnTo>
                  <a:close/>
                  <a:moveTo>
                    <a:pt x="291" y="533"/>
                  </a:moveTo>
                  <a:lnTo>
                    <a:pt x="356" y="762"/>
                  </a:lnTo>
                  <a:lnTo>
                    <a:pt x="2117" y="762"/>
                  </a:lnTo>
                  <a:lnTo>
                    <a:pt x="2184" y="533"/>
                  </a:lnTo>
                  <a:lnTo>
                    <a:pt x="291" y="533"/>
                  </a:lnTo>
                  <a:close/>
                  <a:moveTo>
                    <a:pt x="181" y="149"/>
                  </a:moveTo>
                  <a:lnTo>
                    <a:pt x="247" y="378"/>
                  </a:lnTo>
                  <a:lnTo>
                    <a:pt x="2228" y="378"/>
                  </a:lnTo>
                  <a:lnTo>
                    <a:pt x="2296" y="149"/>
                  </a:lnTo>
                  <a:lnTo>
                    <a:pt x="181" y="149"/>
                  </a:lnTo>
                  <a:close/>
                  <a:moveTo>
                    <a:pt x="77" y="0"/>
                  </a:moveTo>
                  <a:lnTo>
                    <a:pt x="2391" y="0"/>
                  </a:lnTo>
                  <a:lnTo>
                    <a:pt x="2412" y="2"/>
                  </a:lnTo>
                  <a:lnTo>
                    <a:pt x="2429" y="9"/>
                  </a:lnTo>
                  <a:lnTo>
                    <a:pt x="2443" y="17"/>
                  </a:lnTo>
                  <a:lnTo>
                    <a:pt x="2454" y="29"/>
                  </a:lnTo>
                  <a:lnTo>
                    <a:pt x="2462" y="41"/>
                  </a:lnTo>
                  <a:lnTo>
                    <a:pt x="2467" y="55"/>
                  </a:lnTo>
                  <a:lnTo>
                    <a:pt x="2470" y="70"/>
                  </a:lnTo>
                  <a:lnTo>
                    <a:pt x="2468" y="84"/>
                  </a:lnTo>
                  <a:lnTo>
                    <a:pt x="2465" y="97"/>
                  </a:lnTo>
                  <a:lnTo>
                    <a:pt x="2139" y="1243"/>
                  </a:lnTo>
                  <a:lnTo>
                    <a:pt x="2132" y="1260"/>
                  </a:lnTo>
                  <a:lnTo>
                    <a:pt x="2120" y="1274"/>
                  </a:lnTo>
                  <a:lnTo>
                    <a:pt x="2106" y="1286"/>
                  </a:lnTo>
                  <a:lnTo>
                    <a:pt x="2086" y="1292"/>
                  </a:lnTo>
                  <a:lnTo>
                    <a:pt x="2065" y="1295"/>
                  </a:lnTo>
                  <a:lnTo>
                    <a:pt x="411" y="1295"/>
                  </a:lnTo>
                  <a:lnTo>
                    <a:pt x="390" y="1292"/>
                  </a:lnTo>
                  <a:lnTo>
                    <a:pt x="371" y="1286"/>
                  </a:lnTo>
                  <a:lnTo>
                    <a:pt x="355" y="1274"/>
                  </a:lnTo>
                  <a:lnTo>
                    <a:pt x="344" y="1260"/>
                  </a:lnTo>
                  <a:lnTo>
                    <a:pt x="337" y="1243"/>
                  </a:lnTo>
                  <a:lnTo>
                    <a:pt x="3" y="97"/>
                  </a:lnTo>
                  <a:lnTo>
                    <a:pt x="0" y="73"/>
                  </a:lnTo>
                  <a:lnTo>
                    <a:pt x="2" y="53"/>
                  </a:lnTo>
                  <a:lnTo>
                    <a:pt x="9" y="35"/>
                  </a:lnTo>
                  <a:lnTo>
                    <a:pt x="20" y="20"/>
                  </a:lnTo>
                  <a:lnTo>
                    <a:pt x="36" y="10"/>
                  </a:lnTo>
                  <a:lnTo>
                    <a:pt x="55" y="2"/>
                  </a:lnTo>
                  <a:lnTo>
                    <a:pt x="77"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14" name="Freeform 154">
              <a:extLst>
                <a:ext uri="{FF2B5EF4-FFF2-40B4-BE49-F238E27FC236}">
                  <a16:creationId xmlns:a16="http://schemas.microsoft.com/office/drawing/2014/main" id="{4B59B51B-F1E4-4BD5-8056-09CC54D8B432}"/>
                </a:ext>
              </a:extLst>
            </p:cNvPr>
            <p:cNvSpPr/>
            <p:nvPr/>
          </p:nvSpPr>
          <p:spPr bwMode="auto">
            <a:xfrm>
              <a:off x="5305425" y="1893888"/>
              <a:ext cx="544513" cy="393700"/>
            </a:xfrm>
            <a:custGeom>
              <a:avLst/>
              <a:gdLst>
                <a:gd name="T0" fmla="*/ 0 w 3086"/>
                <a:gd name="T1" fmla="*/ 0 h 2234"/>
                <a:gd name="T2" fmla="*/ 610 w 3086"/>
                <a:gd name="T3" fmla="*/ 0 h 2234"/>
                <a:gd name="T4" fmla="*/ 628 w 3086"/>
                <a:gd name="T5" fmla="*/ 2 h 2234"/>
                <a:gd name="T6" fmla="*/ 643 w 3086"/>
                <a:gd name="T7" fmla="*/ 7 h 2234"/>
                <a:gd name="T8" fmla="*/ 657 w 3086"/>
                <a:gd name="T9" fmla="*/ 16 h 2234"/>
                <a:gd name="T10" fmla="*/ 669 w 3086"/>
                <a:gd name="T11" fmla="*/ 27 h 2234"/>
                <a:gd name="T12" fmla="*/ 677 w 3086"/>
                <a:gd name="T13" fmla="*/ 42 h 2234"/>
                <a:gd name="T14" fmla="*/ 684 w 3086"/>
                <a:gd name="T15" fmla="*/ 59 h 2234"/>
                <a:gd name="T16" fmla="*/ 1187 w 3086"/>
                <a:gd name="T17" fmla="*/ 2079 h 2234"/>
                <a:gd name="T18" fmla="*/ 3086 w 3086"/>
                <a:gd name="T19" fmla="*/ 2079 h 2234"/>
                <a:gd name="T20" fmla="*/ 3086 w 3086"/>
                <a:gd name="T21" fmla="*/ 2234 h 2234"/>
                <a:gd name="T22" fmla="*/ 1127 w 3086"/>
                <a:gd name="T23" fmla="*/ 2234 h 2234"/>
                <a:gd name="T24" fmla="*/ 1110 w 3086"/>
                <a:gd name="T25" fmla="*/ 2232 h 2234"/>
                <a:gd name="T26" fmla="*/ 1093 w 3086"/>
                <a:gd name="T27" fmla="*/ 2227 h 2234"/>
                <a:gd name="T28" fmla="*/ 1079 w 3086"/>
                <a:gd name="T29" fmla="*/ 2218 h 2234"/>
                <a:gd name="T30" fmla="*/ 1068 w 3086"/>
                <a:gd name="T31" fmla="*/ 2207 h 2234"/>
                <a:gd name="T32" fmla="*/ 1059 w 3086"/>
                <a:gd name="T33" fmla="*/ 2192 h 2234"/>
                <a:gd name="T34" fmla="*/ 1054 w 3086"/>
                <a:gd name="T35" fmla="*/ 2175 h 2234"/>
                <a:gd name="T36" fmla="*/ 549 w 3086"/>
                <a:gd name="T37" fmla="*/ 149 h 2234"/>
                <a:gd name="T38" fmla="*/ 0 w 3086"/>
                <a:gd name="T39" fmla="*/ 149 h 2234"/>
                <a:gd name="T40" fmla="*/ 0 w 3086"/>
                <a:gd name="T41" fmla="*/ 0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86" h="2234">
                  <a:moveTo>
                    <a:pt x="0" y="0"/>
                  </a:moveTo>
                  <a:lnTo>
                    <a:pt x="610" y="0"/>
                  </a:lnTo>
                  <a:lnTo>
                    <a:pt x="628" y="2"/>
                  </a:lnTo>
                  <a:lnTo>
                    <a:pt x="643" y="7"/>
                  </a:lnTo>
                  <a:lnTo>
                    <a:pt x="657" y="16"/>
                  </a:lnTo>
                  <a:lnTo>
                    <a:pt x="669" y="27"/>
                  </a:lnTo>
                  <a:lnTo>
                    <a:pt x="677" y="42"/>
                  </a:lnTo>
                  <a:lnTo>
                    <a:pt x="684" y="59"/>
                  </a:lnTo>
                  <a:lnTo>
                    <a:pt x="1187" y="2079"/>
                  </a:lnTo>
                  <a:lnTo>
                    <a:pt x="3086" y="2079"/>
                  </a:lnTo>
                  <a:lnTo>
                    <a:pt x="3086" y="2234"/>
                  </a:lnTo>
                  <a:lnTo>
                    <a:pt x="1127" y="2234"/>
                  </a:lnTo>
                  <a:lnTo>
                    <a:pt x="1110" y="2232"/>
                  </a:lnTo>
                  <a:lnTo>
                    <a:pt x="1093" y="2227"/>
                  </a:lnTo>
                  <a:lnTo>
                    <a:pt x="1079" y="2218"/>
                  </a:lnTo>
                  <a:lnTo>
                    <a:pt x="1068" y="2207"/>
                  </a:lnTo>
                  <a:lnTo>
                    <a:pt x="1059" y="2192"/>
                  </a:lnTo>
                  <a:lnTo>
                    <a:pt x="1054" y="2175"/>
                  </a:lnTo>
                  <a:lnTo>
                    <a:pt x="549" y="149"/>
                  </a:lnTo>
                  <a:lnTo>
                    <a:pt x="0" y="149"/>
                  </a:lnTo>
                  <a:lnTo>
                    <a:pt x="0"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15" name="Rectangle 155">
              <a:extLst>
                <a:ext uri="{FF2B5EF4-FFF2-40B4-BE49-F238E27FC236}">
                  <a16:creationId xmlns:a16="http://schemas.microsoft.com/office/drawing/2014/main" id="{09B289B1-7951-4A82-A1AB-D239517209F2}"/>
                </a:ext>
              </a:extLst>
            </p:cNvPr>
            <p:cNvSpPr>
              <a:spLocks noChangeArrowheads="1"/>
            </p:cNvSpPr>
            <p:nvPr/>
          </p:nvSpPr>
          <p:spPr bwMode="auto">
            <a:xfrm>
              <a:off x="5503863" y="2328863"/>
              <a:ext cx="304800" cy="25400"/>
            </a:xfrm>
            <a:prstGeom prst="rect">
              <a:avLst/>
            </a:prstGeom>
            <a:grpFill/>
            <a:ln w="0">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16" name="Freeform 156">
              <a:extLst>
                <a:ext uri="{FF2B5EF4-FFF2-40B4-BE49-F238E27FC236}">
                  <a16:creationId xmlns:a16="http://schemas.microsoft.com/office/drawing/2014/main" id="{ED6E2E2D-3478-4A52-9211-5C64298EC978}"/>
                </a:ext>
              </a:extLst>
            </p:cNvPr>
            <p:cNvSpPr>
              <a:spLocks noEditPoints="1"/>
            </p:cNvSpPr>
            <p:nvPr/>
          </p:nvSpPr>
          <p:spPr bwMode="auto">
            <a:xfrm>
              <a:off x="5741988" y="2389188"/>
              <a:ext cx="103188" cy="104775"/>
            </a:xfrm>
            <a:custGeom>
              <a:avLst/>
              <a:gdLst>
                <a:gd name="T0" fmla="*/ 267 w 592"/>
                <a:gd name="T1" fmla="*/ 158 h 591"/>
                <a:gd name="T2" fmla="*/ 216 w 592"/>
                <a:gd name="T3" fmla="*/ 180 h 591"/>
                <a:gd name="T4" fmla="*/ 179 w 592"/>
                <a:gd name="T5" fmla="*/ 219 h 591"/>
                <a:gd name="T6" fmla="*/ 159 w 592"/>
                <a:gd name="T7" fmla="*/ 269 h 591"/>
                <a:gd name="T8" fmla="*/ 159 w 592"/>
                <a:gd name="T9" fmla="*/ 322 h 591"/>
                <a:gd name="T10" fmla="*/ 181 w 592"/>
                <a:gd name="T11" fmla="*/ 372 h 591"/>
                <a:gd name="T12" fmla="*/ 219 w 592"/>
                <a:gd name="T13" fmla="*/ 411 h 591"/>
                <a:gd name="T14" fmla="*/ 269 w 592"/>
                <a:gd name="T15" fmla="*/ 433 h 591"/>
                <a:gd name="T16" fmla="*/ 324 w 592"/>
                <a:gd name="T17" fmla="*/ 433 h 591"/>
                <a:gd name="T18" fmla="*/ 373 w 592"/>
                <a:gd name="T19" fmla="*/ 411 h 591"/>
                <a:gd name="T20" fmla="*/ 413 w 592"/>
                <a:gd name="T21" fmla="*/ 372 h 591"/>
                <a:gd name="T22" fmla="*/ 435 w 592"/>
                <a:gd name="T23" fmla="*/ 322 h 591"/>
                <a:gd name="T24" fmla="*/ 435 w 592"/>
                <a:gd name="T25" fmla="*/ 269 h 591"/>
                <a:gd name="T26" fmla="*/ 414 w 592"/>
                <a:gd name="T27" fmla="*/ 219 h 591"/>
                <a:gd name="T28" fmla="*/ 377 w 592"/>
                <a:gd name="T29" fmla="*/ 180 h 591"/>
                <a:gd name="T30" fmla="*/ 326 w 592"/>
                <a:gd name="T31" fmla="*/ 158 h 591"/>
                <a:gd name="T32" fmla="*/ 296 w 592"/>
                <a:gd name="T33" fmla="*/ 0 h 591"/>
                <a:gd name="T34" fmla="*/ 382 w 592"/>
                <a:gd name="T35" fmla="*/ 12 h 591"/>
                <a:gd name="T36" fmla="*/ 458 w 592"/>
                <a:gd name="T37" fmla="*/ 47 h 591"/>
                <a:gd name="T38" fmla="*/ 520 w 592"/>
                <a:gd name="T39" fmla="*/ 101 h 591"/>
                <a:gd name="T40" fmla="*/ 565 w 592"/>
                <a:gd name="T41" fmla="*/ 171 h 591"/>
                <a:gd name="T42" fmla="*/ 589 w 592"/>
                <a:gd name="T43" fmla="*/ 252 h 591"/>
                <a:gd name="T44" fmla="*/ 589 w 592"/>
                <a:gd name="T45" fmla="*/ 338 h 591"/>
                <a:gd name="T46" fmla="*/ 565 w 592"/>
                <a:gd name="T47" fmla="*/ 420 h 591"/>
                <a:gd name="T48" fmla="*/ 519 w 592"/>
                <a:gd name="T49" fmla="*/ 488 h 591"/>
                <a:gd name="T50" fmla="*/ 457 w 592"/>
                <a:gd name="T51" fmla="*/ 543 h 591"/>
                <a:gd name="T52" fmla="*/ 382 w 592"/>
                <a:gd name="T53" fmla="*/ 578 h 591"/>
                <a:gd name="T54" fmla="*/ 296 w 592"/>
                <a:gd name="T55" fmla="*/ 591 h 591"/>
                <a:gd name="T56" fmla="*/ 211 w 592"/>
                <a:gd name="T57" fmla="*/ 578 h 591"/>
                <a:gd name="T58" fmla="*/ 135 w 592"/>
                <a:gd name="T59" fmla="*/ 543 h 591"/>
                <a:gd name="T60" fmla="*/ 73 w 592"/>
                <a:gd name="T61" fmla="*/ 489 h 591"/>
                <a:gd name="T62" fmla="*/ 27 w 592"/>
                <a:gd name="T63" fmla="*/ 420 h 591"/>
                <a:gd name="T64" fmla="*/ 3 w 592"/>
                <a:gd name="T65" fmla="*/ 338 h 591"/>
                <a:gd name="T66" fmla="*/ 3 w 592"/>
                <a:gd name="T67" fmla="*/ 252 h 591"/>
                <a:gd name="T68" fmla="*/ 27 w 592"/>
                <a:gd name="T69" fmla="*/ 171 h 591"/>
                <a:gd name="T70" fmla="*/ 73 w 592"/>
                <a:gd name="T71" fmla="*/ 101 h 591"/>
                <a:gd name="T72" fmla="*/ 135 w 592"/>
                <a:gd name="T73" fmla="*/ 47 h 591"/>
                <a:gd name="T74" fmla="*/ 210 w 592"/>
                <a:gd name="T75" fmla="*/ 12 h 591"/>
                <a:gd name="T76" fmla="*/ 296 w 592"/>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2" h="591">
                  <a:moveTo>
                    <a:pt x="296" y="156"/>
                  </a:moveTo>
                  <a:lnTo>
                    <a:pt x="267" y="158"/>
                  </a:lnTo>
                  <a:lnTo>
                    <a:pt x="240" y="167"/>
                  </a:lnTo>
                  <a:lnTo>
                    <a:pt x="216" y="180"/>
                  </a:lnTo>
                  <a:lnTo>
                    <a:pt x="196" y="198"/>
                  </a:lnTo>
                  <a:lnTo>
                    <a:pt x="179" y="219"/>
                  </a:lnTo>
                  <a:lnTo>
                    <a:pt x="166" y="242"/>
                  </a:lnTo>
                  <a:lnTo>
                    <a:pt x="159" y="269"/>
                  </a:lnTo>
                  <a:lnTo>
                    <a:pt x="155" y="296"/>
                  </a:lnTo>
                  <a:lnTo>
                    <a:pt x="159" y="322"/>
                  </a:lnTo>
                  <a:lnTo>
                    <a:pt x="167" y="349"/>
                  </a:lnTo>
                  <a:lnTo>
                    <a:pt x="181" y="372"/>
                  </a:lnTo>
                  <a:lnTo>
                    <a:pt x="198" y="393"/>
                  </a:lnTo>
                  <a:lnTo>
                    <a:pt x="219" y="411"/>
                  </a:lnTo>
                  <a:lnTo>
                    <a:pt x="243" y="425"/>
                  </a:lnTo>
                  <a:lnTo>
                    <a:pt x="269" y="433"/>
                  </a:lnTo>
                  <a:lnTo>
                    <a:pt x="296" y="436"/>
                  </a:lnTo>
                  <a:lnTo>
                    <a:pt x="324" y="433"/>
                  </a:lnTo>
                  <a:lnTo>
                    <a:pt x="350" y="425"/>
                  </a:lnTo>
                  <a:lnTo>
                    <a:pt x="373" y="411"/>
                  </a:lnTo>
                  <a:lnTo>
                    <a:pt x="395" y="393"/>
                  </a:lnTo>
                  <a:lnTo>
                    <a:pt x="413" y="372"/>
                  </a:lnTo>
                  <a:lnTo>
                    <a:pt x="426" y="349"/>
                  </a:lnTo>
                  <a:lnTo>
                    <a:pt x="435" y="322"/>
                  </a:lnTo>
                  <a:lnTo>
                    <a:pt x="437" y="296"/>
                  </a:lnTo>
                  <a:lnTo>
                    <a:pt x="435" y="269"/>
                  </a:lnTo>
                  <a:lnTo>
                    <a:pt x="426" y="242"/>
                  </a:lnTo>
                  <a:lnTo>
                    <a:pt x="414" y="219"/>
                  </a:lnTo>
                  <a:lnTo>
                    <a:pt x="398" y="198"/>
                  </a:lnTo>
                  <a:lnTo>
                    <a:pt x="377" y="180"/>
                  </a:lnTo>
                  <a:lnTo>
                    <a:pt x="353" y="167"/>
                  </a:lnTo>
                  <a:lnTo>
                    <a:pt x="326" y="158"/>
                  </a:lnTo>
                  <a:lnTo>
                    <a:pt x="296" y="156"/>
                  </a:lnTo>
                  <a:close/>
                  <a:moveTo>
                    <a:pt x="296" y="0"/>
                  </a:moveTo>
                  <a:lnTo>
                    <a:pt x="341" y="3"/>
                  </a:lnTo>
                  <a:lnTo>
                    <a:pt x="382" y="12"/>
                  </a:lnTo>
                  <a:lnTo>
                    <a:pt x="421" y="27"/>
                  </a:lnTo>
                  <a:lnTo>
                    <a:pt x="458" y="47"/>
                  </a:lnTo>
                  <a:lnTo>
                    <a:pt x="491" y="72"/>
                  </a:lnTo>
                  <a:lnTo>
                    <a:pt x="520" y="101"/>
                  </a:lnTo>
                  <a:lnTo>
                    <a:pt x="545" y="135"/>
                  </a:lnTo>
                  <a:lnTo>
                    <a:pt x="565" y="171"/>
                  </a:lnTo>
                  <a:lnTo>
                    <a:pt x="581" y="210"/>
                  </a:lnTo>
                  <a:lnTo>
                    <a:pt x="589" y="252"/>
                  </a:lnTo>
                  <a:lnTo>
                    <a:pt x="592" y="295"/>
                  </a:lnTo>
                  <a:lnTo>
                    <a:pt x="589" y="338"/>
                  </a:lnTo>
                  <a:lnTo>
                    <a:pt x="580" y="379"/>
                  </a:lnTo>
                  <a:lnTo>
                    <a:pt x="565" y="420"/>
                  </a:lnTo>
                  <a:lnTo>
                    <a:pt x="545" y="455"/>
                  </a:lnTo>
                  <a:lnTo>
                    <a:pt x="519" y="488"/>
                  </a:lnTo>
                  <a:lnTo>
                    <a:pt x="491" y="518"/>
                  </a:lnTo>
                  <a:lnTo>
                    <a:pt x="457" y="543"/>
                  </a:lnTo>
                  <a:lnTo>
                    <a:pt x="421" y="563"/>
                  </a:lnTo>
                  <a:lnTo>
                    <a:pt x="382" y="578"/>
                  </a:lnTo>
                  <a:lnTo>
                    <a:pt x="340" y="587"/>
                  </a:lnTo>
                  <a:lnTo>
                    <a:pt x="296" y="591"/>
                  </a:lnTo>
                  <a:lnTo>
                    <a:pt x="253" y="587"/>
                  </a:lnTo>
                  <a:lnTo>
                    <a:pt x="211" y="578"/>
                  </a:lnTo>
                  <a:lnTo>
                    <a:pt x="171" y="563"/>
                  </a:lnTo>
                  <a:lnTo>
                    <a:pt x="135" y="543"/>
                  </a:lnTo>
                  <a:lnTo>
                    <a:pt x="102" y="518"/>
                  </a:lnTo>
                  <a:lnTo>
                    <a:pt x="73" y="489"/>
                  </a:lnTo>
                  <a:lnTo>
                    <a:pt x="47" y="455"/>
                  </a:lnTo>
                  <a:lnTo>
                    <a:pt x="27" y="420"/>
                  </a:lnTo>
                  <a:lnTo>
                    <a:pt x="13" y="381"/>
                  </a:lnTo>
                  <a:lnTo>
                    <a:pt x="3" y="338"/>
                  </a:lnTo>
                  <a:lnTo>
                    <a:pt x="0" y="295"/>
                  </a:lnTo>
                  <a:lnTo>
                    <a:pt x="3" y="252"/>
                  </a:lnTo>
                  <a:lnTo>
                    <a:pt x="13" y="210"/>
                  </a:lnTo>
                  <a:lnTo>
                    <a:pt x="27" y="171"/>
                  </a:lnTo>
                  <a:lnTo>
                    <a:pt x="47" y="135"/>
                  </a:lnTo>
                  <a:lnTo>
                    <a:pt x="73" y="101"/>
                  </a:lnTo>
                  <a:lnTo>
                    <a:pt x="101" y="72"/>
                  </a:lnTo>
                  <a:lnTo>
                    <a:pt x="135" y="47"/>
                  </a:lnTo>
                  <a:lnTo>
                    <a:pt x="171" y="27"/>
                  </a:lnTo>
                  <a:lnTo>
                    <a:pt x="210" y="12"/>
                  </a:lnTo>
                  <a:lnTo>
                    <a:pt x="253" y="3"/>
                  </a:lnTo>
                  <a:lnTo>
                    <a:pt x="296"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sp>
          <p:nvSpPr>
            <p:cNvPr id="17" name="Freeform 157">
              <a:extLst>
                <a:ext uri="{FF2B5EF4-FFF2-40B4-BE49-F238E27FC236}">
                  <a16:creationId xmlns:a16="http://schemas.microsoft.com/office/drawing/2014/main" id="{8B17C513-652B-48A9-88FA-A75EA013FD46}"/>
                </a:ext>
              </a:extLst>
            </p:cNvPr>
            <p:cNvSpPr>
              <a:spLocks noEditPoints="1"/>
            </p:cNvSpPr>
            <p:nvPr/>
          </p:nvSpPr>
          <p:spPr bwMode="auto">
            <a:xfrm>
              <a:off x="5487988" y="2389188"/>
              <a:ext cx="104775" cy="104775"/>
            </a:xfrm>
            <a:custGeom>
              <a:avLst/>
              <a:gdLst>
                <a:gd name="T0" fmla="*/ 267 w 593"/>
                <a:gd name="T1" fmla="*/ 158 h 591"/>
                <a:gd name="T2" fmla="*/ 216 w 593"/>
                <a:gd name="T3" fmla="*/ 180 h 591"/>
                <a:gd name="T4" fmla="*/ 179 w 593"/>
                <a:gd name="T5" fmla="*/ 219 h 591"/>
                <a:gd name="T6" fmla="*/ 158 w 593"/>
                <a:gd name="T7" fmla="*/ 269 h 591"/>
                <a:gd name="T8" fmla="*/ 158 w 593"/>
                <a:gd name="T9" fmla="*/ 322 h 591"/>
                <a:gd name="T10" fmla="*/ 181 w 593"/>
                <a:gd name="T11" fmla="*/ 372 h 591"/>
                <a:gd name="T12" fmla="*/ 220 w 593"/>
                <a:gd name="T13" fmla="*/ 411 h 591"/>
                <a:gd name="T14" fmla="*/ 270 w 593"/>
                <a:gd name="T15" fmla="*/ 433 h 591"/>
                <a:gd name="T16" fmla="*/ 324 w 593"/>
                <a:gd name="T17" fmla="*/ 433 h 591"/>
                <a:gd name="T18" fmla="*/ 373 w 593"/>
                <a:gd name="T19" fmla="*/ 411 h 591"/>
                <a:gd name="T20" fmla="*/ 412 w 593"/>
                <a:gd name="T21" fmla="*/ 372 h 591"/>
                <a:gd name="T22" fmla="*/ 435 w 593"/>
                <a:gd name="T23" fmla="*/ 322 h 591"/>
                <a:gd name="T24" fmla="*/ 435 w 593"/>
                <a:gd name="T25" fmla="*/ 269 h 591"/>
                <a:gd name="T26" fmla="*/ 412 w 593"/>
                <a:gd name="T27" fmla="*/ 219 h 591"/>
                <a:gd name="T28" fmla="*/ 373 w 593"/>
                <a:gd name="T29" fmla="*/ 180 h 591"/>
                <a:gd name="T30" fmla="*/ 324 w 593"/>
                <a:gd name="T31" fmla="*/ 158 h 591"/>
                <a:gd name="T32" fmla="*/ 297 w 593"/>
                <a:gd name="T33" fmla="*/ 0 h 591"/>
                <a:gd name="T34" fmla="*/ 382 w 593"/>
                <a:gd name="T35" fmla="*/ 12 h 591"/>
                <a:gd name="T36" fmla="*/ 458 w 593"/>
                <a:gd name="T37" fmla="*/ 47 h 591"/>
                <a:gd name="T38" fmla="*/ 520 w 593"/>
                <a:gd name="T39" fmla="*/ 101 h 591"/>
                <a:gd name="T40" fmla="*/ 565 w 593"/>
                <a:gd name="T41" fmla="*/ 171 h 591"/>
                <a:gd name="T42" fmla="*/ 590 w 593"/>
                <a:gd name="T43" fmla="*/ 252 h 591"/>
                <a:gd name="T44" fmla="*/ 590 w 593"/>
                <a:gd name="T45" fmla="*/ 338 h 591"/>
                <a:gd name="T46" fmla="*/ 565 w 593"/>
                <a:gd name="T47" fmla="*/ 420 h 591"/>
                <a:gd name="T48" fmla="*/ 520 w 593"/>
                <a:gd name="T49" fmla="*/ 488 h 591"/>
                <a:gd name="T50" fmla="*/ 458 w 593"/>
                <a:gd name="T51" fmla="*/ 543 h 591"/>
                <a:gd name="T52" fmla="*/ 382 w 593"/>
                <a:gd name="T53" fmla="*/ 578 h 591"/>
                <a:gd name="T54" fmla="*/ 297 w 593"/>
                <a:gd name="T55" fmla="*/ 591 h 591"/>
                <a:gd name="T56" fmla="*/ 211 w 593"/>
                <a:gd name="T57" fmla="*/ 578 h 591"/>
                <a:gd name="T58" fmla="*/ 135 w 593"/>
                <a:gd name="T59" fmla="*/ 543 h 591"/>
                <a:gd name="T60" fmla="*/ 73 w 593"/>
                <a:gd name="T61" fmla="*/ 489 h 591"/>
                <a:gd name="T62" fmla="*/ 28 w 593"/>
                <a:gd name="T63" fmla="*/ 420 h 591"/>
                <a:gd name="T64" fmla="*/ 3 w 593"/>
                <a:gd name="T65" fmla="*/ 338 h 591"/>
                <a:gd name="T66" fmla="*/ 3 w 593"/>
                <a:gd name="T67" fmla="*/ 252 h 591"/>
                <a:gd name="T68" fmla="*/ 27 w 593"/>
                <a:gd name="T69" fmla="*/ 171 h 591"/>
                <a:gd name="T70" fmla="*/ 73 w 593"/>
                <a:gd name="T71" fmla="*/ 101 h 591"/>
                <a:gd name="T72" fmla="*/ 135 w 593"/>
                <a:gd name="T73" fmla="*/ 47 h 591"/>
                <a:gd name="T74" fmla="*/ 211 w 593"/>
                <a:gd name="T75" fmla="*/ 12 h 591"/>
                <a:gd name="T76" fmla="*/ 297 w 593"/>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3" h="591">
                  <a:moveTo>
                    <a:pt x="297" y="156"/>
                  </a:moveTo>
                  <a:lnTo>
                    <a:pt x="267" y="158"/>
                  </a:lnTo>
                  <a:lnTo>
                    <a:pt x="240" y="167"/>
                  </a:lnTo>
                  <a:lnTo>
                    <a:pt x="216" y="180"/>
                  </a:lnTo>
                  <a:lnTo>
                    <a:pt x="195" y="198"/>
                  </a:lnTo>
                  <a:lnTo>
                    <a:pt x="179" y="219"/>
                  </a:lnTo>
                  <a:lnTo>
                    <a:pt x="166" y="242"/>
                  </a:lnTo>
                  <a:lnTo>
                    <a:pt x="158" y="269"/>
                  </a:lnTo>
                  <a:lnTo>
                    <a:pt x="156" y="296"/>
                  </a:lnTo>
                  <a:lnTo>
                    <a:pt x="158" y="322"/>
                  </a:lnTo>
                  <a:lnTo>
                    <a:pt x="167" y="349"/>
                  </a:lnTo>
                  <a:lnTo>
                    <a:pt x="181" y="372"/>
                  </a:lnTo>
                  <a:lnTo>
                    <a:pt x="199" y="393"/>
                  </a:lnTo>
                  <a:lnTo>
                    <a:pt x="220" y="411"/>
                  </a:lnTo>
                  <a:lnTo>
                    <a:pt x="243" y="425"/>
                  </a:lnTo>
                  <a:lnTo>
                    <a:pt x="270" y="433"/>
                  </a:lnTo>
                  <a:lnTo>
                    <a:pt x="297" y="436"/>
                  </a:lnTo>
                  <a:lnTo>
                    <a:pt x="324" y="433"/>
                  </a:lnTo>
                  <a:lnTo>
                    <a:pt x="350" y="425"/>
                  </a:lnTo>
                  <a:lnTo>
                    <a:pt x="373" y="411"/>
                  </a:lnTo>
                  <a:lnTo>
                    <a:pt x="394" y="393"/>
                  </a:lnTo>
                  <a:lnTo>
                    <a:pt x="412" y="372"/>
                  </a:lnTo>
                  <a:lnTo>
                    <a:pt x="426" y="349"/>
                  </a:lnTo>
                  <a:lnTo>
                    <a:pt x="435" y="322"/>
                  </a:lnTo>
                  <a:lnTo>
                    <a:pt x="438" y="296"/>
                  </a:lnTo>
                  <a:lnTo>
                    <a:pt x="435" y="269"/>
                  </a:lnTo>
                  <a:lnTo>
                    <a:pt x="426" y="242"/>
                  </a:lnTo>
                  <a:lnTo>
                    <a:pt x="412" y="219"/>
                  </a:lnTo>
                  <a:lnTo>
                    <a:pt x="394" y="198"/>
                  </a:lnTo>
                  <a:lnTo>
                    <a:pt x="373" y="180"/>
                  </a:lnTo>
                  <a:lnTo>
                    <a:pt x="350" y="167"/>
                  </a:lnTo>
                  <a:lnTo>
                    <a:pt x="324" y="158"/>
                  </a:lnTo>
                  <a:lnTo>
                    <a:pt x="297" y="156"/>
                  </a:lnTo>
                  <a:close/>
                  <a:moveTo>
                    <a:pt x="297" y="0"/>
                  </a:moveTo>
                  <a:lnTo>
                    <a:pt x="340" y="3"/>
                  </a:lnTo>
                  <a:lnTo>
                    <a:pt x="382" y="12"/>
                  </a:lnTo>
                  <a:lnTo>
                    <a:pt x="421" y="27"/>
                  </a:lnTo>
                  <a:lnTo>
                    <a:pt x="458" y="47"/>
                  </a:lnTo>
                  <a:lnTo>
                    <a:pt x="491" y="72"/>
                  </a:lnTo>
                  <a:lnTo>
                    <a:pt x="520" y="101"/>
                  </a:lnTo>
                  <a:lnTo>
                    <a:pt x="545" y="135"/>
                  </a:lnTo>
                  <a:lnTo>
                    <a:pt x="565" y="171"/>
                  </a:lnTo>
                  <a:lnTo>
                    <a:pt x="581" y="210"/>
                  </a:lnTo>
                  <a:lnTo>
                    <a:pt x="590" y="252"/>
                  </a:lnTo>
                  <a:lnTo>
                    <a:pt x="593" y="295"/>
                  </a:lnTo>
                  <a:lnTo>
                    <a:pt x="590" y="338"/>
                  </a:lnTo>
                  <a:lnTo>
                    <a:pt x="581" y="379"/>
                  </a:lnTo>
                  <a:lnTo>
                    <a:pt x="565" y="420"/>
                  </a:lnTo>
                  <a:lnTo>
                    <a:pt x="545" y="455"/>
                  </a:lnTo>
                  <a:lnTo>
                    <a:pt x="520" y="488"/>
                  </a:lnTo>
                  <a:lnTo>
                    <a:pt x="491" y="518"/>
                  </a:lnTo>
                  <a:lnTo>
                    <a:pt x="458" y="543"/>
                  </a:lnTo>
                  <a:lnTo>
                    <a:pt x="421" y="563"/>
                  </a:lnTo>
                  <a:lnTo>
                    <a:pt x="382" y="578"/>
                  </a:lnTo>
                  <a:lnTo>
                    <a:pt x="340" y="587"/>
                  </a:lnTo>
                  <a:lnTo>
                    <a:pt x="297" y="591"/>
                  </a:lnTo>
                  <a:lnTo>
                    <a:pt x="253" y="587"/>
                  </a:lnTo>
                  <a:lnTo>
                    <a:pt x="211" y="578"/>
                  </a:lnTo>
                  <a:lnTo>
                    <a:pt x="172" y="563"/>
                  </a:lnTo>
                  <a:lnTo>
                    <a:pt x="135" y="543"/>
                  </a:lnTo>
                  <a:lnTo>
                    <a:pt x="102" y="518"/>
                  </a:lnTo>
                  <a:lnTo>
                    <a:pt x="73" y="489"/>
                  </a:lnTo>
                  <a:lnTo>
                    <a:pt x="48" y="455"/>
                  </a:lnTo>
                  <a:lnTo>
                    <a:pt x="28" y="420"/>
                  </a:lnTo>
                  <a:lnTo>
                    <a:pt x="12" y="381"/>
                  </a:lnTo>
                  <a:lnTo>
                    <a:pt x="3" y="338"/>
                  </a:lnTo>
                  <a:lnTo>
                    <a:pt x="0" y="295"/>
                  </a:lnTo>
                  <a:lnTo>
                    <a:pt x="3" y="252"/>
                  </a:lnTo>
                  <a:lnTo>
                    <a:pt x="12" y="210"/>
                  </a:lnTo>
                  <a:lnTo>
                    <a:pt x="27" y="171"/>
                  </a:lnTo>
                  <a:lnTo>
                    <a:pt x="48" y="135"/>
                  </a:lnTo>
                  <a:lnTo>
                    <a:pt x="73" y="101"/>
                  </a:lnTo>
                  <a:lnTo>
                    <a:pt x="102" y="72"/>
                  </a:lnTo>
                  <a:lnTo>
                    <a:pt x="135" y="47"/>
                  </a:lnTo>
                  <a:lnTo>
                    <a:pt x="172" y="27"/>
                  </a:lnTo>
                  <a:lnTo>
                    <a:pt x="211" y="12"/>
                  </a:lnTo>
                  <a:lnTo>
                    <a:pt x="253" y="3"/>
                  </a:lnTo>
                  <a:lnTo>
                    <a:pt x="297"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latin typeface="Source Han Serif SC" panose="02020400000000000000" pitchFamily="18" charset="-122"/>
                <a:ea typeface="Source Han Serif SC" panose="02020400000000000000" pitchFamily="18" charset="-122"/>
                <a:cs typeface="B Nazanin" panose="00000400000000000000" pitchFamily="2" charset="-78"/>
                <a:sym typeface="Source Han Serif SC" panose="02020400000000000000" pitchFamily="18" charset="-122"/>
              </a:endParaRPr>
            </a:p>
          </p:txBody>
        </p:sp>
      </p:grpSp>
      <p:grpSp>
        <p:nvGrpSpPr>
          <p:cNvPr id="47" name="组合 35">
            <a:extLst>
              <a:ext uri="{FF2B5EF4-FFF2-40B4-BE49-F238E27FC236}">
                <a16:creationId xmlns:a16="http://schemas.microsoft.com/office/drawing/2014/main" id="{FC74860E-8DE9-A494-AB5E-BCB08E61F498}"/>
              </a:ext>
            </a:extLst>
          </p:cNvPr>
          <p:cNvGrpSpPr/>
          <p:nvPr/>
        </p:nvGrpSpPr>
        <p:grpSpPr>
          <a:xfrm>
            <a:off x="0" y="6229352"/>
            <a:ext cx="12192000" cy="628648"/>
            <a:chOff x="0" y="6230544"/>
            <a:chExt cx="12192000" cy="628648"/>
          </a:xfrm>
        </p:grpSpPr>
        <p:sp>
          <p:nvSpPr>
            <p:cNvPr id="48" name="直角三角形 33">
              <a:extLst>
                <a:ext uri="{FF2B5EF4-FFF2-40B4-BE49-F238E27FC236}">
                  <a16:creationId xmlns:a16="http://schemas.microsoft.com/office/drawing/2014/main" id="{1D0AEFDB-0E03-39AD-CE10-FCBCE68B3FA5}"/>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zh-CN" altLang="en-US">
                <a:cs typeface="B Nazanin" panose="00000400000000000000" pitchFamily="2" charset="-78"/>
              </a:endParaRPr>
            </a:p>
          </p:txBody>
        </p:sp>
        <p:sp>
          <p:nvSpPr>
            <p:cNvPr id="49" name="直角三角形 32">
              <a:extLst>
                <a:ext uri="{FF2B5EF4-FFF2-40B4-BE49-F238E27FC236}">
                  <a16:creationId xmlns:a16="http://schemas.microsoft.com/office/drawing/2014/main" id="{862781B7-2ACF-EC00-8C8D-C309BF0108F5}"/>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zh-CN" altLang="en-US">
                <a:cs typeface="B Nazanin" panose="00000400000000000000" pitchFamily="2" charset="-78"/>
              </a:endParaRPr>
            </a:p>
          </p:txBody>
        </p:sp>
      </p:grpSp>
      <p:sp>
        <p:nvSpPr>
          <p:cNvPr id="50" name="Graphic 56">
            <a:extLst>
              <a:ext uri="{FF2B5EF4-FFF2-40B4-BE49-F238E27FC236}">
                <a16:creationId xmlns:a16="http://schemas.microsoft.com/office/drawing/2014/main" id="{350DECEB-FAD8-1ECD-CFA7-D04AE3284202}"/>
              </a:ext>
            </a:extLst>
          </p:cNvPr>
          <p:cNvSpPr/>
          <p:nvPr/>
        </p:nvSpPr>
        <p:spPr>
          <a:xfrm>
            <a:off x="7738995" y="5699969"/>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pic>
        <p:nvPicPr>
          <p:cNvPr id="52" name="Imagen 51">
            <a:extLst>
              <a:ext uri="{FF2B5EF4-FFF2-40B4-BE49-F238E27FC236}">
                <a16:creationId xmlns:a16="http://schemas.microsoft.com/office/drawing/2014/main" id="{B4022015-D572-C0C5-DA97-C75C1D069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2" y="1487929"/>
            <a:ext cx="4553957" cy="5364935"/>
          </a:xfrm>
          <a:prstGeom prst="rect">
            <a:avLst/>
          </a:prstGeom>
        </p:spPr>
      </p:pic>
    </p:spTree>
    <p:extLst>
      <p:ext uri="{BB962C8B-B14F-4D97-AF65-F5344CB8AC3E}">
        <p14:creationId xmlns:p14="http://schemas.microsoft.com/office/powerpoint/2010/main" val="2612397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12">
            <a:extLst>
              <a:ext uri="{FF2B5EF4-FFF2-40B4-BE49-F238E27FC236}">
                <a16:creationId xmlns:a16="http://schemas.microsoft.com/office/drawing/2014/main" id="{DBD3E7DD-3919-4632-9C56-D47E563FD1EB}"/>
              </a:ext>
            </a:extLst>
          </p:cNvPr>
          <p:cNvSpPr/>
          <p:nvPr/>
        </p:nvSpPr>
        <p:spPr>
          <a:xfrm>
            <a:off x="9291" y="3543"/>
            <a:ext cx="12191999" cy="4019550"/>
          </a:xfrm>
          <a:prstGeom prst="rect">
            <a:avLst/>
          </a:prstGeom>
          <a:gradFill>
            <a:gsLst>
              <a:gs pos="0">
                <a:srgbClr val="00BAFC"/>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2" name="矩形 13">
            <a:extLst>
              <a:ext uri="{FF2B5EF4-FFF2-40B4-BE49-F238E27FC236}">
                <a16:creationId xmlns:a16="http://schemas.microsoft.com/office/drawing/2014/main" id="{85A38B98-C1CF-4D07-A9F3-F78696DD1212}"/>
              </a:ext>
            </a:extLst>
          </p:cNvPr>
          <p:cNvSpPr/>
          <p:nvPr/>
        </p:nvSpPr>
        <p:spPr>
          <a:xfrm>
            <a:off x="342900" y="1351800"/>
            <a:ext cx="11506200" cy="3269642"/>
          </a:xfrm>
          <a:prstGeom prst="rect">
            <a:avLst/>
          </a:prstGeom>
          <a:solidFill>
            <a:schemeClr val="bg1">
              <a:alpha val="98000"/>
            </a:schemeClr>
          </a:solidFill>
          <a:ln>
            <a:noFill/>
          </a:ln>
          <a:effectLst>
            <a:outerShdw blurRad="50800" dist="508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cxnSp>
        <p:nvCxnSpPr>
          <p:cNvPr id="3" name="直接连接符 14">
            <a:extLst>
              <a:ext uri="{FF2B5EF4-FFF2-40B4-BE49-F238E27FC236}">
                <a16:creationId xmlns:a16="http://schemas.microsoft.com/office/drawing/2014/main" id="{DF0AC372-54EF-4B30-901F-B151E00C3668}"/>
              </a:ext>
            </a:extLst>
          </p:cNvPr>
          <p:cNvCxnSpPr/>
          <p:nvPr/>
        </p:nvCxnSpPr>
        <p:spPr>
          <a:xfrm rot="5400000">
            <a:off x="3417872" y="2838723"/>
            <a:ext cx="2160000" cy="0"/>
          </a:xfrm>
          <a:prstGeom prst="line">
            <a:avLst/>
          </a:prstGeom>
          <a:ln>
            <a:solidFill>
              <a:srgbClr val="52A7EA">
                <a:alpha val="8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15">
            <a:extLst>
              <a:ext uri="{FF2B5EF4-FFF2-40B4-BE49-F238E27FC236}">
                <a16:creationId xmlns:a16="http://schemas.microsoft.com/office/drawing/2014/main" id="{56275378-851E-4A9B-9E1F-5BFF98766E84}"/>
              </a:ext>
            </a:extLst>
          </p:cNvPr>
          <p:cNvCxnSpPr/>
          <p:nvPr/>
        </p:nvCxnSpPr>
        <p:spPr>
          <a:xfrm rot="5400000">
            <a:off x="6623811" y="2838723"/>
            <a:ext cx="2160000" cy="0"/>
          </a:xfrm>
          <a:prstGeom prst="line">
            <a:avLst/>
          </a:prstGeom>
          <a:ln>
            <a:solidFill>
              <a:srgbClr val="52A7EA">
                <a:alpha val="80000"/>
              </a:srgbClr>
            </a:solidFill>
          </a:ln>
        </p:spPr>
        <p:style>
          <a:lnRef idx="1">
            <a:schemeClr val="accent1"/>
          </a:lnRef>
          <a:fillRef idx="0">
            <a:schemeClr val="accent1"/>
          </a:fillRef>
          <a:effectRef idx="0">
            <a:schemeClr val="accent1"/>
          </a:effectRef>
          <a:fontRef idx="minor">
            <a:schemeClr val="tx1"/>
          </a:fontRef>
        </p:style>
      </p:cxnSp>
      <p:sp>
        <p:nvSpPr>
          <p:cNvPr id="8" name="文本框 22">
            <a:extLst>
              <a:ext uri="{FF2B5EF4-FFF2-40B4-BE49-F238E27FC236}">
                <a16:creationId xmlns:a16="http://schemas.microsoft.com/office/drawing/2014/main" id="{A8B70556-D113-4648-899C-4F84B1DA6DB9}"/>
              </a:ext>
            </a:extLst>
          </p:cNvPr>
          <p:cNvSpPr txBox="1"/>
          <p:nvPr/>
        </p:nvSpPr>
        <p:spPr>
          <a:xfrm>
            <a:off x="4753035" y="2782669"/>
            <a:ext cx="2373571"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zh-CN" dirty="0">
                <a:solidFill>
                  <a:srgbClr val="30AAE3"/>
                </a:solidFill>
                <a:latin typeface="印品黑体" panose="00000500000000000000" pitchFamily="2" charset="-122"/>
                <a:ea typeface="印品黑体" panose="00000500000000000000" pitchFamily="2" charset="-122"/>
                <a:cs typeface="B Nazanin" panose="00000400000000000000" pitchFamily="2" charset="-78"/>
              </a:rPr>
              <a:t>برای وارد کردن عنوان کلیک کنید</a:t>
            </a:r>
            <a:endParaRPr lang="zh-CN" altLang="en-US" dirty="0">
              <a:solidFill>
                <a:srgbClr val="30AAE3"/>
              </a:solidFill>
              <a:latin typeface="印品黑体" panose="00000500000000000000" pitchFamily="2" charset="-122"/>
              <a:ea typeface="印品黑体" panose="00000500000000000000" pitchFamily="2" charset="-122"/>
              <a:cs typeface="B Nazanin" panose="00000400000000000000" pitchFamily="2" charset="-78"/>
            </a:endParaRPr>
          </a:p>
        </p:txBody>
      </p:sp>
      <p:sp>
        <p:nvSpPr>
          <p:cNvPr id="9" name="文本框 23">
            <a:extLst>
              <a:ext uri="{FF2B5EF4-FFF2-40B4-BE49-F238E27FC236}">
                <a16:creationId xmlns:a16="http://schemas.microsoft.com/office/drawing/2014/main" id="{621ED1B2-D4C7-440F-808A-9D8BDFD5EBAA}"/>
              </a:ext>
            </a:extLst>
          </p:cNvPr>
          <p:cNvSpPr txBox="1"/>
          <p:nvPr/>
        </p:nvSpPr>
        <p:spPr>
          <a:xfrm>
            <a:off x="2046989" y="3308968"/>
            <a:ext cx="1751183" cy="7992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altLang="zh-CN" sz="1050" spc="40" dirty="0">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rPr>
              <a:t>این پاور پوینت توسط </a:t>
            </a:r>
            <a:r>
              <a:rPr lang="en-US" altLang="zh-CN" sz="1050" spc="40" dirty="0" err="1">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rPr>
              <a:t>Jiaoyang</a:t>
            </a:r>
            <a:r>
              <a:rPr lang="en-US" altLang="zh-CN" sz="1050" spc="40" dirty="0">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rPr>
              <a:t> </a:t>
            </a:r>
            <a:r>
              <a:rPr lang="fa-IR" altLang="zh-CN" sz="1050" spc="40" dirty="0">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rPr>
              <a:t>ساخته شده است.</a:t>
            </a:r>
          </a:p>
          <a:p>
            <a:pPr algn="ctr" rtl="1">
              <a:lnSpc>
                <a:spcPct val="150000"/>
              </a:lnSpc>
            </a:pPr>
            <a:r>
              <a:rPr lang="fa-IR" altLang="zh-CN" sz="1050" spc="40" dirty="0">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rPr>
              <a:t>همه چیز در این قالب اصلی است.</a:t>
            </a:r>
            <a:endParaRPr lang="zh-CN" altLang="en-US" sz="1050" spc="40" dirty="0">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endParaRPr>
          </a:p>
        </p:txBody>
      </p:sp>
      <p:sp>
        <p:nvSpPr>
          <p:cNvPr id="10" name="文本框 24">
            <a:extLst>
              <a:ext uri="{FF2B5EF4-FFF2-40B4-BE49-F238E27FC236}">
                <a16:creationId xmlns:a16="http://schemas.microsoft.com/office/drawing/2014/main" id="{79C16D48-7E4B-49FC-B2A8-EBDE5845B76E}"/>
              </a:ext>
            </a:extLst>
          </p:cNvPr>
          <p:cNvSpPr txBox="1"/>
          <p:nvPr/>
        </p:nvSpPr>
        <p:spPr>
          <a:xfrm>
            <a:off x="1669233" y="2719089"/>
            <a:ext cx="2375203"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zh-CN" dirty="0">
                <a:solidFill>
                  <a:srgbClr val="30AAE3"/>
                </a:solidFill>
                <a:latin typeface="印品黑体" panose="00000500000000000000" pitchFamily="2" charset="-122"/>
                <a:ea typeface="印品黑体" panose="00000500000000000000" pitchFamily="2" charset="-122"/>
                <a:cs typeface="B Nazanin" panose="00000400000000000000" pitchFamily="2" charset="-78"/>
              </a:rPr>
              <a:t>برای وارد کردن عنوان کلیک کنید</a:t>
            </a:r>
            <a:endParaRPr lang="zh-CN" altLang="en-US" dirty="0">
              <a:solidFill>
                <a:srgbClr val="30AAE3"/>
              </a:solidFill>
              <a:latin typeface="印品黑体" panose="00000500000000000000" pitchFamily="2" charset="-122"/>
              <a:ea typeface="印品黑体" panose="00000500000000000000" pitchFamily="2" charset="-122"/>
              <a:cs typeface="B Nazanin" panose="00000400000000000000" pitchFamily="2" charset="-78"/>
            </a:endParaRPr>
          </a:p>
        </p:txBody>
      </p:sp>
      <p:sp>
        <p:nvSpPr>
          <p:cNvPr id="11" name="文本框 25">
            <a:extLst>
              <a:ext uri="{FF2B5EF4-FFF2-40B4-BE49-F238E27FC236}">
                <a16:creationId xmlns:a16="http://schemas.microsoft.com/office/drawing/2014/main" id="{AA1BE6DD-4779-4FCC-B8BA-12D8105C1B7F}"/>
              </a:ext>
            </a:extLst>
          </p:cNvPr>
          <p:cNvSpPr txBox="1"/>
          <p:nvPr/>
        </p:nvSpPr>
        <p:spPr>
          <a:xfrm>
            <a:off x="8075640" y="2747234"/>
            <a:ext cx="2340741"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zh-CN" dirty="0">
                <a:solidFill>
                  <a:srgbClr val="30AAE3"/>
                </a:solidFill>
                <a:latin typeface="印品黑体" panose="00000500000000000000" pitchFamily="2" charset="-122"/>
                <a:ea typeface="印品黑体" panose="00000500000000000000" pitchFamily="2" charset="-122"/>
                <a:cs typeface="B Nazanin" panose="00000400000000000000" pitchFamily="2" charset="-78"/>
              </a:rPr>
              <a:t>برای وارد کردن عنوان کلیک کنید</a:t>
            </a:r>
            <a:endParaRPr lang="zh-CN" altLang="en-US" dirty="0">
              <a:solidFill>
                <a:srgbClr val="30AAE3"/>
              </a:solidFill>
              <a:latin typeface="印品黑体" panose="00000500000000000000" pitchFamily="2" charset="-122"/>
              <a:ea typeface="印品黑体" panose="00000500000000000000" pitchFamily="2" charset="-122"/>
              <a:cs typeface="B Nazanin" panose="00000400000000000000" pitchFamily="2" charset="-78"/>
            </a:endParaRPr>
          </a:p>
        </p:txBody>
      </p:sp>
      <p:sp>
        <p:nvSpPr>
          <p:cNvPr id="12" name="文本框 26">
            <a:extLst>
              <a:ext uri="{FF2B5EF4-FFF2-40B4-BE49-F238E27FC236}">
                <a16:creationId xmlns:a16="http://schemas.microsoft.com/office/drawing/2014/main" id="{8F853010-12E2-4BEB-81A1-CAC742C0F3DB}"/>
              </a:ext>
            </a:extLst>
          </p:cNvPr>
          <p:cNvSpPr txBox="1"/>
          <p:nvPr/>
        </p:nvSpPr>
        <p:spPr>
          <a:xfrm>
            <a:off x="5229700" y="3308968"/>
            <a:ext cx="1751183" cy="7992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altLang="zh-CN" sz="1050" spc="40" dirty="0">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rPr>
              <a:t>این پاور پوینت توسط </a:t>
            </a:r>
            <a:r>
              <a:rPr lang="en-US" altLang="zh-CN" sz="1050" spc="40" dirty="0" err="1">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rPr>
              <a:t>Jiaoyang</a:t>
            </a:r>
            <a:r>
              <a:rPr lang="en-US" altLang="zh-CN" sz="1050" spc="40" dirty="0">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rPr>
              <a:t> </a:t>
            </a:r>
            <a:r>
              <a:rPr lang="fa-IR" altLang="zh-CN" sz="1050" spc="40" dirty="0">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rPr>
              <a:t>ساخته شده است.</a:t>
            </a:r>
          </a:p>
          <a:p>
            <a:pPr algn="ctr" rtl="1">
              <a:lnSpc>
                <a:spcPct val="150000"/>
              </a:lnSpc>
            </a:pPr>
            <a:r>
              <a:rPr lang="fa-IR" altLang="zh-CN" sz="1050" spc="40" dirty="0">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rPr>
              <a:t>همه چیز در این قالب اصلی است.</a:t>
            </a:r>
            <a:endParaRPr lang="zh-CN" altLang="en-US" sz="1050" spc="40" dirty="0">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endParaRPr>
          </a:p>
        </p:txBody>
      </p:sp>
      <p:sp>
        <p:nvSpPr>
          <p:cNvPr id="13" name="文本框 27">
            <a:extLst>
              <a:ext uri="{FF2B5EF4-FFF2-40B4-BE49-F238E27FC236}">
                <a16:creationId xmlns:a16="http://schemas.microsoft.com/office/drawing/2014/main" id="{76D1DC59-6A49-4EED-9E6A-FE08EE7D842C}"/>
              </a:ext>
            </a:extLst>
          </p:cNvPr>
          <p:cNvSpPr txBox="1"/>
          <p:nvPr/>
        </p:nvSpPr>
        <p:spPr>
          <a:xfrm>
            <a:off x="8412411" y="3308968"/>
            <a:ext cx="1751183" cy="7992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altLang="zh-CN" sz="1050" spc="40" dirty="0">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rPr>
              <a:t>این پاور پوینت توسط </a:t>
            </a:r>
            <a:r>
              <a:rPr lang="en-US" altLang="zh-CN" sz="1050" spc="40" dirty="0" err="1">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rPr>
              <a:t>Jiaoyang</a:t>
            </a:r>
            <a:r>
              <a:rPr lang="en-US" altLang="zh-CN" sz="1050" spc="40" dirty="0">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rPr>
              <a:t> </a:t>
            </a:r>
            <a:r>
              <a:rPr lang="fa-IR" altLang="zh-CN" sz="1050" spc="40" dirty="0">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rPr>
              <a:t>ساخته شده است.</a:t>
            </a:r>
          </a:p>
          <a:p>
            <a:pPr algn="ctr" rtl="1">
              <a:lnSpc>
                <a:spcPct val="150000"/>
              </a:lnSpc>
            </a:pPr>
            <a:r>
              <a:rPr lang="fa-IR" altLang="zh-CN" sz="1050" spc="40" dirty="0">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rPr>
              <a:t>همه چیز در این قالب اصلی است.</a:t>
            </a:r>
            <a:endParaRPr lang="zh-CN" altLang="en-US" sz="1050" spc="40" dirty="0">
              <a:solidFill>
                <a:schemeClr val="tx1">
                  <a:lumMod val="75000"/>
                  <a:lumOff val="25000"/>
                </a:schemeClr>
              </a:solidFill>
              <a:latin typeface="Arial" panose="020B0604020202020204" pitchFamily="34" charset="0"/>
              <a:ea typeface="DotumChe" panose="020B0609000101010101" pitchFamily="49" charset="-127"/>
              <a:cs typeface="B Nazanin" panose="00000400000000000000" pitchFamily="2" charset="-78"/>
            </a:endParaRPr>
          </a:p>
        </p:txBody>
      </p:sp>
      <p:sp>
        <p:nvSpPr>
          <p:cNvPr id="14" name="矩形 28">
            <a:extLst>
              <a:ext uri="{FF2B5EF4-FFF2-40B4-BE49-F238E27FC236}">
                <a16:creationId xmlns:a16="http://schemas.microsoft.com/office/drawing/2014/main" id="{2745F9CA-4C79-434E-ACF0-4C86976D4DB3}"/>
              </a:ext>
            </a:extLst>
          </p:cNvPr>
          <p:cNvSpPr/>
          <p:nvPr/>
        </p:nvSpPr>
        <p:spPr>
          <a:xfrm>
            <a:off x="2778580" y="3251646"/>
            <a:ext cx="288000" cy="28800"/>
          </a:xfrm>
          <a:prstGeom prst="rect">
            <a:avLst/>
          </a:prstGeom>
          <a:solidFill>
            <a:srgbClr val="F7B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solidFill>
                <a:schemeClr val="tx1">
                  <a:lumMod val="85000"/>
                  <a:lumOff val="15000"/>
                </a:schemeClr>
              </a:solidFill>
              <a:cs typeface="B Nazanin" panose="00000400000000000000" pitchFamily="2" charset="-78"/>
            </a:endParaRPr>
          </a:p>
        </p:txBody>
      </p:sp>
      <p:sp>
        <p:nvSpPr>
          <p:cNvPr id="15" name="矩形 29">
            <a:extLst>
              <a:ext uri="{FF2B5EF4-FFF2-40B4-BE49-F238E27FC236}">
                <a16:creationId xmlns:a16="http://schemas.microsoft.com/office/drawing/2014/main" id="{1F39F171-A126-4699-8631-1DCAE171DDEC}"/>
              </a:ext>
            </a:extLst>
          </p:cNvPr>
          <p:cNvSpPr/>
          <p:nvPr/>
        </p:nvSpPr>
        <p:spPr>
          <a:xfrm>
            <a:off x="5952000" y="3251646"/>
            <a:ext cx="288000" cy="28800"/>
          </a:xfrm>
          <a:prstGeom prst="rect">
            <a:avLst/>
          </a:prstGeom>
          <a:solidFill>
            <a:srgbClr val="F7B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solidFill>
                <a:schemeClr val="tx1">
                  <a:lumMod val="85000"/>
                  <a:lumOff val="15000"/>
                </a:schemeClr>
              </a:solidFill>
              <a:cs typeface="B Nazanin" panose="00000400000000000000" pitchFamily="2" charset="-78"/>
            </a:endParaRPr>
          </a:p>
        </p:txBody>
      </p:sp>
      <p:sp>
        <p:nvSpPr>
          <p:cNvPr id="16" name="矩形 30">
            <a:extLst>
              <a:ext uri="{FF2B5EF4-FFF2-40B4-BE49-F238E27FC236}">
                <a16:creationId xmlns:a16="http://schemas.microsoft.com/office/drawing/2014/main" id="{721F3305-8F69-4C46-85EF-CC835E220721}"/>
              </a:ext>
            </a:extLst>
          </p:cNvPr>
          <p:cNvSpPr/>
          <p:nvPr/>
        </p:nvSpPr>
        <p:spPr>
          <a:xfrm>
            <a:off x="9141830" y="3251646"/>
            <a:ext cx="288000" cy="28800"/>
          </a:xfrm>
          <a:prstGeom prst="rect">
            <a:avLst/>
          </a:prstGeom>
          <a:solidFill>
            <a:srgbClr val="F7B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solidFill>
                <a:schemeClr val="tx1">
                  <a:lumMod val="85000"/>
                  <a:lumOff val="15000"/>
                </a:schemeClr>
              </a:solidFill>
              <a:cs typeface="B Nazanin" panose="00000400000000000000" pitchFamily="2" charset="-78"/>
            </a:endParaRPr>
          </a:p>
        </p:txBody>
      </p:sp>
      <p:sp>
        <p:nvSpPr>
          <p:cNvPr id="17" name="文本框 51">
            <a:extLst>
              <a:ext uri="{FF2B5EF4-FFF2-40B4-BE49-F238E27FC236}">
                <a16:creationId xmlns:a16="http://schemas.microsoft.com/office/drawing/2014/main" id="{5FADD741-21A2-48DE-B6F2-039B7EC4770F}"/>
              </a:ext>
            </a:extLst>
          </p:cNvPr>
          <p:cNvSpPr txBox="1"/>
          <p:nvPr/>
        </p:nvSpPr>
        <p:spPr>
          <a:xfrm>
            <a:off x="4970046" y="5378656"/>
            <a:ext cx="6170021" cy="9002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altLang="zh-CN" sz="1200" spc="40" noProof="1">
                <a:solidFill>
                  <a:schemeClr val="tx1">
                    <a:lumMod val="95000"/>
                    <a:lumOff val="5000"/>
                  </a:schemeClr>
                </a:solidFill>
                <a:latin typeface="Arial" panose="020B0604020202020204" pitchFamily="34" charset="0"/>
                <a:ea typeface="DotumChe" panose="020B0609000101010101" pitchFamily="49" charset="-127"/>
                <a:cs typeface="B Nazanin" panose="00000400000000000000" pitchFamily="2" charset="-78"/>
              </a:rPr>
              <a:t>با استفاده از این قالب پاورپوینت دندانپزشکی، شما قادر خواهید بود تا اطلاعات خود را به صورت جذاب و موثر ارائه داده و حضور خود را در جلسات و رویدادهای مختلف تقویت کنید. بنابراین، این قالب را دانلود کرده و از امکانات ویژه آن برای ارتقای مهارت های خود بهره ببرید.</a:t>
            </a:r>
            <a:endParaRPr lang="en-US" altLang="zh-CN" sz="1200" spc="40" noProof="1">
              <a:solidFill>
                <a:schemeClr val="tx1">
                  <a:lumMod val="95000"/>
                  <a:lumOff val="5000"/>
                </a:schemeClr>
              </a:solidFill>
              <a:latin typeface="Arial" panose="020B0604020202020204" pitchFamily="34" charset="0"/>
              <a:ea typeface="DotumChe" panose="020B0609000101010101" pitchFamily="49" charset="-127"/>
              <a:cs typeface="B Nazanin" panose="00000400000000000000" pitchFamily="2" charset="-78"/>
            </a:endParaRPr>
          </a:p>
        </p:txBody>
      </p:sp>
      <p:pic>
        <p:nvPicPr>
          <p:cNvPr id="23" name="Imagen 22">
            <a:extLst>
              <a:ext uri="{FF2B5EF4-FFF2-40B4-BE49-F238E27FC236}">
                <a16:creationId xmlns:a16="http://schemas.microsoft.com/office/drawing/2014/main" id="{285260E1-7785-F4ED-1D52-636652B3C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17" y="4339423"/>
            <a:ext cx="3799113" cy="2556931"/>
          </a:xfrm>
          <a:prstGeom prst="rect">
            <a:avLst/>
          </a:prstGeom>
        </p:spPr>
      </p:pic>
      <p:sp>
        <p:nvSpPr>
          <p:cNvPr id="24" name="TextBox 13">
            <a:extLst>
              <a:ext uri="{FF2B5EF4-FFF2-40B4-BE49-F238E27FC236}">
                <a16:creationId xmlns:a16="http://schemas.microsoft.com/office/drawing/2014/main" id="{C73DE24C-D5FD-FA59-817C-A5621EB15EE5}"/>
              </a:ext>
            </a:extLst>
          </p:cNvPr>
          <p:cNvSpPr txBox="1"/>
          <p:nvPr/>
        </p:nvSpPr>
        <p:spPr>
          <a:xfrm>
            <a:off x="756917" y="395821"/>
            <a:ext cx="6946894" cy="6278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4000" b="1" kern="0" dirty="0">
                <a:solidFill>
                  <a:schemeClr val="bg1"/>
                </a:solidFill>
                <a:ea typeface="微软雅黑" panose="020B0503020204020204" pitchFamily="34" charset="-122"/>
                <a:cs typeface="B Nazanin" panose="00000400000000000000" pitchFamily="2" charset="-78"/>
                <a:sym typeface="Helvetica Light"/>
              </a:rPr>
              <a:t>اندودنتولوژی</a:t>
            </a:r>
            <a:endParaRPr lang="en-US" sz="2800" b="1" kern="0" dirty="0">
              <a:solidFill>
                <a:schemeClr val="bg1"/>
              </a:solidFill>
              <a:ea typeface="微软雅黑" panose="020B0503020204020204" pitchFamily="34" charset="-122"/>
              <a:cs typeface="B Nazanin" panose="00000400000000000000" pitchFamily="2" charset="-78"/>
              <a:sym typeface="Helvetica Light" charset="0"/>
            </a:endParaRPr>
          </a:p>
        </p:txBody>
      </p:sp>
      <p:sp>
        <p:nvSpPr>
          <p:cNvPr id="25" name="Rectangle 2">
            <a:extLst>
              <a:ext uri="{FF2B5EF4-FFF2-40B4-BE49-F238E27FC236}">
                <a16:creationId xmlns:a16="http://schemas.microsoft.com/office/drawing/2014/main" id="{272175EB-8491-8261-5D95-C2DA82895833}"/>
              </a:ext>
            </a:extLst>
          </p:cNvPr>
          <p:cNvSpPr/>
          <p:nvPr/>
        </p:nvSpPr>
        <p:spPr>
          <a:xfrm>
            <a:off x="1574978" y="922261"/>
            <a:ext cx="1361270"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1600" dirty="0">
                <a:solidFill>
                  <a:schemeClr val="bg1"/>
                </a:solidFill>
                <a:latin typeface="Raleway" panose="020B0003030101060003" pitchFamily="34" charset="0"/>
                <a:cs typeface="B Nazanin" panose="00000400000000000000" pitchFamily="2" charset="-78"/>
              </a:rPr>
              <a:t>اینفوگرافیک و متن</a:t>
            </a:r>
            <a:endParaRPr lang="id-ID" sz="1600" dirty="0">
              <a:solidFill>
                <a:schemeClr val="bg1"/>
              </a:solidFill>
              <a:latin typeface="Raleway" panose="020B0503030101060003" pitchFamily="34" charset="77"/>
              <a:cs typeface="B Nazanin" panose="00000400000000000000" pitchFamily="2" charset="-78"/>
            </a:endParaRPr>
          </a:p>
        </p:txBody>
      </p:sp>
      <p:pic>
        <p:nvPicPr>
          <p:cNvPr id="26" name="Imagen 25">
            <a:extLst>
              <a:ext uri="{FF2B5EF4-FFF2-40B4-BE49-F238E27FC236}">
                <a16:creationId xmlns:a16="http://schemas.microsoft.com/office/drawing/2014/main" id="{075BD993-A32E-0583-D91E-CCD452664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122" y="1496570"/>
            <a:ext cx="1972887" cy="1324445"/>
          </a:xfrm>
          <a:prstGeom prst="rect">
            <a:avLst/>
          </a:prstGeom>
        </p:spPr>
      </p:pic>
      <p:pic>
        <p:nvPicPr>
          <p:cNvPr id="28" name="Imagen 27">
            <a:extLst>
              <a:ext uri="{FF2B5EF4-FFF2-40B4-BE49-F238E27FC236}">
                <a16:creationId xmlns:a16="http://schemas.microsoft.com/office/drawing/2014/main" id="{4EBCB4FF-424D-4DB6-9319-A830146184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57150" y="1431869"/>
            <a:ext cx="1951831" cy="1322830"/>
          </a:xfrm>
          <a:prstGeom prst="rect">
            <a:avLst/>
          </a:prstGeom>
        </p:spPr>
      </p:pic>
      <p:pic>
        <p:nvPicPr>
          <p:cNvPr id="29" name="Imagen 28">
            <a:extLst>
              <a:ext uri="{FF2B5EF4-FFF2-40B4-BE49-F238E27FC236}">
                <a16:creationId xmlns:a16="http://schemas.microsoft.com/office/drawing/2014/main" id="{C15D8D93-8AF6-9745-DD6B-0E2AC4D23E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5661" y="1441208"/>
            <a:ext cx="1951831" cy="1322830"/>
          </a:xfrm>
          <a:prstGeom prst="rect">
            <a:avLst/>
          </a:prstGeom>
        </p:spPr>
      </p:pic>
    </p:spTree>
    <p:extLst>
      <p:ext uri="{BB962C8B-B14F-4D97-AF65-F5344CB8AC3E}">
        <p14:creationId xmlns:p14="http://schemas.microsoft.com/office/powerpoint/2010/main" val="377124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矩形 31">
            <a:extLst>
              <a:ext uri="{FF2B5EF4-FFF2-40B4-BE49-F238E27FC236}">
                <a16:creationId xmlns:a16="http://schemas.microsoft.com/office/drawing/2014/main" id="{2BA62120-010D-7CB7-4155-8D8201007685}"/>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nvGrpSpPr>
          <p:cNvPr id="93" name="Grupo 92">
            <a:extLst>
              <a:ext uri="{FF2B5EF4-FFF2-40B4-BE49-F238E27FC236}">
                <a16:creationId xmlns:a16="http://schemas.microsoft.com/office/drawing/2014/main" id="{B2908C2F-CEB4-2F4D-2C6F-81C5F94EEA3A}"/>
              </a:ext>
            </a:extLst>
          </p:cNvPr>
          <p:cNvGrpSpPr/>
          <p:nvPr/>
        </p:nvGrpSpPr>
        <p:grpSpPr>
          <a:xfrm>
            <a:off x="4994927" y="1765682"/>
            <a:ext cx="6802576" cy="3478273"/>
            <a:chOff x="4884564" y="2010732"/>
            <a:chExt cx="6802576" cy="3478273"/>
          </a:xfrm>
        </p:grpSpPr>
        <p:sp>
          <p:nvSpPr>
            <p:cNvPr id="3" name="Rectangle 35">
              <a:extLst>
                <a:ext uri="{FF2B5EF4-FFF2-40B4-BE49-F238E27FC236}">
                  <a16:creationId xmlns:a16="http://schemas.microsoft.com/office/drawing/2014/main" id="{7745B0B3-70B6-494E-B438-308CE4AD2760}"/>
                </a:ext>
              </a:extLst>
            </p:cNvPr>
            <p:cNvSpPr>
              <a:spLocks noChangeArrowheads="1"/>
            </p:cNvSpPr>
            <p:nvPr/>
          </p:nvSpPr>
          <p:spPr bwMode="auto">
            <a:xfrm>
              <a:off x="8235391" y="2732039"/>
              <a:ext cx="10127" cy="2488744"/>
            </a:xfrm>
            <a:prstGeom prst="rect">
              <a:avLst/>
            </a:prstGeom>
            <a:solidFill>
              <a:schemeClr val="bg1">
                <a:lumMod val="8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4" name="Rectangle 5">
              <a:extLst>
                <a:ext uri="{FF2B5EF4-FFF2-40B4-BE49-F238E27FC236}">
                  <a16:creationId xmlns:a16="http://schemas.microsoft.com/office/drawing/2014/main" id="{F31A227A-F92A-43A2-B8EB-F968625E8F66}"/>
                </a:ext>
              </a:extLst>
            </p:cNvPr>
            <p:cNvSpPr>
              <a:spLocks noChangeArrowheads="1"/>
            </p:cNvSpPr>
            <p:nvPr/>
          </p:nvSpPr>
          <p:spPr bwMode="auto">
            <a:xfrm>
              <a:off x="6541845" y="2068374"/>
              <a:ext cx="395732" cy="163579"/>
            </a:xfrm>
            <a:prstGeom prst="rect">
              <a:avLst/>
            </a:prstGeom>
            <a:solidFill>
              <a:srgbClr val="30CDFE"/>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5" name="Rectangle 6">
              <a:extLst>
                <a:ext uri="{FF2B5EF4-FFF2-40B4-BE49-F238E27FC236}">
                  <a16:creationId xmlns:a16="http://schemas.microsoft.com/office/drawing/2014/main" id="{8AEA8BF9-DDAD-4327-93BC-7D3C22D6B020}"/>
                </a:ext>
              </a:extLst>
            </p:cNvPr>
            <p:cNvSpPr>
              <a:spLocks noChangeArrowheads="1"/>
            </p:cNvSpPr>
            <p:nvPr/>
          </p:nvSpPr>
          <p:spPr bwMode="auto">
            <a:xfrm>
              <a:off x="8313291" y="2080837"/>
              <a:ext cx="395732" cy="163579"/>
            </a:xfrm>
            <a:prstGeom prst="rect">
              <a:avLst/>
            </a:prstGeom>
            <a:solidFill>
              <a:srgbClr val="30AAE3"/>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6" name="Rectangle 29">
              <a:extLst>
                <a:ext uri="{FF2B5EF4-FFF2-40B4-BE49-F238E27FC236}">
                  <a16:creationId xmlns:a16="http://schemas.microsoft.com/office/drawing/2014/main" id="{58C37D4C-9A8F-4804-ADDE-FB89FC7794AD}"/>
                </a:ext>
              </a:extLst>
            </p:cNvPr>
            <p:cNvSpPr>
              <a:spLocks noChangeArrowheads="1"/>
            </p:cNvSpPr>
            <p:nvPr/>
          </p:nvSpPr>
          <p:spPr bwMode="auto">
            <a:xfrm>
              <a:off x="5515123" y="2732039"/>
              <a:ext cx="6232" cy="2488744"/>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7" name="Rectangle 30">
              <a:extLst>
                <a:ext uri="{FF2B5EF4-FFF2-40B4-BE49-F238E27FC236}">
                  <a16:creationId xmlns:a16="http://schemas.microsoft.com/office/drawing/2014/main" id="{63B4DCC4-20EA-4C61-BB7A-F8C9EEC5C359}"/>
                </a:ext>
              </a:extLst>
            </p:cNvPr>
            <p:cNvSpPr>
              <a:spLocks noChangeArrowheads="1"/>
            </p:cNvSpPr>
            <p:nvPr/>
          </p:nvSpPr>
          <p:spPr bwMode="auto">
            <a:xfrm>
              <a:off x="5515123" y="5070446"/>
              <a:ext cx="6008427" cy="10126"/>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8" name="Rectangle 31">
              <a:extLst>
                <a:ext uri="{FF2B5EF4-FFF2-40B4-BE49-F238E27FC236}">
                  <a16:creationId xmlns:a16="http://schemas.microsoft.com/office/drawing/2014/main" id="{6EA068E9-5374-427B-BDAD-89020873F4D0}"/>
                </a:ext>
              </a:extLst>
            </p:cNvPr>
            <p:cNvSpPr>
              <a:spLocks noChangeArrowheads="1"/>
            </p:cNvSpPr>
            <p:nvPr/>
          </p:nvSpPr>
          <p:spPr bwMode="auto">
            <a:xfrm>
              <a:off x="6060423" y="2732039"/>
              <a:ext cx="6232" cy="2488744"/>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9" name="Rectangle 32">
              <a:extLst>
                <a:ext uri="{FF2B5EF4-FFF2-40B4-BE49-F238E27FC236}">
                  <a16:creationId xmlns:a16="http://schemas.microsoft.com/office/drawing/2014/main" id="{34435CDA-FCFE-4A6B-910B-8A609E36FFDA}"/>
                </a:ext>
              </a:extLst>
            </p:cNvPr>
            <p:cNvSpPr>
              <a:spLocks noChangeArrowheads="1"/>
            </p:cNvSpPr>
            <p:nvPr/>
          </p:nvSpPr>
          <p:spPr bwMode="auto">
            <a:xfrm>
              <a:off x="6599491" y="2732039"/>
              <a:ext cx="10127" cy="2488744"/>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10" name="Rectangle 33">
              <a:extLst>
                <a:ext uri="{FF2B5EF4-FFF2-40B4-BE49-F238E27FC236}">
                  <a16:creationId xmlns:a16="http://schemas.microsoft.com/office/drawing/2014/main" id="{F8E55A4B-BF64-4B00-8944-85C5ACA1A319}"/>
                </a:ext>
              </a:extLst>
            </p:cNvPr>
            <p:cNvSpPr>
              <a:spLocks noChangeArrowheads="1"/>
            </p:cNvSpPr>
            <p:nvPr/>
          </p:nvSpPr>
          <p:spPr bwMode="auto">
            <a:xfrm>
              <a:off x="7144791" y="2732039"/>
              <a:ext cx="10127" cy="2488744"/>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11" name="Rectangle 34">
              <a:extLst>
                <a:ext uri="{FF2B5EF4-FFF2-40B4-BE49-F238E27FC236}">
                  <a16:creationId xmlns:a16="http://schemas.microsoft.com/office/drawing/2014/main" id="{CC107DFB-D844-46C8-AE42-D7D179ACE6FC}"/>
                </a:ext>
              </a:extLst>
            </p:cNvPr>
            <p:cNvSpPr>
              <a:spLocks noChangeArrowheads="1"/>
            </p:cNvSpPr>
            <p:nvPr/>
          </p:nvSpPr>
          <p:spPr bwMode="auto">
            <a:xfrm>
              <a:off x="7690091" y="2732039"/>
              <a:ext cx="10127" cy="2488744"/>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12" name="Rectangle 36">
              <a:extLst>
                <a:ext uri="{FF2B5EF4-FFF2-40B4-BE49-F238E27FC236}">
                  <a16:creationId xmlns:a16="http://schemas.microsoft.com/office/drawing/2014/main" id="{9B0727CA-DE42-4668-91B0-68FF725BD279}"/>
                </a:ext>
              </a:extLst>
            </p:cNvPr>
            <p:cNvSpPr>
              <a:spLocks noChangeArrowheads="1"/>
            </p:cNvSpPr>
            <p:nvPr/>
          </p:nvSpPr>
          <p:spPr bwMode="auto">
            <a:xfrm>
              <a:off x="8779133" y="2732039"/>
              <a:ext cx="6232" cy="2488744"/>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13" name="Rectangle 37">
              <a:extLst>
                <a:ext uri="{FF2B5EF4-FFF2-40B4-BE49-F238E27FC236}">
                  <a16:creationId xmlns:a16="http://schemas.microsoft.com/office/drawing/2014/main" id="{7CA2F9E5-4534-44DA-B780-FA77E35FF8CE}"/>
                </a:ext>
              </a:extLst>
            </p:cNvPr>
            <p:cNvSpPr>
              <a:spLocks noChangeArrowheads="1"/>
            </p:cNvSpPr>
            <p:nvPr/>
          </p:nvSpPr>
          <p:spPr bwMode="auto">
            <a:xfrm>
              <a:off x="9324433" y="2732039"/>
              <a:ext cx="6232" cy="2488744"/>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14" name="Rectangle 38">
              <a:extLst>
                <a:ext uri="{FF2B5EF4-FFF2-40B4-BE49-F238E27FC236}">
                  <a16:creationId xmlns:a16="http://schemas.microsoft.com/office/drawing/2014/main" id="{F77020C1-0CE4-4E38-B3B4-1860F39035B4}"/>
                </a:ext>
              </a:extLst>
            </p:cNvPr>
            <p:cNvSpPr>
              <a:spLocks noChangeArrowheads="1"/>
            </p:cNvSpPr>
            <p:nvPr/>
          </p:nvSpPr>
          <p:spPr bwMode="auto">
            <a:xfrm>
              <a:off x="9869733" y="2732039"/>
              <a:ext cx="3895" cy="2488744"/>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15" name="Rectangle 39">
              <a:extLst>
                <a:ext uri="{FF2B5EF4-FFF2-40B4-BE49-F238E27FC236}">
                  <a16:creationId xmlns:a16="http://schemas.microsoft.com/office/drawing/2014/main" id="{AE7CE369-6157-4C75-95D6-D1E4CCE8AD52}"/>
                </a:ext>
              </a:extLst>
            </p:cNvPr>
            <p:cNvSpPr>
              <a:spLocks noChangeArrowheads="1"/>
            </p:cNvSpPr>
            <p:nvPr/>
          </p:nvSpPr>
          <p:spPr bwMode="auto">
            <a:xfrm>
              <a:off x="10408801" y="2732039"/>
              <a:ext cx="10127" cy="2488744"/>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16" name="Rectangle 40">
              <a:extLst>
                <a:ext uri="{FF2B5EF4-FFF2-40B4-BE49-F238E27FC236}">
                  <a16:creationId xmlns:a16="http://schemas.microsoft.com/office/drawing/2014/main" id="{C6B5149C-30F1-49AC-81DD-AE3E6726503E}"/>
                </a:ext>
              </a:extLst>
            </p:cNvPr>
            <p:cNvSpPr>
              <a:spLocks noChangeArrowheads="1"/>
            </p:cNvSpPr>
            <p:nvPr/>
          </p:nvSpPr>
          <p:spPr bwMode="auto">
            <a:xfrm>
              <a:off x="10954101" y="2732039"/>
              <a:ext cx="10127" cy="2488744"/>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17" name="Rectangle 41">
              <a:extLst>
                <a:ext uri="{FF2B5EF4-FFF2-40B4-BE49-F238E27FC236}">
                  <a16:creationId xmlns:a16="http://schemas.microsoft.com/office/drawing/2014/main" id="{F3716A27-1B6F-4A06-86B2-8D42C1641A81}"/>
                </a:ext>
              </a:extLst>
            </p:cNvPr>
            <p:cNvSpPr>
              <a:spLocks noChangeArrowheads="1"/>
            </p:cNvSpPr>
            <p:nvPr/>
          </p:nvSpPr>
          <p:spPr bwMode="auto">
            <a:xfrm>
              <a:off x="11499401" y="2732039"/>
              <a:ext cx="10127" cy="2488744"/>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18" name="Rectangle 42">
              <a:extLst>
                <a:ext uri="{FF2B5EF4-FFF2-40B4-BE49-F238E27FC236}">
                  <a16:creationId xmlns:a16="http://schemas.microsoft.com/office/drawing/2014/main" id="{BD88EF60-4B06-47FB-9E6F-CEB05819447C}"/>
                </a:ext>
              </a:extLst>
            </p:cNvPr>
            <p:cNvSpPr>
              <a:spLocks noChangeArrowheads="1"/>
            </p:cNvSpPr>
            <p:nvPr/>
          </p:nvSpPr>
          <p:spPr bwMode="auto">
            <a:xfrm>
              <a:off x="5360881" y="5070446"/>
              <a:ext cx="154242" cy="10126"/>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19" name="Rectangle 43">
              <a:extLst>
                <a:ext uri="{FF2B5EF4-FFF2-40B4-BE49-F238E27FC236}">
                  <a16:creationId xmlns:a16="http://schemas.microsoft.com/office/drawing/2014/main" id="{4AED8D07-3264-4E2D-8ADB-E12DB8E0E239}"/>
                </a:ext>
              </a:extLst>
            </p:cNvPr>
            <p:cNvSpPr>
              <a:spLocks noChangeArrowheads="1"/>
            </p:cNvSpPr>
            <p:nvPr/>
          </p:nvSpPr>
          <p:spPr bwMode="auto">
            <a:xfrm>
              <a:off x="5360881" y="4770550"/>
              <a:ext cx="154242" cy="6232"/>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20" name="Rectangle 44">
              <a:extLst>
                <a:ext uri="{FF2B5EF4-FFF2-40B4-BE49-F238E27FC236}">
                  <a16:creationId xmlns:a16="http://schemas.microsoft.com/office/drawing/2014/main" id="{D439D50C-B9DC-400F-A39D-33FA4489F66A}"/>
                </a:ext>
              </a:extLst>
            </p:cNvPr>
            <p:cNvSpPr>
              <a:spLocks noChangeArrowheads="1"/>
            </p:cNvSpPr>
            <p:nvPr/>
          </p:nvSpPr>
          <p:spPr bwMode="auto">
            <a:xfrm>
              <a:off x="5360881" y="4470655"/>
              <a:ext cx="154242" cy="6232"/>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21" name="Rectangle 45">
              <a:extLst>
                <a:ext uri="{FF2B5EF4-FFF2-40B4-BE49-F238E27FC236}">
                  <a16:creationId xmlns:a16="http://schemas.microsoft.com/office/drawing/2014/main" id="{7DB5BABF-A7B7-46CB-961E-94C53D34E556}"/>
                </a:ext>
              </a:extLst>
            </p:cNvPr>
            <p:cNvSpPr>
              <a:spLocks noChangeArrowheads="1"/>
            </p:cNvSpPr>
            <p:nvPr/>
          </p:nvSpPr>
          <p:spPr bwMode="auto">
            <a:xfrm>
              <a:off x="5360881" y="4166865"/>
              <a:ext cx="154242" cy="10126"/>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22" name="Rectangle 46">
              <a:extLst>
                <a:ext uri="{FF2B5EF4-FFF2-40B4-BE49-F238E27FC236}">
                  <a16:creationId xmlns:a16="http://schemas.microsoft.com/office/drawing/2014/main" id="{A1D61D1C-8619-4A3D-B2FC-179AFC7AC268}"/>
                </a:ext>
              </a:extLst>
            </p:cNvPr>
            <p:cNvSpPr>
              <a:spLocks noChangeArrowheads="1"/>
            </p:cNvSpPr>
            <p:nvPr/>
          </p:nvSpPr>
          <p:spPr bwMode="auto">
            <a:xfrm>
              <a:off x="5360881" y="3866969"/>
              <a:ext cx="154242" cy="6232"/>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23" name="Rectangle 47">
              <a:extLst>
                <a:ext uri="{FF2B5EF4-FFF2-40B4-BE49-F238E27FC236}">
                  <a16:creationId xmlns:a16="http://schemas.microsoft.com/office/drawing/2014/main" id="{7C61CEAE-4201-45DE-801A-584C10A7F90A}"/>
                </a:ext>
              </a:extLst>
            </p:cNvPr>
            <p:cNvSpPr>
              <a:spLocks noChangeArrowheads="1"/>
            </p:cNvSpPr>
            <p:nvPr/>
          </p:nvSpPr>
          <p:spPr bwMode="auto">
            <a:xfrm>
              <a:off x="5360881" y="3567073"/>
              <a:ext cx="154242" cy="6232"/>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24" name="Rectangle 48">
              <a:extLst>
                <a:ext uri="{FF2B5EF4-FFF2-40B4-BE49-F238E27FC236}">
                  <a16:creationId xmlns:a16="http://schemas.microsoft.com/office/drawing/2014/main" id="{CED67CEC-D647-4B35-BCAE-5A58772933F2}"/>
                </a:ext>
              </a:extLst>
            </p:cNvPr>
            <p:cNvSpPr>
              <a:spLocks noChangeArrowheads="1"/>
            </p:cNvSpPr>
            <p:nvPr/>
          </p:nvSpPr>
          <p:spPr bwMode="auto">
            <a:xfrm>
              <a:off x="5360881" y="3263283"/>
              <a:ext cx="154242" cy="10126"/>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25" name="Rectangle 49">
              <a:extLst>
                <a:ext uri="{FF2B5EF4-FFF2-40B4-BE49-F238E27FC236}">
                  <a16:creationId xmlns:a16="http://schemas.microsoft.com/office/drawing/2014/main" id="{AFDD5879-E42F-44F3-8DEA-111D9FB5AD86}"/>
                </a:ext>
              </a:extLst>
            </p:cNvPr>
            <p:cNvSpPr>
              <a:spLocks noChangeArrowheads="1"/>
            </p:cNvSpPr>
            <p:nvPr/>
          </p:nvSpPr>
          <p:spPr bwMode="auto">
            <a:xfrm>
              <a:off x="5360881" y="2963387"/>
              <a:ext cx="154242" cy="6232"/>
            </a:xfrm>
            <a:prstGeom prst="rect">
              <a:avLst/>
            </a:prstGeom>
            <a:solidFill>
              <a:srgbClr val="B7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grpSp>
          <p:nvGrpSpPr>
            <p:cNvPr id="26" name="组合 48">
              <a:extLst>
                <a:ext uri="{FF2B5EF4-FFF2-40B4-BE49-F238E27FC236}">
                  <a16:creationId xmlns:a16="http://schemas.microsoft.com/office/drawing/2014/main" id="{E9FA7383-326E-426F-A288-8F3D8EC9BEBD}"/>
                </a:ext>
              </a:extLst>
            </p:cNvPr>
            <p:cNvGrpSpPr/>
            <p:nvPr/>
          </p:nvGrpSpPr>
          <p:grpSpPr>
            <a:xfrm>
              <a:off x="5504996" y="3838148"/>
              <a:ext cx="6013880" cy="1242425"/>
              <a:chOff x="1319213" y="3041651"/>
              <a:chExt cx="4902200" cy="1012825"/>
            </a:xfrm>
            <a:solidFill>
              <a:srgbClr val="FF4349"/>
            </a:solidFill>
          </p:grpSpPr>
          <p:sp>
            <p:nvSpPr>
              <p:cNvPr id="73" name="Freeform 102">
                <a:extLst>
                  <a:ext uri="{FF2B5EF4-FFF2-40B4-BE49-F238E27FC236}">
                    <a16:creationId xmlns:a16="http://schemas.microsoft.com/office/drawing/2014/main" id="{3D9C425C-E242-486A-9E52-6B1AD40574FE}"/>
                  </a:ext>
                </a:extLst>
              </p:cNvPr>
              <p:cNvSpPr/>
              <p:nvPr/>
            </p:nvSpPr>
            <p:spPr bwMode="auto">
              <a:xfrm>
                <a:off x="1319213" y="3070226"/>
                <a:ext cx="4902200" cy="984250"/>
              </a:xfrm>
              <a:custGeom>
                <a:avLst/>
                <a:gdLst>
                  <a:gd name="T0" fmla="*/ 13 w 3088"/>
                  <a:gd name="T1" fmla="*/ 620 h 620"/>
                  <a:gd name="T2" fmla="*/ 10 w 3088"/>
                  <a:gd name="T3" fmla="*/ 617 h 620"/>
                  <a:gd name="T4" fmla="*/ 3 w 3088"/>
                  <a:gd name="T5" fmla="*/ 620 h 620"/>
                  <a:gd name="T6" fmla="*/ 0 w 3088"/>
                  <a:gd name="T7" fmla="*/ 610 h 620"/>
                  <a:gd name="T8" fmla="*/ 283 w 3088"/>
                  <a:gd name="T9" fmla="*/ 454 h 620"/>
                  <a:gd name="T10" fmla="*/ 562 w 3088"/>
                  <a:gd name="T11" fmla="*/ 250 h 620"/>
                  <a:gd name="T12" fmla="*/ 842 w 3088"/>
                  <a:gd name="T13" fmla="*/ 171 h 620"/>
                  <a:gd name="T14" fmla="*/ 1124 w 3088"/>
                  <a:gd name="T15" fmla="*/ 116 h 620"/>
                  <a:gd name="T16" fmla="*/ 1402 w 3088"/>
                  <a:gd name="T17" fmla="*/ 163 h 620"/>
                  <a:gd name="T18" fmla="*/ 1681 w 3088"/>
                  <a:gd name="T19" fmla="*/ 0 h 620"/>
                  <a:gd name="T20" fmla="*/ 1966 w 3088"/>
                  <a:gd name="T21" fmla="*/ 52 h 620"/>
                  <a:gd name="T22" fmla="*/ 2246 w 3088"/>
                  <a:gd name="T23" fmla="*/ 320 h 620"/>
                  <a:gd name="T24" fmla="*/ 2523 w 3088"/>
                  <a:gd name="T25" fmla="*/ 382 h 620"/>
                  <a:gd name="T26" fmla="*/ 2803 w 3088"/>
                  <a:gd name="T27" fmla="*/ 459 h 620"/>
                  <a:gd name="T28" fmla="*/ 3088 w 3088"/>
                  <a:gd name="T29" fmla="*/ 588 h 620"/>
                  <a:gd name="T30" fmla="*/ 3088 w 3088"/>
                  <a:gd name="T31" fmla="*/ 617 h 620"/>
                  <a:gd name="T32" fmla="*/ 3073 w 3088"/>
                  <a:gd name="T33" fmla="*/ 617 h 620"/>
                  <a:gd name="T34" fmla="*/ 3073 w 3088"/>
                  <a:gd name="T35" fmla="*/ 598 h 620"/>
                  <a:gd name="T36" fmla="*/ 2798 w 3088"/>
                  <a:gd name="T37" fmla="*/ 474 h 620"/>
                  <a:gd name="T38" fmla="*/ 2518 w 3088"/>
                  <a:gd name="T39" fmla="*/ 399 h 620"/>
                  <a:gd name="T40" fmla="*/ 2238 w 3088"/>
                  <a:gd name="T41" fmla="*/ 335 h 620"/>
                  <a:gd name="T42" fmla="*/ 2236 w 3088"/>
                  <a:gd name="T43" fmla="*/ 332 h 620"/>
                  <a:gd name="T44" fmla="*/ 1959 w 3088"/>
                  <a:gd name="T45" fmla="*/ 67 h 620"/>
                  <a:gd name="T46" fmla="*/ 1684 w 3088"/>
                  <a:gd name="T47" fmla="*/ 17 h 620"/>
                  <a:gd name="T48" fmla="*/ 1404 w 3088"/>
                  <a:gd name="T49" fmla="*/ 178 h 620"/>
                  <a:gd name="T50" fmla="*/ 1124 w 3088"/>
                  <a:gd name="T51" fmla="*/ 131 h 620"/>
                  <a:gd name="T52" fmla="*/ 847 w 3088"/>
                  <a:gd name="T53" fmla="*/ 188 h 620"/>
                  <a:gd name="T54" fmla="*/ 570 w 3088"/>
                  <a:gd name="T55" fmla="*/ 265 h 620"/>
                  <a:gd name="T56" fmla="*/ 290 w 3088"/>
                  <a:gd name="T57" fmla="*/ 466 h 620"/>
                  <a:gd name="T58" fmla="*/ 13 w 3088"/>
                  <a:gd name="T59" fmla="*/ 62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88" h="620">
                    <a:moveTo>
                      <a:pt x="13" y="620"/>
                    </a:moveTo>
                    <a:lnTo>
                      <a:pt x="10" y="617"/>
                    </a:lnTo>
                    <a:lnTo>
                      <a:pt x="3" y="620"/>
                    </a:lnTo>
                    <a:lnTo>
                      <a:pt x="0" y="610"/>
                    </a:lnTo>
                    <a:lnTo>
                      <a:pt x="283" y="454"/>
                    </a:lnTo>
                    <a:lnTo>
                      <a:pt x="562" y="250"/>
                    </a:lnTo>
                    <a:lnTo>
                      <a:pt x="842" y="171"/>
                    </a:lnTo>
                    <a:lnTo>
                      <a:pt x="1124" y="116"/>
                    </a:lnTo>
                    <a:lnTo>
                      <a:pt x="1402" y="163"/>
                    </a:lnTo>
                    <a:lnTo>
                      <a:pt x="1681" y="0"/>
                    </a:lnTo>
                    <a:lnTo>
                      <a:pt x="1966" y="52"/>
                    </a:lnTo>
                    <a:lnTo>
                      <a:pt x="2246" y="320"/>
                    </a:lnTo>
                    <a:lnTo>
                      <a:pt x="2523" y="382"/>
                    </a:lnTo>
                    <a:lnTo>
                      <a:pt x="2803" y="459"/>
                    </a:lnTo>
                    <a:lnTo>
                      <a:pt x="3088" y="588"/>
                    </a:lnTo>
                    <a:lnTo>
                      <a:pt x="3088" y="617"/>
                    </a:lnTo>
                    <a:lnTo>
                      <a:pt x="3073" y="617"/>
                    </a:lnTo>
                    <a:lnTo>
                      <a:pt x="3073" y="598"/>
                    </a:lnTo>
                    <a:lnTo>
                      <a:pt x="2798" y="474"/>
                    </a:lnTo>
                    <a:lnTo>
                      <a:pt x="2518" y="399"/>
                    </a:lnTo>
                    <a:lnTo>
                      <a:pt x="2238" y="335"/>
                    </a:lnTo>
                    <a:lnTo>
                      <a:pt x="2236" y="332"/>
                    </a:lnTo>
                    <a:lnTo>
                      <a:pt x="1959" y="67"/>
                    </a:lnTo>
                    <a:lnTo>
                      <a:pt x="1684" y="17"/>
                    </a:lnTo>
                    <a:lnTo>
                      <a:pt x="1404" y="178"/>
                    </a:lnTo>
                    <a:lnTo>
                      <a:pt x="1124" y="131"/>
                    </a:lnTo>
                    <a:lnTo>
                      <a:pt x="847" y="188"/>
                    </a:lnTo>
                    <a:lnTo>
                      <a:pt x="570" y="265"/>
                    </a:lnTo>
                    <a:lnTo>
                      <a:pt x="290" y="466"/>
                    </a:lnTo>
                    <a:lnTo>
                      <a:pt x="13" y="620"/>
                    </a:lnTo>
                    <a:close/>
                  </a:path>
                </a:pathLst>
              </a:custGeom>
              <a:solidFill>
                <a:srgbClr val="30CDFE"/>
              </a:solidFill>
              <a:ln w="9525">
                <a:solidFill>
                  <a:srgbClr val="30CDFE"/>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74" name="Oval 104">
                <a:extLst>
                  <a:ext uri="{FF2B5EF4-FFF2-40B4-BE49-F238E27FC236}">
                    <a16:creationId xmlns:a16="http://schemas.microsoft.com/office/drawing/2014/main" id="{BDA5E0B2-7584-4313-A968-7FAA28463E1D}"/>
                  </a:ext>
                </a:extLst>
              </p:cNvPr>
              <p:cNvSpPr>
                <a:spLocks noChangeArrowheads="1"/>
              </p:cNvSpPr>
              <p:nvPr/>
            </p:nvSpPr>
            <p:spPr bwMode="auto">
              <a:xfrm>
                <a:off x="1731963" y="3762376"/>
                <a:ext cx="79375" cy="82550"/>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75" name="Oval 105">
                <a:extLst>
                  <a:ext uri="{FF2B5EF4-FFF2-40B4-BE49-F238E27FC236}">
                    <a16:creationId xmlns:a16="http://schemas.microsoft.com/office/drawing/2014/main" id="{0092CCA8-9A80-4E3D-92B9-D3EE4EE52A75}"/>
                  </a:ext>
                </a:extLst>
              </p:cNvPr>
              <p:cNvSpPr>
                <a:spLocks noChangeArrowheads="1"/>
              </p:cNvSpPr>
              <p:nvPr/>
            </p:nvSpPr>
            <p:spPr bwMode="auto">
              <a:xfrm>
                <a:off x="2176463" y="3443288"/>
                <a:ext cx="79375" cy="79375"/>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76" name="Oval 106">
                <a:extLst>
                  <a:ext uri="{FF2B5EF4-FFF2-40B4-BE49-F238E27FC236}">
                    <a16:creationId xmlns:a16="http://schemas.microsoft.com/office/drawing/2014/main" id="{C432D65F-5275-428F-83BE-7C1BB6BEDD89}"/>
                  </a:ext>
                </a:extLst>
              </p:cNvPr>
              <p:cNvSpPr>
                <a:spLocks noChangeArrowheads="1"/>
              </p:cNvSpPr>
              <p:nvPr/>
            </p:nvSpPr>
            <p:spPr bwMode="auto">
              <a:xfrm>
                <a:off x="2620963" y="3313113"/>
                <a:ext cx="77788" cy="79375"/>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77" name="Oval 107">
                <a:extLst>
                  <a:ext uri="{FF2B5EF4-FFF2-40B4-BE49-F238E27FC236}">
                    <a16:creationId xmlns:a16="http://schemas.microsoft.com/office/drawing/2014/main" id="{16C576AE-7915-4AA4-90CF-1BF0239E72F1}"/>
                  </a:ext>
                </a:extLst>
              </p:cNvPr>
              <p:cNvSpPr>
                <a:spLocks noChangeArrowheads="1"/>
              </p:cNvSpPr>
              <p:nvPr/>
            </p:nvSpPr>
            <p:spPr bwMode="auto">
              <a:xfrm>
                <a:off x="3065463" y="3235326"/>
                <a:ext cx="77788" cy="82550"/>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78" name="Oval 108">
                <a:extLst>
                  <a:ext uri="{FF2B5EF4-FFF2-40B4-BE49-F238E27FC236}">
                    <a16:creationId xmlns:a16="http://schemas.microsoft.com/office/drawing/2014/main" id="{318F2012-AB04-4177-A309-ACAAA4AF098C}"/>
                  </a:ext>
                </a:extLst>
              </p:cNvPr>
              <p:cNvSpPr>
                <a:spLocks noChangeArrowheads="1"/>
              </p:cNvSpPr>
              <p:nvPr/>
            </p:nvSpPr>
            <p:spPr bwMode="auto">
              <a:xfrm>
                <a:off x="3508375" y="3302001"/>
                <a:ext cx="79375" cy="79375"/>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79" name="Oval 109">
                <a:extLst>
                  <a:ext uri="{FF2B5EF4-FFF2-40B4-BE49-F238E27FC236}">
                    <a16:creationId xmlns:a16="http://schemas.microsoft.com/office/drawing/2014/main" id="{DAA85BFA-7CA9-456B-8120-4AC879091A36}"/>
                  </a:ext>
                </a:extLst>
              </p:cNvPr>
              <p:cNvSpPr>
                <a:spLocks noChangeArrowheads="1"/>
              </p:cNvSpPr>
              <p:nvPr/>
            </p:nvSpPr>
            <p:spPr bwMode="auto">
              <a:xfrm>
                <a:off x="3949700" y="3041651"/>
                <a:ext cx="82550" cy="82550"/>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80" name="Oval 110">
                <a:extLst>
                  <a:ext uri="{FF2B5EF4-FFF2-40B4-BE49-F238E27FC236}">
                    <a16:creationId xmlns:a16="http://schemas.microsoft.com/office/drawing/2014/main" id="{721C4812-6568-4A8F-975E-8D61EABDB950}"/>
                  </a:ext>
                </a:extLst>
              </p:cNvPr>
              <p:cNvSpPr>
                <a:spLocks noChangeArrowheads="1"/>
              </p:cNvSpPr>
              <p:nvPr/>
            </p:nvSpPr>
            <p:spPr bwMode="auto">
              <a:xfrm>
                <a:off x="4392613" y="3132138"/>
                <a:ext cx="82550" cy="79375"/>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81" name="Oval 111">
                <a:extLst>
                  <a:ext uri="{FF2B5EF4-FFF2-40B4-BE49-F238E27FC236}">
                    <a16:creationId xmlns:a16="http://schemas.microsoft.com/office/drawing/2014/main" id="{F3F52F1A-C863-4916-89A8-A2241A1C1E18}"/>
                  </a:ext>
                </a:extLst>
              </p:cNvPr>
              <p:cNvSpPr>
                <a:spLocks noChangeArrowheads="1"/>
              </p:cNvSpPr>
              <p:nvPr/>
            </p:nvSpPr>
            <p:spPr bwMode="auto">
              <a:xfrm>
                <a:off x="4837113" y="3546476"/>
                <a:ext cx="79375" cy="82550"/>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82" name="Oval 112">
                <a:extLst>
                  <a:ext uri="{FF2B5EF4-FFF2-40B4-BE49-F238E27FC236}">
                    <a16:creationId xmlns:a16="http://schemas.microsoft.com/office/drawing/2014/main" id="{069E1F92-3778-4DCF-81A2-DF2EB176145B}"/>
                  </a:ext>
                </a:extLst>
              </p:cNvPr>
              <p:cNvSpPr>
                <a:spLocks noChangeArrowheads="1"/>
              </p:cNvSpPr>
              <p:nvPr/>
            </p:nvSpPr>
            <p:spPr bwMode="auto">
              <a:xfrm>
                <a:off x="5281613" y="3656013"/>
                <a:ext cx="77788" cy="79375"/>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83" name="Oval 113">
                <a:extLst>
                  <a:ext uri="{FF2B5EF4-FFF2-40B4-BE49-F238E27FC236}">
                    <a16:creationId xmlns:a16="http://schemas.microsoft.com/office/drawing/2014/main" id="{B1985E41-5EBA-49FF-A308-E022841734A0}"/>
                  </a:ext>
                </a:extLst>
              </p:cNvPr>
              <p:cNvSpPr>
                <a:spLocks noChangeArrowheads="1"/>
              </p:cNvSpPr>
              <p:nvPr/>
            </p:nvSpPr>
            <p:spPr bwMode="auto">
              <a:xfrm>
                <a:off x="5726113" y="3770313"/>
                <a:ext cx="77788" cy="79375"/>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grpSp>
        <p:grpSp>
          <p:nvGrpSpPr>
            <p:cNvPr id="27" name="组合 49">
              <a:extLst>
                <a:ext uri="{FF2B5EF4-FFF2-40B4-BE49-F238E27FC236}">
                  <a16:creationId xmlns:a16="http://schemas.microsoft.com/office/drawing/2014/main" id="{B5637E33-CE0E-4C21-8701-EAD81073AEF9}"/>
                </a:ext>
              </a:extLst>
            </p:cNvPr>
            <p:cNvGrpSpPr/>
            <p:nvPr/>
          </p:nvGrpSpPr>
          <p:grpSpPr>
            <a:xfrm>
              <a:off x="5515123" y="3190841"/>
              <a:ext cx="6037250" cy="1882721"/>
              <a:chOff x="1327213" y="2514601"/>
              <a:chExt cx="4921187" cy="1535310"/>
            </a:xfrm>
            <a:solidFill>
              <a:schemeClr val="accent3"/>
            </a:solidFill>
          </p:grpSpPr>
          <p:sp>
            <p:nvSpPr>
              <p:cNvPr id="61" name="Freeform 101">
                <a:extLst>
                  <a:ext uri="{FF2B5EF4-FFF2-40B4-BE49-F238E27FC236}">
                    <a16:creationId xmlns:a16="http://schemas.microsoft.com/office/drawing/2014/main" id="{E9E1D328-329C-490C-A45C-678043F961D3}"/>
                  </a:ext>
                </a:extLst>
              </p:cNvPr>
              <p:cNvSpPr/>
              <p:nvPr/>
            </p:nvSpPr>
            <p:spPr bwMode="auto">
              <a:xfrm>
                <a:off x="1327213" y="2538611"/>
                <a:ext cx="4886325" cy="1511300"/>
              </a:xfrm>
              <a:custGeom>
                <a:avLst/>
                <a:gdLst>
                  <a:gd name="T0" fmla="*/ 15 w 3078"/>
                  <a:gd name="T1" fmla="*/ 952 h 952"/>
                  <a:gd name="T2" fmla="*/ 0 w 3078"/>
                  <a:gd name="T3" fmla="*/ 952 h 952"/>
                  <a:gd name="T4" fmla="*/ 0 w 3078"/>
                  <a:gd name="T5" fmla="*/ 925 h 952"/>
                  <a:gd name="T6" fmla="*/ 275 w 3078"/>
                  <a:gd name="T7" fmla="*/ 568 h 952"/>
                  <a:gd name="T8" fmla="*/ 555 w 3078"/>
                  <a:gd name="T9" fmla="*/ 431 h 952"/>
                  <a:gd name="T10" fmla="*/ 837 w 3078"/>
                  <a:gd name="T11" fmla="*/ 153 h 952"/>
                  <a:gd name="T12" fmla="*/ 1117 w 3078"/>
                  <a:gd name="T13" fmla="*/ 166 h 952"/>
                  <a:gd name="T14" fmla="*/ 1397 w 3078"/>
                  <a:gd name="T15" fmla="*/ 0 h 952"/>
                  <a:gd name="T16" fmla="*/ 1679 w 3078"/>
                  <a:gd name="T17" fmla="*/ 99 h 952"/>
                  <a:gd name="T18" fmla="*/ 1959 w 3078"/>
                  <a:gd name="T19" fmla="*/ 39 h 952"/>
                  <a:gd name="T20" fmla="*/ 2238 w 3078"/>
                  <a:gd name="T21" fmla="*/ 186 h 952"/>
                  <a:gd name="T22" fmla="*/ 2518 w 3078"/>
                  <a:gd name="T23" fmla="*/ 186 h 952"/>
                  <a:gd name="T24" fmla="*/ 2795 w 3078"/>
                  <a:gd name="T25" fmla="*/ 488 h 952"/>
                  <a:gd name="T26" fmla="*/ 3073 w 3078"/>
                  <a:gd name="T27" fmla="*/ 354 h 952"/>
                  <a:gd name="T28" fmla="*/ 3078 w 3078"/>
                  <a:gd name="T29" fmla="*/ 369 h 952"/>
                  <a:gd name="T30" fmla="*/ 2793 w 3078"/>
                  <a:gd name="T31" fmla="*/ 506 h 952"/>
                  <a:gd name="T32" fmla="*/ 2513 w 3078"/>
                  <a:gd name="T33" fmla="*/ 201 h 952"/>
                  <a:gd name="T34" fmla="*/ 2236 w 3078"/>
                  <a:gd name="T35" fmla="*/ 203 h 952"/>
                  <a:gd name="T36" fmla="*/ 2233 w 3078"/>
                  <a:gd name="T37" fmla="*/ 201 h 952"/>
                  <a:gd name="T38" fmla="*/ 1956 w 3078"/>
                  <a:gd name="T39" fmla="*/ 57 h 952"/>
                  <a:gd name="T40" fmla="*/ 1676 w 3078"/>
                  <a:gd name="T41" fmla="*/ 114 h 952"/>
                  <a:gd name="T42" fmla="*/ 1676 w 3078"/>
                  <a:gd name="T43" fmla="*/ 114 h 952"/>
                  <a:gd name="T44" fmla="*/ 1399 w 3078"/>
                  <a:gd name="T45" fmla="*/ 17 h 952"/>
                  <a:gd name="T46" fmla="*/ 1122 w 3078"/>
                  <a:gd name="T47" fmla="*/ 181 h 952"/>
                  <a:gd name="T48" fmla="*/ 1119 w 3078"/>
                  <a:gd name="T49" fmla="*/ 181 h 952"/>
                  <a:gd name="T50" fmla="*/ 842 w 3078"/>
                  <a:gd name="T51" fmla="*/ 168 h 952"/>
                  <a:gd name="T52" fmla="*/ 565 w 3078"/>
                  <a:gd name="T53" fmla="*/ 444 h 952"/>
                  <a:gd name="T54" fmla="*/ 285 w 3078"/>
                  <a:gd name="T55" fmla="*/ 580 h 952"/>
                  <a:gd name="T56" fmla="*/ 15 w 3078"/>
                  <a:gd name="T57" fmla="*/ 930 h 952"/>
                  <a:gd name="T58" fmla="*/ 15 w 3078"/>
                  <a:gd name="T59" fmla="*/ 952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8" h="952">
                    <a:moveTo>
                      <a:pt x="15" y="952"/>
                    </a:moveTo>
                    <a:lnTo>
                      <a:pt x="0" y="952"/>
                    </a:lnTo>
                    <a:lnTo>
                      <a:pt x="0" y="925"/>
                    </a:lnTo>
                    <a:lnTo>
                      <a:pt x="275" y="568"/>
                    </a:lnTo>
                    <a:lnTo>
                      <a:pt x="555" y="431"/>
                    </a:lnTo>
                    <a:lnTo>
                      <a:pt x="837" y="153"/>
                    </a:lnTo>
                    <a:lnTo>
                      <a:pt x="1117" y="166"/>
                    </a:lnTo>
                    <a:lnTo>
                      <a:pt x="1397" y="0"/>
                    </a:lnTo>
                    <a:lnTo>
                      <a:pt x="1679" y="99"/>
                    </a:lnTo>
                    <a:lnTo>
                      <a:pt x="1959" y="39"/>
                    </a:lnTo>
                    <a:lnTo>
                      <a:pt x="2238" y="186"/>
                    </a:lnTo>
                    <a:lnTo>
                      <a:pt x="2518" y="186"/>
                    </a:lnTo>
                    <a:lnTo>
                      <a:pt x="2795" y="488"/>
                    </a:lnTo>
                    <a:lnTo>
                      <a:pt x="3073" y="354"/>
                    </a:lnTo>
                    <a:lnTo>
                      <a:pt x="3078" y="369"/>
                    </a:lnTo>
                    <a:lnTo>
                      <a:pt x="2793" y="506"/>
                    </a:lnTo>
                    <a:lnTo>
                      <a:pt x="2513" y="201"/>
                    </a:lnTo>
                    <a:lnTo>
                      <a:pt x="2236" y="203"/>
                    </a:lnTo>
                    <a:lnTo>
                      <a:pt x="2233" y="201"/>
                    </a:lnTo>
                    <a:lnTo>
                      <a:pt x="1956" y="57"/>
                    </a:lnTo>
                    <a:lnTo>
                      <a:pt x="1676" y="114"/>
                    </a:lnTo>
                    <a:lnTo>
                      <a:pt x="1676" y="114"/>
                    </a:lnTo>
                    <a:lnTo>
                      <a:pt x="1399" y="17"/>
                    </a:lnTo>
                    <a:lnTo>
                      <a:pt x="1122" y="181"/>
                    </a:lnTo>
                    <a:lnTo>
                      <a:pt x="1119" y="181"/>
                    </a:lnTo>
                    <a:lnTo>
                      <a:pt x="842" y="168"/>
                    </a:lnTo>
                    <a:lnTo>
                      <a:pt x="565" y="444"/>
                    </a:lnTo>
                    <a:lnTo>
                      <a:pt x="285" y="580"/>
                    </a:lnTo>
                    <a:lnTo>
                      <a:pt x="15" y="930"/>
                    </a:lnTo>
                    <a:lnTo>
                      <a:pt x="15" y="952"/>
                    </a:lnTo>
                    <a:close/>
                  </a:path>
                </a:pathLst>
              </a:custGeom>
              <a:solidFill>
                <a:srgbClr val="30AAE3"/>
              </a:solidFill>
              <a:ln w="9525">
                <a:solidFill>
                  <a:srgbClr val="30AAE3"/>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62" name="Oval 103">
                <a:extLst>
                  <a:ext uri="{FF2B5EF4-FFF2-40B4-BE49-F238E27FC236}">
                    <a16:creationId xmlns:a16="http://schemas.microsoft.com/office/drawing/2014/main" id="{97B17AC5-79BB-40DC-954B-60368B85138F}"/>
                  </a:ext>
                </a:extLst>
              </p:cNvPr>
              <p:cNvSpPr>
                <a:spLocks noChangeArrowheads="1"/>
              </p:cNvSpPr>
              <p:nvPr/>
            </p:nvSpPr>
            <p:spPr bwMode="auto">
              <a:xfrm>
                <a:off x="1731963" y="3413126"/>
                <a:ext cx="79375" cy="77788"/>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63" name="Oval 114">
                <a:extLst>
                  <a:ext uri="{FF2B5EF4-FFF2-40B4-BE49-F238E27FC236}">
                    <a16:creationId xmlns:a16="http://schemas.microsoft.com/office/drawing/2014/main" id="{2CD8C1DF-1BFF-4347-9AEB-4D0D54628609}"/>
                  </a:ext>
                </a:extLst>
              </p:cNvPr>
              <p:cNvSpPr>
                <a:spLocks noChangeArrowheads="1"/>
              </p:cNvSpPr>
              <p:nvPr/>
            </p:nvSpPr>
            <p:spPr bwMode="auto">
              <a:xfrm>
                <a:off x="2176463" y="3195638"/>
                <a:ext cx="79375" cy="79375"/>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64" name="Oval 115">
                <a:extLst>
                  <a:ext uri="{FF2B5EF4-FFF2-40B4-BE49-F238E27FC236}">
                    <a16:creationId xmlns:a16="http://schemas.microsoft.com/office/drawing/2014/main" id="{B6C490EC-33E6-41F8-8708-7CB71A17EBF9}"/>
                  </a:ext>
                </a:extLst>
              </p:cNvPr>
              <p:cNvSpPr>
                <a:spLocks noChangeArrowheads="1"/>
              </p:cNvSpPr>
              <p:nvPr/>
            </p:nvSpPr>
            <p:spPr bwMode="auto">
              <a:xfrm>
                <a:off x="2620963" y="2767013"/>
                <a:ext cx="77788" cy="77788"/>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65" name="Oval 116">
                <a:extLst>
                  <a:ext uri="{FF2B5EF4-FFF2-40B4-BE49-F238E27FC236}">
                    <a16:creationId xmlns:a16="http://schemas.microsoft.com/office/drawing/2014/main" id="{F3DA87A3-1E3F-403D-8C46-CB5E12DE1A63}"/>
                  </a:ext>
                </a:extLst>
              </p:cNvPr>
              <p:cNvSpPr>
                <a:spLocks noChangeArrowheads="1"/>
              </p:cNvSpPr>
              <p:nvPr/>
            </p:nvSpPr>
            <p:spPr bwMode="auto">
              <a:xfrm>
                <a:off x="3065463" y="2770188"/>
                <a:ext cx="77788" cy="79375"/>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66" name="Oval 117">
                <a:extLst>
                  <a:ext uri="{FF2B5EF4-FFF2-40B4-BE49-F238E27FC236}">
                    <a16:creationId xmlns:a16="http://schemas.microsoft.com/office/drawing/2014/main" id="{1D68B0FD-6784-48D6-AEC0-099F8203699A}"/>
                  </a:ext>
                </a:extLst>
              </p:cNvPr>
              <p:cNvSpPr>
                <a:spLocks noChangeArrowheads="1"/>
              </p:cNvSpPr>
              <p:nvPr/>
            </p:nvSpPr>
            <p:spPr bwMode="auto">
              <a:xfrm>
                <a:off x="3508375" y="2514601"/>
                <a:ext cx="79375" cy="82550"/>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67" name="Oval 118">
                <a:extLst>
                  <a:ext uri="{FF2B5EF4-FFF2-40B4-BE49-F238E27FC236}">
                    <a16:creationId xmlns:a16="http://schemas.microsoft.com/office/drawing/2014/main" id="{056B5C07-2A3A-4193-B07B-DDE58E2B6A15}"/>
                  </a:ext>
                </a:extLst>
              </p:cNvPr>
              <p:cNvSpPr>
                <a:spLocks noChangeArrowheads="1"/>
              </p:cNvSpPr>
              <p:nvPr/>
            </p:nvSpPr>
            <p:spPr bwMode="auto">
              <a:xfrm>
                <a:off x="3949700" y="2660651"/>
                <a:ext cx="82550" cy="77788"/>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68" name="Oval 119">
                <a:extLst>
                  <a:ext uri="{FF2B5EF4-FFF2-40B4-BE49-F238E27FC236}">
                    <a16:creationId xmlns:a16="http://schemas.microsoft.com/office/drawing/2014/main" id="{72A029EC-EB16-42F0-B40E-D534D34F35D2}"/>
                  </a:ext>
                </a:extLst>
              </p:cNvPr>
              <p:cNvSpPr>
                <a:spLocks noChangeArrowheads="1"/>
              </p:cNvSpPr>
              <p:nvPr/>
            </p:nvSpPr>
            <p:spPr bwMode="auto">
              <a:xfrm>
                <a:off x="4392613" y="2573338"/>
                <a:ext cx="82550" cy="79375"/>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69" name="Oval 120">
                <a:extLst>
                  <a:ext uri="{FF2B5EF4-FFF2-40B4-BE49-F238E27FC236}">
                    <a16:creationId xmlns:a16="http://schemas.microsoft.com/office/drawing/2014/main" id="{60D72F86-D1EA-48D8-99C9-41C8F09AC062}"/>
                  </a:ext>
                </a:extLst>
              </p:cNvPr>
              <p:cNvSpPr>
                <a:spLocks noChangeArrowheads="1"/>
              </p:cNvSpPr>
              <p:nvPr/>
            </p:nvSpPr>
            <p:spPr bwMode="auto">
              <a:xfrm>
                <a:off x="4841875" y="2805113"/>
                <a:ext cx="82550" cy="79375"/>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70" name="Oval 121">
                <a:extLst>
                  <a:ext uri="{FF2B5EF4-FFF2-40B4-BE49-F238E27FC236}">
                    <a16:creationId xmlns:a16="http://schemas.microsoft.com/office/drawing/2014/main" id="{AAD88FAD-5E95-4820-88CD-B7BEA935E0DC}"/>
                  </a:ext>
                </a:extLst>
              </p:cNvPr>
              <p:cNvSpPr>
                <a:spLocks noChangeArrowheads="1"/>
              </p:cNvSpPr>
              <p:nvPr/>
            </p:nvSpPr>
            <p:spPr bwMode="auto">
              <a:xfrm>
                <a:off x="5281613" y="2805113"/>
                <a:ext cx="77788" cy="79375"/>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71" name="Oval 122">
                <a:extLst>
                  <a:ext uri="{FF2B5EF4-FFF2-40B4-BE49-F238E27FC236}">
                    <a16:creationId xmlns:a16="http://schemas.microsoft.com/office/drawing/2014/main" id="{A9D0D698-DE22-45EB-BD2A-A61B684466EA}"/>
                  </a:ext>
                </a:extLst>
              </p:cNvPr>
              <p:cNvSpPr>
                <a:spLocks noChangeArrowheads="1"/>
              </p:cNvSpPr>
              <p:nvPr/>
            </p:nvSpPr>
            <p:spPr bwMode="auto">
              <a:xfrm>
                <a:off x="5718175" y="3286126"/>
                <a:ext cx="77788" cy="79375"/>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72" name="Oval 123">
                <a:extLst>
                  <a:ext uri="{FF2B5EF4-FFF2-40B4-BE49-F238E27FC236}">
                    <a16:creationId xmlns:a16="http://schemas.microsoft.com/office/drawing/2014/main" id="{B8620F32-0026-4EF3-B936-29BDAA054EB3}"/>
                  </a:ext>
                </a:extLst>
              </p:cNvPr>
              <p:cNvSpPr>
                <a:spLocks noChangeArrowheads="1"/>
              </p:cNvSpPr>
              <p:nvPr/>
            </p:nvSpPr>
            <p:spPr bwMode="auto">
              <a:xfrm>
                <a:off x="6169025" y="3065463"/>
                <a:ext cx="79375" cy="82550"/>
              </a:xfrm>
              <a:prstGeom prst="ellipse">
                <a:avLst/>
              </a:prstGeom>
              <a:solidFill>
                <a:srgbClr val="F7B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grpSp>
        <p:sp>
          <p:nvSpPr>
            <p:cNvPr id="28" name="矩形 50">
              <a:extLst>
                <a:ext uri="{FF2B5EF4-FFF2-40B4-BE49-F238E27FC236}">
                  <a16:creationId xmlns:a16="http://schemas.microsoft.com/office/drawing/2014/main" id="{399C5483-CCB8-427E-BE71-C7D9213FC90E}"/>
                </a:ext>
              </a:extLst>
            </p:cNvPr>
            <p:cNvSpPr/>
            <p:nvPr/>
          </p:nvSpPr>
          <p:spPr>
            <a:xfrm>
              <a:off x="5164576" y="2010732"/>
              <a:ext cx="1366080"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fa-IR" altLang="zh-CN" sz="1200" dirty="0">
                  <a:solidFill>
                    <a:schemeClr val="tx1">
                      <a:lumMod val="95000"/>
                      <a:lumOff val="5000"/>
                    </a:schemeClr>
                  </a:solidFill>
                  <a:latin typeface="印品黑体" panose="00000500000000000000" pitchFamily="2" charset="-122"/>
                  <a:ea typeface="印品黑体" panose="00000500000000000000" pitchFamily="2" charset="-122"/>
                  <a:cs typeface="B Nazanin" panose="00000400000000000000" pitchFamily="2" charset="-78"/>
                  <a:sym typeface="+mn-lt"/>
                </a:rPr>
                <a:t>محتوای خود را وارد کنید</a:t>
              </a:r>
              <a:endParaRPr lang="zh-CN" sz="1200" dirty="0">
                <a:solidFill>
                  <a:schemeClr val="tx1">
                    <a:lumMod val="95000"/>
                    <a:lumOff val="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29" name="矩形 51">
              <a:extLst>
                <a:ext uri="{FF2B5EF4-FFF2-40B4-BE49-F238E27FC236}">
                  <a16:creationId xmlns:a16="http://schemas.microsoft.com/office/drawing/2014/main" id="{BB0FB623-9BAA-4800-B1AD-7E6684B823E7}"/>
                </a:ext>
              </a:extLst>
            </p:cNvPr>
            <p:cNvSpPr/>
            <p:nvPr/>
          </p:nvSpPr>
          <p:spPr>
            <a:xfrm>
              <a:off x="6932906" y="2010732"/>
              <a:ext cx="1366080"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fa-IR" altLang="zh-CN" sz="1200" dirty="0">
                  <a:solidFill>
                    <a:schemeClr val="tx1">
                      <a:lumMod val="95000"/>
                      <a:lumOff val="5000"/>
                    </a:schemeClr>
                  </a:solidFill>
                  <a:latin typeface="印品黑体" panose="00000500000000000000" pitchFamily="2" charset="-122"/>
                  <a:ea typeface="印品黑体" panose="00000500000000000000" pitchFamily="2" charset="-122"/>
                  <a:cs typeface="B Nazanin" panose="00000400000000000000" pitchFamily="2" charset="-78"/>
                  <a:sym typeface="+mn-lt"/>
                </a:rPr>
                <a:t>محتوای خود را وارد کنید</a:t>
              </a:r>
              <a:endParaRPr lang="zh-CN" sz="1200" dirty="0">
                <a:solidFill>
                  <a:schemeClr val="tx1">
                    <a:lumMod val="95000"/>
                    <a:lumOff val="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30" name="文本框 52">
              <a:extLst>
                <a:ext uri="{FF2B5EF4-FFF2-40B4-BE49-F238E27FC236}">
                  <a16:creationId xmlns:a16="http://schemas.microsoft.com/office/drawing/2014/main" id="{E6F54D40-34CF-469F-A4D6-C1FBA9FA7888}"/>
                </a:ext>
              </a:extLst>
            </p:cNvPr>
            <p:cNvSpPr txBox="1"/>
            <p:nvPr/>
          </p:nvSpPr>
          <p:spPr>
            <a:xfrm>
              <a:off x="4970406" y="4954383"/>
              <a:ext cx="245581" cy="21544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8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0</a:t>
              </a:r>
            </a:p>
          </p:txBody>
        </p:sp>
        <p:sp>
          <p:nvSpPr>
            <p:cNvPr id="31" name="文本框 53">
              <a:extLst>
                <a:ext uri="{FF2B5EF4-FFF2-40B4-BE49-F238E27FC236}">
                  <a16:creationId xmlns:a16="http://schemas.microsoft.com/office/drawing/2014/main" id="{949A32FF-2931-4F66-975F-AC376ACDD8D7}"/>
                </a:ext>
              </a:extLst>
            </p:cNvPr>
            <p:cNvSpPr txBox="1"/>
            <p:nvPr/>
          </p:nvSpPr>
          <p:spPr>
            <a:xfrm>
              <a:off x="4884564" y="4652150"/>
              <a:ext cx="306495" cy="21544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8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10</a:t>
              </a:r>
            </a:p>
          </p:txBody>
        </p:sp>
        <p:sp>
          <p:nvSpPr>
            <p:cNvPr id="32" name="文本框 54">
              <a:extLst>
                <a:ext uri="{FF2B5EF4-FFF2-40B4-BE49-F238E27FC236}">
                  <a16:creationId xmlns:a16="http://schemas.microsoft.com/office/drawing/2014/main" id="{6CCAB67F-46C9-442D-B0F1-41D7DCAF743B}"/>
                </a:ext>
              </a:extLst>
            </p:cNvPr>
            <p:cNvSpPr txBox="1"/>
            <p:nvPr/>
          </p:nvSpPr>
          <p:spPr>
            <a:xfrm>
              <a:off x="4904039" y="4342128"/>
              <a:ext cx="306495" cy="21544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8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20</a:t>
              </a:r>
            </a:p>
          </p:txBody>
        </p:sp>
        <p:sp>
          <p:nvSpPr>
            <p:cNvPr id="33" name="文本框 55">
              <a:extLst>
                <a:ext uri="{FF2B5EF4-FFF2-40B4-BE49-F238E27FC236}">
                  <a16:creationId xmlns:a16="http://schemas.microsoft.com/office/drawing/2014/main" id="{F7D685E3-91E1-4931-BFFF-A7FCE53C8624}"/>
                </a:ext>
              </a:extLst>
            </p:cNvPr>
            <p:cNvSpPr txBox="1"/>
            <p:nvPr/>
          </p:nvSpPr>
          <p:spPr>
            <a:xfrm>
              <a:off x="4902482" y="4055475"/>
              <a:ext cx="306494" cy="21544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8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30</a:t>
              </a:r>
            </a:p>
          </p:txBody>
        </p:sp>
        <p:sp>
          <p:nvSpPr>
            <p:cNvPr id="34" name="文本框 56">
              <a:extLst>
                <a:ext uri="{FF2B5EF4-FFF2-40B4-BE49-F238E27FC236}">
                  <a16:creationId xmlns:a16="http://schemas.microsoft.com/office/drawing/2014/main" id="{C8B7186A-CA18-490B-9643-AD25284FBAD4}"/>
                </a:ext>
              </a:extLst>
            </p:cNvPr>
            <p:cNvSpPr txBox="1"/>
            <p:nvPr/>
          </p:nvSpPr>
          <p:spPr>
            <a:xfrm>
              <a:off x="4905598" y="3754021"/>
              <a:ext cx="306494" cy="21544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8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40</a:t>
              </a:r>
            </a:p>
          </p:txBody>
        </p:sp>
        <p:sp>
          <p:nvSpPr>
            <p:cNvPr id="35" name="文本框 57">
              <a:extLst>
                <a:ext uri="{FF2B5EF4-FFF2-40B4-BE49-F238E27FC236}">
                  <a16:creationId xmlns:a16="http://schemas.microsoft.com/office/drawing/2014/main" id="{FD4E40AF-E472-42B7-BF07-8F12F77DB2E4}"/>
                </a:ext>
              </a:extLst>
            </p:cNvPr>
            <p:cNvSpPr txBox="1"/>
            <p:nvPr/>
          </p:nvSpPr>
          <p:spPr>
            <a:xfrm>
              <a:off x="4904039" y="3436210"/>
              <a:ext cx="306495" cy="21544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8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50</a:t>
              </a:r>
            </a:p>
          </p:txBody>
        </p:sp>
        <p:sp>
          <p:nvSpPr>
            <p:cNvPr id="36" name="文本框 58">
              <a:extLst>
                <a:ext uri="{FF2B5EF4-FFF2-40B4-BE49-F238E27FC236}">
                  <a16:creationId xmlns:a16="http://schemas.microsoft.com/office/drawing/2014/main" id="{2095B5E4-B762-4BFF-A6B9-FE34258DA8EF}"/>
                </a:ext>
              </a:extLst>
            </p:cNvPr>
            <p:cNvSpPr txBox="1"/>
            <p:nvPr/>
          </p:nvSpPr>
          <p:spPr>
            <a:xfrm>
              <a:off x="4904039" y="3126188"/>
              <a:ext cx="306495" cy="21544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8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60</a:t>
              </a:r>
            </a:p>
          </p:txBody>
        </p:sp>
        <p:sp>
          <p:nvSpPr>
            <p:cNvPr id="37" name="文本框 59">
              <a:extLst>
                <a:ext uri="{FF2B5EF4-FFF2-40B4-BE49-F238E27FC236}">
                  <a16:creationId xmlns:a16="http://schemas.microsoft.com/office/drawing/2014/main" id="{3E35C2BA-D9B7-4FB3-9811-74F888D48B8E}"/>
                </a:ext>
              </a:extLst>
            </p:cNvPr>
            <p:cNvSpPr txBox="1"/>
            <p:nvPr/>
          </p:nvSpPr>
          <p:spPr>
            <a:xfrm>
              <a:off x="4900923" y="2831745"/>
              <a:ext cx="306495" cy="21544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8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70</a:t>
              </a:r>
            </a:p>
          </p:txBody>
        </p:sp>
        <p:sp>
          <p:nvSpPr>
            <p:cNvPr id="38" name="文本框 60">
              <a:extLst>
                <a:ext uri="{FF2B5EF4-FFF2-40B4-BE49-F238E27FC236}">
                  <a16:creationId xmlns:a16="http://schemas.microsoft.com/office/drawing/2014/main" id="{D581C4D5-C16C-4C0E-B679-1777976F0DC6}"/>
                </a:ext>
              </a:extLst>
            </p:cNvPr>
            <p:cNvSpPr txBox="1"/>
            <p:nvPr/>
          </p:nvSpPr>
          <p:spPr>
            <a:xfrm>
              <a:off x="5317257" y="5258173"/>
              <a:ext cx="337307" cy="23056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9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An</a:t>
              </a:r>
            </a:p>
          </p:txBody>
        </p:sp>
        <p:sp>
          <p:nvSpPr>
            <p:cNvPr id="39" name="文本框 61">
              <a:extLst>
                <a:ext uri="{FF2B5EF4-FFF2-40B4-BE49-F238E27FC236}">
                  <a16:creationId xmlns:a16="http://schemas.microsoft.com/office/drawing/2014/main" id="{E1F7D07B-D21E-4287-9256-A7A3F7DDBE18}"/>
                </a:ext>
              </a:extLst>
            </p:cNvPr>
            <p:cNvSpPr txBox="1"/>
            <p:nvPr/>
          </p:nvSpPr>
          <p:spPr>
            <a:xfrm>
              <a:off x="5885927" y="5258173"/>
              <a:ext cx="391837" cy="23056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9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Feb</a:t>
              </a:r>
            </a:p>
          </p:txBody>
        </p:sp>
        <p:sp>
          <p:nvSpPr>
            <p:cNvPr id="40" name="文本框 62">
              <a:extLst>
                <a:ext uri="{FF2B5EF4-FFF2-40B4-BE49-F238E27FC236}">
                  <a16:creationId xmlns:a16="http://schemas.microsoft.com/office/drawing/2014/main" id="{58DA4D18-5978-49CD-8330-C21FD444E6A7}"/>
                </a:ext>
              </a:extLst>
            </p:cNvPr>
            <p:cNvSpPr txBox="1"/>
            <p:nvPr/>
          </p:nvSpPr>
          <p:spPr>
            <a:xfrm>
              <a:off x="6385289" y="5258173"/>
              <a:ext cx="404278" cy="2308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9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Mar</a:t>
              </a:r>
            </a:p>
          </p:txBody>
        </p:sp>
        <p:sp>
          <p:nvSpPr>
            <p:cNvPr id="41" name="文本框 63">
              <a:extLst>
                <a:ext uri="{FF2B5EF4-FFF2-40B4-BE49-F238E27FC236}">
                  <a16:creationId xmlns:a16="http://schemas.microsoft.com/office/drawing/2014/main" id="{E6E301C2-5908-4B7C-8BC7-D681804A99B5}"/>
                </a:ext>
              </a:extLst>
            </p:cNvPr>
            <p:cNvSpPr txBox="1"/>
            <p:nvPr/>
          </p:nvSpPr>
          <p:spPr>
            <a:xfrm>
              <a:off x="6945367" y="5258173"/>
              <a:ext cx="386384" cy="23056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9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Apr</a:t>
              </a:r>
            </a:p>
          </p:txBody>
        </p:sp>
        <p:sp>
          <p:nvSpPr>
            <p:cNvPr id="42" name="文本框 64">
              <a:extLst>
                <a:ext uri="{FF2B5EF4-FFF2-40B4-BE49-F238E27FC236}">
                  <a16:creationId xmlns:a16="http://schemas.microsoft.com/office/drawing/2014/main" id="{6A27B630-5EB0-42DB-A4D6-A9321088BDE2}"/>
                </a:ext>
              </a:extLst>
            </p:cNvPr>
            <p:cNvSpPr txBox="1"/>
            <p:nvPr/>
          </p:nvSpPr>
          <p:spPr>
            <a:xfrm>
              <a:off x="7482877" y="5258173"/>
              <a:ext cx="419102" cy="23056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9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May</a:t>
              </a:r>
            </a:p>
          </p:txBody>
        </p:sp>
        <p:sp>
          <p:nvSpPr>
            <p:cNvPr id="43" name="文本框 65">
              <a:extLst>
                <a:ext uri="{FF2B5EF4-FFF2-40B4-BE49-F238E27FC236}">
                  <a16:creationId xmlns:a16="http://schemas.microsoft.com/office/drawing/2014/main" id="{8F2B9535-A818-4252-B2C9-F4DF6A87E4AD}"/>
                </a:ext>
              </a:extLst>
            </p:cNvPr>
            <p:cNvSpPr txBox="1"/>
            <p:nvPr/>
          </p:nvSpPr>
          <p:spPr>
            <a:xfrm>
              <a:off x="8015857" y="5258173"/>
              <a:ext cx="372218" cy="2308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9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Jun</a:t>
              </a:r>
            </a:p>
          </p:txBody>
        </p:sp>
        <p:sp>
          <p:nvSpPr>
            <p:cNvPr id="44" name="文本框 66">
              <a:extLst>
                <a:ext uri="{FF2B5EF4-FFF2-40B4-BE49-F238E27FC236}">
                  <a16:creationId xmlns:a16="http://schemas.microsoft.com/office/drawing/2014/main" id="{0689D027-3C38-41AC-8E25-B61A028E6535}"/>
                </a:ext>
              </a:extLst>
            </p:cNvPr>
            <p:cNvSpPr txBox="1"/>
            <p:nvPr/>
          </p:nvSpPr>
          <p:spPr>
            <a:xfrm>
              <a:off x="8601232" y="5258173"/>
              <a:ext cx="332143" cy="2308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9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Jul</a:t>
              </a:r>
            </a:p>
          </p:txBody>
        </p:sp>
        <p:sp>
          <p:nvSpPr>
            <p:cNvPr id="45" name="文本框 67">
              <a:extLst>
                <a:ext uri="{FF2B5EF4-FFF2-40B4-BE49-F238E27FC236}">
                  <a16:creationId xmlns:a16="http://schemas.microsoft.com/office/drawing/2014/main" id="{CB4144FC-1855-4AC5-A6A3-FE04D57C121A}"/>
                </a:ext>
              </a:extLst>
            </p:cNvPr>
            <p:cNvSpPr txBox="1"/>
            <p:nvPr/>
          </p:nvSpPr>
          <p:spPr>
            <a:xfrm>
              <a:off x="9157570" y="5258173"/>
              <a:ext cx="410690" cy="2308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9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Aug</a:t>
              </a:r>
            </a:p>
          </p:txBody>
        </p:sp>
        <p:sp>
          <p:nvSpPr>
            <p:cNvPr id="46" name="文本框 68">
              <a:extLst>
                <a:ext uri="{FF2B5EF4-FFF2-40B4-BE49-F238E27FC236}">
                  <a16:creationId xmlns:a16="http://schemas.microsoft.com/office/drawing/2014/main" id="{0C0317CC-D637-4E67-8B48-234873266BBF}"/>
                </a:ext>
              </a:extLst>
            </p:cNvPr>
            <p:cNvSpPr txBox="1"/>
            <p:nvPr/>
          </p:nvSpPr>
          <p:spPr>
            <a:xfrm>
              <a:off x="9695237" y="5258173"/>
              <a:ext cx="398069" cy="23056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9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Sep</a:t>
              </a:r>
            </a:p>
          </p:txBody>
        </p:sp>
        <p:sp>
          <p:nvSpPr>
            <p:cNvPr id="47" name="文本框 69">
              <a:extLst>
                <a:ext uri="{FF2B5EF4-FFF2-40B4-BE49-F238E27FC236}">
                  <a16:creationId xmlns:a16="http://schemas.microsoft.com/office/drawing/2014/main" id="{9B9FEEBD-1333-41CB-81EF-8C704BC5547A}"/>
                </a:ext>
              </a:extLst>
            </p:cNvPr>
            <p:cNvSpPr txBox="1"/>
            <p:nvPr/>
          </p:nvSpPr>
          <p:spPr>
            <a:xfrm>
              <a:off x="10220036" y="5258173"/>
              <a:ext cx="413896" cy="2308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9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Nov</a:t>
              </a:r>
            </a:p>
          </p:txBody>
        </p:sp>
        <p:sp>
          <p:nvSpPr>
            <p:cNvPr id="48" name="文本框 70">
              <a:extLst>
                <a:ext uri="{FF2B5EF4-FFF2-40B4-BE49-F238E27FC236}">
                  <a16:creationId xmlns:a16="http://schemas.microsoft.com/office/drawing/2014/main" id="{1A2AB935-1498-42C3-8106-92BE7ABDB62F}"/>
                </a:ext>
              </a:extLst>
            </p:cNvPr>
            <p:cNvSpPr txBox="1"/>
            <p:nvPr/>
          </p:nvSpPr>
          <p:spPr>
            <a:xfrm>
              <a:off x="10778047" y="5258173"/>
              <a:ext cx="386384" cy="23056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9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Oct</a:t>
              </a:r>
            </a:p>
          </p:txBody>
        </p:sp>
        <p:sp>
          <p:nvSpPr>
            <p:cNvPr id="49" name="文本框 71">
              <a:extLst>
                <a:ext uri="{FF2B5EF4-FFF2-40B4-BE49-F238E27FC236}">
                  <a16:creationId xmlns:a16="http://schemas.microsoft.com/office/drawing/2014/main" id="{0C8344A8-8E04-419E-B884-CA50A67ADAF8}"/>
                </a:ext>
              </a:extLst>
            </p:cNvPr>
            <p:cNvSpPr txBox="1"/>
            <p:nvPr/>
          </p:nvSpPr>
          <p:spPr>
            <a:xfrm>
              <a:off x="11284397" y="5258173"/>
              <a:ext cx="402743" cy="23056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sz="900">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rPr>
                <a:t>Dec</a:t>
              </a:r>
            </a:p>
          </p:txBody>
        </p:sp>
      </p:grpSp>
      <p:grpSp>
        <p:nvGrpSpPr>
          <p:cNvPr id="95" name="Grupo 94">
            <a:extLst>
              <a:ext uri="{FF2B5EF4-FFF2-40B4-BE49-F238E27FC236}">
                <a16:creationId xmlns:a16="http://schemas.microsoft.com/office/drawing/2014/main" id="{3B9A84C6-8AF0-E808-1FBC-B8B9879FD912}"/>
              </a:ext>
            </a:extLst>
          </p:cNvPr>
          <p:cNvGrpSpPr/>
          <p:nvPr/>
        </p:nvGrpSpPr>
        <p:grpSpPr>
          <a:xfrm>
            <a:off x="5471244" y="5506486"/>
            <a:ext cx="1832208" cy="838150"/>
            <a:chOff x="5088036" y="5657574"/>
            <a:chExt cx="1832208" cy="838150"/>
          </a:xfrm>
        </p:grpSpPr>
        <p:sp>
          <p:nvSpPr>
            <p:cNvPr id="50" name="Freeform 127">
              <a:extLst>
                <a:ext uri="{FF2B5EF4-FFF2-40B4-BE49-F238E27FC236}">
                  <a16:creationId xmlns:a16="http://schemas.microsoft.com/office/drawing/2014/main" id="{31B2FECB-006C-4A3E-8D94-0538D2A72D62}"/>
                </a:ext>
              </a:extLst>
            </p:cNvPr>
            <p:cNvSpPr/>
            <p:nvPr/>
          </p:nvSpPr>
          <p:spPr bwMode="auto">
            <a:xfrm>
              <a:off x="5088036" y="5800122"/>
              <a:ext cx="327180" cy="695602"/>
            </a:xfrm>
            <a:custGeom>
              <a:avLst/>
              <a:gdLst>
                <a:gd name="T0" fmla="*/ 86 w 113"/>
                <a:gd name="T1" fmla="*/ 1 h 240"/>
                <a:gd name="T2" fmla="*/ 29 w 113"/>
                <a:gd name="T3" fmla="*/ 0 h 240"/>
                <a:gd name="T4" fmla="*/ 0 w 113"/>
                <a:gd name="T5" fmla="*/ 24 h 240"/>
                <a:gd name="T6" fmla="*/ 0 w 113"/>
                <a:gd name="T7" fmla="*/ 25 h 240"/>
                <a:gd name="T8" fmla="*/ 0 w 113"/>
                <a:gd name="T9" fmla="*/ 28 h 240"/>
                <a:gd name="T10" fmla="*/ 0 w 113"/>
                <a:gd name="T11" fmla="*/ 108 h 240"/>
                <a:gd name="T12" fmla="*/ 9 w 113"/>
                <a:gd name="T13" fmla="*/ 118 h 240"/>
                <a:gd name="T14" fmla="*/ 19 w 113"/>
                <a:gd name="T15" fmla="*/ 108 h 240"/>
                <a:gd name="T16" fmla="*/ 19 w 113"/>
                <a:gd name="T17" fmla="*/ 39 h 240"/>
                <a:gd name="T18" fmla="*/ 27 w 113"/>
                <a:gd name="T19" fmla="*/ 39 h 240"/>
                <a:gd name="T20" fmla="*/ 27 w 113"/>
                <a:gd name="T21" fmla="*/ 105 h 240"/>
                <a:gd name="T22" fmla="*/ 27 w 113"/>
                <a:gd name="T23" fmla="*/ 108 h 240"/>
                <a:gd name="T24" fmla="*/ 27 w 113"/>
                <a:gd name="T25" fmla="*/ 226 h 240"/>
                <a:gd name="T26" fmla="*/ 40 w 113"/>
                <a:gd name="T27" fmla="*/ 240 h 240"/>
                <a:gd name="T28" fmla="*/ 53 w 113"/>
                <a:gd name="T29" fmla="*/ 226 h 240"/>
                <a:gd name="T30" fmla="*/ 53 w 113"/>
                <a:gd name="T31" fmla="*/ 122 h 240"/>
                <a:gd name="T32" fmla="*/ 60 w 113"/>
                <a:gd name="T33" fmla="*/ 122 h 240"/>
                <a:gd name="T34" fmla="*/ 60 w 113"/>
                <a:gd name="T35" fmla="*/ 226 h 240"/>
                <a:gd name="T36" fmla="*/ 73 w 113"/>
                <a:gd name="T37" fmla="*/ 240 h 240"/>
                <a:gd name="T38" fmla="*/ 86 w 113"/>
                <a:gd name="T39" fmla="*/ 226 h 240"/>
                <a:gd name="T40" fmla="*/ 86 w 113"/>
                <a:gd name="T41" fmla="*/ 105 h 240"/>
                <a:gd name="T42" fmla="*/ 86 w 113"/>
                <a:gd name="T43" fmla="*/ 105 h 240"/>
                <a:gd name="T44" fmla="*/ 86 w 113"/>
                <a:gd name="T45" fmla="*/ 39 h 240"/>
                <a:gd name="T46" fmla="*/ 93 w 113"/>
                <a:gd name="T47" fmla="*/ 39 h 240"/>
                <a:gd name="T48" fmla="*/ 93 w 113"/>
                <a:gd name="T49" fmla="*/ 108 h 240"/>
                <a:gd name="T50" fmla="*/ 103 w 113"/>
                <a:gd name="T51" fmla="*/ 118 h 240"/>
                <a:gd name="T52" fmla="*/ 113 w 113"/>
                <a:gd name="T53" fmla="*/ 108 h 240"/>
                <a:gd name="T54" fmla="*/ 113 w 113"/>
                <a:gd name="T55" fmla="*/ 28 h 240"/>
                <a:gd name="T56" fmla="*/ 113 w 113"/>
                <a:gd name="T57" fmla="*/ 25 h 240"/>
                <a:gd name="T58" fmla="*/ 113 w 113"/>
                <a:gd name="T59" fmla="*/ 23 h 240"/>
                <a:gd name="T60" fmla="*/ 86 w 113"/>
                <a:gd name="T61" fmla="*/ 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240">
                  <a:moveTo>
                    <a:pt x="86" y="1"/>
                  </a:moveTo>
                  <a:cubicBezTo>
                    <a:pt x="29" y="0"/>
                    <a:pt x="29" y="0"/>
                    <a:pt x="29" y="0"/>
                  </a:cubicBezTo>
                  <a:cubicBezTo>
                    <a:pt x="8" y="1"/>
                    <a:pt x="0" y="18"/>
                    <a:pt x="0" y="24"/>
                  </a:cubicBezTo>
                  <a:cubicBezTo>
                    <a:pt x="0" y="25"/>
                    <a:pt x="0" y="25"/>
                    <a:pt x="0" y="25"/>
                  </a:cubicBezTo>
                  <a:cubicBezTo>
                    <a:pt x="0" y="28"/>
                    <a:pt x="0" y="28"/>
                    <a:pt x="0" y="28"/>
                  </a:cubicBezTo>
                  <a:cubicBezTo>
                    <a:pt x="0" y="108"/>
                    <a:pt x="0" y="108"/>
                    <a:pt x="0" y="108"/>
                  </a:cubicBezTo>
                  <a:cubicBezTo>
                    <a:pt x="0" y="114"/>
                    <a:pt x="4" y="118"/>
                    <a:pt x="9" y="118"/>
                  </a:cubicBezTo>
                  <a:cubicBezTo>
                    <a:pt x="14" y="118"/>
                    <a:pt x="19" y="114"/>
                    <a:pt x="19" y="108"/>
                  </a:cubicBezTo>
                  <a:cubicBezTo>
                    <a:pt x="19" y="39"/>
                    <a:pt x="19" y="39"/>
                    <a:pt x="19" y="39"/>
                  </a:cubicBezTo>
                  <a:cubicBezTo>
                    <a:pt x="27" y="39"/>
                    <a:pt x="27" y="39"/>
                    <a:pt x="27" y="39"/>
                  </a:cubicBezTo>
                  <a:cubicBezTo>
                    <a:pt x="27" y="105"/>
                    <a:pt x="27" y="105"/>
                    <a:pt x="27" y="105"/>
                  </a:cubicBezTo>
                  <a:cubicBezTo>
                    <a:pt x="27" y="106"/>
                    <a:pt x="27" y="107"/>
                    <a:pt x="27" y="108"/>
                  </a:cubicBezTo>
                  <a:cubicBezTo>
                    <a:pt x="27" y="226"/>
                    <a:pt x="27" y="226"/>
                    <a:pt x="27" y="226"/>
                  </a:cubicBezTo>
                  <a:cubicBezTo>
                    <a:pt x="27" y="234"/>
                    <a:pt x="33" y="240"/>
                    <a:pt x="40" y="240"/>
                  </a:cubicBezTo>
                  <a:cubicBezTo>
                    <a:pt x="47" y="240"/>
                    <a:pt x="53" y="234"/>
                    <a:pt x="53" y="226"/>
                  </a:cubicBezTo>
                  <a:cubicBezTo>
                    <a:pt x="53" y="122"/>
                    <a:pt x="53" y="122"/>
                    <a:pt x="53" y="122"/>
                  </a:cubicBezTo>
                  <a:cubicBezTo>
                    <a:pt x="60" y="122"/>
                    <a:pt x="60" y="122"/>
                    <a:pt x="60" y="122"/>
                  </a:cubicBezTo>
                  <a:cubicBezTo>
                    <a:pt x="60" y="226"/>
                    <a:pt x="60" y="226"/>
                    <a:pt x="60" y="226"/>
                  </a:cubicBezTo>
                  <a:cubicBezTo>
                    <a:pt x="60" y="234"/>
                    <a:pt x="66" y="240"/>
                    <a:pt x="73" y="240"/>
                  </a:cubicBezTo>
                  <a:cubicBezTo>
                    <a:pt x="80" y="240"/>
                    <a:pt x="86" y="234"/>
                    <a:pt x="86" y="226"/>
                  </a:cubicBezTo>
                  <a:cubicBezTo>
                    <a:pt x="86" y="105"/>
                    <a:pt x="86" y="105"/>
                    <a:pt x="86" y="105"/>
                  </a:cubicBezTo>
                  <a:cubicBezTo>
                    <a:pt x="86" y="105"/>
                    <a:pt x="86" y="105"/>
                    <a:pt x="86" y="105"/>
                  </a:cubicBezTo>
                  <a:cubicBezTo>
                    <a:pt x="86" y="39"/>
                    <a:pt x="86" y="39"/>
                    <a:pt x="86" y="39"/>
                  </a:cubicBezTo>
                  <a:cubicBezTo>
                    <a:pt x="93" y="39"/>
                    <a:pt x="93" y="39"/>
                    <a:pt x="93" y="39"/>
                  </a:cubicBezTo>
                  <a:cubicBezTo>
                    <a:pt x="93" y="108"/>
                    <a:pt x="93" y="108"/>
                    <a:pt x="93" y="108"/>
                  </a:cubicBezTo>
                  <a:cubicBezTo>
                    <a:pt x="93" y="114"/>
                    <a:pt x="98" y="118"/>
                    <a:pt x="103" y="118"/>
                  </a:cubicBezTo>
                  <a:cubicBezTo>
                    <a:pt x="109" y="118"/>
                    <a:pt x="113" y="114"/>
                    <a:pt x="113" y="108"/>
                  </a:cubicBezTo>
                  <a:cubicBezTo>
                    <a:pt x="113" y="28"/>
                    <a:pt x="113" y="28"/>
                    <a:pt x="113" y="28"/>
                  </a:cubicBezTo>
                  <a:cubicBezTo>
                    <a:pt x="113" y="25"/>
                    <a:pt x="113" y="25"/>
                    <a:pt x="113" y="25"/>
                  </a:cubicBezTo>
                  <a:cubicBezTo>
                    <a:pt x="113" y="23"/>
                    <a:pt x="113" y="23"/>
                    <a:pt x="113" y="23"/>
                  </a:cubicBezTo>
                  <a:cubicBezTo>
                    <a:pt x="113" y="16"/>
                    <a:pt x="104" y="1"/>
                    <a:pt x="86" y="1"/>
                  </a:cubicBezTo>
                  <a:close/>
                </a:path>
              </a:pathLst>
            </a:custGeom>
            <a:gradFill>
              <a:gsLst>
                <a:gs pos="0">
                  <a:srgbClr val="30CDFE">
                    <a:alpha val="90000"/>
                  </a:srgbClr>
                </a:gs>
                <a:gs pos="33000">
                  <a:srgbClr val="31C2F9">
                    <a:alpha val="90000"/>
                  </a:srgbClr>
                </a:gs>
                <a:gs pos="66000">
                  <a:srgbClr val="2EB3EE">
                    <a:alpha val="90000"/>
                  </a:srgbClr>
                </a:gs>
                <a:gs pos="100000">
                  <a:srgbClr val="30AAE3">
                    <a:alpha val="90000"/>
                  </a:srgbClr>
                </a:gs>
              </a:gsLst>
              <a:lin ang="27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51" name="Oval 128">
              <a:extLst>
                <a:ext uri="{FF2B5EF4-FFF2-40B4-BE49-F238E27FC236}">
                  <a16:creationId xmlns:a16="http://schemas.microsoft.com/office/drawing/2014/main" id="{390ABD8A-04A2-4483-A60F-27A6B29E38D9}"/>
                </a:ext>
              </a:extLst>
            </p:cNvPr>
            <p:cNvSpPr>
              <a:spLocks noChangeArrowheads="1"/>
            </p:cNvSpPr>
            <p:nvPr/>
          </p:nvSpPr>
          <p:spPr bwMode="auto">
            <a:xfrm>
              <a:off x="5185411" y="5657574"/>
              <a:ext cx="130872" cy="130864"/>
            </a:xfrm>
            <a:prstGeom prst="ellipse">
              <a:avLst/>
            </a:prstGeom>
            <a:gradFill>
              <a:gsLst>
                <a:gs pos="0">
                  <a:srgbClr val="30CDFE">
                    <a:alpha val="90000"/>
                  </a:srgbClr>
                </a:gs>
                <a:gs pos="33000">
                  <a:srgbClr val="31C2F9">
                    <a:alpha val="90000"/>
                  </a:srgbClr>
                </a:gs>
                <a:gs pos="66000">
                  <a:srgbClr val="2EB3EE">
                    <a:alpha val="90000"/>
                  </a:srgbClr>
                </a:gs>
                <a:gs pos="100000">
                  <a:srgbClr val="30AAE3">
                    <a:alpha val="90000"/>
                  </a:srgbClr>
                </a:gs>
              </a:gsLst>
              <a:lin ang="27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grpSp>
          <p:nvGrpSpPr>
            <p:cNvPr id="52" name="组合 74">
              <a:extLst>
                <a:ext uri="{FF2B5EF4-FFF2-40B4-BE49-F238E27FC236}">
                  <a16:creationId xmlns:a16="http://schemas.microsoft.com/office/drawing/2014/main" id="{021E33C3-48D0-4832-89EC-1BBE3861B1AE}"/>
                </a:ext>
              </a:extLst>
            </p:cNvPr>
            <p:cNvGrpSpPr/>
            <p:nvPr/>
          </p:nvGrpSpPr>
          <p:grpSpPr>
            <a:xfrm>
              <a:off x="5554657" y="5818817"/>
              <a:ext cx="1365587" cy="658212"/>
              <a:chOff x="7362826" y="3157090"/>
              <a:chExt cx="1112838" cy="536575"/>
            </a:xfrm>
            <a:solidFill>
              <a:schemeClr val="bg1">
                <a:lumMod val="65000"/>
              </a:schemeClr>
            </a:solidFill>
          </p:grpSpPr>
          <p:sp>
            <p:nvSpPr>
              <p:cNvPr id="59" name="Rectangle 135">
                <a:extLst>
                  <a:ext uri="{FF2B5EF4-FFF2-40B4-BE49-F238E27FC236}">
                    <a16:creationId xmlns:a16="http://schemas.microsoft.com/office/drawing/2014/main" id="{9CF8F879-78B6-4944-A1BB-7A7DD69EB431}"/>
                  </a:ext>
                </a:extLst>
              </p:cNvPr>
              <p:cNvSpPr>
                <a:spLocks noChangeArrowheads="1"/>
              </p:cNvSpPr>
              <p:nvPr/>
            </p:nvSpPr>
            <p:spPr bwMode="auto">
              <a:xfrm>
                <a:off x="7362826" y="3157090"/>
                <a:ext cx="1112838" cy="536575"/>
              </a:xfrm>
              <a:prstGeom prst="rect">
                <a:avLst/>
              </a:prstGeom>
              <a:gradFill>
                <a:gsLst>
                  <a:gs pos="0">
                    <a:srgbClr val="30CDFE">
                      <a:alpha val="90000"/>
                    </a:srgbClr>
                  </a:gs>
                  <a:gs pos="33000">
                    <a:srgbClr val="31C2F9">
                      <a:alpha val="90000"/>
                    </a:srgbClr>
                  </a:gs>
                  <a:gs pos="66000">
                    <a:srgbClr val="2EB3EE">
                      <a:alpha val="90000"/>
                    </a:srgbClr>
                  </a:gs>
                  <a:gs pos="100000">
                    <a:srgbClr val="30AAE3">
                      <a:alpha val="90000"/>
                    </a:srgbClr>
                  </a:gs>
                </a:gsLst>
                <a:lin ang="27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60" name="矩形 82">
                <a:extLst>
                  <a:ext uri="{FF2B5EF4-FFF2-40B4-BE49-F238E27FC236}">
                    <a16:creationId xmlns:a16="http://schemas.microsoft.com/office/drawing/2014/main" id="{BA562882-FAB7-4819-B7FA-8FF50A067971}"/>
                  </a:ext>
                </a:extLst>
              </p:cNvPr>
              <p:cNvSpPr/>
              <p:nvPr/>
            </p:nvSpPr>
            <p:spPr>
              <a:xfrm>
                <a:off x="7674186" y="3274644"/>
                <a:ext cx="471841" cy="301080"/>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a:solidFill>
                      <a:schemeClr val="bg1"/>
                    </a:solidFill>
                    <a:latin typeface="印品黑体" panose="00000500000000000000" pitchFamily="2" charset="-122"/>
                    <a:ea typeface="印品黑体" panose="00000500000000000000" pitchFamily="2" charset="-122"/>
                    <a:cs typeface="B Nazanin" panose="00000400000000000000" pitchFamily="2" charset="-78"/>
                    <a:sym typeface="+mn-lt"/>
                  </a:rPr>
                  <a:t>58</a:t>
                </a:r>
                <a:r>
                  <a:rPr lang="en-US" altLang="zh-CN" sz="1100">
                    <a:solidFill>
                      <a:schemeClr val="bg1"/>
                    </a:solidFill>
                    <a:latin typeface="印品黑体" panose="00000500000000000000" pitchFamily="2" charset="-122"/>
                    <a:ea typeface="印品黑体" panose="00000500000000000000" pitchFamily="2" charset="-122"/>
                    <a:cs typeface="B Nazanin" panose="00000400000000000000" pitchFamily="2" charset="-78"/>
                    <a:sym typeface="+mn-lt"/>
                  </a:rPr>
                  <a:t>%</a:t>
                </a:r>
              </a:p>
            </p:txBody>
          </p:sp>
        </p:grpSp>
      </p:grpSp>
      <p:grpSp>
        <p:nvGrpSpPr>
          <p:cNvPr id="94" name="Grupo 93">
            <a:extLst>
              <a:ext uri="{FF2B5EF4-FFF2-40B4-BE49-F238E27FC236}">
                <a16:creationId xmlns:a16="http://schemas.microsoft.com/office/drawing/2014/main" id="{73BF6208-07E7-13E2-F4DD-F84D0517EB1C}"/>
              </a:ext>
            </a:extLst>
          </p:cNvPr>
          <p:cNvGrpSpPr/>
          <p:nvPr/>
        </p:nvGrpSpPr>
        <p:grpSpPr>
          <a:xfrm>
            <a:off x="8216286" y="5525683"/>
            <a:ext cx="1832208" cy="837371"/>
            <a:chOff x="7262946" y="5715806"/>
            <a:chExt cx="1832208" cy="837371"/>
          </a:xfrm>
        </p:grpSpPr>
        <p:grpSp>
          <p:nvGrpSpPr>
            <p:cNvPr id="53" name="组合 75">
              <a:extLst>
                <a:ext uri="{FF2B5EF4-FFF2-40B4-BE49-F238E27FC236}">
                  <a16:creationId xmlns:a16="http://schemas.microsoft.com/office/drawing/2014/main" id="{D9020B3A-FF2F-430F-8DF8-2E2B02E16659}"/>
                </a:ext>
              </a:extLst>
            </p:cNvPr>
            <p:cNvGrpSpPr/>
            <p:nvPr/>
          </p:nvGrpSpPr>
          <p:grpSpPr>
            <a:xfrm>
              <a:off x="7262946" y="5715806"/>
              <a:ext cx="391837" cy="837371"/>
              <a:chOff x="6805613" y="3346002"/>
              <a:chExt cx="319088" cy="682626"/>
            </a:xfrm>
            <a:solidFill>
              <a:srgbClr val="E45660"/>
            </a:solidFill>
          </p:grpSpPr>
          <p:sp>
            <p:nvSpPr>
              <p:cNvPr id="57" name="Oval 133">
                <a:extLst>
                  <a:ext uri="{FF2B5EF4-FFF2-40B4-BE49-F238E27FC236}">
                    <a16:creationId xmlns:a16="http://schemas.microsoft.com/office/drawing/2014/main" id="{CD1531D7-E3EE-4D61-9F5A-C72698E74522}"/>
                  </a:ext>
                </a:extLst>
              </p:cNvPr>
              <p:cNvSpPr>
                <a:spLocks noChangeArrowheads="1"/>
              </p:cNvSpPr>
              <p:nvPr/>
            </p:nvSpPr>
            <p:spPr bwMode="auto">
              <a:xfrm>
                <a:off x="6911976" y="3346002"/>
                <a:ext cx="101600" cy="101600"/>
              </a:xfrm>
              <a:prstGeom prst="ellipse">
                <a:avLst/>
              </a:prstGeom>
              <a:noFill/>
              <a:ln w="19050">
                <a:solidFill>
                  <a:srgbClr val="30AAE3"/>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58" name="Freeform 134">
                <a:extLst>
                  <a:ext uri="{FF2B5EF4-FFF2-40B4-BE49-F238E27FC236}">
                    <a16:creationId xmlns:a16="http://schemas.microsoft.com/office/drawing/2014/main" id="{BF1EEA26-75D8-4829-B5D5-C659D773199B}"/>
                  </a:ext>
                </a:extLst>
              </p:cNvPr>
              <p:cNvSpPr/>
              <p:nvPr/>
            </p:nvSpPr>
            <p:spPr bwMode="auto">
              <a:xfrm>
                <a:off x="6805613" y="3468240"/>
                <a:ext cx="319088" cy="560388"/>
              </a:xfrm>
              <a:custGeom>
                <a:avLst/>
                <a:gdLst>
                  <a:gd name="T0" fmla="*/ 133 w 135"/>
                  <a:gd name="T1" fmla="*/ 87 h 237"/>
                  <a:gd name="T2" fmla="*/ 109 w 135"/>
                  <a:gd name="T3" fmla="*/ 14 h 237"/>
                  <a:gd name="T4" fmla="*/ 94 w 135"/>
                  <a:gd name="T5" fmla="*/ 0 h 237"/>
                  <a:gd name="T6" fmla="*/ 40 w 135"/>
                  <a:gd name="T7" fmla="*/ 0 h 237"/>
                  <a:gd name="T8" fmla="*/ 27 w 135"/>
                  <a:gd name="T9" fmla="*/ 7 h 237"/>
                  <a:gd name="T10" fmla="*/ 26 w 135"/>
                  <a:gd name="T11" fmla="*/ 10 h 237"/>
                  <a:gd name="T12" fmla="*/ 26 w 135"/>
                  <a:gd name="T13" fmla="*/ 10 h 237"/>
                  <a:gd name="T14" fmla="*/ 25 w 135"/>
                  <a:gd name="T15" fmla="*/ 12 h 237"/>
                  <a:gd name="T16" fmla="*/ 2 w 135"/>
                  <a:gd name="T17" fmla="*/ 88 h 237"/>
                  <a:gd name="T18" fmla="*/ 8 w 135"/>
                  <a:gd name="T19" fmla="*/ 100 h 237"/>
                  <a:gd name="T20" fmla="*/ 20 w 135"/>
                  <a:gd name="T21" fmla="*/ 94 h 237"/>
                  <a:gd name="T22" fmla="*/ 38 w 135"/>
                  <a:gd name="T23" fmla="*/ 33 h 237"/>
                  <a:gd name="T24" fmla="*/ 40 w 135"/>
                  <a:gd name="T25" fmla="*/ 33 h 237"/>
                  <a:gd name="T26" fmla="*/ 42 w 135"/>
                  <a:gd name="T27" fmla="*/ 33 h 237"/>
                  <a:gd name="T28" fmla="*/ 14 w 135"/>
                  <a:gd name="T29" fmla="*/ 141 h 237"/>
                  <a:gd name="T30" fmla="*/ 43 w 135"/>
                  <a:gd name="T31" fmla="*/ 141 h 237"/>
                  <a:gd name="T32" fmla="*/ 43 w 135"/>
                  <a:gd name="T33" fmla="*/ 226 h 237"/>
                  <a:gd name="T34" fmla="*/ 54 w 135"/>
                  <a:gd name="T35" fmla="*/ 237 h 237"/>
                  <a:gd name="T36" fmla="*/ 65 w 135"/>
                  <a:gd name="T37" fmla="*/ 226 h 237"/>
                  <a:gd name="T38" fmla="*/ 65 w 135"/>
                  <a:gd name="T39" fmla="*/ 141 h 237"/>
                  <a:gd name="T40" fmla="*/ 71 w 135"/>
                  <a:gd name="T41" fmla="*/ 141 h 237"/>
                  <a:gd name="T42" fmla="*/ 71 w 135"/>
                  <a:gd name="T43" fmla="*/ 226 h 237"/>
                  <a:gd name="T44" fmla="*/ 82 w 135"/>
                  <a:gd name="T45" fmla="*/ 237 h 237"/>
                  <a:gd name="T46" fmla="*/ 93 w 135"/>
                  <a:gd name="T47" fmla="*/ 226 h 237"/>
                  <a:gd name="T48" fmla="*/ 93 w 135"/>
                  <a:gd name="T49" fmla="*/ 141 h 237"/>
                  <a:gd name="T50" fmla="*/ 122 w 135"/>
                  <a:gd name="T51" fmla="*/ 141 h 237"/>
                  <a:gd name="T52" fmla="*/ 92 w 135"/>
                  <a:gd name="T53" fmla="*/ 33 h 237"/>
                  <a:gd name="T54" fmla="*/ 94 w 135"/>
                  <a:gd name="T55" fmla="*/ 33 h 237"/>
                  <a:gd name="T56" fmla="*/ 96 w 135"/>
                  <a:gd name="T57" fmla="*/ 33 h 237"/>
                  <a:gd name="T58" fmla="*/ 115 w 135"/>
                  <a:gd name="T59" fmla="*/ 93 h 237"/>
                  <a:gd name="T60" fmla="*/ 127 w 135"/>
                  <a:gd name="T61" fmla="*/ 99 h 237"/>
                  <a:gd name="T62" fmla="*/ 133 w 135"/>
                  <a:gd name="T63" fmla="*/ 8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 h="236">
                    <a:moveTo>
                      <a:pt x="133" y="87"/>
                    </a:moveTo>
                    <a:cubicBezTo>
                      <a:pt x="109" y="14"/>
                      <a:pt x="109" y="14"/>
                      <a:pt x="109" y="14"/>
                    </a:cubicBezTo>
                    <a:cubicBezTo>
                      <a:pt x="108" y="6"/>
                      <a:pt x="102" y="0"/>
                      <a:pt x="94" y="0"/>
                    </a:cubicBezTo>
                    <a:cubicBezTo>
                      <a:pt x="40" y="0"/>
                      <a:pt x="40" y="0"/>
                      <a:pt x="40" y="0"/>
                    </a:cubicBezTo>
                    <a:cubicBezTo>
                      <a:pt x="35" y="0"/>
                      <a:pt x="30" y="3"/>
                      <a:pt x="27" y="7"/>
                    </a:cubicBezTo>
                    <a:cubicBezTo>
                      <a:pt x="27" y="8"/>
                      <a:pt x="26" y="9"/>
                      <a:pt x="26" y="10"/>
                    </a:cubicBezTo>
                    <a:cubicBezTo>
                      <a:pt x="26" y="10"/>
                      <a:pt x="26" y="10"/>
                      <a:pt x="26" y="10"/>
                    </a:cubicBezTo>
                    <a:cubicBezTo>
                      <a:pt x="26" y="11"/>
                      <a:pt x="25" y="11"/>
                      <a:pt x="25" y="12"/>
                    </a:cubicBezTo>
                    <a:cubicBezTo>
                      <a:pt x="2" y="88"/>
                      <a:pt x="2" y="88"/>
                      <a:pt x="2" y="88"/>
                    </a:cubicBezTo>
                    <a:cubicBezTo>
                      <a:pt x="0" y="93"/>
                      <a:pt x="3" y="98"/>
                      <a:pt x="8" y="100"/>
                    </a:cubicBezTo>
                    <a:cubicBezTo>
                      <a:pt x="13" y="101"/>
                      <a:pt x="18" y="99"/>
                      <a:pt x="20" y="94"/>
                    </a:cubicBezTo>
                    <a:cubicBezTo>
                      <a:pt x="38" y="33"/>
                      <a:pt x="38" y="33"/>
                      <a:pt x="38" y="33"/>
                    </a:cubicBezTo>
                    <a:cubicBezTo>
                      <a:pt x="39" y="33"/>
                      <a:pt x="40" y="33"/>
                      <a:pt x="40" y="33"/>
                    </a:cubicBezTo>
                    <a:cubicBezTo>
                      <a:pt x="42" y="33"/>
                      <a:pt x="42" y="33"/>
                      <a:pt x="42" y="33"/>
                    </a:cubicBezTo>
                    <a:cubicBezTo>
                      <a:pt x="14" y="141"/>
                      <a:pt x="14" y="141"/>
                      <a:pt x="14" y="141"/>
                    </a:cubicBezTo>
                    <a:cubicBezTo>
                      <a:pt x="43" y="141"/>
                      <a:pt x="43" y="141"/>
                      <a:pt x="43" y="141"/>
                    </a:cubicBezTo>
                    <a:cubicBezTo>
                      <a:pt x="43" y="226"/>
                      <a:pt x="43" y="226"/>
                      <a:pt x="43" y="226"/>
                    </a:cubicBezTo>
                    <a:cubicBezTo>
                      <a:pt x="43" y="232"/>
                      <a:pt x="48" y="237"/>
                      <a:pt x="54" y="237"/>
                    </a:cubicBezTo>
                    <a:cubicBezTo>
                      <a:pt x="60" y="237"/>
                      <a:pt x="65" y="232"/>
                      <a:pt x="65" y="226"/>
                    </a:cubicBezTo>
                    <a:cubicBezTo>
                      <a:pt x="65" y="141"/>
                      <a:pt x="65" y="141"/>
                      <a:pt x="65" y="141"/>
                    </a:cubicBezTo>
                    <a:cubicBezTo>
                      <a:pt x="71" y="141"/>
                      <a:pt x="71" y="141"/>
                      <a:pt x="71" y="141"/>
                    </a:cubicBezTo>
                    <a:cubicBezTo>
                      <a:pt x="71" y="226"/>
                      <a:pt x="71" y="226"/>
                      <a:pt x="71" y="226"/>
                    </a:cubicBezTo>
                    <a:cubicBezTo>
                      <a:pt x="71" y="232"/>
                      <a:pt x="76" y="237"/>
                      <a:pt x="82" y="237"/>
                    </a:cubicBezTo>
                    <a:cubicBezTo>
                      <a:pt x="88" y="237"/>
                      <a:pt x="93" y="232"/>
                      <a:pt x="93" y="226"/>
                    </a:cubicBezTo>
                    <a:cubicBezTo>
                      <a:pt x="93" y="141"/>
                      <a:pt x="93" y="141"/>
                      <a:pt x="93" y="141"/>
                    </a:cubicBezTo>
                    <a:cubicBezTo>
                      <a:pt x="122" y="141"/>
                      <a:pt x="122" y="141"/>
                      <a:pt x="122" y="141"/>
                    </a:cubicBezTo>
                    <a:cubicBezTo>
                      <a:pt x="92" y="33"/>
                      <a:pt x="92" y="33"/>
                      <a:pt x="92" y="33"/>
                    </a:cubicBezTo>
                    <a:cubicBezTo>
                      <a:pt x="94" y="33"/>
                      <a:pt x="94" y="33"/>
                      <a:pt x="94" y="33"/>
                    </a:cubicBezTo>
                    <a:cubicBezTo>
                      <a:pt x="94" y="33"/>
                      <a:pt x="95" y="33"/>
                      <a:pt x="96" y="33"/>
                    </a:cubicBezTo>
                    <a:cubicBezTo>
                      <a:pt x="115" y="93"/>
                      <a:pt x="115" y="93"/>
                      <a:pt x="115" y="93"/>
                    </a:cubicBezTo>
                    <a:cubicBezTo>
                      <a:pt x="117" y="98"/>
                      <a:pt x="122" y="101"/>
                      <a:pt x="127" y="99"/>
                    </a:cubicBezTo>
                    <a:cubicBezTo>
                      <a:pt x="132" y="98"/>
                      <a:pt x="135" y="92"/>
                      <a:pt x="133" y="87"/>
                    </a:cubicBezTo>
                    <a:close/>
                  </a:path>
                </a:pathLst>
              </a:custGeom>
              <a:noFill/>
              <a:ln w="19050">
                <a:solidFill>
                  <a:srgbClr val="30AAE3"/>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grpSp>
        <p:grpSp>
          <p:nvGrpSpPr>
            <p:cNvPr id="54" name="组合 76">
              <a:extLst>
                <a:ext uri="{FF2B5EF4-FFF2-40B4-BE49-F238E27FC236}">
                  <a16:creationId xmlns:a16="http://schemas.microsoft.com/office/drawing/2014/main" id="{F0E3A7F9-4897-4F0A-91DC-FEC633197733}"/>
                </a:ext>
              </a:extLst>
            </p:cNvPr>
            <p:cNvGrpSpPr/>
            <p:nvPr/>
          </p:nvGrpSpPr>
          <p:grpSpPr>
            <a:xfrm>
              <a:off x="7771633" y="5831091"/>
              <a:ext cx="1323521" cy="658212"/>
              <a:chOff x="7362826" y="2219326"/>
              <a:chExt cx="1078870" cy="536575"/>
            </a:xfrm>
          </p:grpSpPr>
          <p:sp>
            <p:nvSpPr>
              <p:cNvPr id="55" name="Rectangle 129">
                <a:extLst>
                  <a:ext uri="{FF2B5EF4-FFF2-40B4-BE49-F238E27FC236}">
                    <a16:creationId xmlns:a16="http://schemas.microsoft.com/office/drawing/2014/main" id="{1094AFFF-CBE1-4F43-BB23-64888D27FAD8}"/>
                  </a:ext>
                </a:extLst>
              </p:cNvPr>
              <p:cNvSpPr>
                <a:spLocks noChangeArrowheads="1"/>
              </p:cNvSpPr>
              <p:nvPr/>
            </p:nvSpPr>
            <p:spPr bwMode="auto">
              <a:xfrm>
                <a:off x="7362826" y="2219326"/>
                <a:ext cx="1078870" cy="536575"/>
              </a:xfrm>
              <a:prstGeom prst="rect">
                <a:avLst/>
              </a:prstGeom>
              <a:noFill/>
              <a:ln w="22225">
                <a:solidFill>
                  <a:srgbClr val="30AAE3"/>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endParaRPr lang="zh-CN" altLang="en-US">
                  <a:solidFill>
                    <a:schemeClr val="tx1">
                      <a:lumMod val="75000"/>
                      <a:lumOff val="25000"/>
                    </a:schemeClr>
                  </a:solidFill>
                  <a:latin typeface="印品黑体" panose="00000500000000000000" pitchFamily="2" charset="-122"/>
                  <a:ea typeface="印品黑体" panose="00000500000000000000" pitchFamily="2" charset="-122"/>
                  <a:cs typeface="B Nazanin" panose="00000400000000000000" pitchFamily="2" charset="-78"/>
                  <a:sym typeface="+mn-lt"/>
                </a:endParaRPr>
              </a:p>
            </p:txBody>
          </p:sp>
          <p:sp>
            <p:nvSpPr>
              <p:cNvPr id="56" name="矩形 78">
                <a:extLst>
                  <a:ext uri="{FF2B5EF4-FFF2-40B4-BE49-F238E27FC236}">
                    <a16:creationId xmlns:a16="http://schemas.microsoft.com/office/drawing/2014/main" id="{AF4AECE8-9FCC-45E4-875D-146EA98C645E}"/>
                  </a:ext>
                </a:extLst>
              </p:cNvPr>
              <p:cNvSpPr/>
              <p:nvPr/>
            </p:nvSpPr>
            <p:spPr>
              <a:xfrm>
                <a:off x="7639986" y="2335439"/>
                <a:ext cx="471978" cy="30108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565" rtl="1" eaLnBrk="0" fontAlgn="base" hangingPunct="0">
                  <a:spcBef>
                    <a:spcPct val="0"/>
                  </a:spcBef>
                  <a:spcAft>
                    <a:spcPct val="0"/>
                  </a:spcAft>
                </a:pPr>
                <a:r>
                  <a:rPr lang="en-US" altLang="zh-CN">
                    <a:solidFill>
                      <a:srgbClr val="0F86E2"/>
                    </a:solidFill>
                    <a:latin typeface="印品黑体" panose="00000500000000000000" pitchFamily="2" charset="-122"/>
                    <a:ea typeface="印品黑体" panose="00000500000000000000" pitchFamily="2" charset="-122"/>
                    <a:cs typeface="B Nazanin" panose="00000400000000000000" pitchFamily="2" charset="-78"/>
                    <a:sym typeface="+mn-lt"/>
                  </a:rPr>
                  <a:t>42</a:t>
                </a:r>
                <a:r>
                  <a:rPr lang="en-US" altLang="zh-CN" sz="1100">
                    <a:solidFill>
                      <a:srgbClr val="0F86E2"/>
                    </a:solidFill>
                    <a:latin typeface="印品黑体" panose="00000500000000000000" pitchFamily="2" charset="-122"/>
                    <a:ea typeface="印品黑体" panose="00000500000000000000" pitchFamily="2" charset="-122"/>
                    <a:cs typeface="B Nazanin" panose="00000400000000000000" pitchFamily="2" charset="-78"/>
                    <a:sym typeface="+mn-lt"/>
                  </a:rPr>
                  <a:t>%</a:t>
                </a:r>
              </a:p>
            </p:txBody>
          </p:sp>
        </p:grpSp>
      </p:grpSp>
      <p:sp>
        <p:nvSpPr>
          <p:cNvPr id="84" name="TextBox 13">
            <a:extLst>
              <a:ext uri="{FF2B5EF4-FFF2-40B4-BE49-F238E27FC236}">
                <a16:creationId xmlns:a16="http://schemas.microsoft.com/office/drawing/2014/main" id="{01993541-1DC0-7131-34F4-82CFFD757DF9}"/>
              </a:ext>
            </a:extLst>
          </p:cNvPr>
          <p:cNvSpPr txBox="1"/>
          <p:nvPr/>
        </p:nvSpPr>
        <p:spPr>
          <a:xfrm>
            <a:off x="778371" y="314087"/>
            <a:ext cx="6946894" cy="6278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4000" b="1" kern="0" dirty="0">
                <a:ea typeface="微软雅黑" panose="020B0503020204020204" pitchFamily="34" charset="-122"/>
                <a:cs typeface="B Nazanin" panose="00000400000000000000" pitchFamily="2" charset="-78"/>
                <a:sym typeface="Helvetica Light"/>
              </a:rPr>
              <a:t>اندو</a:t>
            </a:r>
            <a:r>
              <a:rPr lang="fa-IR" altLang="zh-CN" sz="4000" b="1" kern="0" dirty="0">
                <a:gradFill>
                  <a:gsLst>
                    <a:gs pos="0">
                      <a:srgbClr val="00BAFC"/>
                    </a:gs>
                    <a:gs pos="100000">
                      <a:srgbClr val="0070C0"/>
                    </a:gs>
                  </a:gsLst>
                  <a:lin ang="5400000" scaled="0"/>
                </a:gradFill>
                <a:ea typeface="微软雅黑" panose="020B0503020204020204" pitchFamily="34" charset="-122"/>
                <a:cs typeface="B Nazanin" panose="00000400000000000000" pitchFamily="2" charset="-78"/>
                <a:sym typeface="Helvetica Light"/>
              </a:rPr>
              <a:t>دنتولوژی</a:t>
            </a:r>
            <a:endParaRPr lang="en-US" sz="2800" b="1" kern="0" dirty="0">
              <a:solidFill>
                <a:schemeClr val="tx1">
                  <a:lumMod val="85000"/>
                  <a:lumOff val="15000"/>
                </a:schemeClr>
              </a:solidFill>
              <a:ea typeface="微软雅黑" panose="020B0503020204020204" pitchFamily="34" charset="-122"/>
              <a:cs typeface="B Nazanin" panose="00000400000000000000" pitchFamily="2" charset="-78"/>
              <a:sym typeface="Helvetica Light"/>
            </a:endParaRPr>
          </a:p>
        </p:txBody>
      </p:sp>
      <p:sp>
        <p:nvSpPr>
          <p:cNvPr id="85" name="Rectangle 2">
            <a:extLst>
              <a:ext uri="{FF2B5EF4-FFF2-40B4-BE49-F238E27FC236}">
                <a16:creationId xmlns:a16="http://schemas.microsoft.com/office/drawing/2014/main" id="{AFCB305B-220A-001A-DF6D-BFE939F9BA5E}"/>
              </a:ext>
            </a:extLst>
          </p:cNvPr>
          <p:cNvSpPr/>
          <p:nvPr/>
        </p:nvSpPr>
        <p:spPr>
          <a:xfrm>
            <a:off x="918549" y="935777"/>
            <a:ext cx="1361270"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1600" dirty="0">
                <a:solidFill>
                  <a:schemeClr val="tx1">
                    <a:lumMod val="95000"/>
                    <a:lumOff val="5000"/>
                  </a:schemeClr>
                </a:solidFill>
                <a:latin typeface="Raleway" panose="020B0003030101060003" pitchFamily="34" charset="0"/>
                <a:cs typeface="B Nazanin" panose="00000400000000000000" pitchFamily="2" charset="-78"/>
              </a:rPr>
              <a:t>اینفوگرافیک و متن</a:t>
            </a:r>
            <a:endParaRPr lang="id-ID" sz="1600" dirty="0">
              <a:solidFill>
                <a:schemeClr val="tx1">
                  <a:lumMod val="95000"/>
                  <a:lumOff val="5000"/>
                </a:schemeClr>
              </a:solidFill>
              <a:latin typeface="Raleway" panose="020B0003030101060003" pitchFamily="34" charset="0"/>
              <a:cs typeface="B Nazanin" panose="00000400000000000000" pitchFamily="2" charset="-78"/>
            </a:endParaRPr>
          </a:p>
        </p:txBody>
      </p:sp>
      <p:grpSp>
        <p:nvGrpSpPr>
          <p:cNvPr id="87" name="组合 35">
            <a:extLst>
              <a:ext uri="{FF2B5EF4-FFF2-40B4-BE49-F238E27FC236}">
                <a16:creationId xmlns:a16="http://schemas.microsoft.com/office/drawing/2014/main" id="{5B4E635D-F8DD-67F3-89BB-8459F73DDC08}"/>
              </a:ext>
            </a:extLst>
          </p:cNvPr>
          <p:cNvGrpSpPr/>
          <p:nvPr/>
        </p:nvGrpSpPr>
        <p:grpSpPr>
          <a:xfrm>
            <a:off x="0" y="6229352"/>
            <a:ext cx="12192000" cy="628648"/>
            <a:chOff x="0" y="6230544"/>
            <a:chExt cx="12192000" cy="628648"/>
          </a:xfrm>
        </p:grpSpPr>
        <p:sp>
          <p:nvSpPr>
            <p:cNvPr id="88" name="直角三角形 33">
              <a:extLst>
                <a:ext uri="{FF2B5EF4-FFF2-40B4-BE49-F238E27FC236}">
                  <a16:creationId xmlns:a16="http://schemas.microsoft.com/office/drawing/2014/main" id="{16DA5EDE-F727-9811-94E3-AFDA84AB00DE}"/>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89" name="直角三角形 32">
              <a:extLst>
                <a:ext uri="{FF2B5EF4-FFF2-40B4-BE49-F238E27FC236}">
                  <a16:creationId xmlns:a16="http://schemas.microsoft.com/office/drawing/2014/main" id="{0AA1177A-1E89-F7AD-2FBC-E544C9199333}"/>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sp>
        <p:nvSpPr>
          <p:cNvPr id="90" name="Graphic 56">
            <a:extLst>
              <a:ext uri="{FF2B5EF4-FFF2-40B4-BE49-F238E27FC236}">
                <a16:creationId xmlns:a16="http://schemas.microsoft.com/office/drawing/2014/main" id="{CB113D73-F11A-3903-3AE5-5C38D11166C2}"/>
              </a:ext>
            </a:extLst>
          </p:cNvPr>
          <p:cNvSpPr/>
          <p:nvPr/>
        </p:nvSpPr>
        <p:spPr>
          <a:xfrm>
            <a:off x="11140068" y="5697482"/>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pic>
        <p:nvPicPr>
          <p:cNvPr id="92" name="Imagen 91">
            <a:extLst>
              <a:ext uri="{FF2B5EF4-FFF2-40B4-BE49-F238E27FC236}">
                <a16:creationId xmlns:a16="http://schemas.microsoft.com/office/drawing/2014/main" id="{DEB3209D-43BC-1A99-E62F-F683701BD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4497" y="1961013"/>
            <a:ext cx="5474852" cy="3596226"/>
          </a:xfrm>
          <a:prstGeom prst="rect">
            <a:avLst/>
          </a:prstGeom>
        </p:spPr>
      </p:pic>
      <p:grpSp>
        <p:nvGrpSpPr>
          <p:cNvPr id="96" name="Group 53">
            <a:extLst>
              <a:ext uri="{FF2B5EF4-FFF2-40B4-BE49-F238E27FC236}">
                <a16:creationId xmlns:a16="http://schemas.microsoft.com/office/drawing/2014/main" id="{5BB04FBE-EC74-5E91-17C0-90316338C33E}"/>
              </a:ext>
            </a:extLst>
          </p:cNvPr>
          <p:cNvGrpSpPr/>
          <p:nvPr/>
        </p:nvGrpSpPr>
        <p:grpSpPr>
          <a:xfrm>
            <a:off x="579682" y="5204393"/>
            <a:ext cx="4398834" cy="1107996"/>
            <a:chOff x="3017858" y="4283314"/>
            <a:chExt cx="2572466" cy="1107996"/>
          </a:xfrm>
        </p:grpSpPr>
        <p:sp>
          <p:nvSpPr>
            <p:cNvPr id="97" name="TextBox 54">
              <a:extLst>
                <a:ext uri="{FF2B5EF4-FFF2-40B4-BE49-F238E27FC236}">
                  <a16:creationId xmlns:a16="http://schemas.microsoft.com/office/drawing/2014/main" id="{896815A5-AC97-AAE7-6DD7-B48CB18D86A9}"/>
                </a:ext>
              </a:extLst>
            </p:cNvPr>
            <p:cNvSpPr txBox="1"/>
            <p:nvPr/>
          </p:nvSpPr>
          <p:spPr>
            <a:xfrm>
              <a:off x="3021855" y="4560313"/>
              <a:ext cx="256846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dirty="0">
                  <a:solidFill>
                    <a:sysClr val="windowText" lastClr="000000">
                      <a:lumMod val="65000"/>
                      <a:lumOff val="35000"/>
                    </a:sysClr>
                  </a:solidFill>
                  <a:cs typeface="B Nazanin" panose="00000400000000000000" pitchFamily="2" charset="-78"/>
                </a:rPr>
                <a:t>با استفاده از این قالب پاورپوینت دندانپزشکی، شما قادر خواهید بود تا اطلاعات خود را به صورت جذاب و موثر ارائه داده و حضور خود را در جلسات و رویدادهای مختلف تقویت کنید. بنابراین، این قالب را دانلود کرده و از امکانات ویژه آن برای ارتقای مهارت های خود بهره ببرید.</a:t>
              </a:r>
              <a:endParaRPr kumimoji="0" lang="ko-KR" altLang="en-US" sz="1200" b="0" i="0" u="none" strike="noStrike" kern="1200" cap="none" spc="0" normalizeH="0" baseline="0" noProof="0" dirty="0">
                <a:ln>
                  <a:noFill/>
                </a:ln>
                <a:solidFill>
                  <a:sysClr val="windowText" lastClr="000000">
                    <a:lumMod val="65000"/>
                    <a:lumOff val="35000"/>
                  </a:sysClr>
                </a:solidFill>
                <a:effectLst/>
                <a:uLnTx/>
                <a:uFillTx/>
                <a:latin typeface="Arial"/>
                <a:cs typeface="B Nazanin" panose="00000400000000000000" pitchFamily="2" charset="-78"/>
              </a:endParaRPr>
            </a:p>
          </p:txBody>
        </p:sp>
        <p:sp>
          <p:nvSpPr>
            <p:cNvPr id="98" name="TextBox 55">
              <a:extLst>
                <a:ext uri="{FF2B5EF4-FFF2-40B4-BE49-F238E27FC236}">
                  <a16:creationId xmlns:a16="http://schemas.microsoft.com/office/drawing/2014/main" id="{6216F89D-3A6A-4B8B-C445-A1B95E8DAA44}"/>
                </a:ext>
              </a:extLst>
            </p:cNvPr>
            <p:cNvSpPr txBox="1"/>
            <p:nvPr/>
          </p:nvSpPr>
          <p:spPr>
            <a:xfrm>
              <a:off x="3017858" y="4283314"/>
              <a:ext cx="256846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spcBef>
                  <a:spcPct val="0"/>
                </a:spcBef>
                <a:spcAft>
                  <a:spcPct val="0"/>
                </a:spcAft>
                <a:defRPr/>
              </a:pPr>
              <a:r>
                <a:rPr lang="fa-IR" altLang="ko-KR" sz="1200" b="1" dirty="0">
                  <a:solidFill>
                    <a:sysClr val="windowText" lastClr="000000">
                      <a:lumMod val="65000"/>
                      <a:lumOff val="35000"/>
                    </a:sysClr>
                  </a:solidFill>
                  <a:cs typeface="B Nazanin" panose="00000400000000000000" pitchFamily="2" charset="-78"/>
                </a:rPr>
                <a:t>متن شما در اینجا</a:t>
              </a:r>
              <a:endParaRPr kumimoji="0" lang="ko-KR" altLang="en-US" sz="1200" b="1" i="0" u="none" strike="noStrike" kern="1200" cap="none" spc="0" normalizeH="0" baseline="0" noProof="0" dirty="0">
                <a:ln>
                  <a:noFill/>
                </a:ln>
                <a:solidFill>
                  <a:sysClr val="windowText" lastClr="000000">
                    <a:lumMod val="65000"/>
                    <a:lumOff val="35000"/>
                  </a:sysClr>
                </a:solidFill>
                <a:effectLst/>
                <a:uLnTx/>
                <a:uFillTx/>
                <a:latin typeface="Arial"/>
                <a:cs typeface="B Nazanin" panose="00000400000000000000" pitchFamily="2" charset="-78"/>
              </a:endParaRPr>
            </a:p>
          </p:txBody>
        </p:sp>
      </p:grpSp>
    </p:spTree>
    <p:extLst>
      <p:ext uri="{BB962C8B-B14F-4D97-AF65-F5344CB8AC3E}">
        <p14:creationId xmlns:p14="http://schemas.microsoft.com/office/powerpoint/2010/main" val="1384155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1">
            <a:extLst>
              <a:ext uri="{FF2B5EF4-FFF2-40B4-BE49-F238E27FC236}">
                <a16:creationId xmlns:a16="http://schemas.microsoft.com/office/drawing/2014/main" id="{4CC50814-B962-0872-CFDE-3E4926672795}"/>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11" name="矩形 13">
            <a:extLst>
              <a:ext uri="{FF2B5EF4-FFF2-40B4-BE49-F238E27FC236}">
                <a16:creationId xmlns:a16="http://schemas.microsoft.com/office/drawing/2014/main" id="{04CCAAAE-E8D1-75BC-5F8B-F3349E5B8A4C}"/>
              </a:ext>
            </a:extLst>
          </p:cNvPr>
          <p:cNvSpPr/>
          <p:nvPr/>
        </p:nvSpPr>
        <p:spPr>
          <a:xfrm>
            <a:off x="5437490" y="286747"/>
            <a:ext cx="5794697" cy="6023987"/>
          </a:xfrm>
          <a:prstGeom prst="rect">
            <a:avLst/>
          </a:prstGeom>
          <a:solidFill>
            <a:schemeClr val="bg1">
              <a:alpha val="98000"/>
            </a:schemeClr>
          </a:solidFill>
          <a:ln>
            <a:noFill/>
          </a:ln>
          <a:effectLst>
            <a:outerShdw blurRad="50800" dist="508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pic>
        <p:nvPicPr>
          <p:cNvPr id="3" name="Imagen 2">
            <a:extLst>
              <a:ext uri="{FF2B5EF4-FFF2-40B4-BE49-F238E27FC236}">
                <a16:creationId xmlns:a16="http://schemas.microsoft.com/office/drawing/2014/main" id="{F1702ADE-2EDD-6B07-B1A4-4D949CA96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grpSp>
        <p:nvGrpSpPr>
          <p:cNvPr id="4" name="组合 35">
            <a:extLst>
              <a:ext uri="{FF2B5EF4-FFF2-40B4-BE49-F238E27FC236}">
                <a16:creationId xmlns:a16="http://schemas.microsoft.com/office/drawing/2014/main" id="{86824C83-4ACC-8277-6E7B-2F5BA48D61AB}"/>
              </a:ext>
            </a:extLst>
          </p:cNvPr>
          <p:cNvGrpSpPr/>
          <p:nvPr/>
        </p:nvGrpSpPr>
        <p:grpSpPr>
          <a:xfrm>
            <a:off x="0" y="6229352"/>
            <a:ext cx="12192000" cy="628648"/>
            <a:chOff x="0" y="6230544"/>
            <a:chExt cx="12192000" cy="628648"/>
          </a:xfrm>
        </p:grpSpPr>
        <p:sp>
          <p:nvSpPr>
            <p:cNvPr id="5" name="直角三角形 33">
              <a:extLst>
                <a:ext uri="{FF2B5EF4-FFF2-40B4-BE49-F238E27FC236}">
                  <a16:creationId xmlns:a16="http://schemas.microsoft.com/office/drawing/2014/main" id="{7BE4C1E2-FFC6-521A-BF10-C3F2B15E96F1}"/>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6" name="直角三角形 32">
              <a:extLst>
                <a:ext uri="{FF2B5EF4-FFF2-40B4-BE49-F238E27FC236}">
                  <a16:creationId xmlns:a16="http://schemas.microsoft.com/office/drawing/2014/main" id="{FC49B267-925A-D06F-3C13-D0024686FC37}"/>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sp>
        <p:nvSpPr>
          <p:cNvPr id="7" name="Graphic 56">
            <a:extLst>
              <a:ext uri="{FF2B5EF4-FFF2-40B4-BE49-F238E27FC236}">
                <a16:creationId xmlns:a16="http://schemas.microsoft.com/office/drawing/2014/main" id="{B9D6E60A-417B-E488-B975-4B8AC92063C3}"/>
              </a:ext>
            </a:extLst>
          </p:cNvPr>
          <p:cNvSpPr/>
          <p:nvPr/>
        </p:nvSpPr>
        <p:spPr>
          <a:xfrm>
            <a:off x="11140068" y="5697482"/>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grpSp>
        <p:nvGrpSpPr>
          <p:cNvPr id="8" name="Group 3">
            <a:extLst>
              <a:ext uri="{FF2B5EF4-FFF2-40B4-BE49-F238E27FC236}">
                <a16:creationId xmlns:a16="http://schemas.microsoft.com/office/drawing/2014/main" id="{A1417BE4-90A8-4F99-B480-D345C5DE9104}"/>
              </a:ext>
            </a:extLst>
          </p:cNvPr>
          <p:cNvGrpSpPr/>
          <p:nvPr/>
        </p:nvGrpSpPr>
        <p:grpSpPr>
          <a:xfrm>
            <a:off x="5762011" y="435618"/>
            <a:ext cx="5053537" cy="6263952"/>
            <a:chOff x="4067944" y="1796171"/>
            <a:chExt cx="3672408" cy="6263952"/>
          </a:xfrm>
        </p:grpSpPr>
        <p:sp>
          <p:nvSpPr>
            <p:cNvPr id="9" name="TextBox 4">
              <a:extLst>
                <a:ext uri="{FF2B5EF4-FFF2-40B4-BE49-F238E27FC236}">
                  <a16:creationId xmlns:a16="http://schemas.microsoft.com/office/drawing/2014/main" id="{54871A4A-7719-4523-B6DD-2D31BBE79206}"/>
                </a:ext>
              </a:extLst>
            </p:cNvPr>
            <p:cNvSpPr txBox="1"/>
            <p:nvPr/>
          </p:nvSpPr>
          <p:spPr>
            <a:xfrm>
              <a:off x="4067944" y="2173896"/>
              <a:ext cx="3672408" cy="5886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fa-IR" altLang="ko-KR" sz="1200" dirty="0">
                  <a:solidFill>
                    <a:schemeClr val="tx1">
                      <a:lumMod val="75000"/>
                      <a:lumOff val="25000"/>
                    </a:schemeClr>
                  </a:solidFill>
                  <a:cs typeface="B Nazanin" panose="00000400000000000000" pitchFamily="2" charset="-78"/>
                </a:rPr>
                <a:t>قالب پاورپوینت دندانپزشکی با تم عصب کشی و اندودنتیک، یک ابزار حرفه ای و پرکاربرد برای ارائه اطلاعات و مطالب مرتبط با این حوزه است. با دانلود این قالب، شما قادر خواهید بود تا با استفاده از اسلایدهای زیبا و متحرک، اطلاعات خود را به صورت جذاب و موثر ارائه دهید.</a:t>
              </a:r>
            </a:p>
            <a:p>
              <a:pPr algn="r" rtl="1">
                <a:lnSpc>
                  <a:spcPct val="150000"/>
                </a:lnSpc>
              </a:pPr>
              <a:endParaRPr lang="fa-IR" altLang="ko-KR" sz="1200" dirty="0">
                <a:solidFill>
                  <a:schemeClr val="tx1">
                    <a:lumMod val="75000"/>
                    <a:lumOff val="25000"/>
                  </a:schemeClr>
                </a:solidFill>
                <a:cs typeface="B Nazanin" panose="00000400000000000000" pitchFamily="2" charset="-78"/>
              </a:endParaRPr>
            </a:p>
            <a:p>
              <a:pPr algn="r" rtl="1">
                <a:lnSpc>
                  <a:spcPct val="150000"/>
                </a:lnSpc>
              </a:pPr>
              <a:r>
                <a:rPr lang="fa-IR" altLang="ko-KR" sz="1200" dirty="0">
                  <a:solidFill>
                    <a:schemeClr val="tx1">
                      <a:lumMod val="75000"/>
                      <a:lumOff val="25000"/>
                    </a:schemeClr>
                  </a:solidFill>
                  <a:cs typeface="B Nazanin" panose="00000400000000000000" pitchFamily="2" charset="-78"/>
                </a:rPr>
                <a:t>با وجود 24 اسلاید ابتدایی کاملا حرفه ای، شما دسترسی خواهید داشت به ابزارهایی که به شما کمک می کنند تا ارائه خود را به صورت جذاب و منطبق با استانداردهای حرفه ای دندانپزشکی ارائه کنید. این اسلایدها برای استفاده در ارائه های دانشگاهی، کنفرانس ها و سمینارها مناسب است.</a:t>
              </a:r>
            </a:p>
            <a:p>
              <a:pPr algn="r" rtl="1">
                <a:lnSpc>
                  <a:spcPct val="150000"/>
                </a:lnSpc>
              </a:pPr>
              <a:endParaRPr lang="fa-IR" altLang="ko-KR" sz="1200" dirty="0">
                <a:solidFill>
                  <a:schemeClr val="tx1">
                    <a:lumMod val="75000"/>
                    <a:lumOff val="25000"/>
                  </a:schemeClr>
                </a:solidFill>
                <a:cs typeface="B Nazanin" panose="00000400000000000000" pitchFamily="2" charset="-78"/>
              </a:endParaRPr>
            </a:p>
            <a:p>
              <a:pPr algn="r" rtl="1">
                <a:lnSpc>
                  <a:spcPct val="150000"/>
                </a:lnSpc>
              </a:pPr>
              <a:r>
                <a:rPr lang="fa-IR" altLang="ko-KR" sz="1200" dirty="0">
                  <a:solidFill>
                    <a:schemeClr val="tx1">
                      <a:lumMod val="75000"/>
                      <a:lumOff val="25000"/>
                    </a:schemeClr>
                  </a:solidFill>
                  <a:cs typeface="B Nazanin" panose="00000400000000000000" pitchFamily="2" charset="-78"/>
                </a:rPr>
                <a:t>همچنین، 4 اسلاید متنوع و قابل ویرایش نیز در این قالب وجود دارد که به شما امکان می دهد تا اطلاعات خود را با استفاده از جداول و اشکال متنوع، به دقت و کاربردی ارائه دهید.</a:t>
              </a:r>
            </a:p>
            <a:p>
              <a:pPr algn="r" rtl="1">
                <a:lnSpc>
                  <a:spcPct val="150000"/>
                </a:lnSpc>
              </a:pPr>
              <a:r>
                <a:rPr lang="fa-IR" altLang="ko-KR" sz="1200" dirty="0">
                  <a:solidFill>
                    <a:schemeClr val="tx1">
                      <a:lumMod val="75000"/>
                      <a:lumOff val="25000"/>
                    </a:schemeClr>
                  </a:solidFill>
                  <a:cs typeface="B Nazanin" panose="00000400000000000000" pitchFamily="2" charset="-78"/>
                </a:rPr>
                <a:t>قالب پاورپوینت دندانپزشکی با تم عصب کشی و اندودنتیک، یک ابزار حرفه ای و پرکاربرد برای ارائه اطلاعات و مطالب مرتبط با این حوزه است. با دانلود این قالب، شما قادر خواهید بود تا با استفاده از اسلایدهای زیبا و متحرک، اطلاعات خود را به صورت جذاب و موثر ارائه دهید.</a:t>
              </a:r>
            </a:p>
            <a:p>
              <a:pPr algn="r" rtl="1">
                <a:lnSpc>
                  <a:spcPct val="150000"/>
                </a:lnSpc>
              </a:pPr>
              <a:endParaRPr lang="fa-IR" altLang="ko-KR" sz="1200" dirty="0">
                <a:solidFill>
                  <a:schemeClr val="tx1">
                    <a:lumMod val="75000"/>
                    <a:lumOff val="25000"/>
                  </a:schemeClr>
                </a:solidFill>
                <a:cs typeface="B Nazanin" panose="00000400000000000000" pitchFamily="2" charset="-78"/>
              </a:endParaRPr>
            </a:p>
            <a:p>
              <a:pPr algn="r" rtl="1">
                <a:lnSpc>
                  <a:spcPct val="150000"/>
                </a:lnSpc>
              </a:pPr>
              <a:r>
                <a:rPr lang="fa-IR" altLang="ko-KR" sz="1200" dirty="0">
                  <a:solidFill>
                    <a:schemeClr val="tx1">
                      <a:lumMod val="75000"/>
                      <a:lumOff val="25000"/>
                    </a:schemeClr>
                  </a:solidFill>
                  <a:cs typeface="B Nazanin" panose="00000400000000000000" pitchFamily="2" charset="-78"/>
                </a:rPr>
                <a:t>با وجود 24 اسلاید ابتدایی کاملا حرفه ای، شما دسترسی خواهید داشت به ابزارهایی که به شما کمک می کنند تا ارائه خود را به صورت جذاب و منطبق با استانداردهای حرفه ای دندانپزشکی ارائه کنید. این اسلایدها برای استفاده در ارائه های دانشگاهی، کنفرانس ها و سمینارها مناسب است.</a:t>
              </a:r>
            </a:p>
            <a:p>
              <a:pPr algn="r" rtl="1">
                <a:lnSpc>
                  <a:spcPct val="150000"/>
                </a:lnSpc>
              </a:pPr>
              <a:endParaRPr lang="fa-IR" altLang="ko-KR" sz="1200" dirty="0">
                <a:solidFill>
                  <a:schemeClr val="tx1">
                    <a:lumMod val="75000"/>
                    <a:lumOff val="25000"/>
                  </a:schemeClr>
                </a:solidFill>
                <a:cs typeface="B Nazanin" panose="00000400000000000000" pitchFamily="2" charset="-78"/>
              </a:endParaRPr>
            </a:p>
            <a:p>
              <a:pPr algn="r" rtl="1">
                <a:lnSpc>
                  <a:spcPct val="150000"/>
                </a:lnSpc>
              </a:pPr>
              <a:endParaRPr lang="fa-IR" altLang="ko-KR" sz="1200" dirty="0">
                <a:solidFill>
                  <a:schemeClr val="tx1">
                    <a:lumMod val="75000"/>
                    <a:lumOff val="25000"/>
                  </a:schemeClr>
                </a:solidFill>
                <a:cs typeface="B Nazanin" panose="00000400000000000000" pitchFamily="2" charset="-78"/>
              </a:endParaRPr>
            </a:p>
          </p:txBody>
        </p:sp>
        <p:sp>
          <p:nvSpPr>
            <p:cNvPr id="10" name="TextBox 5">
              <a:extLst>
                <a:ext uri="{FF2B5EF4-FFF2-40B4-BE49-F238E27FC236}">
                  <a16:creationId xmlns:a16="http://schemas.microsoft.com/office/drawing/2014/main" id="{4519D6BD-37AF-4AC0-89CE-CB89FA1478F6}"/>
                </a:ext>
              </a:extLst>
            </p:cNvPr>
            <p:cNvSpPr txBox="1"/>
            <p:nvPr/>
          </p:nvSpPr>
          <p:spPr>
            <a:xfrm>
              <a:off x="4067944" y="1796171"/>
              <a:ext cx="367240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600" b="1" dirty="0">
                  <a:solidFill>
                    <a:schemeClr val="tx1">
                      <a:lumMod val="75000"/>
                      <a:lumOff val="25000"/>
                    </a:schemeClr>
                  </a:solidFill>
                  <a:cs typeface="B Nazanin" panose="00000400000000000000" pitchFamily="2" charset="-78"/>
                </a:rPr>
                <a:t>متن شما در اینجا</a:t>
              </a:r>
              <a:endParaRPr lang="ko-KR" altLang="en-US" sz="1600" b="1" dirty="0">
                <a:solidFill>
                  <a:schemeClr val="tx1">
                    <a:lumMod val="75000"/>
                    <a:lumOff val="25000"/>
                  </a:schemeClr>
                </a:solidFill>
                <a:cs typeface="B Nazanin" panose="00000400000000000000" pitchFamily="2" charset="-78"/>
              </a:endParaRPr>
            </a:p>
          </p:txBody>
        </p:sp>
      </p:grpSp>
      <p:sp>
        <p:nvSpPr>
          <p:cNvPr id="12" name="Text Placeholder 10">
            <a:extLst>
              <a:ext uri="{FF2B5EF4-FFF2-40B4-BE49-F238E27FC236}">
                <a16:creationId xmlns:a16="http://schemas.microsoft.com/office/drawing/2014/main" id="{CCFF808D-EDF7-432E-A2FB-2D2699968C69}"/>
              </a:ext>
            </a:extLst>
          </p:cNvPr>
          <p:cNvSpPr txBox="1"/>
          <p:nvPr/>
        </p:nvSpPr>
        <p:spPr>
          <a:xfrm>
            <a:off x="146657" y="1656366"/>
            <a:ext cx="3635396" cy="2326069"/>
          </a:xfrm>
          <a:prstGeom prst="rect">
            <a:avLst/>
          </a:prstGeom>
          <a:noFill/>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3600" b="1" dirty="0">
                <a:solidFill>
                  <a:schemeClr val="accent2"/>
                </a:solidFill>
                <a:latin typeface="+mj-lt"/>
                <a:cs typeface="B Nazanin" panose="00000400000000000000" pitchFamily="2" charset="-78"/>
              </a:rPr>
              <a:t>یکی</a:t>
            </a:r>
          </a:p>
          <a:p>
            <a:pPr algn="r" rtl="1"/>
            <a:r>
              <a:rPr lang="fa-IR" altLang="ko-KR" sz="3600" b="1" dirty="0">
                <a:solidFill>
                  <a:schemeClr val="accent2"/>
                </a:solidFill>
                <a:latin typeface="+mj-lt"/>
                <a:cs typeface="B Nazanin" panose="00000400000000000000" pitchFamily="2" charset="-78"/>
              </a:rPr>
              <a:t>ستون</a:t>
            </a:r>
          </a:p>
          <a:p>
            <a:pPr algn="r" rtl="1"/>
            <a:r>
              <a:rPr lang="fa-IR" altLang="ko-KR" sz="3600" b="1" dirty="0">
                <a:solidFill>
                  <a:schemeClr val="bg1">
                    <a:lumMod val="50000"/>
                  </a:schemeClr>
                </a:solidFill>
                <a:latin typeface="+mj-lt"/>
                <a:cs typeface="B Nazanin" panose="00000400000000000000" pitchFamily="2" charset="-78"/>
              </a:rPr>
              <a:t>اینفوگرافیک</a:t>
            </a:r>
            <a:endParaRPr lang="en-US" altLang="ko-KR" sz="3600" b="1" dirty="0">
              <a:solidFill>
                <a:srgbClr val="00BAFC"/>
              </a:solidFill>
              <a:latin typeface="+mj-lt"/>
              <a:cs typeface="B Nazanin" panose="00000400000000000000" pitchFamily="2" charset="-78"/>
            </a:endParaRPr>
          </a:p>
        </p:txBody>
      </p:sp>
    </p:spTree>
    <p:extLst>
      <p:ext uri="{BB962C8B-B14F-4D97-AF65-F5344CB8AC3E}">
        <p14:creationId xmlns:p14="http://schemas.microsoft.com/office/powerpoint/2010/main" val="3105676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FB7C7199-3204-57E4-BA73-98A4034ABDBC}"/>
              </a:ext>
            </a:extLst>
          </p:cNvPr>
          <p:cNvPicPr>
            <a:picLocks noGrp="1" noChangeAspect="1"/>
          </p:cNvPicPr>
          <p:nvPr>
            <p:ph type="pic" sz="quarter" idx="42"/>
          </p:nvPr>
        </p:nvPicPr>
        <p:blipFill>
          <a:blip r:embed="rId2">
            <a:extLst>
              <a:ext uri="{28A0092B-C50C-407E-A947-70E740481C1C}">
                <a14:useLocalDpi xmlns:a14="http://schemas.microsoft.com/office/drawing/2010/main" val="0"/>
              </a:ext>
            </a:extLst>
          </a:blip>
          <a:srcRect/>
          <a:stretch>
            <a:fillRect/>
          </a:stretch>
        </p:blipFill>
        <p:spPr>
          <a:xfrm>
            <a:off x="-1" y="0"/>
            <a:ext cx="9507793" cy="6858000"/>
          </a:xfrm>
        </p:spPr>
      </p:pic>
      <p:pic>
        <p:nvPicPr>
          <p:cNvPr id="5" name="Marcador de posición de imagen 3">
            <a:extLst>
              <a:ext uri="{FF2B5EF4-FFF2-40B4-BE49-F238E27FC236}">
                <a16:creationId xmlns:a16="http://schemas.microsoft.com/office/drawing/2014/main" id="{07C65354-A044-6C03-BAC2-5EBCBC1EE9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9507792" y="0"/>
            <a:ext cx="2684207" cy="6858000"/>
          </a:xfrm>
          <a:prstGeom prst="rect">
            <a:avLst/>
          </a:prstGeom>
          <a:solidFill>
            <a:schemeClr val="bg1">
              <a:lumMod val="95000"/>
            </a:schemeClr>
          </a:solidFill>
        </p:spPr>
      </p:pic>
      <p:sp>
        <p:nvSpPr>
          <p:cNvPr id="6" name="TextBox 128">
            <a:extLst>
              <a:ext uri="{FF2B5EF4-FFF2-40B4-BE49-F238E27FC236}">
                <a16:creationId xmlns:a16="http://schemas.microsoft.com/office/drawing/2014/main" id="{F82BD1C5-28EE-1B2D-37F6-34C3CC597C5C}"/>
              </a:ext>
            </a:extLst>
          </p:cNvPr>
          <p:cNvSpPr txBox="1"/>
          <p:nvPr/>
        </p:nvSpPr>
        <p:spPr>
          <a:xfrm>
            <a:off x="6111460" y="516130"/>
            <a:ext cx="6035582" cy="1862048"/>
          </a:xfrm>
          <a:prstGeom prst="rect">
            <a:avLst/>
          </a:prstGeom>
          <a:noFill/>
        </p:spPr>
        <p:txBody>
          <a:bodyPr wrap="square" rtlCol="0" anchor="ctr">
            <a:spAutoFit/>
          </a:bodyPr>
          <a:lstStyle/>
          <a:p>
            <a:pPr algn="ctr" rtl="1"/>
            <a:r>
              <a:rPr lang="fa-IR" altLang="ko-KR" sz="11500" b="1" dirty="0">
                <a:gradFill>
                  <a:gsLst>
                    <a:gs pos="0">
                      <a:srgbClr val="00BAFC"/>
                    </a:gs>
                    <a:gs pos="100000">
                      <a:srgbClr val="0070C0"/>
                    </a:gs>
                  </a:gsLst>
                  <a:lin ang="5400000" scaled="0"/>
                </a:gradFill>
                <a:latin typeface="Agency FB" panose="020B0503020202020204" pitchFamily="34" charset="0"/>
                <a:cs typeface="B Nazanin" panose="00000400000000000000" pitchFamily="2" charset="-78"/>
              </a:rPr>
              <a:t>با تشکر!</a:t>
            </a:r>
            <a:endParaRPr lang="ko-KR" altLang="en-US" sz="11500" b="1" dirty="0">
              <a:gradFill>
                <a:gsLst>
                  <a:gs pos="0">
                    <a:srgbClr val="00BAFC"/>
                  </a:gs>
                  <a:gs pos="100000">
                    <a:srgbClr val="0070C0"/>
                  </a:gs>
                </a:gsLst>
                <a:lin ang="5400000" scaled="0"/>
              </a:gradFill>
              <a:latin typeface="Agency FB" panose="020B0503020202020204" pitchFamily="34" charset="0"/>
              <a:cs typeface="B Nazanin" panose="00000400000000000000" pitchFamily="2" charset="-78"/>
            </a:endParaRPr>
          </a:p>
        </p:txBody>
      </p:sp>
      <p:sp>
        <p:nvSpPr>
          <p:cNvPr id="7" name="Graphic 56">
            <a:extLst>
              <a:ext uri="{FF2B5EF4-FFF2-40B4-BE49-F238E27FC236}">
                <a16:creationId xmlns:a16="http://schemas.microsoft.com/office/drawing/2014/main" id="{8A13C06A-64DE-CE83-E627-A6FF3A0CC89D}"/>
              </a:ext>
            </a:extLst>
          </p:cNvPr>
          <p:cNvSpPr/>
          <p:nvPr/>
        </p:nvSpPr>
        <p:spPr>
          <a:xfrm>
            <a:off x="8240427" y="3436532"/>
            <a:ext cx="1808183" cy="2344807"/>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9" name="Forma libre: forma 8">
            <a:extLst>
              <a:ext uri="{FF2B5EF4-FFF2-40B4-BE49-F238E27FC236}">
                <a16:creationId xmlns:a16="http://schemas.microsoft.com/office/drawing/2014/main" id="{1B9A1E16-473D-B701-915F-58BE2693A3A4}"/>
              </a:ext>
            </a:extLst>
          </p:cNvPr>
          <p:cNvSpPr/>
          <p:nvPr/>
        </p:nvSpPr>
        <p:spPr>
          <a:xfrm>
            <a:off x="8792792" y="3760693"/>
            <a:ext cx="703395" cy="703395"/>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bg1">
              <a:lumMod val="95000"/>
            </a:schemeClr>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s-PE" sz="1400">
              <a:cs typeface="B Nazanin" panose="00000400000000000000" pitchFamily="2" charset="-78"/>
            </a:endParaRPr>
          </a:p>
        </p:txBody>
      </p:sp>
      <p:sp>
        <p:nvSpPr>
          <p:cNvPr id="11" name="TextBox 59">
            <a:extLst>
              <a:ext uri="{FF2B5EF4-FFF2-40B4-BE49-F238E27FC236}">
                <a16:creationId xmlns:a16="http://schemas.microsoft.com/office/drawing/2014/main" id="{9A652191-CB77-A895-49A8-3E777B6824DB}"/>
              </a:ext>
            </a:extLst>
          </p:cNvPr>
          <p:cNvSpPr txBox="1"/>
          <p:nvPr/>
        </p:nvSpPr>
        <p:spPr>
          <a:xfrm>
            <a:off x="7784242" y="4569088"/>
            <a:ext cx="2775338"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ltLang="ko-KR" sz="1200" spc="600" dirty="0">
                <a:solidFill>
                  <a:schemeClr val="bg1">
                    <a:lumMod val="50000"/>
                  </a:schemeClr>
                </a:solidFill>
                <a:latin typeface="Arial" panose="020B0604020202020204" pitchFamily="34" charset="0"/>
                <a:cs typeface="B Nazanin" panose="00000400000000000000" pitchFamily="2" charset="-78"/>
              </a:rPr>
              <a:t>20begir.com</a:t>
            </a:r>
            <a:endParaRPr lang="ko-KR" altLang="en-US" sz="1200" spc="600" dirty="0">
              <a:solidFill>
                <a:schemeClr val="bg1">
                  <a:lumMod val="50000"/>
                </a:schemeClr>
              </a:solidFill>
              <a:latin typeface="Arial" panose="020B0604020202020204" pitchFamily="34" charset="0"/>
              <a:cs typeface="B Nazanin" panose="00000400000000000000" pitchFamily="2" charset="-78"/>
            </a:endParaRPr>
          </a:p>
        </p:txBody>
      </p:sp>
      <p:grpSp>
        <p:nvGrpSpPr>
          <p:cNvPr id="12" name="Grupo 11">
            <a:extLst>
              <a:ext uri="{FF2B5EF4-FFF2-40B4-BE49-F238E27FC236}">
                <a16:creationId xmlns:a16="http://schemas.microsoft.com/office/drawing/2014/main" id="{ACF6B75E-5985-B335-6618-582F0D4C20D5}"/>
              </a:ext>
            </a:extLst>
          </p:cNvPr>
          <p:cNvGrpSpPr/>
          <p:nvPr/>
        </p:nvGrpSpPr>
        <p:grpSpPr>
          <a:xfrm>
            <a:off x="7967272" y="5895311"/>
            <a:ext cx="2468123" cy="355392"/>
            <a:chOff x="359484" y="5996664"/>
            <a:chExt cx="4327937" cy="623192"/>
          </a:xfrm>
          <a:solidFill>
            <a:schemeClr val="bg1"/>
          </a:solidFill>
          <a:effectLst>
            <a:reflection blurRad="6350" stA="50000" endA="300" endPos="55500" dist="50800" dir="5400000" sy="-100000" algn="bl" rotWithShape="0"/>
          </a:effectLst>
        </p:grpSpPr>
        <p:sp>
          <p:nvSpPr>
            <p:cNvPr id="13" name="Rounded Rectangle 2">
              <a:extLst>
                <a:ext uri="{FF2B5EF4-FFF2-40B4-BE49-F238E27FC236}">
                  <a16:creationId xmlns:a16="http://schemas.microsoft.com/office/drawing/2014/main" id="{0948DCC2-7D9B-6B83-5CD9-A2F2CC97B882}"/>
                </a:ext>
              </a:extLst>
            </p:cNvPr>
            <p:cNvSpPr/>
            <p:nvPr/>
          </p:nvSpPr>
          <p:spPr>
            <a:xfrm>
              <a:off x="1294284" y="6009071"/>
              <a:ext cx="573085" cy="610785"/>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1400">
                <a:solidFill>
                  <a:srgbClr val="D37424"/>
                </a:solidFill>
                <a:cs typeface="B Nazanin" panose="00000400000000000000" pitchFamily="2" charset="-78"/>
              </a:endParaRPr>
            </a:p>
          </p:txBody>
        </p:sp>
        <p:sp>
          <p:nvSpPr>
            <p:cNvPr id="14" name="Rounded Rectangle 8">
              <a:extLst>
                <a:ext uri="{FF2B5EF4-FFF2-40B4-BE49-F238E27FC236}">
                  <a16:creationId xmlns:a16="http://schemas.microsoft.com/office/drawing/2014/main" id="{2C906D7A-2965-8A88-B207-BA80D59A8D60}"/>
                </a:ext>
              </a:extLst>
            </p:cNvPr>
            <p:cNvSpPr/>
            <p:nvPr/>
          </p:nvSpPr>
          <p:spPr>
            <a:xfrm>
              <a:off x="359484" y="6009071"/>
              <a:ext cx="573149" cy="61078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1400">
                <a:solidFill>
                  <a:srgbClr val="D37424"/>
                </a:solidFill>
                <a:cs typeface="B Nazanin" panose="00000400000000000000" pitchFamily="2" charset="-78"/>
              </a:endParaRPr>
            </a:p>
          </p:txBody>
        </p:sp>
        <p:sp>
          <p:nvSpPr>
            <p:cNvPr id="15" name="Rounded Rectangle 2">
              <a:extLst>
                <a:ext uri="{FF2B5EF4-FFF2-40B4-BE49-F238E27FC236}">
                  <a16:creationId xmlns:a16="http://schemas.microsoft.com/office/drawing/2014/main" id="{8F144ADF-717D-6A19-C2BA-D95DBFBCC700}"/>
                </a:ext>
              </a:extLst>
            </p:cNvPr>
            <p:cNvSpPr/>
            <p:nvPr/>
          </p:nvSpPr>
          <p:spPr>
            <a:xfrm>
              <a:off x="3157215" y="6009071"/>
              <a:ext cx="573085" cy="610785"/>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1400">
                <a:solidFill>
                  <a:srgbClr val="D37424"/>
                </a:solidFill>
                <a:cs typeface="B Nazanin" panose="00000400000000000000" pitchFamily="2" charset="-78"/>
              </a:endParaRPr>
            </a:p>
          </p:txBody>
        </p:sp>
        <p:sp>
          <p:nvSpPr>
            <p:cNvPr id="16" name="Rounded Rectangle 3">
              <a:extLst>
                <a:ext uri="{FF2B5EF4-FFF2-40B4-BE49-F238E27FC236}">
                  <a16:creationId xmlns:a16="http://schemas.microsoft.com/office/drawing/2014/main" id="{41DB4761-7904-55B3-6701-D9271A2683EE}"/>
                </a:ext>
              </a:extLst>
            </p:cNvPr>
            <p:cNvSpPr>
              <a:spLocks noChangeAspect="1"/>
            </p:cNvSpPr>
            <p:nvPr/>
          </p:nvSpPr>
          <p:spPr>
            <a:xfrm>
              <a:off x="2219126" y="6009071"/>
              <a:ext cx="573085" cy="61078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1400">
                <a:solidFill>
                  <a:srgbClr val="D37424"/>
                </a:solidFill>
                <a:cs typeface="B Nazanin" panose="00000400000000000000" pitchFamily="2" charset="-78"/>
              </a:endParaRPr>
            </a:p>
          </p:txBody>
        </p:sp>
        <p:sp>
          <p:nvSpPr>
            <p:cNvPr id="17" name="Rounded Rectangle 10">
              <a:extLst>
                <a:ext uri="{FF2B5EF4-FFF2-40B4-BE49-F238E27FC236}">
                  <a16:creationId xmlns:a16="http://schemas.microsoft.com/office/drawing/2014/main" id="{3977F2DC-D849-1852-8C33-C2D8F8AAD939}"/>
                </a:ext>
              </a:extLst>
            </p:cNvPr>
            <p:cNvSpPr>
              <a:spLocks noChangeAspect="1"/>
            </p:cNvSpPr>
            <p:nvPr/>
          </p:nvSpPr>
          <p:spPr>
            <a:xfrm>
              <a:off x="4112293" y="5996664"/>
              <a:ext cx="575128"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1400">
                <a:solidFill>
                  <a:srgbClr val="D37424"/>
                </a:solidFill>
                <a:cs typeface="B Nazanin" panose="00000400000000000000" pitchFamily="2" charset="-78"/>
              </a:endParaRPr>
            </a:p>
          </p:txBody>
        </p:sp>
      </p:grpSp>
      <p:sp>
        <p:nvSpPr>
          <p:cNvPr id="18" name="Google Shape;6324;p79">
            <a:extLst>
              <a:ext uri="{FF2B5EF4-FFF2-40B4-BE49-F238E27FC236}">
                <a16:creationId xmlns:a16="http://schemas.microsoft.com/office/drawing/2014/main" id="{2E4AFE3A-3D88-AB63-9A2E-D1D3AE9D5F90}"/>
              </a:ext>
            </a:extLst>
          </p:cNvPr>
          <p:cNvSpPr txBox="1"/>
          <p:nvPr/>
        </p:nvSpPr>
        <p:spPr>
          <a:xfrm>
            <a:off x="5645984" y="2132585"/>
            <a:ext cx="6035582" cy="560000"/>
          </a:xfrm>
          <a:prstGeom prst="rect">
            <a:avLst/>
          </a:prstGeom>
        </p:spPr>
        <p:txBody>
          <a:bodyPr spcFirstLastPara="1" wrap="square" lIns="121900" tIns="121900" rIns="121900" bIns="121900" anchor="ctr" anchorCtr="0">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fa-IR" sz="2400" b="1" dirty="0">
                <a:solidFill>
                  <a:srgbClr val="00748A"/>
                </a:solidFill>
                <a:cs typeface="B Nazanin" panose="00000400000000000000" pitchFamily="2" charset="-78"/>
              </a:rPr>
              <a:t>کسی سوالی داره؟</a:t>
            </a:r>
            <a:endParaRPr lang="en-US" sz="2400" b="1" dirty="0">
              <a:solidFill>
                <a:srgbClr val="00748A"/>
              </a:solidFill>
              <a:cs typeface="B Nazanin" panose="00000400000000000000" pitchFamily="2" charset="-78"/>
            </a:endParaRPr>
          </a:p>
        </p:txBody>
      </p:sp>
      <p:sp>
        <p:nvSpPr>
          <p:cNvPr id="19" name="Google Shape;6325;p79">
            <a:extLst>
              <a:ext uri="{FF2B5EF4-FFF2-40B4-BE49-F238E27FC236}">
                <a16:creationId xmlns:a16="http://schemas.microsoft.com/office/drawing/2014/main" id="{DDFD31C2-52EB-5D44-BCD1-87CEBAF94FC0}"/>
              </a:ext>
            </a:extLst>
          </p:cNvPr>
          <p:cNvSpPr txBox="1"/>
          <p:nvPr/>
        </p:nvSpPr>
        <p:spPr>
          <a:xfrm>
            <a:off x="7173597" y="2755485"/>
            <a:ext cx="3968607" cy="560000"/>
          </a:xfrm>
          <a:prstGeom prst="rect">
            <a:avLst/>
          </a:prstGeom>
          <a:noFill/>
          <a:ln>
            <a:noFill/>
          </a:ln>
        </p:spPr>
        <p:txBody>
          <a:bodyPr spcFirstLastPara="1" wrap="square" lIns="121900" tIns="121900" rIns="121900" bIns="121900" anchor="ctr" anchorCtr="0">
            <a:noAutofit/>
          </a:bodyPr>
          <a:lstStyle/>
          <a:p>
            <a:pPr algn="ctr"/>
            <a:r>
              <a:rPr lang="fa-IR" sz="2000" dirty="0">
                <a:solidFill>
                  <a:schemeClr val="bg1"/>
                </a:solidFill>
                <a:latin typeface="Raleway"/>
                <a:ea typeface="Raleway"/>
                <a:cs typeface="B Nazanin" panose="00000400000000000000" pitchFamily="2" charset="-78"/>
                <a:sym typeface="Raleway"/>
              </a:rPr>
              <a:t>لطفاً این اسلاید را برای ذکر منبع نگه دارید</a:t>
            </a:r>
            <a:endParaRPr sz="2000" dirty="0">
              <a:solidFill>
                <a:schemeClr val="bg1"/>
              </a:solidFill>
              <a:latin typeface="Raleway"/>
              <a:ea typeface="Raleway"/>
              <a:cs typeface="B Nazanin" panose="00000400000000000000" pitchFamily="2" charset="-78"/>
              <a:sym typeface="Raleway"/>
            </a:endParaRPr>
          </a:p>
        </p:txBody>
      </p:sp>
      <p:sp>
        <p:nvSpPr>
          <p:cNvPr id="20" name="Rectángulo 19">
            <a:extLst>
              <a:ext uri="{FF2B5EF4-FFF2-40B4-BE49-F238E27FC236}">
                <a16:creationId xmlns:a16="http://schemas.microsoft.com/office/drawing/2014/main" id="{02379CAA-B5F1-57E4-E8E1-7D3557B26A7F}"/>
              </a:ext>
            </a:extLst>
          </p:cNvPr>
          <p:cNvSpPr/>
          <p:nvPr/>
        </p:nvSpPr>
        <p:spPr>
          <a:xfrm>
            <a:off x="171450" y="171450"/>
            <a:ext cx="11811000" cy="6422153"/>
          </a:xfrm>
          <a:prstGeom prst="rect">
            <a:avLst/>
          </a:prstGeom>
          <a:noFill/>
          <a:ln w="38100">
            <a:solidFill>
              <a:schemeClr val="bg1">
                <a:alpha val="34000"/>
              </a:schemeClr>
            </a:solidFill>
            <a:prstDash val="solid"/>
          </a:ln>
          <a:effectLst>
            <a:reflection stA="31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a:cs typeface="B Nazanin" panose="00000400000000000000" pitchFamily="2" charset="-78"/>
            </a:endParaRPr>
          </a:p>
        </p:txBody>
      </p:sp>
    </p:spTree>
    <p:extLst>
      <p:ext uri="{BB962C8B-B14F-4D97-AF65-F5344CB8AC3E}">
        <p14:creationId xmlns:p14="http://schemas.microsoft.com/office/powerpoint/2010/main" val="2732932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31">
            <a:extLst>
              <a:ext uri="{FF2B5EF4-FFF2-40B4-BE49-F238E27FC236}">
                <a16:creationId xmlns:a16="http://schemas.microsoft.com/office/drawing/2014/main" id="{53950579-F45C-6E9E-C64B-3DE45B70861C}"/>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2" name="Google Shape;263;p42">
            <a:extLst>
              <a:ext uri="{FF2B5EF4-FFF2-40B4-BE49-F238E27FC236}">
                <a16:creationId xmlns:a16="http://schemas.microsoft.com/office/drawing/2014/main" id="{89E37F13-D138-438E-9D9C-9AD44935CA1E}"/>
              </a:ext>
            </a:extLst>
          </p:cNvPr>
          <p:cNvSpPr txBox="1"/>
          <p:nvPr/>
        </p:nvSpPr>
        <p:spPr>
          <a:xfrm>
            <a:off x="826868" y="428497"/>
            <a:ext cx="4243629" cy="1031470"/>
          </a:xfrm>
          <a:prstGeom prst="rect">
            <a:avLst/>
          </a:prstGeom>
          <a:noFill/>
          <a:ln cap="flat">
            <a:noFill/>
          </a:ln>
        </p:spPr>
        <p:txBody>
          <a:bodyPr vert="horz" wrap="square" lIns="121898" tIns="121898" rIns="121898" bIns="121898" anchor="t" anchorCtr="1" compatLnSpc="1">
            <a:noAutofit/>
          </a:bodyPr>
          <a:lstStyle/>
          <a:p>
            <a:pPr lvl="0" algn="r" defTabSz="1219142" rtl="1">
              <a:lnSpc>
                <a:spcPct val="80000"/>
              </a:lnSpc>
              <a:spcBef>
                <a:spcPct val="0"/>
              </a:spcBef>
              <a:spcAft>
                <a:spcPct val="0"/>
              </a:spcAft>
              <a:defRPr sz="1800" b="0" i="0" u="none" strike="noStrike" kern="0" cap="none" spc="0" baseline="0">
                <a:solidFill>
                  <a:srgbClr val="000000"/>
                </a:solidFill>
                <a:uFillTx/>
              </a:defRPr>
            </a:pPr>
            <a:r>
              <a:rPr lang="fa-IR" sz="6000" b="1" kern="0" dirty="0">
                <a:solidFill>
                  <a:srgbClr val="00BAFC"/>
                </a:solidFill>
                <a:latin typeface="Arial (Títulos)"/>
                <a:ea typeface="DM Sans"/>
                <a:cs typeface="B Nazanin" panose="00000400000000000000" pitchFamily="2" charset="-78"/>
              </a:rPr>
              <a:t>آبنما</a:t>
            </a:r>
            <a:endParaRPr lang="es-PE" sz="6000" b="1" i="0" u="none" strike="noStrike" kern="0" cap="none" spc="0" baseline="0" dirty="0">
              <a:solidFill>
                <a:srgbClr val="00BAFC"/>
              </a:solidFill>
              <a:uFillTx/>
              <a:latin typeface="Arial (Títulos)"/>
              <a:ea typeface="DM Sans"/>
              <a:cs typeface="B Nazanin" panose="00000400000000000000" pitchFamily="2" charset="-78"/>
            </a:endParaRPr>
          </a:p>
        </p:txBody>
      </p:sp>
      <p:grpSp>
        <p:nvGrpSpPr>
          <p:cNvPr id="4" name="Grupo 3">
            <a:extLst>
              <a:ext uri="{FF2B5EF4-FFF2-40B4-BE49-F238E27FC236}">
                <a16:creationId xmlns:a16="http://schemas.microsoft.com/office/drawing/2014/main" id="{368B02AC-092A-4EEC-B734-9254ED540742}"/>
              </a:ext>
            </a:extLst>
          </p:cNvPr>
          <p:cNvGrpSpPr/>
          <p:nvPr/>
        </p:nvGrpSpPr>
        <p:grpSpPr>
          <a:xfrm>
            <a:off x="1363615" y="2731919"/>
            <a:ext cx="3985576" cy="2126081"/>
            <a:chOff x="1169892" y="2996863"/>
            <a:chExt cx="3985576" cy="2126081"/>
          </a:xfrm>
        </p:grpSpPr>
        <p:sp>
          <p:nvSpPr>
            <p:cNvPr id="5" name="Google Shape;272;p42">
              <a:extLst>
                <a:ext uri="{FF2B5EF4-FFF2-40B4-BE49-F238E27FC236}">
                  <a16:creationId xmlns:a16="http://schemas.microsoft.com/office/drawing/2014/main" id="{C14943A2-4AFD-4D7C-8CEC-6EB3C6345DCE}"/>
                </a:ext>
              </a:extLst>
            </p:cNvPr>
            <p:cNvSpPr txBox="1"/>
            <p:nvPr/>
          </p:nvSpPr>
          <p:spPr>
            <a:xfrm>
              <a:off x="1169892" y="2996863"/>
              <a:ext cx="2822798" cy="411598"/>
            </a:xfrm>
            <a:prstGeom prst="rect">
              <a:avLst/>
            </a:prstGeom>
            <a:noFill/>
            <a:ln cap="flat">
              <a:noFill/>
            </a:ln>
          </p:spPr>
          <p:txBody>
            <a:bodyPr vert="horz" wrap="square" lIns="121898" tIns="121898" rIns="121898" bIns="121898" anchor="t" anchorCtr="0" compatLnSpc="1">
              <a:noAutofit/>
            </a:bodyPr>
            <a:lstStyle/>
            <a:p>
              <a:pPr lvl="0" algn="r" defTabSz="1219142" rtl="1">
                <a:spcBef>
                  <a:spcPct val="0"/>
                </a:spcBef>
                <a:spcAft>
                  <a:spcPct val="0"/>
                </a:spcAft>
                <a:defRPr sz="1800" b="0" i="0" u="none" strike="noStrike" kern="0" cap="none" spc="0" baseline="0">
                  <a:solidFill>
                    <a:srgbClr val="000000"/>
                  </a:solidFill>
                  <a:uFillTx/>
                </a:defRPr>
              </a:pPr>
              <a:r>
                <a:rPr lang="fa-IR" sz="2133" kern="0" dirty="0">
                  <a:solidFill>
                    <a:srgbClr val="00BAFC"/>
                  </a:solidFill>
                  <a:latin typeface="Source Sans Pro" pitchFamily="34"/>
                  <a:ea typeface="Rubik"/>
                  <a:cs typeface="B Nazanin" panose="00000400000000000000" pitchFamily="2" charset="-78"/>
                </a:rPr>
                <a:t>تصاویر :</a:t>
              </a:r>
              <a:endParaRPr lang="es-PE" sz="2133" b="0" i="0" u="none" strike="noStrike" kern="0" cap="none" spc="0" baseline="0" dirty="0">
                <a:solidFill>
                  <a:srgbClr val="00BAFC"/>
                </a:solidFill>
                <a:uFillTx/>
                <a:latin typeface="Source Sans Pro" pitchFamily="34"/>
                <a:ea typeface="Rubik"/>
                <a:cs typeface="B Nazanin" panose="00000400000000000000" pitchFamily="2" charset="-78"/>
              </a:endParaRPr>
            </a:p>
          </p:txBody>
        </p:sp>
        <p:sp>
          <p:nvSpPr>
            <p:cNvPr id="6" name="Google Shape;273;p42">
              <a:extLst>
                <a:ext uri="{FF2B5EF4-FFF2-40B4-BE49-F238E27FC236}">
                  <a16:creationId xmlns:a16="http://schemas.microsoft.com/office/drawing/2014/main" id="{7F574180-1F22-434F-9B4E-B456FA9F4AB1}"/>
                </a:ext>
              </a:extLst>
            </p:cNvPr>
            <p:cNvSpPr txBox="1"/>
            <p:nvPr/>
          </p:nvSpPr>
          <p:spPr>
            <a:xfrm>
              <a:off x="1169892" y="3408371"/>
              <a:ext cx="3985576" cy="1714573"/>
            </a:xfrm>
            <a:prstGeom prst="rect">
              <a:avLst/>
            </a:prstGeom>
            <a:noFill/>
            <a:ln cap="flat">
              <a:noFill/>
            </a:ln>
          </p:spPr>
          <p:txBody>
            <a:bodyPr vert="horz" wrap="square" lIns="121898" tIns="121898" rIns="121898" bIns="121898" anchor="t" anchorCtr="0" compatLnSpc="1">
              <a:noAutofit/>
            </a:bodyPr>
            <a:lstStyle/>
            <a:p>
              <a:pPr marL="342900" lvl="0" indent="-342900" algn="r" defTabSz="1219142" rtl="1">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B Nazanin" panose="00000400000000000000" pitchFamily="2" charset="-78"/>
                </a:rPr>
                <a:t>pixabay.com</a:t>
              </a:r>
            </a:p>
            <a:p>
              <a:pPr marL="342900" lvl="0" indent="-342900" algn="r" defTabSz="1219142" rtl="1">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B Nazanin" panose="00000400000000000000" pitchFamily="2" charset="-78"/>
                </a:rPr>
                <a:t>pngeeg.com</a:t>
              </a:r>
            </a:p>
            <a:p>
              <a:pPr marL="342900" lvl="0" indent="-342900" algn="r" defTabSz="1219142" rtl="1">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B Nazanin" panose="00000400000000000000" pitchFamily="2" charset="-78"/>
                </a:rPr>
                <a:t>freepik.es</a:t>
              </a:r>
              <a:endParaRPr lang="es-PE" sz="2000" b="0" i="0" u="none" strike="noStrike" kern="0" cap="none" spc="0" baseline="0" dirty="0">
                <a:solidFill>
                  <a:srgbClr val="000000"/>
                </a:solidFill>
                <a:uFillTx/>
                <a:latin typeface="Source Sans Pro" pitchFamily="34"/>
                <a:ea typeface="Montserrat"/>
                <a:cs typeface="B Nazanin" panose="00000400000000000000" pitchFamily="2" charset="-78"/>
              </a:endParaRPr>
            </a:p>
          </p:txBody>
        </p:sp>
      </p:grpSp>
      <p:sp>
        <p:nvSpPr>
          <p:cNvPr id="7" name="Google Shape;274;p42">
            <a:extLst>
              <a:ext uri="{FF2B5EF4-FFF2-40B4-BE49-F238E27FC236}">
                <a16:creationId xmlns:a16="http://schemas.microsoft.com/office/drawing/2014/main" id="{A905A9D9-5E73-479E-AB0F-EC8FCDCAEB60}"/>
              </a:ext>
            </a:extLst>
          </p:cNvPr>
          <p:cNvSpPr txBox="1"/>
          <p:nvPr/>
        </p:nvSpPr>
        <p:spPr>
          <a:xfrm>
            <a:off x="1363615" y="4410573"/>
            <a:ext cx="2822798" cy="411598"/>
          </a:xfrm>
          <a:prstGeom prst="rect">
            <a:avLst/>
          </a:prstGeom>
          <a:noFill/>
          <a:ln cap="flat">
            <a:noFill/>
          </a:ln>
        </p:spPr>
        <p:txBody>
          <a:bodyPr vert="horz" wrap="square" lIns="121898" tIns="121898" rIns="121898" bIns="121898" anchor="t" anchorCtr="0" compatLnSpc="1">
            <a:noAutofit/>
          </a:bodyPr>
          <a:lstStyle/>
          <a:p>
            <a:pPr lvl="0" algn="r" defTabSz="1219142" rtl="1">
              <a:spcBef>
                <a:spcPct val="0"/>
              </a:spcBef>
              <a:spcAft>
                <a:spcPct val="0"/>
              </a:spcAft>
              <a:defRPr sz="1800" b="0" i="0" u="none" strike="noStrike" kern="0" cap="none" spc="0" baseline="0">
                <a:solidFill>
                  <a:srgbClr val="000000"/>
                </a:solidFill>
                <a:uFillTx/>
              </a:defRPr>
            </a:pPr>
            <a:r>
              <a:rPr lang="fa-IR" sz="2133" kern="0" dirty="0">
                <a:solidFill>
                  <a:srgbClr val="00748A"/>
                </a:solidFill>
                <a:latin typeface="Source Sans Pro" pitchFamily="34"/>
                <a:ea typeface="Rubik"/>
                <a:cs typeface="B Nazanin" panose="00000400000000000000" pitchFamily="2" charset="-78"/>
              </a:rPr>
              <a:t>فونت ها:</a:t>
            </a:r>
            <a:endParaRPr lang="en-US" sz="2133" b="0" i="0" u="none" strike="noStrike" kern="0" cap="none" spc="0" baseline="0" dirty="0">
              <a:solidFill>
                <a:srgbClr val="00748A"/>
              </a:solidFill>
              <a:uFillTx/>
              <a:latin typeface="Source Sans Pro" pitchFamily="34"/>
              <a:ea typeface="Rubik"/>
              <a:cs typeface="B Nazanin" panose="00000400000000000000" pitchFamily="2" charset="-78"/>
            </a:endParaRPr>
          </a:p>
        </p:txBody>
      </p:sp>
      <p:sp>
        <p:nvSpPr>
          <p:cNvPr id="8" name="Google Shape;275;p42">
            <a:extLst>
              <a:ext uri="{FF2B5EF4-FFF2-40B4-BE49-F238E27FC236}">
                <a16:creationId xmlns:a16="http://schemas.microsoft.com/office/drawing/2014/main" id="{EC011486-B8D5-4D4A-A340-F5748A8C7277}"/>
              </a:ext>
            </a:extLst>
          </p:cNvPr>
          <p:cNvSpPr txBox="1"/>
          <p:nvPr/>
        </p:nvSpPr>
        <p:spPr>
          <a:xfrm>
            <a:off x="1363615" y="4893362"/>
            <a:ext cx="4308652" cy="912799"/>
          </a:xfrm>
          <a:prstGeom prst="rect">
            <a:avLst/>
          </a:prstGeom>
          <a:noFill/>
          <a:ln cap="flat">
            <a:noFill/>
          </a:ln>
        </p:spPr>
        <p:txBody>
          <a:bodyPr vert="horz" wrap="square" lIns="121898" tIns="121898" rIns="121898" bIns="121898" anchor="t" anchorCtr="0" compatLnSpc="1">
            <a:noAutofit/>
          </a:bodyPr>
          <a:lstStyle/>
          <a:p>
            <a:pPr marL="380948" lvl="0" indent="-380948" algn="r" defTabSz="1219142" rtl="1">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fa-IR" sz="2000" kern="0" dirty="0">
                <a:solidFill>
                  <a:srgbClr val="000000"/>
                </a:solidFill>
                <a:latin typeface="Source Sans Pro" pitchFamily="34"/>
                <a:ea typeface="Montserrat"/>
                <a:cs typeface="B Nazanin" panose="00000400000000000000" pitchFamily="2" charset="-78"/>
              </a:rPr>
              <a:t>آژانس </a:t>
            </a:r>
            <a:r>
              <a:rPr lang="es-PE" sz="2000" kern="0" dirty="0">
                <a:solidFill>
                  <a:srgbClr val="000000"/>
                </a:solidFill>
                <a:latin typeface="Source Sans Pro" pitchFamily="34"/>
                <a:ea typeface="Montserrat"/>
                <a:cs typeface="B Nazanin" panose="00000400000000000000" pitchFamily="2" charset="-78"/>
              </a:rPr>
              <a:t>FB</a:t>
            </a:r>
          </a:p>
          <a:p>
            <a:pPr marL="380948" lvl="0" indent="-380948" algn="r" defTabSz="1219142" rtl="1">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fa-IR" sz="2000" kern="0" dirty="0">
                <a:solidFill>
                  <a:srgbClr val="000000"/>
                </a:solidFill>
                <a:latin typeface="Source Sans Pro" pitchFamily="34"/>
                <a:ea typeface="Montserrat"/>
                <a:cs typeface="B Nazanin" panose="00000400000000000000" pitchFamily="2" charset="-78"/>
              </a:rPr>
              <a:t>آریال</a:t>
            </a:r>
            <a:endParaRPr lang="es-PE" sz="2000" b="0" i="0" u="none" strike="noStrike" kern="0" cap="none" spc="0" baseline="0" dirty="0">
              <a:solidFill>
                <a:srgbClr val="000000"/>
              </a:solidFill>
              <a:uFillTx/>
              <a:latin typeface="Source Sans Pro" pitchFamily="34"/>
              <a:ea typeface="Montserrat"/>
              <a:cs typeface="B Nazanin" panose="00000400000000000000" pitchFamily="2" charset="-78"/>
            </a:endParaRPr>
          </a:p>
        </p:txBody>
      </p:sp>
      <p:grpSp>
        <p:nvGrpSpPr>
          <p:cNvPr id="14" name="组合 35">
            <a:extLst>
              <a:ext uri="{FF2B5EF4-FFF2-40B4-BE49-F238E27FC236}">
                <a16:creationId xmlns:a16="http://schemas.microsoft.com/office/drawing/2014/main" id="{659A5943-345D-E0FE-8835-1E0CE14D0074}"/>
              </a:ext>
            </a:extLst>
          </p:cNvPr>
          <p:cNvGrpSpPr/>
          <p:nvPr/>
        </p:nvGrpSpPr>
        <p:grpSpPr>
          <a:xfrm>
            <a:off x="0" y="6229352"/>
            <a:ext cx="12192000" cy="628648"/>
            <a:chOff x="0" y="6230544"/>
            <a:chExt cx="12192000" cy="628648"/>
          </a:xfrm>
        </p:grpSpPr>
        <p:sp>
          <p:nvSpPr>
            <p:cNvPr id="15" name="直角三角形 33">
              <a:extLst>
                <a:ext uri="{FF2B5EF4-FFF2-40B4-BE49-F238E27FC236}">
                  <a16:creationId xmlns:a16="http://schemas.microsoft.com/office/drawing/2014/main" id="{1B7CA16C-1109-A39A-D95D-9D49D8903BDE}"/>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16" name="直角三角形 32">
              <a:extLst>
                <a:ext uri="{FF2B5EF4-FFF2-40B4-BE49-F238E27FC236}">
                  <a16:creationId xmlns:a16="http://schemas.microsoft.com/office/drawing/2014/main" id="{05ABF3EF-4882-B1D8-7DB8-4EC5BFE34F2F}"/>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sp>
        <p:nvSpPr>
          <p:cNvPr id="17" name="Graphic 56">
            <a:extLst>
              <a:ext uri="{FF2B5EF4-FFF2-40B4-BE49-F238E27FC236}">
                <a16:creationId xmlns:a16="http://schemas.microsoft.com/office/drawing/2014/main" id="{BD1419D4-A6D2-C286-6A3A-EF799B6FC1D8}"/>
              </a:ext>
            </a:extLst>
          </p:cNvPr>
          <p:cNvSpPr/>
          <p:nvPr/>
        </p:nvSpPr>
        <p:spPr>
          <a:xfrm>
            <a:off x="103381" y="5674341"/>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pic>
        <p:nvPicPr>
          <p:cNvPr id="20" name="Imagen 19">
            <a:extLst>
              <a:ext uri="{FF2B5EF4-FFF2-40B4-BE49-F238E27FC236}">
                <a16:creationId xmlns:a16="http://schemas.microsoft.com/office/drawing/2014/main" id="{2626BF7A-4B5F-F121-420D-3D2271368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426" y="303952"/>
            <a:ext cx="4764909" cy="5951708"/>
          </a:xfrm>
          <a:prstGeom prst="rect">
            <a:avLst/>
          </a:prstGeom>
        </p:spPr>
      </p:pic>
    </p:spTree>
    <p:extLst>
      <p:ext uri="{BB962C8B-B14F-4D97-AF65-F5344CB8AC3E}">
        <p14:creationId xmlns:p14="http://schemas.microsoft.com/office/powerpoint/2010/main" val="3414061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31">
            <a:extLst>
              <a:ext uri="{FF2B5EF4-FFF2-40B4-BE49-F238E27FC236}">
                <a16:creationId xmlns:a16="http://schemas.microsoft.com/office/drawing/2014/main" id="{53950579-F45C-6E9E-C64B-3DE45B70861C}"/>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4" name="组合 35">
            <a:extLst>
              <a:ext uri="{FF2B5EF4-FFF2-40B4-BE49-F238E27FC236}">
                <a16:creationId xmlns:a16="http://schemas.microsoft.com/office/drawing/2014/main" id="{659A5943-345D-E0FE-8835-1E0CE14D0074}"/>
              </a:ext>
            </a:extLst>
          </p:cNvPr>
          <p:cNvGrpSpPr/>
          <p:nvPr/>
        </p:nvGrpSpPr>
        <p:grpSpPr>
          <a:xfrm>
            <a:off x="0" y="6229352"/>
            <a:ext cx="12192000" cy="628648"/>
            <a:chOff x="0" y="6230544"/>
            <a:chExt cx="12192000" cy="628648"/>
          </a:xfrm>
        </p:grpSpPr>
        <p:sp>
          <p:nvSpPr>
            <p:cNvPr id="15" name="直角三角形 33">
              <a:extLst>
                <a:ext uri="{FF2B5EF4-FFF2-40B4-BE49-F238E27FC236}">
                  <a16:creationId xmlns:a16="http://schemas.microsoft.com/office/drawing/2014/main" id="{1B7CA16C-1109-A39A-D95D-9D49D8903BDE}"/>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直角三角形 32">
              <a:extLst>
                <a:ext uri="{FF2B5EF4-FFF2-40B4-BE49-F238E27FC236}">
                  <a16:creationId xmlns:a16="http://schemas.microsoft.com/office/drawing/2014/main" id="{05ABF3EF-4882-B1D8-7DB8-4EC5BFE34F2F}"/>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7" name="Graphic 56">
            <a:extLst>
              <a:ext uri="{FF2B5EF4-FFF2-40B4-BE49-F238E27FC236}">
                <a16:creationId xmlns:a16="http://schemas.microsoft.com/office/drawing/2014/main" id="{BD1419D4-A6D2-C286-6A3A-EF799B6FC1D8}"/>
              </a:ext>
            </a:extLst>
          </p:cNvPr>
          <p:cNvSpPr/>
          <p:nvPr/>
        </p:nvSpPr>
        <p:spPr>
          <a:xfrm>
            <a:off x="103381" y="5674341"/>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73BAC6"/>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 name="Diamond 5">
            <a:extLst>
              <a:ext uri="{FF2B5EF4-FFF2-40B4-BE49-F238E27FC236}">
                <a16:creationId xmlns:a16="http://schemas.microsoft.com/office/drawing/2014/main" id="{28374CD3-91BA-DDED-106B-5D5562E1FF2D}"/>
              </a:ext>
            </a:extLst>
          </p:cNvPr>
          <p:cNvSpPr/>
          <p:nvPr/>
        </p:nvSpPr>
        <p:spPr>
          <a:xfrm>
            <a:off x="4370356" y="1492155"/>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Isosceles Triangle 51">
            <a:extLst>
              <a:ext uri="{FF2B5EF4-FFF2-40B4-BE49-F238E27FC236}">
                <a16:creationId xmlns:a16="http://schemas.microsoft.com/office/drawing/2014/main" id="{6FD7070E-A6A4-BC98-0723-6598D1C47621}"/>
              </a:ext>
            </a:extLst>
          </p:cNvPr>
          <p:cNvSpPr/>
          <p:nvPr/>
        </p:nvSpPr>
        <p:spPr>
          <a:xfrm>
            <a:off x="3531608" y="1562686"/>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Isosceles Triangle 57">
            <a:extLst>
              <a:ext uri="{FF2B5EF4-FFF2-40B4-BE49-F238E27FC236}">
                <a16:creationId xmlns:a16="http://schemas.microsoft.com/office/drawing/2014/main" id="{E79026F2-4A9E-F791-B817-86C3E7845D8B}"/>
              </a:ext>
            </a:extLst>
          </p:cNvPr>
          <p:cNvSpPr/>
          <p:nvPr/>
        </p:nvSpPr>
        <p:spPr>
          <a:xfrm>
            <a:off x="4372439"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Rectangle 7">
            <a:extLst>
              <a:ext uri="{FF2B5EF4-FFF2-40B4-BE49-F238E27FC236}">
                <a16:creationId xmlns:a16="http://schemas.microsoft.com/office/drawing/2014/main" id="{4A53270E-20FF-D32F-1BC0-18510D52EDD4}"/>
              </a:ext>
            </a:extLst>
          </p:cNvPr>
          <p:cNvSpPr/>
          <p:nvPr/>
        </p:nvSpPr>
        <p:spPr>
          <a:xfrm rot="18900010">
            <a:off x="7844020"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Parallelogram 15">
            <a:extLst>
              <a:ext uri="{FF2B5EF4-FFF2-40B4-BE49-F238E27FC236}">
                <a16:creationId xmlns:a16="http://schemas.microsoft.com/office/drawing/2014/main" id="{48B3F4E0-CB47-D81C-F0CD-E755CF6A892A}"/>
              </a:ext>
            </a:extLst>
          </p:cNvPr>
          <p:cNvSpPr/>
          <p:nvPr/>
        </p:nvSpPr>
        <p:spPr>
          <a:xfrm flipH="1">
            <a:off x="3525315" y="4641909"/>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Freeform 19">
            <a:extLst>
              <a:ext uri="{FF2B5EF4-FFF2-40B4-BE49-F238E27FC236}">
                <a16:creationId xmlns:a16="http://schemas.microsoft.com/office/drawing/2014/main" id="{8C67DDFE-398D-6E50-2F8A-304C7EA2BB0B}"/>
              </a:ext>
            </a:extLst>
          </p:cNvPr>
          <p:cNvSpPr/>
          <p:nvPr/>
        </p:nvSpPr>
        <p:spPr>
          <a:xfrm>
            <a:off x="6003692" y="3642507"/>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8" name="Rectangle 30">
            <a:extLst>
              <a:ext uri="{FF2B5EF4-FFF2-40B4-BE49-F238E27FC236}">
                <a16:creationId xmlns:a16="http://schemas.microsoft.com/office/drawing/2014/main" id="{9C878B9E-ED12-6D58-E644-A179D31AA663}"/>
              </a:ext>
            </a:extLst>
          </p:cNvPr>
          <p:cNvSpPr/>
          <p:nvPr/>
        </p:nvSpPr>
        <p:spPr>
          <a:xfrm>
            <a:off x="9321989" y="3600580"/>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9" name="Rectangle 7">
            <a:extLst>
              <a:ext uri="{FF2B5EF4-FFF2-40B4-BE49-F238E27FC236}">
                <a16:creationId xmlns:a16="http://schemas.microsoft.com/office/drawing/2014/main" id="{BA2F220A-90BC-F6D5-ACEC-0304BAB3F881}"/>
              </a:ext>
            </a:extLst>
          </p:cNvPr>
          <p:cNvSpPr/>
          <p:nvPr/>
        </p:nvSpPr>
        <p:spPr>
          <a:xfrm>
            <a:off x="5209117" y="1518722"/>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2" name="Rectangle 15">
            <a:extLst>
              <a:ext uri="{FF2B5EF4-FFF2-40B4-BE49-F238E27FC236}">
                <a16:creationId xmlns:a16="http://schemas.microsoft.com/office/drawing/2014/main" id="{97879058-4971-CEB4-9479-2AD33C257CE6}"/>
              </a:ext>
            </a:extLst>
          </p:cNvPr>
          <p:cNvSpPr/>
          <p:nvPr/>
        </p:nvSpPr>
        <p:spPr>
          <a:xfrm rot="5400013">
            <a:off x="5995975" y="1518724"/>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3" name="Pie 24">
            <a:extLst>
              <a:ext uri="{FF2B5EF4-FFF2-40B4-BE49-F238E27FC236}">
                <a16:creationId xmlns:a16="http://schemas.microsoft.com/office/drawing/2014/main" id="{0090569D-99EE-F8B1-4A19-8B2FD13E1F4A}"/>
              </a:ext>
            </a:extLst>
          </p:cNvPr>
          <p:cNvSpPr/>
          <p:nvPr/>
        </p:nvSpPr>
        <p:spPr>
          <a:xfrm>
            <a:off x="5068226"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4" name="Block Arc 14">
            <a:extLst>
              <a:ext uri="{FF2B5EF4-FFF2-40B4-BE49-F238E27FC236}">
                <a16:creationId xmlns:a16="http://schemas.microsoft.com/office/drawing/2014/main" id="{CB7457BE-7BCF-531D-8852-49B3127D01A7}"/>
              </a:ext>
            </a:extLst>
          </p:cNvPr>
          <p:cNvSpPr/>
          <p:nvPr/>
        </p:nvSpPr>
        <p:spPr>
          <a:xfrm rot="16200004">
            <a:off x="6783639"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5" name="Block Arc 41">
            <a:extLst>
              <a:ext uri="{FF2B5EF4-FFF2-40B4-BE49-F238E27FC236}">
                <a16:creationId xmlns:a16="http://schemas.microsoft.com/office/drawing/2014/main" id="{DF7A7730-8640-76BB-0560-B7F7BDCCC12E}"/>
              </a:ext>
            </a:extLst>
          </p:cNvPr>
          <p:cNvSpPr/>
          <p:nvPr/>
        </p:nvSpPr>
        <p:spPr>
          <a:xfrm>
            <a:off x="7666841" y="1424307"/>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6" name="Right Triangle 17">
            <a:extLst>
              <a:ext uri="{FF2B5EF4-FFF2-40B4-BE49-F238E27FC236}">
                <a16:creationId xmlns:a16="http://schemas.microsoft.com/office/drawing/2014/main" id="{B4578C5E-7CD2-7016-7E75-5555EBAB83B4}"/>
              </a:ext>
            </a:extLst>
          </p:cNvPr>
          <p:cNvSpPr/>
          <p:nvPr/>
        </p:nvSpPr>
        <p:spPr>
          <a:xfrm>
            <a:off x="5964033" y="4600958"/>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7" name="Oval 66">
            <a:extLst>
              <a:ext uri="{FF2B5EF4-FFF2-40B4-BE49-F238E27FC236}">
                <a16:creationId xmlns:a16="http://schemas.microsoft.com/office/drawing/2014/main" id="{66DF3777-12E8-053A-B672-A18E387C49C0}"/>
              </a:ext>
            </a:extLst>
          </p:cNvPr>
          <p:cNvSpPr/>
          <p:nvPr/>
        </p:nvSpPr>
        <p:spPr>
          <a:xfrm rot="20700014">
            <a:off x="4395813" y="3634219"/>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8" name="Rectangle 9">
            <a:extLst>
              <a:ext uri="{FF2B5EF4-FFF2-40B4-BE49-F238E27FC236}">
                <a16:creationId xmlns:a16="http://schemas.microsoft.com/office/drawing/2014/main" id="{F240DBE2-E404-0E08-50D8-9BC3AA0A94EC}"/>
              </a:ext>
            </a:extLst>
          </p:cNvPr>
          <p:cNvSpPr/>
          <p:nvPr/>
        </p:nvSpPr>
        <p:spPr>
          <a:xfrm>
            <a:off x="2659463" y="3545252"/>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73BAC6"/>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9" name="Frame 17">
            <a:extLst>
              <a:ext uri="{FF2B5EF4-FFF2-40B4-BE49-F238E27FC236}">
                <a16:creationId xmlns:a16="http://schemas.microsoft.com/office/drawing/2014/main" id="{99789FC4-EE04-E5CB-FA70-11EF64BCB710}"/>
              </a:ext>
            </a:extLst>
          </p:cNvPr>
          <p:cNvSpPr/>
          <p:nvPr/>
        </p:nvSpPr>
        <p:spPr>
          <a:xfrm>
            <a:off x="2634530" y="4613428"/>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73BAC6"/>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0" name="Teardrop 1">
            <a:extLst>
              <a:ext uri="{FF2B5EF4-FFF2-40B4-BE49-F238E27FC236}">
                <a16:creationId xmlns:a16="http://schemas.microsoft.com/office/drawing/2014/main" id="{DCEC47A2-5108-C874-4DFF-788BE28B177B}"/>
              </a:ext>
            </a:extLst>
          </p:cNvPr>
          <p:cNvSpPr/>
          <p:nvPr/>
        </p:nvSpPr>
        <p:spPr>
          <a:xfrm rot="18805987">
            <a:off x="8384988" y="1539357"/>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1" name="Rectangle 130">
            <a:extLst>
              <a:ext uri="{FF2B5EF4-FFF2-40B4-BE49-F238E27FC236}">
                <a16:creationId xmlns:a16="http://schemas.microsoft.com/office/drawing/2014/main" id="{92784630-E48C-B054-F5A1-73A897C9ADF6}"/>
              </a:ext>
            </a:extLst>
          </p:cNvPr>
          <p:cNvSpPr/>
          <p:nvPr/>
        </p:nvSpPr>
        <p:spPr>
          <a:xfrm>
            <a:off x="9191107" y="1539425"/>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73BAC6"/>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2" name="Right Triangle 17">
            <a:extLst>
              <a:ext uri="{FF2B5EF4-FFF2-40B4-BE49-F238E27FC236}">
                <a16:creationId xmlns:a16="http://schemas.microsoft.com/office/drawing/2014/main" id="{23F4CFD5-ADCC-5DA3-92A0-ADCD643512E0}"/>
              </a:ext>
            </a:extLst>
          </p:cNvPr>
          <p:cNvSpPr/>
          <p:nvPr/>
        </p:nvSpPr>
        <p:spPr>
          <a:xfrm>
            <a:off x="7621768" y="4578025"/>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3" name="Right Triangle 17">
            <a:extLst>
              <a:ext uri="{FF2B5EF4-FFF2-40B4-BE49-F238E27FC236}">
                <a16:creationId xmlns:a16="http://schemas.microsoft.com/office/drawing/2014/main" id="{DDABD4F5-D6E4-A3EA-9F5C-E2CD220720F6}"/>
              </a:ext>
            </a:extLst>
          </p:cNvPr>
          <p:cNvSpPr/>
          <p:nvPr/>
        </p:nvSpPr>
        <p:spPr>
          <a:xfrm>
            <a:off x="6746724" y="4578025"/>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4" name="Right Triangle 17">
            <a:extLst>
              <a:ext uri="{FF2B5EF4-FFF2-40B4-BE49-F238E27FC236}">
                <a16:creationId xmlns:a16="http://schemas.microsoft.com/office/drawing/2014/main" id="{6134A1D9-F2E3-4531-B561-F203A6D91162}"/>
              </a:ext>
            </a:extLst>
          </p:cNvPr>
          <p:cNvSpPr/>
          <p:nvPr/>
        </p:nvSpPr>
        <p:spPr>
          <a:xfrm>
            <a:off x="8496800" y="4578025"/>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5" name="Oval 44">
            <a:extLst>
              <a:ext uri="{FF2B5EF4-FFF2-40B4-BE49-F238E27FC236}">
                <a16:creationId xmlns:a16="http://schemas.microsoft.com/office/drawing/2014/main" id="{60DB0D53-CD9B-DDAB-A63B-E9C11BBE7B74}"/>
              </a:ext>
            </a:extLst>
          </p:cNvPr>
          <p:cNvSpPr/>
          <p:nvPr/>
        </p:nvSpPr>
        <p:spPr>
          <a:xfrm>
            <a:off x="9371844" y="4578025"/>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73BAC6"/>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6" name="Google Shape;6000;p67">
            <a:extLst>
              <a:ext uri="{FF2B5EF4-FFF2-40B4-BE49-F238E27FC236}">
                <a16:creationId xmlns:a16="http://schemas.microsoft.com/office/drawing/2014/main" id="{EEBA0A28-7D68-F8FE-6BAA-56200DA3AD4F}"/>
              </a:ext>
            </a:extLst>
          </p:cNvPr>
          <p:cNvSpPr/>
          <p:nvPr/>
        </p:nvSpPr>
        <p:spPr>
          <a:xfrm>
            <a:off x="2609478" y="1478779"/>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73BAC6"/>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37" name="Google Shape;6029;p67">
            <a:extLst>
              <a:ext uri="{FF2B5EF4-FFF2-40B4-BE49-F238E27FC236}">
                <a16:creationId xmlns:a16="http://schemas.microsoft.com/office/drawing/2014/main" id="{6D963D21-0911-7C9E-06AA-42E9545C0849}"/>
              </a:ext>
            </a:extLst>
          </p:cNvPr>
          <p:cNvGrpSpPr/>
          <p:nvPr/>
        </p:nvGrpSpPr>
        <p:grpSpPr>
          <a:xfrm>
            <a:off x="7626093" y="5419906"/>
            <a:ext cx="404152" cy="560233"/>
            <a:chOff x="7025856" y="4064928"/>
            <a:chExt cx="303114" cy="420175"/>
          </a:xfrm>
          <a:solidFill>
            <a:srgbClr val="73BAC6"/>
          </a:solidFill>
        </p:grpSpPr>
        <p:sp>
          <p:nvSpPr>
            <p:cNvPr id="38" name="Google Shape;6030;p67">
              <a:extLst>
                <a:ext uri="{FF2B5EF4-FFF2-40B4-BE49-F238E27FC236}">
                  <a16:creationId xmlns:a16="http://schemas.microsoft.com/office/drawing/2014/main" id="{9BA8962F-E52B-37BE-5DA6-9C31021B5BE4}"/>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6031;p67">
              <a:extLst>
                <a:ext uri="{FF2B5EF4-FFF2-40B4-BE49-F238E27FC236}">
                  <a16:creationId xmlns:a16="http://schemas.microsoft.com/office/drawing/2014/main" id="{6F0167CD-8774-A6F3-A547-90CFE61A7D86}"/>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6032;p67">
              <a:extLst>
                <a:ext uri="{FF2B5EF4-FFF2-40B4-BE49-F238E27FC236}">
                  <a16:creationId xmlns:a16="http://schemas.microsoft.com/office/drawing/2014/main" id="{AEF042E5-9B6A-78AA-F520-DCE893EFB5FA}"/>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1" name="Google Shape;6033;p67">
              <a:extLst>
                <a:ext uri="{FF2B5EF4-FFF2-40B4-BE49-F238E27FC236}">
                  <a16:creationId xmlns:a16="http://schemas.microsoft.com/office/drawing/2014/main" id="{E193C9ED-91A9-4AB5-7078-26B88983226F}"/>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2" name="Google Shape;6066;p67">
            <a:extLst>
              <a:ext uri="{FF2B5EF4-FFF2-40B4-BE49-F238E27FC236}">
                <a16:creationId xmlns:a16="http://schemas.microsoft.com/office/drawing/2014/main" id="{266A7518-C9A6-B72C-428F-710B81D3C0D3}"/>
              </a:ext>
            </a:extLst>
          </p:cNvPr>
          <p:cNvGrpSpPr/>
          <p:nvPr/>
        </p:nvGrpSpPr>
        <p:grpSpPr>
          <a:xfrm>
            <a:off x="2572083" y="2400900"/>
            <a:ext cx="644200" cy="641017"/>
            <a:chOff x="3235348" y="1800673"/>
            <a:chExt cx="483150" cy="480763"/>
          </a:xfrm>
          <a:solidFill>
            <a:srgbClr val="73BAC6"/>
          </a:solidFill>
        </p:grpSpPr>
        <p:sp>
          <p:nvSpPr>
            <p:cNvPr id="43" name="Google Shape;6067;p67">
              <a:extLst>
                <a:ext uri="{FF2B5EF4-FFF2-40B4-BE49-F238E27FC236}">
                  <a16:creationId xmlns:a16="http://schemas.microsoft.com/office/drawing/2014/main" id="{FDEC50E2-3F44-A73D-19ED-AFBE38DCB2D4}"/>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4" name="Google Shape;6068;p67">
              <a:extLst>
                <a:ext uri="{FF2B5EF4-FFF2-40B4-BE49-F238E27FC236}">
                  <a16:creationId xmlns:a16="http://schemas.microsoft.com/office/drawing/2014/main" id="{7CEAA787-1D57-9B80-7700-734E63DFAB27}"/>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5" name="Google Shape;5976;p67">
            <a:extLst>
              <a:ext uri="{FF2B5EF4-FFF2-40B4-BE49-F238E27FC236}">
                <a16:creationId xmlns:a16="http://schemas.microsoft.com/office/drawing/2014/main" id="{BDB7F1EB-838A-2333-E6A4-36278AC48CCB}"/>
              </a:ext>
            </a:extLst>
          </p:cNvPr>
          <p:cNvGrpSpPr/>
          <p:nvPr/>
        </p:nvGrpSpPr>
        <p:grpSpPr>
          <a:xfrm>
            <a:off x="2658171" y="5618927"/>
            <a:ext cx="495396" cy="442068"/>
            <a:chOff x="3299914" y="4214195"/>
            <a:chExt cx="371547" cy="331551"/>
          </a:xfrm>
          <a:solidFill>
            <a:srgbClr val="73BAC6"/>
          </a:solidFill>
        </p:grpSpPr>
        <p:sp>
          <p:nvSpPr>
            <p:cNvPr id="46" name="Google Shape;5977;p67">
              <a:extLst>
                <a:ext uri="{FF2B5EF4-FFF2-40B4-BE49-F238E27FC236}">
                  <a16:creationId xmlns:a16="http://schemas.microsoft.com/office/drawing/2014/main" id="{ABCCD544-8ECD-384E-30E0-61B16D9DFF71}"/>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7" name="Google Shape;5978;p67">
              <a:extLst>
                <a:ext uri="{FF2B5EF4-FFF2-40B4-BE49-F238E27FC236}">
                  <a16:creationId xmlns:a16="http://schemas.microsoft.com/office/drawing/2014/main" id="{1CBED890-598F-4D0C-2C2A-2C68B8627F42}"/>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5979;p67">
              <a:extLst>
                <a:ext uri="{FF2B5EF4-FFF2-40B4-BE49-F238E27FC236}">
                  <a16:creationId xmlns:a16="http://schemas.microsoft.com/office/drawing/2014/main" id="{8482579A-09A2-D6B2-F338-34C061926D8F}"/>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9" name="Google Shape;5989;p67">
            <a:extLst>
              <a:ext uri="{FF2B5EF4-FFF2-40B4-BE49-F238E27FC236}">
                <a16:creationId xmlns:a16="http://schemas.microsoft.com/office/drawing/2014/main" id="{CCD0D4F3-BAD8-F3A3-A3FF-B02F7E4C8324}"/>
              </a:ext>
            </a:extLst>
          </p:cNvPr>
          <p:cNvGrpSpPr/>
          <p:nvPr/>
        </p:nvGrpSpPr>
        <p:grpSpPr>
          <a:xfrm>
            <a:off x="6690991" y="5501969"/>
            <a:ext cx="496544" cy="485827"/>
            <a:chOff x="6324529" y="4126476"/>
            <a:chExt cx="372408" cy="364370"/>
          </a:xfrm>
          <a:solidFill>
            <a:srgbClr val="73BAC6"/>
          </a:solidFill>
        </p:grpSpPr>
        <p:sp>
          <p:nvSpPr>
            <p:cNvPr id="50" name="Google Shape;5990;p67">
              <a:extLst>
                <a:ext uri="{FF2B5EF4-FFF2-40B4-BE49-F238E27FC236}">
                  <a16:creationId xmlns:a16="http://schemas.microsoft.com/office/drawing/2014/main" id="{C3838EEE-827E-E20A-0670-42A805442455}"/>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1" name="Google Shape;5991;p67">
              <a:extLst>
                <a:ext uri="{FF2B5EF4-FFF2-40B4-BE49-F238E27FC236}">
                  <a16:creationId xmlns:a16="http://schemas.microsoft.com/office/drawing/2014/main" id="{521E70A0-FFD4-D898-07D9-F44E572D3E0C}"/>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2" name="Google Shape;5992;p67">
              <a:extLst>
                <a:ext uri="{FF2B5EF4-FFF2-40B4-BE49-F238E27FC236}">
                  <a16:creationId xmlns:a16="http://schemas.microsoft.com/office/drawing/2014/main" id="{A0E2D132-3073-E820-97CA-071E9EB8036B}"/>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3" name="Google Shape;6007;p67">
            <a:extLst>
              <a:ext uri="{FF2B5EF4-FFF2-40B4-BE49-F238E27FC236}">
                <a16:creationId xmlns:a16="http://schemas.microsoft.com/office/drawing/2014/main" id="{E2BF2194-7107-46E3-7CF9-1A007DE49FAA}"/>
              </a:ext>
            </a:extLst>
          </p:cNvPr>
          <p:cNvGrpSpPr/>
          <p:nvPr/>
        </p:nvGrpSpPr>
        <p:grpSpPr>
          <a:xfrm>
            <a:off x="3543847" y="5542729"/>
            <a:ext cx="469684" cy="475695"/>
            <a:chOff x="3964170" y="4157045"/>
            <a:chExt cx="352263" cy="356771"/>
          </a:xfrm>
          <a:solidFill>
            <a:srgbClr val="73BAC6"/>
          </a:solidFill>
        </p:grpSpPr>
        <p:sp>
          <p:nvSpPr>
            <p:cNvPr id="54" name="Google Shape;6008;p67">
              <a:extLst>
                <a:ext uri="{FF2B5EF4-FFF2-40B4-BE49-F238E27FC236}">
                  <a16:creationId xmlns:a16="http://schemas.microsoft.com/office/drawing/2014/main" id="{ED39F404-805D-69FC-3CEA-90147E89A0FE}"/>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5" name="Google Shape;6009;p67">
              <a:extLst>
                <a:ext uri="{FF2B5EF4-FFF2-40B4-BE49-F238E27FC236}">
                  <a16:creationId xmlns:a16="http://schemas.microsoft.com/office/drawing/2014/main" id="{F7776CC0-CFDA-1A68-58C3-E1DEE1F94521}"/>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6" name="Google Shape;6018;p67">
            <a:extLst>
              <a:ext uri="{FF2B5EF4-FFF2-40B4-BE49-F238E27FC236}">
                <a16:creationId xmlns:a16="http://schemas.microsoft.com/office/drawing/2014/main" id="{1B9A5B77-4265-5380-0DB1-A9B0DCD420BE}"/>
              </a:ext>
            </a:extLst>
          </p:cNvPr>
          <p:cNvGrpSpPr/>
          <p:nvPr/>
        </p:nvGrpSpPr>
        <p:grpSpPr>
          <a:xfrm>
            <a:off x="8479521" y="5564686"/>
            <a:ext cx="486936" cy="443569"/>
            <a:chOff x="7665927" y="4173513"/>
            <a:chExt cx="365202" cy="332677"/>
          </a:xfrm>
          <a:solidFill>
            <a:srgbClr val="73BAC6"/>
          </a:solidFill>
        </p:grpSpPr>
        <p:sp>
          <p:nvSpPr>
            <p:cNvPr id="57" name="Google Shape;6019;p67">
              <a:extLst>
                <a:ext uri="{FF2B5EF4-FFF2-40B4-BE49-F238E27FC236}">
                  <a16:creationId xmlns:a16="http://schemas.microsoft.com/office/drawing/2014/main" id="{2A5CE630-A74C-C971-CFEF-1012A7E9A9B8}"/>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8" name="Google Shape;6020;p67">
              <a:extLst>
                <a:ext uri="{FF2B5EF4-FFF2-40B4-BE49-F238E27FC236}">
                  <a16:creationId xmlns:a16="http://schemas.microsoft.com/office/drawing/2014/main" id="{C7339168-568B-CC7C-4408-582B83B2C76F}"/>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9" name="Google Shape;6021;p67">
              <a:extLst>
                <a:ext uri="{FF2B5EF4-FFF2-40B4-BE49-F238E27FC236}">
                  <a16:creationId xmlns:a16="http://schemas.microsoft.com/office/drawing/2014/main" id="{490BC742-BA90-CE52-BB53-19356F1D8BDF}"/>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6022;p67">
              <a:extLst>
                <a:ext uri="{FF2B5EF4-FFF2-40B4-BE49-F238E27FC236}">
                  <a16:creationId xmlns:a16="http://schemas.microsoft.com/office/drawing/2014/main" id="{CA3E1AE4-8508-3F1A-8A9D-B24603B14BFD}"/>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1" name="Google Shape;6023;p67">
              <a:extLst>
                <a:ext uri="{FF2B5EF4-FFF2-40B4-BE49-F238E27FC236}">
                  <a16:creationId xmlns:a16="http://schemas.microsoft.com/office/drawing/2014/main" id="{5D485843-0448-C02C-F7E7-81BE4B2EDFA4}"/>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2" name="Google Shape;6024;p67">
              <a:extLst>
                <a:ext uri="{FF2B5EF4-FFF2-40B4-BE49-F238E27FC236}">
                  <a16:creationId xmlns:a16="http://schemas.microsoft.com/office/drawing/2014/main" id="{2E6272A1-CCAC-A559-7F29-24CE53F5F310}"/>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3" name="Google Shape;6025;p67">
              <a:extLst>
                <a:ext uri="{FF2B5EF4-FFF2-40B4-BE49-F238E27FC236}">
                  <a16:creationId xmlns:a16="http://schemas.microsoft.com/office/drawing/2014/main" id="{9C4B0C76-359A-C6FE-BBE4-FA4216A3B1B5}"/>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64" name="Google Shape;6043;p67">
            <a:extLst>
              <a:ext uri="{FF2B5EF4-FFF2-40B4-BE49-F238E27FC236}">
                <a16:creationId xmlns:a16="http://schemas.microsoft.com/office/drawing/2014/main" id="{C67B7DA7-397D-4B21-F00E-628C62F4A9D5}"/>
              </a:ext>
            </a:extLst>
          </p:cNvPr>
          <p:cNvSpPr/>
          <p:nvPr/>
        </p:nvSpPr>
        <p:spPr>
          <a:xfrm>
            <a:off x="4335755"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73BAC6"/>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65" name="Google Shape;6052;p67">
            <a:extLst>
              <a:ext uri="{FF2B5EF4-FFF2-40B4-BE49-F238E27FC236}">
                <a16:creationId xmlns:a16="http://schemas.microsoft.com/office/drawing/2014/main" id="{959BAC4E-9239-8051-FBE5-ADBFC31E56A9}"/>
              </a:ext>
            </a:extLst>
          </p:cNvPr>
          <p:cNvGrpSpPr/>
          <p:nvPr/>
        </p:nvGrpSpPr>
        <p:grpSpPr>
          <a:xfrm>
            <a:off x="9363552" y="5521087"/>
            <a:ext cx="476109" cy="484535"/>
            <a:chOff x="8328949" y="4140814"/>
            <a:chExt cx="357082" cy="363401"/>
          </a:xfrm>
          <a:solidFill>
            <a:srgbClr val="73BAC6"/>
          </a:solidFill>
        </p:grpSpPr>
        <p:sp>
          <p:nvSpPr>
            <p:cNvPr id="66" name="Google Shape;6053;p67">
              <a:extLst>
                <a:ext uri="{FF2B5EF4-FFF2-40B4-BE49-F238E27FC236}">
                  <a16:creationId xmlns:a16="http://schemas.microsoft.com/office/drawing/2014/main" id="{8201E24E-4039-B0C4-0120-1BF444AB063D}"/>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7" name="Google Shape;6054;p67">
              <a:extLst>
                <a:ext uri="{FF2B5EF4-FFF2-40B4-BE49-F238E27FC236}">
                  <a16:creationId xmlns:a16="http://schemas.microsoft.com/office/drawing/2014/main" id="{74767FDD-B39D-1259-8757-6023B05692FC}"/>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8" name="Google Shape;6055;p67">
              <a:extLst>
                <a:ext uri="{FF2B5EF4-FFF2-40B4-BE49-F238E27FC236}">
                  <a16:creationId xmlns:a16="http://schemas.microsoft.com/office/drawing/2014/main" id="{45903DC9-4C20-E370-0998-22C745799C85}"/>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9" name="Google Shape;6078;p67">
            <a:extLst>
              <a:ext uri="{FF2B5EF4-FFF2-40B4-BE49-F238E27FC236}">
                <a16:creationId xmlns:a16="http://schemas.microsoft.com/office/drawing/2014/main" id="{7AEB8DFC-1151-4A07-242F-4ACDA32F71CD}"/>
              </a:ext>
            </a:extLst>
          </p:cNvPr>
          <p:cNvGrpSpPr/>
          <p:nvPr/>
        </p:nvGrpSpPr>
        <p:grpSpPr>
          <a:xfrm>
            <a:off x="5093291" y="5544800"/>
            <a:ext cx="486936" cy="484533"/>
            <a:chOff x="5126254" y="4158599"/>
            <a:chExt cx="365202" cy="363400"/>
          </a:xfrm>
          <a:solidFill>
            <a:srgbClr val="73BAC6"/>
          </a:solidFill>
        </p:grpSpPr>
        <p:sp>
          <p:nvSpPr>
            <p:cNvPr id="70" name="Google Shape;6079;p67">
              <a:extLst>
                <a:ext uri="{FF2B5EF4-FFF2-40B4-BE49-F238E27FC236}">
                  <a16:creationId xmlns:a16="http://schemas.microsoft.com/office/drawing/2014/main" id="{35B65D7C-C095-5233-BC37-902FB5DB945F}"/>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1" name="Google Shape;6080;p67">
              <a:extLst>
                <a:ext uri="{FF2B5EF4-FFF2-40B4-BE49-F238E27FC236}">
                  <a16:creationId xmlns:a16="http://schemas.microsoft.com/office/drawing/2014/main" id="{F9C6533F-E270-8F50-6E87-7B14274CA11D}"/>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2" name="Google Shape;6081;p67">
              <a:extLst>
                <a:ext uri="{FF2B5EF4-FFF2-40B4-BE49-F238E27FC236}">
                  <a16:creationId xmlns:a16="http://schemas.microsoft.com/office/drawing/2014/main" id="{0FAD1951-A059-78D2-D54D-AAB6B54B13C2}"/>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3" name="Google Shape;6082;p67">
              <a:extLst>
                <a:ext uri="{FF2B5EF4-FFF2-40B4-BE49-F238E27FC236}">
                  <a16:creationId xmlns:a16="http://schemas.microsoft.com/office/drawing/2014/main" id="{906C269A-64B6-3922-A97C-BF896180A06C}"/>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4" name="Google Shape;6110;p67">
            <a:extLst>
              <a:ext uri="{FF2B5EF4-FFF2-40B4-BE49-F238E27FC236}">
                <a16:creationId xmlns:a16="http://schemas.microsoft.com/office/drawing/2014/main" id="{B1702B73-B3A8-7154-F497-989EA0D2B7B4}"/>
              </a:ext>
            </a:extLst>
          </p:cNvPr>
          <p:cNvGrpSpPr/>
          <p:nvPr/>
        </p:nvGrpSpPr>
        <p:grpSpPr>
          <a:xfrm>
            <a:off x="5902341" y="5591324"/>
            <a:ext cx="483339" cy="378488"/>
            <a:chOff x="5733041" y="4193493"/>
            <a:chExt cx="362504" cy="283866"/>
          </a:xfrm>
          <a:solidFill>
            <a:srgbClr val="73BAC6"/>
          </a:solidFill>
        </p:grpSpPr>
        <p:sp>
          <p:nvSpPr>
            <p:cNvPr id="75" name="Google Shape;6111;p67">
              <a:extLst>
                <a:ext uri="{FF2B5EF4-FFF2-40B4-BE49-F238E27FC236}">
                  <a16:creationId xmlns:a16="http://schemas.microsoft.com/office/drawing/2014/main" id="{C4DD6895-2B38-EFA4-BFC5-3FB71914632F}"/>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6112;p67">
              <a:extLst>
                <a:ext uri="{FF2B5EF4-FFF2-40B4-BE49-F238E27FC236}">
                  <a16:creationId xmlns:a16="http://schemas.microsoft.com/office/drawing/2014/main" id="{1D353EE0-A30C-AB61-02E9-DF71DB76D129}"/>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7" name="Google Shape;5972;p67">
            <a:extLst>
              <a:ext uri="{FF2B5EF4-FFF2-40B4-BE49-F238E27FC236}">
                <a16:creationId xmlns:a16="http://schemas.microsoft.com/office/drawing/2014/main" id="{F5F8F02D-900A-5D17-2059-F7E593E25DC8}"/>
              </a:ext>
            </a:extLst>
          </p:cNvPr>
          <p:cNvGrpSpPr/>
          <p:nvPr/>
        </p:nvGrpSpPr>
        <p:grpSpPr>
          <a:xfrm>
            <a:off x="3489776" y="2522329"/>
            <a:ext cx="480669" cy="552955"/>
            <a:chOff x="3923617" y="1891747"/>
            <a:chExt cx="360502" cy="414716"/>
          </a:xfrm>
          <a:solidFill>
            <a:srgbClr val="73BAC6"/>
          </a:solidFill>
        </p:grpSpPr>
        <p:sp>
          <p:nvSpPr>
            <p:cNvPr id="78" name="Google Shape;5973;p67">
              <a:extLst>
                <a:ext uri="{FF2B5EF4-FFF2-40B4-BE49-F238E27FC236}">
                  <a16:creationId xmlns:a16="http://schemas.microsoft.com/office/drawing/2014/main" id="{03670C15-F398-1835-C436-64FF5133945A}"/>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9" name="Google Shape;5974;p67">
              <a:extLst>
                <a:ext uri="{FF2B5EF4-FFF2-40B4-BE49-F238E27FC236}">
                  <a16:creationId xmlns:a16="http://schemas.microsoft.com/office/drawing/2014/main" id="{A78CD403-A724-7BB1-D7A6-249BA6F8B9E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0" name="Google Shape;5975;p67">
              <a:extLst>
                <a:ext uri="{FF2B5EF4-FFF2-40B4-BE49-F238E27FC236}">
                  <a16:creationId xmlns:a16="http://schemas.microsoft.com/office/drawing/2014/main" id="{D72EC2EA-7DBD-8C8A-EDD3-750264ACFF5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81" name="Google Shape;5984;p67">
            <a:extLst>
              <a:ext uri="{FF2B5EF4-FFF2-40B4-BE49-F238E27FC236}">
                <a16:creationId xmlns:a16="http://schemas.microsoft.com/office/drawing/2014/main" id="{6FD1E12F-36AA-F89D-D3E0-80C195C545E2}"/>
              </a:ext>
            </a:extLst>
          </p:cNvPr>
          <p:cNvGrpSpPr/>
          <p:nvPr/>
        </p:nvGrpSpPr>
        <p:grpSpPr>
          <a:xfrm>
            <a:off x="7582924" y="2518245"/>
            <a:ext cx="554833" cy="553467"/>
            <a:chOff x="6993477" y="1888684"/>
            <a:chExt cx="416125" cy="415100"/>
          </a:xfrm>
          <a:solidFill>
            <a:srgbClr val="73BAC6"/>
          </a:solidFill>
        </p:grpSpPr>
        <p:sp>
          <p:nvSpPr>
            <p:cNvPr id="82" name="Google Shape;5985;p67">
              <a:extLst>
                <a:ext uri="{FF2B5EF4-FFF2-40B4-BE49-F238E27FC236}">
                  <a16:creationId xmlns:a16="http://schemas.microsoft.com/office/drawing/2014/main" id="{FE68EA0D-F8FA-9409-9F79-CBF6E49A84BC}"/>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5986;p67">
              <a:extLst>
                <a:ext uri="{FF2B5EF4-FFF2-40B4-BE49-F238E27FC236}">
                  <a16:creationId xmlns:a16="http://schemas.microsoft.com/office/drawing/2014/main" id="{FA148463-4340-A323-7401-6E3A12F6C2A9}"/>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5987;p67">
              <a:extLst>
                <a:ext uri="{FF2B5EF4-FFF2-40B4-BE49-F238E27FC236}">
                  <a16:creationId xmlns:a16="http://schemas.microsoft.com/office/drawing/2014/main" id="{CA0F7619-635F-F785-8F5A-42250C678F85}"/>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5" name="Google Shape;5988;p67">
              <a:extLst>
                <a:ext uri="{FF2B5EF4-FFF2-40B4-BE49-F238E27FC236}">
                  <a16:creationId xmlns:a16="http://schemas.microsoft.com/office/drawing/2014/main" id="{55F81B93-C27E-37B8-6038-BDA5B1BCC475}"/>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86" name="Google Shape;6002;p67">
            <a:extLst>
              <a:ext uri="{FF2B5EF4-FFF2-40B4-BE49-F238E27FC236}">
                <a16:creationId xmlns:a16="http://schemas.microsoft.com/office/drawing/2014/main" id="{BDEAD157-1D07-222D-4812-E51F452856DB}"/>
              </a:ext>
            </a:extLst>
          </p:cNvPr>
          <p:cNvGrpSpPr/>
          <p:nvPr/>
        </p:nvGrpSpPr>
        <p:grpSpPr>
          <a:xfrm>
            <a:off x="4351372" y="2522329"/>
            <a:ext cx="640957" cy="553467"/>
            <a:chOff x="4569814" y="1891747"/>
            <a:chExt cx="480718" cy="415100"/>
          </a:xfrm>
          <a:solidFill>
            <a:srgbClr val="73BAC6"/>
          </a:solidFill>
        </p:grpSpPr>
        <p:sp>
          <p:nvSpPr>
            <p:cNvPr id="87" name="Google Shape;6003;p67">
              <a:extLst>
                <a:ext uri="{FF2B5EF4-FFF2-40B4-BE49-F238E27FC236}">
                  <a16:creationId xmlns:a16="http://schemas.microsoft.com/office/drawing/2014/main" id="{399DCA1B-849E-9848-86AC-B3C8B69DF47F}"/>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8" name="Google Shape;6004;p67">
              <a:extLst>
                <a:ext uri="{FF2B5EF4-FFF2-40B4-BE49-F238E27FC236}">
                  <a16:creationId xmlns:a16="http://schemas.microsoft.com/office/drawing/2014/main" id="{256F0BE7-C94D-2C35-1015-DE49B968ECF4}"/>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6005;p67">
              <a:extLst>
                <a:ext uri="{FF2B5EF4-FFF2-40B4-BE49-F238E27FC236}">
                  <a16:creationId xmlns:a16="http://schemas.microsoft.com/office/drawing/2014/main" id="{D5FC126B-BF4D-A212-7D1A-C6651D78421F}"/>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6006;p67">
              <a:extLst>
                <a:ext uri="{FF2B5EF4-FFF2-40B4-BE49-F238E27FC236}">
                  <a16:creationId xmlns:a16="http://schemas.microsoft.com/office/drawing/2014/main" id="{122D03B0-8DAB-31A8-026A-CD0FF06FFDE7}"/>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1" name="Google Shape;6011;p67">
            <a:extLst>
              <a:ext uri="{FF2B5EF4-FFF2-40B4-BE49-F238E27FC236}">
                <a16:creationId xmlns:a16="http://schemas.microsoft.com/office/drawing/2014/main" id="{A095BA9D-0409-A857-5134-0DBFE9176AEA}"/>
              </a:ext>
            </a:extLst>
          </p:cNvPr>
          <p:cNvGrpSpPr/>
          <p:nvPr/>
        </p:nvGrpSpPr>
        <p:grpSpPr>
          <a:xfrm>
            <a:off x="8371820" y="2490022"/>
            <a:ext cx="562489" cy="552652"/>
            <a:chOff x="7585149" y="1867515"/>
            <a:chExt cx="421867" cy="414489"/>
          </a:xfrm>
          <a:solidFill>
            <a:srgbClr val="73BAC6"/>
          </a:solidFill>
        </p:grpSpPr>
        <p:sp>
          <p:nvSpPr>
            <p:cNvPr id="92" name="Google Shape;6012;p67">
              <a:extLst>
                <a:ext uri="{FF2B5EF4-FFF2-40B4-BE49-F238E27FC236}">
                  <a16:creationId xmlns:a16="http://schemas.microsoft.com/office/drawing/2014/main" id="{BB551621-90DE-CD18-BB86-F463D97A34A5}"/>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3" name="Google Shape;6013;p67">
              <a:extLst>
                <a:ext uri="{FF2B5EF4-FFF2-40B4-BE49-F238E27FC236}">
                  <a16:creationId xmlns:a16="http://schemas.microsoft.com/office/drawing/2014/main" id="{F4BA1EA1-5BF0-DB1C-B421-AD966553C45B}"/>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4" name="Google Shape;6014;p67">
              <a:extLst>
                <a:ext uri="{FF2B5EF4-FFF2-40B4-BE49-F238E27FC236}">
                  <a16:creationId xmlns:a16="http://schemas.microsoft.com/office/drawing/2014/main" id="{1EFA285C-C023-1151-B92A-5A6C59ADFA92}"/>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6015;p67">
              <a:extLst>
                <a:ext uri="{FF2B5EF4-FFF2-40B4-BE49-F238E27FC236}">
                  <a16:creationId xmlns:a16="http://schemas.microsoft.com/office/drawing/2014/main" id="{C40083DF-6224-5841-678C-51066B4E2B08}"/>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6016;p67">
              <a:extLst>
                <a:ext uri="{FF2B5EF4-FFF2-40B4-BE49-F238E27FC236}">
                  <a16:creationId xmlns:a16="http://schemas.microsoft.com/office/drawing/2014/main" id="{552CC4CD-66D1-9554-995F-2DE6424FE486}"/>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6017;p67">
              <a:extLst>
                <a:ext uri="{FF2B5EF4-FFF2-40B4-BE49-F238E27FC236}">
                  <a16:creationId xmlns:a16="http://schemas.microsoft.com/office/drawing/2014/main" id="{9951355F-1FC9-2B2D-E24F-2A3DA577D617}"/>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98" name="Google Shape;6042;p67">
            <a:extLst>
              <a:ext uri="{FF2B5EF4-FFF2-40B4-BE49-F238E27FC236}">
                <a16:creationId xmlns:a16="http://schemas.microsoft.com/office/drawing/2014/main" id="{34EFFC46-76DD-C34A-CA7D-5EFB774C24D3}"/>
              </a:ext>
            </a:extLst>
          </p:cNvPr>
          <p:cNvSpPr/>
          <p:nvPr/>
        </p:nvSpPr>
        <p:spPr>
          <a:xfrm>
            <a:off x="5194069" y="2523416"/>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73BAC6"/>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99" name="Google Shape;6047;p67">
            <a:extLst>
              <a:ext uri="{FF2B5EF4-FFF2-40B4-BE49-F238E27FC236}">
                <a16:creationId xmlns:a16="http://schemas.microsoft.com/office/drawing/2014/main" id="{F88E50D1-D841-9B19-43E4-A9C92A57B528}"/>
              </a:ext>
            </a:extLst>
          </p:cNvPr>
          <p:cNvGrpSpPr/>
          <p:nvPr/>
        </p:nvGrpSpPr>
        <p:grpSpPr>
          <a:xfrm>
            <a:off x="9232171" y="2490313"/>
            <a:ext cx="553468" cy="504040"/>
            <a:chOff x="8230413" y="1867735"/>
            <a:chExt cx="415101" cy="378030"/>
          </a:xfrm>
          <a:solidFill>
            <a:srgbClr val="73BAC6"/>
          </a:solidFill>
        </p:grpSpPr>
        <p:sp>
          <p:nvSpPr>
            <p:cNvPr id="100" name="Google Shape;6048;p67">
              <a:extLst>
                <a:ext uri="{FF2B5EF4-FFF2-40B4-BE49-F238E27FC236}">
                  <a16:creationId xmlns:a16="http://schemas.microsoft.com/office/drawing/2014/main" id="{2CDCE6D6-312F-ED62-82D7-D460E7B158B3}"/>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1" name="Google Shape;6049;p67">
              <a:extLst>
                <a:ext uri="{FF2B5EF4-FFF2-40B4-BE49-F238E27FC236}">
                  <a16:creationId xmlns:a16="http://schemas.microsoft.com/office/drawing/2014/main" id="{29C3CA36-15CD-605A-685A-A70071CC57D5}"/>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2" name="Google Shape;6050;p67">
              <a:extLst>
                <a:ext uri="{FF2B5EF4-FFF2-40B4-BE49-F238E27FC236}">
                  <a16:creationId xmlns:a16="http://schemas.microsoft.com/office/drawing/2014/main" id="{509937AB-C76A-CB2B-C919-DE3FA2EBCA7A}"/>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3" name="Google Shape;6051;p67">
              <a:extLst>
                <a:ext uri="{FF2B5EF4-FFF2-40B4-BE49-F238E27FC236}">
                  <a16:creationId xmlns:a16="http://schemas.microsoft.com/office/drawing/2014/main" id="{826719C6-B608-A714-2078-4EA761C4E779}"/>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4" name="Google Shape;6072;p67">
            <a:extLst>
              <a:ext uri="{FF2B5EF4-FFF2-40B4-BE49-F238E27FC236}">
                <a16:creationId xmlns:a16="http://schemas.microsoft.com/office/drawing/2014/main" id="{27340181-19CF-FA17-814E-47197C23AF6E}"/>
              </a:ext>
            </a:extLst>
          </p:cNvPr>
          <p:cNvGrpSpPr/>
          <p:nvPr/>
        </p:nvGrpSpPr>
        <p:grpSpPr>
          <a:xfrm>
            <a:off x="5960276" y="2496469"/>
            <a:ext cx="553504" cy="553163"/>
            <a:chOff x="5776493" y="1872352"/>
            <a:chExt cx="415128" cy="414872"/>
          </a:xfrm>
          <a:solidFill>
            <a:srgbClr val="73BAC6"/>
          </a:solidFill>
        </p:grpSpPr>
        <p:sp>
          <p:nvSpPr>
            <p:cNvPr id="105" name="Google Shape;6073;p67">
              <a:extLst>
                <a:ext uri="{FF2B5EF4-FFF2-40B4-BE49-F238E27FC236}">
                  <a16:creationId xmlns:a16="http://schemas.microsoft.com/office/drawing/2014/main" id="{390D5037-52A0-9F2C-8620-FE054ACF37E8}"/>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6" name="Google Shape;6074;p67">
              <a:extLst>
                <a:ext uri="{FF2B5EF4-FFF2-40B4-BE49-F238E27FC236}">
                  <a16:creationId xmlns:a16="http://schemas.microsoft.com/office/drawing/2014/main" id="{E9A290E5-84BA-0B45-A9AB-B98C423F36E0}"/>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7" name="Google Shape;6075;p67">
              <a:extLst>
                <a:ext uri="{FF2B5EF4-FFF2-40B4-BE49-F238E27FC236}">
                  <a16:creationId xmlns:a16="http://schemas.microsoft.com/office/drawing/2014/main" id="{DBD39B20-F0F1-E889-8437-EA7CE57C318B}"/>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8" name="Google Shape;6076;p67">
              <a:extLst>
                <a:ext uri="{FF2B5EF4-FFF2-40B4-BE49-F238E27FC236}">
                  <a16:creationId xmlns:a16="http://schemas.microsoft.com/office/drawing/2014/main" id="{08A94BF9-523C-BAE5-D497-DBEE3C9A5B4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9" name="Google Shape;6077;p67">
              <a:extLst>
                <a:ext uri="{FF2B5EF4-FFF2-40B4-BE49-F238E27FC236}">
                  <a16:creationId xmlns:a16="http://schemas.microsoft.com/office/drawing/2014/main" id="{79A78110-D794-317C-46B2-B623BE4D4BD7}"/>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0" name="Google Shape;6107;p67">
            <a:extLst>
              <a:ext uri="{FF2B5EF4-FFF2-40B4-BE49-F238E27FC236}">
                <a16:creationId xmlns:a16="http://schemas.microsoft.com/office/drawing/2014/main" id="{859E446A-C203-DE15-9626-3BEFB173B92C}"/>
              </a:ext>
            </a:extLst>
          </p:cNvPr>
          <p:cNvGrpSpPr/>
          <p:nvPr/>
        </p:nvGrpSpPr>
        <p:grpSpPr>
          <a:xfrm>
            <a:off x="6787637" y="2475147"/>
            <a:ext cx="557600" cy="550760"/>
            <a:chOff x="6397014" y="1856360"/>
            <a:chExt cx="418200" cy="413070"/>
          </a:xfrm>
          <a:solidFill>
            <a:srgbClr val="73BAC6"/>
          </a:solidFill>
        </p:grpSpPr>
        <p:sp>
          <p:nvSpPr>
            <p:cNvPr id="111" name="Google Shape;6108;p67">
              <a:extLst>
                <a:ext uri="{FF2B5EF4-FFF2-40B4-BE49-F238E27FC236}">
                  <a16:creationId xmlns:a16="http://schemas.microsoft.com/office/drawing/2014/main" id="{41365F1A-077D-55BA-631D-563EF83F6024}"/>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6109;p67">
              <a:extLst>
                <a:ext uri="{FF2B5EF4-FFF2-40B4-BE49-F238E27FC236}">
                  <a16:creationId xmlns:a16="http://schemas.microsoft.com/office/drawing/2014/main" id="{52E90F5E-36EE-BBED-33BD-0B0CC8A1C79F}"/>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3" name="Google Shape;5593;p66">
            <a:extLst>
              <a:ext uri="{FF2B5EF4-FFF2-40B4-BE49-F238E27FC236}">
                <a16:creationId xmlns:a16="http://schemas.microsoft.com/office/drawing/2014/main" id="{BC485C01-C679-BC25-1DED-E8AA7823F6AD}"/>
              </a:ext>
            </a:extLst>
          </p:cNvPr>
          <p:cNvGrpSpPr/>
          <p:nvPr/>
        </p:nvGrpSpPr>
        <p:grpSpPr>
          <a:xfrm>
            <a:off x="3439007" y="3466333"/>
            <a:ext cx="669096" cy="669097"/>
            <a:chOff x="3885541" y="2599748"/>
            <a:chExt cx="501822" cy="501823"/>
          </a:xfrm>
          <a:solidFill>
            <a:srgbClr val="73BAC6"/>
          </a:solidFill>
        </p:grpSpPr>
        <p:sp>
          <p:nvSpPr>
            <p:cNvPr id="114" name="Google Shape;5594;p66">
              <a:extLst>
                <a:ext uri="{FF2B5EF4-FFF2-40B4-BE49-F238E27FC236}">
                  <a16:creationId xmlns:a16="http://schemas.microsoft.com/office/drawing/2014/main" id="{236BCB94-92F3-3AA9-C8A8-4F21048ABFC6}"/>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5595;p66">
              <a:extLst>
                <a:ext uri="{FF2B5EF4-FFF2-40B4-BE49-F238E27FC236}">
                  <a16:creationId xmlns:a16="http://schemas.microsoft.com/office/drawing/2014/main" id="{ECEFE66F-77D0-2904-7494-4D17150A19E2}"/>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6" name="Google Shape;5596;p66">
            <a:extLst>
              <a:ext uri="{FF2B5EF4-FFF2-40B4-BE49-F238E27FC236}">
                <a16:creationId xmlns:a16="http://schemas.microsoft.com/office/drawing/2014/main" id="{761F81FE-D62C-8F93-1E5D-2AF147B4E174}"/>
              </a:ext>
            </a:extLst>
          </p:cNvPr>
          <p:cNvGrpSpPr/>
          <p:nvPr/>
        </p:nvGrpSpPr>
        <p:grpSpPr>
          <a:xfrm>
            <a:off x="5165968" y="3560870"/>
            <a:ext cx="526693" cy="526695"/>
            <a:chOff x="5180761" y="2670651"/>
            <a:chExt cx="395020" cy="395021"/>
          </a:xfrm>
          <a:solidFill>
            <a:srgbClr val="73BAC6"/>
          </a:solidFill>
        </p:grpSpPr>
        <p:sp>
          <p:nvSpPr>
            <p:cNvPr id="117" name="Google Shape;5597;p66">
              <a:extLst>
                <a:ext uri="{FF2B5EF4-FFF2-40B4-BE49-F238E27FC236}">
                  <a16:creationId xmlns:a16="http://schemas.microsoft.com/office/drawing/2014/main" id="{402A134B-DDA4-1BD7-4C18-1B5099C1A681}"/>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8" name="Google Shape;5598;p66">
              <a:extLst>
                <a:ext uri="{FF2B5EF4-FFF2-40B4-BE49-F238E27FC236}">
                  <a16:creationId xmlns:a16="http://schemas.microsoft.com/office/drawing/2014/main" id="{A6F03DB7-B2A7-D8DB-857D-9EE3803EABEB}"/>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9" name="Google Shape;5651;p66">
            <a:extLst>
              <a:ext uri="{FF2B5EF4-FFF2-40B4-BE49-F238E27FC236}">
                <a16:creationId xmlns:a16="http://schemas.microsoft.com/office/drawing/2014/main" id="{E838FE46-CAF6-2E88-06AA-3265C1238B9C}"/>
              </a:ext>
            </a:extLst>
          </p:cNvPr>
          <p:cNvGrpSpPr/>
          <p:nvPr/>
        </p:nvGrpSpPr>
        <p:grpSpPr>
          <a:xfrm>
            <a:off x="8382656" y="3635899"/>
            <a:ext cx="588397" cy="379269"/>
            <a:chOff x="7593278" y="2726923"/>
            <a:chExt cx="441298" cy="284452"/>
          </a:xfrm>
          <a:solidFill>
            <a:srgbClr val="73BAC6"/>
          </a:solidFill>
        </p:grpSpPr>
        <p:sp>
          <p:nvSpPr>
            <p:cNvPr id="120" name="Google Shape;5652;p66">
              <a:extLst>
                <a:ext uri="{FF2B5EF4-FFF2-40B4-BE49-F238E27FC236}">
                  <a16:creationId xmlns:a16="http://schemas.microsoft.com/office/drawing/2014/main" id="{685A1A37-E38D-0449-9994-B69A87C101D0}"/>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1" name="Google Shape;5653;p66">
              <a:extLst>
                <a:ext uri="{FF2B5EF4-FFF2-40B4-BE49-F238E27FC236}">
                  <a16:creationId xmlns:a16="http://schemas.microsoft.com/office/drawing/2014/main" id="{DCA708DD-9713-8C8F-6D39-B883845DA454}"/>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2" name="Google Shape;5775;p66">
            <a:extLst>
              <a:ext uri="{FF2B5EF4-FFF2-40B4-BE49-F238E27FC236}">
                <a16:creationId xmlns:a16="http://schemas.microsoft.com/office/drawing/2014/main" id="{BCF4B820-487A-F296-EC8E-C2A79B5577A0}"/>
              </a:ext>
            </a:extLst>
          </p:cNvPr>
          <p:cNvGrpSpPr/>
          <p:nvPr/>
        </p:nvGrpSpPr>
        <p:grpSpPr>
          <a:xfrm>
            <a:off x="6834833" y="3664416"/>
            <a:ext cx="451908" cy="423659"/>
            <a:chOff x="6432410" y="2748311"/>
            <a:chExt cx="338931" cy="317744"/>
          </a:xfrm>
          <a:solidFill>
            <a:srgbClr val="73BAC6"/>
          </a:solidFill>
        </p:grpSpPr>
        <p:sp>
          <p:nvSpPr>
            <p:cNvPr id="123" name="Google Shape;5776;p66">
              <a:extLst>
                <a:ext uri="{FF2B5EF4-FFF2-40B4-BE49-F238E27FC236}">
                  <a16:creationId xmlns:a16="http://schemas.microsoft.com/office/drawing/2014/main" id="{4E129D01-F819-4446-D244-397391825A0D}"/>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4" name="Google Shape;5777;p66">
              <a:extLst>
                <a:ext uri="{FF2B5EF4-FFF2-40B4-BE49-F238E27FC236}">
                  <a16:creationId xmlns:a16="http://schemas.microsoft.com/office/drawing/2014/main" id="{1CB8C3BA-E200-CD03-127E-CC15AED9CB72}"/>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5" name="Google Shape;5778;p66">
              <a:extLst>
                <a:ext uri="{FF2B5EF4-FFF2-40B4-BE49-F238E27FC236}">
                  <a16:creationId xmlns:a16="http://schemas.microsoft.com/office/drawing/2014/main" id="{3733653A-3CAB-C2A7-67B3-F413140DC8D3}"/>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6" name="Google Shape;5779;p66">
              <a:extLst>
                <a:ext uri="{FF2B5EF4-FFF2-40B4-BE49-F238E27FC236}">
                  <a16:creationId xmlns:a16="http://schemas.microsoft.com/office/drawing/2014/main" id="{74F9B40C-7CDC-AA24-0BE8-1CC60D1EF565}"/>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7" name="Google Shape;5780;p66">
              <a:extLst>
                <a:ext uri="{FF2B5EF4-FFF2-40B4-BE49-F238E27FC236}">
                  <a16:creationId xmlns:a16="http://schemas.microsoft.com/office/drawing/2014/main" id="{9BEC14F4-8705-C97F-C751-261F89556062}"/>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8" name="Google Shape;5781;p66">
              <a:extLst>
                <a:ext uri="{FF2B5EF4-FFF2-40B4-BE49-F238E27FC236}">
                  <a16:creationId xmlns:a16="http://schemas.microsoft.com/office/drawing/2014/main" id="{88DF8E32-A4F8-3F79-AA23-C886349C1837}"/>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29" name="Text Placeholder 1">
            <a:extLst>
              <a:ext uri="{FF2B5EF4-FFF2-40B4-BE49-F238E27FC236}">
                <a16:creationId xmlns:a16="http://schemas.microsoft.com/office/drawing/2014/main" id="{E8C68E6B-F9F1-8867-9A22-FF8C9CCF16BE}"/>
              </a:ext>
            </a:extLst>
          </p:cNvPr>
          <p:cNvSpPr txBox="1">
            <a:spLocks/>
          </p:cNvSpPr>
          <p:nvPr/>
        </p:nvSpPr>
        <p:spPr>
          <a:xfrm>
            <a:off x="1045029" y="257860"/>
            <a:ext cx="9337715"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A</a:t>
            </a:r>
          </a:p>
        </p:txBody>
      </p:sp>
    </p:spTree>
    <p:extLst>
      <p:ext uri="{BB962C8B-B14F-4D97-AF65-F5344CB8AC3E}">
        <p14:creationId xmlns:p14="http://schemas.microsoft.com/office/powerpoint/2010/main" val="3448991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31">
            <a:extLst>
              <a:ext uri="{FF2B5EF4-FFF2-40B4-BE49-F238E27FC236}">
                <a16:creationId xmlns:a16="http://schemas.microsoft.com/office/drawing/2014/main" id="{53950579-F45C-6E9E-C64B-3DE45B70861C}"/>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4" name="组合 35">
            <a:extLst>
              <a:ext uri="{FF2B5EF4-FFF2-40B4-BE49-F238E27FC236}">
                <a16:creationId xmlns:a16="http://schemas.microsoft.com/office/drawing/2014/main" id="{659A5943-345D-E0FE-8835-1E0CE14D0074}"/>
              </a:ext>
            </a:extLst>
          </p:cNvPr>
          <p:cNvGrpSpPr/>
          <p:nvPr/>
        </p:nvGrpSpPr>
        <p:grpSpPr>
          <a:xfrm>
            <a:off x="0" y="6229352"/>
            <a:ext cx="12192000" cy="628648"/>
            <a:chOff x="0" y="6230544"/>
            <a:chExt cx="12192000" cy="628648"/>
          </a:xfrm>
        </p:grpSpPr>
        <p:sp>
          <p:nvSpPr>
            <p:cNvPr id="15" name="直角三角形 33">
              <a:extLst>
                <a:ext uri="{FF2B5EF4-FFF2-40B4-BE49-F238E27FC236}">
                  <a16:creationId xmlns:a16="http://schemas.microsoft.com/office/drawing/2014/main" id="{1B7CA16C-1109-A39A-D95D-9D49D8903BDE}"/>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直角三角形 32">
              <a:extLst>
                <a:ext uri="{FF2B5EF4-FFF2-40B4-BE49-F238E27FC236}">
                  <a16:creationId xmlns:a16="http://schemas.microsoft.com/office/drawing/2014/main" id="{05ABF3EF-4882-B1D8-7DB8-4EC5BFE34F2F}"/>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7" name="Graphic 56">
            <a:extLst>
              <a:ext uri="{FF2B5EF4-FFF2-40B4-BE49-F238E27FC236}">
                <a16:creationId xmlns:a16="http://schemas.microsoft.com/office/drawing/2014/main" id="{BD1419D4-A6D2-C286-6A3A-EF799B6FC1D8}"/>
              </a:ext>
            </a:extLst>
          </p:cNvPr>
          <p:cNvSpPr/>
          <p:nvPr/>
        </p:nvSpPr>
        <p:spPr>
          <a:xfrm>
            <a:off x="103381" y="5674341"/>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 name="Freeform 108">
            <a:extLst>
              <a:ext uri="{FF2B5EF4-FFF2-40B4-BE49-F238E27FC236}">
                <a16:creationId xmlns:a16="http://schemas.microsoft.com/office/drawing/2014/main" id="{79623B44-83A7-45C1-6C81-7E306A1A91E1}"/>
              </a:ext>
            </a:extLst>
          </p:cNvPr>
          <p:cNvSpPr/>
          <p:nvPr/>
        </p:nvSpPr>
        <p:spPr>
          <a:xfrm>
            <a:off x="4212288" y="1830772"/>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2FBAE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6C7C9C8A-61AC-F800-CBA5-A3EA0D59E4BF}"/>
              </a:ext>
            </a:extLst>
          </p:cNvPr>
          <p:cNvSpPr/>
          <p:nvPr/>
        </p:nvSpPr>
        <p:spPr>
          <a:xfrm>
            <a:off x="5136416" y="1845282"/>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2FBAE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FC23B67A-E9FB-25F6-5058-5A26223AFF76}"/>
              </a:ext>
            </a:extLst>
          </p:cNvPr>
          <p:cNvGrpSpPr/>
          <p:nvPr/>
        </p:nvGrpSpPr>
        <p:grpSpPr>
          <a:xfrm>
            <a:off x="3287440" y="1830772"/>
            <a:ext cx="553869" cy="652296"/>
            <a:chOff x="3837179" y="1242450"/>
            <a:chExt cx="415402" cy="489222"/>
          </a:xfrm>
          <a:solidFill>
            <a:srgbClr val="2FBAE3"/>
          </a:solidFill>
        </p:grpSpPr>
        <p:sp>
          <p:nvSpPr>
            <p:cNvPr id="5" name="Freeform 111">
              <a:extLst>
                <a:ext uri="{FF2B5EF4-FFF2-40B4-BE49-F238E27FC236}">
                  <a16:creationId xmlns:a16="http://schemas.microsoft.com/office/drawing/2014/main" id="{C1840025-1EEC-DE23-F871-6C5BC2A62E64}"/>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70CFD7E7-E55B-85CB-0B08-A5B2D6BED15C}"/>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B8D62C50-BC6C-7040-E83D-5AAEF31A2E85}"/>
              </a:ext>
            </a:extLst>
          </p:cNvPr>
          <p:cNvSpPr/>
          <p:nvPr/>
        </p:nvSpPr>
        <p:spPr>
          <a:xfrm>
            <a:off x="2381427" y="1866168"/>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2FBAE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C410A689-4868-9818-EEB1-AC32B15BABE5}"/>
              </a:ext>
            </a:extLst>
          </p:cNvPr>
          <p:cNvSpPr/>
          <p:nvPr/>
        </p:nvSpPr>
        <p:spPr>
          <a:xfrm>
            <a:off x="9483205" y="1845318"/>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2FBAE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BADFA462-F4B7-E095-E952-AEAE5C96EEF4}"/>
              </a:ext>
            </a:extLst>
          </p:cNvPr>
          <p:cNvSpPr/>
          <p:nvPr/>
        </p:nvSpPr>
        <p:spPr>
          <a:xfrm>
            <a:off x="3277831" y="5615975"/>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2FBAE3"/>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FB25A404-F34E-EB2D-6C77-8632032B5374}"/>
              </a:ext>
            </a:extLst>
          </p:cNvPr>
          <p:cNvSpPr/>
          <p:nvPr/>
        </p:nvSpPr>
        <p:spPr>
          <a:xfrm>
            <a:off x="2343024" y="5615975"/>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2FBAE3"/>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3887737A-E5F5-8E6E-27B1-46D1B66A0297}"/>
              </a:ext>
            </a:extLst>
          </p:cNvPr>
          <p:cNvSpPr/>
          <p:nvPr/>
        </p:nvSpPr>
        <p:spPr>
          <a:xfrm>
            <a:off x="5140758" y="5615975"/>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2FBAE3"/>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2A161BC5-D0DD-52DC-9266-0DDFE39C5C06}"/>
              </a:ext>
            </a:extLst>
          </p:cNvPr>
          <p:cNvSpPr/>
          <p:nvPr/>
        </p:nvSpPr>
        <p:spPr>
          <a:xfrm>
            <a:off x="4202667" y="5615975"/>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2FBAE3"/>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377A1E9F-5980-0B1D-D66D-CB40CBCAAF30}"/>
              </a:ext>
            </a:extLst>
          </p:cNvPr>
          <p:cNvSpPr/>
          <p:nvPr/>
        </p:nvSpPr>
        <p:spPr>
          <a:xfrm>
            <a:off x="6095843" y="5603564"/>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2FBAE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8" name="Block Arc 6">
            <a:extLst>
              <a:ext uri="{FF2B5EF4-FFF2-40B4-BE49-F238E27FC236}">
                <a16:creationId xmlns:a16="http://schemas.microsoft.com/office/drawing/2014/main" id="{6FC44BB1-E192-54F5-0737-5173A443E66D}"/>
              </a:ext>
            </a:extLst>
          </p:cNvPr>
          <p:cNvSpPr/>
          <p:nvPr/>
        </p:nvSpPr>
        <p:spPr>
          <a:xfrm>
            <a:off x="6985786" y="5646492"/>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2FBAE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19" name="Google Shape;10001;p74">
            <a:extLst>
              <a:ext uri="{FF2B5EF4-FFF2-40B4-BE49-F238E27FC236}">
                <a16:creationId xmlns:a16="http://schemas.microsoft.com/office/drawing/2014/main" id="{A5152428-3E81-0EFF-7101-DD7889F7A25A}"/>
              </a:ext>
            </a:extLst>
          </p:cNvPr>
          <p:cNvGrpSpPr/>
          <p:nvPr/>
        </p:nvGrpSpPr>
        <p:grpSpPr>
          <a:xfrm>
            <a:off x="8639912" y="5591786"/>
            <a:ext cx="547785" cy="583839"/>
            <a:chOff x="7851532" y="4063209"/>
            <a:chExt cx="410839" cy="437879"/>
          </a:xfrm>
          <a:solidFill>
            <a:srgbClr val="2FBAE3"/>
          </a:solidFill>
        </p:grpSpPr>
        <p:sp>
          <p:nvSpPr>
            <p:cNvPr id="20" name="Google Shape;10002;p74">
              <a:extLst>
                <a:ext uri="{FF2B5EF4-FFF2-40B4-BE49-F238E27FC236}">
                  <a16:creationId xmlns:a16="http://schemas.microsoft.com/office/drawing/2014/main" id="{B65F37A3-4D66-917C-9630-171A58F58983}"/>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2" name="Google Shape;10003;p74">
              <a:extLst>
                <a:ext uri="{FF2B5EF4-FFF2-40B4-BE49-F238E27FC236}">
                  <a16:creationId xmlns:a16="http://schemas.microsoft.com/office/drawing/2014/main" id="{287AFC3A-5715-F0F4-264F-D1DD562CD732}"/>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3" name="Google Shape;10027;p74">
            <a:extLst>
              <a:ext uri="{FF2B5EF4-FFF2-40B4-BE49-F238E27FC236}">
                <a16:creationId xmlns:a16="http://schemas.microsoft.com/office/drawing/2014/main" id="{38A22C49-21BB-44A2-08E2-60B2B2A73A92}"/>
              </a:ext>
            </a:extLst>
          </p:cNvPr>
          <p:cNvGrpSpPr/>
          <p:nvPr/>
        </p:nvGrpSpPr>
        <p:grpSpPr>
          <a:xfrm>
            <a:off x="3482658" y="3876994"/>
            <a:ext cx="523671" cy="508113"/>
            <a:chOff x="3983592" y="2777115"/>
            <a:chExt cx="392753" cy="381085"/>
          </a:xfrm>
          <a:solidFill>
            <a:srgbClr val="2FBAE3"/>
          </a:solidFill>
        </p:grpSpPr>
        <p:sp>
          <p:nvSpPr>
            <p:cNvPr id="24" name="Google Shape;10028;p74">
              <a:extLst>
                <a:ext uri="{FF2B5EF4-FFF2-40B4-BE49-F238E27FC236}">
                  <a16:creationId xmlns:a16="http://schemas.microsoft.com/office/drawing/2014/main" id="{D8DA3EE8-6849-5BBD-FEC4-EF20A35397C7}"/>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5" name="Google Shape;10029;p74">
              <a:extLst>
                <a:ext uri="{FF2B5EF4-FFF2-40B4-BE49-F238E27FC236}">
                  <a16:creationId xmlns:a16="http://schemas.microsoft.com/office/drawing/2014/main" id="{7C4B866C-8094-ECAF-2497-DDD8388C9F2A}"/>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6" name="Google Shape;10030;p74">
              <a:extLst>
                <a:ext uri="{FF2B5EF4-FFF2-40B4-BE49-F238E27FC236}">
                  <a16:creationId xmlns:a16="http://schemas.microsoft.com/office/drawing/2014/main" id="{FAFCF6C0-E47D-01A7-C212-2CA5FF17EBCE}"/>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7" name="Google Shape;10074;p74">
            <a:extLst>
              <a:ext uri="{FF2B5EF4-FFF2-40B4-BE49-F238E27FC236}">
                <a16:creationId xmlns:a16="http://schemas.microsoft.com/office/drawing/2014/main" id="{AA957CE9-3A04-00BE-04F7-6137FC900ABF}"/>
              </a:ext>
            </a:extLst>
          </p:cNvPr>
          <p:cNvGrpSpPr/>
          <p:nvPr/>
        </p:nvGrpSpPr>
        <p:grpSpPr>
          <a:xfrm>
            <a:off x="4275479" y="3843246"/>
            <a:ext cx="523671" cy="547017"/>
            <a:chOff x="4578208" y="2751804"/>
            <a:chExt cx="392753" cy="410263"/>
          </a:xfrm>
          <a:solidFill>
            <a:srgbClr val="2FBAE3"/>
          </a:solidFill>
        </p:grpSpPr>
        <p:sp>
          <p:nvSpPr>
            <p:cNvPr id="28" name="Google Shape;10075;p74">
              <a:extLst>
                <a:ext uri="{FF2B5EF4-FFF2-40B4-BE49-F238E27FC236}">
                  <a16:creationId xmlns:a16="http://schemas.microsoft.com/office/drawing/2014/main" id="{CE54D145-D4A6-B574-289F-D3FF9D0A7815}"/>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9" name="Google Shape;10076;p74">
              <a:extLst>
                <a:ext uri="{FF2B5EF4-FFF2-40B4-BE49-F238E27FC236}">
                  <a16:creationId xmlns:a16="http://schemas.microsoft.com/office/drawing/2014/main" id="{21DF7AFC-289D-C5CC-711B-9AC477FA8047}"/>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0" name="Google Shape;10077;p74">
              <a:extLst>
                <a:ext uri="{FF2B5EF4-FFF2-40B4-BE49-F238E27FC236}">
                  <a16:creationId xmlns:a16="http://schemas.microsoft.com/office/drawing/2014/main" id="{A614DDBE-A9A9-AF15-3FD7-9B3D3698BE46}"/>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1" name="Google Shape;10084;p74">
            <a:extLst>
              <a:ext uri="{FF2B5EF4-FFF2-40B4-BE49-F238E27FC236}">
                <a16:creationId xmlns:a16="http://schemas.microsoft.com/office/drawing/2014/main" id="{C8AB37F4-0831-7F7B-6702-26D736CE5E7F}"/>
              </a:ext>
            </a:extLst>
          </p:cNvPr>
          <p:cNvGrpSpPr/>
          <p:nvPr/>
        </p:nvGrpSpPr>
        <p:grpSpPr>
          <a:xfrm>
            <a:off x="7678033" y="3855265"/>
            <a:ext cx="479547" cy="494715"/>
            <a:chOff x="7130125" y="2760820"/>
            <a:chExt cx="359660" cy="371036"/>
          </a:xfrm>
          <a:solidFill>
            <a:srgbClr val="2FBAE3"/>
          </a:solidFill>
        </p:grpSpPr>
        <p:sp>
          <p:nvSpPr>
            <p:cNvPr id="32" name="Google Shape;10085;p74">
              <a:extLst>
                <a:ext uri="{FF2B5EF4-FFF2-40B4-BE49-F238E27FC236}">
                  <a16:creationId xmlns:a16="http://schemas.microsoft.com/office/drawing/2014/main" id="{CE6A810F-AA08-4337-726C-9BE00509F96D}"/>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3" name="Google Shape;10086;p74">
              <a:extLst>
                <a:ext uri="{FF2B5EF4-FFF2-40B4-BE49-F238E27FC236}">
                  <a16:creationId xmlns:a16="http://schemas.microsoft.com/office/drawing/2014/main" id="{42F3D8A9-A1F3-BE38-A8CA-25A74C52E9C6}"/>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4" name="Google Shape;10087;p74">
              <a:extLst>
                <a:ext uri="{FF2B5EF4-FFF2-40B4-BE49-F238E27FC236}">
                  <a16:creationId xmlns:a16="http://schemas.microsoft.com/office/drawing/2014/main" id="{687368C5-55CE-CB80-D417-05D1CDD2BF4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5" name="Google Shape;10088;p74">
              <a:extLst>
                <a:ext uri="{FF2B5EF4-FFF2-40B4-BE49-F238E27FC236}">
                  <a16:creationId xmlns:a16="http://schemas.microsoft.com/office/drawing/2014/main" id="{2A1109F0-1015-BA6E-D06D-29EEB6BB6E9E}"/>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6" name="Google Shape;10089;p74">
            <a:extLst>
              <a:ext uri="{FF2B5EF4-FFF2-40B4-BE49-F238E27FC236}">
                <a16:creationId xmlns:a16="http://schemas.microsoft.com/office/drawing/2014/main" id="{825B2847-05FC-033A-2326-C3336636F37F}"/>
              </a:ext>
            </a:extLst>
          </p:cNvPr>
          <p:cNvGrpSpPr/>
          <p:nvPr/>
        </p:nvGrpSpPr>
        <p:grpSpPr>
          <a:xfrm>
            <a:off x="6709222" y="1747002"/>
            <a:ext cx="687348" cy="724668"/>
            <a:chOff x="6403515" y="1179621"/>
            <a:chExt cx="515511" cy="543501"/>
          </a:xfrm>
          <a:solidFill>
            <a:srgbClr val="2FBAE3"/>
          </a:solidFill>
        </p:grpSpPr>
        <p:sp>
          <p:nvSpPr>
            <p:cNvPr id="37" name="Google Shape;10090;p74">
              <a:extLst>
                <a:ext uri="{FF2B5EF4-FFF2-40B4-BE49-F238E27FC236}">
                  <a16:creationId xmlns:a16="http://schemas.microsoft.com/office/drawing/2014/main" id="{8984A330-CD41-816A-FA54-63D3ABBAB3C1}"/>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8" name="Google Shape;10091;p74">
              <a:extLst>
                <a:ext uri="{FF2B5EF4-FFF2-40B4-BE49-F238E27FC236}">
                  <a16:creationId xmlns:a16="http://schemas.microsoft.com/office/drawing/2014/main" id="{38F69DF4-F867-7E96-18D0-09D05F459929}"/>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39" name="Google Shape;10113;p74">
            <a:extLst>
              <a:ext uri="{FF2B5EF4-FFF2-40B4-BE49-F238E27FC236}">
                <a16:creationId xmlns:a16="http://schemas.microsoft.com/office/drawing/2014/main" id="{59026DB5-E98A-D93B-5E84-9A15342FCA55}"/>
              </a:ext>
            </a:extLst>
          </p:cNvPr>
          <p:cNvSpPr/>
          <p:nvPr/>
        </p:nvSpPr>
        <p:spPr>
          <a:xfrm>
            <a:off x="5143841" y="3815058"/>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2FBAE3"/>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40" name="Google Shape;10118;p74">
            <a:extLst>
              <a:ext uri="{FF2B5EF4-FFF2-40B4-BE49-F238E27FC236}">
                <a16:creationId xmlns:a16="http://schemas.microsoft.com/office/drawing/2014/main" id="{E9105156-7063-6FEA-275C-306885AC6385}"/>
              </a:ext>
            </a:extLst>
          </p:cNvPr>
          <p:cNvGrpSpPr/>
          <p:nvPr/>
        </p:nvGrpSpPr>
        <p:grpSpPr>
          <a:xfrm>
            <a:off x="9470295" y="2938355"/>
            <a:ext cx="467527" cy="505895"/>
            <a:chOff x="8474320" y="2073136"/>
            <a:chExt cx="350645" cy="379421"/>
          </a:xfrm>
          <a:solidFill>
            <a:srgbClr val="2FBAE3"/>
          </a:solidFill>
        </p:grpSpPr>
        <p:sp>
          <p:nvSpPr>
            <p:cNvPr id="41" name="Google Shape;10119;p74">
              <a:extLst>
                <a:ext uri="{FF2B5EF4-FFF2-40B4-BE49-F238E27FC236}">
                  <a16:creationId xmlns:a16="http://schemas.microsoft.com/office/drawing/2014/main" id="{B4B4E423-EA14-E0E5-81F1-349082F4D4EE}"/>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2" name="Google Shape;10120;p74">
              <a:extLst>
                <a:ext uri="{FF2B5EF4-FFF2-40B4-BE49-F238E27FC236}">
                  <a16:creationId xmlns:a16="http://schemas.microsoft.com/office/drawing/2014/main" id="{A2C4CC04-816A-3FDC-4BFC-75530916ECC6}"/>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3" name="Google Shape;10121;p74">
              <a:extLst>
                <a:ext uri="{FF2B5EF4-FFF2-40B4-BE49-F238E27FC236}">
                  <a16:creationId xmlns:a16="http://schemas.microsoft.com/office/drawing/2014/main" id="{86A40568-37A7-9E0C-24AB-BEBF11759857}"/>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4" name="Google Shape;10122;p74">
              <a:extLst>
                <a:ext uri="{FF2B5EF4-FFF2-40B4-BE49-F238E27FC236}">
                  <a16:creationId xmlns:a16="http://schemas.microsoft.com/office/drawing/2014/main" id="{B75D7AB7-EC4A-8E3D-6952-DCCDB55E107D}"/>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5" name="Google Shape;10123;p74">
              <a:extLst>
                <a:ext uri="{FF2B5EF4-FFF2-40B4-BE49-F238E27FC236}">
                  <a16:creationId xmlns:a16="http://schemas.microsoft.com/office/drawing/2014/main" id="{6CD77E60-3EEA-DA82-E102-D1D68446A85E}"/>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6" name="Google Shape;10124;p74">
              <a:extLst>
                <a:ext uri="{FF2B5EF4-FFF2-40B4-BE49-F238E27FC236}">
                  <a16:creationId xmlns:a16="http://schemas.microsoft.com/office/drawing/2014/main" id="{0DA90D01-57F6-9CE2-255A-9D7819762C36}"/>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7" name="Google Shape;10129;p74">
            <a:extLst>
              <a:ext uri="{FF2B5EF4-FFF2-40B4-BE49-F238E27FC236}">
                <a16:creationId xmlns:a16="http://schemas.microsoft.com/office/drawing/2014/main" id="{A60EAA06-5BF1-A28C-2947-9570D4643472}"/>
              </a:ext>
            </a:extLst>
          </p:cNvPr>
          <p:cNvGrpSpPr/>
          <p:nvPr/>
        </p:nvGrpSpPr>
        <p:grpSpPr>
          <a:xfrm>
            <a:off x="5992916" y="1787967"/>
            <a:ext cx="570256" cy="714060"/>
            <a:chOff x="5866287" y="1210345"/>
            <a:chExt cx="427692" cy="535545"/>
          </a:xfrm>
          <a:solidFill>
            <a:srgbClr val="2FBAE3"/>
          </a:solidFill>
        </p:grpSpPr>
        <p:sp>
          <p:nvSpPr>
            <p:cNvPr id="48" name="Google Shape;10130;p74">
              <a:extLst>
                <a:ext uri="{FF2B5EF4-FFF2-40B4-BE49-F238E27FC236}">
                  <a16:creationId xmlns:a16="http://schemas.microsoft.com/office/drawing/2014/main" id="{12585976-3F7F-E860-02E2-50E4B0BA33C2}"/>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10131;p74">
              <a:extLst>
                <a:ext uri="{FF2B5EF4-FFF2-40B4-BE49-F238E27FC236}">
                  <a16:creationId xmlns:a16="http://schemas.microsoft.com/office/drawing/2014/main" id="{036C6F90-DE00-0B16-0EDD-E19102BE2328}"/>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0" name="Google Shape;10132;p74">
              <a:extLst>
                <a:ext uri="{FF2B5EF4-FFF2-40B4-BE49-F238E27FC236}">
                  <a16:creationId xmlns:a16="http://schemas.microsoft.com/office/drawing/2014/main" id="{37630950-7B89-A6A4-6562-3D0596A2553A}"/>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1" name="Google Shape;10154;p74">
            <a:extLst>
              <a:ext uri="{FF2B5EF4-FFF2-40B4-BE49-F238E27FC236}">
                <a16:creationId xmlns:a16="http://schemas.microsoft.com/office/drawing/2014/main" id="{9A2F2892-1F62-EA94-DE7F-4896E3DE24D1}"/>
              </a:ext>
            </a:extLst>
          </p:cNvPr>
          <p:cNvGrpSpPr/>
          <p:nvPr/>
        </p:nvGrpSpPr>
        <p:grpSpPr>
          <a:xfrm>
            <a:off x="6095843" y="3814631"/>
            <a:ext cx="523669" cy="557941"/>
            <a:chOff x="5943481" y="2730343"/>
            <a:chExt cx="392752" cy="418456"/>
          </a:xfrm>
          <a:solidFill>
            <a:srgbClr val="2FBAE3"/>
          </a:solidFill>
        </p:grpSpPr>
        <p:sp>
          <p:nvSpPr>
            <p:cNvPr id="52" name="Google Shape;10155;p74">
              <a:extLst>
                <a:ext uri="{FF2B5EF4-FFF2-40B4-BE49-F238E27FC236}">
                  <a16:creationId xmlns:a16="http://schemas.microsoft.com/office/drawing/2014/main" id="{2FAEB67A-9F34-EB59-BA7F-BBC9C6CD391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3" name="Google Shape;10156;p74">
              <a:extLst>
                <a:ext uri="{FF2B5EF4-FFF2-40B4-BE49-F238E27FC236}">
                  <a16:creationId xmlns:a16="http://schemas.microsoft.com/office/drawing/2014/main" id="{E3364FA1-41BE-CD07-896D-0AEA3A7B519A}"/>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4" name="Google Shape;10157;p74">
              <a:extLst>
                <a:ext uri="{FF2B5EF4-FFF2-40B4-BE49-F238E27FC236}">
                  <a16:creationId xmlns:a16="http://schemas.microsoft.com/office/drawing/2014/main" id="{30238AD3-3CFE-17D1-FF09-30238D27C848}"/>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5" name="Google Shape;10158;p74">
              <a:extLst>
                <a:ext uri="{FF2B5EF4-FFF2-40B4-BE49-F238E27FC236}">
                  <a16:creationId xmlns:a16="http://schemas.microsoft.com/office/drawing/2014/main" id="{09B2B96C-719C-60B3-D7A0-809547F321AD}"/>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10159;p74">
              <a:extLst>
                <a:ext uri="{FF2B5EF4-FFF2-40B4-BE49-F238E27FC236}">
                  <a16:creationId xmlns:a16="http://schemas.microsoft.com/office/drawing/2014/main" id="{D5FED631-BDBB-09B5-55FF-0E46DF511D19}"/>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7" name="Google Shape;10160;p74">
              <a:extLst>
                <a:ext uri="{FF2B5EF4-FFF2-40B4-BE49-F238E27FC236}">
                  <a16:creationId xmlns:a16="http://schemas.microsoft.com/office/drawing/2014/main" id="{38418351-DD5F-FBCF-A6EF-6017AE648322}"/>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8" name="Google Shape;10161;p74">
              <a:extLst>
                <a:ext uri="{FF2B5EF4-FFF2-40B4-BE49-F238E27FC236}">
                  <a16:creationId xmlns:a16="http://schemas.microsoft.com/office/drawing/2014/main" id="{CE1308E2-D859-FB97-F1FA-60CE596A4A43}"/>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9" name="Google Shape;10172;p74">
            <a:extLst>
              <a:ext uri="{FF2B5EF4-FFF2-40B4-BE49-F238E27FC236}">
                <a16:creationId xmlns:a16="http://schemas.microsoft.com/office/drawing/2014/main" id="{72C58A02-0369-23F7-49CB-30D91EBF5F95}"/>
              </a:ext>
            </a:extLst>
          </p:cNvPr>
          <p:cNvGrpSpPr/>
          <p:nvPr/>
        </p:nvGrpSpPr>
        <p:grpSpPr>
          <a:xfrm>
            <a:off x="7596178" y="1805975"/>
            <a:ext cx="683983" cy="722277"/>
            <a:chOff x="7068732" y="1223851"/>
            <a:chExt cx="512987" cy="541708"/>
          </a:xfrm>
          <a:solidFill>
            <a:srgbClr val="2FBAE3"/>
          </a:solidFill>
        </p:grpSpPr>
        <p:sp>
          <p:nvSpPr>
            <p:cNvPr id="60" name="Google Shape;10173;p74">
              <a:extLst>
                <a:ext uri="{FF2B5EF4-FFF2-40B4-BE49-F238E27FC236}">
                  <a16:creationId xmlns:a16="http://schemas.microsoft.com/office/drawing/2014/main" id="{1F1CAE90-8788-D7AF-074E-F942E01F8DBD}"/>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1" name="Google Shape;10174;p74">
              <a:extLst>
                <a:ext uri="{FF2B5EF4-FFF2-40B4-BE49-F238E27FC236}">
                  <a16:creationId xmlns:a16="http://schemas.microsoft.com/office/drawing/2014/main" id="{DC3A77FD-7492-1AE5-165D-653D45D9745A}"/>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2" name="Google Shape;10175;p74">
              <a:extLst>
                <a:ext uri="{FF2B5EF4-FFF2-40B4-BE49-F238E27FC236}">
                  <a16:creationId xmlns:a16="http://schemas.microsoft.com/office/drawing/2014/main" id="{73E9EB8C-6271-1DD2-BEE9-248798F0FE2E}"/>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3" name="Google Shape;10184;p74">
            <a:extLst>
              <a:ext uri="{FF2B5EF4-FFF2-40B4-BE49-F238E27FC236}">
                <a16:creationId xmlns:a16="http://schemas.microsoft.com/office/drawing/2014/main" id="{8DBEB4B3-0C53-ED7C-B791-F029AE149D0E}"/>
              </a:ext>
            </a:extLst>
          </p:cNvPr>
          <p:cNvGrpSpPr/>
          <p:nvPr/>
        </p:nvGrpSpPr>
        <p:grpSpPr>
          <a:xfrm>
            <a:off x="2447046" y="3812925"/>
            <a:ext cx="523671" cy="559527"/>
            <a:chOff x="3206883" y="2729063"/>
            <a:chExt cx="392753" cy="419645"/>
          </a:xfrm>
          <a:solidFill>
            <a:srgbClr val="2FBAE3"/>
          </a:solidFill>
        </p:grpSpPr>
        <p:sp>
          <p:nvSpPr>
            <p:cNvPr id="64" name="Google Shape;10185;p74">
              <a:extLst>
                <a:ext uri="{FF2B5EF4-FFF2-40B4-BE49-F238E27FC236}">
                  <a16:creationId xmlns:a16="http://schemas.microsoft.com/office/drawing/2014/main" id="{9F08FE05-5735-D059-31B2-ACE9C31EDE79}"/>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5" name="Google Shape;10186;p74">
              <a:extLst>
                <a:ext uri="{FF2B5EF4-FFF2-40B4-BE49-F238E27FC236}">
                  <a16:creationId xmlns:a16="http://schemas.microsoft.com/office/drawing/2014/main" id="{6BA803A5-EA8B-8F84-0C48-B2884DD48995}"/>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66" name="Google Shape;10189;p74">
            <a:extLst>
              <a:ext uri="{FF2B5EF4-FFF2-40B4-BE49-F238E27FC236}">
                <a16:creationId xmlns:a16="http://schemas.microsoft.com/office/drawing/2014/main" id="{17438884-97BA-05A7-8655-E2230B80A0A2}"/>
              </a:ext>
            </a:extLst>
          </p:cNvPr>
          <p:cNvSpPr/>
          <p:nvPr/>
        </p:nvSpPr>
        <p:spPr>
          <a:xfrm>
            <a:off x="6919157" y="3891793"/>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2FBAE3"/>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67" name="Google Shape;10190;p74">
            <a:extLst>
              <a:ext uri="{FF2B5EF4-FFF2-40B4-BE49-F238E27FC236}">
                <a16:creationId xmlns:a16="http://schemas.microsoft.com/office/drawing/2014/main" id="{4BD721AC-6CA1-4A35-0EC1-ECC7D8805765}"/>
              </a:ext>
            </a:extLst>
          </p:cNvPr>
          <p:cNvGrpSpPr/>
          <p:nvPr/>
        </p:nvGrpSpPr>
        <p:grpSpPr>
          <a:xfrm>
            <a:off x="8654076" y="3831161"/>
            <a:ext cx="479584" cy="504968"/>
            <a:chOff x="7862157" y="2742742"/>
            <a:chExt cx="359688" cy="378726"/>
          </a:xfrm>
          <a:solidFill>
            <a:srgbClr val="2FBAE3"/>
          </a:solidFill>
        </p:grpSpPr>
        <p:sp>
          <p:nvSpPr>
            <p:cNvPr id="68" name="Google Shape;10191;p74">
              <a:extLst>
                <a:ext uri="{FF2B5EF4-FFF2-40B4-BE49-F238E27FC236}">
                  <a16:creationId xmlns:a16="http://schemas.microsoft.com/office/drawing/2014/main" id="{3DF6E8F6-F39C-010F-0299-0468A7366ED9}"/>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9" name="Google Shape;10192;p74">
              <a:extLst>
                <a:ext uri="{FF2B5EF4-FFF2-40B4-BE49-F238E27FC236}">
                  <a16:creationId xmlns:a16="http://schemas.microsoft.com/office/drawing/2014/main" id="{19297C72-9349-4C80-7914-971F21B6F05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0" name="Google Shape;10193;p74">
              <a:extLst>
                <a:ext uri="{FF2B5EF4-FFF2-40B4-BE49-F238E27FC236}">
                  <a16:creationId xmlns:a16="http://schemas.microsoft.com/office/drawing/2014/main" id="{FD01D044-26E2-6E96-4FCE-84E98368110A}"/>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1" name="Google Shape;10194;p74">
              <a:extLst>
                <a:ext uri="{FF2B5EF4-FFF2-40B4-BE49-F238E27FC236}">
                  <a16:creationId xmlns:a16="http://schemas.microsoft.com/office/drawing/2014/main" id="{CC38261A-A57A-B627-072C-CB10A72AE976}"/>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2" name="Google Shape;10221;p74">
            <a:extLst>
              <a:ext uri="{FF2B5EF4-FFF2-40B4-BE49-F238E27FC236}">
                <a16:creationId xmlns:a16="http://schemas.microsoft.com/office/drawing/2014/main" id="{E7A0D4FB-5920-75E0-B815-53D2B47C6185}"/>
              </a:ext>
            </a:extLst>
          </p:cNvPr>
          <p:cNvGrpSpPr/>
          <p:nvPr/>
        </p:nvGrpSpPr>
        <p:grpSpPr>
          <a:xfrm>
            <a:off x="3285161" y="4796770"/>
            <a:ext cx="422623" cy="511209"/>
            <a:chOff x="3835469" y="3466947"/>
            <a:chExt cx="316967" cy="383407"/>
          </a:xfrm>
          <a:solidFill>
            <a:srgbClr val="2FBAE3"/>
          </a:solidFill>
        </p:grpSpPr>
        <p:sp>
          <p:nvSpPr>
            <p:cNvPr id="73" name="Google Shape;10222;p74">
              <a:extLst>
                <a:ext uri="{FF2B5EF4-FFF2-40B4-BE49-F238E27FC236}">
                  <a16:creationId xmlns:a16="http://schemas.microsoft.com/office/drawing/2014/main" id="{052FA569-CD9D-EE1C-BE0C-840FEC3CB582}"/>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4" name="Google Shape;10223;p74">
              <a:extLst>
                <a:ext uri="{FF2B5EF4-FFF2-40B4-BE49-F238E27FC236}">
                  <a16:creationId xmlns:a16="http://schemas.microsoft.com/office/drawing/2014/main" id="{D9CAD451-538D-B9CB-6AF9-DBC6A0611AB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5" name="Google Shape;10224;p74">
              <a:extLst>
                <a:ext uri="{FF2B5EF4-FFF2-40B4-BE49-F238E27FC236}">
                  <a16:creationId xmlns:a16="http://schemas.microsoft.com/office/drawing/2014/main" id="{7D009465-2F8C-74C4-F033-C8DDA0E4CFE3}"/>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6" name="Google Shape;10240;p74">
            <a:extLst>
              <a:ext uri="{FF2B5EF4-FFF2-40B4-BE49-F238E27FC236}">
                <a16:creationId xmlns:a16="http://schemas.microsoft.com/office/drawing/2014/main" id="{9E4E37F0-C490-020E-8D94-F8518DEBC16E}"/>
              </a:ext>
            </a:extLst>
          </p:cNvPr>
          <p:cNvGrpSpPr/>
          <p:nvPr/>
        </p:nvGrpSpPr>
        <p:grpSpPr>
          <a:xfrm>
            <a:off x="5136735" y="4801659"/>
            <a:ext cx="486692" cy="480487"/>
            <a:chOff x="5224150" y="3470614"/>
            <a:chExt cx="365019" cy="360365"/>
          </a:xfrm>
          <a:solidFill>
            <a:srgbClr val="2FBAE3"/>
          </a:solidFill>
        </p:grpSpPr>
        <p:sp>
          <p:nvSpPr>
            <p:cNvPr id="77" name="Google Shape;10241;p74">
              <a:extLst>
                <a:ext uri="{FF2B5EF4-FFF2-40B4-BE49-F238E27FC236}">
                  <a16:creationId xmlns:a16="http://schemas.microsoft.com/office/drawing/2014/main" id="{62DD7784-B19A-6652-31C3-43C1F80A5D89}"/>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8" name="Google Shape;10242;p74">
              <a:extLst>
                <a:ext uri="{FF2B5EF4-FFF2-40B4-BE49-F238E27FC236}">
                  <a16:creationId xmlns:a16="http://schemas.microsoft.com/office/drawing/2014/main" id="{D9FE36B9-CD18-7C80-D073-300675A78288}"/>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9" name="Google Shape;10303;p74">
            <a:extLst>
              <a:ext uri="{FF2B5EF4-FFF2-40B4-BE49-F238E27FC236}">
                <a16:creationId xmlns:a16="http://schemas.microsoft.com/office/drawing/2014/main" id="{72BEDDE1-9683-EBCC-51ED-8D18EEE91C41}"/>
              </a:ext>
            </a:extLst>
          </p:cNvPr>
          <p:cNvGrpSpPr/>
          <p:nvPr/>
        </p:nvGrpSpPr>
        <p:grpSpPr>
          <a:xfrm>
            <a:off x="6070654" y="4759804"/>
            <a:ext cx="480316" cy="511857"/>
            <a:chOff x="5924589" y="3439222"/>
            <a:chExt cx="360237" cy="383893"/>
          </a:xfrm>
          <a:solidFill>
            <a:srgbClr val="2FBAE3"/>
          </a:solidFill>
        </p:grpSpPr>
        <p:sp>
          <p:nvSpPr>
            <p:cNvPr id="80" name="Google Shape;10304;p74">
              <a:extLst>
                <a:ext uri="{FF2B5EF4-FFF2-40B4-BE49-F238E27FC236}">
                  <a16:creationId xmlns:a16="http://schemas.microsoft.com/office/drawing/2014/main" id="{82A5BEE0-8BD4-683E-1974-217943E7B22D}"/>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10305;p74">
              <a:extLst>
                <a:ext uri="{FF2B5EF4-FFF2-40B4-BE49-F238E27FC236}">
                  <a16:creationId xmlns:a16="http://schemas.microsoft.com/office/drawing/2014/main" id="{6818D848-D99D-CCBE-B268-5DF03903A29F}"/>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10306;p74">
              <a:extLst>
                <a:ext uri="{FF2B5EF4-FFF2-40B4-BE49-F238E27FC236}">
                  <a16:creationId xmlns:a16="http://schemas.microsoft.com/office/drawing/2014/main" id="{EAA55B53-7480-5A5B-79BE-10A318CB9809}"/>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10307;p74">
              <a:extLst>
                <a:ext uri="{FF2B5EF4-FFF2-40B4-BE49-F238E27FC236}">
                  <a16:creationId xmlns:a16="http://schemas.microsoft.com/office/drawing/2014/main" id="{9AC633C5-1BEB-51CB-EB78-B016CA7D8950}"/>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10308;p74">
              <a:extLst>
                <a:ext uri="{FF2B5EF4-FFF2-40B4-BE49-F238E27FC236}">
                  <a16:creationId xmlns:a16="http://schemas.microsoft.com/office/drawing/2014/main" id="{F857E15C-8350-AD27-352C-31A71C4A7E58}"/>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5" name="Google Shape;10309;p74">
              <a:extLst>
                <a:ext uri="{FF2B5EF4-FFF2-40B4-BE49-F238E27FC236}">
                  <a16:creationId xmlns:a16="http://schemas.microsoft.com/office/drawing/2014/main" id="{721282F4-AD02-9C22-0581-0C79F2703CBF}"/>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6" name="Google Shape;10310;p74">
              <a:extLst>
                <a:ext uri="{FF2B5EF4-FFF2-40B4-BE49-F238E27FC236}">
                  <a16:creationId xmlns:a16="http://schemas.microsoft.com/office/drawing/2014/main" id="{F493C3A5-614F-542F-87E0-AF684D5AFA85}"/>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7" name="Google Shape;10311;p74">
              <a:extLst>
                <a:ext uri="{FF2B5EF4-FFF2-40B4-BE49-F238E27FC236}">
                  <a16:creationId xmlns:a16="http://schemas.microsoft.com/office/drawing/2014/main" id="{5BFD9E7D-A14D-CB1C-B87F-5E6EA1E7ED02}"/>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8" name="Google Shape;10312;p74">
              <a:extLst>
                <a:ext uri="{FF2B5EF4-FFF2-40B4-BE49-F238E27FC236}">
                  <a16:creationId xmlns:a16="http://schemas.microsoft.com/office/drawing/2014/main" id="{7F55AF24-1988-CCBF-E28B-4CF64F9C2A8E}"/>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10313;p74">
              <a:extLst>
                <a:ext uri="{FF2B5EF4-FFF2-40B4-BE49-F238E27FC236}">
                  <a16:creationId xmlns:a16="http://schemas.microsoft.com/office/drawing/2014/main" id="{EFDFC4D8-0584-9BBA-3B78-E99D4065D1C8}"/>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10314;p74">
              <a:extLst>
                <a:ext uri="{FF2B5EF4-FFF2-40B4-BE49-F238E27FC236}">
                  <a16:creationId xmlns:a16="http://schemas.microsoft.com/office/drawing/2014/main" id="{E7421055-F03B-245F-9265-0535B6B88F57}"/>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10315;p74">
              <a:extLst>
                <a:ext uri="{FF2B5EF4-FFF2-40B4-BE49-F238E27FC236}">
                  <a16:creationId xmlns:a16="http://schemas.microsoft.com/office/drawing/2014/main" id="{C1F58C43-251A-6FAB-9F5B-4F8E59F5104A}"/>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2" name="Google Shape;10341;p74">
            <a:extLst>
              <a:ext uri="{FF2B5EF4-FFF2-40B4-BE49-F238E27FC236}">
                <a16:creationId xmlns:a16="http://schemas.microsoft.com/office/drawing/2014/main" id="{3385946E-CCAD-4050-1BEB-1C894062FBDE}"/>
              </a:ext>
            </a:extLst>
          </p:cNvPr>
          <p:cNvGrpSpPr/>
          <p:nvPr/>
        </p:nvGrpSpPr>
        <p:grpSpPr>
          <a:xfrm>
            <a:off x="9541471" y="3839539"/>
            <a:ext cx="346008" cy="483461"/>
            <a:chOff x="8527703" y="2749024"/>
            <a:chExt cx="259506" cy="362596"/>
          </a:xfrm>
          <a:solidFill>
            <a:srgbClr val="2FBAE3"/>
          </a:solidFill>
        </p:grpSpPr>
        <p:sp>
          <p:nvSpPr>
            <p:cNvPr id="93" name="Google Shape;10342;p74">
              <a:extLst>
                <a:ext uri="{FF2B5EF4-FFF2-40B4-BE49-F238E27FC236}">
                  <a16:creationId xmlns:a16="http://schemas.microsoft.com/office/drawing/2014/main" id="{1B9C3F48-1F3C-6C1B-5BD9-E31F81A82E74}"/>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4" name="Google Shape;10343;p74">
              <a:extLst>
                <a:ext uri="{FF2B5EF4-FFF2-40B4-BE49-F238E27FC236}">
                  <a16:creationId xmlns:a16="http://schemas.microsoft.com/office/drawing/2014/main" id="{28874F32-EA8C-1102-5A62-2D64634D73E3}"/>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10344;p74">
              <a:extLst>
                <a:ext uri="{FF2B5EF4-FFF2-40B4-BE49-F238E27FC236}">
                  <a16:creationId xmlns:a16="http://schemas.microsoft.com/office/drawing/2014/main" id="{16D539FE-853D-4D4E-6956-1BC86BB9E2ED}"/>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10345;p74">
              <a:extLst>
                <a:ext uri="{FF2B5EF4-FFF2-40B4-BE49-F238E27FC236}">
                  <a16:creationId xmlns:a16="http://schemas.microsoft.com/office/drawing/2014/main" id="{EA08D1AF-EF35-8B18-AEBF-B8AFAC355149}"/>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10346;p74">
              <a:extLst>
                <a:ext uri="{FF2B5EF4-FFF2-40B4-BE49-F238E27FC236}">
                  <a16:creationId xmlns:a16="http://schemas.microsoft.com/office/drawing/2014/main" id="{36CA3DA9-FEA5-D7D9-8DB3-8358A5157AC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8" name="Google Shape;10359;p74">
            <a:extLst>
              <a:ext uri="{FF2B5EF4-FFF2-40B4-BE49-F238E27FC236}">
                <a16:creationId xmlns:a16="http://schemas.microsoft.com/office/drawing/2014/main" id="{4CC2C109-87B8-74C0-52AB-6DF897BB1BC4}"/>
              </a:ext>
            </a:extLst>
          </p:cNvPr>
          <p:cNvGrpSpPr/>
          <p:nvPr/>
        </p:nvGrpSpPr>
        <p:grpSpPr>
          <a:xfrm>
            <a:off x="6950867" y="4815933"/>
            <a:ext cx="481572" cy="451811"/>
            <a:chOff x="6584749" y="3481321"/>
            <a:chExt cx="361179" cy="338858"/>
          </a:xfrm>
          <a:solidFill>
            <a:srgbClr val="2FBAE3"/>
          </a:solidFill>
        </p:grpSpPr>
        <p:sp>
          <p:nvSpPr>
            <p:cNvPr id="99" name="Google Shape;10360;p74">
              <a:extLst>
                <a:ext uri="{FF2B5EF4-FFF2-40B4-BE49-F238E27FC236}">
                  <a16:creationId xmlns:a16="http://schemas.microsoft.com/office/drawing/2014/main" id="{26AD7E48-591A-106A-985E-49E6A0EE4A32}"/>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10361;p74">
              <a:extLst>
                <a:ext uri="{FF2B5EF4-FFF2-40B4-BE49-F238E27FC236}">
                  <a16:creationId xmlns:a16="http://schemas.microsoft.com/office/drawing/2014/main" id="{06637DD9-FDD4-4A6D-F4AB-56BA01CDBB6D}"/>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1" name="Google Shape;10362;p74">
              <a:extLst>
                <a:ext uri="{FF2B5EF4-FFF2-40B4-BE49-F238E27FC236}">
                  <a16:creationId xmlns:a16="http://schemas.microsoft.com/office/drawing/2014/main" id="{05B736C3-0DD7-DB49-A7E3-50EBE4439979}"/>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2" name="Google Shape;10363;p74">
              <a:extLst>
                <a:ext uri="{FF2B5EF4-FFF2-40B4-BE49-F238E27FC236}">
                  <a16:creationId xmlns:a16="http://schemas.microsoft.com/office/drawing/2014/main" id="{C379986D-711C-3627-022A-AF80D87C7659}"/>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3" name="Google Shape;10364;p74">
              <a:extLst>
                <a:ext uri="{FF2B5EF4-FFF2-40B4-BE49-F238E27FC236}">
                  <a16:creationId xmlns:a16="http://schemas.microsoft.com/office/drawing/2014/main" id="{AA87101E-F17C-DE4C-A74C-07290C973428}"/>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4" name="Google Shape;10365;p74">
              <a:extLst>
                <a:ext uri="{FF2B5EF4-FFF2-40B4-BE49-F238E27FC236}">
                  <a16:creationId xmlns:a16="http://schemas.microsoft.com/office/drawing/2014/main" id="{2887E020-879A-136E-D4BD-CD7C9D6ADE9B}"/>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5" name="Google Shape;10366;p74">
              <a:extLst>
                <a:ext uri="{FF2B5EF4-FFF2-40B4-BE49-F238E27FC236}">
                  <a16:creationId xmlns:a16="http://schemas.microsoft.com/office/drawing/2014/main" id="{5883AD2A-DA5F-6144-F93D-061EFE9B2BE0}"/>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6" name="Google Shape;10399;p74">
            <a:extLst>
              <a:ext uri="{FF2B5EF4-FFF2-40B4-BE49-F238E27FC236}">
                <a16:creationId xmlns:a16="http://schemas.microsoft.com/office/drawing/2014/main" id="{CF0B8332-B00B-E062-9C78-2B37C36383D1}"/>
              </a:ext>
            </a:extLst>
          </p:cNvPr>
          <p:cNvGrpSpPr/>
          <p:nvPr/>
        </p:nvGrpSpPr>
        <p:grpSpPr>
          <a:xfrm>
            <a:off x="2347593" y="4721520"/>
            <a:ext cx="480280" cy="509125"/>
            <a:chOff x="3132295" y="3410510"/>
            <a:chExt cx="360210" cy="381844"/>
          </a:xfrm>
          <a:solidFill>
            <a:srgbClr val="2FBAE3"/>
          </a:solidFill>
        </p:grpSpPr>
        <p:sp>
          <p:nvSpPr>
            <p:cNvPr id="107" name="Google Shape;10400;p74">
              <a:extLst>
                <a:ext uri="{FF2B5EF4-FFF2-40B4-BE49-F238E27FC236}">
                  <a16:creationId xmlns:a16="http://schemas.microsoft.com/office/drawing/2014/main" id="{CF3E1CAF-30ED-9512-B231-048916EC0523}"/>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8" name="Google Shape;10401;p74">
              <a:extLst>
                <a:ext uri="{FF2B5EF4-FFF2-40B4-BE49-F238E27FC236}">
                  <a16:creationId xmlns:a16="http://schemas.microsoft.com/office/drawing/2014/main" id="{1E10D904-E0C9-983D-458F-01C69F36168D}"/>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9" name="Google Shape;10402;p74">
              <a:extLst>
                <a:ext uri="{FF2B5EF4-FFF2-40B4-BE49-F238E27FC236}">
                  <a16:creationId xmlns:a16="http://schemas.microsoft.com/office/drawing/2014/main" id="{805ACEE5-3CEF-5865-6DED-D5355AC7C3EE}"/>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0" name="Google Shape;10403;p74">
              <a:extLst>
                <a:ext uri="{FF2B5EF4-FFF2-40B4-BE49-F238E27FC236}">
                  <a16:creationId xmlns:a16="http://schemas.microsoft.com/office/drawing/2014/main" id="{A39E6596-8E0A-72F6-82FA-078E6A336867}"/>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1" name="Google Shape;10404;p74">
              <a:extLst>
                <a:ext uri="{FF2B5EF4-FFF2-40B4-BE49-F238E27FC236}">
                  <a16:creationId xmlns:a16="http://schemas.microsoft.com/office/drawing/2014/main" id="{9E42D828-0583-C143-8E1D-3F9D6A7DCE88}"/>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10405;p74">
              <a:extLst>
                <a:ext uri="{FF2B5EF4-FFF2-40B4-BE49-F238E27FC236}">
                  <a16:creationId xmlns:a16="http://schemas.microsoft.com/office/drawing/2014/main" id="{51E8CBFD-C88C-6C52-8F5A-0EC9FFEAA701}"/>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10406;p74">
              <a:extLst>
                <a:ext uri="{FF2B5EF4-FFF2-40B4-BE49-F238E27FC236}">
                  <a16:creationId xmlns:a16="http://schemas.microsoft.com/office/drawing/2014/main" id="{C2A432B2-1941-D1B4-680A-875529809ACF}"/>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10407;p74">
              <a:extLst>
                <a:ext uri="{FF2B5EF4-FFF2-40B4-BE49-F238E27FC236}">
                  <a16:creationId xmlns:a16="http://schemas.microsoft.com/office/drawing/2014/main" id="{C35ACFBF-F243-6AD9-8C72-3957AC059C84}"/>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5" name="Google Shape;10421;p74">
            <a:extLst>
              <a:ext uri="{FF2B5EF4-FFF2-40B4-BE49-F238E27FC236}">
                <a16:creationId xmlns:a16="http://schemas.microsoft.com/office/drawing/2014/main" id="{E840C2F7-6AC7-7697-5DCA-C029A45FE918}"/>
              </a:ext>
            </a:extLst>
          </p:cNvPr>
          <p:cNvGrpSpPr/>
          <p:nvPr/>
        </p:nvGrpSpPr>
        <p:grpSpPr>
          <a:xfrm>
            <a:off x="7686570" y="4733224"/>
            <a:ext cx="482852" cy="515976"/>
            <a:chOff x="7136526" y="3419289"/>
            <a:chExt cx="362139" cy="386982"/>
          </a:xfrm>
          <a:solidFill>
            <a:srgbClr val="2FBAE3"/>
          </a:solidFill>
        </p:grpSpPr>
        <p:sp>
          <p:nvSpPr>
            <p:cNvPr id="116" name="Google Shape;10422;p74">
              <a:extLst>
                <a:ext uri="{FF2B5EF4-FFF2-40B4-BE49-F238E27FC236}">
                  <a16:creationId xmlns:a16="http://schemas.microsoft.com/office/drawing/2014/main" id="{A8F37C36-3DE2-3753-EC33-5AA1081DBA0C}"/>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7" name="Google Shape;10423;p74">
              <a:extLst>
                <a:ext uri="{FF2B5EF4-FFF2-40B4-BE49-F238E27FC236}">
                  <a16:creationId xmlns:a16="http://schemas.microsoft.com/office/drawing/2014/main" id="{2B82A41F-CB61-0AEA-8677-036A16D211C8}"/>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8" name="Google Shape;10424;p74">
              <a:extLst>
                <a:ext uri="{FF2B5EF4-FFF2-40B4-BE49-F238E27FC236}">
                  <a16:creationId xmlns:a16="http://schemas.microsoft.com/office/drawing/2014/main" id="{0703A280-2EBE-D764-7CFD-576269825BE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9" name="Google Shape;10425;p74">
              <a:extLst>
                <a:ext uri="{FF2B5EF4-FFF2-40B4-BE49-F238E27FC236}">
                  <a16:creationId xmlns:a16="http://schemas.microsoft.com/office/drawing/2014/main" id="{8DF83DD9-233C-FE7B-83B8-D5561BA14A02}"/>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0" name="Google Shape;10426;p74">
              <a:extLst>
                <a:ext uri="{FF2B5EF4-FFF2-40B4-BE49-F238E27FC236}">
                  <a16:creationId xmlns:a16="http://schemas.microsoft.com/office/drawing/2014/main" id="{966F1070-3A50-C0B1-311F-F9D55FA4AFED}"/>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1" name="Google Shape;10427;p74">
              <a:extLst>
                <a:ext uri="{FF2B5EF4-FFF2-40B4-BE49-F238E27FC236}">
                  <a16:creationId xmlns:a16="http://schemas.microsoft.com/office/drawing/2014/main" id="{0E34F87E-EBBD-3EFB-AAB8-2446B355519E}"/>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2" name="Google Shape;10428;p74">
              <a:extLst>
                <a:ext uri="{FF2B5EF4-FFF2-40B4-BE49-F238E27FC236}">
                  <a16:creationId xmlns:a16="http://schemas.microsoft.com/office/drawing/2014/main" id="{D42D03EC-1C83-1305-4D64-F5ECD0B12E6A}"/>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3" name="Google Shape;10429;p74">
              <a:extLst>
                <a:ext uri="{FF2B5EF4-FFF2-40B4-BE49-F238E27FC236}">
                  <a16:creationId xmlns:a16="http://schemas.microsoft.com/office/drawing/2014/main" id="{DB081BE4-0353-F2E4-4843-A2D340619C0A}"/>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4" name="Google Shape;10435;p74">
            <a:extLst>
              <a:ext uri="{FF2B5EF4-FFF2-40B4-BE49-F238E27FC236}">
                <a16:creationId xmlns:a16="http://schemas.microsoft.com/office/drawing/2014/main" id="{4C196019-09ED-BF19-3EB0-10A03A5BF0CE}"/>
              </a:ext>
            </a:extLst>
          </p:cNvPr>
          <p:cNvGrpSpPr/>
          <p:nvPr/>
        </p:nvGrpSpPr>
        <p:grpSpPr>
          <a:xfrm>
            <a:off x="7658185" y="5460478"/>
            <a:ext cx="709635" cy="701247"/>
            <a:chOff x="7115239" y="3964728"/>
            <a:chExt cx="532226" cy="525935"/>
          </a:xfrm>
          <a:solidFill>
            <a:srgbClr val="2FBAE3"/>
          </a:solidFill>
        </p:grpSpPr>
        <p:sp>
          <p:nvSpPr>
            <p:cNvPr id="125" name="Google Shape;10436;p74">
              <a:extLst>
                <a:ext uri="{FF2B5EF4-FFF2-40B4-BE49-F238E27FC236}">
                  <a16:creationId xmlns:a16="http://schemas.microsoft.com/office/drawing/2014/main" id="{4290F386-5CAA-7D8E-95F6-4DA13A44A556}"/>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6" name="Google Shape;10437;p74">
              <a:extLst>
                <a:ext uri="{FF2B5EF4-FFF2-40B4-BE49-F238E27FC236}">
                  <a16:creationId xmlns:a16="http://schemas.microsoft.com/office/drawing/2014/main" id="{3EF095CC-9511-4458-53B9-086AF9237E31}"/>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7" name="Google Shape;10438;p74">
              <a:extLst>
                <a:ext uri="{FF2B5EF4-FFF2-40B4-BE49-F238E27FC236}">
                  <a16:creationId xmlns:a16="http://schemas.microsoft.com/office/drawing/2014/main" id="{FCD66D92-0A77-B237-4D92-CEEE509C5141}"/>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8" name="Google Shape;10439;p74">
              <a:extLst>
                <a:ext uri="{FF2B5EF4-FFF2-40B4-BE49-F238E27FC236}">
                  <a16:creationId xmlns:a16="http://schemas.microsoft.com/office/drawing/2014/main" id="{36A915C3-A870-635B-2CC5-0F05105E22C3}"/>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9" name="Google Shape;10440;p74">
              <a:extLst>
                <a:ext uri="{FF2B5EF4-FFF2-40B4-BE49-F238E27FC236}">
                  <a16:creationId xmlns:a16="http://schemas.microsoft.com/office/drawing/2014/main" id="{0969049D-6F5D-717E-28D7-D12CE52C38A0}"/>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0" name="Google Shape;10441;p74">
              <a:extLst>
                <a:ext uri="{FF2B5EF4-FFF2-40B4-BE49-F238E27FC236}">
                  <a16:creationId xmlns:a16="http://schemas.microsoft.com/office/drawing/2014/main" id="{3CD5E258-B94F-144A-8E2C-F6554F34A1A9}"/>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1" name="Google Shape;10442;p74">
              <a:extLst>
                <a:ext uri="{FF2B5EF4-FFF2-40B4-BE49-F238E27FC236}">
                  <a16:creationId xmlns:a16="http://schemas.microsoft.com/office/drawing/2014/main" id="{06EA2D2D-6C7B-1C55-D1DF-2C757CC45223}"/>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2" name="Google Shape;10443;p74">
            <a:extLst>
              <a:ext uri="{FF2B5EF4-FFF2-40B4-BE49-F238E27FC236}">
                <a16:creationId xmlns:a16="http://schemas.microsoft.com/office/drawing/2014/main" id="{DC6AA628-5078-5AB4-CA7E-A865EC41D29A}"/>
              </a:ext>
            </a:extLst>
          </p:cNvPr>
          <p:cNvGrpSpPr/>
          <p:nvPr/>
        </p:nvGrpSpPr>
        <p:grpSpPr>
          <a:xfrm>
            <a:off x="9485597" y="4623741"/>
            <a:ext cx="551127" cy="587399"/>
            <a:chOff x="8485796" y="3337175"/>
            <a:chExt cx="413345" cy="440549"/>
          </a:xfrm>
          <a:solidFill>
            <a:srgbClr val="2FBAE3"/>
          </a:solidFill>
        </p:grpSpPr>
        <p:sp>
          <p:nvSpPr>
            <p:cNvPr id="133" name="Google Shape;10444;p74">
              <a:extLst>
                <a:ext uri="{FF2B5EF4-FFF2-40B4-BE49-F238E27FC236}">
                  <a16:creationId xmlns:a16="http://schemas.microsoft.com/office/drawing/2014/main" id="{F57E158A-0E6A-26A7-9BB4-B7592E0F036B}"/>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4" name="Google Shape;10445;p74">
              <a:extLst>
                <a:ext uri="{FF2B5EF4-FFF2-40B4-BE49-F238E27FC236}">
                  <a16:creationId xmlns:a16="http://schemas.microsoft.com/office/drawing/2014/main" id="{A1F65041-1A68-4B49-3A47-CBAA9DB40E0C}"/>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5" name="Google Shape;10446;p74">
              <a:extLst>
                <a:ext uri="{FF2B5EF4-FFF2-40B4-BE49-F238E27FC236}">
                  <a16:creationId xmlns:a16="http://schemas.microsoft.com/office/drawing/2014/main" id="{5CFD4917-3954-E625-14A1-AD0022DB8543}"/>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6" name="Google Shape;10447;p74">
              <a:extLst>
                <a:ext uri="{FF2B5EF4-FFF2-40B4-BE49-F238E27FC236}">
                  <a16:creationId xmlns:a16="http://schemas.microsoft.com/office/drawing/2014/main" id="{FCB24D33-12A3-FE72-9478-5F5CC182680F}"/>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7" name="Google Shape;10448;p74">
              <a:extLst>
                <a:ext uri="{FF2B5EF4-FFF2-40B4-BE49-F238E27FC236}">
                  <a16:creationId xmlns:a16="http://schemas.microsoft.com/office/drawing/2014/main" id="{2A75E80C-B66F-3352-68F1-36546C4B1BF7}"/>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8" name="Google Shape;10449;p74">
              <a:extLst>
                <a:ext uri="{FF2B5EF4-FFF2-40B4-BE49-F238E27FC236}">
                  <a16:creationId xmlns:a16="http://schemas.microsoft.com/office/drawing/2014/main" id="{1E682741-D7B7-4CFB-26FB-9F2D0B053146}"/>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9" name="Google Shape;10468;p74">
            <a:extLst>
              <a:ext uri="{FF2B5EF4-FFF2-40B4-BE49-F238E27FC236}">
                <a16:creationId xmlns:a16="http://schemas.microsoft.com/office/drawing/2014/main" id="{D8828548-FA93-E518-D45D-FA476522FEC3}"/>
              </a:ext>
            </a:extLst>
          </p:cNvPr>
          <p:cNvGrpSpPr/>
          <p:nvPr/>
        </p:nvGrpSpPr>
        <p:grpSpPr>
          <a:xfrm>
            <a:off x="4195888" y="4848001"/>
            <a:ext cx="482864" cy="513247"/>
            <a:chOff x="4518516" y="3505370"/>
            <a:chExt cx="362148" cy="384935"/>
          </a:xfrm>
          <a:solidFill>
            <a:srgbClr val="2FBAE3"/>
          </a:solidFill>
        </p:grpSpPr>
        <p:sp>
          <p:nvSpPr>
            <p:cNvPr id="140" name="Google Shape;10469;p74">
              <a:extLst>
                <a:ext uri="{FF2B5EF4-FFF2-40B4-BE49-F238E27FC236}">
                  <a16:creationId xmlns:a16="http://schemas.microsoft.com/office/drawing/2014/main" id="{0725968D-D9E0-B1CF-C42C-953AC1BB6C10}"/>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1" name="Google Shape;10470;p74">
              <a:extLst>
                <a:ext uri="{FF2B5EF4-FFF2-40B4-BE49-F238E27FC236}">
                  <a16:creationId xmlns:a16="http://schemas.microsoft.com/office/drawing/2014/main" id="{886EFB62-7197-6EDE-3481-9ED1E394DA84}"/>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2" name="Google Shape;10471;p74">
              <a:extLst>
                <a:ext uri="{FF2B5EF4-FFF2-40B4-BE49-F238E27FC236}">
                  <a16:creationId xmlns:a16="http://schemas.microsoft.com/office/drawing/2014/main" id="{E4F5F636-55D1-1109-499E-82E51BB077F8}"/>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3" name="Google Shape;10483;p74">
            <a:extLst>
              <a:ext uri="{FF2B5EF4-FFF2-40B4-BE49-F238E27FC236}">
                <a16:creationId xmlns:a16="http://schemas.microsoft.com/office/drawing/2014/main" id="{4096C6C4-5645-CB88-8855-71086BB4F8A2}"/>
              </a:ext>
            </a:extLst>
          </p:cNvPr>
          <p:cNvGrpSpPr/>
          <p:nvPr/>
        </p:nvGrpSpPr>
        <p:grpSpPr>
          <a:xfrm>
            <a:off x="8653212" y="4714545"/>
            <a:ext cx="453395" cy="480499"/>
            <a:chOff x="7861508" y="3405280"/>
            <a:chExt cx="340046" cy="360374"/>
          </a:xfrm>
          <a:solidFill>
            <a:srgbClr val="2FBAE3"/>
          </a:solidFill>
        </p:grpSpPr>
        <p:sp>
          <p:nvSpPr>
            <p:cNvPr id="144" name="Google Shape;10484;p74">
              <a:extLst>
                <a:ext uri="{FF2B5EF4-FFF2-40B4-BE49-F238E27FC236}">
                  <a16:creationId xmlns:a16="http://schemas.microsoft.com/office/drawing/2014/main" id="{BFCCB853-5791-6889-D1F5-2A9D65CCA0E9}"/>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5" name="Google Shape;10485;p74">
              <a:extLst>
                <a:ext uri="{FF2B5EF4-FFF2-40B4-BE49-F238E27FC236}">
                  <a16:creationId xmlns:a16="http://schemas.microsoft.com/office/drawing/2014/main" id="{3F2D31D0-4BE4-5CEF-B49E-89BA9B613E64}"/>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6" name="Google Shape;10486;p74">
              <a:extLst>
                <a:ext uri="{FF2B5EF4-FFF2-40B4-BE49-F238E27FC236}">
                  <a16:creationId xmlns:a16="http://schemas.microsoft.com/office/drawing/2014/main" id="{88FB39DF-48E6-FCA4-788F-7039C23AE698}"/>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7" name="Google Shape;10487;p74">
              <a:extLst>
                <a:ext uri="{FF2B5EF4-FFF2-40B4-BE49-F238E27FC236}">
                  <a16:creationId xmlns:a16="http://schemas.microsoft.com/office/drawing/2014/main" id="{47EBEC45-2D15-36C2-7C07-BF7751D10B21}"/>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8" name="Google Shape;10488;p74">
              <a:extLst>
                <a:ext uri="{FF2B5EF4-FFF2-40B4-BE49-F238E27FC236}">
                  <a16:creationId xmlns:a16="http://schemas.microsoft.com/office/drawing/2014/main" id="{DB274FDD-9F20-5B34-FC1C-16B890687CB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9" name="Google Shape;10497;p74">
            <a:extLst>
              <a:ext uri="{FF2B5EF4-FFF2-40B4-BE49-F238E27FC236}">
                <a16:creationId xmlns:a16="http://schemas.microsoft.com/office/drawing/2014/main" id="{4D09AA19-50BC-98FF-BC35-3D3D20339B72}"/>
              </a:ext>
            </a:extLst>
          </p:cNvPr>
          <p:cNvGrpSpPr/>
          <p:nvPr/>
        </p:nvGrpSpPr>
        <p:grpSpPr>
          <a:xfrm>
            <a:off x="8545313" y="2780272"/>
            <a:ext cx="630399" cy="670072"/>
            <a:chOff x="7780583" y="1954575"/>
            <a:chExt cx="472799" cy="502554"/>
          </a:xfrm>
          <a:solidFill>
            <a:srgbClr val="2FBAE3"/>
          </a:solidFill>
        </p:grpSpPr>
        <p:sp>
          <p:nvSpPr>
            <p:cNvPr id="150" name="Google Shape;10498;p74">
              <a:extLst>
                <a:ext uri="{FF2B5EF4-FFF2-40B4-BE49-F238E27FC236}">
                  <a16:creationId xmlns:a16="http://schemas.microsoft.com/office/drawing/2014/main" id="{7BBB932D-EDDF-BB25-96F8-321653EF8623}"/>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1" name="Google Shape;10499;p74">
              <a:extLst>
                <a:ext uri="{FF2B5EF4-FFF2-40B4-BE49-F238E27FC236}">
                  <a16:creationId xmlns:a16="http://schemas.microsoft.com/office/drawing/2014/main" id="{2C2BE6A4-15A8-5781-55D9-BC69BBCCB71E}"/>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2" name="Google Shape;10500;p74">
              <a:extLst>
                <a:ext uri="{FF2B5EF4-FFF2-40B4-BE49-F238E27FC236}">
                  <a16:creationId xmlns:a16="http://schemas.microsoft.com/office/drawing/2014/main" id="{213B9286-8960-8D1D-510B-82A02002D9EB}"/>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3" name="Google Shape;10501;p74">
              <a:extLst>
                <a:ext uri="{FF2B5EF4-FFF2-40B4-BE49-F238E27FC236}">
                  <a16:creationId xmlns:a16="http://schemas.microsoft.com/office/drawing/2014/main" id="{B7778AE3-274F-269F-756F-3497EE024EB5}"/>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4" name="Google Shape;10502;p74">
              <a:extLst>
                <a:ext uri="{FF2B5EF4-FFF2-40B4-BE49-F238E27FC236}">
                  <a16:creationId xmlns:a16="http://schemas.microsoft.com/office/drawing/2014/main" id="{862F87B9-5F63-4E2B-AA8F-6F47699E00F0}"/>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5" name="Google Shape;10503;p74">
              <a:extLst>
                <a:ext uri="{FF2B5EF4-FFF2-40B4-BE49-F238E27FC236}">
                  <a16:creationId xmlns:a16="http://schemas.microsoft.com/office/drawing/2014/main" id="{5C89CD56-60EB-2398-D838-3452190A930B}"/>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6" name="Google Shape;10234;p74">
            <a:extLst>
              <a:ext uri="{FF2B5EF4-FFF2-40B4-BE49-F238E27FC236}">
                <a16:creationId xmlns:a16="http://schemas.microsoft.com/office/drawing/2014/main" id="{75590E09-6B65-D211-91A9-81E9AB3E37F9}"/>
              </a:ext>
            </a:extLst>
          </p:cNvPr>
          <p:cNvGrpSpPr/>
          <p:nvPr/>
        </p:nvGrpSpPr>
        <p:grpSpPr>
          <a:xfrm>
            <a:off x="3220456" y="2828492"/>
            <a:ext cx="627059" cy="670072"/>
            <a:chOff x="3786941" y="1990740"/>
            <a:chExt cx="470294" cy="502554"/>
          </a:xfrm>
          <a:solidFill>
            <a:srgbClr val="2FBAE3"/>
          </a:solidFill>
        </p:grpSpPr>
        <p:sp>
          <p:nvSpPr>
            <p:cNvPr id="157" name="Google Shape;10235;p74">
              <a:extLst>
                <a:ext uri="{FF2B5EF4-FFF2-40B4-BE49-F238E27FC236}">
                  <a16:creationId xmlns:a16="http://schemas.microsoft.com/office/drawing/2014/main" id="{5B0D2373-8FFA-9C3E-ABD7-9E9EBA75D43B}"/>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8" name="Google Shape;10236;p74">
              <a:extLst>
                <a:ext uri="{FF2B5EF4-FFF2-40B4-BE49-F238E27FC236}">
                  <a16:creationId xmlns:a16="http://schemas.microsoft.com/office/drawing/2014/main" id="{66D23CED-75AE-87C3-063D-DA6F86CE9BC5}"/>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9" name="Google Shape;10237;p74">
              <a:extLst>
                <a:ext uri="{FF2B5EF4-FFF2-40B4-BE49-F238E27FC236}">
                  <a16:creationId xmlns:a16="http://schemas.microsoft.com/office/drawing/2014/main" id="{A0B8B43B-32C7-F64E-1D7F-EADB8CAD6934}"/>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0" name="Google Shape;10238;p74">
              <a:extLst>
                <a:ext uri="{FF2B5EF4-FFF2-40B4-BE49-F238E27FC236}">
                  <a16:creationId xmlns:a16="http://schemas.microsoft.com/office/drawing/2014/main" id="{7CFD88CA-F24F-FA5C-5579-C15E9A528DDA}"/>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1" name="Google Shape;10239;p74">
              <a:extLst>
                <a:ext uri="{FF2B5EF4-FFF2-40B4-BE49-F238E27FC236}">
                  <a16:creationId xmlns:a16="http://schemas.microsoft.com/office/drawing/2014/main" id="{7E87582A-4C34-8357-A7AA-B06CEDED6373}"/>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62" name="Google Shape;10251;p74">
            <a:extLst>
              <a:ext uri="{FF2B5EF4-FFF2-40B4-BE49-F238E27FC236}">
                <a16:creationId xmlns:a16="http://schemas.microsoft.com/office/drawing/2014/main" id="{BE133A22-90B8-93F7-E04B-81059CA6CAAB}"/>
              </a:ext>
            </a:extLst>
          </p:cNvPr>
          <p:cNvGrpSpPr/>
          <p:nvPr/>
        </p:nvGrpSpPr>
        <p:grpSpPr>
          <a:xfrm>
            <a:off x="7671717" y="2834051"/>
            <a:ext cx="406347" cy="670060"/>
            <a:chOff x="7125388" y="1994909"/>
            <a:chExt cx="304760" cy="502545"/>
          </a:xfrm>
          <a:solidFill>
            <a:srgbClr val="2FBAE3"/>
          </a:solidFill>
        </p:grpSpPr>
        <p:sp>
          <p:nvSpPr>
            <p:cNvPr id="163" name="Google Shape;10252;p74">
              <a:extLst>
                <a:ext uri="{FF2B5EF4-FFF2-40B4-BE49-F238E27FC236}">
                  <a16:creationId xmlns:a16="http://schemas.microsoft.com/office/drawing/2014/main" id="{2434A1AE-98EB-243B-D930-40D832F108EB}"/>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4" name="Google Shape;10253;p74">
              <a:extLst>
                <a:ext uri="{FF2B5EF4-FFF2-40B4-BE49-F238E27FC236}">
                  <a16:creationId xmlns:a16="http://schemas.microsoft.com/office/drawing/2014/main" id="{D1DF5398-8AC0-E867-6252-8C7615CA1D3E}"/>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5" name="Google Shape;10254;p74">
              <a:extLst>
                <a:ext uri="{FF2B5EF4-FFF2-40B4-BE49-F238E27FC236}">
                  <a16:creationId xmlns:a16="http://schemas.microsoft.com/office/drawing/2014/main" id="{2C54FD73-AE04-1FA0-10DE-BB3DAF66C2CB}"/>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6" name="Google Shape;10255;p74">
              <a:extLst>
                <a:ext uri="{FF2B5EF4-FFF2-40B4-BE49-F238E27FC236}">
                  <a16:creationId xmlns:a16="http://schemas.microsoft.com/office/drawing/2014/main" id="{255948FC-496B-6747-F220-AADB103E24FB}"/>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7" name="Google Shape;10256;p74">
              <a:extLst>
                <a:ext uri="{FF2B5EF4-FFF2-40B4-BE49-F238E27FC236}">
                  <a16:creationId xmlns:a16="http://schemas.microsoft.com/office/drawing/2014/main" id="{E6F6B16E-FE81-0C8F-7C27-72EA55EE42C4}"/>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8" name="Google Shape;10257;p74">
              <a:extLst>
                <a:ext uri="{FF2B5EF4-FFF2-40B4-BE49-F238E27FC236}">
                  <a16:creationId xmlns:a16="http://schemas.microsoft.com/office/drawing/2014/main" id="{A1B907C0-644E-E170-55CB-292E6E1270B7}"/>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9" name="Google Shape;10258;p74">
              <a:extLst>
                <a:ext uri="{FF2B5EF4-FFF2-40B4-BE49-F238E27FC236}">
                  <a16:creationId xmlns:a16="http://schemas.microsoft.com/office/drawing/2014/main" id="{A23E6A7B-1897-8B62-E3A7-89D54ECAECDB}"/>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70" name="Google Shape;10297;p74">
            <a:extLst>
              <a:ext uri="{FF2B5EF4-FFF2-40B4-BE49-F238E27FC236}">
                <a16:creationId xmlns:a16="http://schemas.microsoft.com/office/drawing/2014/main" id="{9FBBB32F-5C07-4D9A-4AD1-80FF34889539}"/>
              </a:ext>
            </a:extLst>
          </p:cNvPr>
          <p:cNvGrpSpPr/>
          <p:nvPr/>
        </p:nvGrpSpPr>
        <p:grpSpPr>
          <a:xfrm>
            <a:off x="4189405" y="2816264"/>
            <a:ext cx="627009" cy="666499"/>
            <a:chOff x="4513652" y="1981568"/>
            <a:chExt cx="470257" cy="499874"/>
          </a:xfrm>
          <a:solidFill>
            <a:srgbClr val="2FBAE3"/>
          </a:solidFill>
        </p:grpSpPr>
        <p:sp>
          <p:nvSpPr>
            <p:cNvPr id="171" name="Google Shape;10298;p74">
              <a:extLst>
                <a:ext uri="{FF2B5EF4-FFF2-40B4-BE49-F238E27FC236}">
                  <a16:creationId xmlns:a16="http://schemas.microsoft.com/office/drawing/2014/main" id="{7897646D-7F65-A751-AE30-5A7DF1739B00}"/>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2" name="Google Shape;10299;p74">
              <a:extLst>
                <a:ext uri="{FF2B5EF4-FFF2-40B4-BE49-F238E27FC236}">
                  <a16:creationId xmlns:a16="http://schemas.microsoft.com/office/drawing/2014/main" id="{607A2D30-9152-9044-5366-5F66B7B075AD}"/>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3" name="Google Shape;10300;p74">
              <a:extLst>
                <a:ext uri="{FF2B5EF4-FFF2-40B4-BE49-F238E27FC236}">
                  <a16:creationId xmlns:a16="http://schemas.microsoft.com/office/drawing/2014/main" id="{02379E73-60A6-CD10-04DE-6329BBC098D5}"/>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4" name="Google Shape;10301;p74">
              <a:extLst>
                <a:ext uri="{FF2B5EF4-FFF2-40B4-BE49-F238E27FC236}">
                  <a16:creationId xmlns:a16="http://schemas.microsoft.com/office/drawing/2014/main" id="{0B46A61C-2211-692F-2E86-D129BB29E68E}"/>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5" name="Google Shape;10302;p74">
              <a:extLst>
                <a:ext uri="{FF2B5EF4-FFF2-40B4-BE49-F238E27FC236}">
                  <a16:creationId xmlns:a16="http://schemas.microsoft.com/office/drawing/2014/main" id="{EC6D4EBD-C266-8AD9-7C27-5B85EEF6F7F2}"/>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76" name="Google Shape;10352;p74">
            <a:extLst>
              <a:ext uri="{FF2B5EF4-FFF2-40B4-BE49-F238E27FC236}">
                <a16:creationId xmlns:a16="http://schemas.microsoft.com/office/drawing/2014/main" id="{D051C57D-D2D6-BC87-9C19-8F1D079A132F}"/>
              </a:ext>
            </a:extLst>
          </p:cNvPr>
          <p:cNvGrpSpPr/>
          <p:nvPr/>
        </p:nvGrpSpPr>
        <p:grpSpPr>
          <a:xfrm>
            <a:off x="5082259" y="2827580"/>
            <a:ext cx="628704" cy="672425"/>
            <a:chOff x="5183294" y="1990054"/>
            <a:chExt cx="471528" cy="504319"/>
          </a:xfrm>
          <a:solidFill>
            <a:srgbClr val="2FBAE3"/>
          </a:solidFill>
        </p:grpSpPr>
        <p:sp>
          <p:nvSpPr>
            <p:cNvPr id="177" name="Google Shape;10353;p74">
              <a:extLst>
                <a:ext uri="{FF2B5EF4-FFF2-40B4-BE49-F238E27FC236}">
                  <a16:creationId xmlns:a16="http://schemas.microsoft.com/office/drawing/2014/main" id="{8410C997-6A35-8214-95FD-06A90ABA6DC6}"/>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8" name="Google Shape;10354;p74">
              <a:extLst>
                <a:ext uri="{FF2B5EF4-FFF2-40B4-BE49-F238E27FC236}">
                  <a16:creationId xmlns:a16="http://schemas.microsoft.com/office/drawing/2014/main" id="{FC0C430E-2040-6ACE-8865-D59297F15527}"/>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9" name="Google Shape;10355;p74">
              <a:extLst>
                <a:ext uri="{FF2B5EF4-FFF2-40B4-BE49-F238E27FC236}">
                  <a16:creationId xmlns:a16="http://schemas.microsoft.com/office/drawing/2014/main" id="{74BAD374-0301-6A24-87D9-4F271F378C0C}"/>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0" name="Google Shape;10356;p74">
              <a:extLst>
                <a:ext uri="{FF2B5EF4-FFF2-40B4-BE49-F238E27FC236}">
                  <a16:creationId xmlns:a16="http://schemas.microsoft.com/office/drawing/2014/main" id="{9B7D10FA-1AF5-8C3E-6E28-D9096D42F529}"/>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1" name="Google Shape;10357;p74">
              <a:extLst>
                <a:ext uri="{FF2B5EF4-FFF2-40B4-BE49-F238E27FC236}">
                  <a16:creationId xmlns:a16="http://schemas.microsoft.com/office/drawing/2014/main" id="{82996D4E-6797-7ACB-F9BF-364212F1737C}"/>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2" name="Google Shape;10358;p74">
              <a:extLst>
                <a:ext uri="{FF2B5EF4-FFF2-40B4-BE49-F238E27FC236}">
                  <a16:creationId xmlns:a16="http://schemas.microsoft.com/office/drawing/2014/main" id="{61A1C703-9DA1-9903-B1E4-4C2CA154E066}"/>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83" name="Google Shape;10390;p74">
            <a:extLst>
              <a:ext uri="{FF2B5EF4-FFF2-40B4-BE49-F238E27FC236}">
                <a16:creationId xmlns:a16="http://schemas.microsoft.com/office/drawing/2014/main" id="{B4A202A9-FACC-D2C3-9569-3262BE5A930F}"/>
              </a:ext>
            </a:extLst>
          </p:cNvPr>
          <p:cNvGrpSpPr/>
          <p:nvPr/>
        </p:nvGrpSpPr>
        <p:grpSpPr>
          <a:xfrm>
            <a:off x="2343036" y="2843097"/>
            <a:ext cx="628705" cy="670072"/>
            <a:chOff x="3128875" y="2001694"/>
            <a:chExt cx="471529" cy="502554"/>
          </a:xfrm>
          <a:solidFill>
            <a:srgbClr val="2FBAE3"/>
          </a:solidFill>
        </p:grpSpPr>
        <p:sp>
          <p:nvSpPr>
            <p:cNvPr id="184" name="Google Shape;10391;p74">
              <a:extLst>
                <a:ext uri="{FF2B5EF4-FFF2-40B4-BE49-F238E27FC236}">
                  <a16:creationId xmlns:a16="http://schemas.microsoft.com/office/drawing/2014/main" id="{D61CB7AB-2330-053C-72E8-A8B9941F355A}"/>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5" name="Google Shape;10392;p74">
              <a:extLst>
                <a:ext uri="{FF2B5EF4-FFF2-40B4-BE49-F238E27FC236}">
                  <a16:creationId xmlns:a16="http://schemas.microsoft.com/office/drawing/2014/main" id="{0F357442-BD51-617E-0A12-B6BE5BBD8988}"/>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6" name="Google Shape;10393;p74">
              <a:extLst>
                <a:ext uri="{FF2B5EF4-FFF2-40B4-BE49-F238E27FC236}">
                  <a16:creationId xmlns:a16="http://schemas.microsoft.com/office/drawing/2014/main" id="{A5823577-035C-4158-5660-CD3C2A61A054}"/>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7" name="Google Shape;10394;p74">
              <a:extLst>
                <a:ext uri="{FF2B5EF4-FFF2-40B4-BE49-F238E27FC236}">
                  <a16:creationId xmlns:a16="http://schemas.microsoft.com/office/drawing/2014/main" id="{57F388D5-CF95-351F-5AA0-CEAF54D18CDE}"/>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8" name="Google Shape;10395;p74">
              <a:extLst>
                <a:ext uri="{FF2B5EF4-FFF2-40B4-BE49-F238E27FC236}">
                  <a16:creationId xmlns:a16="http://schemas.microsoft.com/office/drawing/2014/main" id="{9D3056B6-434A-3EC7-6234-581D62D31B65}"/>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9" name="Google Shape;10396;p74">
              <a:extLst>
                <a:ext uri="{FF2B5EF4-FFF2-40B4-BE49-F238E27FC236}">
                  <a16:creationId xmlns:a16="http://schemas.microsoft.com/office/drawing/2014/main" id="{97AA59DB-869C-DE8C-C50E-64CDFF57AE02}"/>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0" name="Google Shape;10397;p74">
              <a:extLst>
                <a:ext uri="{FF2B5EF4-FFF2-40B4-BE49-F238E27FC236}">
                  <a16:creationId xmlns:a16="http://schemas.microsoft.com/office/drawing/2014/main" id="{D9615480-8385-7C55-C2BB-A17ECE6F4DD7}"/>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1" name="Google Shape;10398;p74">
              <a:extLst>
                <a:ext uri="{FF2B5EF4-FFF2-40B4-BE49-F238E27FC236}">
                  <a16:creationId xmlns:a16="http://schemas.microsoft.com/office/drawing/2014/main" id="{769A0F40-63E1-A16E-6521-106812347C00}"/>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92" name="Google Shape;10412;p74">
            <a:extLst>
              <a:ext uri="{FF2B5EF4-FFF2-40B4-BE49-F238E27FC236}">
                <a16:creationId xmlns:a16="http://schemas.microsoft.com/office/drawing/2014/main" id="{3BEA8E55-9242-F5CF-43C3-F263941ACA16}"/>
              </a:ext>
            </a:extLst>
          </p:cNvPr>
          <p:cNvGrpSpPr/>
          <p:nvPr/>
        </p:nvGrpSpPr>
        <p:grpSpPr>
          <a:xfrm>
            <a:off x="6030931" y="2828053"/>
            <a:ext cx="588592" cy="667280"/>
            <a:chOff x="5894798" y="1990411"/>
            <a:chExt cx="441444" cy="500460"/>
          </a:xfrm>
          <a:solidFill>
            <a:srgbClr val="2FBAE3"/>
          </a:solidFill>
        </p:grpSpPr>
        <p:sp>
          <p:nvSpPr>
            <p:cNvPr id="193" name="Google Shape;10413;p74">
              <a:extLst>
                <a:ext uri="{FF2B5EF4-FFF2-40B4-BE49-F238E27FC236}">
                  <a16:creationId xmlns:a16="http://schemas.microsoft.com/office/drawing/2014/main" id="{E3E8E2EF-F5D4-5755-6090-90F4E14486AA}"/>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4" name="Google Shape;10414;p74">
              <a:extLst>
                <a:ext uri="{FF2B5EF4-FFF2-40B4-BE49-F238E27FC236}">
                  <a16:creationId xmlns:a16="http://schemas.microsoft.com/office/drawing/2014/main" id="{0A06E925-5F81-4A62-303D-9C55E33FD3D4}"/>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5" name="Google Shape;10415;p74">
              <a:extLst>
                <a:ext uri="{FF2B5EF4-FFF2-40B4-BE49-F238E27FC236}">
                  <a16:creationId xmlns:a16="http://schemas.microsoft.com/office/drawing/2014/main" id="{69890570-8C0B-6A51-34DB-DEC21E00A46F}"/>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6" name="Google Shape;10416;p74">
              <a:extLst>
                <a:ext uri="{FF2B5EF4-FFF2-40B4-BE49-F238E27FC236}">
                  <a16:creationId xmlns:a16="http://schemas.microsoft.com/office/drawing/2014/main" id="{CED3E241-AF6B-77C3-86AA-6C94D23B2162}"/>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7" name="Google Shape;10417;p74">
              <a:extLst>
                <a:ext uri="{FF2B5EF4-FFF2-40B4-BE49-F238E27FC236}">
                  <a16:creationId xmlns:a16="http://schemas.microsoft.com/office/drawing/2014/main" id="{172C524E-A146-B757-57F6-23E58E59470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8" name="Google Shape;10418;p74">
              <a:extLst>
                <a:ext uri="{FF2B5EF4-FFF2-40B4-BE49-F238E27FC236}">
                  <a16:creationId xmlns:a16="http://schemas.microsoft.com/office/drawing/2014/main" id="{51D1B60E-32E4-BC69-BC03-4EBC3F8E14F5}"/>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9" name="Google Shape;10419;p74">
              <a:extLst>
                <a:ext uri="{FF2B5EF4-FFF2-40B4-BE49-F238E27FC236}">
                  <a16:creationId xmlns:a16="http://schemas.microsoft.com/office/drawing/2014/main" id="{2AA6C301-A1A5-04E5-BA02-5895A62A7464}"/>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0" name="Google Shape;10420;p74">
              <a:extLst>
                <a:ext uri="{FF2B5EF4-FFF2-40B4-BE49-F238E27FC236}">
                  <a16:creationId xmlns:a16="http://schemas.microsoft.com/office/drawing/2014/main" id="{0D28993E-F6A8-F781-467A-3C38FCEEE69E}"/>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01" name="Google Shape;10478;p74">
            <a:extLst>
              <a:ext uri="{FF2B5EF4-FFF2-40B4-BE49-F238E27FC236}">
                <a16:creationId xmlns:a16="http://schemas.microsoft.com/office/drawing/2014/main" id="{C53131D2-CA1C-CCE8-9804-BE09DBBF1DC4}"/>
              </a:ext>
            </a:extLst>
          </p:cNvPr>
          <p:cNvGrpSpPr/>
          <p:nvPr/>
        </p:nvGrpSpPr>
        <p:grpSpPr>
          <a:xfrm>
            <a:off x="6773668" y="2827833"/>
            <a:ext cx="638739" cy="668243"/>
            <a:chOff x="6451850" y="1990246"/>
            <a:chExt cx="479054" cy="501182"/>
          </a:xfrm>
          <a:solidFill>
            <a:srgbClr val="2FBAE3"/>
          </a:solidFill>
        </p:grpSpPr>
        <p:sp>
          <p:nvSpPr>
            <p:cNvPr id="202" name="Google Shape;10479;p74">
              <a:extLst>
                <a:ext uri="{FF2B5EF4-FFF2-40B4-BE49-F238E27FC236}">
                  <a16:creationId xmlns:a16="http://schemas.microsoft.com/office/drawing/2014/main" id="{927AD9FA-F7EE-7D64-055E-B83B767BC27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3" name="Google Shape;10480;p74">
              <a:extLst>
                <a:ext uri="{FF2B5EF4-FFF2-40B4-BE49-F238E27FC236}">
                  <a16:creationId xmlns:a16="http://schemas.microsoft.com/office/drawing/2014/main" id="{D9E8551A-C8F0-9209-CAF2-5F9508CE7EEE}"/>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4" name="Google Shape;10481;p74">
              <a:extLst>
                <a:ext uri="{FF2B5EF4-FFF2-40B4-BE49-F238E27FC236}">
                  <a16:creationId xmlns:a16="http://schemas.microsoft.com/office/drawing/2014/main" id="{5A8D476D-C2BD-0704-1025-34AF864E37B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5" name="Google Shape;10482;p74">
              <a:extLst>
                <a:ext uri="{FF2B5EF4-FFF2-40B4-BE49-F238E27FC236}">
                  <a16:creationId xmlns:a16="http://schemas.microsoft.com/office/drawing/2014/main" id="{B28EC116-F876-236B-E346-F8EED0E30DDF}"/>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06" name="Google Shape;10101;p74">
            <a:extLst>
              <a:ext uri="{FF2B5EF4-FFF2-40B4-BE49-F238E27FC236}">
                <a16:creationId xmlns:a16="http://schemas.microsoft.com/office/drawing/2014/main" id="{CA457739-5ACC-0B45-5397-03E587BFC6E7}"/>
              </a:ext>
            </a:extLst>
          </p:cNvPr>
          <p:cNvGrpSpPr/>
          <p:nvPr/>
        </p:nvGrpSpPr>
        <p:grpSpPr>
          <a:xfrm>
            <a:off x="9555796" y="5729519"/>
            <a:ext cx="437229" cy="432205"/>
            <a:chOff x="8538447" y="4166509"/>
            <a:chExt cx="327922" cy="324154"/>
          </a:xfrm>
          <a:solidFill>
            <a:srgbClr val="2FBAE3"/>
          </a:solidFill>
        </p:grpSpPr>
        <p:sp>
          <p:nvSpPr>
            <p:cNvPr id="207" name="Google Shape;10102;p74">
              <a:extLst>
                <a:ext uri="{FF2B5EF4-FFF2-40B4-BE49-F238E27FC236}">
                  <a16:creationId xmlns:a16="http://schemas.microsoft.com/office/drawing/2014/main" id="{A76F8BDB-939A-8073-B8C2-2433AC9B73B1}"/>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8" name="Google Shape;10103;p74">
              <a:extLst>
                <a:ext uri="{FF2B5EF4-FFF2-40B4-BE49-F238E27FC236}">
                  <a16:creationId xmlns:a16="http://schemas.microsoft.com/office/drawing/2014/main" id="{8666F96E-02A4-F5D1-91D0-6F23A8F6F39E}"/>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9" name="Google Shape;10104;p74">
              <a:extLst>
                <a:ext uri="{FF2B5EF4-FFF2-40B4-BE49-F238E27FC236}">
                  <a16:creationId xmlns:a16="http://schemas.microsoft.com/office/drawing/2014/main" id="{15432019-4676-995C-B49D-857873CD7926}"/>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0" name="Google Shape;10105;p74">
              <a:extLst>
                <a:ext uri="{FF2B5EF4-FFF2-40B4-BE49-F238E27FC236}">
                  <a16:creationId xmlns:a16="http://schemas.microsoft.com/office/drawing/2014/main" id="{F15F9BDA-8063-5B01-5FD9-E963FA884D67}"/>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1" name="Google Shape;10106;p74">
              <a:extLst>
                <a:ext uri="{FF2B5EF4-FFF2-40B4-BE49-F238E27FC236}">
                  <a16:creationId xmlns:a16="http://schemas.microsoft.com/office/drawing/2014/main" id="{B554314F-0AD5-6920-EA4E-BA9D34D13674}"/>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12" name="Google Shape;10125;p74">
            <a:extLst>
              <a:ext uri="{FF2B5EF4-FFF2-40B4-BE49-F238E27FC236}">
                <a16:creationId xmlns:a16="http://schemas.microsoft.com/office/drawing/2014/main" id="{E7A6449F-1759-BDD5-AB3A-797AF22B0E6F}"/>
              </a:ext>
            </a:extLst>
          </p:cNvPr>
          <p:cNvGrpSpPr/>
          <p:nvPr/>
        </p:nvGrpSpPr>
        <p:grpSpPr>
          <a:xfrm>
            <a:off x="8584583" y="1926360"/>
            <a:ext cx="594005" cy="634689"/>
            <a:chOff x="7810036" y="1314139"/>
            <a:chExt cx="445504" cy="476017"/>
          </a:xfrm>
          <a:solidFill>
            <a:srgbClr val="2FBAE3"/>
          </a:solidFill>
        </p:grpSpPr>
        <p:sp>
          <p:nvSpPr>
            <p:cNvPr id="213" name="Google Shape;10126;p74">
              <a:extLst>
                <a:ext uri="{FF2B5EF4-FFF2-40B4-BE49-F238E27FC236}">
                  <a16:creationId xmlns:a16="http://schemas.microsoft.com/office/drawing/2014/main" id="{5B1E76BF-F621-5EFC-FD9C-90A17F3D9C45}"/>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4" name="Google Shape;10127;p74">
              <a:extLst>
                <a:ext uri="{FF2B5EF4-FFF2-40B4-BE49-F238E27FC236}">
                  <a16:creationId xmlns:a16="http://schemas.microsoft.com/office/drawing/2014/main" id="{D34B889D-97F6-AD1F-7E11-21424958F343}"/>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5" name="Google Shape;10128;p74">
              <a:extLst>
                <a:ext uri="{FF2B5EF4-FFF2-40B4-BE49-F238E27FC236}">
                  <a16:creationId xmlns:a16="http://schemas.microsoft.com/office/drawing/2014/main" id="{D2CFBE47-3D24-F739-3BC4-F135A7089002}"/>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216" name="Text Placeholder 1">
            <a:extLst>
              <a:ext uri="{FF2B5EF4-FFF2-40B4-BE49-F238E27FC236}">
                <a16:creationId xmlns:a16="http://schemas.microsoft.com/office/drawing/2014/main" id="{0B1A41F8-590B-32D9-4EFA-EBD39618BEA8}"/>
              </a:ext>
            </a:extLst>
          </p:cNvPr>
          <p:cNvSpPr txBox="1">
            <a:spLocks/>
          </p:cNvSpPr>
          <p:nvPr/>
        </p:nvSpPr>
        <p:spPr>
          <a:xfrm>
            <a:off x="1542393" y="548191"/>
            <a:ext cx="9221600"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B</a:t>
            </a:r>
          </a:p>
        </p:txBody>
      </p:sp>
    </p:spTree>
    <p:extLst>
      <p:ext uri="{BB962C8B-B14F-4D97-AF65-F5344CB8AC3E}">
        <p14:creationId xmlns:p14="http://schemas.microsoft.com/office/powerpoint/2010/main" val="1023202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31">
            <a:extLst>
              <a:ext uri="{FF2B5EF4-FFF2-40B4-BE49-F238E27FC236}">
                <a16:creationId xmlns:a16="http://schemas.microsoft.com/office/drawing/2014/main" id="{53950579-F45C-6E9E-C64B-3DE45B70861C}"/>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4" name="组合 35">
            <a:extLst>
              <a:ext uri="{FF2B5EF4-FFF2-40B4-BE49-F238E27FC236}">
                <a16:creationId xmlns:a16="http://schemas.microsoft.com/office/drawing/2014/main" id="{659A5943-345D-E0FE-8835-1E0CE14D0074}"/>
              </a:ext>
            </a:extLst>
          </p:cNvPr>
          <p:cNvGrpSpPr/>
          <p:nvPr/>
        </p:nvGrpSpPr>
        <p:grpSpPr>
          <a:xfrm>
            <a:off x="0" y="6229352"/>
            <a:ext cx="12192000" cy="628648"/>
            <a:chOff x="0" y="6230544"/>
            <a:chExt cx="12192000" cy="628648"/>
          </a:xfrm>
        </p:grpSpPr>
        <p:sp>
          <p:nvSpPr>
            <p:cNvPr id="15" name="直角三角形 33">
              <a:extLst>
                <a:ext uri="{FF2B5EF4-FFF2-40B4-BE49-F238E27FC236}">
                  <a16:creationId xmlns:a16="http://schemas.microsoft.com/office/drawing/2014/main" id="{1B7CA16C-1109-A39A-D95D-9D49D8903BDE}"/>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直角三角形 32">
              <a:extLst>
                <a:ext uri="{FF2B5EF4-FFF2-40B4-BE49-F238E27FC236}">
                  <a16:creationId xmlns:a16="http://schemas.microsoft.com/office/drawing/2014/main" id="{05ABF3EF-4882-B1D8-7DB8-4EC5BFE34F2F}"/>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7" name="Graphic 56">
            <a:extLst>
              <a:ext uri="{FF2B5EF4-FFF2-40B4-BE49-F238E27FC236}">
                <a16:creationId xmlns:a16="http://schemas.microsoft.com/office/drawing/2014/main" id="{BD1419D4-A6D2-C286-6A3A-EF799B6FC1D8}"/>
              </a:ext>
            </a:extLst>
          </p:cNvPr>
          <p:cNvSpPr/>
          <p:nvPr/>
        </p:nvSpPr>
        <p:spPr>
          <a:xfrm>
            <a:off x="103381" y="5674341"/>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 name="Isosceles Triangle 68">
            <a:extLst>
              <a:ext uri="{FF2B5EF4-FFF2-40B4-BE49-F238E27FC236}">
                <a16:creationId xmlns:a16="http://schemas.microsoft.com/office/drawing/2014/main" id="{E035E92C-F493-91B4-85C5-B949E699F11B}"/>
              </a:ext>
            </a:extLst>
          </p:cNvPr>
          <p:cNvSpPr/>
          <p:nvPr/>
        </p:nvSpPr>
        <p:spPr>
          <a:xfrm rot="10799991">
            <a:off x="6637791" y="4492694"/>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56BAD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2B22A2A8-979C-3355-2D81-918C5972943F}"/>
              </a:ext>
            </a:extLst>
          </p:cNvPr>
          <p:cNvSpPr/>
          <p:nvPr/>
        </p:nvSpPr>
        <p:spPr>
          <a:xfrm>
            <a:off x="7275459" y="4582474"/>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56BAD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6BFF768-D3A5-8EAA-6B6C-E4165EF06254}"/>
              </a:ext>
            </a:extLst>
          </p:cNvPr>
          <p:cNvSpPr/>
          <p:nvPr/>
        </p:nvSpPr>
        <p:spPr>
          <a:xfrm>
            <a:off x="9164269" y="4648067"/>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56BAD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34481A21-44D3-21C7-A869-0A28FFE381B1}"/>
              </a:ext>
            </a:extLst>
          </p:cNvPr>
          <p:cNvSpPr/>
          <p:nvPr/>
        </p:nvSpPr>
        <p:spPr>
          <a:xfrm>
            <a:off x="9222826" y="5849479"/>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56BAD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BAA9434C-79EA-113E-7872-C0A818561FD2}"/>
              </a:ext>
            </a:extLst>
          </p:cNvPr>
          <p:cNvSpPr/>
          <p:nvPr/>
        </p:nvSpPr>
        <p:spPr>
          <a:xfrm>
            <a:off x="2429078" y="4555934"/>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56BAD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D895E7F0-BF62-9294-C06F-BE4974C9A639}"/>
              </a:ext>
            </a:extLst>
          </p:cNvPr>
          <p:cNvSpPr/>
          <p:nvPr/>
        </p:nvSpPr>
        <p:spPr>
          <a:xfrm>
            <a:off x="4914976" y="5636473"/>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56BAD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965E6F6E-2D3A-492C-B5E0-6608E99C56F4}"/>
              </a:ext>
            </a:extLst>
          </p:cNvPr>
          <p:cNvSpPr/>
          <p:nvPr/>
        </p:nvSpPr>
        <p:spPr>
          <a:xfrm>
            <a:off x="5752422" y="5806845"/>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56BAD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0D38045A-6501-DB07-F283-640403A889F0}"/>
              </a:ext>
            </a:extLst>
          </p:cNvPr>
          <p:cNvSpPr/>
          <p:nvPr/>
        </p:nvSpPr>
        <p:spPr>
          <a:xfrm>
            <a:off x="3373983" y="5700919"/>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56BAD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76A3D036-8F38-7B9C-3A89-5BDD895C5895}"/>
              </a:ext>
            </a:extLst>
          </p:cNvPr>
          <p:cNvSpPr/>
          <p:nvPr/>
        </p:nvSpPr>
        <p:spPr>
          <a:xfrm>
            <a:off x="6598436" y="5743189"/>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56BAD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9A832ED8-286E-764D-BC81-C64EDE0C2E09}"/>
              </a:ext>
            </a:extLst>
          </p:cNvPr>
          <p:cNvSpPr/>
          <p:nvPr/>
        </p:nvSpPr>
        <p:spPr>
          <a:xfrm>
            <a:off x="8325300" y="5778291"/>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56BAD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6B23B3CB-05BD-B7CD-1BFD-0D4807BFA02D}"/>
              </a:ext>
            </a:extLst>
          </p:cNvPr>
          <p:cNvSpPr/>
          <p:nvPr/>
        </p:nvSpPr>
        <p:spPr>
          <a:xfrm>
            <a:off x="3239346" y="4686447"/>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56BAD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AB3D686F-E8AD-B49F-9005-3E0CBEF6C5F0}"/>
              </a:ext>
            </a:extLst>
          </p:cNvPr>
          <p:cNvSpPr/>
          <p:nvPr/>
        </p:nvSpPr>
        <p:spPr>
          <a:xfrm>
            <a:off x="2628940" y="5548277"/>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56BAD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8" name="Round Same Side Corner Rectangle 36">
            <a:extLst>
              <a:ext uri="{FF2B5EF4-FFF2-40B4-BE49-F238E27FC236}">
                <a16:creationId xmlns:a16="http://schemas.microsoft.com/office/drawing/2014/main" id="{B1584E40-8809-37A8-3A3B-1A63872AB697}"/>
              </a:ext>
            </a:extLst>
          </p:cNvPr>
          <p:cNvSpPr/>
          <p:nvPr/>
        </p:nvSpPr>
        <p:spPr>
          <a:xfrm>
            <a:off x="7337677" y="5778279"/>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56BAD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9" name="Oval 21">
            <a:extLst>
              <a:ext uri="{FF2B5EF4-FFF2-40B4-BE49-F238E27FC236}">
                <a16:creationId xmlns:a16="http://schemas.microsoft.com/office/drawing/2014/main" id="{711882DA-3186-DB0E-DABF-C8CC667A633B}"/>
              </a:ext>
            </a:extLst>
          </p:cNvPr>
          <p:cNvSpPr/>
          <p:nvPr/>
        </p:nvSpPr>
        <p:spPr>
          <a:xfrm>
            <a:off x="4142883" y="5752371"/>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56BAD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0" name="Oval 32">
            <a:extLst>
              <a:ext uri="{FF2B5EF4-FFF2-40B4-BE49-F238E27FC236}">
                <a16:creationId xmlns:a16="http://schemas.microsoft.com/office/drawing/2014/main" id="{18974521-4B5E-342B-AE18-D61986756A58}"/>
              </a:ext>
            </a:extLst>
          </p:cNvPr>
          <p:cNvSpPr/>
          <p:nvPr/>
        </p:nvSpPr>
        <p:spPr>
          <a:xfrm>
            <a:off x="8262487" y="4572454"/>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56BAD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22" name="Google Shape;6783;p88">
            <a:extLst>
              <a:ext uri="{FF2B5EF4-FFF2-40B4-BE49-F238E27FC236}">
                <a16:creationId xmlns:a16="http://schemas.microsoft.com/office/drawing/2014/main" id="{714B6366-EAB9-E8C1-1A64-982D3E83C04E}"/>
              </a:ext>
            </a:extLst>
          </p:cNvPr>
          <p:cNvGrpSpPr/>
          <p:nvPr/>
        </p:nvGrpSpPr>
        <p:grpSpPr>
          <a:xfrm>
            <a:off x="9191846" y="1235319"/>
            <a:ext cx="566855" cy="566464"/>
            <a:chOff x="8211055" y="926488"/>
            <a:chExt cx="425141" cy="424848"/>
          </a:xfrm>
          <a:solidFill>
            <a:srgbClr val="56BAD2"/>
          </a:solidFill>
        </p:grpSpPr>
        <p:sp>
          <p:nvSpPr>
            <p:cNvPr id="23" name="Google Shape;6784;p88">
              <a:extLst>
                <a:ext uri="{FF2B5EF4-FFF2-40B4-BE49-F238E27FC236}">
                  <a16:creationId xmlns:a16="http://schemas.microsoft.com/office/drawing/2014/main" id="{1322D0B4-944B-A851-5F40-154D6F97DC26}"/>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4" name="Google Shape;6785;p88">
              <a:extLst>
                <a:ext uri="{FF2B5EF4-FFF2-40B4-BE49-F238E27FC236}">
                  <a16:creationId xmlns:a16="http://schemas.microsoft.com/office/drawing/2014/main" id="{DB09AAF7-F8A9-3C70-9AE4-2BD35DC51471}"/>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5" name="Google Shape;6786;p88">
              <a:extLst>
                <a:ext uri="{FF2B5EF4-FFF2-40B4-BE49-F238E27FC236}">
                  <a16:creationId xmlns:a16="http://schemas.microsoft.com/office/drawing/2014/main" id="{CB83981F-9C87-5850-BE22-1F6C12949B57}"/>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6" name="Google Shape;6787;p88">
              <a:extLst>
                <a:ext uri="{FF2B5EF4-FFF2-40B4-BE49-F238E27FC236}">
                  <a16:creationId xmlns:a16="http://schemas.microsoft.com/office/drawing/2014/main" id="{B093680A-85DB-7C60-521E-86CFC2286128}"/>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7" name="Google Shape;6788;p88">
              <a:extLst>
                <a:ext uri="{FF2B5EF4-FFF2-40B4-BE49-F238E27FC236}">
                  <a16:creationId xmlns:a16="http://schemas.microsoft.com/office/drawing/2014/main" id="{53A54AB4-F0FB-5247-7AF8-B15791A6B493}"/>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8" name="Google Shape;6800;p88">
            <a:extLst>
              <a:ext uri="{FF2B5EF4-FFF2-40B4-BE49-F238E27FC236}">
                <a16:creationId xmlns:a16="http://schemas.microsoft.com/office/drawing/2014/main" id="{0104E67A-29DD-1D8A-F735-354439C85F52}"/>
              </a:ext>
            </a:extLst>
          </p:cNvPr>
          <p:cNvGrpSpPr/>
          <p:nvPr/>
        </p:nvGrpSpPr>
        <p:grpSpPr>
          <a:xfrm>
            <a:off x="8237335" y="2304730"/>
            <a:ext cx="552076" cy="550615"/>
            <a:chOff x="7495172" y="1728545"/>
            <a:chExt cx="414057" cy="412961"/>
          </a:xfrm>
          <a:solidFill>
            <a:srgbClr val="56BAD2"/>
          </a:solidFill>
        </p:grpSpPr>
        <p:sp>
          <p:nvSpPr>
            <p:cNvPr id="29" name="Google Shape;6801;p88">
              <a:extLst>
                <a:ext uri="{FF2B5EF4-FFF2-40B4-BE49-F238E27FC236}">
                  <a16:creationId xmlns:a16="http://schemas.microsoft.com/office/drawing/2014/main" id="{91E4C4C6-B125-3DB3-BB5B-53C5E02A2FB1}"/>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0" name="Google Shape;6802;p88">
              <a:extLst>
                <a:ext uri="{FF2B5EF4-FFF2-40B4-BE49-F238E27FC236}">
                  <a16:creationId xmlns:a16="http://schemas.microsoft.com/office/drawing/2014/main" id="{4E640EF0-0085-96EE-926D-FD5B45CA541F}"/>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1" name="Google Shape;6803;p88">
              <a:extLst>
                <a:ext uri="{FF2B5EF4-FFF2-40B4-BE49-F238E27FC236}">
                  <a16:creationId xmlns:a16="http://schemas.microsoft.com/office/drawing/2014/main" id="{31FCC5CF-72FC-FCFC-8A7D-CD547866BD0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2" name="Google Shape;6804;p88">
              <a:extLst>
                <a:ext uri="{FF2B5EF4-FFF2-40B4-BE49-F238E27FC236}">
                  <a16:creationId xmlns:a16="http://schemas.microsoft.com/office/drawing/2014/main" id="{A46BE3D1-6CA7-ADE8-7684-A0324A54F4CE}"/>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3" name="Google Shape;6805;p88">
              <a:extLst>
                <a:ext uri="{FF2B5EF4-FFF2-40B4-BE49-F238E27FC236}">
                  <a16:creationId xmlns:a16="http://schemas.microsoft.com/office/drawing/2014/main" id="{5F50D305-8628-07B4-A17F-569AB4E1DBAF}"/>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4" name="Google Shape;6866;p88">
            <a:extLst>
              <a:ext uri="{FF2B5EF4-FFF2-40B4-BE49-F238E27FC236}">
                <a16:creationId xmlns:a16="http://schemas.microsoft.com/office/drawing/2014/main" id="{C4AA7C82-1D28-D91E-E1D9-38362E38BF30}"/>
              </a:ext>
            </a:extLst>
          </p:cNvPr>
          <p:cNvGrpSpPr/>
          <p:nvPr/>
        </p:nvGrpSpPr>
        <p:grpSpPr>
          <a:xfrm>
            <a:off x="4157355" y="4644031"/>
            <a:ext cx="508856" cy="563075"/>
            <a:chOff x="4435187" y="3483022"/>
            <a:chExt cx="381642" cy="422306"/>
          </a:xfrm>
          <a:solidFill>
            <a:srgbClr val="56BAD2"/>
          </a:solidFill>
        </p:grpSpPr>
        <p:sp>
          <p:nvSpPr>
            <p:cNvPr id="35" name="Google Shape;6867;p88">
              <a:extLst>
                <a:ext uri="{FF2B5EF4-FFF2-40B4-BE49-F238E27FC236}">
                  <a16:creationId xmlns:a16="http://schemas.microsoft.com/office/drawing/2014/main" id="{9A961EF0-8D09-1F38-3467-9691E12E894B}"/>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6" name="Google Shape;6868;p88">
              <a:extLst>
                <a:ext uri="{FF2B5EF4-FFF2-40B4-BE49-F238E27FC236}">
                  <a16:creationId xmlns:a16="http://schemas.microsoft.com/office/drawing/2014/main" id="{5514557E-5AF8-6816-ECCE-25AC49C1293E}"/>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7" name="Google Shape;6869;p88">
              <a:extLst>
                <a:ext uri="{FF2B5EF4-FFF2-40B4-BE49-F238E27FC236}">
                  <a16:creationId xmlns:a16="http://schemas.microsoft.com/office/drawing/2014/main" id="{B5916A07-60E7-1C2D-EA8B-DF82250E739D}"/>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8" name="Google Shape;6870;p88">
              <a:extLst>
                <a:ext uri="{FF2B5EF4-FFF2-40B4-BE49-F238E27FC236}">
                  <a16:creationId xmlns:a16="http://schemas.microsoft.com/office/drawing/2014/main" id="{3449099F-E7A8-A9C6-D4E5-3C68167B6CD9}"/>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6871;p88">
              <a:extLst>
                <a:ext uri="{FF2B5EF4-FFF2-40B4-BE49-F238E27FC236}">
                  <a16:creationId xmlns:a16="http://schemas.microsoft.com/office/drawing/2014/main" id="{5A6872BB-2C74-6C1D-716C-DEE254A44468}"/>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6872;p88">
              <a:extLst>
                <a:ext uri="{FF2B5EF4-FFF2-40B4-BE49-F238E27FC236}">
                  <a16:creationId xmlns:a16="http://schemas.microsoft.com/office/drawing/2014/main" id="{B5D205E2-CFFE-23FC-6C47-DE1EF6E94842}"/>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1" name="Google Shape;6957;p88">
            <a:extLst>
              <a:ext uri="{FF2B5EF4-FFF2-40B4-BE49-F238E27FC236}">
                <a16:creationId xmlns:a16="http://schemas.microsoft.com/office/drawing/2014/main" id="{090FA946-A379-E37B-FFDC-F39FB0BEC0F2}"/>
              </a:ext>
            </a:extLst>
          </p:cNvPr>
          <p:cNvGrpSpPr/>
          <p:nvPr/>
        </p:nvGrpSpPr>
        <p:grpSpPr>
          <a:xfrm>
            <a:off x="3218366" y="1314739"/>
            <a:ext cx="498079" cy="497116"/>
            <a:chOff x="3730944" y="986052"/>
            <a:chExt cx="373559" cy="372837"/>
          </a:xfrm>
          <a:solidFill>
            <a:srgbClr val="56BAD2"/>
          </a:solidFill>
        </p:grpSpPr>
        <p:sp>
          <p:nvSpPr>
            <p:cNvPr id="42" name="Google Shape;6958;p88">
              <a:extLst>
                <a:ext uri="{FF2B5EF4-FFF2-40B4-BE49-F238E27FC236}">
                  <a16:creationId xmlns:a16="http://schemas.microsoft.com/office/drawing/2014/main" id="{11BDC6F2-F627-FDD8-10BA-4A7B93044127}"/>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3" name="Google Shape;6959;p88">
              <a:extLst>
                <a:ext uri="{FF2B5EF4-FFF2-40B4-BE49-F238E27FC236}">
                  <a16:creationId xmlns:a16="http://schemas.microsoft.com/office/drawing/2014/main" id="{A589B627-FF2D-15C7-C7E9-EAD24D51A871}"/>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4" name="Google Shape;6960;p88">
              <a:extLst>
                <a:ext uri="{FF2B5EF4-FFF2-40B4-BE49-F238E27FC236}">
                  <a16:creationId xmlns:a16="http://schemas.microsoft.com/office/drawing/2014/main" id="{341E69D5-5E9E-A422-2458-22556CA520D7}"/>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5" name="Google Shape;6961;p88">
              <a:extLst>
                <a:ext uri="{FF2B5EF4-FFF2-40B4-BE49-F238E27FC236}">
                  <a16:creationId xmlns:a16="http://schemas.microsoft.com/office/drawing/2014/main" id="{B323E921-2170-2F73-A007-7EACEF0DB61D}"/>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6" name="Google Shape;6962;p88">
              <a:extLst>
                <a:ext uri="{FF2B5EF4-FFF2-40B4-BE49-F238E27FC236}">
                  <a16:creationId xmlns:a16="http://schemas.microsoft.com/office/drawing/2014/main" id="{5529A4E3-B7F4-B735-6496-A860891551E2}"/>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7" name="Google Shape;6963;p88">
              <a:extLst>
                <a:ext uri="{FF2B5EF4-FFF2-40B4-BE49-F238E27FC236}">
                  <a16:creationId xmlns:a16="http://schemas.microsoft.com/office/drawing/2014/main" id="{CDF05AF4-FD61-022D-B195-DF4ADDF08EB0}"/>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6964;p88">
              <a:extLst>
                <a:ext uri="{FF2B5EF4-FFF2-40B4-BE49-F238E27FC236}">
                  <a16:creationId xmlns:a16="http://schemas.microsoft.com/office/drawing/2014/main" id="{F10D4A2F-1FF6-28BE-14F5-55A727436426}"/>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6965;p88">
              <a:extLst>
                <a:ext uri="{FF2B5EF4-FFF2-40B4-BE49-F238E27FC236}">
                  <a16:creationId xmlns:a16="http://schemas.microsoft.com/office/drawing/2014/main" id="{2D875394-9C55-DC12-93EF-2E3B93C76088}"/>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0" name="Google Shape;6966;p88">
            <a:extLst>
              <a:ext uri="{FF2B5EF4-FFF2-40B4-BE49-F238E27FC236}">
                <a16:creationId xmlns:a16="http://schemas.microsoft.com/office/drawing/2014/main" id="{368D33BF-0455-F056-F1B4-1F97966A356B}"/>
              </a:ext>
            </a:extLst>
          </p:cNvPr>
          <p:cNvGrpSpPr/>
          <p:nvPr/>
        </p:nvGrpSpPr>
        <p:grpSpPr>
          <a:xfrm>
            <a:off x="9163293" y="3411177"/>
            <a:ext cx="604881" cy="605820"/>
            <a:chOff x="8189640" y="2558381"/>
            <a:chExt cx="453661" cy="454365"/>
          </a:xfrm>
          <a:solidFill>
            <a:srgbClr val="56BAD2"/>
          </a:solidFill>
        </p:grpSpPr>
        <p:sp>
          <p:nvSpPr>
            <p:cNvPr id="51" name="Google Shape;6967;p88">
              <a:extLst>
                <a:ext uri="{FF2B5EF4-FFF2-40B4-BE49-F238E27FC236}">
                  <a16:creationId xmlns:a16="http://schemas.microsoft.com/office/drawing/2014/main" id="{CEC55D6E-F995-D54A-4E89-6C63978ABED2}"/>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2" name="Google Shape;6968;p88">
              <a:extLst>
                <a:ext uri="{FF2B5EF4-FFF2-40B4-BE49-F238E27FC236}">
                  <a16:creationId xmlns:a16="http://schemas.microsoft.com/office/drawing/2014/main" id="{7552D508-AE0C-2EF8-D9C2-3E73F874CE32}"/>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3" name="Google Shape;6969;p88">
              <a:extLst>
                <a:ext uri="{FF2B5EF4-FFF2-40B4-BE49-F238E27FC236}">
                  <a16:creationId xmlns:a16="http://schemas.microsoft.com/office/drawing/2014/main" id="{0FF567F5-14C6-2608-7E0C-5245AD6060B0}"/>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4" name="Google Shape;6970;p88">
              <a:extLst>
                <a:ext uri="{FF2B5EF4-FFF2-40B4-BE49-F238E27FC236}">
                  <a16:creationId xmlns:a16="http://schemas.microsoft.com/office/drawing/2014/main" id="{81B907E9-B583-52F4-24B7-DE531F55B55A}"/>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5" name="Google Shape;6760;p88">
            <a:extLst>
              <a:ext uri="{FF2B5EF4-FFF2-40B4-BE49-F238E27FC236}">
                <a16:creationId xmlns:a16="http://schemas.microsoft.com/office/drawing/2014/main" id="{D0118181-1B0B-4608-59D5-59EF0D43DF72}"/>
              </a:ext>
            </a:extLst>
          </p:cNvPr>
          <p:cNvGrpSpPr/>
          <p:nvPr/>
        </p:nvGrpSpPr>
        <p:grpSpPr>
          <a:xfrm>
            <a:off x="2446659" y="1247012"/>
            <a:ext cx="499957" cy="600565"/>
            <a:chOff x="3152165" y="935257"/>
            <a:chExt cx="374968" cy="450424"/>
          </a:xfrm>
          <a:solidFill>
            <a:srgbClr val="56BAD2"/>
          </a:solidFill>
        </p:grpSpPr>
        <p:sp>
          <p:nvSpPr>
            <p:cNvPr id="56" name="Google Shape;6761;p88">
              <a:extLst>
                <a:ext uri="{FF2B5EF4-FFF2-40B4-BE49-F238E27FC236}">
                  <a16:creationId xmlns:a16="http://schemas.microsoft.com/office/drawing/2014/main" id="{72EC8B6B-B683-0DDD-98AC-EE3029590FAD}"/>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7" name="Google Shape;6762;p88">
              <a:extLst>
                <a:ext uri="{FF2B5EF4-FFF2-40B4-BE49-F238E27FC236}">
                  <a16:creationId xmlns:a16="http://schemas.microsoft.com/office/drawing/2014/main" id="{01752C2A-5499-B827-FBCE-DD6CE97CF586}"/>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8" name="Google Shape;6763;p88">
              <a:extLst>
                <a:ext uri="{FF2B5EF4-FFF2-40B4-BE49-F238E27FC236}">
                  <a16:creationId xmlns:a16="http://schemas.microsoft.com/office/drawing/2014/main" id="{F276A8E1-F4F4-DACB-FC62-10A671D10980}"/>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9" name="Google Shape;6764;p88">
              <a:extLst>
                <a:ext uri="{FF2B5EF4-FFF2-40B4-BE49-F238E27FC236}">
                  <a16:creationId xmlns:a16="http://schemas.microsoft.com/office/drawing/2014/main" id="{407C09AC-56CF-7409-258B-149E79C64F94}"/>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6765;p88">
              <a:extLst>
                <a:ext uri="{FF2B5EF4-FFF2-40B4-BE49-F238E27FC236}">
                  <a16:creationId xmlns:a16="http://schemas.microsoft.com/office/drawing/2014/main" id="{19CA8832-F2F3-4A03-D950-1506BC4B9B7E}"/>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1" name="Google Shape;6766;p88">
              <a:extLst>
                <a:ext uri="{FF2B5EF4-FFF2-40B4-BE49-F238E27FC236}">
                  <a16:creationId xmlns:a16="http://schemas.microsoft.com/office/drawing/2014/main" id="{4D337BBC-BBB2-AE27-A509-CA83C053F457}"/>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2" name="Google Shape;6767;p88">
              <a:extLst>
                <a:ext uri="{FF2B5EF4-FFF2-40B4-BE49-F238E27FC236}">
                  <a16:creationId xmlns:a16="http://schemas.microsoft.com/office/drawing/2014/main" id="{772F099A-D4C7-7A53-381A-D5F368E4330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3" name="Google Shape;6777;p88">
            <a:extLst>
              <a:ext uri="{FF2B5EF4-FFF2-40B4-BE49-F238E27FC236}">
                <a16:creationId xmlns:a16="http://schemas.microsoft.com/office/drawing/2014/main" id="{7BFB3358-A015-9518-F760-901AFBBE028D}"/>
              </a:ext>
            </a:extLst>
          </p:cNvPr>
          <p:cNvGrpSpPr/>
          <p:nvPr/>
        </p:nvGrpSpPr>
        <p:grpSpPr>
          <a:xfrm>
            <a:off x="6414070" y="1211289"/>
            <a:ext cx="600565" cy="600564"/>
            <a:chOff x="6127723" y="908465"/>
            <a:chExt cx="450424" cy="450423"/>
          </a:xfrm>
          <a:solidFill>
            <a:srgbClr val="56BAD2"/>
          </a:solidFill>
        </p:grpSpPr>
        <p:sp>
          <p:nvSpPr>
            <p:cNvPr id="64" name="Google Shape;6778;p88">
              <a:extLst>
                <a:ext uri="{FF2B5EF4-FFF2-40B4-BE49-F238E27FC236}">
                  <a16:creationId xmlns:a16="http://schemas.microsoft.com/office/drawing/2014/main" id="{08E05DF1-4CBA-DC74-CEDA-FDDDC4595396}"/>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5" name="Google Shape;6779;p88">
              <a:extLst>
                <a:ext uri="{FF2B5EF4-FFF2-40B4-BE49-F238E27FC236}">
                  <a16:creationId xmlns:a16="http://schemas.microsoft.com/office/drawing/2014/main" id="{960EFEF3-69F1-99C8-AA7C-302398BD7BC1}"/>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6" name="Google Shape;6780;p88">
              <a:extLst>
                <a:ext uri="{FF2B5EF4-FFF2-40B4-BE49-F238E27FC236}">
                  <a16:creationId xmlns:a16="http://schemas.microsoft.com/office/drawing/2014/main" id="{7A1EBE55-A9C5-935C-793C-7CAD99FD6A95}"/>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7" name="Google Shape;6781;p88">
              <a:extLst>
                <a:ext uri="{FF2B5EF4-FFF2-40B4-BE49-F238E27FC236}">
                  <a16:creationId xmlns:a16="http://schemas.microsoft.com/office/drawing/2014/main" id="{B5AEA0C4-1EDD-5B9D-34D2-946346E6BC42}"/>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8" name="Google Shape;6782;p88">
              <a:extLst>
                <a:ext uri="{FF2B5EF4-FFF2-40B4-BE49-F238E27FC236}">
                  <a16:creationId xmlns:a16="http://schemas.microsoft.com/office/drawing/2014/main" id="{458F8120-C027-E3A5-91CE-2E6DD69F3B4D}"/>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9" name="Google Shape;6827;p88">
            <a:extLst>
              <a:ext uri="{FF2B5EF4-FFF2-40B4-BE49-F238E27FC236}">
                <a16:creationId xmlns:a16="http://schemas.microsoft.com/office/drawing/2014/main" id="{4D7707B4-521C-2A41-90BC-F13BABDEB0A0}"/>
              </a:ext>
            </a:extLst>
          </p:cNvPr>
          <p:cNvGrpSpPr/>
          <p:nvPr/>
        </p:nvGrpSpPr>
        <p:grpSpPr>
          <a:xfrm>
            <a:off x="7170364" y="1221809"/>
            <a:ext cx="607037" cy="598920"/>
            <a:chOff x="6694944" y="916356"/>
            <a:chExt cx="455278" cy="449190"/>
          </a:xfrm>
          <a:solidFill>
            <a:srgbClr val="56BAD2"/>
          </a:solidFill>
        </p:grpSpPr>
        <p:sp>
          <p:nvSpPr>
            <p:cNvPr id="70" name="Google Shape;6828;p88">
              <a:extLst>
                <a:ext uri="{FF2B5EF4-FFF2-40B4-BE49-F238E27FC236}">
                  <a16:creationId xmlns:a16="http://schemas.microsoft.com/office/drawing/2014/main" id="{F9933BF9-96DB-F36C-79C5-050C43C245DE}"/>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1" name="Google Shape;6829;p88">
              <a:extLst>
                <a:ext uri="{FF2B5EF4-FFF2-40B4-BE49-F238E27FC236}">
                  <a16:creationId xmlns:a16="http://schemas.microsoft.com/office/drawing/2014/main" id="{6766DFF5-D495-BD64-F084-7A429D9D5FB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2" name="Google Shape;6830;p88">
              <a:extLst>
                <a:ext uri="{FF2B5EF4-FFF2-40B4-BE49-F238E27FC236}">
                  <a16:creationId xmlns:a16="http://schemas.microsoft.com/office/drawing/2014/main" id="{409636F3-9E4E-5BC3-0413-44781E93DE2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3" name="Google Shape;6831;p88">
              <a:extLst>
                <a:ext uri="{FF2B5EF4-FFF2-40B4-BE49-F238E27FC236}">
                  <a16:creationId xmlns:a16="http://schemas.microsoft.com/office/drawing/2014/main" id="{5D36B073-EE67-46B0-0BB7-110440CB23E9}"/>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4" name="Google Shape;6832;p88">
              <a:extLst>
                <a:ext uri="{FF2B5EF4-FFF2-40B4-BE49-F238E27FC236}">
                  <a16:creationId xmlns:a16="http://schemas.microsoft.com/office/drawing/2014/main" id="{5DC03CC5-68F5-FE67-FEC5-D1DFF43178DA}"/>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5" name="Google Shape;6833;p88">
              <a:extLst>
                <a:ext uri="{FF2B5EF4-FFF2-40B4-BE49-F238E27FC236}">
                  <a16:creationId xmlns:a16="http://schemas.microsoft.com/office/drawing/2014/main" id="{CE1CA354-4F3B-C0A3-7B46-115796843E99}"/>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6834;p88">
              <a:extLst>
                <a:ext uri="{FF2B5EF4-FFF2-40B4-BE49-F238E27FC236}">
                  <a16:creationId xmlns:a16="http://schemas.microsoft.com/office/drawing/2014/main" id="{2976565B-4CC7-B9E5-44DD-57424672F148}"/>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7" name="Google Shape;6873;p88">
            <a:extLst>
              <a:ext uri="{FF2B5EF4-FFF2-40B4-BE49-F238E27FC236}">
                <a16:creationId xmlns:a16="http://schemas.microsoft.com/office/drawing/2014/main" id="{D646DBF3-F453-05C2-9A76-CFFAB9790D0A}"/>
              </a:ext>
            </a:extLst>
          </p:cNvPr>
          <p:cNvGrpSpPr/>
          <p:nvPr/>
        </p:nvGrpSpPr>
        <p:grpSpPr>
          <a:xfrm>
            <a:off x="4103930" y="1222519"/>
            <a:ext cx="581033" cy="600564"/>
            <a:chOff x="4395118" y="916887"/>
            <a:chExt cx="435775" cy="450423"/>
          </a:xfrm>
          <a:solidFill>
            <a:srgbClr val="56BAD2"/>
          </a:solidFill>
        </p:grpSpPr>
        <p:sp>
          <p:nvSpPr>
            <p:cNvPr id="78" name="Google Shape;6874;p88">
              <a:extLst>
                <a:ext uri="{FF2B5EF4-FFF2-40B4-BE49-F238E27FC236}">
                  <a16:creationId xmlns:a16="http://schemas.microsoft.com/office/drawing/2014/main" id="{BC97792A-36A2-0660-B34F-96CE4E108025}"/>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9" name="Google Shape;6875;p88">
              <a:extLst>
                <a:ext uri="{FF2B5EF4-FFF2-40B4-BE49-F238E27FC236}">
                  <a16:creationId xmlns:a16="http://schemas.microsoft.com/office/drawing/2014/main" id="{747961AD-FEF1-66C0-0AA7-9150B3BDA6BE}"/>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0" name="Google Shape;6876;p88">
              <a:extLst>
                <a:ext uri="{FF2B5EF4-FFF2-40B4-BE49-F238E27FC236}">
                  <a16:creationId xmlns:a16="http://schemas.microsoft.com/office/drawing/2014/main" id="{C7ED51CF-4004-9A51-1C4E-685ED7CFF53C}"/>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6877;p88">
              <a:extLst>
                <a:ext uri="{FF2B5EF4-FFF2-40B4-BE49-F238E27FC236}">
                  <a16:creationId xmlns:a16="http://schemas.microsoft.com/office/drawing/2014/main" id="{B9ECB758-EBF3-F5E5-E378-0236E67C36D3}"/>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82" name="Google Shape;6884;p88">
            <a:extLst>
              <a:ext uri="{FF2B5EF4-FFF2-40B4-BE49-F238E27FC236}">
                <a16:creationId xmlns:a16="http://schemas.microsoft.com/office/drawing/2014/main" id="{C2662E5D-A9DE-1D72-89BA-1852D5153377}"/>
              </a:ext>
            </a:extLst>
          </p:cNvPr>
          <p:cNvGrpSpPr/>
          <p:nvPr/>
        </p:nvGrpSpPr>
        <p:grpSpPr>
          <a:xfrm>
            <a:off x="8237325" y="1221810"/>
            <a:ext cx="571353" cy="601381"/>
            <a:chOff x="7495163" y="916356"/>
            <a:chExt cx="428515" cy="451036"/>
          </a:xfrm>
          <a:solidFill>
            <a:srgbClr val="56BAD2"/>
          </a:solidFill>
        </p:grpSpPr>
        <p:sp>
          <p:nvSpPr>
            <p:cNvPr id="83" name="Google Shape;6885;p88">
              <a:extLst>
                <a:ext uri="{FF2B5EF4-FFF2-40B4-BE49-F238E27FC236}">
                  <a16:creationId xmlns:a16="http://schemas.microsoft.com/office/drawing/2014/main" id="{A4973B32-73C9-0C6D-024A-457D077F1567}"/>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6886;p88">
              <a:extLst>
                <a:ext uri="{FF2B5EF4-FFF2-40B4-BE49-F238E27FC236}">
                  <a16:creationId xmlns:a16="http://schemas.microsoft.com/office/drawing/2014/main" id="{AD714E73-F2CF-C451-1D52-1A0D6177C7D2}"/>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5" name="Google Shape;6887;p88">
              <a:extLst>
                <a:ext uri="{FF2B5EF4-FFF2-40B4-BE49-F238E27FC236}">
                  <a16:creationId xmlns:a16="http://schemas.microsoft.com/office/drawing/2014/main" id="{ADC7B8FD-4719-0D99-CF5E-95F12F01648B}"/>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6" name="Google Shape;6888;p88">
              <a:extLst>
                <a:ext uri="{FF2B5EF4-FFF2-40B4-BE49-F238E27FC236}">
                  <a16:creationId xmlns:a16="http://schemas.microsoft.com/office/drawing/2014/main" id="{D778A66B-94AB-D0A2-3AD0-8FED67663EDD}"/>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7" name="Google Shape;6889;p88">
              <a:extLst>
                <a:ext uri="{FF2B5EF4-FFF2-40B4-BE49-F238E27FC236}">
                  <a16:creationId xmlns:a16="http://schemas.microsoft.com/office/drawing/2014/main" id="{7AD6253F-08F7-BAB7-7748-90ED78C3DF16}"/>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8" name="Google Shape;6890;p88">
              <a:extLst>
                <a:ext uri="{FF2B5EF4-FFF2-40B4-BE49-F238E27FC236}">
                  <a16:creationId xmlns:a16="http://schemas.microsoft.com/office/drawing/2014/main" id="{3FBE011D-C800-A617-F6E4-75B18194BDCF}"/>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6891;p88">
              <a:extLst>
                <a:ext uri="{FF2B5EF4-FFF2-40B4-BE49-F238E27FC236}">
                  <a16:creationId xmlns:a16="http://schemas.microsoft.com/office/drawing/2014/main" id="{C8C3BB24-90DF-34BA-0CBF-BF64CE3050D1}"/>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0" name="Google Shape;6922;p88">
            <a:extLst>
              <a:ext uri="{FF2B5EF4-FFF2-40B4-BE49-F238E27FC236}">
                <a16:creationId xmlns:a16="http://schemas.microsoft.com/office/drawing/2014/main" id="{3BE7F643-1AB0-B4F8-2A93-4727FFD57DEF}"/>
              </a:ext>
            </a:extLst>
          </p:cNvPr>
          <p:cNvGrpSpPr/>
          <p:nvPr/>
        </p:nvGrpSpPr>
        <p:grpSpPr>
          <a:xfrm>
            <a:off x="4871355" y="1222518"/>
            <a:ext cx="564795" cy="600565"/>
            <a:chOff x="4970687" y="916887"/>
            <a:chExt cx="423596" cy="450424"/>
          </a:xfrm>
          <a:solidFill>
            <a:srgbClr val="56BAD2"/>
          </a:solidFill>
        </p:grpSpPr>
        <p:sp>
          <p:nvSpPr>
            <p:cNvPr id="91" name="Google Shape;6923;p88">
              <a:extLst>
                <a:ext uri="{FF2B5EF4-FFF2-40B4-BE49-F238E27FC236}">
                  <a16:creationId xmlns:a16="http://schemas.microsoft.com/office/drawing/2014/main" id="{3F2AC8A5-2F39-03B2-3FD2-FE55B13C1D18}"/>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2" name="Google Shape;6924;p88">
              <a:extLst>
                <a:ext uri="{FF2B5EF4-FFF2-40B4-BE49-F238E27FC236}">
                  <a16:creationId xmlns:a16="http://schemas.microsoft.com/office/drawing/2014/main" id="{15FA9402-8BAF-7C22-76D3-3D7C9DF1AF17}"/>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3" name="Google Shape;6925;p88">
              <a:extLst>
                <a:ext uri="{FF2B5EF4-FFF2-40B4-BE49-F238E27FC236}">
                  <a16:creationId xmlns:a16="http://schemas.microsoft.com/office/drawing/2014/main" id="{24557858-F074-C13D-0A8F-4CFDED098211}"/>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4" name="Google Shape;6926;p88">
              <a:extLst>
                <a:ext uri="{FF2B5EF4-FFF2-40B4-BE49-F238E27FC236}">
                  <a16:creationId xmlns:a16="http://schemas.microsoft.com/office/drawing/2014/main" id="{190BFFFA-38DC-7CF0-DFEB-30480A7E101F}"/>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6927;p88">
              <a:extLst>
                <a:ext uri="{FF2B5EF4-FFF2-40B4-BE49-F238E27FC236}">
                  <a16:creationId xmlns:a16="http://schemas.microsoft.com/office/drawing/2014/main" id="{EB9B09F3-0860-FC8E-807F-1B319CA0A1AE}"/>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6928;p88">
              <a:extLst>
                <a:ext uri="{FF2B5EF4-FFF2-40B4-BE49-F238E27FC236}">
                  <a16:creationId xmlns:a16="http://schemas.microsoft.com/office/drawing/2014/main" id="{FE67E206-1928-0273-8F70-8E422509AA2B}"/>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6929;p88">
              <a:extLst>
                <a:ext uri="{FF2B5EF4-FFF2-40B4-BE49-F238E27FC236}">
                  <a16:creationId xmlns:a16="http://schemas.microsoft.com/office/drawing/2014/main" id="{C45883CD-C37B-878D-1EDA-33A6C383E2AB}"/>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8" name="Google Shape;6981;p88">
            <a:extLst>
              <a:ext uri="{FF2B5EF4-FFF2-40B4-BE49-F238E27FC236}">
                <a16:creationId xmlns:a16="http://schemas.microsoft.com/office/drawing/2014/main" id="{5D9BB4F3-30A3-F55E-8EA8-5CD7DEE2D879}"/>
              </a:ext>
            </a:extLst>
          </p:cNvPr>
          <p:cNvGrpSpPr/>
          <p:nvPr/>
        </p:nvGrpSpPr>
        <p:grpSpPr>
          <a:xfrm>
            <a:off x="5597484" y="1222091"/>
            <a:ext cx="608648" cy="601443"/>
            <a:chOff x="5515285" y="916567"/>
            <a:chExt cx="456486" cy="451082"/>
          </a:xfrm>
          <a:solidFill>
            <a:srgbClr val="56BAD2"/>
          </a:solidFill>
        </p:grpSpPr>
        <p:sp>
          <p:nvSpPr>
            <p:cNvPr id="99" name="Google Shape;6982;p88">
              <a:extLst>
                <a:ext uri="{FF2B5EF4-FFF2-40B4-BE49-F238E27FC236}">
                  <a16:creationId xmlns:a16="http://schemas.microsoft.com/office/drawing/2014/main" id="{FC4D2CD3-C272-FB1A-732D-E7BB5C6167FD}"/>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6983;p88">
              <a:extLst>
                <a:ext uri="{FF2B5EF4-FFF2-40B4-BE49-F238E27FC236}">
                  <a16:creationId xmlns:a16="http://schemas.microsoft.com/office/drawing/2014/main" id="{F9F767D8-7C6C-BA54-A599-788F6D078DFE}"/>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1" name="Google Shape;6984;p88">
              <a:extLst>
                <a:ext uri="{FF2B5EF4-FFF2-40B4-BE49-F238E27FC236}">
                  <a16:creationId xmlns:a16="http://schemas.microsoft.com/office/drawing/2014/main" id="{32C97B98-C84C-3DED-FDA0-23B0AED5D0E0}"/>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2" name="Google Shape;6985;p88">
              <a:extLst>
                <a:ext uri="{FF2B5EF4-FFF2-40B4-BE49-F238E27FC236}">
                  <a16:creationId xmlns:a16="http://schemas.microsoft.com/office/drawing/2014/main" id="{B4568609-B27C-04B6-A407-19F5D0F68C8E}"/>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3" name="Google Shape;7015;p88">
            <a:extLst>
              <a:ext uri="{FF2B5EF4-FFF2-40B4-BE49-F238E27FC236}">
                <a16:creationId xmlns:a16="http://schemas.microsoft.com/office/drawing/2014/main" id="{14482710-62AD-89E3-E2A4-A6FD8B8C6E34}"/>
              </a:ext>
            </a:extLst>
          </p:cNvPr>
          <p:cNvGrpSpPr/>
          <p:nvPr/>
        </p:nvGrpSpPr>
        <p:grpSpPr>
          <a:xfrm>
            <a:off x="9138178" y="2239466"/>
            <a:ext cx="664804" cy="661855"/>
            <a:chOff x="8170804" y="1679597"/>
            <a:chExt cx="498603" cy="496391"/>
          </a:xfrm>
          <a:solidFill>
            <a:srgbClr val="56BAD2"/>
          </a:solidFill>
        </p:grpSpPr>
        <p:sp>
          <p:nvSpPr>
            <p:cNvPr id="104" name="Google Shape;7016;p88">
              <a:extLst>
                <a:ext uri="{FF2B5EF4-FFF2-40B4-BE49-F238E27FC236}">
                  <a16:creationId xmlns:a16="http://schemas.microsoft.com/office/drawing/2014/main" id="{802C87C0-17D9-C1D4-ABF7-C7B7EAB79501}"/>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5" name="Google Shape;7017;p88">
              <a:extLst>
                <a:ext uri="{FF2B5EF4-FFF2-40B4-BE49-F238E27FC236}">
                  <a16:creationId xmlns:a16="http://schemas.microsoft.com/office/drawing/2014/main" id="{BAC1BA8A-BFFA-6BC1-A6E9-00B2CD01EA86}"/>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06" name="Google Shape;6799;p88">
            <a:extLst>
              <a:ext uri="{FF2B5EF4-FFF2-40B4-BE49-F238E27FC236}">
                <a16:creationId xmlns:a16="http://schemas.microsoft.com/office/drawing/2014/main" id="{756454D6-8A83-4FCA-1345-9AE38A296476}"/>
              </a:ext>
            </a:extLst>
          </p:cNvPr>
          <p:cNvSpPr/>
          <p:nvPr/>
        </p:nvSpPr>
        <p:spPr>
          <a:xfrm>
            <a:off x="4039239" y="2277211"/>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56BAD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107" name="Google Shape;6862;p88">
            <a:extLst>
              <a:ext uri="{FF2B5EF4-FFF2-40B4-BE49-F238E27FC236}">
                <a16:creationId xmlns:a16="http://schemas.microsoft.com/office/drawing/2014/main" id="{7C63D5AD-FAC3-D222-18D3-C339DFA8532E}"/>
              </a:ext>
            </a:extLst>
          </p:cNvPr>
          <p:cNvGrpSpPr/>
          <p:nvPr/>
        </p:nvGrpSpPr>
        <p:grpSpPr>
          <a:xfrm>
            <a:off x="4787351" y="2275189"/>
            <a:ext cx="614440" cy="598967"/>
            <a:chOff x="4907685" y="1706389"/>
            <a:chExt cx="460830" cy="449225"/>
          </a:xfrm>
          <a:solidFill>
            <a:srgbClr val="56BAD2"/>
          </a:solidFill>
        </p:grpSpPr>
        <p:sp>
          <p:nvSpPr>
            <p:cNvPr id="108" name="Google Shape;6863;p88">
              <a:extLst>
                <a:ext uri="{FF2B5EF4-FFF2-40B4-BE49-F238E27FC236}">
                  <a16:creationId xmlns:a16="http://schemas.microsoft.com/office/drawing/2014/main" id="{863B542E-28D1-55EA-3DEA-79237B8B48A2}"/>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9" name="Google Shape;6864;p88">
              <a:extLst>
                <a:ext uri="{FF2B5EF4-FFF2-40B4-BE49-F238E27FC236}">
                  <a16:creationId xmlns:a16="http://schemas.microsoft.com/office/drawing/2014/main" id="{CFB9D7BD-49FB-DEB3-B627-93261A5AACAD}"/>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0" name="Google Shape;6865;p88">
              <a:extLst>
                <a:ext uri="{FF2B5EF4-FFF2-40B4-BE49-F238E27FC236}">
                  <a16:creationId xmlns:a16="http://schemas.microsoft.com/office/drawing/2014/main" id="{A09D0DE6-A700-7520-6683-608CA25F7D83}"/>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1" name="Google Shape;6913;p88">
            <a:extLst>
              <a:ext uri="{FF2B5EF4-FFF2-40B4-BE49-F238E27FC236}">
                <a16:creationId xmlns:a16="http://schemas.microsoft.com/office/drawing/2014/main" id="{5B425AC5-CAA6-AED5-D48D-AD5D0775E095}"/>
              </a:ext>
            </a:extLst>
          </p:cNvPr>
          <p:cNvGrpSpPr/>
          <p:nvPr/>
        </p:nvGrpSpPr>
        <p:grpSpPr>
          <a:xfrm>
            <a:off x="5544269" y="2275469"/>
            <a:ext cx="600028" cy="598407"/>
            <a:chOff x="5475372" y="1706599"/>
            <a:chExt cx="450021" cy="448805"/>
          </a:xfrm>
          <a:solidFill>
            <a:srgbClr val="56BAD2"/>
          </a:solidFill>
        </p:grpSpPr>
        <p:sp>
          <p:nvSpPr>
            <p:cNvPr id="112" name="Google Shape;6914;p88">
              <a:extLst>
                <a:ext uri="{FF2B5EF4-FFF2-40B4-BE49-F238E27FC236}">
                  <a16:creationId xmlns:a16="http://schemas.microsoft.com/office/drawing/2014/main" id="{D45A0738-EB27-761A-23A3-3B079D63F8AB}"/>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6915;p88">
              <a:extLst>
                <a:ext uri="{FF2B5EF4-FFF2-40B4-BE49-F238E27FC236}">
                  <a16:creationId xmlns:a16="http://schemas.microsoft.com/office/drawing/2014/main" id="{16F9FCC4-D824-6ED2-2F11-A7EE7013DF61}"/>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4" name="Google Shape;6947;p88">
            <a:extLst>
              <a:ext uri="{FF2B5EF4-FFF2-40B4-BE49-F238E27FC236}">
                <a16:creationId xmlns:a16="http://schemas.microsoft.com/office/drawing/2014/main" id="{1296D370-5D1F-82C5-D77D-282CBB840AAD}"/>
              </a:ext>
            </a:extLst>
          </p:cNvPr>
          <p:cNvGrpSpPr/>
          <p:nvPr/>
        </p:nvGrpSpPr>
        <p:grpSpPr>
          <a:xfrm>
            <a:off x="2440905" y="2301047"/>
            <a:ext cx="595188" cy="596823"/>
            <a:chOff x="3147849" y="1725783"/>
            <a:chExt cx="446391" cy="447617"/>
          </a:xfrm>
          <a:solidFill>
            <a:srgbClr val="56BAD2"/>
          </a:solidFill>
        </p:grpSpPr>
        <p:sp>
          <p:nvSpPr>
            <p:cNvPr id="115" name="Google Shape;6948;p88">
              <a:extLst>
                <a:ext uri="{FF2B5EF4-FFF2-40B4-BE49-F238E27FC236}">
                  <a16:creationId xmlns:a16="http://schemas.microsoft.com/office/drawing/2014/main" id="{E1CA7A8C-5BE0-6B3C-8053-F4A43A7FF6CA}"/>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6949;p88">
              <a:extLst>
                <a:ext uri="{FF2B5EF4-FFF2-40B4-BE49-F238E27FC236}">
                  <a16:creationId xmlns:a16="http://schemas.microsoft.com/office/drawing/2014/main" id="{B3B97E55-7AD8-0EBD-56BB-C15F862C00DC}"/>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7" name="Google Shape;6950;p88">
              <a:extLst>
                <a:ext uri="{FF2B5EF4-FFF2-40B4-BE49-F238E27FC236}">
                  <a16:creationId xmlns:a16="http://schemas.microsoft.com/office/drawing/2014/main" id="{CAD40AFE-101A-A9F7-9D5A-3D9C2AD043F4}"/>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8" name="Google Shape;6951;p88">
              <a:extLst>
                <a:ext uri="{FF2B5EF4-FFF2-40B4-BE49-F238E27FC236}">
                  <a16:creationId xmlns:a16="http://schemas.microsoft.com/office/drawing/2014/main" id="{5F444C8A-2956-BF11-A3C0-7FC85B6420DC}"/>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9" name="Google Shape;6952;p88">
              <a:extLst>
                <a:ext uri="{FF2B5EF4-FFF2-40B4-BE49-F238E27FC236}">
                  <a16:creationId xmlns:a16="http://schemas.microsoft.com/office/drawing/2014/main" id="{C5269737-63A6-CA5E-2D2A-9E2369AF54CA}"/>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0" name="Google Shape;6953;p88">
              <a:extLst>
                <a:ext uri="{FF2B5EF4-FFF2-40B4-BE49-F238E27FC236}">
                  <a16:creationId xmlns:a16="http://schemas.microsoft.com/office/drawing/2014/main" id="{9F097285-B154-DF04-FDB5-F3F0F411C5B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1" name="Google Shape;6954;p88">
              <a:extLst>
                <a:ext uri="{FF2B5EF4-FFF2-40B4-BE49-F238E27FC236}">
                  <a16:creationId xmlns:a16="http://schemas.microsoft.com/office/drawing/2014/main" id="{973865A3-180B-84EC-6768-75A9E6157B05}"/>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2" name="Google Shape;6955;p88">
              <a:extLst>
                <a:ext uri="{FF2B5EF4-FFF2-40B4-BE49-F238E27FC236}">
                  <a16:creationId xmlns:a16="http://schemas.microsoft.com/office/drawing/2014/main" id="{14E4CE23-C4CA-F1F4-6E8E-5E790FCBC970}"/>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3" name="Google Shape;6956;p88">
              <a:extLst>
                <a:ext uri="{FF2B5EF4-FFF2-40B4-BE49-F238E27FC236}">
                  <a16:creationId xmlns:a16="http://schemas.microsoft.com/office/drawing/2014/main" id="{FAAFA321-D309-7248-D59B-71B61408121A}"/>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4" name="Google Shape;6971;p88">
            <a:extLst>
              <a:ext uri="{FF2B5EF4-FFF2-40B4-BE49-F238E27FC236}">
                <a16:creationId xmlns:a16="http://schemas.microsoft.com/office/drawing/2014/main" id="{9ED07748-5B4D-5196-6DAE-953D5C33FCAD}"/>
              </a:ext>
            </a:extLst>
          </p:cNvPr>
          <p:cNvGrpSpPr/>
          <p:nvPr/>
        </p:nvGrpSpPr>
        <p:grpSpPr>
          <a:xfrm>
            <a:off x="6387443" y="2266959"/>
            <a:ext cx="593616" cy="593567"/>
            <a:chOff x="6107753" y="1700217"/>
            <a:chExt cx="445212" cy="445175"/>
          </a:xfrm>
          <a:solidFill>
            <a:srgbClr val="56BAD2"/>
          </a:solidFill>
        </p:grpSpPr>
        <p:sp>
          <p:nvSpPr>
            <p:cNvPr id="125" name="Google Shape;6972;p88">
              <a:extLst>
                <a:ext uri="{FF2B5EF4-FFF2-40B4-BE49-F238E27FC236}">
                  <a16:creationId xmlns:a16="http://schemas.microsoft.com/office/drawing/2014/main" id="{13D55830-A607-A657-7231-1B0FF5F0522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6" name="Google Shape;6973;p88">
              <a:extLst>
                <a:ext uri="{FF2B5EF4-FFF2-40B4-BE49-F238E27FC236}">
                  <a16:creationId xmlns:a16="http://schemas.microsoft.com/office/drawing/2014/main" id="{62101C09-FC9A-F1FF-2DF5-926BC3A83310}"/>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7" name="Google Shape;7004;p88">
            <a:extLst>
              <a:ext uri="{FF2B5EF4-FFF2-40B4-BE49-F238E27FC236}">
                <a16:creationId xmlns:a16="http://schemas.microsoft.com/office/drawing/2014/main" id="{0E4AA5A9-C4AE-58D7-EB40-7BA3B2A3B6A6}"/>
              </a:ext>
            </a:extLst>
          </p:cNvPr>
          <p:cNvGrpSpPr/>
          <p:nvPr/>
        </p:nvGrpSpPr>
        <p:grpSpPr>
          <a:xfrm>
            <a:off x="3285822" y="2277273"/>
            <a:ext cx="625693" cy="594799"/>
            <a:chOff x="3781537" y="1707952"/>
            <a:chExt cx="469270" cy="446099"/>
          </a:xfrm>
          <a:solidFill>
            <a:srgbClr val="56BAD2"/>
          </a:solidFill>
        </p:grpSpPr>
        <p:sp>
          <p:nvSpPr>
            <p:cNvPr id="128" name="Google Shape;7005;p88">
              <a:extLst>
                <a:ext uri="{FF2B5EF4-FFF2-40B4-BE49-F238E27FC236}">
                  <a16:creationId xmlns:a16="http://schemas.microsoft.com/office/drawing/2014/main" id="{576BA4BE-CB2E-8573-B61E-FE384A462616}"/>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9" name="Google Shape;7006;p88">
              <a:extLst>
                <a:ext uri="{FF2B5EF4-FFF2-40B4-BE49-F238E27FC236}">
                  <a16:creationId xmlns:a16="http://schemas.microsoft.com/office/drawing/2014/main" id="{65B948BB-F501-B7AF-D982-83E1C2FD88D9}"/>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0" name="Google Shape;7018;p88">
            <a:extLst>
              <a:ext uri="{FF2B5EF4-FFF2-40B4-BE49-F238E27FC236}">
                <a16:creationId xmlns:a16="http://schemas.microsoft.com/office/drawing/2014/main" id="{3D8E0F36-F56F-21AE-1858-5EEB7D1942A8}"/>
              </a:ext>
            </a:extLst>
          </p:cNvPr>
          <p:cNvGrpSpPr/>
          <p:nvPr/>
        </p:nvGrpSpPr>
        <p:grpSpPr>
          <a:xfrm>
            <a:off x="7217571" y="2276320"/>
            <a:ext cx="595200" cy="593616"/>
            <a:chOff x="6730349" y="1707239"/>
            <a:chExt cx="446400" cy="445212"/>
          </a:xfrm>
          <a:solidFill>
            <a:srgbClr val="56BAD2"/>
          </a:solidFill>
        </p:grpSpPr>
        <p:sp>
          <p:nvSpPr>
            <p:cNvPr id="131" name="Google Shape;7019;p88">
              <a:extLst>
                <a:ext uri="{FF2B5EF4-FFF2-40B4-BE49-F238E27FC236}">
                  <a16:creationId xmlns:a16="http://schemas.microsoft.com/office/drawing/2014/main" id="{343A2543-049C-9465-4A29-DF16A0716596}"/>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2" name="Google Shape;7020;p88">
              <a:extLst>
                <a:ext uri="{FF2B5EF4-FFF2-40B4-BE49-F238E27FC236}">
                  <a16:creationId xmlns:a16="http://schemas.microsoft.com/office/drawing/2014/main" id="{7BF10907-1379-BE05-9650-B947386E583B}"/>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33" name="Google Shape;5917;p86">
            <a:extLst>
              <a:ext uri="{FF2B5EF4-FFF2-40B4-BE49-F238E27FC236}">
                <a16:creationId xmlns:a16="http://schemas.microsoft.com/office/drawing/2014/main" id="{91FDB2DA-90BE-9F02-088F-06D274E19E88}"/>
              </a:ext>
            </a:extLst>
          </p:cNvPr>
          <p:cNvSpPr/>
          <p:nvPr/>
        </p:nvSpPr>
        <p:spPr>
          <a:xfrm>
            <a:off x="4030143" y="3436136"/>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56BAD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4" name="Google Shape;5955;p86">
            <a:extLst>
              <a:ext uri="{FF2B5EF4-FFF2-40B4-BE49-F238E27FC236}">
                <a16:creationId xmlns:a16="http://schemas.microsoft.com/office/drawing/2014/main" id="{88344615-2F72-A341-8289-799E387EB7F7}"/>
              </a:ext>
            </a:extLst>
          </p:cNvPr>
          <p:cNvSpPr/>
          <p:nvPr/>
        </p:nvSpPr>
        <p:spPr>
          <a:xfrm>
            <a:off x="4749606" y="3532657"/>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56BAD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135" name="Google Shape;5983;p86">
            <a:extLst>
              <a:ext uri="{FF2B5EF4-FFF2-40B4-BE49-F238E27FC236}">
                <a16:creationId xmlns:a16="http://schemas.microsoft.com/office/drawing/2014/main" id="{5C6097B0-76F1-4808-3A51-A77D1ABD0D05}"/>
              </a:ext>
            </a:extLst>
          </p:cNvPr>
          <p:cNvGrpSpPr/>
          <p:nvPr/>
        </p:nvGrpSpPr>
        <p:grpSpPr>
          <a:xfrm>
            <a:off x="5612885" y="3452324"/>
            <a:ext cx="615049" cy="616000"/>
            <a:chOff x="5526834" y="2589242"/>
            <a:chExt cx="461287" cy="462000"/>
          </a:xfrm>
          <a:solidFill>
            <a:srgbClr val="56BAD2"/>
          </a:solidFill>
        </p:grpSpPr>
        <p:sp>
          <p:nvSpPr>
            <p:cNvPr id="136" name="Google Shape;5984;p86">
              <a:extLst>
                <a:ext uri="{FF2B5EF4-FFF2-40B4-BE49-F238E27FC236}">
                  <a16:creationId xmlns:a16="http://schemas.microsoft.com/office/drawing/2014/main" id="{7FA8E3E0-3272-4A37-EE13-69B44D9A60AF}"/>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7" name="Google Shape;5985;p86">
              <a:extLst>
                <a:ext uri="{FF2B5EF4-FFF2-40B4-BE49-F238E27FC236}">
                  <a16:creationId xmlns:a16="http://schemas.microsoft.com/office/drawing/2014/main" id="{C62A920C-4BAE-450B-554A-834420AAFFC8}"/>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8" name="Google Shape;5986;p86">
            <a:extLst>
              <a:ext uri="{FF2B5EF4-FFF2-40B4-BE49-F238E27FC236}">
                <a16:creationId xmlns:a16="http://schemas.microsoft.com/office/drawing/2014/main" id="{3EAA3C9E-B1F8-7CBE-266C-417D7BE205C9}"/>
              </a:ext>
            </a:extLst>
          </p:cNvPr>
          <p:cNvGrpSpPr/>
          <p:nvPr/>
        </p:nvGrpSpPr>
        <p:grpSpPr>
          <a:xfrm>
            <a:off x="8048909" y="3428819"/>
            <a:ext cx="621097" cy="619060"/>
            <a:chOff x="7353851" y="2571612"/>
            <a:chExt cx="465823" cy="464295"/>
          </a:xfrm>
          <a:solidFill>
            <a:srgbClr val="56BAD2"/>
          </a:solidFill>
        </p:grpSpPr>
        <p:sp>
          <p:nvSpPr>
            <p:cNvPr id="139" name="Google Shape;5987;p86">
              <a:extLst>
                <a:ext uri="{FF2B5EF4-FFF2-40B4-BE49-F238E27FC236}">
                  <a16:creationId xmlns:a16="http://schemas.microsoft.com/office/drawing/2014/main" id="{C36796BE-B32C-8AA0-7154-9D3ADD0270A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0" name="Google Shape;5988;p86">
              <a:extLst>
                <a:ext uri="{FF2B5EF4-FFF2-40B4-BE49-F238E27FC236}">
                  <a16:creationId xmlns:a16="http://schemas.microsoft.com/office/drawing/2014/main" id="{DBD1CF9D-26F7-F657-86EA-FBDE596BE26B}"/>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1" name="Google Shape;6005;p86">
            <a:extLst>
              <a:ext uri="{FF2B5EF4-FFF2-40B4-BE49-F238E27FC236}">
                <a16:creationId xmlns:a16="http://schemas.microsoft.com/office/drawing/2014/main" id="{5DDB1B00-9BB1-CE23-C901-3320BE470CD8}"/>
              </a:ext>
            </a:extLst>
          </p:cNvPr>
          <p:cNvGrpSpPr/>
          <p:nvPr/>
        </p:nvGrpSpPr>
        <p:grpSpPr>
          <a:xfrm>
            <a:off x="4778903" y="4660393"/>
            <a:ext cx="541715" cy="545200"/>
            <a:chOff x="4901348" y="3495294"/>
            <a:chExt cx="406286" cy="408900"/>
          </a:xfrm>
          <a:solidFill>
            <a:srgbClr val="56BAD2"/>
          </a:solidFill>
        </p:grpSpPr>
        <p:sp>
          <p:nvSpPr>
            <p:cNvPr id="142" name="Google Shape;6006;p86">
              <a:extLst>
                <a:ext uri="{FF2B5EF4-FFF2-40B4-BE49-F238E27FC236}">
                  <a16:creationId xmlns:a16="http://schemas.microsoft.com/office/drawing/2014/main" id="{CD538755-AFF3-8C29-E8E2-EC82D77322AD}"/>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3" name="Google Shape;6007;p86">
              <a:extLst>
                <a:ext uri="{FF2B5EF4-FFF2-40B4-BE49-F238E27FC236}">
                  <a16:creationId xmlns:a16="http://schemas.microsoft.com/office/drawing/2014/main" id="{66D916A2-31BE-1E55-E2BF-B607417FC249}"/>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4" name="Google Shape;6020;p86">
            <a:extLst>
              <a:ext uri="{FF2B5EF4-FFF2-40B4-BE49-F238E27FC236}">
                <a16:creationId xmlns:a16="http://schemas.microsoft.com/office/drawing/2014/main" id="{B36AFBCC-68CE-60D0-BB8A-AF3362FC1483}"/>
              </a:ext>
            </a:extLst>
          </p:cNvPr>
          <p:cNvGrpSpPr/>
          <p:nvPr/>
        </p:nvGrpSpPr>
        <p:grpSpPr>
          <a:xfrm>
            <a:off x="6441526" y="3444021"/>
            <a:ext cx="363893" cy="616000"/>
            <a:chOff x="6148315" y="2583015"/>
            <a:chExt cx="272920" cy="462000"/>
          </a:xfrm>
          <a:solidFill>
            <a:srgbClr val="56BAD2"/>
          </a:solidFill>
        </p:grpSpPr>
        <p:sp>
          <p:nvSpPr>
            <p:cNvPr id="145" name="Google Shape;6021;p86">
              <a:extLst>
                <a:ext uri="{FF2B5EF4-FFF2-40B4-BE49-F238E27FC236}">
                  <a16:creationId xmlns:a16="http://schemas.microsoft.com/office/drawing/2014/main" id="{2BDD8BE1-4B8F-9F90-31DA-279C04A52638}"/>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6" name="Google Shape;6022;p86">
              <a:extLst>
                <a:ext uri="{FF2B5EF4-FFF2-40B4-BE49-F238E27FC236}">
                  <a16:creationId xmlns:a16="http://schemas.microsoft.com/office/drawing/2014/main" id="{E389A41E-55A1-FA0B-7DCB-1250A5089F06}"/>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7" name="Google Shape;6038;p86">
            <a:extLst>
              <a:ext uri="{FF2B5EF4-FFF2-40B4-BE49-F238E27FC236}">
                <a16:creationId xmlns:a16="http://schemas.microsoft.com/office/drawing/2014/main" id="{2DB0C88B-6C93-8F0C-CE24-1B646E9159C0}"/>
              </a:ext>
            </a:extLst>
          </p:cNvPr>
          <p:cNvGrpSpPr/>
          <p:nvPr/>
        </p:nvGrpSpPr>
        <p:grpSpPr>
          <a:xfrm>
            <a:off x="3305183" y="3472672"/>
            <a:ext cx="605917" cy="616781"/>
            <a:chOff x="3796058" y="2604503"/>
            <a:chExt cx="454438" cy="462586"/>
          </a:xfrm>
          <a:solidFill>
            <a:srgbClr val="56BAD2"/>
          </a:solidFill>
        </p:grpSpPr>
        <p:sp>
          <p:nvSpPr>
            <p:cNvPr id="148" name="Google Shape;6039;p86">
              <a:extLst>
                <a:ext uri="{FF2B5EF4-FFF2-40B4-BE49-F238E27FC236}">
                  <a16:creationId xmlns:a16="http://schemas.microsoft.com/office/drawing/2014/main" id="{A7D77059-E683-08CF-2324-9C13DD08D928}"/>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9" name="Google Shape;6040;p86">
              <a:extLst>
                <a:ext uri="{FF2B5EF4-FFF2-40B4-BE49-F238E27FC236}">
                  <a16:creationId xmlns:a16="http://schemas.microsoft.com/office/drawing/2014/main" id="{DFCE4A7C-784D-535D-EBE9-D0054F7EF02E}"/>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0" name="Google Shape;6041;p86">
              <a:extLst>
                <a:ext uri="{FF2B5EF4-FFF2-40B4-BE49-F238E27FC236}">
                  <a16:creationId xmlns:a16="http://schemas.microsoft.com/office/drawing/2014/main" id="{9284EAAB-0A78-52A4-F4B9-3DBA326C1731}"/>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1" name="Google Shape;6048;p86">
            <a:extLst>
              <a:ext uri="{FF2B5EF4-FFF2-40B4-BE49-F238E27FC236}">
                <a16:creationId xmlns:a16="http://schemas.microsoft.com/office/drawing/2014/main" id="{D6F4BC03-5E93-247A-811B-47A771922EE0}"/>
              </a:ext>
            </a:extLst>
          </p:cNvPr>
          <p:cNvGrpSpPr/>
          <p:nvPr/>
        </p:nvGrpSpPr>
        <p:grpSpPr>
          <a:xfrm>
            <a:off x="7184154" y="3435036"/>
            <a:ext cx="608964" cy="619072"/>
            <a:chOff x="6705286" y="2576276"/>
            <a:chExt cx="456723" cy="464304"/>
          </a:xfrm>
          <a:solidFill>
            <a:srgbClr val="56BAD2"/>
          </a:solidFill>
        </p:grpSpPr>
        <p:sp>
          <p:nvSpPr>
            <p:cNvPr id="152" name="Google Shape;6049;p86">
              <a:extLst>
                <a:ext uri="{FF2B5EF4-FFF2-40B4-BE49-F238E27FC236}">
                  <a16:creationId xmlns:a16="http://schemas.microsoft.com/office/drawing/2014/main" id="{8F4A1A1B-EE61-C26C-BCB7-95B41C429715}"/>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3" name="Google Shape;6050;p86">
              <a:extLst>
                <a:ext uri="{FF2B5EF4-FFF2-40B4-BE49-F238E27FC236}">
                  <a16:creationId xmlns:a16="http://schemas.microsoft.com/office/drawing/2014/main" id="{98F8F1F7-8C19-C3FB-A931-BE39A1593DE1}"/>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4" name="Google Shape;6051;p86">
              <a:extLst>
                <a:ext uri="{FF2B5EF4-FFF2-40B4-BE49-F238E27FC236}">
                  <a16:creationId xmlns:a16="http://schemas.microsoft.com/office/drawing/2014/main" id="{167758BA-7511-3357-9A7F-14881C3CF401}"/>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5" name="Google Shape;5717;p85">
            <a:extLst>
              <a:ext uri="{FF2B5EF4-FFF2-40B4-BE49-F238E27FC236}">
                <a16:creationId xmlns:a16="http://schemas.microsoft.com/office/drawing/2014/main" id="{62475540-FED1-EBBA-762E-7C9BD30E0182}"/>
              </a:ext>
            </a:extLst>
          </p:cNvPr>
          <p:cNvGrpSpPr/>
          <p:nvPr/>
        </p:nvGrpSpPr>
        <p:grpSpPr>
          <a:xfrm>
            <a:off x="5667554" y="4698066"/>
            <a:ext cx="656503" cy="517245"/>
            <a:chOff x="5567836" y="3523548"/>
            <a:chExt cx="492377" cy="387934"/>
          </a:xfrm>
          <a:solidFill>
            <a:srgbClr val="56BAD2"/>
          </a:solidFill>
        </p:grpSpPr>
        <p:sp>
          <p:nvSpPr>
            <p:cNvPr id="156" name="Google Shape;5718;p85">
              <a:extLst>
                <a:ext uri="{FF2B5EF4-FFF2-40B4-BE49-F238E27FC236}">
                  <a16:creationId xmlns:a16="http://schemas.microsoft.com/office/drawing/2014/main" id="{495DD8A3-C363-540A-51F4-90B91BA7ECC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7" name="Google Shape;5719;p85">
              <a:extLst>
                <a:ext uri="{FF2B5EF4-FFF2-40B4-BE49-F238E27FC236}">
                  <a16:creationId xmlns:a16="http://schemas.microsoft.com/office/drawing/2014/main" id="{4353B46E-CB01-BC41-ABF7-51502BF5F623}"/>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8" name="Google Shape;5720;p85">
              <a:extLst>
                <a:ext uri="{FF2B5EF4-FFF2-40B4-BE49-F238E27FC236}">
                  <a16:creationId xmlns:a16="http://schemas.microsoft.com/office/drawing/2014/main" id="{E8D2D6C4-49FE-884E-82A6-0501C2E08516}"/>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9" name="Google Shape;5721;p85">
              <a:extLst>
                <a:ext uri="{FF2B5EF4-FFF2-40B4-BE49-F238E27FC236}">
                  <a16:creationId xmlns:a16="http://schemas.microsoft.com/office/drawing/2014/main" id="{0DFBDD73-0A6B-991C-144C-5F9D3F938134}"/>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0" name="Google Shape;5722;p85">
              <a:extLst>
                <a:ext uri="{FF2B5EF4-FFF2-40B4-BE49-F238E27FC236}">
                  <a16:creationId xmlns:a16="http://schemas.microsoft.com/office/drawing/2014/main" id="{7BC5B3C9-58DF-9417-5BF5-ED46F3616C64}"/>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61" name="Google Shape;5723;p85">
            <a:extLst>
              <a:ext uri="{FF2B5EF4-FFF2-40B4-BE49-F238E27FC236}">
                <a16:creationId xmlns:a16="http://schemas.microsoft.com/office/drawing/2014/main" id="{B747905E-30D0-D07B-8354-7162C87B1783}"/>
              </a:ext>
            </a:extLst>
          </p:cNvPr>
          <p:cNvGrpSpPr/>
          <p:nvPr/>
        </p:nvGrpSpPr>
        <p:grpSpPr>
          <a:xfrm>
            <a:off x="2347707" y="3461129"/>
            <a:ext cx="741944" cy="609831"/>
            <a:chOff x="3077952" y="2595844"/>
            <a:chExt cx="556458" cy="457373"/>
          </a:xfrm>
          <a:solidFill>
            <a:srgbClr val="56BAD2"/>
          </a:solidFill>
        </p:grpSpPr>
        <p:sp>
          <p:nvSpPr>
            <p:cNvPr id="162" name="Google Shape;5724;p85">
              <a:extLst>
                <a:ext uri="{FF2B5EF4-FFF2-40B4-BE49-F238E27FC236}">
                  <a16:creationId xmlns:a16="http://schemas.microsoft.com/office/drawing/2014/main" id="{7626B83A-80AD-79EB-825B-E7AD9394C498}"/>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3" name="Google Shape;5725;p85">
              <a:extLst>
                <a:ext uri="{FF2B5EF4-FFF2-40B4-BE49-F238E27FC236}">
                  <a16:creationId xmlns:a16="http://schemas.microsoft.com/office/drawing/2014/main" id="{94D437B0-779A-CFF6-3632-A8C4D039B292}"/>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4" name="Google Shape;5726;p85">
              <a:extLst>
                <a:ext uri="{FF2B5EF4-FFF2-40B4-BE49-F238E27FC236}">
                  <a16:creationId xmlns:a16="http://schemas.microsoft.com/office/drawing/2014/main" id="{7C6309EF-5D1F-830E-BA67-C06D9230CC46}"/>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5" name="Google Shape;5727;p85">
              <a:extLst>
                <a:ext uri="{FF2B5EF4-FFF2-40B4-BE49-F238E27FC236}">
                  <a16:creationId xmlns:a16="http://schemas.microsoft.com/office/drawing/2014/main" id="{CCE3611F-945C-693C-EDDD-4D5837E1962A}"/>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6" name="Google Shape;5728;p85">
              <a:extLst>
                <a:ext uri="{FF2B5EF4-FFF2-40B4-BE49-F238E27FC236}">
                  <a16:creationId xmlns:a16="http://schemas.microsoft.com/office/drawing/2014/main" id="{BB456F40-F602-B468-69CE-9FD3E48C299A}"/>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7" name="Google Shape;5729;p85">
              <a:extLst>
                <a:ext uri="{FF2B5EF4-FFF2-40B4-BE49-F238E27FC236}">
                  <a16:creationId xmlns:a16="http://schemas.microsoft.com/office/drawing/2014/main" id="{A5ACB4C5-30D5-DC1A-0B22-D159E8E18CDA}"/>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68" name="Text Placeholder 1">
            <a:extLst>
              <a:ext uri="{FF2B5EF4-FFF2-40B4-BE49-F238E27FC236}">
                <a16:creationId xmlns:a16="http://schemas.microsoft.com/office/drawing/2014/main" id="{32357F57-E678-EE1D-BE23-F41D9BD1B7B6}"/>
              </a:ext>
            </a:extLst>
          </p:cNvPr>
          <p:cNvSpPr txBox="1">
            <a:spLocks/>
          </p:cNvSpPr>
          <p:nvPr/>
        </p:nvSpPr>
        <p:spPr>
          <a:xfrm>
            <a:off x="1103088" y="257860"/>
            <a:ext cx="9279657"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C</a:t>
            </a:r>
          </a:p>
        </p:txBody>
      </p:sp>
    </p:spTree>
    <p:extLst>
      <p:ext uri="{BB962C8B-B14F-4D97-AF65-F5344CB8AC3E}">
        <p14:creationId xmlns:p14="http://schemas.microsoft.com/office/powerpoint/2010/main" val="2386000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1">
            <a:extLst>
              <a:ext uri="{FF2B5EF4-FFF2-40B4-BE49-F238E27FC236}">
                <a16:creationId xmlns:a16="http://schemas.microsoft.com/office/drawing/2014/main" id="{974576A1-E37E-4B5A-8AA0-2AF390992469}"/>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2" name="矩形 15">
            <a:extLst>
              <a:ext uri="{FF2B5EF4-FFF2-40B4-BE49-F238E27FC236}">
                <a16:creationId xmlns:a16="http://schemas.microsoft.com/office/drawing/2014/main" id="{F5914629-FC17-4701-A1D2-D4D65F438127}"/>
              </a:ext>
            </a:extLst>
          </p:cNvPr>
          <p:cNvSpPr/>
          <p:nvPr/>
        </p:nvSpPr>
        <p:spPr>
          <a:xfrm>
            <a:off x="0" y="0"/>
            <a:ext cx="4289196" cy="6858000"/>
          </a:xfrm>
          <a:prstGeom prst="rect">
            <a:avLst/>
          </a:prstGeom>
          <a:gradFill>
            <a:gsLst>
              <a:gs pos="0">
                <a:srgbClr val="00BAFC"/>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nvGrpSpPr>
          <p:cNvPr id="4" name="组合 2">
            <a:extLst>
              <a:ext uri="{FF2B5EF4-FFF2-40B4-BE49-F238E27FC236}">
                <a16:creationId xmlns:a16="http://schemas.microsoft.com/office/drawing/2014/main" id="{678600F8-AB0F-4459-8B84-EB330D8721FD}"/>
              </a:ext>
            </a:extLst>
          </p:cNvPr>
          <p:cNvGrpSpPr/>
          <p:nvPr/>
        </p:nvGrpSpPr>
        <p:grpSpPr>
          <a:xfrm>
            <a:off x="3187997" y="1260950"/>
            <a:ext cx="4949294" cy="851937"/>
            <a:chOff x="3751236" y="965939"/>
            <a:chExt cx="4949294" cy="851937"/>
          </a:xfrm>
        </p:grpSpPr>
        <p:sp>
          <p:nvSpPr>
            <p:cNvPr id="26" name="文本框 3">
              <a:extLst>
                <a:ext uri="{FF2B5EF4-FFF2-40B4-BE49-F238E27FC236}">
                  <a16:creationId xmlns:a16="http://schemas.microsoft.com/office/drawing/2014/main" id="{2EFA59B2-8108-4BA4-8A8F-DBAD4EB511D7}"/>
                </a:ext>
              </a:extLst>
            </p:cNvPr>
            <p:cNvSpPr txBox="1"/>
            <p:nvPr/>
          </p:nvSpPr>
          <p:spPr>
            <a:xfrm>
              <a:off x="4010750" y="965939"/>
              <a:ext cx="468978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2400" dirty="0">
                  <a:solidFill>
                    <a:schemeClr val="tx1">
                      <a:lumMod val="95000"/>
                      <a:lumOff val="5000"/>
                    </a:schemeClr>
                  </a:solidFill>
                  <a:effectLst>
                    <a:outerShdw blurRad="38100" dist="25400" dir="2700000" algn="tl" rotWithShape="0">
                      <a:prstClr val="black">
                        <a:alpha val="20000"/>
                      </a:prstClr>
                    </a:outerShdw>
                  </a:effectLst>
                  <a:latin typeface="Calibri Light" panose="020F0302020204030204" pitchFamily="34" charset="0"/>
                  <a:ea typeface="印品黑体" panose="00000500000000000000" pitchFamily="2" charset="-122"/>
                  <a:cs typeface="B Nazanin" panose="00000400000000000000" pitchFamily="2" charset="-78"/>
                </a:rPr>
                <a:t>محتوای عنوان را وارد کنید</a:t>
              </a:r>
              <a:endParaRPr lang="zh-CN" altLang="en-US" sz="2400" dirty="0">
                <a:solidFill>
                  <a:schemeClr val="tx1">
                    <a:lumMod val="95000"/>
                    <a:lumOff val="5000"/>
                  </a:schemeClr>
                </a:solidFill>
                <a:effectLst>
                  <a:outerShdw blurRad="38100" dist="25400" dir="2700000" algn="tl" rotWithShape="0">
                    <a:prstClr val="black">
                      <a:alpha val="20000"/>
                    </a:prstClr>
                  </a:outerShdw>
                </a:effectLst>
                <a:latin typeface="Calibri Light" panose="020F0302020204030204" pitchFamily="34" charset="0"/>
                <a:ea typeface="印品黑体" panose="00000500000000000000" pitchFamily="2" charset="-122"/>
                <a:cs typeface="B Nazanin" panose="00000400000000000000" pitchFamily="2" charset="-78"/>
              </a:endParaRPr>
            </a:p>
          </p:txBody>
        </p:sp>
        <p:sp>
          <p:nvSpPr>
            <p:cNvPr id="27" name="文本框 4">
              <a:extLst>
                <a:ext uri="{FF2B5EF4-FFF2-40B4-BE49-F238E27FC236}">
                  <a16:creationId xmlns:a16="http://schemas.microsoft.com/office/drawing/2014/main" id="{DC7ADF93-AD07-4EDB-BF5F-7D08A378093F}"/>
                </a:ext>
              </a:extLst>
            </p:cNvPr>
            <p:cNvSpPr txBox="1"/>
            <p:nvPr/>
          </p:nvSpPr>
          <p:spPr>
            <a:xfrm>
              <a:off x="3751236" y="1479322"/>
              <a:ext cx="468978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1600" dirty="0">
                  <a:solidFill>
                    <a:schemeClr val="tx1">
                      <a:lumMod val="95000"/>
                      <a:lumOff val="5000"/>
                    </a:schemeClr>
                  </a:solidFill>
                  <a:effectLst>
                    <a:outerShdw blurRad="25400" dist="12700" dir="2700000" algn="tl" rotWithShape="0">
                      <a:prstClr val="black">
                        <a:alpha val="20000"/>
                      </a:prstClr>
                    </a:outerShdw>
                  </a:effectLst>
                  <a:latin typeface="Calibri Light" panose="020F0302020204030204" pitchFamily="34" charset="0"/>
                  <a:ea typeface="印品黑体" panose="00000500000000000000" pitchFamily="2" charset="-122"/>
                  <a:cs typeface="B Nazanin" panose="00000400000000000000" pitchFamily="2" charset="-78"/>
                </a:rPr>
                <a:t>محتوای عنوان را وارد کنید</a:t>
              </a:r>
              <a:endParaRPr lang="zh-CN" altLang="en-US" sz="1600" dirty="0">
                <a:solidFill>
                  <a:schemeClr val="tx1">
                    <a:lumMod val="95000"/>
                    <a:lumOff val="5000"/>
                  </a:schemeClr>
                </a:solidFill>
                <a:effectLst>
                  <a:outerShdw blurRad="25400" dist="12700" dir="2700000" algn="tl" rotWithShape="0">
                    <a:prstClr val="black">
                      <a:alpha val="20000"/>
                    </a:prstClr>
                  </a:outerShdw>
                </a:effectLst>
                <a:latin typeface="Calibri Light" panose="020F0302020204030204" pitchFamily="34" charset="0"/>
                <a:ea typeface="印品黑体" panose="00000500000000000000" pitchFamily="2" charset="-122"/>
                <a:cs typeface="B Nazanin" panose="00000400000000000000" pitchFamily="2" charset="-78"/>
              </a:endParaRPr>
            </a:p>
          </p:txBody>
        </p:sp>
      </p:grpSp>
      <p:grpSp>
        <p:nvGrpSpPr>
          <p:cNvPr id="5" name="组合 5">
            <a:extLst>
              <a:ext uri="{FF2B5EF4-FFF2-40B4-BE49-F238E27FC236}">
                <a16:creationId xmlns:a16="http://schemas.microsoft.com/office/drawing/2014/main" id="{EB32D58E-243F-42B7-A0F1-0C50C9EDE8AF}"/>
              </a:ext>
            </a:extLst>
          </p:cNvPr>
          <p:cNvGrpSpPr/>
          <p:nvPr/>
        </p:nvGrpSpPr>
        <p:grpSpPr>
          <a:xfrm>
            <a:off x="3187997" y="2482739"/>
            <a:ext cx="4849513" cy="797940"/>
            <a:chOff x="3751236" y="2318030"/>
            <a:chExt cx="4849513" cy="797940"/>
          </a:xfrm>
        </p:grpSpPr>
        <p:sp>
          <p:nvSpPr>
            <p:cNvPr id="24" name="文本框 6">
              <a:extLst>
                <a:ext uri="{FF2B5EF4-FFF2-40B4-BE49-F238E27FC236}">
                  <a16:creationId xmlns:a16="http://schemas.microsoft.com/office/drawing/2014/main" id="{CEDEA591-A591-47C6-AD2D-F8EE062640B6}"/>
                </a:ext>
              </a:extLst>
            </p:cNvPr>
            <p:cNvSpPr txBox="1"/>
            <p:nvPr/>
          </p:nvSpPr>
          <p:spPr>
            <a:xfrm>
              <a:off x="3910969" y="2318030"/>
              <a:ext cx="468978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2400" dirty="0">
                  <a:solidFill>
                    <a:schemeClr val="tx1">
                      <a:lumMod val="95000"/>
                      <a:lumOff val="5000"/>
                    </a:schemeClr>
                  </a:solidFill>
                  <a:effectLst>
                    <a:outerShdw blurRad="38100" dist="25400" dir="2700000" algn="tl" rotWithShape="0">
                      <a:prstClr val="black">
                        <a:alpha val="20000"/>
                      </a:prstClr>
                    </a:outerShdw>
                  </a:effectLst>
                  <a:latin typeface="Calibri Light" panose="020F0302020204030204" pitchFamily="34" charset="0"/>
                  <a:ea typeface="印品黑体" panose="00000500000000000000" pitchFamily="2" charset="-122"/>
                  <a:cs typeface="B Nazanin" panose="00000400000000000000" pitchFamily="2" charset="-78"/>
                </a:rPr>
                <a:t>محتوای عنوان را وارد کنید</a:t>
              </a:r>
              <a:endParaRPr lang="zh-CN" altLang="en-US" sz="2400" b="0" spc="0" dirty="0">
                <a:solidFill>
                  <a:schemeClr val="tx1">
                    <a:lumMod val="95000"/>
                    <a:lumOff val="5000"/>
                  </a:schemeClr>
                </a:solidFill>
                <a:effectLst>
                  <a:outerShdw blurRad="38100" dist="25400" dir="2700000" algn="tl" rotWithShape="0">
                    <a:prstClr val="black">
                      <a:alpha val="20000"/>
                    </a:prstClr>
                  </a:outerShdw>
                </a:effectLst>
                <a:latin typeface="Calibri Light" panose="020F0302020204030204" pitchFamily="34" charset="0"/>
                <a:ea typeface="印品黑体" panose="00000500000000000000" pitchFamily="2" charset="-122"/>
                <a:cs typeface="B Nazanin" panose="00000400000000000000" pitchFamily="2" charset="-78"/>
              </a:endParaRPr>
            </a:p>
          </p:txBody>
        </p:sp>
        <p:sp>
          <p:nvSpPr>
            <p:cNvPr id="25" name="文本框 7">
              <a:extLst>
                <a:ext uri="{FF2B5EF4-FFF2-40B4-BE49-F238E27FC236}">
                  <a16:creationId xmlns:a16="http://schemas.microsoft.com/office/drawing/2014/main" id="{F1672565-205D-49AC-BB3E-095A3BA65493}"/>
                </a:ext>
              </a:extLst>
            </p:cNvPr>
            <p:cNvSpPr txBox="1"/>
            <p:nvPr/>
          </p:nvSpPr>
          <p:spPr>
            <a:xfrm>
              <a:off x="3751236" y="2777416"/>
              <a:ext cx="468978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1600" dirty="0">
                  <a:solidFill>
                    <a:schemeClr val="tx1">
                      <a:lumMod val="95000"/>
                      <a:lumOff val="5000"/>
                    </a:schemeClr>
                  </a:solidFill>
                  <a:latin typeface="Calibri Light" panose="020F0302020204030204" pitchFamily="34" charset="0"/>
                  <a:ea typeface="印品黑体" panose="00000500000000000000" pitchFamily="2" charset="-122"/>
                  <a:cs typeface="B Nazanin" panose="00000400000000000000" pitchFamily="2" charset="-78"/>
                </a:rPr>
                <a:t>محتوای عنوان را وارد کنید</a:t>
              </a:r>
              <a:endParaRPr lang="en-US" altLang="zh-CN" sz="1600" b="0" spc="0" dirty="0">
                <a:solidFill>
                  <a:schemeClr val="tx1">
                    <a:lumMod val="95000"/>
                    <a:lumOff val="5000"/>
                  </a:schemeClr>
                </a:solidFill>
                <a:latin typeface="Calibri Light" panose="020F0302020204030204" pitchFamily="34" charset="0"/>
                <a:ea typeface="印品黑体" panose="00000500000000000000" pitchFamily="2" charset="-122"/>
                <a:cs typeface="B Nazanin" panose="00000400000000000000" pitchFamily="2" charset="-78"/>
              </a:endParaRPr>
            </a:p>
          </p:txBody>
        </p:sp>
      </p:grpSp>
      <p:grpSp>
        <p:nvGrpSpPr>
          <p:cNvPr id="6" name="组合 8">
            <a:extLst>
              <a:ext uri="{FF2B5EF4-FFF2-40B4-BE49-F238E27FC236}">
                <a16:creationId xmlns:a16="http://schemas.microsoft.com/office/drawing/2014/main" id="{D565763F-3A62-4C54-AC10-BFCEC850449A}"/>
              </a:ext>
            </a:extLst>
          </p:cNvPr>
          <p:cNvGrpSpPr/>
          <p:nvPr/>
        </p:nvGrpSpPr>
        <p:grpSpPr>
          <a:xfrm>
            <a:off x="3178570" y="3664492"/>
            <a:ext cx="4801448" cy="891780"/>
            <a:chOff x="3741809" y="3669983"/>
            <a:chExt cx="4801448" cy="891780"/>
          </a:xfrm>
        </p:grpSpPr>
        <p:sp>
          <p:nvSpPr>
            <p:cNvPr id="22" name="文本框 9">
              <a:extLst>
                <a:ext uri="{FF2B5EF4-FFF2-40B4-BE49-F238E27FC236}">
                  <a16:creationId xmlns:a16="http://schemas.microsoft.com/office/drawing/2014/main" id="{C8A6A196-352F-4CDF-876A-2C3D3A1C2740}"/>
                </a:ext>
              </a:extLst>
            </p:cNvPr>
            <p:cNvSpPr txBox="1"/>
            <p:nvPr/>
          </p:nvSpPr>
          <p:spPr>
            <a:xfrm>
              <a:off x="3853477" y="3669983"/>
              <a:ext cx="468978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2400" dirty="0">
                  <a:solidFill>
                    <a:schemeClr val="tx1">
                      <a:lumMod val="95000"/>
                      <a:lumOff val="5000"/>
                    </a:schemeClr>
                  </a:solidFill>
                  <a:effectLst>
                    <a:outerShdw blurRad="38100" dist="25400" dir="2700000" algn="tl" rotWithShape="0">
                      <a:prstClr val="black">
                        <a:alpha val="20000"/>
                      </a:prstClr>
                    </a:outerShdw>
                  </a:effectLst>
                  <a:latin typeface="Calibri Light" panose="020F0302020204030204" pitchFamily="34" charset="0"/>
                  <a:ea typeface="印品黑体" panose="00000500000000000000" pitchFamily="2" charset="-122"/>
                  <a:cs typeface="B Nazanin" panose="00000400000000000000" pitchFamily="2" charset="-78"/>
                </a:rPr>
                <a:t>محتوای عنوان را وارد کنید</a:t>
              </a:r>
              <a:endParaRPr lang="zh-CN" altLang="en-US" sz="2400" b="0" spc="0" dirty="0">
                <a:solidFill>
                  <a:schemeClr val="tx1">
                    <a:lumMod val="95000"/>
                    <a:lumOff val="5000"/>
                  </a:schemeClr>
                </a:solidFill>
                <a:effectLst>
                  <a:outerShdw blurRad="38100" dist="25400" dir="2700000" algn="tl" rotWithShape="0">
                    <a:prstClr val="black">
                      <a:alpha val="20000"/>
                    </a:prstClr>
                  </a:outerShdw>
                </a:effectLst>
                <a:latin typeface="Calibri Light" panose="020F0302020204030204" pitchFamily="34" charset="0"/>
                <a:ea typeface="印品黑体" panose="00000500000000000000" pitchFamily="2" charset="-122"/>
                <a:cs typeface="B Nazanin" panose="00000400000000000000" pitchFamily="2" charset="-78"/>
              </a:endParaRPr>
            </a:p>
          </p:txBody>
        </p:sp>
        <p:sp>
          <p:nvSpPr>
            <p:cNvPr id="23" name="文本框 10">
              <a:extLst>
                <a:ext uri="{FF2B5EF4-FFF2-40B4-BE49-F238E27FC236}">
                  <a16:creationId xmlns:a16="http://schemas.microsoft.com/office/drawing/2014/main" id="{14975B66-4D0C-4543-8946-6C81DDA707E8}"/>
                </a:ext>
              </a:extLst>
            </p:cNvPr>
            <p:cNvSpPr txBox="1"/>
            <p:nvPr/>
          </p:nvSpPr>
          <p:spPr>
            <a:xfrm>
              <a:off x="3741809" y="4223209"/>
              <a:ext cx="468978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1600" dirty="0">
                  <a:solidFill>
                    <a:schemeClr val="tx1">
                      <a:lumMod val="95000"/>
                      <a:lumOff val="5000"/>
                    </a:schemeClr>
                  </a:solidFill>
                  <a:latin typeface="Calibri Light" panose="020F0302020204030204" pitchFamily="34" charset="0"/>
                  <a:ea typeface="印品黑体" panose="00000500000000000000" pitchFamily="2" charset="-122"/>
                  <a:cs typeface="B Nazanin" panose="00000400000000000000" pitchFamily="2" charset="-78"/>
                </a:rPr>
                <a:t>محتوای عنوان را وارد کنید</a:t>
              </a:r>
              <a:endParaRPr lang="en-US" altLang="zh-CN" sz="1600" b="0" spc="0" dirty="0">
                <a:solidFill>
                  <a:schemeClr val="tx1">
                    <a:lumMod val="95000"/>
                    <a:lumOff val="5000"/>
                  </a:schemeClr>
                </a:solidFill>
                <a:latin typeface="Calibri Light" panose="020F0302020204030204" pitchFamily="34" charset="0"/>
                <a:ea typeface="印品黑体" panose="00000500000000000000" pitchFamily="2" charset="-122"/>
                <a:cs typeface="B Nazanin" panose="00000400000000000000" pitchFamily="2" charset="-78"/>
              </a:endParaRPr>
            </a:p>
          </p:txBody>
        </p:sp>
      </p:grpSp>
      <p:grpSp>
        <p:nvGrpSpPr>
          <p:cNvPr id="7" name="组合 11">
            <a:extLst>
              <a:ext uri="{FF2B5EF4-FFF2-40B4-BE49-F238E27FC236}">
                <a16:creationId xmlns:a16="http://schemas.microsoft.com/office/drawing/2014/main" id="{93ADE329-3029-4E63-9401-459D3235E4B3}"/>
              </a:ext>
            </a:extLst>
          </p:cNvPr>
          <p:cNvGrpSpPr/>
          <p:nvPr/>
        </p:nvGrpSpPr>
        <p:grpSpPr>
          <a:xfrm>
            <a:off x="3178570" y="4848524"/>
            <a:ext cx="4699207" cy="759219"/>
            <a:chOff x="5466106" y="5086506"/>
            <a:chExt cx="4699207" cy="759219"/>
          </a:xfrm>
        </p:grpSpPr>
        <p:sp>
          <p:nvSpPr>
            <p:cNvPr id="20" name="文本框 12">
              <a:extLst>
                <a:ext uri="{FF2B5EF4-FFF2-40B4-BE49-F238E27FC236}">
                  <a16:creationId xmlns:a16="http://schemas.microsoft.com/office/drawing/2014/main" id="{E06F0013-B3E6-4B8D-96A3-B84874B4EBA2}"/>
                </a:ext>
              </a:extLst>
            </p:cNvPr>
            <p:cNvSpPr txBox="1"/>
            <p:nvPr/>
          </p:nvSpPr>
          <p:spPr>
            <a:xfrm>
              <a:off x="5466106" y="5086506"/>
              <a:ext cx="468978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2400" dirty="0">
                  <a:solidFill>
                    <a:schemeClr val="tx1">
                      <a:lumMod val="95000"/>
                      <a:lumOff val="5000"/>
                    </a:schemeClr>
                  </a:solidFill>
                  <a:effectLst>
                    <a:outerShdw blurRad="38100" dist="25400" dir="2700000" algn="tl" rotWithShape="0">
                      <a:prstClr val="black">
                        <a:alpha val="20000"/>
                      </a:prstClr>
                    </a:outerShdw>
                  </a:effectLst>
                  <a:latin typeface="Calibri Light" panose="020F0302020204030204" pitchFamily="34" charset="0"/>
                  <a:ea typeface="印品黑体" panose="00000500000000000000" pitchFamily="2" charset="-122"/>
                  <a:cs typeface="B Nazanin" panose="00000400000000000000" pitchFamily="2" charset="-78"/>
                </a:rPr>
                <a:t>محتوای عنوان را وارد کنید</a:t>
              </a:r>
              <a:endParaRPr lang="zh-CN" altLang="en-US" sz="2400" b="0" spc="0" dirty="0">
                <a:solidFill>
                  <a:schemeClr val="tx1">
                    <a:lumMod val="95000"/>
                    <a:lumOff val="5000"/>
                  </a:schemeClr>
                </a:solidFill>
                <a:effectLst>
                  <a:outerShdw blurRad="38100" dist="25400" dir="2700000" algn="tl" rotWithShape="0">
                    <a:prstClr val="black">
                      <a:alpha val="20000"/>
                    </a:prstClr>
                  </a:outerShdw>
                </a:effectLst>
                <a:latin typeface="Calibri Light" panose="020F0302020204030204" pitchFamily="34" charset="0"/>
                <a:ea typeface="印品黑体" panose="00000500000000000000" pitchFamily="2" charset="-122"/>
                <a:cs typeface="B Nazanin" panose="00000400000000000000" pitchFamily="2" charset="-78"/>
              </a:endParaRPr>
            </a:p>
          </p:txBody>
        </p:sp>
        <p:sp>
          <p:nvSpPr>
            <p:cNvPr id="21" name="文本框 13">
              <a:extLst>
                <a:ext uri="{FF2B5EF4-FFF2-40B4-BE49-F238E27FC236}">
                  <a16:creationId xmlns:a16="http://schemas.microsoft.com/office/drawing/2014/main" id="{6A23ACFC-2338-4C23-AA6C-5E83220DC664}"/>
                </a:ext>
              </a:extLst>
            </p:cNvPr>
            <p:cNvSpPr txBox="1"/>
            <p:nvPr/>
          </p:nvSpPr>
          <p:spPr>
            <a:xfrm>
              <a:off x="5475533" y="5507171"/>
              <a:ext cx="468978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1600" dirty="0">
                  <a:solidFill>
                    <a:schemeClr val="tx1">
                      <a:lumMod val="95000"/>
                      <a:lumOff val="5000"/>
                    </a:schemeClr>
                  </a:solidFill>
                  <a:latin typeface="Calibri Light" panose="020F0302020204030204" pitchFamily="34" charset="0"/>
                  <a:ea typeface="印品黑体" panose="00000500000000000000" pitchFamily="2" charset="-122"/>
                  <a:cs typeface="B Nazanin" panose="00000400000000000000" pitchFamily="2" charset="-78"/>
                </a:rPr>
                <a:t>محتوای عنوان را وارد کنید</a:t>
              </a:r>
              <a:endParaRPr lang="en-US" altLang="zh-CN" sz="1600" b="0" spc="0" dirty="0">
                <a:solidFill>
                  <a:schemeClr val="tx1">
                    <a:lumMod val="95000"/>
                    <a:lumOff val="5000"/>
                  </a:schemeClr>
                </a:solidFill>
                <a:latin typeface="Calibri Light" panose="020F0302020204030204" pitchFamily="34" charset="0"/>
                <a:ea typeface="印品黑体" panose="00000500000000000000" pitchFamily="2" charset="-122"/>
                <a:cs typeface="B Nazanin" panose="00000400000000000000" pitchFamily="2" charset="-78"/>
              </a:endParaRPr>
            </a:p>
          </p:txBody>
        </p:sp>
      </p:grpSp>
      <p:grpSp>
        <p:nvGrpSpPr>
          <p:cNvPr id="8" name="组合 16">
            <a:extLst>
              <a:ext uri="{FF2B5EF4-FFF2-40B4-BE49-F238E27FC236}">
                <a16:creationId xmlns:a16="http://schemas.microsoft.com/office/drawing/2014/main" id="{269804B4-FFAC-4892-AFAD-6CF78FE1CED6}"/>
              </a:ext>
            </a:extLst>
          </p:cNvPr>
          <p:cNvGrpSpPr/>
          <p:nvPr/>
        </p:nvGrpSpPr>
        <p:grpSpPr>
          <a:xfrm>
            <a:off x="3959215" y="1376363"/>
            <a:ext cx="651830" cy="651829"/>
            <a:chOff x="3959215" y="1376363"/>
            <a:chExt cx="651830" cy="651829"/>
          </a:xfrm>
        </p:grpSpPr>
        <p:sp>
          <p:nvSpPr>
            <p:cNvPr id="18" name="椭圆 17">
              <a:extLst>
                <a:ext uri="{FF2B5EF4-FFF2-40B4-BE49-F238E27FC236}">
                  <a16:creationId xmlns:a16="http://schemas.microsoft.com/office/drawing/2014/main" id="{64CDA43B-AD0A-4EE3-8F4B-99517F8289D1}"/>
                </a:ext>
              </a:extLst>
            </p:cNvPr>
            <p:cNvSpPr/>
            <p:nvPr/>
          </p:nvSpPr>
          <p:spPr>
            <a:xfrm>
              <a:off x="3959216" y="1376363"/>
              <a:ext cx="651829" cy="651829"/>
            </a:xfrm>
            <a:prstGeom prst="ellipse">
              <a:avLst/>
            </a:prstGeom>
            <a:solidFill>
              <a:srgbClr val="00748A"/>
            </a:solidFill>
            <a:ln>
              <a:solidFill>
                <a:schemeClr val="bg1"/>
              </a:solidFill>
            </a:ln>
            <a:effectLst>
              <a:outerShdw blurRad="25400" dist="127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sz="1600">
                <a:cs typeface="B Nazanin" panose="00000400000000000000" pitchFamily="2" charset="-78"/>
              </a:endParaRPr>
            </a:p>
          </p:txBody>
        </p:sp>
        <p:sp>
          <p:nvSpPr>
            <p:cNvPr id="19" name="文本框 18">
              <a:extLst>
                <a:ext uri="{FF2B5EF4-FFF2-40B4-BE49-F238E27FC236}">
                  <a16:creationId xmlns:a16="http://schemas.microsoft.com/office/drawing/2014/main" id="{4C4B5A42-B785-41B6-8DD4-8201BE78878A}"/>
                </a:ext>
              </a:extLst>
            </p:cNvPr>
            <p:cNvSpPr txBox="1"/>
            <p:nvPr/>
          </p:nvSpPr>
          <p:spPr>
            <a:xfrm>
              <a:off x="3959215" y="1482757"/>
              <a:ext cx="651830" cy="4628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ltLang="zh-CN" sz="2400" b="1">
                  <a:solidFill>
                    <a:schemeClr val="bg1"/>
                  </a:solidFill>
                  <a:effectLst>
                    <a:outerShdw blurRad="25400" dist="12700" dir="2700000" algn="tl" rotWithShape="0">
                      <a:prstClr val="black">
                        <a:alpha val="20000"/>
                      </a:prstClr>
                    </a:outerShdw>
                  </a:effectLst>
                  <a:latin typeface="微软雅黑" panose="020B0503020204020204" pitchFamily="34" charset="-122"/>
                  <a:ea typeface="微软雅黑" panose="020B0503020204020204" pitchFamily="34" charset="-122"/>
                  <a:cs typeface="B Nazanin" panose="00000400000000000000" pitchFamily="2" charset="-78"/>
                </a:rPr>
                <a:t>1</a:t>
              </a:r>
              <a:endParaRPr lang="zh-CN" altLang="en-US" sz="2400" b="1">
                <a:solidFill>
                  <a:schemeClr val="bg1"/>
                </a:solidFill>
                <a:effectLst>
                  <a:outerShdw blurRad="25400" dist="12700" dir="2700000" algn="tl" rotWithShape="0">
                    <a:prstClr val="black">
                      <a:alpha val="20000"/>
                    </a:prstClr>
                  </a:outerShdw>
                </a:effectLst>
                <a:latin typeface="微软雅黑" panose="020B0503020204020204" pitchFamily="34" charset="-122"/>
                <a:ea typeface="微软雅黑" panose="020B0503020204020204" pitchFamily="34" charset="-122"/>
                <a:cs typeface="B Nazanin" panose="00000400000000000000" pitchFamily="2" charset="-78"/>
              </a:endParaRPr>
            </a:p>
          </p:txBody>
        </p:sp>
      </p:grpSp>
      <p:grpSp>
        <p:nvGrpSpPr>
          <p:cNvPr id="9" name="组合 19">
            <a:extLst>
              <a:ext uri="{FF2B5EF4-FFF2-40B4-BE49-F238E27FC236}">
                <a16:creationId xmlns:a16="http://schemas.microsoft.com/office/drawing/2014/main" id="{9F4DEE0F-C707-475B-BB81-AA59EC64384B}"/>
              </a:ext>
            </a:extLst>
          </p:cNvPr>
          <p:cNvGrpSpPr/>
          <p:nvPr/>
        </p:nvGrpSpPr>
        <p:grpSpPr>
          <a:xfrm>
            <a:off x="3959215" y="2571471"/>
            <a:ext cx="651830" cy="651829"/>
            <a:chOff x="3959215" y="2571471"/>
            <a:chExt cx="651830" cy="651829"/>
          </a:xfrm>
        </p:grpSpPr>
        <p:sp>
          <p:nvSpPr>
            <p:cNvPr id="16" name="椭圆 20">
              <a:extLst>
                <a:ext uri="{FF2B5EF4-FFF2-40B4-BE49-F238E27FC236}">
                  <a16:creationId xmlns:a16="http://schemas.microsoft.com/office/drawing/2014/main" id="{5957B2DF-996B-4EF1-B64E-5B372CA0063E}"/>
                </a:ext>
              </a:extLst>
            </p:cNvPr>
            <p:cNvSpPr/>
            <p:nvPr/>
          </p:nvSpPr>
          <p:spPr>
            <a:xfrm>
              <a:off x="3959216" y="2571471"/>
              <a:ext cx="651829" cy="651829"/>
            </a:xfrm>
            <a:prstGeom prst="ellipse">
              <a:avLst/>
            </a:prstGeom>
            <a:solidFill>
              <a:srgbClr val="00BAFC"/>
            </a:solidFill>
            <a:ln>
              <a:solidFill>
                <a:schemeClr val="bg1"/>
              </a:solidFill>
            </a:ln>
            <a:effectLst>
              <a:outerShdw blurRad="25400" dist="127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sz="1600">
                <a:cs typeface="B Nazanin" panose="00000400000000000000" pitchFamily="2" charset="-78"/>
              </a:endParaRPr>
            </a:p>
          </p:txBody>
        </p:sp>
        <p:sp>
          <p:nvSpPr>
            <p:cNvPr id="17" name="文本框 21">
              <a:extLst>
                <a:ext uri="{FF2B5EF4-FFF2-40B4-BE49-F238E27FC236}">
                  <a16:creationId xmlns:a16="http://schemas.microsoft.com/office/drawing/2014/main" id="{C4DB7F95-2E47-4004-B8EA-50B6EE50906A}"/>
                </a:ext>
              </a:extLst>
            </p:cNvPr>
            <p:cNvSpPr txBox="1"/>
            <p:nvPr/>
          </p:nvSpPr>
          <p:spPr>
            <a:xfrm>
              <a:off x="3959215" y="2665977"/>
              <a:ext cx="651830" cy="4628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ltLang="zh-CN" sz="2400" b="1">
                  <a:solidFill>
                    <a:schemeClr val="bg1"/>
                  </a:solidFill>
                  <a:effectLst>
                    <a:outerShdw blurRad="25400" dist="12700" dir="2700000" algn="tl" rotWithShape="0">
                      <a:prstClr val="black">
                        <a:alpha val="20000"/>
                      </a:prstClr>
                    </a:outerShdw>
                  </a:effectLst>
                  <a:latin typeface="微软雅黑" panose="020B0503020204020204" pitchFamily="34" charset="-122"/>
                  <a:ea typeface="微软雅黑" panose="020B0503020204020204" pitchFamily="34" charset="-122"/>
                  <a:cs typeface="B Nazanin" panose="00000400000000000000" pitchFamily="2" charset="-78"/>
                </a:rPr>
                <a:t>2</a:t>
              </a:r>
              <a:endParaRPr lang="zh-CN" altLang="en-US" sz="2400" b="1">
                <a:solidFill>
                  <a:schemeClr val="bg1"/>
                </a:solidFill>
                <a:effectLst>
                  <a:outerShdw blurRad="25400" dist="12700" dir="2700000" algn="tl" rotWithShape="0">
                    <a:prstClr val="black">
                      <a:alpha val="20000"/>
                    </a:prstClr>
                  </a:outerShdw>
                </a:effectLst>
                <a:latin typeface="微软雅黑" panose="020B0503020204020204" pitchFamily="34" charset="-122"/>
                <a:ea typeface="微软雅黑" panose="020B0503020204020204" pitchFamily="34" charset="-122"/>
                <a:cs typeface="B Nazanin" panose="00000400000000000000" pitchFamily="2" charset="-78"/>
              </a:endParaRPr>
            </a:p>
          </p:txBody>
        </p:sp>
      </p:grpSp>
      <p:grpSp>
        <p:nvGrpSpPr>
          <p:cNvPr id="10" name="组合 22">
            <a:extLst>
              <a:ext uri="{FF2B5EF4-FFF2-40B4-BE49-F238E27FC236}">
                <a16:creationId xmlns:a16="http://schemas.microsoft.com/office/drawing/2014/main" id="{E5D64EBF-E85A-4B8A-BA70-2D5FADEEA3ED}"/>
              </a:ext>
            </a:extLst>
          </p:cNvPr>
          <p:cNvGrpSpPr/>
          <p:nvPr/>
        </p:nvGrpSpPr>
        <p:grpSpPr>
          <a:xfrm>
            <a:off x="3959215" y="3766580"/>
            <a:ext cx="651830" cy="651829"/>
            <a:chOff x="3959215" y="3766580"/>
            <a:chExt cx="651830" cy="651829"/>
          </a:xfrm>
        </p:grpSpPr>
        <p:sp>
          <p:nvSpPr>
            <p:cNvPr id="14" name="椭圆 23">
              <a:extLst>
                <a:ext uri="{FF2B5EF4-FFF2-40B4-BE49-F238E27FC236}">
                  <a16:creationId xmlns:a16="http://schemas.microsoft.com/office/drawing/2014/main" id="{51AEC417-5ED3-42EB-B7D1-A0495DE4EC31}"/>
                </a:ext>
              </a:extLst>
            </p:cNvPr>
            <p:cNvSpPr/>
            <p:nvPr/>
          </p:nvSpPr>
          <p:spPr>
            <a:xfrm>
              <a:off x="3959216" y="3766580"/>
              <a:ext cx="651829" cy="651829"/>
            </a:xfrm>
            <a:prstGeom prst="ellipse">
              <a:avLst/>
            </a:prstGeom>
            <a:solidFill>
              <a:srgbClr val="00748A"/>
            </a:solidFill>
            <a:ln>
              <a:solidFill>
                <a:schemeClr val="bg1"/>
              </a:solidFill>
            </a:ln>
            <a:effectLst>
              <a:outerShdw blurRad="25400" dist="127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sz="1600">
                <a:cs typeface="B Nazanin" panose="00000400000000000000" pitchFamily="2" charset="-78"/>
              </a:endParaRPr>
            </a:p>
          </p:txBody>
        </p:sp>
        <p:sp>
          <p:nvSpPr>
            <p:cNvPr id="15" name="文本框 24">
              <a:extLst>
                <a:ext uri="{FF2B5EF4-FFF2-40B4-BE49-F238E27FC236}">
                  <a16:creationId xmlns:a16="http://schemas.microsoft.com/office/drawing/2014/main" id="{CA43EEEC-9730-4E91-AFD3-B562500DB9AC}"/>
                </a:ext>
              </a:extLst>
            </p:cNvPr>
            <p:cNvSpPr txBox="1"/>
            <p:nvPr/>
          </p:nvSpPr>
          <p:spPr>
            <a:xfrm>
              <a:off x="3959215" y="3860204"/>
              <a:ext cx="651830" cy="4628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ltLang="zh-CN" sz="2400" b="1">
                  <a:solidFill>
                    <a:schemeClr val="bg1"/>
                  </a:solidFill>
                  <a:effectLst>
                    <a:outerShdw blurRad="25400" dist="12700" dir="2700000" algn="tl" rotWithShape="0">
                      <a:prstClr val="black">
                        <a:alpha val="20000"/>
                      </a:prstClr>
                    </a:outerShdw>
                  </a:effectLst>
                  <a:latin typeface="微软雅黑" panose="020B0503020204020204" pitchFamily="34" charset="-122"/>
                  <a:ea typeface="微软雅黑" panose="020B0503020204020204" pitchFamily="34" charset="-122"/>
                  <a:cs typeface="B Nazanin" panose="00000400000000000000" pitchFamily="2" charset="-78"/>
                </a:rPr>
                <a:t>3</a:t>
              </a:r>
              <a:endParaRPr lang="zh-CN" altLang="en-US" sz="2400" b="1">
                <a:solidFill>
                  <a:schemeClr val="bg1"/>
                </a:solidFill>
                <a:effectLst>
                  <a:outerShdw blurRad="25400" dist="12700" dir="2700000" algn="tl" rotWithShape="0">
                    <a:prstClr val="black">
                      <a:alpha val="20000"/>
                    </a:prstClr>
                  </a:outerShdw>
                </a:effectLst>
                <a:latin typeface="微软雅黑" panose="020B0503020204020204" pitchFamily="34" charset="-122"/>
                <a:ea typeface="微软雅黑" panose="020B0503020204020204" pitchFamily="34" charset="-122"/>
                <a:cs typeface="B Nazanin" panose="00000400000000000000" pitchFamily="2" charset="-78"/>
              </a:endParaRPr>
            </a:p>
          </p:txBody>
        </p:sp>
      </p:grpSp>
      <p:grpSp>
        <p:nvGrpSpPr>
          <p:cNvPr id="11" name="组合 25">
            <a:extLst>
              <a:ext uri="{FF2B5EF4-FFF2-40B4-BE49-F238E27FC236}">
                <a16:creationId xmlns:a16="http://schemas.microsoft.com/office/drawing/2014/main" id="{C6FF5028-256C-45A5-9278-BACF22EB3B4A}"/>
              </a:ext>
            </a:extLst>
          </p:cNvPr>
          <p:cNvGrpSpPr/>
          <p:nvPr/>
        </p:nvGrpSpPr>
        <p:grpSpPr>
          <a:xfrm>
            <a:off x="3959215" y="4961688"/>
            <a:ext cx="651830" cy="651829"/>
            <a:chOff x="3959215" y="4961688"/>
            <a:chExt cx="651830" cy="651829"/>
          </a:xfrm>
        </p:grpSpPr>
        <p:sp>
          <p:nvSpPr>
            <p:cNvPr id="12" name="椭圆 26">
              <a:extLst>
                <a:ext uri="{FF2B5EF4-FFF2-40B4-BE49-F238E27FC236}">
                  <a16:creationId xmlns:a16="http://schemas.microsoft.com/office/drawing/2014/main" id="{6356D026-BDDA-4389-A671-A1A61BA6CCAC}"/>
                </a:ext>
              </a:extLst>
            </p:cNvPr>
            <p:cNvSpPr/>
            <p:nvPr/>
          </p:nvSpPr>
          <p:spPr>
            <a:xfrm>
              <a:off x="3959216" y="4961688"/>
              <a:ext cx="651829" cy="651829"/>
            </a:xfrm>
            <a:prstGeom prst="ellipse">
              <a:avLst/>
            </a:prstGeom>
            <a:solidFill>
              <a:srgbClr val="00BAFC"/>
            </a:solidFill>
            <a:ln>
              <a:solidFill>
                <a:schemeClr val="bg1"/>
              </a:solidFill>
            </a:ln>
            <a:effectLst>
              <a:outerShdw blurRad="25400" dist="127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sz="1600">
                <a:cs typeface="B Nazanin" panose="00000400000000000000" pitchFamily="2" charset="-78"/>
              </a:endParaRPr>
            </a:p>
          </p:txBody>
        </p:sp>
        <p:sp>
          <p:nvSpPr>
            <p:cNvPr id="13" name="文本框 27">
              <a:extLst>
                <a:ext uri="{FF2B5EF4-FFF2-40B4-BE49-F238E27FC236}">
                  <a16:creationId xmlns:a16="http://schemas.microsoft.com/office/drawing/2014/main" id="{45D734AE-2708-4BCC-A415-0531ED417866}"/>
                </a:ext>
              </a:extLst>
            </p:cNvPr>
            <p:cNvSpPr txBox="1"/>
            <p:nvPr/>
          </p:nvSpPr>
          <p:spPr>
            <a:xfrm>
              <a:off x="3959215" y="5056193"/>
              <a:ext cx="651830" cy="4628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ltLang="zh-CN" sz="2400" b="1">
                  <a:solidFill>
                    <a:schemeClr val="bg1"/>
                  </a:solidFill>
                  <a:effectLst>
                    <a:outerShdw blurRad="25400" dist="12700" dir="2700000" algn="tl" rotWithShape="0">
                      <a:prstClr val="black">
                        <a:alpha val="20000"/>
                      </a:prstClr>
                    </a:outerShdw>
                  </a:effectLst>
                  <a:latin typeface="微软雅黑" panose="020B0503020204020204" pitchFamily="34" charset="-122"/>
                  <a:ea typeface="微软雅黑" panose="020B0503020204020204" pitchFamily="34" charset="-122"/>
                  <a:cs typeface="B Nazanin" panose="00000400000000000000" pitchFamily="2" charset="-78"/>
                </a:rPr>
                <a:t>4</a:t>
              </a:r>
              <a:endParaRPr lang="zh-CN" altLang="en-US" sz="2400" b="1">
                <a:solidFill>
                  <a:schemeClr val="bg1"/>
                </a:solidFill>
                <a:effectLst>
                  <a:outerShdw blurRad="25400" dist="12700" dir="2700000" algn="tl" rotWithShape="0">
                    <a:prstClr val="black">
                      <a:alpha val="20000"/>
                    </a:prstClr>
                  </a:outerShdw>
                </a:effectLst>
                <a:latin typeface="微软雅黑" panose="020B0503020204020204" pitchFamily="34" charset="-122"/>
                <a:ea typeface="微软雅黑" panose="020B0503020204020204" pitchFamily="34" charset="-122"/>
                <a:cs typeface="B Nazanin" panose="00000400000000000000" pitchFamily="2" charset="-78"/>
              </a:endParaRPr>
            </a:p>
          </p:txBody>
        </p:sp>
      </p:grpSp>
      <p:sp>
        <p:nvSpPr>
          <p:cNvPr id="35" name="Graphic 56">
            <a:extLst>
              <a:ext uri="{FF2B5EF4-FFF2-40B4-BE49-F238E27FC236}">
                <a16:creationId xmlns:a16="http://schemas.microsoft.com/office/drawing/2014/main" id="{F63DA449-EC75-ABF3-B698-2B8795FA9E29}"/>
              </a:ext>
            </a:extLst>
          </p:cNvPr>
          <p:cNvSpPr/>
          <p:nvPr/>
        </p:nvSpPr>
        <p:spPr>
          <a:xfrm>
            <a:off x="496461" y="1376363"/>
            <a:ext cx="3296273" cy="4274528"/>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alpha val="24000"/>
            </a:schemeClr>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grpSp>
        <p:nvGrpSpPr>
          <p:cNvPr id="31" name="组合 28">
            <a:extLst>
              <a:ext uri="{FF2B5EF4-FFF2-40B4-BE49-F238E27FC236}">
                <a16:creationId xmlns:a16="http://schemas.microsoft.com/office/drawing/2014/main" id="{79934B78-9A88-44EB-9BDD-04ACA5BB2385}"/>
              </a:ext>
            </a:extLst>
          </p:cNvPr>
          <p:cNvGrpSpPr/>
          <p:nvPr/>
        </p:nvGrpSpPr>
        <p:grpSpPr>
          <a:xfrm>
            <a:off x="593164" y="1762382"/>
            <a:ext cx="3282810" cy="2185981"/>
            <a:chOff x="628984" y="1758548"/>
            <a:chExt cx="3282810" cy="2185981"/>
          </a:xfrm>
        </p:grpSpPr>
        <p:sp>
          <p:nvSpPr>
            <p:cNvPr id="32" name="文本框 29">
              <a:extLst>
                <a:ext uri="{FF2B5EF4-FFF2-40B4-BE49-F238E27FC236}">
                  <a16:creationId xmlns:a16="http://schemas.microsoft.com/office/drawing/2014/main" id="{4CB58543-E376-48DF-9E4D-58091C8A7999}"/>
                </a:ext>
              </a:extLst>
            </p:cNvPr>
            <p:cNvSpPr txBox="1"/>
            <p:nvPr/>
          </p:nvSpPr>
          <p:spPr>
            <a:xfrm>
              <a:off x="628984" y="1758548"/>
              <a:ext cx="328281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a:spcBef>
                  <a:spcPct val="0"/>
                </a:spcBef>
                <a:spcAft>
                  <a:spcPct val="0"/>
                </a:spcAft>
                <a:defRPr/>
              </a:pPr>
              <a:r>
                <a:rPr lang="fa-IR" altLang="zh-CN" sz="5400" dirty="0">
                  <a:solidFill>
                    <a:sysClr val="window" lastClr="FFFFFF"/>
                  </a:solidFill>
                  <a:latin typeface="Agency FB" panose="020B0503020202020204" pitchFamily="34" charset="0"/>
                  <a:ea typeface="义启粗黑体" panose="02000800000000000000" pitchFamily="2" charset="-128"/>
                  <a:cs typeface="B Nazanin" panose="00000400000000000000" pitchFamily="2" charset="-78"/>
                </a:rPr>
                <a:t>فهرست مطالب</a:t>
              </a:r>
              <a:endParaRPr kumimoji="0" lang="zh-CN" altLang="en-US" sz="5400" b="0" i="0" u="none" strike="noStrike" kern="1200" cap="none" spc="0" normalizeH="0" baseline="0" noProof="0" dirty="0">
                <a:ln>
                  <a:noFill/>
                </a:ln>
                <a:solidFill>
                  <a:sysClr val="window" lastClr="FFFFFF"/>
                </a:solidFill>
                <a:effectLst/>
                <a:uLnTx/>
                <a:uFillTx/>
                <a:latin typeface="Agency FB" panose="020B0503020202020204" pitchFamily="34" charset="0"/>
                <a:ea typeface="义启粗黑体" panose="02000800000000000000" pitchFamily="2" charset="-128"/>
                <a:cs typeface="B Nazanin" panose="00000400000000000000" pitchFamily="2" charset="-78"/>
              </a:endParaRPr>
            </a:p>
          </p:txBody>
        </p:sp>
        <p:sp>
          <p:nvSpPr>
            <p:cNvPr id="33" name="文本框 30">
              <a:extLst>
                <a:ext uri="{FF2B5EF4-FFF2-40B4-BE49-F238E27FC236}">
                  <a16:creationId xmlns:a16="http://schemas.microsoft.com/office/drawing/2014/main" id="{5B9EC4D8-E23A-4600-82B6-5D4FD3EFCB19}"/>
                </a:ext>
              </a:extLst>
            </p:cNvPr>
            <p:cNvSpPr txBox="1"/>
            <p:nvPr/>
          </p:nvSpPr>
          <p:spPr>
            <a:xfrm>
              <a:off x="786229" y="3421309"/>
              <a:ext cx="2798152"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a:spcBef>
                  <a:spcPct val="0"/>
                </a:spcBef>
                <a:spcAft>
                  <a:spcPct val="0"/>
                </a:spcAft>
                <a:defRPr/>
              </a:pPr>
              <a:r>
                <a:rPr lang="fa-IR" altLang="zh-CN" sz="2800" dirty="0">
                  <a:solidFill>
                    <a:sysClr val="window" lastClr="FFFFFF"/>
                  </a:solidFill>
                  <a:latin typeface="Agency FB" panose="020B0503020202020204" pitchFamily="34" charset="0"/>
                  <a:ea typeface="印品黑体" panose="00000500000000000000" pitchFamily="2" charset="-122"/>
                  <a:cs typeface="B Nazanin" panose="00000400000000000000" pitchFamily="2" charset="-78"/>
                </a:rPr>
                <a:t>محتوا</a:t>
              </a:r>
              <a:endParaRPr kumimoji="0" lang="zh-CN" altLang="en-US" sz="2800" b="0" i="0" u="none" strike="noStrike" kern="1200" cap="none" spc="0" normalizeH="0" baseline="0" noProof="0" dirty="0">
                <a:ln>
                  <a:noFill/>
                </a:ln>
                <a:solidFill>
                  <a:sysClr val="window" lastClr="FFFFFF"/>
                </a:solidFill>
                <a:effectLst/>
                <a:uLnTx/>
                <a:uFillTx/>
                <a:latin typeface="Agency FB" panose="020B0503020202020204" pitchFamily="34" charset="0"/>
                <a:ea typeface="印品黑体" panose="00000500000000000000" pitchFamily="2" charset="-122"/>
                <a:cs typeface="B Nazanin" panose="00000400000000000000" pitchFamily="2" charset="-78"/>
              </a:endParaRPr>
            </a:p>
          </p:txBody>
        </p:sp>
      </p:grpSp>
      <p:pic>
        <p:nvPicPr>
          <p:cNvPr id="37" name="Imagen 36">
            <a:extLst>
              <a:ext uri="{FF2B5EF4-FFF2-40B4-BE49-F238E27FC236}">
                <a16:creationId xmlns:a16="http://schemas.microsoft.com/office/drawing/2014/main" id="{BAEED7D4-AD05-36D5-6E2B-C2A0ABDD8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304843"/>
            <a:ext cx="4886435" cy="6743933"/>
          </a:xfrm>
          <a:prstGeom prst="rect">
            <a:avLst/>
          </a:prstGeom>
        </p:spPr>
      </p:pic>
    </p:spTree>
    <p:extLst>
      <p:ext uri="{BB962C8B-B14F-4D97-AF65-F5344CB8AC3E}">
        <p14:creationId xmlns:p14="http://schemas.microsoft.com/office/powerpoint/2010/main" val="4255750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1">
            <a:extLst>
              <a:ext uri="{FF2B5EF4-FFF2-40B4-BE49-F238E27FC236}">
                <a16:creationId xmlns:a16="http://schemas.microsoft.com/office/drawing/2014/main" id="{70ABB58E-8253-B7C0-B093-B3B74A16E3CD}"/>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pic>
        <p:nvPicPr>
          <p:cNvPr id="13" name="Marcador de posición de imagen 12">
            <a:extLst>
              <a:ext uri="{FF2B5EF4-FFF2-40B4-BE49-F238E27FC236}">
                <a16:creationId xmlns:a16="http://schemas.microsoft.com/office/drawing/2014/main" id="{ACAD1DB2-9A65-A1E0-0A2A-42AAD6CEBCB4}"/>
              </a:ext>
            </a:extLst>
          </p:cNvPr>
          <p:cNvPicPr>
            <a:picLocks noGrp="1" noChangeAspect="1"/>
          </p:cNvPicPr>
          <p:nvPr>
            <p:ph type="pic" idx="14"/>
          </p:nvPr>
        </p:nvPicPr>
        <p:blipFill>
          <a:blip r:embed="rId2">
            <a:extLst>
              <a:ext uri="{28A0092B-C50C-407E-A947-70E740481C1C}">
                <a14:useLocalDpi xmlns:a14="http://schemas.microsoft.com/office/drawing/2010/main" val="0"/>
              </a:ext>
            </a:extLst>
          </a:blip>
          <a:srcRect/>
          <a:stretch>
            <a:fillRect/>
          </a:stretch>
        </p:blipFill>
        <p:spPr/>
      </p:pic>
      <p:grpSp>
        <p:nvGrpSpPr>
          <p:cNvPr id="4" name="组合 35">
            <a:extLst>
              <a:ext uri="{FF2B5EF4-FFF2-40B4-BE49-F238E27FC236}">
                <a16:creationId xmlns:a16="http://schemas.microsoft.com/office/drawing/2014/main" id="{1D53AE58-F1F5-3E46-4E4E-2444F5644D4E}"/>
              </a:ext>
            </a:extLst>
          </p:cNvPr>
          <p:cNvGrpSpPr/>
          <p:nvPr/>
        </p:nvGrpSpPr>
        <p:grpSpPr>
          <a:xfrm>
            <a:off x="0" y="6229352"/>
            <a:ext cx="12192000" cy="628648"/>
            <a:chOff x="0" y="6230544"/>
            <a:chExt cx="12192000" cy="628648"/>
          </a:xfrm>
        </p:grpSpPr>
        <p:sp>
          <p:nvSpPr>
            <p:cNvPr id="5" name="直角三角形 33">
              <a:extLst>
                <a:ext uri="{FF2B5EF4-FFF2-40B4-BE49-F238E27FC236}">
                  <a16:creationId xmlns:a16="http://schemas.microsoft.com/office/drawing/2014/main" id="{35D51ABC-BB69-B88A-E17A-DEACC5F77A72}"/>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6" name="直角三角形 32">
              <a:extLst>
                <a:ext uri="{FF2B5EF4-FFF2-40B4-BE49-F238E27FC236}">
                  <a16:creationId xmlns:a16="http://schemas.microsoft.com/office/drawing/2014/main" id="{8743EBF0-0D1F-715B-051C-6F55E5DFBF94}"/>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sp>
        <p:nvSpPr>
          <p:cNvPr id="7" name="Graphic 56">
            <a:extLst>
              <a:ext uri="{FF2B5EF4-FFF2-40B4-BE49-F238E27FC236}">
                <a16:creationId xmlns:a16="http://schemas.microsoft.com/office/drawing/2014/main" id="{6DF61C07-5580-AD72-3E12-99232EC2BC3C}"/>
              </a:ext>
            </a:extLst>
          </p:cNvPr>
          <p:cNvSpPr/>
          <p:nvPr/>
        </p:nvSpPr>
        <p:spPr>
          <a:xfrm>
            <a:off x="11140068" y="5697482"/>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9" name="CuadroTexto 8">
            <a:extLst>
              <a:ext uri="{FF2B5EF4-FFF2-40B4-BE49-F238E27FC236}">
                <a16:creationId xmlns:a16="http://schemas.microsoft.com/office/drawing/2014/main" id="{AFBEB300-B4D6-D9A9-74FA-93CE4A8C06E4}"/>
              </a:ext>
            </a:extLst>
          </p:cNvPr>
          <p:cNvSpPr txBox="1"/>
          <p:nvPr/>
        </p:nvSpPr>
        <p:spPr>
          <a:xfrm>
            <a:off x="6226939" y="2880519"/>
            <a:ext cx="4705350" cy="1815882"/>
          </a:xfrm>
          <a:prstGeom prst="rect">
            <a:avLst/>
          </a:prstGeom>
          <a:noFill/>
        </p:spPr>
        <p:txBody>
          <a:bodyPr wrap="square">
            <a:spAutoFit/>
          </a:bodyPr>
          <a:lstStyle/>
          <a:p>
            <a:pPr algn="r" rtl="1"/>
            <a:r>
              <a:rPr lang="fa-IR" sz="1400" noProof="1">
                <a:solidFill>
                  <a:schemeClr val="tx1">
                    <a:lumMod val="85000"/>
                    <a:lumOff val="15000"/>
                  </a:schemeClr>
                </a:solidFill>
                <a:cs typeface="B Nazanin" panose="00000400000000000000" pitchFamily="2" charset="-78"/>
              </a:rPr>
              <a:t>ریشه دندان روشی است که هدف آن حفظ دندان های آسیب دیده و در نتیجه جلوگیری از از دست دادن آنها است. برای انجام این کار، پالپ دندان استخراج می شود و حفره حاصل با مواد بی اثر و زیست سازگار پر و مهر و موم می شود.</a:t>
            </a:r>
          </a:p>
          <a:p>
            <a:pPr algn="r" rtl="1"/>
            <a:endParaRPr lang="fa-IR" sz="1400" noProof="1">
              <a:solidFill>
                <a:schemeClr val="tx1">
                  <a:lumMod val="85000"/>
                  <a:lumOff val="15000"/>
                </a:schemeClr>
              </a:solidFill>
              <a:cs typeface="B Nazanin" panose="00000400000000000000" pitchFamily="2" charset="-78"/>
            </a:endParaRPr>
          </a:p>
          <a:p>
            <a:pPr algn="r" rtl="1"/>
            <a:r>
              <a:rPr lang="fa-IR" sz="1400" noProof="1">
                <a:solidFill>
                  <a:schemeClr val="tx1">
                    <a:lumMod val="85000"/>
                    <a:lumOff val="15000"/>
                  </a:schemeClr>
                </a:solidFill>
                <a:cs typeface="B Nazanin" panose="00000400000000000000" pitchFamily="2" charset="-78"/>
              </a:rPr>
              <a:t>این درمان کانال های دندان یکی از پرکاربردترین درمان ها در کلینیک دندانپزشکی ما در بنالمادنا و گرانادا است. و این است که در چندین جلسه متخصصان ما دندان را حفظ کرده و آن را بازسازی می کنند تا کاملاً عالی به نظر برسد. پوسیدگی یکی از علل اصلی بیماری های دهان است.</a:t>
            </a:r>
            <a:endParaRPr lang="es-PE" sz="1400" noProof="1">
              <a:solidFill>
                <a:schemeClr val="tx1">
                  <a:lumMod val="85000"/>
                  <a:lumOff val="15000"/>
                </a:schemeClr>
              </a:solidFill>
              <a:cs typeface="B Nazanin" panose="00000400000000000000" pitchFamily="2" charset="-78"/>
            </a:endParaRPr>
          </a:p>
        </p:txBody>
      </p:sp>
      <p:sp>
        <p:nvSpPr>
          <p:cNvPr id="10" name="TextBox 13">
            <a:extLst>
              <a:ext uri="{FF2B5EF4-FFF2-40B4-BE49-F238E27FC236}">
                <a16:creationId xmlns:a16="http://schemas.microsoft.com/office/drawing/2014/main" id="{3463699C-9CD0-859C-7CF9-F9583DA6505C}"/>
              </a:ext>
            </a:extLst>
          </p:cNvPr>
          <p:cNvSpPr txBox="1"/>
          <p:nvPr/>
        </p:nvSpPr>
        <p:spPr>
          <a:xfrm>
            <a:off x="6201758" y="2087821"/>
            <a:ext cx="5228944"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3600" b="1" kern="0" dirty="0">
                <a:solidFill>
                  <a:schemeClr val="bg1">
                    <a:lumMod val="50000"/>
                  </a:schemeClr>
                </a:solidFill>
                <a:ea typeface="微软雅黑" panose="020B0503020204020204" pitchFamily="34" charset="-122"/>
                <a:cs typeface="B Nazanin" panose="00000400000000000000" pitchFamily="2" charset="-78"/>
                <a:sym typeface="Helvetica Light"/>
              </a:rPr>
              <a:t>اندودنتیکس </a:t>
            </a:r>
            <a:r>
              <a:rPr lang="fa-IR" altLang="zh-CN" sz="3600" b="1" kern="0" dirty="0">
                <a:solidFill>
                  <a:srgbClr val="00B0F0"/>
                </a:solidFill>
                <a:ea typeface="微软雅黑" panose="020B0503020204020204" pitchFamily="34" charset="-122"/>
                <a:cs typeface="B Nazanin" panose="00000400000000000000" pitchFamily="2" charset="-78"/>
                <a:sym typeface="Helvetica Light"/>
              </a:rPr>
              <a:t>چیست؟</a:t>
            </a:r>
            <a:endParaRPr lang="en-US" sz="2400" b="1" kern="0" dirty="0">
              <a:solidFill>
                <a:srgbClr val="00B0F0"/>
              </a:solidFill>
              <a:ea typeface="微软雅黑" panose="020B0503020204020204" pitchFamily="34" charset="-122"/>
              <a:cs typeface="B Nazanin" panose="00000400000000000000" pitchFamily="2" charset="-78"/>
              <a:sym typeface="Helvetica Light" charset="0"/>
            </a:endParaRPr>
          </a:p>
        </p:txBody>
      </p:sp>
      <p:sp>
        <p:nvSpPr>
          <p:cNvPr id="11" name="Rectangle 2">
            <a:extLst>
              <a:ext uri="{FF2B5EF4-FFF2-40B4-BE49-F238E27FC236}">
                <a16:creationId xmlns:a16="http://schemas.microsoft.com/office/drawing/2014/main" id="{2D211FD8-AEC0-5145-CEC9-FD4A2F30D2B0}"/>
              </a:ext>
            </a:extLst>
          </p:cNvPr>
          <p:cNvSpPr/>
          <p:nvPr/>
        </p:nvSpPr>
        <p:spPr>
          <a:xfrm>
            <a:off x="8821982" y="5799734"/>
            <a:ext cx="1361270"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1600" dirty="0">
                <a:solidFill>
                  <a:schemeClr val="tx1">
                    <a:lumMod val="95000"/>
                    <a:lumOff val="5000"/>
                  </a:schemeClr>
                </a:solidFill>
                <a:latin typeface="Raleway" panose="020B0003030101060003" pitchFamily="34" charset="0"/>
                <a:cs typeface="B Nazanin" panose="00000400000000000000" pitchFamily="2" charset="-78"/>
              </a:rPr>
              <a:t>اینفوگرافیک و متن</a:t>
            </a:r>
            <a:endParaRPr lang="id-ID" sz="1600" dirty="0">
              <a:solidFill>
                <a:schemeClr val="tx1">
                  <a:lumMod val="95000"/>
                  <a:lumOff val="5000"/>
                </a:schemeClr>
              </a:solidFill>
              <a:latin typeface="Raleway" panose="020B0503030101060003" pitchFamily="34" charset="77"/>
              <a:cs typeface="B Nazanin" panose="00000400000000000000" pitchFamily="2" charset="-78"/>
            </a:endParaRPr>
          </a:p>
        </p:txBody>
      </p:sp>
    </p:spTree>
    <p:extLst>
      <p:ext uri="{BB962C8B-B14F-4D97-AF65-F5344CB8AC3E}">
        <p14:creationId xmlns:p14="http://schemas.microsoft.com/office/powerpoint/2010/main" val="2854883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31">
            <a:extLst>
              <a:ext uri="{FF2B5EF4-FFF2-40B4-BE49-F238E27FC236}">
                <a16:creationId xmlns:a16="http://schemas.microsoft.com/office/drawing/2014/main" id="{974576A1-E37E-4B5A-8AA0-2AF390992469}"/>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pic>
        <p:nvPicPr>
          <p:cNvPr id="17" name="Marcador de posición de imagen 16">
            <a:extLst>
              <a:ext uri="{FF2B5EF4-FFF2-40B4-BE49-F238E27FC236}">
                <a16:creationId xmlns:a16="http://schemas.microsoft.com/office/drawing/2014/main" id="{2535671D-EE53-3BD5-F39B-BCE99EB2C468}"/>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a:stretch>
            <a:fillRect/>
          </a:stretch>
        </p:blipFill>
        <p:spPr/>
      </p:pic>
      <p:pic>
        <p:nvPicPr>
          <p:cNvPr id="19" name="Marcador de posición de imagen 18">
            <a:extLst>
              <a:ext uri="{FF2B5EF4-FFF2-40B4-BE49-F238E27FC236}">
                <a16:creationId xmlns:a16="http://schemas.microsoft.com/office/drawing/2014/main" id="{D40EAE42-D38B-7F8F-2E33-BEE735AA1E0D}"/>
              </a:ext>
            </a:extLst>
          </p:cNvPr>
          <p:cNvPicPr>
            <a:picLocks noGrp="1" noChangeAspect="1"/>
          </p:cNvPicPr>
          <p:nvPr>
            <p:ph type="pic" idx="16"/>
          </p:nvPr>
        </p:nvPicPr>
        <p:blipFill>
          <a:blip r:embed="rId4">
            <a:extLst>
              <a:ext uri="{28A0092B-C50C-407E-A947-70E740481C1C}">
                <a14:useLocalDpi xmlns:a14="http://schemas.microsoft.com/office/drawing/2010/main" val="0"/>
              </a:ext>
            </a:extLst>
          </a:blip>
          <a:srcRect/>
          <a:stretch>
            <a:fillRect/>
          </a:stretch>
        </p:blipFill>
        <p:spPr/>
      </p:pic>
      <p:sp>
        <p:nvSpPr>
          <p:cNvPr id="4" name="iS1ide-Rectangle 2">
            <a:extLst>
              <a:ext uri="{FF2B5EF4-FFF2-40B4-BE49-F238E27FC236}">
                <a16:creationId xmlns:a16="http://schemas.microsoft.com/office/drawing/2014/main" id="{C9E7FA6C-F23D-85C2-92EA-5BE4E246F14F}"/>
              </a:ext>
            </a:extLst>
          </p:cNvPr>
          <p:cNvSpPr/>
          <p:nvPr/>
        </p:nvSpPr>
        <p:spPr>
          <a:xfrm>
            <a:off x="4466551" y="1845014"/>
            <a:ext cx="3258911" cy="2584556"/>
          </a:xfrm>
          <a:prstGeom prst="rect">
            <a:avLst/>
          </a:prstGeom>
          <a:gradFill>
            <a:gsLst>
              <a:gs pos="0">
                <a:srgbClr val="00BAFC"/>
              </a:gs>
              <a:gs pos="100000">
                <a:srgbClr val="0070C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u="sng">
              <a:latin typeface="Arial" panose="020B0604020202020204" pitchFamily="34" charset="0"/>
              <a:ea typeface="微软雅黑" panose="020B0503020204020204" pitchFamily="34" charset="-122"/>
              <a:cs typeface="B Nazanin" panose="00000400000000000000" pitchFamily="2" charset="-78"/>
              <a:sym typeface="Arial" panose="020B0604020202020204" pitchFamily="34" charset="0"/>
            </a:endParaRPr>
          </a:p>
        </p:txBody>
      </p:sp>
      <p:grpSp>
        <p:nvGrpSpPr>
          <p:cNvPr id="5" name="组合 26">
            <a:extLst>
              <a:ext uri="{FF2B5EF4-FFF2-40B4-BE49-F238E27FC236}">
                <a16:creationId xmlns:a16="http://schemas.microsoft.com/office/drawing/2014/main" id="{22187715-30B8-F734-2AF9-0ABC1DD87EFA}"/>
              </a:ext>
            </a:extLst>
          </p:cNvPr>
          <p:cNvGrpSpPr/>
          <p:nvPr/>
        </p:nvGrpSpPr>
        <p:grpSpPr>
          <a:xfrm>
            <a:off x="5721402" y="2205053"/>
            <a:ext cx="749217" cy="749217"/>
            <a:chOff x="5721402" y="2295145"/>
            <a:chExt cx="749217" cy="749217"/>
          </a:xfrm>
        </p:grpSpPr>
        <p:sp>
          <p:nvSpPr>
            <p:cNvPr id="6" name="iS1ide-Oval 5">
              <a:extLst>
                <a:ext uri="{FF2B5EF4-FFF2-40B4-BE49-F238E27FC236}">
                  <a16:creationId xmlns:a16="http://schemas.microsoft.com/office/drawing/2014/main" id="{20FD6288-9A16-4D31-E1D5-37C7B95A7851}"/>
                </a:ext>
              </a:extLst>
            </p:cNvPr>
            <p:cNvSpPr>
              <a:spLocks noChangeAspect="1"/>
            </p:cNvSpPr>
            <p:nvPr/>
          </p:nvSpPr>
          <p:spPr>
            <a:xfrm>
              <a:off x="5721402" y="2295145"/>
              <a:ext cx="749217" cy="749217"/>
            </a:xfrm>
            <a:prstGeom prst="ellipse">
              <a:avLst/>
            </a:prstGeom>
            <a:solidFill>
              <a:schemeClr val="bg1"/>
            </a:solidFill>
            <a:ln w="6350">
              <a:solidFill>
                <a:srgbClr val="2EB3EE"/>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u="sng">
                <a:solidFill>
                  <a:schemeClr val="bg1"/>
                </a:solidFill>
                <a:latin typeface="Arial" panose="020B0604020202020204" pitchFamily="34" charset="0"/>
                <a:ea typeface="微软雅黑" panose="020B0503020204020204" pitchFamily="34" charset="-122"/>
                <a:cs typeface="B Nazanin" panose="00000400000000000000" pitchFamily="2" charset="-78"/>
                <a:sym typeface="Arial" panose="020B0604020202020204" pitchFamily="34" charset="0"/>
              </a:endParaRPr>
            </a:p>
          </p:txBody>
        </p:sp>
        <p:sp>
          <p:nvSpPr>
            <p:cNvPr id="7" name="iS1ide-Freeform: Shape 4">
              <a:extLst>
                <a:ext uri="{FF2B5EF4-FFF2-40B4-BE49-F238E27FC236}">
                  <a16:creationId xmlns:a16="http://schemas.microsoft.com/office/drawing/2014/main" id="{3E9825B0-C29F-538F-E4FD-0B407D7DC733}"/>
                </a:ext>
              </a:extLst>
            </p:cNvPr>
            <p:cNvSpPr/>
            <p:nvPr/>
          </p:nvSpPr>
          <p:spPr bwMode="auto">
            <a:xfrm>
              <a:off x="5930901" y="2533488"/>
              <a:ext cx="336188" cy="272531"/>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rgbClr val="00748A"/>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u="sng">
                <a:solidFill>
                  <a:schemeClr val="bg1"/>
                </a:solidFill>
                <a:latin typeface="Arial" panose="020B0604020202020204" pitchFamily="34" charset="0"/>
                <a:ea typeface="微软雅黑" panose="020B0503020204020204" pitchFamily="34" charset="-122"/>
                <a:cs typeface="B Nazanin" panose="00000400000000000000" pitchFamily="2" charset="-78"/>
                <a:sym typeface="Arial" panose="020B0604020202020204" pitchFamily="34" charset="0"/>
              </a:endParaRPr>
            </a:p>
          </p:txBody>
        </p:sp>
      </p:grpSp>
      <p:sp>
        <p:nvSpPr>
          <p:cNvPr id="8" name="iS1ide-TextBox 12">
            <a:extLst>
              <a:ext uri="{FF2B5EF4-FFF2-40B4-BE49-F238E27FC236}">
                <a16:creationId xmlns:a16="http://schemas.microsoft.com/office/drawing/2014/main" id="{AF6E4639-CE18-9EB3-55F8-8408D7DFAAA0}"/>
              </a:ext>
            </a:extLst>
          </p:cNvPr>
          <p:cNvSpPr txBox="1"/>
          <p:nvPr/>
        </p:nvSpPr>
        <p:spPr>
          <a:xfrm>
            <a:off x="4660745" y="3192604"/>
            <a:ext cx="287052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zh-CN" dirty="0">
                <a:solidFill>
                  <a:schemeClr val="bg1"/>
                </a:solidFill>
                <a:latin typeface="+mj-lt"/>
                <a:ea typeface="印品黑体" panose="00000500000000000000" pitchFamily="2" charset="-122"/>
                <a:cs typeface="B Nazanin" panose="00000400000000000000" pitchFamily="2" charset="-78"/>
                <a:sym typeface="Arial" panose="020B0604020202020204" pitchFamily="34" charset="0"/>
              </a:rPr>
              <a:t>برای وارد کردن عنوان کلیک کنید</a:t>
            </a:r>
            <a:endParaRPr lang="zh-CN" altLang="en-US" dirty="0">
              <a:solidFill>
                <a:schemeClr val="bg1"/>
              </a:solidFill>
              <a:latin typeface="+mj-lt"/>
              <a:ea typeface="印品黑体" panose="00000500000000000000" pitchFamily="2" charset="-122"/>
              <a:cs typeface="B Nazanin" panose="00000400000000000000" pitchFamily="2" charset="-78"/>
              <a:sym typeface="Arial" panose="020B0604020202020204" pitchFamily="34" charset="0"/>
            </a:endParaRPr>
          </a:p>
        </p:txBody>
      </p:sp>
      <p:sp>
        <p:nvSpPr>
          <p:cNvPr id="9" name="iS1ide-TextBox 14">
            <a:extLst>
              <a:ext uri="{FF2B5EF4-FFF2-40B4-BE49-F238E27FC236}">
                <a16:creationId xmlns:a16="http://schemas.microsoft.com/office/drawing/2014/main" id="{4BC62022-8B9E-F9B0-A61C-6A77F5172C0F}"/>
              </a:ext>
            </a:extLst>
          </p:cNvPr>
          <p:cNvSpPr txBox="1"/>
          <p:nvPr/>
        </p:nvSpPr>
        <p:spPr>
          <a:xfrm>
            <a:off x="4848997" y="3559195"/>
            <a:ext cx="2502296"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a:lnSpc>
                <a:spcPct val="120000"/>
              </a:lnSpc>
            </a:pPr>
            <a:r>
              <a:rPr lang="fa-IR" altLang="zh-CN" sz="1100" noProof="1">
                <a:solidFill>
                  <a:schemeClr val="bg1"/>
                </a:solidFill>
                <a:ea typeface="印品黑体" panose="00000500000000000000" pitchFamily="2" charset="-122"/>
                <a:cs typeface="B Nazanin" panose="00000400000000000000" pitchFamily="2" charset="-78"/>
                <a:sym typeface="Arial" panose="020B0604020202020204" pitchFamily="34" charset="0"/>
              </a:rPr>
              <a:t>این پاور پوینت توسط </a:t>
            </a:r>
            <a:r>
              <a:rPr lang="en-US" altLang="zh-CN" sz="1100" noProof="1">
                <a:solidFill>
                  <a:schemeClr val="bg1"/>
                </a:solidFill>
                <a:ea typeface="印品黑体" panose="00000500000000000000" pitchFamily="2" charset="-122"/>
                <a:cs typeface="B Nazanin" panose="00000400000000000000" pitchFamily="2" charset="-78"/>
                <a:sym typeface="Arial" panose="020B0604020202020204" pitchFamily="34" charset="0"/>
              </a:rPr>
              <a:t>jiaoyang </a:t>
            </a:r>
            <a:r>
              <a:rPr lang="fa-IR" altLang="zh-CN" sz="1100" noProof="1">
                <a:solidFill>
                  <a:schemeClr val="bg1"/>
                </a:solidFill>
                <a:ea typeface="印品黑体" panose="00000500000000000000" pitchFamily="2" charset="-122"/>
                <a:cs typeface="B Nazanin" panose="00000400000000000000" pitchFamily="2" charset="-78"/>
                <a:sym typeface="Arial" panose="020B0604020202020204" pitchFamily="34" charset="0"/>
              </a:rPr>
              <a:t>ساخته شده است. همه چیز در این الگو اصلی است.</a:t>
            </a:r>
            <a:endParaRPr lang="en-US" altLang="zh-CN" sz="1100" noProof="1">
              <a:solidFill>
                <a:schemeClr val="bg1"/>
              </a:solidFill>
              <a:ea typeface="印品黑体" panose="00000500000000000000" pitchFamily="2" charset="-122"/>
              <a:cs typeface="B Nazanin" panose="00000400000000000000" pitchFamily="2" charset="-78"/>
              <a:sym typeface="Arial" panose="020B0604020202020204" pitchFamily="34" charset="0"/>
            </a:endParaRPr>
          </a:p>
        </p:txBody>
      </p:sp>
      <p:sp>
        <p:nvSpPr>
          <p:cNvPr id="10" name="文本框 31">
            <a:extLst>
              <a:ext uri="{FF2B5EF4-FFF2-40B4-BE49-F238E27FC236}">
                <a16:creationId xmlns:a16="http://schemas.microsoft.com/office/drawing/2014/main" id="{D2752832-8483-CC6C-74EC-DF90F2467E94}"/>
              </a:ext>
            </a:extLst>
          </p:cNvPr>
          <p:cNvSpPr txBox="1"/>
          <p:nvPr/>
        </p:nvSpPr>
        <p:spPr>
          <a:xfrm>
            <a:off x="1070517" y="4836134"/>
            <a:ext cx="10069551" cy="9002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fa-IR" altLang="zh-CN" sz="1200" spc="40" noProof="1">
                <a:solidFill>
                  <a:srgbClr val="051F34"/>
                </a:solidFill>
                <a:latin typeface="+mj-lt"/>
                <a:ea typeface="印品黑体" panose="00000500000000000000" pitchFamily="2" charset="-122"/>
                <a:cs typeface="B Nazanin" panose="00000400000000000000" pitchFamily="2" charset="-78"/>
              </a:rPr>
              <a:t>- 24 اسلاید اول به ارائه مجموعه ای از اسلایدهای متحرک پویا، حرفه ای و چشم نواز اختصاص یافته است. این اسلایدها به طور ویژه ساخته شده اند تا ارائه شما را به سطحی کاملاً جدید ارتقا دهند، توجه مخاطبان را به خود جلب کنند و بر مفاهیم کلیدی مربوط به درمان ریشه تاکید کنند.</a:t>
            </a:r>
          </a:p>
          <a:p>
            <a:pPr algn="r" rtl="1">
              <a:lnSpc>
                <a:spcPct val="150000"/>
              </a:lnSpc>
            </a:pPr>
            <a:r>
              <a:rPr lang="fa-IR" altLang="zh-CN" sz="1200" spc="40" noProof="1">
                <a:solidFill>
                  <a:srgbClr val="051F34"/>
                </a:solidFill>
                <a:latin typeface="+mj-lt"/>
                <a:ea typeface="印品黑体" panose="00000500000000000000" pitchFamily="2" charset="-122"/>
                <a:cs typeface="B Nazanin" panose="00000400000000000000" pitchFamily="2" charset="-78"/>
              </a:rPr>
              <a:t>- با انیمیشن های یکپارچه و تصاویر جذاب، این اسلایدها برای بهبود ارائه محتوای ریشه شما طراحی شده اند و ارائه شما را هم آموزنده و هم از نظر بصری جذاب می کند.</a:t>
            </a:r>
          </a:p>
        </p:txBody>
      </p:sp>
      <p:grpSp>
        <p:nvGrpSpPr>
          <p:cNvPr id="11" name="组合 35">
            <a:extLst>
              <a:ext uri="{FF2B5EF4-FFF2-40B4-BE49-F238E27FC236}">
                <a16:creationId xmlns:a16="http://schemas.microsoft.com/office/drawing/2014/main" id="{12970D06-812D-C8AE-7E25-8A30B782D31A}"/>
              </a:ext>
            </a:extLst>
          </p:cNvPr>
          <p:cNvGrpSpPr/>
          <p:nvPr/>
        </p:nvGrpSpPr>
        <p:grpSpPr>
          <a:xfrm>
            <a:off x="0" y="6229352"/>
            <a:ext cx="12192000" cy="628648"/>
            <a:chOff x="0" y="6230544"/>
            <a:chExt cx="12192000" cy="628648"/>
          </a:xfrm>
        </p:grpSpPr>
        <p:sp>
          <p:nvSpPr>
            <p:cNvPr id="12" name="直角三角形 33">
              <a:extLst>
                <a:ext uri="{FF2B5EF4-FFF2-40B4-BE49-F238E27FC236}">
                  <a16:creationId xmlns:a16="http://schemas.microsoft.com/office/drawing/2014/main" id="{28B660C4-56EA-61E2-3EE5-109720C04993}"/>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13" name="直角三角形 32">
              <a:extLst>
                <a:ext uri="{FF2B5EF4-FFF2-40B4-BE49-F238E27FC236}">
                  <a16:creationId xmlns:a16="http://schemas.microsoft.com/office/drawing/2014/main" id="{1BCB634B-62BD-CECA-4026-290EA7FFD807}"/>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sp>
        <p:nvSpPr>
          <p:cNvPr id="15" name="Rectangle 2">
            <a:extLst>
              <a:ext uri="{FF2B5EF4-FFF2-40B4-BE49-F238E27FC236}">
                <a16:creationId xmlns:a16="http://schemas.microsoft.com/office/drawing/2014/main" id="{F88CB098-2C9A-72C1-B896-B4F68A8845C7}"/>
              </a:ext>
            </a:extLst>
          </p:cNvPr>
          <p:cNvSpPr/>
          <p:nvPr/>
        </p:nvSpPr>
        <p:spPr>
          <a:xfrm>
            <a:off x="918549" y="1002953"/>
            <a:ext cx="1361270"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1600" dirty="0">
                <a:solidFill>
                  <a:schemeClr val="tx1">
                    <a:lumMod val="95000"/>
                    <a:lumOff val="5000"/>
                  </a:schemeClr>
                </a:solidFill>
                <a:latin typeface="Raleway" panose="020B0003030101060003" pitchFamily="34" charset="0"/>
                <a:cs typeface="B Nazanin" panose="00000400000000000000" pitchFamily="2" charset="-78"/>
              </a:rPr>
              <a:t>اینفوگرافیک و متن</a:t>
            </a:r>
            <a:endParaRPr lang="id-ID" sz="1600" dirty="0">
              <a:solidFill>
                <a:schemeClr val="tx1">
                  <a:lumMod val="95000"/>
                  <a:lumOff val="5000"/>
                </a:schemeClr>
              </a:solidFill>
              <a:latin typeface="Raleway" panose="020B0003030101060003" pitchFamily="34" charset="0"/>
              <a:cs typeface="B Nazanin" panose="00000400000000000000" pitchFamily="2" charset="-78"/>
            </a:endParaRPr>
          </a:p>
        </p:txBody>
      </p:sp>
      <p:sp>
        <p:nvSpPr>
          <p:cNvPr id="20" name="Graphic 56">
            <a:extLst>
              <a:ext uri="{FF2B5EF4-FFF2-40B4-BE49-F238E27FC236}">
                <a16:creationId xmlns:a16="http://schemas.microsoft.com/office/drawing/2014/main" id="{525ECC4A-9126-4900-EC3C-52D5B7C56790}"/>
              </a:ext>
            </a:extLst>
          </p:cNvPr>
          <p:cNvSpPr/>
          <p:nvPr/>
        </p:nvSpPr>
        <p:spPr>
          <a:xfrm>
            <a:off x="11140068" y="5697482"/>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24" name="TextBox 13">
            <a:extLst>
              <a:ext uri="{FF2B5EF4-FFF2-40B4-BE49-F238E27FC236}">
                <a16:creationId xmlns:a16="http://schemas.microsoft.com/office/drawing/2014/main" id="{2A9ED0B8-8307-40DC-C487-031D52FA1B86}"/>
              </a:ext>
            </a:extLst>
          </p:cNvPr>
          <p:cNvSpPr txBox="1"/>
          <p:nvPr/>
        </p:nvSpPr>
        <p:spPr>
          <a:xfrm>
            <a:off x="803092" y="506157"/>
            <a:ext cx="5228944"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3600" b="1" kern="0" dirty="0">
                <a:solidFill>
                  <a:schemeClr val="bg1">
                    <a:lumMod val="50000"/>
                  </a:schemeClr>
                </a:solidFill>
                <a:ea typeface="微软雅黑" panose="020B0503020204020204" pitchFamily="34" charset="-122"/>
                <a:cs typeface="B Nazanin" panose="00000400000000000000" pitchFamily="2" charset="-78"/>
                <a:sym typeface="Helvetica Light"/>
              </a:rPr>
              <a:t>اندودنتیکس چیست؟</a:t>
            </a:r>
            <a:endParaRPr lang="en-US" sz="2400" b="1" kern="0" dirty="0">
              <a:solidFill>
                <a:schemeClr val="bg1">
                  <a:lumMod val="50000"/>
                </a:schemeClr>
              </a:solidFill>
              <a:ea typeface="微软雅黑" panose="020B0503020204020204" pitchFamily="34" charset="-122"/>
              <a:cs typeface="B Nazanin" panose="00000400000000000000" pitchFamily="2" charset="-78"/>
              <a:sym typeface="Helvetica Light"/>
            </a:endParaRPr>
          </a:p>
        </p:txBody>
      </p:sp>
    </p:spTree>
    <p:extLst>
      <p:ext uri="{BB962C8B-B14F-4D97-AF65-F5344CB8AC3E}">
        <p14:creationId xmlns:p14="http://schemas.microsoft.com/office/powerpoint/2010/main" val="3105290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1">
            <a:extLst>
              <a:ext uri="{FF2B5EF4-FFF2-40B4-BE49-F238E27FC236}">
                <a16:creationId xmlns:a16="http://schemas.microsoft.com/office/drawing/2014/main" id="{974576A1-E37E-4B5A-8AA0-2AF390992469}"/>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nvGrpSpPr>
          <p:cNvPr id="4" name="组合 35">
            <a:extLst>
              <a:ext uri="{FF2B5EF4-FFF2-40B4-BE49-F238E27FC236}">
                <a16:creationId xmlns:a16="http://schemas.microsoft.com/office/drawing/2014/main" id="{AE30867B-7CC0-9F81-1AA3-EB714CB13A78}"/>
              </a:ext>
            </a:extLst>
          </p:cNvPr>
          <p:cNvGrpSpPr/>
          <p:nvPr/>
        </p:nvGrpSpPr>
        <p:grpSpPr>
          <a:xfrm>
            <a:off x="0" y="6229352"/>
            <a:ext cx="12192000" cy="628648"/>
            <a:chOff x="0" y="6230544"/>
            <a:chExt cx="12192000" cy="628648"/>
          </a:xfrm>
        </p:grpSpPr>
        <p:sp>
          <p:nvSpPr>
            <p:cNvPr id="5" name="直角三角形 33">
              <a:extLst>
                <a:ext uri="{FF2B5EF4-FFF2-40B4-BE49-F238E27FC236}">
                  <a16:creationId xmlns:a16="http://schemas.microsoft.com/office/drawing/2014/main" id="{56D7E956-4784-821F-063F-526543CB2CCA}"/>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6" name="直角三角形 32">
              <a:extLst>
                <a:ext uri="{FF2B5EF4-FFF2-40B4-BE49-F238E27FC236}">
                  <a16:creationId xmlns:a16="http://schemas.microsoft.com/office/drawing/2014/main" id="{5263D794-F7E5-6FFA-1C3D-B36978639BF3}"/>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sp>
        <p:nvSpPr>
          <p:cNvPr id="8" name="TextBox 13">
            <a:extLst>
              <a:ext uri="{FF2B5EF4-FFF2-40B4-BE49-F238E27FC236}">
                <a16:creationId xmlns:a16="http://schemas.microsoft.com/office/drawing/2014/main" id="{C4C8AD4F-1889-DDF5-3153-30FBA6B5C1F9}"/>
              </a:ext>
            </a:extLst>
          </p:cNvPr>
          <p:cNvSpPr txBox="1"/>
          <p:nvPr/>
        </p:nvSpPr>
        <p:spPr>
          <a:xfrm>
            <a:off x="-128591" y="311850"/>
            <a:ext cx="6946894" cy="6278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4000" b="1" kern="0" dirty="0">
                <a:ea typeface="微软雅黑" panose="020B0503020204020204" pitchFamily="34" charset="-122"/>
                <a:cs typeface="B Nazanin" panose="00000400000000000000" pitchFamily="2" charset="-78"/>
                <a:sym typeface="Helvetica Light"/>
              </a:rPr>
              <a:t>اندودنتو</a:t>
            </a:r>
            <a:r>
              <a:rPr lang="fa-IR" altLang="zh-CN" sz="4000" b="1" kern="0" dirty="0">
                <a:gradFill>
                  <a:gsLst>
                    <a:gs pos="0">
                      <a:srgbClr val="00BAFC"/>
                    </a:gs>
                    <a:gs pos="100000">
                      <a:srgbClr val="0070C0"/>
                    </a:gs>
                  </a:gsLst>
                  <a:lin ang="5400000" scaled="0"/>
                </a:gradFill>
                <a:ea typeface="微软雅黑" panose="020B0503020204020204" pitchFamily="34" charset="-122"/>
                <a:cs typeface="B Nazanin" panose="00000400000000000000" pitchFamily="2" charset="-78"/>
                <a:sym typeface="Helvetica Light"/>
              </a:rPr>
              <a:t>لوژی</a:t>
            </a:r>
            <a:endParaRPr lang="en-US" sz="2800" b="1" kern="0" dirty="0">
              <a:solidFill>
                <a:schemeClr val="tx1">
                  <a:lumMod val="85000"/>
                  <a:lumOff val="15000"/>
                </a:schemeClr>
              </a:solidFill>
              <a:ea typeface="微软雅黑" panose="020B0503020204020204" pitchFamily="34" charset="-122"/>
              <a:cs typeface="B Nazanin" panose="00000400000000000000" pitchFamily="2" charset="-78"/>
              <a:sym typeface="Helvetica Light" charset="0"/>
            </a:endParaRPr>
          </a:p>
        </p:txBody>
      </p:sp>
      <p:sp>
        <p:nvSpPr>
          <p:cNvPr id="9" name="Rectangle 2">
            <a:extLst>
              <a:ext uri="{FF2B5EF4-FFF2-40B4-BE49-F238E27FC236}">
                <a16:creationId xmlns:a16="http://schemas.microsoft.com/office/drawing/2014/main" id="{6D5CEE6A-B36C-AF10-6436-9E6D91BD7B3C}"/>
              </a:ext>
            </a:extLst>
          </p:cNvPr>
          <p:cNvSpPr/>
          <p:nvPr/>
        </p:nvSpPr>
        <p:spPr>
          <a:xfrm>
            <a:off x="730905" y="1077536"/>
            <a:ext cx="1361270"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1600" dirty="0">
                <a:solidFill>
                  <a:schemeClr val="tx1">
                    <a:lumMod val="95000"/>
                    <a:lumOff val="5000"/>
                  </a:schemeClr>
                </a:solidFill>
                <a:latin typeface="Raleway" panose="020B0003030101060003" pitchFamily="34" charset="0"/>
                <a:cs typeface="B Nazanin" panose="00000400000000000000" pitchFamily="2" charset="-78"/>
              </a:rPr>
              <a:t>اینفوگرافیک و متن</a:t>
            </a:r>
            <a:endParaRPr lang="id-ID" sz="1600" dirty="0">
              <a:solidFill>
                <a:schemeClr val="tx1">
                  <a:lumMod val="95000"/>
                  <a:lumOff val="5000"/>
                </a:schemeClr>
              </a:solidFill>
              <a:latin typeface="Raleway" panose="020B0003030101060003" pitchFamily="34" charset="0"/>
              <a:cs typeface="B Nazanin" panose="00000400000000000000" pitchFamily="2" charset="-78"/>
            </a:endParaRPr>
          </a:p>
        </p:txBody>
      </p:sp>
      <p:sp>
        <p:nvSpPr>
          <p:cNvPr id="10" name="TextBox 72">
            <a:extLst>
              <a:ext uri="{FF2B5EF4-FFF2-40B4-BE49-F238E27FC236}">
                <a16:creationId xmlns:a16="http://schemas.microsoft.com/office/drawing/2014/main" id="{C2B403C6-A83E-EEE2-21E1-8C74B26957B0}"/>
              </a:ext>
            </a:extLst>
          </p:cNvPr>
          <p:cNvSpPr txBox="1"/>
          <p:nvPr/>
        </p:nvSpPr>
        <p:spPr>
          <a:xfrm>
            <a:off x="732620" y="1723532"/>
            <a:ext cx="5798113" cy="1177245"/>
          </a:xfrm>
          <a:prstGeom prst="rect">
            <a:avLst/>
          </a:prstGeom>
          <a:noFill/>
        </p:spPr>
        <p:txBody>
          <a:bodyPr wrap="square" rtlCol="0">
            <a:spAutoFit/>
          </a:bodyPr>
          <a:lstStyle/>
          <a:p>
            <a:pPr algn="r" rtl="1">
              <a:lnSpc>
                <a:spcPct val="150000"/>
              </a:lnSpc>
            </a:pPr>
            <a:r>
              <a:rPr lang="fa-IR" altLang="ko-KR" sz="1200" dirty="0">
                <a:solidFill>
                  <a:schemeClr val="tx1">
                    <a:lumMod val="75000"/>
                    <a:lumOff val="25000"/>
                  </a:schemeClr>
                </a:solidFill>
                <a:latin typeface="Arial" panose="020B0604020202020204" pitchFamily="34" charset="0"/>
                <a:cs typeface="B Nazanin" panose="00000400000000000000" pitchFamily="2" charset="-78"/>
              </a:rPr>
              <a:t>- چهار اسلاید باقیمانده گزینه‌های انعطاف‌پذیری و سفارشی‌سازی را ارائه می‌دهند و به شما امکان می‌دهند ارائه خود را مطابق با نیازهای خاص خود شخصی‌سازی کنید. چه نیاز به ترکیب تصاویر، نمودارها یا جداول داده های اضافی داشته باشید، این اسلایدهای قابل ویرایش به شما آزادی می دهند تا محتوای خود را مطابق با آن تنظیم کنید.</a:t>
            </a:r>
            <a:endParaRPr lang="en-US" altLang="ko-KR" sz="1200" dirty="0">
              <a:solidFill>
                <a:schemeClr val="tx1">
                  <a:lumMod val="75000"/>
                  <a:lumOff val="25000"/>
                </a:schemeClr>
              </a:solidFill>
              <a:latin typeface="Arial" panose="020B0604020202020204" pitchFamily="34" charset="0"/>
              <a:cs typeface="B Nazanin" panose="00000400000000000000" pitchFamily="2" charset="-78"/>
            </a:endParaRPr>
          </a:p>
        </p:txBody>
      </p:sp>
      <p:sp>
        <p:nvSpPr>
          <p:cNvPr id="11" name="자유형 8">
            <a:extLst>
              <a:ext uri="{FF2B5EF4-FFF2-40B4-BE49-F238E27FC236}">
                <a16:creationId xmlns:a16="http://schemas.microsoft.com/office/drawing/2014/main" id="{1512DD44-2FB2-88C8-7329-E3AEA0978DD0}"/>
              </a:ext>
            </a:extLst>
          </p:cNvPr>
          <p:cNvSpPr/>
          <p:nvPr/>
        </p:nvSpPr>
        <p:spPr>
          <a:xfrm>
            <a:off x="730905" y="3037919"/>
            <a:ext cx="5749677" cy="89442"/>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254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ko-KR" altLang="en-US" sz="2700">
              <a:latin typeface="Arial" panose="020B0604020202020204" pitchFamily="34" charset="0"/>
              <a:cs typeface="B Nazanin" panose="00000400000000000000" pitchFamily="2" charset="-78"/>
            </a:endParaRPr>
          </a:p>
        </p:txBody>
      </p:sp>
      <p:sp>
        <p:nvSpPr>
          <p:cNvPr id="12" name="TextBox 74">
            <a:extLst>
              <a:ext uri="{FF2B5EF4-FFF2-40B4-BE49-F238E27FC236}">
                <a16:creationId xmlns:a16="http://schemas.microsoft.com/office/drawing/2014/main" id="{ADE274B1-4214-BB16-C379-447EA41ED912}"/>
              </a:ext>
            </a:extLst>
          </p:cNvPr>
          <p:cNvSpPr txBox="1"/>
          <p:nvPr/>
        </p:nvSpPr>
        <p:spPr>
          <a:xfrm>
            <a:off x="2528557" y="2876559"/>
            <a:ext cx="2154372" cy="338554"/>
          </a:xfrm>
          <a:prstGeom prst="rect">
            <a:avLst/>
          </a:prstGeom>
          <a:solidFill>
            <a:schemeClr val="bg1"/>
          </a:solidFill>
        </p:spPr>
        <p:txBody>
          <a:bodyPr wrap="square" rtlCol="0">
            <a:spAutoFit/>
          </a:bodyPr>
          <a:lstStyle/>
          <a:p>
            <a:pPr algn="ctr" rtl="1"/>
            <a:r>
              <a:rPr lang="fa-IR" altLang="ko-KR" sz="1600" b="1" dirty="0">
                <a:solidFill>
                  <a:schemeClr val="tx1">
                    <a:lumMod val="75000"/>
                    <a:lumOff val="25000"/>
                  </a:schemeClr>
                </a:solidFill>
                <a:latin typeface="Arial" panose="020B0604020202020204" pitchFamily="34" charset="0"/>
                <a:cs typeface="B Nazanin" panose="00000400000000000000" pitchFamily="2" charset="-78"/>
              </a:rPr>
              <a:t>متن شما در اینجا</a:t>
            </a:r>
            <a:endParaRPr lang="ko-KR" altLang="en-US" sz="1600" b="1" dirty="0">
              <a:solidFill>
                <a:schemeClr val="tx1">
                  <a:lumMod val="75000"/>
                  <a:lumOff val="25000"/>
                </a:schemeClr>
              </a:solidFill>
              <a:latin typeface="Arial" panose="020B0604020202020204" pitchFamily="34" charset="0"/>
              <a:cs typeface="B Nazanin" panose="00000400000000000000" pitchFamily="2" charset="-78"/>
            </a:endParaRPr>
          </a:p>
        </p:txBody>
      </p:sp>
      <p:sp>
        <p:nvSpPr>
          <p:cNvPr id="13" name="Oval 19">
            <a:extLst>
              <a:ext uri="{FF2B5EF4-FFF2-40B4-BE49-F238E27FC236}">
                <a16:creationId xmlns:a16="http://schemas.microsoft.com/office/drawing/2014/main" id="{ADB5A2B9-DE94-EB87-B340-50E46448264A}"/>
              </a:ext>
            </a:extLst>
          </p:cNvPr>
          <p:cNvSpPr/>
          <p:nvPr/>
        </p:nvSpPr>
        <p:spPr>
          <a:xfrm>
            <a:off x="3248256" y="3376423"/>
            <a:ext cx="720080" cy="720080"/>
          </a:xfrm>
          <a:prstGeom prst="ellipse">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latin typeface="Arial" panose="020B0604020202020204" pitchFamily="34" charset="0"/>
              <a:cs typeface="B Nazanin" panose="00000400000000000000" pitchFamily="2" charset="-78"/>
            </a:endParaRPr>
          </a:p>
        </p:txBody>
      </p:sp>
      <p:sp>
        <p:nvSpPr>
          <p:cNvPr id="14" name="Oval 20">
            <a:extLst>
              <a:ext uri="{FF2B5EF4-FFF2-40B4-BE49-F238E27FC236}">
                <a16:creationId xmlns:a16="http://schemas.microsoft.com/office/drawing/2014/main" id="{1984ADDB-4128-0A09-26FE-C64226598FA7}"/>
              </a:ext>
            </a:extLst>
          </p:cNvPr>
          <p:cNvSpPr/>
          <p:nvPr/>
        </p:nvSpPr>
        <p:spPr>
          <a:xfrm>
            <a:off x="5258031" y="3376423"/>
            <a:ext cx="720080" cy="720080"/>
          </a:xfrm>
          <a:prstGeom prst="ellipse">
            <a:avLst/>
          </a:prstGeom>
          <a:solidFill>
            <a:schemeClr val="bg1"/>
          </a:solidFill>
          <a:ln w="38100">
            <a:solidFill>
              <a:srgbClr val="189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latin typeface="Arial" panose="020B0604020202020204" pitchFamily="34" charset="0"/>
              <a:cs typeface="B Nazanin" panose="00000400000000000000" pitchFamily="2" charset="-78"/>
            </a:endParaRPr>
          </a:p>
        </p:txBody>
      </p:sp>
      <p:grpSp>
        <p:nvGrpSpPr>
          <p:cNvPr id="15" name="Group 29">
            <a:extLst>
              <a:ext uri="{FF2B5EF4-FFF2-40B4-BE49-F238E27FC236}">
                <a16:creationId xmlns:a16="http://schemas.microsoft.com/office/drawing/2014/main" id="{69F1AFF0-F0B7-0E98-AD46-11F5D87F3958}"/>
              </a:ext>
            </a:extLst>
          </p:cNvPr>
          <p:cNvGrpSpPr/>
          <p:nvPr/>
        </p:nvGrpSpPr>
        <p:grpSpPr>
          <a:xfrm>
            <a:off x="2720538" y="4183371"/>
            <a:ext cx="1775516" cy="1325352"/>
            <a:chOff x="3736410" y="4379961"/>
            <a:chExt cx="1454320" cy="1325352"/>
          </a:xfrm>
        </p:grpSpPr>
        <p:sp>
          <p:nvSpPr>
            <p:cNvPr id="16" name="TextBox 79">
              <a:extLst>
                <a:ext uri="{FF2B5EF4-FFF2-40B4-BE49-F238E27FC236}">
                  <a16:creationId xmlns:a16="http://schemas.microsoft.com/office/drawing/2014/main" id="{E125A2CE-F0FA-1658-7B0D-9179B2F6F8FC}"/>
                </a:ext>
              </a:extLst>
            </p:cNvPr>
            <p:cNvSpPr txBox="1"/>
            <p:nvPr/>
          </p:nvSpPr>
          <p:spPr>
            <a:xfrm>
              <a:off x="3736410" y="4379961"/>
              <a:ext cx="1454320" cy="276999"/>
            </a:xfrm>
            <a:prstGeom prst="rect">
              <a:avLst/>
            </a:prstGeom>
            <a:noFill/>
          </p:spPr>
          <p:txBody>
            <a:bodyPr wrap="square" rtlCol="0">
              <a:spAutoFit/>
            </a:bodyPr>
            <a:lstStyle/>
            <a:p>
              <a:pPr algn="ctr" rtl="1"/>
              <a:r>
                <a:rPr lang="fa-IR" altLang="ko-KR" sz="1200" b="1" dirty="0">
                  <a:solidFill>
                    <a:schemeClr val="tx1">
                      <a:lumMod val="75000"/>
                      <a:lumOff val="25000"/>
                    </a:schemeClr>
                  </a:solidFill>
                  <a:latin typeface="Arial" panose="020B0604020202020204" pitchFamily="34" charset="0"/>
                  <a:cs typeface="B Nazanin" panose="00000400000000000000" pitchFamily="2" charset="-78"/>
                </a:rPr>
                <a:t>محتوا در اینجا</a:t>
              </a:r>
              <a:endParaRPr lang="ko-KR" altLang="en-US" sz="1200" b="1" dirty="0">
                <a:solidFill>
                  <a:schemeClr val="tx1">
                    <a:lumMod val="75000"/>
                    <a:lumOff val="25000"/>
                  </a:schemeClr>
                </a:solidFill>
                <a:latin typeface="Arial" panose="020B0604020202020204" pitchFamily="34" charset="0"/>
                <a:cs typeface="B Nazanin" panose="00000400000000000000" pitchFamily="2" charset="-78"/>
              </a:endParaRPr>
            </a:p>
          </p:txBody>
        </p:sp>
        <p:sp>
          <p:nvSpPr>
            <p:cNvPr id="17" name="TextBox 80">
              <a:extLst>
                <a:ext uri="{FF2B5EF4-FFF2-40B4-BE49-F238E27FC236}">
                  <a16:creationId xmlns:a16="http://schemas.microsoft.com/office/drawing/2014/main" id="{7177B1D3-F7E4-439A-C057-0DBD58A6E28B}"/>
                </a:ext>
              </a:extLst>
            </p:cNvPr>
            <p:cNvSpPr txBox="1"/>
            <p:nvPr/>
          </p:nvSpPr>
          <p:spPr>
            <a:xfrm>
              <a:off x="3736410" y="4689650"/>
              <a:ext cx="1454320" cy="1015663"/>
            </a:xfrm>
            <a:prstGeom prst="rect">
              <a:avLst/>
            </a:prstGeom>
            <a:noFill/>
          </p:spPr>
          <p:txBody>
            <a:bodyPr wrap="square" rtlCol="0">
              <a:spAutoFit/>
            </a:bodyPr>
            <a:lstStyle/>
            <a:p>
              <a:pPr algn="ctr" rtl="1"/>
              <a:r>
                <a:rPr lang="fa-IR" altLang="ko-KR" sz="1200" dirty="0">
                  <a:solidFill>
                    <a:schemeClr val="tx1">
                      <a:lumMod val="75000"/>
                      <a:lumOff val="25000"/>
                    </a:schemeClr>
                  </a:solidFill>
                  <a:latin typeface="Arial" panose="020B0604020202020204" pitchFamily="34" charset="0"/>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latin typeface="Arial" panose="020B0604020202020204" pitchFamily="34" charset="0"/>
                <a:cs typeface="B Nazanin" panose="00000400000000000000" pitchFamily="2" charset="-78"/>
              </a:endParaRPr>
            </a:p>
          </p:txBody>
        </p:sp>
      </p:grpSp>
      <p:grpSp>
        <p:nvGrpSpPr>
          <p:cNvPr id="18" name="Group 30">
            <a:extLst>
              <a:ext uri="{FF2B5EF4-FFF2-40B4-BE49-F238E27FC236}">
                <a16:creationId xmlns:a16="http://schemas.microsoft.com/office/drawing/2014/main" id="{5321D520-0881-4FC4-7856-662F1158F5C2}"/>
              </a:ext>
            </a:extLst>
          </p:cNvPr>
          <p:cNvGrpSpPr/>
          <p:nvPr/>
        </p:nvGrpSpPr>
        <p:grpSpPr>
          <a:xfrm>
            <a:off x="4730313" y="4183371"/>
            <a:ext cx="1775516" cy="1325352"/>
            <a:chOff x="3736410" y="4379961"/>
            <a:chExt cx="1454320" cy="1325352"/>
          </a:xfrm>
        </p:grpSpPr>
        <p:sp>
          <p:nvSpPr>
            <p:cNvPr id="19" name="TextBox 82">
              <a:extLst>
                <a:ext uri="{FF2B5EF4-FFF2-40B4-BE49-F238E27FC236}">
                  <a16:creationId xmlns:a16="http://schemas.microsoft.com/office/drawing/2014/main" id="{060F5C22-2DD0-CB0C-E249-70F1D7C9DA86}"/>
                </a:ext>
              </a:extLst>
            </p:cNvPr>
            <p:cNvSpPr txBox="1"/>
            <p:nvPr/>
          </p:nvSpPr>
          <p:spPr>
            <a:xfrm>
              <a:off x="3736410" y="4379961"/>
              <a:ext cx="1454320" cy="276999"/>
            </a:xfrm>
            <a:prstGeom prst="rect">
              <a:avLst/>
            </a:prstGeom>
            <a:noFill/>
          </p:spPr>
          <p:txBody>
            <a:bodyPr wrap="square" rtlCol="0">
              <a:spAutoFit/>
            </a:bodyPr>
            <a:lstStyle/>
            <a:p>
              <a:pPr algn="ctr" rtl="1"/>
              <a:r>
                <a:rPr lang="fa-IR" altLang="ko-KR" sz="1200" b="1" dirty="0">
                  <a:solidFill>
                    <a:schemeClr val="tx1">
                      <a:lumMod val="75000"/>
                      <a:lumOff val="25000"/>
                    </a:schemeClr>
                  </a:solidFill>
                  <a:latin typeface="Arial" panose="020B0604020202020204" pitchFamily="34" charset="0"/>
                  <a:cs typeface="B Nazanin" panose="00000400000000000000" pitchFamily="2" charset="-78"/>
                </a:rPr>
                <a:t>محتوا در اینجا</a:t>
              </a:r>
              <a:endParaRPr lang="ko-KR" altLang="en-US" sz="1200" b="1" dirty="0">
                <a:solidFill>
                  <a:schemeClr val="tx1">
                    <a:lumMod val="75000"/>
                    <a:lumOff val="25000"/>
                  </a:schemeClr>
                </a:solidFill>
                <a:latin typeface="Arial" panose="020B0604020202020204" pitchFamily="34" charset="0"/>
                <a:cs typeface="B Nazanin" panose="00000400000000000000" pitchFamily="2" charset="-78"/>
              </a:endParaRPr>
            </a:p>
          </p:txBody>
        </p:sp>
        <p:sp>
          <p:nvSpPr>
            <p:cNvPr id="20" name="TextBox 83">
              <a:extLst>
                <a:ext uri="{FF2B5EF4-FFF2-40B4-BE49-F238E27FC236}">
                  <a16:creationId xmlns:a16="http://schemas.microsoft.com/office/drawing/2014/main" id="{1E4FE7FF-90C7-52D6-90CE-0DF5A2AA2CED}"/>
                </a:ext>
              </a:extLst>
            </p:cNvPr>
            <p:cNvSpPr txBox="1"/>
            <p:nvPr/>
          </p:nvSpPr>
          <p:spPr>
            <a:xfrm>
              <a:off x="3736410" y="4689650"/>
              <a:ext cx="1454320" cy="1015663"/>
            </a:xfrm>
            <a:prstGeom prst="rect">
              <a:avLst/>
            </a:prstGeom>
            <a:noFill/>
          </p:spPr>
          <p:txBody>
            <a:bodyPr wrap="square" rtlCol="0">
              <a:spAutoFit/>
            </a:bodyPr>
            <a:lstStyle/>
            <a:p>
              <a:pPr algn="ctr" rtl="1"/>
              <a:r>
                <a:rPr lang="fa-IR" altLang="ko-KR" sz="1200" dirty="0">
                  <a:solidFill>
                    <a:schemeClr val="tx1">
                      <a:lumMod val="75000"/>
                      <a:lumOff val="25000"/>
                    </a:schemeClr>
                  </a:solidFill>
                  <a:latin typeface="Arial" panose="020B0604020202020204" pitchFamily="34" charset="0"/>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latin typeface="Arial" panose="020B0604020202020204" pitchFamily="34" charset="0"/>
                <a:cs typeface="B Nazanin" panose="00000400000000000000" pitchFamily="2" charset="-78"/>
              </a:endParaRPr>
            </a:p>
          </p:txBody>
        </p:sp>
      </p:grpSp>
      <p:sp>
        <p:nvSpPr>
          <p:cNvPr id="21" name="Oval 21">
            <a:extLst>
              <a:ext uri="{FF2B5EF4-FFF2-40B4-BE49-F238E27FC236}">
                <a16:creationId xmlns:a16="http://schemas.microsoft.com/office/drawing/2014/main" id="{F0B70EFE-A951-8995-91B3-50DEBA0B51A0}"/>
              </a:ext>
            </a:extLst>
          </p:cNvPr>
          <p:cNvSpPr/>
          <p:nvPr/>
        </p:nvSpPr>
        <p:spPr>
          <a:xfrm>
            <a:off x="1238481" y="3376423"/>
            <a:ext cx="720080" cy="720080"/>
          </a:xfrm>
          <a:prstGeom prst="ellipse">
            <a:avLst/>
          </a:prstGeom>
          <a:solidFill>
            <a:schemeClr val="bg1"/>
          </a:solidFill>
          <a:ln w="38100">
            <a:solidFill>
              <a:srgbClr val="189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latin typeface="Arial" panose="020B0604020202020204" pitchFamily="34" charset="0"/>
              <a:cs typeface="B Nazanin" panose="00000400000000000000" pitchFamily="2" charset="-78"/>
            </a:endParaRPr>
          </a:p>
        </p:txBody>
      </p:sp>
      <p:grpSp>
        <p:nvGrpSpPr>
          <p:cNvPr id="22" name="Group 33">
            <a:extLst>
              <a:ext uri="{FF2B5EF4-FFF2-40B4-BE49-F238E27FC236}">
                <a16:creationId xmlns:a16="http://schemas.microsoft.com/office/drawing/2014/main" id="{4ABFF7DD-822C-8426-09B2-0B05C35AAC79}"/>
              </a:ext>
            </a:extLst>
          </p:cNvPr>
          <p:cNvGrpSpPr/>
          <p:nvPr/>
        </p:nvGrpSpPr>
        <p:grpSpPr>
          <a:xfrm>
            <a:off x="710763" y="4183371"/>
            <a:ext cx="1775516" cy="1325352"/>
            <a:chOff x="3736410" y="4379961"/>
            <a:chExt cx="1454320" cy="1325352"/>
          </a:xfrm>
        </p:grpSpPr>
        <p:sp>
          <p:nvSpPr>
            <p:cNvPr id="23" name="TextBox 89">
              <a:extLst>
                <a:ext uri="{FF2B5EF4-FFF2-40B4-BE49-F238E27FC236}">
                  <a16:creationId xmlns:a16="http://schemas.microsoft.com/office/drawing/2014/main" id="{052A1929-E85F-0622-7363-6B0376139F42}"/>
                </a:ext>
              </a:extLst>
            </p:cNvPr>
            <p:cNvSpPr txBox="1"/>
            <p:nvPr/>
          </p:nvSpPr>
          <p:spPr>
            <a:xfrm>
              <a:off x="3736410" y="4379961"/>
              <a:ext cx="1454320" cy="276999"/>
            </a:xfrm>
            <a:prstGeom prst="rect">
              <a:avLst/>
            </a:prstGeom>
            <a:noFill/>
          </p:spPr>
          <p:txBody>
            <a:bodyPr wrap="square" rtlCol="0">
              <a:spAutoFit/>
            </a:bodyPr>
            <a:lstStyle/>
            <a:p>
              <a:pPr algn="ctr" rtl="1"/>
              <a:r>
                <a:rPr lang="fa-IR" altLang="ko-KR" sz="1200" b="1" dirty="0">
                  <a:solidFill>
                    <a:schemeClr val="tx1">
                      <a:lumMod val="75000"/>
                      <a:lumOff val="25000"/>
                    </a:schemeClr>
                  </a:solidFill>
                  <a:latin typeface="Arial" panose="020B0604020202020204" pitchFamily="34" charset="0"/>
                  <a:cs typeface="B Nazanin" panose="00000400000000000000" pitchFamily="2" charset="-78"/>
                </a:rPr>
                <a:t>محتوا در اینجا</a:t>
              </a:r>
              <a:endParaRPr lang="ko-KR" altLang="en-US" sz="1200" b="1" dirty="0">
                <a:solidFill>
                  <a:schemeClr val="tx1">
                    <a:lumMod val="75000"/>
                    <a:lumOff val="25000"/>
                  </a:schemeClr>
                </a:solidFill>
                <a:latin typeface="Arial" panose="020B0604020202020204" pitchFamily="34" charset="0"/>
                <a:cs typeface="B Nazanin" panose="00000400000000000000" pitchFamily="2" charset="-78"/>
              </a:endParaRPr>
            </a:p>
          </p:txBody>
        </p:sp>
        <p:sp>
          <p:nvSpPr>
            <p:cNvPr id="24" name="TextBox 90">
              <a:extLst>
                <a:ext uri="{FF2B5EF4-FFF2-40B4-BE49-F238E27FC236}">
                  <a16:creationId xmlns:a16="http://schemas.microsoft.com/office/drawing/2014/main" id="{123121A5-59B1-8BA2-0CA0-0BF2A62351D5}"/>
                </a:ext>
              </a:extLst>
            </p:cNvPr>
            <p:cNvSpPr txBox="1"/>
            <p:nvPr/>
          </p:nvSpPr>
          <p:spPr>
            <a:xfrm>
              <a:off x="3736410" y="4689650"/>
              <a:ext cx="1454320" cy="1015663"/>
            </a:xfrm>
            <a:prstGeom prst="rect">
              <a:avLst/>
            </a:prstGeom>
            <a:noFill/>
          </p:spPr>
          <p:txBody>
            <a:bodyPr wrap="square" rtlCol="0">
              <a:spAutoFit/>
            </a:bodyPr>
            <a:lstStyle/>
            <a:p>
              <a:pPr algn="ctr" rtl="1"/>
              <a:r>
                <a:rPr lang="fa-IR" altLang="ko-KR" sz="1200" dirty="0">
                  <a:solidFill>
                    <a:schemeClr val="tx1">
                      <a:lumMod val="75000"/>
                      <a:lumOff val="25000"/>
                    </a:schemeClr>
                  </a:solidFill>
                  <a:latin typeface="Arial" panose="020B0604020202020204" pitchFamily="34" charset="0"/>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latin typeface="Arial" panose="020B0604020202020204" pitchFamily="34" charset="0"/>
                <a:cs typeface="B Nazanin" panose="00000400000000000000" pitchFamily="2" charset="-78"/>
              </a:endParaRPr>
            </a:p>
          </p:txBody>
        </p:sp>
      </p:grpSp>
      <p:sp>
        <p:nvSpPr>
          <p:cNvPr id="25" name="Rounded Rectangle 7">
            <a:extLst>
              <a:ext uri="{FF2B5EF4-FFF2-40B4-BE49-F238E27FC236}">
                <a16:creationId xmlns:a16="http://schemas.microsoft.com/office/drawing/2014/main" id="{914CAE07-F1C2-7540-C6DA-E2F850CADC0F}"/>
              </a:ext>
            </a:extLst>
          </p:cNvPr>
          <p:cNvSpPr>
            <a:spLocks noChangeAspect="1"/>
          </p:cNvSpPr>
          <p:nvPr/>
        </p:nvSpPr>
        <p:spPr>
          <a:xfrm rot="18924894" flipH="1">
            <a:off x="5553741" y="3453411"/>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189E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latin typeface="Arial" panose="020B0604020202020204" pitchFamily="34" charset="0"/>
              <a:cs typeface="B Nazanin" panose="00000400000000000000" pitchFamily="2" charset="-78"/>
            </a:endParaRPr>
          </a:p>
        </p:txBody>
      </p:sp>
      <p:sp>
        <p:nvSpPr>
          <p:cNvPr id="26" name="Rounded Rectangle 40">
            <a:extLst>
              <a:ext uri="{FF2B5EF4-FFF2-40B4-BE49-F238E27FC236}">
                <a16:creationId xmlns:a16="http://schemas.microsoft.com/office/drawing/2014/main" id="{F3ABE399-DD0E-FAED-57AE-5ECFE3BA26CF}"/>
              </a:ext>
            </a:extLst>
          </p:cNvPr>
          <p:cNvSpPr/>
          <p:nvPr/>
        </p:nvSpPr>
        <p:spPr>
          <a:xfrm rot="2942052">
            <a:off x="3427203" y="3553768"/>
            <a:ext cx="408949" cy="435059"/>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latin typeface="Arial" panose="020B0604020202020204" pitchFamily="34" charset="0"/>
              <a:cs typeface="B Nazanin" panose="00000400000000000000" pitchFamily="2" charset="-78"/>
            </a:endParaRPr>
          </a:p>
        </p:txBody>
      </p:sp>
      <p:sp>
        <p:nvSpPr>
          <p:cNvPr id="27" name="Block Arc 20">
            <a:extLst>
              <a:ext uri="{FF2B5EF4-FFF2-40B4-BE49-F238E27FC236}">
                <a16:creationId xmlns:a16="http://schemas.microsoft.com/office/drawing/2014/main" id="{16124795-C4D9-CFC6-1D55-BE298AEFF22C}"/>
              </a:ext>
            </a:extLst>
          </p:cNvPr>
          <p:cNvSpPr>
            <a:spLocks noChangeAspect="1"/>
          </p:cNvSpPr>
          <p:nvPr/>
        </p:nvSpPr>
        <p:spPr>
          <a:xfrm rot="10800000">
            <a:off x="1378336" y="3527907"/>
            <a:ext cx="434856" cy="471516"/>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189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solidFill>
                <a:schemeClr val="tx1"/>
              </a:solidFill>
              <a:latin typeface="Arial" panose="020B0604020202020204" pitchFamily="34" charset="0"/>
              <a:cs typeface="B Nazanin" panose="00000400000000000000" pitchFamily="2" charset="-78"/>
            </a:endParaRPr>
          </a:p>
        </p:txBody>
      </p:sp>
      <p:pic>
        <p:nvPicPr>
          <p:cNvPr id="33" name="Imagen 32">
            <a:extLst>
              <a:ext uri="{FF2B5EF4-FFF2-40B4-BE49-F238E27FC236}">
                <a16:creationId xmlns:a16="http://schemas.microsoft.com/office/drawing/2014/main" id="{D7CE8053-7BFC-0464-A563-F73918DC0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348" y="328004"/>
            <a:ext cx="3965607" cy="59484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Graphic 56">
            <a:extLst>
              <a:ext uri="{FF2B5EF4-FFF2-40B4-BE49-F238E27FC236}">
                <a16:creationId xmlns:a16="http://schemas.microsoft.com/office/drawing/2014/main" id="{CF282DB2-2A37-0FA7-B872-042115CFA7DC}"/>
              </a:ext>
            </a:extLst>
          </p:cNvPr>
          <p:cNvSpPr/>
          <p:nvPr/>
        </p:nvSpPr>
        <p:spPr>
          <a:xfrm>
            <a:off x="11131750" y="5520628"/>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Tree>
    <p:extLst>
      <p:ext uri="{BB962C8B-B14F-4D97-AF65-F5344CB8AC3E}">
        <p14:creationId xmlns:p14="http://schemas.microsoft.com/office/powerpoint/2010/main" val="371541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1">
            <a:extLst>
              <a:ext uri="{FF2B5EF4-FFF2-40B4-BE49-F238E27FC236}">
                <a16:creationId xmlns:a16="http://schemas.microsoft.com/office/drawing/2014/main" id="{974576A1-E37E-4B5A-8AA0-2AF390992469}"/>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nvGrpSpPr>
          <p:cNvPr id="2" name="Group 80">
            <a:extLst>
              <a:ext uri="{FF2B5EF4-FFF2-40B4-BE49-F238E27FC236}">
                <a16:creationId xmlns:a16="http://schemas.microsoft.com/office/drawing/2014/main" id="{00A61DDC-425C-83E7-8759-8EB16744E26E}"/>
              </a:ext>
            </a:extLst>
          </p:cNvPr>
          <p:cNvGrpSpPr/>
          <p:nvPr/>
        </p:nvGrpSpPr>
        <p:grpSpPr>
          <a:xfrm>
            <a:off x="6412475" y="3401480"/>
            <a:ext cx="4588364" cy="646331"/>
            <a:chOff x="6888725" y="4001555"/>
            <a:chExt cx="4588364" cy="646331"/>
          </a:xfrm>
        </p:grpSpPr>
        <p:grpSp>
          <p:nvGrpSpPr>
            <p:cNvPr id="3" name="Group 78">
              <a:extLst>
                <a:ext uri="{FF2B5EF4-FFF2-40B4-BE49-F238E27FC236}">
                  <a16:creationId xmlns:a16="http://schemas.microsoft.com/office/drawing/2014/main" id="{75BDEB18-DC46-791D-1149-0C3B50FDE604}"/>
                </a:ext>
              </a:extLst>
            </p:cNvPr>
            <p:cNvGrpSpPr/>
            <p:nvPr/>
          </p:nvGrpSpPr>
          <p:grpSpPr>
            <a:xfrm>
              <a:off x="6888725" y="4109768"/>
              <a:ext cx="405839" cy="429905"/>
              <a:chOff x="6461599" y="3552608"/>
              <a:chExt cx="405839" cy="429905"/>
            </a:xfrm>
          </p:grpSpPr>
          <p:sp>
            <p:nvSpPr>
              <p:cNvPr id="5" name="Freeform: Shape 75">
                <a:extLst>
                  <a:ext uri="{FF2B5EF4-FFF2-40B4-BE49-F238E27FC236}">
                    <a16:creationId xmlns:a16="http://schemas.microsoft.com/office/drawing/2014/main" id="{BD4EF1DB-E583-F26D-5666-299CBAA44E07}"/>
                  </a:ext>
                </a:extLst>
              </p:cNvPr>
              <p:cNvSpPr/>
              <p:nvPr/>
            </p:nvSpPr>
            <p:spPr>
              <a:xfrm>
                <a:off x="6494922" y="3609999"/>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ko-KR" altLang="en-US" sz="2700">
                  <a:solidFill>
                    <a:schemeClr val="tx1">
                      <a:lumMod val="85000"/>
                      <a:lumOff val="15000"/>
                    </a:schemeClr>
                  </a:solidFill>
                  <a:cs typeface="B Nazanin" panose="00000400000000000000" pitchFamily="2" charset="-78"/>
                </a:endParaRPr>
              </a:p>
            </p:txBody>
          </p:sp>
          <p:sp>
            <p:nvSpPr>
              <p:cNvPr id="6" name="Freeform: Shape 76">
                <a:extLst>
                  <a:ext uri="{FF2B5EF4-FFF2-40B4-BE49-F238E27FC236}">
                    <a16:creationId xmlns:a16="http://schemas.microsoft.com/office/drawing/2014/main" id="{19385BB3-C7C7-29E0-D346-84CBC92823F5}"/>
                  </a:ext>
                </a:extLst>
              </p:cNvPr>
              <p:cNvSpPr/>
              <p:nvPr/>
            </p:nvSpPr>
            <p:spPr>
              <a:xfrm>
                <a:off x="6461599" y="3552608"/>
                <a:ext cx="385142" cy="372514"/>
              </a:xfrm>
              <a:custGeom>
                <a:avLst/>
                <a:gdLst>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 name="connsiteX8" fmla="*/ 287872 w 372135"/>
                  <a:gd name="connsiteY8" fmla="*/ 0 h 354858"/>
                  <a:gd name="connsiteX9" fmla="*/ 287872 w 372135"/>
                  <a:gd name="connsiteY9" fmla="*/ 0 h 354858"/>
                  <a:gd name="connsiteX10" fmla="*/ 287872 w 383663"/>
                  <a:gd name="connsiteY10" fmla="*/ 0 h 354858"/>
                  <a:gd name="connsiteX11" fmla="*/ 287872 w 383663"/>
                  <a:gd name="connsiteY11" fmla="*/ 0 h 3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ko-KR" altLang="en-US" sz="2700">
                  <a:solidFill>
                    <a:schemeClr val="tx1">
                      <a:lumMod val="85000"/>
                      <a:lumOff val="15000"/>
                    </a:schemeClr>
                  </a:solidFill>
                  <a:cs typeface="B Nazanin" panose="00000400000000000000" pitchFamily="2" charset="-78"/>
                </a:endParaRPr>
              </a:p>
            </p:txBody>
          </p:sp>
        </p:grpSp>
        <p:sp>
          <p:nvSpPr>
            <p:cNvPr id="4" name="TextBox 77">
              <a:extLst>
                <a:ext uri="{FF2B5EF4-FFF2-40B4-BE49-F238E27FC236}">
                  <a16:creationId xmlns:a16="http://schemas.microsoft.com/office/drawing/2014/main" id="{45444822-DA78-184A-D0D1-EDB77613CC41}"/>
                </a:ext>
              </a:extLst>
            </p:cNvPr>
            <p:cNvSpPr txBox="1"/>
            <p:nvPr/>
          </p:nvSpPr>
          <p:spPr>
            <a:xfrm flipH="1">
              <a:off x="7428836" y="4001555"/>
              <a:ext cx="4048253" cy="646331"/>
            </a:xfrm>
            <a:prstGeom prst="rect">
              <a:avLst/>
            </a:prstGeom>
            <a:noFill/>
          </p:spPr>
          <p:txBody>
            <a:bodyPr wrap="square" rtlCol="0">
              <a:spAutoFit/>
            </a:bodyPr>
            <a:lstStyle/>
            <a:p>
              <a:pPr algn="r" rtl="1"/>
              <a:r>
                <a:rPr lang="fa-IR" altLang="ko-KR" sz="1200" dirty="0">
                  <a:solidFill>
                    <a:schemeClr val="tx1">
                      <a:lumMod val="85000"/>
                      <a:lumOff val="15000"/>
                    </a:schemeClr>
                  </a:solidFill>
                  <a:cs typeface="B Nazanin" panose="00000400000000000000" pitchFamily="2" charset="-78"/>
                </a:rPr>
                <a:t>یک ارائه پاورپوینت مدرن که به زیبایی طراحی شده است دریافت کنید. من امیدوارم و معتقدم که این الگو وقت شما را خواهد داشت. آسان برای تغییر رنگ، عکس و متن.</a:t>
              </a:r>
              <a:endParaRPr lang="ko-KR" altLang="en-US" sz="1200" dirty="0">
                <a:solidFill>
                  <a:schemeClr val="tx1">
                    <a:lumMod val="85000"/>
                    <a:lumOff val="15000"/>
                  </a:schemeClr>
                </a:solidFill>
                <a:cs typeface="B Nazanin" panose="00000400000000000000" pitchFamily="2" charset="-78"/>
              </a:endParaRPr>
            </a:p>
          </p:txBody>
        </p:sp>
      </p:grpSp>
      <p:sp>
        <p:nvSpPr>
          <p:cNvPr id="7" name="직사각형 2">
            <a:extLst>
              <a:ext uri="{FF2B5EF4-FFF2-40B4-BE49-F238E27FC236}">
                <a16:creationId xmlns:a16="http://schemas.microsoft.com/office/drawing/2014/main" id="{DD3F42C3-8FC1-E69F-4471-58350085584F}"/>
              </a:ext>
            </a:extLst>
          </p:cNvPr>
          <p:cNvSpPr/>
          <p:nvPr/>
        </p:nvSpPr>
        <p:spPr>
          <a:xfrm>
            <a:off x="6315074" y="2685947"/>
            <a:ext cx="4685766" cy="584775"/>
          </a:xfrm>
          <a:prstGeom prst="rect">
            <a:avLst/>
          </a:prstGeom>
        </p:spPr>
        <p:txBody>
          <a:bodyPr wrap="square">
            <a:spAutoFit/>
          </a:bodyPr>
          <a:lstStyle/>
          <a:p>
            <a:pPr algn="r" rtl="1"/>
            <a:r>
              <a:rPr lang="fa-IR" altLang="ko-KR" sz="3200" spc="300" dirty="0">
                <a:solidFill>
                  <a:srgbClr val="00748A"/>
                </a:solidFill>
                <a:cs typeface="B Nazanin" panose="00000400000000000000" pitchFamily="2" charset="-78"/>
              </a:rPr>
              <a:t>علامت</a:t>
            </a:r>
            <a:endParaRPr lang="ko-KR" altLang="en-US" sz="3200" spc="300" dirty="0">
              <a:solidFill>
                <a:srgbClr val="00748A"/>
              </a:solidFill>
              <a:cs typeface="B Nazanin" panose="00000400000000000000" pitchFamily="2" charset="-78"/>
            </a:endParaRPr>
          </a:p>
        </p:txBody>
      </p:sp>
      <p:grpSp>
        <p:nvGrpSpPr>
          <p:cNvPr id="8" name="Group 81">
            <a:extLst>
              <a:ext uri="{FF2B5EF4-FFF2-40B4-BE49-F238E27FC236}">
                <a16:creationId xmlns:a16="http://schemas.microsoft.com/office/drawing/2014/main" id="{4B656F2C-2E6A-8A1D-27B8-6BE083295AE4}"/>
              </a:ext>
            </a:extLst>
          </p:cNvPr>
          <p:cNvGrpSpPr/>
          <p:nvPr/>
        </p:nvGrpSpPr>
        <p:grpSpPr>
          <a:xfrm>
            <a:off x="6412475" y="4070950"/>
            <a:ext cx="4588364" cy="646331"/>
            <a:chOff x="6888725" y="4001555"/>
            <a:chExt cx="4588364" cy="646331"/>
          </a:xfrm>
        </p:grpSpPr>
        <p:grpSp>
          <p:nvGrpSpPr>
            <p:cNvPr id="9" name="Group 82">
              <a:extLst>
                <a:ext uri="{FF2B5EF4-FFF2-40B4-BE49-F238E27FC236}">
                  <a16:creationId xmlns:a16="http://schemas.microsoft.com/office/drawing/2014/main" id="{D9B73378-59CF-2E0F-E4DD-2D50A3F78B48}"/>
                </a:ext>
              </a:extLst>
            </p:cNvPr>
            <p:cNvGrpSpPr/>
            <p:nvPr/>
          </p:nvGrpSpPr>
          <p:grpSpPr>
            <a:xfrm>
              <a:off x="6888725" y="4109768"/>
              <a:ext cx="405839" cy="429905"/>
              <a:chOff x="6461599" y="3552608"/>
              <a:chExt cx="405839" cy="429905"/>
            </a:xfrm>
          </p:grpSpPr>
          <p:sp>
            <p:nvSpPr>
              <p:cNvPr id="11" name="Freeform: Shape 84">
                <a:extLst>
                  <a:ext uri="{FF2B5EF4-FFF2-40B4-BE49-F238E27FC236}">
                    <a16:creationId xmlns:a16="http://schemas.microsoft.com/office/drawing/2014/main" id="{613F50CB-19BA-58F4-0108-78AF0623B822}"/>
                  </a:ext>
                </a:extLst>
              </p:cNvPr>
              <p:cNvSpPr/>
              <p:nvPr/>
            </p:nvSpPr>
            <p:spPr>
              <a:xfrm>
                <a:off x="6494922" y="3609999"/>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ko-KR" altLang="en-US" sz="2700">
                  <a:solidFill>
                    <a:schemeClr val="tx1">
                      <a:lumMod val="85000"/>
                      <a:lumOff val="15000"/>
                    </a:schemeClr>
                  </a:solidFill>
                  <a:cs typeface="B Nazanin" panose="00000400000000000000" pitchFamily="2" charset="-78"/>
                </a:endParaRPr>
              </a:p>
            </p:txBody>
          </p:sp>
          <p:sp>
            <p:nvSpPr>
              <p:cNvPr id="12" name="Freeform: Shape 85">
                <a:extLst>
                  <a:ext uri="{FF2B5EF4-FFF2-40B4-BE49-F238E27FC236}">
                    <a16:creationId xmlns:a16="http://schemas.microsoft.com/office/drawing/2014/main" id="{0E7CCAC3-4445-1038-9258-6B3FB9180C82}"/>
                  </a:ext>
                </a:extLst>
              </p:cNvPr>
              <p:cNvSpPr/>
              <p:nvPr/>
            </p:nvSpPr>
            <p:spPr>
              <a:xfrm>
                <a:off x="6461599" y="3552608"/>
                <a:ext cx="385142" cy="372514"/>
              </a:xfrm>
              <a:custGeom>
                <a:avLst/>
                <a:gdLst>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 name="connsiteX8" fmla="*/ 287872 w 372135"/>
                  <a:gd name="connsiteY8" fmla="*/ 0 h 354858"/>
                  <a:gd name="connsiteX9" fmla="*/ 287872 w 372135"/>
                  <a:gd name="connsiteY9" fmla="*/ 0 h 354858"/>
                  <a:gd name="connsiteX10" fmla="*/ 287872 w 383663"/>
                  <a:gd name="connsiteY10" fmla="*/ 0 h 354858"/>
                  <a:gd name="connsiteX11" fmla="*/ 287872 w 383663"/>
                  <a:gd name="connsiteY11" fmla="*/ 0 h 3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ko-KR" altLang="en-US" sz="2700">
                  <a:solidFill>
                    <a:schemeClr val="tx1">
                      <a:lumMod val="85000"/>
                      <a:lumOff val="15000"/>
                    </a:schemeClr>
                  </a:solidFill>
                  <a:cs typeface="B Nazanin" panose="00000400000000000000" pitchFamily="2" charset="-78"/>
                </a:endParaRPr>
              </a:p>
            </p:txBody>
          </p:sp>
        </p:grpSp>
        <p:sp>
          <p:nvSpPr>
            <p:cNvPr id="10" name="TextBox 83">
              <a:extLst>
                <a:ext uri="{FF2B5EF4-FFF2-40B4-BE49-F238E27FC236}">
                  <a16:creationId xmlns:a16="http://schemas.microsoft.com/office/drawing/2014/main" id="{27CBC107-6A7F-5F9B-90A9-03725E79DF01}"/>
                </a:ext>
              </a:extLst>
            </p:cNvPr>
            <p:cNvSpPr txBox="1"/>
            <p:nvPr/>
          </p:nvSpPr>
          <p:spPr>
            <a:xfrm flipH="1">
              <a:off x="7428836" y="4001555"/>
              <a:ext cx="4048253" cy="646331"/>
            </a:xfrm>
            <a:prstGeom prst="rect">
              <a:avLst/>
            </a:prstGeom>
            <a:noFill/>
          </p:spPr>
          <p:txBody>
            <a:bodyPr wrap="square" rtlCol="0">
              <a:spAutoFit/>
            </a:bodyPr>
            <a:lstStyle/>
            <a:p>
              <a:pPr algn="r" rtl="1"/>
              <a:r>
                <a:rPr lang="fa-IR" altLang="ko-KR" sz="1200" dirty="0">
                  <a:solidFill>
                    <a:schemeClr val="tx1">
                      <a:lumMod val="85000"/>
                      <a:lumOff val="15000"/>
                    </a:schemeClr>
                  </a:solidFill>
                  <a:cs typeface="B Nazanin" panose="00000400000000000000" pitchFamily="2" charset="-78"/>
                </a:rPr>
                <a:t>یک ارائه پاورپوینت مدرن که به زیبایی طراحی شده است دریافت کنید. من امیدوارم و معتقدم که این الگو وقت شما را خواهد داشت. آسان برای تغییر رنگ، عکس و متن.</a:t>
              </a:r>
              <a:endParaRPr lang="ko-KR" altLang="en-US" sz="1200" dirty="0">
                <a:solidFill>
                  <a:schemeClr val="tx1">
                    <a:lumMod val="85000"/>
                    <a:lumOff val="15000"/>
                  </a:schemeClr>
                </a:solidFill>
                <a:cs typeface="B Nazanin" panose="00000400000000000000" pitchFamily="2" charset="-78"/>
              </a:endParaRPr>
            </a:p>
          </p:txBody>
        </p:sp>
      </p:grpSp>
      <p:grpSp>
        <p:nvGrpSpPr>
          <p:cNvPr id="13" name="Group 86">
            <a:extLst>
              <a:ext uri="{FF2B5EF4-FFF2-40B4-BE49-F238E27FC236}">
                <a16:creationId xmlns:a16="http://schemas.microsoft.com/office/drawing/2014/main" id="{6407062E-D419-F3A2-446F-00EA0CD22405}"/>
              </a:ext>
            </a:extLst>
          </p:cNvPr>
          <p:cNvGrpSpPr/>
          <p:nvPr/>
        </p:nvGrpSpPr>
        <p:grpSpPr>
          <a:xfrm>
            <a:off x="6412475" y="4740420"/>
            <a:ext cx="4588364" cy="646331"/>
            <a:chOff x="6888725" y="4001555"/>
            <a:chExt cx="4588364" cy="646331"/>
          </a:xfrm>
        </p:grpSpPr>
        <p:grpSp>
          <p:nvGrpSpPr>
            <p:cNvPr id="14" name="Group 87">
              <a:extLst>
                <a:ext uri="{FF2B5EF4-FFF2-40B4-BE49-F238E27FC236}">
                  <a16:creationId xmlns:a16="http://schemas.microsoft.com/office/drawing/2014/main" id="{2B02D9AD-01F8-0981-91A0-9109ADF34C3B}"/>
                </a:ext>
              </a:extLst>
            </p:cNvPr>
            <p:cNvGrpSpPr/>
            <p:nvPr/>
          </p:nvGrpSpPr>
          <p:grpSpPr>
            <a:xfrm>
              <a:off x="6888725" y="4109768"/>
              <a:ext cx="405839" cy="429905"/>
              <a:chOff x="6461599" y="3552608"/>
              <a:chExt cx="405839" cy="429905"/>
            </a:xfrm>
          </p:grpSpPr>
          <p:sp>
            <p:nvSpPr>
              <p:cNvPr id="16" name="Freeform: Shape 89">
                <a:extLst>
                  <a:ext uri="{FF2B5EF4-FFF2-40B4-BE49-F238E27FC236}">
                    <a16:creationId xmlns:a16="http://schemas.microsoft.com/office/drawing/2014/main" id="{E48B2484-50C6-3F27-6C51-95B2E3032C8E}"/>
                  </a:ext>
                </a:extLst>
              </p:cNvPr>
              <p:cNvSpPr/>
              <p:nvPr/>
            </p:nvSpPr>
            <p:spPr>
              <a:xfrm>
                <a:off x="6494922" y="3609999"/>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ko-KR" altLang="en-US" sz="2700">
                  <a:solidFill>
                    <a:schemeClr val="tx1">
                      <a:lumMod val="85000"/>
                      <a:lumOff val="15000"/>
                    </a:schemeClr>
                  </a:solidFill>
                  <a:cs typeface="B Nazanin" panose="00000400000000000000" pitchFamily="2" charset="-78"/>
                </a:endParaRPr>
              </a:p>
            </p:txBody>
          </p:sp>
          <p:sp>
            <p:nvSpPr>
              <p:cNvPr id="17" name="Freeform: Shape 90">
                <a:extLst>
                  <a:ext uri="{FF2B5EF4-FFF2-40B4-BE49-F238E27FC236}">
                    <a16:creationId xmlns:a16="http://schemas.microsoft.com/office/drawing/2014/main" id="{E2417443-1545-7273-128B-9599A6B51003}"/>
                  </a:ext>
                </a:extLst>
              </p:cNvPr>
              <p:cNvSpPr/>
              <p:nvPr/>
            </p:nvSpPr>
            <p:spPr>
              <a:xfrm>
                <a:off x="6461599" y="3552608"/>
                <a:ext cx="385142" cy="372514"/>
              </a:xfrm>
              <a:custGeom>
                <a:avLst/>
                <a:gdLst>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 name="connsiteX8" fmla="*/ 287872 w 372135"/>
                  <a:gd name="connsiteY8" fmla="*/ 0 h 354858"/>
                  <a:gd name="connsiteX9" fmla="*/ 287872 w 372135"/>
                  <a:gd name="connsiteY9" fmla="*/ 0 h 354858"/>
                  <a:gd name="connsiteX10" fmla="*/ 287872 w 383663"/>
                  <a:gd name="connsiteY10" fmla="*/ 0 h 354858"/>
                  <a:gd name="connsiteX11" fmla="*/ 287872 w 383663"/>
                  <a:gd name="connsiteY11" fmla="*/ 0 h 3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ko-KR" altLang="en-US" sz="2700">
                  <a:solidFill>
                    <a:schemeClr val="tx1">
                      <a:lumMod val="85000"/>
                      <a:lumOff val="15000"/>
                    </a:schemeClr>
                  </a:solidFill>
                  <a:cs typeface="B Nazanin" panose="00000400000000000000" pitchFamily="2" charset="-78"/>
                </a:endParaRPr>
              </a:p>
            </p:txBody>
          </p:sp>
        </p:grpSp>
        <p:sp>
          <p:nvSpPr>
            <p:cNvPr id="15" name="TextBox 88">
              <a:extLst>
                <a:ext uri="{FF2B5EF4-FFF2-40B4-BE49-F238E27FC236}">
                  <a16:creationId xmlns:a16="http://schemas.microsoft.com/office/drawing/2014/main" id="{19A2C859-E9FB-EC74-E282-14C491500F52}"/>
                </a:ext>
              </a:extLst>
            </p:cNvPr>
            <p:cNvSpPr txBox="1"/>
            <p:nvPr/>
          </p:nvSpPr>
          <p:spPr>
            <a:xfrm flipH="1">
              <a:off x="7428836" y="4001555"/>
              <a:ext cx="4048253" cy="646331"/>
            </a:xfrm>
            <a:prstGeom prst="rect">
              <a:avLst/>
            </a:prstGeom>
            <a:noFill/>
          </p:spPr>
          <p:txBody>
            <a:bodyPr wrap="square" rtlCol="0">
              <a:spAutoFit/>
            </a:bodyPr>
            <a:lstStyle/>
            <a:p>
              <a:pPr algn="r" rtl="1"/>
              <a:r>
                <a:rPr lang="fa-IR" altLang="ko-KR" sz="1200" dirty="0">
                  <a:solidFill>
                    <a:schemeClr val="tx1">
                      <a:lumMod val="85000"/>
                      <a:lumOff val="15000"/>
                    </a:schemeClr>
                  </a:solidFill>
                  <a:cs typeface="B Nazanin" panose="00000400000000000000" pitchFamily="2" charset="-78"/>
                </a:rPr>
                <a:t>یک ارائه پاورپوینت مدرن که به زیبایی طراحی شده است دریافت کنید. من امیدوارم و معتقدم که این الگو وقت شما را خواهد داشت. آسان برای تغییر رنگ، عکس و متن.</a:t>
              </a:r>
              <a:endParaRPr lang="ko-KR" altLang="en-US" sz="1200" dirty="0">
                <a:solidFill>
                  <a:schemeClr val="tx1">
                    <a:lumMod val="85000"/>
                    <a:lumOff val="15000"/>
                  </a:schemeClr>
                </a:solidFill>
                <a:cs typeface="B Nazanin" panose="00000400000000000000" pitchFamily="2" charset="-78"/>
              </a:endParaRPr>
            </a:p>
          </p:txBody>
        </p:sp>
      </p:grpSp>
      <p:grpSp>
        <p:nvGrpSpPr>
          <p:cNvPr id="18" name="Group 91">
            <a:extLst>
              <a:ext uri="{FF2B5EF4-FFF2-40B4-BE49-F238E27FC236}">
                <a16:creationId xmlns:a16="http://schemas.microsoft.com/office/drawing/2014/main" id="{160C2410-1D45-3E97-477B-DAB7EB7508B6}"/>
              </a:ext>
            </a:extLst>
          </p:cNvPr>
          <p:cNvGrpSpPr/>
          <p:nvPr/>
        </p:nvGrpSpPr>
        <p:grpSpPr>
          <a:xfrm>
            <a:off x="6412475" y="5409890"/>
            <a:ext cx="4588364" cy="646331"/>
            <a:chOff x="6888725" y="4001555"/>
            <a:chExt cx="4588364" cy="646331"/>
          </a:xfrm>
        </p:grpSpPr>
        <p:grpSp>
          <p:nvGrpSpPr>
            <p:cNvPr id="19" name="Group 92">
              <a:extLst>
                <a:ext uri="{FF2B5EF4-FFF2-40B4-BE49-F238E27FC236}">
                  <a16:creationId xmlns:a16="http://schemas.microsoft.com/office/drawing/2014/main" id="{2D14CB27-C11C-170B-AD91-30A1E5CF2D47}"/>
                </a:ext>
              </a:extLst>
            </p:cNvPr>
            <p:cNvGrpSpPr/>
            <p:nvPr/>
          </p:nvGrpSpPr>
          <p:grpSpPr>
            <a:xfrm>
              <a:off x="6888725" y="4109768"/>
              <a:ext cx="405839" cy="429905"/>
              <a:chOff x="6461599" y="3552608"/>
              <a:chExt cx="405839" cy="429905"/>
            </a:xfrm>
          </p:grpSpPr>
          <p:sp>
            <p:nvSpPr>
              <p:cNvPr id="21" name="Freeform: Shape 94">
                <a:extLst>
                  <a:ext uri="{FF2B5EF4-FFF2-40B4-BE49-F238E27FC236}">
                    <a16:creationId xmlns:a16="http://schemas.microsoft.com/office/drawing/2014/main" id="{3929AC88-9385-1416-4B93-556CCB48415A}"/>
                  </a:ext>
                </a:extLst>
              </p:cNvPr>
              <p:cNvSpPr/>
              <p:nvPr/>
            </p:nvSpPr>
            <p:spPr>
              <a:xfrm>
                <a:off x="6494922" y="3609999"/>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ko-KR" altLang="en-US" sz="2700">
                  <a:solidFill>
                    <a:schemeClr val="tx1">
                      <a:lumMod val="85000"/>
                      <a:lumOff val="15000"/>
                    </a:schemeClr>
                  </a:solidFill>
                  <a:cs typeface="B Nazanin" panose="00000400000000000000" pitchFamily="2" charset="-78"/>
                </a:endParaRPr>
              </a:p>
            </p:txBody>
          </p:sp>
          <p:sp>
            <p:nvSpPr>
              <p:cNvPr id="22" name="Freeform: Shape 95">
                <a:extLst>
                  <a:ext uri="{FF2B5EF4-FFF2-40B4-BE49-F238E27FC236}">
                    <a16:creationId xmlns:a16="http://schemas.microsoft.com/office/drawing/2014/main" id="{36A8497F-8CD8-7459-8C95-B850AFE1601D}"/>
                  </a:ext>
                </a:extLst>
              </p:cNvPr>
              <p:cNvSpPr/>
              <p:nvPr/>
            </p:nvSpPr>
            <p:spPr>
              <a:xfrm>
                <a:off x="6461599" y="3552608"/>
                <a:ext cx="385142" cy="372514"/>
              </a:xfrm>
              <a:custGeom>
                <a:avLst/>
                <a:gdLst>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 name="connsiteX8" fmla="*/ 287872 w 372135"/>
                  <a:gd name="connsiteY8" fmla="*/ 0 h 354858"/>
                  <a:gd name="connsiteX9" fmla="*/ 287872 w 372135"/>
                  <a:gd name="connsiteY9" fmla="*/ 0 h 354858"/>
                  <a:gd name="connsiteX10" fmla="*/ 287872 w 383663"/>
                  <a:gd name="connsiteY10" fmla="*/ 0 h 354858"/>
                  <a:gd name="connsiteX11" fmla="*/ 287872 w 383663"/>
                  <a:gd name="connsiteY11" fmla="*/ 0 h 3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ko-KR" altLang="en-US" sz="2700">
                  <a:solidFill>
                    <a:schemeClr val="tx1">
                      <a:lumMod val="85000"/>
                      <a:lumOff val="15000"/>
                    </a:schemeClr>
                  </a:solidFill>
                  <a:cs typeface="B Nazanin" panose="00000400000000000000" pitchFamily="2" charset="-78"/>
                </a:endParaRPr>
              </a:p>
            </p:txBody>
          </p:sp>
        </p:grpSp>
        <p:sp>
          <p:nvSpPr>
            <p:cNvPr id="20" name="TextBox 93">
              <a:extLst>
                <a:ext uri="{FF2B5EF4-FFF2-40B4-BE49-F238E27FC236}">
                  <a16:creationId xmlns:a16="http://schemas.microsoft.com/office/drawing/2014/main" id="{C1A13CD7-5AC8-E06A-E6D9-84D6EDCE3886}"/>
                </a:ext>
              </a:extLst>
            </p:cNvPr>
            <p:cNvSpPr txBox="1"/>
            <p:nvPr/>
          </p:nvSpPr>
          <p:spPr>
            <a:xfrm flipH="1">
              <a:off x="7428836" y="4001555"/>
              <a:ext cx="4048253" cy="646331"/>
            </a:xfrm>
            <a:prstGeom prst="rect">
              <a:avLst/>
            </a:prstGeom>
            <a:noFill/>
          </p:spPr>
          <p:txBody>
            <a:bodyPr wrap="square" rtlCol="0">
              <a:spAutoFit/>
            </a:bodyPr>
            <a:lstStyle/>
            <a:p>
              <a:pPr algn="r" rtl="1"/>
              <a:r>
                <a:rPr lang="fa-IR" altLang="ko-KR" sz="1200" dirty="0">
                  <a:solidFill>
                    <a:schemeClr val="tx1">
                      <a:lumMod val="85000"/>
                      <a:lumOff val="15000"/>
                    </a:schemeClr>
                  </a:solidFill>
                  <a:cs typeface="B Nazanin" panose="00000400000000000000" pitchFamily="2" charset="-78"/>
                </a:rPr>
                <a:t>یک ارائه پاورپوینت مدرن که به زیبایی طراحی شده است دریافت کنید. من امیدوارم و معتقدم که این الگو وقت شما را خواهد داشت. آسان برای تغییر رنگ، عکس و متن.</a:t>
              </a:r>
              <a:endParaRPr lang="ko-KR" altLang="en-US" sz="1200" dirty="0">
                <a:solidFill>
                  <a:schemeClr val="tx1">
                    <a:lumMod val="85000"/>
                    <a:lumOff val="15000"/>
                  </a:schemeClr>
                </a:solidFill>
                <a:cs typeface="B Nazanin" panose="00000400000000000000" pitchFamily="2" charset="-78"/>
              </a:endParaRPr>
            </a:p>
          </p:txBody>
        </p:sp>
      </p:grpSp>
      <p:sp>
        <p:nvSpPr>
          <p:cNvPr id="24" name="직사각형 2">
            <a:extLst>
              <a:ext uri="{FF2B5EF4-FFF2-40B4-BE49-F238E27FC236}">
                <a16:creationId xmlns:a16="http://schemas.microsoft.com/office/drawing/2014/main" id="{BCC85B05-A081-02B7-5863-620F7493F28B}"/>
              </a:ext>
            </a:extLst>
          </p:cNvPr>
          <p:cNvSpPr/>
          <p:nvPr/>
        </p:nvSpPr>
        <p:spPr>
          <a:xfrm>
            <a:off x="5996406" y="1286138"/>
            <a:ext cx="4979590" cy="584775"/>
          </a:xfrm>
          <a:prstGeom prst="rect">
            <a:avLst/>
          </a:prstGeom>
        </p:spPr>
        <p:txBody>
          <a:bodyPr wrap="square">
            <a:spAutoFit/>
          </a:bodyPr>
          <a:lstStyle/>
          <a:p>
            <a:pPr algn="ctr" rtl="1"/>
            <a:r>
              <a:rPr lang="fa-IR" altLang="ko-KR" sz="3200" b="1" dirty="0">
                <a:solidFill>
                  <a:srgbClr val="00BAFC"/>
                </a:solidFill>
                <a:cs typeface="B Nazanin" panose="00000400000000000000" pitchFamily="2" charset="-78"/>
              </a:rPr>
              <a:t>تشخیص</a:t>
            </a:r>
            <a:endParaRPr lang="ko-KR" altLang="en-US" sz="3200" b="1" dirty="0">
              <a:solidFill>
                <a:srgbClr val="00BAFC"/>
              </a:solidFill>
              <a:cs typeface="B Nazanin" panose="00000400000000000000" pitchFamily="2" charset="-78"/>
            </a:endParaRPr>
          </a:p>
        </p:txBody>
      </p:sp>
      <p:grpSp>
        <p:nvGrpSpPr>
          <p:cNvPr id="25" name="Group 68">
            <a:extLst>
              <a:ext uri="{FF2B5EF4-FFF2-40B4-BE49-F238E27FC236}">
                <a16:creationId xmlns:a16="http://schemas.microsoft.com/office/drawing/2014/main" id="{CACA7A1A-3D40-349F-A94B-EC2A19F6500A}"/>
              </a:ext>
            </a:extLst>
          </p:cNvPr>
          <p:cNvGrpSpPr/>
          <p:nvPr/>
        </p:nvGrpSpPr>
        <p:grpSpPr>
          <a:xfrm>
            <a:off x="5996406" y="1992658"/>
            <a:ext cx="4979590" cy="683529"/>
            <a:chOff x="6324699" y="2356411"/>
            <a:chExt cx="2736305" cy="683529"/>
          </a:xfrm>
        </p:grpSpPr>
        <p:sp>
          <p:nvSpPr>
            <p:cNvPr id="26" name="TextBox 69">
              <a:extLst>
                <a:ext uri="{FF2B5EF4-FFF2-40B4-BE49-F238E27FC236}">
                  <a16:creationId xmlns:a16="http://schemas.microsoft.com/office/drawing/2014/main" id="{77EE07B6-650A-703C-B7AE-C85332944DFD}"/>
                </a:ext>
              </a:extLst>
            </p:cNvPr>
            <p:cNvSpPr txBox="1"/>
            <p:nvPr/>
          </p:nvSpPr>
          <p:spPr>
            <a:xfrm>
              <a:off x="6324700" y="2670608"/>
              <a:ext cx="2736304" cy="369332"/>
            </a:xfrm>
            <a:prstGeom prst="rect">
              <a:avLst/>
            </a:prstGeom>
            <a:noFill/>
          </p:spPr>
          <p:txBody>
            <a:bodyPr wrap="square" rtlCol="0">
              <a:spAutoFit/>
            </a:bodyPr>
            <a:lstStyle/>
            <a:p>
              <a:pPr algn="ctr" rtl="1"/>
              <a:r>
                <a:rPr lang="fa-IR" altLang="ko-KR" b="1" dirty="0">
                  <a:solidFill>
                    <a:schemeClr val="bg1">
                      <a:lumMod val="50000"/>
                    </a:schemeClr>
                  </a:solidFill>
                  <a:cs typeface="B Nazanin" panose="00000400000000000000" pitchFamily="2" charset="-78"/>
                </a:rPr>
                <a:t>ارائه ساده</a:t>
              </a:r>
              <a:endParaRPr lang="ko-KR" altLang="en-US" b="1" dirty="0">
                <a:solidFill>
                  <a:schemeClr val="bg1">
                    <a:lumMod val="50000"/>
                  </a:schemeClr>
                </a:solidFill>
                <a:cs typeface="B Nazanin" panose="00000400000000000000" pitchFamily="2" charset="-78"/>
              </a:endParaRPr>
            </a:p>
          </p:txBody>
        </p:sp>
        <p:sp>
          <p:nvSpPr>
            <p:cNvPr id="27" name="TextBox 70">
              <a:extLst>
                <a:ext uri="{FF2B5EF4-FFF2-40B4-BE49-F238E27FC236}">
                  <a16:creationId xmlns:a16="http://schemas.microsoft.com/office/drawing/2014/main" id="{3BB98660-531B-BD0E-9970-DBCF40BC7DF6}"/>
                </a:ext>
              </a:extLst>
            </p:cNvPr>
            <p:cNvSpPr txBox="1"/>
            <p:nvPr/>
          </p:nvSpPr>
          <p:spPr>
            <a:xfrm>
              <a:off x="6324699" y="2356411"/>
              <a:ext cx="2736304" cy="369332"/>
            </a:xfrm>
            <a:prstGeom prst="rect">
              <a:avLst/>
            </a:prstGeom>
            <a:noFill/>
          </p:spPr>
          <p:txBody>
            <a:bodyPr wrap="square" rtlCol="0">
              <a:spAutoFit/>
            </a:bodyPr>
            <a:lstStyle/>
            <a:p>
              <a:pPr algn="ctr" rtl="1"/>
              <a:r>
                <a:rPr lang="fa-IR" altLang="ko-KR" b="1" dirty="0">
                  <a:solidFill>
                    <a:schemeClr val="bg1">
                      <a:lumMod val="50000"/>
                    </a:schemeClr>
                  </a:solidFill>
                  <a:cs typeface="B Nazanin" panose="00000400000000000000" pitchFamily="2" charset="-78"/>
                </a:rPr>
                <a:t>عنوان محتوا را اضافه کنید</a:t>
              </a:r>
              <a:endParaRPr lang="ko-KR" altLang="en-US" b="1" dirty="0">
                <a:solidFill>
                  <a:schemeClr val="bg1">
                    <a:lumMod val="50000"/>
                  </a:schemeClr>
                </a:solidFill>
                <a:cs typeface="B Nazanin" panose="00000400000000000000" pitchFamily="2" charset="-78"/>
              </a:endParaRPr>
            </a:p>
          </p:txBody>
        </p:sp>
      </p:grpSp>
      <p:grpSp>
        <p:nvGrpSpPr>
          <p:cNvPr id="28" name="组合 35">
            <a:extLst>
              <a:ext uri="{FF2B5EF4-FFF2-40B4-BE49-F238E27FC236}">
                <a16:creationId xmlns:a16="http://schemas.microsoft.com/office/drawing/2014/main" id="{94B4248D-79AC-A56C-F6F4-3B41AF1D6FC6}"/>
              </a:ext>
            </a:extLst>
          </p:cNvPr>
          <p:cNvGrpSpPr/>
          <p:nvPr/>
        </p:nvGrpSpPr>
        <p:grpSpPr>
          <a:xfrm>
            <a:off x="0" y="6229352"/>
            <a:ext cx="12192000" cy="628648"/>
            <a:chOff x="0" y="6230544"/>
            <a:chExt cx="12192000" cy="628648"/>
          </a:xfrm>
        </p:grpSpPr>
        <p:sp>
          <p:nvSpPr>
            <p:cNvPr id="29" name="直角三角形 33">
              <a:extLst>
                <a:ext uri="{FF2B5EF4-FFF2-40B4-BE49-F238E27FC236}">
                  <a16:creationId xmlns:a16="http://schemas.microsoft.com/office/drawing/2014/main" id="{98D5B07F-4D56-03B9-D3E2-6574FEA3DE3D}"/>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30" name="直角三角形 32">
              <a:extLst>
                <a:ext uri="{FF2B5EF4-FFF2-40B4-BE49-F238E27FC236}">
                  <a16:creationId xmlns:a16="http://schemas.microsoft.com/office/drawing/2014/main" id="{1B996756-5F76-30B5-B8B5-31AF330800C8}"/>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sp>
        <p:nvSpPr>
          <p:cNvPr id="31" name="Graphic 56">
            <a:extLst>
              <a:ext uri="{FF2B5EF4-FFF2-40B4-BE49-F238E27FC236}">
                <a16:creationId xmlns:a16="http://schemas.microsoft.com/office/drawing/2014/main" id="{90A349FE-FC42-5AC6-87F0-F822DC38DCD6}"/>
              </a:ext>
            </a:extLst>
          </p:cNvPr>
          <p:cNvSpPr/>
          <p:nvPr/>
        </p:nvSpPr>
        <p:spPr>
          <a:xfrm>
            <a:off x="11140068" y="5697482"/>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pic>
        <p:nvPicPr>
          <p:cNvPr id="33" name="Imagen 32">
            <a:extLst>
              <a:ext uri="{FF2B5EF4-FFF2-40B4-BE49-F238E27FC236}">
                <a16:creationId xmlns:a16="http://schemas.microsoft.com/office/drawing/2014/main" id="{2463B1AC-39F1-A4B3-D440-3543F6710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1" y="1564251"/>
            <a:ext cx="5933103" cy="4746483"/>
          </a:xfrm>
          <a:prstGeom prst="rect">
            <a:avLst/>
          </a:prstGeom>
        </p:spPr>
      </p:pic>
      <p:sp>
        <p:nvSpPr>
          <p:cNvPr id="34" name="TextBox 13">
            <a:extLst>
              <a:ext uri="{FF2B5EF4-FFF2-40B4-BE49-F238E27FC236}">
                <a16:creationId xmlns:a16="http://schemas.microsoft.com/office/drawing/2014/main" id="{BFA4E3D5-53ED-ADBA-AFDF-34E9C3FF7CFA}"/>
              </a:ext>
            </a:extLst>
          </p:cNvPr>
          <p:cNvSpPr txBox="1"/>
          <p:nvPr/>
        </p:nvSpPr>
        <p:spPr>
          <a:xfrm>
            <a:off x="473571" y="379728"/>
            <a:ext cx="6946894" cy="6278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4000" b="1" kern="0" dirty="0">
                <a:ea typeface="微软雅黑" panose="020B0503020204020204" pitchFamily="34" charset="-122"/>
                <a:cs typeface="B Nazanin" panose="00000400000000000000" pitchFamily="2" charset="-78"/>
                <a:sym typeface="Helvetica Light"/>
              </a:rPr>
              <a:t>اندو</a:t>
            </a:r>
            <a:r>
              <a:rPr lang="fa-IR" altLang="zh-CN" sz="4000" b="1" kern="0" dirty="0">
                <a:gradFill>
                  <a:gsLst>
                    <a:gs pos="0">
                      <a:srgbClr val="00BAFC"/>
                    </a:gs>
                    <a:gs pos="100000">
                      <a:srgbClr val="0070C0"/>
                    </a:gs>
                  </a:gsLst>
                  <a:lin ang="5400000" scaled="0"/>
                </a:gradFill>
                <a:ea typeface="微软雅黑" panose="020B0503020204020204" pitchFamily="34" charset="-122"/>
                <a:cs typeface="B Nazanin" panose="00000400000000000000" pitchFamily="2" charset="-78"/>
                <a:sym typeface="Helvetica Light"/>
              </a:rPr>
              <a:t>دنتولوژی</a:t>
            </a:r>
            <a:endParaRPr lang="en-US" sz="2800" b="1" kern="0" dirty="0">
              <a:solidFill>
                <a:schemeClr val="tx1">
                  <a:lumMod val="85000"/>
                  <a:lumOff val="15000"/>
                </a:schemeClr>
              </a:solidFill>
              <a:ea typeface="微软雅黑" panose="020B0503020204020204" pitchFamily="34" charset="-122"/>
              <a:cs typeface="B Nazanin" panose="00000400000000000000" pitchFamily="2" charset="-78"/>
              <a:sym typeface="Helvetica Light"/>
            </a:endParaRPr>
          </a:p>
        </p:txBody>
      </p:sp>
      <p:sp>
        <p:nvSpPr>
          <p:cNvPr id="35" name="Rectangle 2">
            <a:extLst>
              <a:ext uri="{FF2B5EF4-FFF2-40B4-BE49-F238E27FC236}">
                <a16:creationId xmlns:a16="http://schemas.microsoft.com/office/drawing/2014/main" id="{280EFD55-1510-D6E0-59DB-47041ED8477E}"/>
              </a:ext>
            </a:extLst>
          </p:cNvPr>
          <p:cNvSpPr/>
          <p:nvPr/>
        </p:nvSpPr>
        <p:spPr>
          <a:xfrm>
            <a:off x="613749" y="1001418"/>
            <a:ext cx="1361270"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1600" dirty="0">
                <a:solidFill>
                  <a:schemeClr val="tx1">
                    <a:lumMod val="95000"/>
                    <a:lumOff val="5000"/>
                  </a:schemeClr>
                </a:solidFill>
                <a:latin typeface="Raleway" panose="020B0003030101060003" pitchFamily="34" charset="0"/>
                <a:cs typeface="B Nazanin" panose="00000400000000000000" pitchFamily="2" charset="-78"/>
              </a:rPr>
              <a:t>اینفوگرافیک و متن</a:t>
            </a:r>
            <a:endParaRPr lang="id-ID" sz="1600" dirty="0">
              <a:solidFill>
                <a:schemeClr val="tx1">
                  <a:lumMod val="95000"/>
                  <a:lumOff val="5000"/>
                </a:schemeClr>
              </a:solidFill>
              <a:latin typeface="Raleway" panose="020B0003030101060003" pitchFamily="34" charset="0"/>
              <a:cs typeface="B Nazanin" panose="00000400000000000000" pitchFamily="2" charset="-78"/>
            </a:endParaRPr>
          </a:p>
        </p:txBody>
      </p:sp>
    </p:spTree>
    <p:extLst>
      <p:ext uri="{BB962C8B-B14F-4D97-AF65-F5344CB8AC3E}">
        <p14:creationId xmlns:p14="http://schemas.microsoft.com/office/powerpoint/2010/main" val="1912792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1">
            <a:extLst>
              <a:ext uri="{FF2B5EF4-FFF2-40B4-BE49-F238E27FC236}">
                <a16:creationId xmlns:a16="http://schemas.microsoft.com/office/drawing/2014/main" id="{974576A1-E37E-4B5A-8AA0-2AF390992469}"/>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14" name="iS1ide-Rectangle 7">
            <a:extLst>
              <a:ext uri="{FF2B5EF4-FFF2-40B4-BE49-F238E27FC236}">
                <a16:creationId xmlns:a16="http://schemas.microsoft.com/office/drawing/2014/main" id="{FDA26A2F-9E19-4DFE-8274-C5ACB456E892}"/>
              </a:ext>
            </a:extLst>
          </p:cNvPr>
          <p:cNvSpPr/>
          <p:nvPr/>
        </p:nvSpPr>
        <p:spPr>
          <a:xfrm>
            <a:off x="3570415" y="1853724"/>
            <a:ext cx="2358085" cy="2463271"/>
          </a:xfrm>
          <a:prstGeom prst="rect">
            <a:avLst/>
          </a:prstGeom>
          <a:solidFill>
            <a:srgbClr val="00BAFC"/>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br>
              <a:rPr lang="zh-CN" altLang="en-US" sz="2200">
                <a:solidFill>
                  <a:schemeClr val="bg1"/>
                </a:solidFill>
                <a:latin typeface="印品黑体" panose="00000500000000000000" pitchFamily="2" charset="-122"/>
                <a:ea typeface="印品黑体" panose="00000500000000000000" pitchFamily="2" charset="-122"/>
                <a:cs typeface="B Nazanin" panose="00000400000000000000" pitchFamily="2" charset="-78"/>
                <a:sym typeface="Arial" panose="020B0604020202020204" pitchFamily="34" charset="0"/>
              </a:rPr>
            </a:br>
            <a:br>
              <a:rPr lang="zh-CN" altLang="en-US" sz="2200">
                <a:solidFill>
                  <a:schemeClr val="bg1"/>
                </a:solidFill>
                <a:latin typeface="印品黑体" panose="00000500000000000000" pitchFamily="2" charset="-122"/>
                <a:ea typeface="印品黑体" panose="00000500000000000000" pitchFamily="2" charset="-122"/>
                <a:cs typeface="B Nazanin" panose="00000400000000000000" pitchFamily="2" charset="-78"/>
                <a:sym typeface="Arial" panose="020B0604020202020204" pitchFamily="34" charset="0"/>
              </a:rPr>
            </a:br>
            <a:endParaRPr lang="zh-CN" altLang="en-US" sz="2200">
              <a:solidFill>
                <a:schemeClr val="bg1"/>
              </a:solidFill>
              <a:latin typeface="印品黑体" panose="00000500000000000000" pitchFamily="2" charset="-122"/>
              <a:ea typeface="印品黑体" panose="00000500000000000000" pitchFamily="2" charset="-122"/>
              <a:cs typeface="B Nazanin" panose="00000400000000000000" pitchFamily="2" charset="-78"/>
              <a:sym typeface="Arial" panose="020B0604020202020204" pitchFamily="34" charset="0"/>
            </a:endParaRPr>
          </a:p>
        </p:txBody>
      </p:sp>
      <p:sp>
        <p:nvSpPr>
          <p:cNvPr id="29" name="矩形 13">
            <a:extLst>
              <a:ext uri="{FF2B5EF4-FFF2-40B4-BE49-F238E27FC236}">
                <a16:creationId xmlns:a16="http://schemas.microsoft.com/office/drawing/2014/main" id="{5135E560-FB03-9308-56DD-E7B3ACE646D1}"/>
              </a:ext>
            </a:extLst>
          </p:cNvPr>
          <p:cNvSpPr/>
          <p:nvPr/>
        </p:nvSpPr>
        <p:spPr>
          <a:xfrm>
            <a:off x="877328" y="1813493"/>
            <a:ext cx="2358085" cy="2503502"/>
          </a:xfrm>
          <a:prstGeom prst="rect">
            <a:avLst/>
          </a:prstGeom>
          <a:solidFill>
            <a:srgbClr val="00748A">
              <a:alpha val="98000"/>
            </a:srgbClr>
          </a:solidFill>
          <a:ln>
            <a:noFill/>
          </a:ln>
          <a:effectLst>
            <a:outerShdw blurRad="50800" dist="508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20" name="iS1ide-TextBox 24">
            <a:extLst>
              <a:ext uri="{FF2B5EF4-FFF2-40B4-BE49-F238E27FC236}">
                <a16:creationId xmlns:a16="http://schemas.microsoft.com/office/drawing/2014/main" id="{D74D6B04-7748-4046-9860-5225FA0093B0}"/>
              </a:ext>
            </a:extLst>
          </p:cNvPr>
          <p:cNvSpPr txBox="1"/>
          <p:nvPr/>
        </p:nvSpPr>
        <p:spPr>
          <a:xfrm>
            <a:off x="1019510" y="4679950"/>
            <a:ext cx="2073722" cy="529213"/>
          </a:xfrm>
          <a:prstGeom prst="rect">
            <a:avLst/>
          </a:prstGeom>
          <a:noFill/>
        </p:spPr>
        <p:txBody>
          <a:bodyPr wrap="none" lIns="0" tIns="0" rIns="0" bIns="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zh-CN" dirty="0">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برای وارد کردن عنوان کلیک کنید</a:t>
            </a:r>
            <a:endParaRPr lang="zh-CN" altLang="en-US" dirty="0">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endParaRPr>
          </a:p>
        </p:txBody>
      </p:sp>
      <p:sp>
        <p:nvSpPr>
          <p:cNvPr id="21" name="iS1ide-Rectangle 30">
            <a:extLst>
              <a:ext uri="{FF2B5EF4-FFF2-40B4-BE49-F238E27FC236}">
                <a16:creationId xmlns:a16="http://schemas.microsoft.com/office/drawing/2014/main" id="{90A5DB3C-A1EE-4042-BB37-CBE17C0F96F6}"/>
              </a:ext>
            </a:extLst>
          </p:cNvPr>
          <p:cNvSpPr/>
          <p:nvPr/>
        </p:nvSpPr>
        <p:spPr>
          <a:xfrm>
            <a:off x="1004404" y="5056763"/>
            <a:ext cx="2103935" cy="671414"/>
          </a:xfrm>
          <a:prstGeom prst="rect">
            <a:avLst/>
          </a:prstGeom>
        </p:spPr>
        <p:txBody>
          <a:bodyPr wrap="square" lIns="0" tIns="0" rIns="0" bIns="0" anchor="t"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20000"/>
              </a:lnSpc>
            </a:pPr>
            <a:r>
              <a:rPr lang="fa-IR"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این پاور پوینت توسط </a:t>
            </a:r>
            <a:r>
              <a:rPr lang="en-US"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Jiaoyang </a:t>
            </a:r>
            <a:r>
              <a:rPr lang="fa-IR"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ساخته شده است. همه چیز در این قالب اصلی است.</a:t>
            </a:r>
            <a:endParaRPr lang="en-US"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endParaRPr>
          </a:p>
        </p:txBody>
      </p:sp>
      <p:sp>
        <p:nvSpPr>
          <p:cNvPr id="16" name="iS1ide-TextBox 32">
            <a:extLst>
              <a:ext uri="{FF2B5EF4-FFF2-40B4-BE49-F238E27FC236}">
                <a16:creationId xmlns:a16="http://schemas.microsoft.com/office/drawing/2014/main" id="{E6400388-4B67-4C95-9A77-538C3AA89AA3}"/>
              </a:ext>
            </a:extLst>
          </p:cNvPr>
          <p:cNvSpPr txBox="1"/>
          <p:nvPr/>
        </p:nvSpPr>
        <p:spPr>
          <a:xfrm>
            <a:off x="3712596" y="4679950"/>
            <a:ext cx="2073722" cy="529213"/>
          </a:xfrm>
          <a:prstGeom prst="rect">
            <a:avLst/>
          </a:prstGeom>
          <a:noFill/>
        </p:spPr>
        <p:txBody>
          <a:bodyPr wrap="none" lIns="0" tIns="0" rIns="0" bIns="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zh-CN" dirty="0">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برای وارد کردن عنوان کلیک کنید</a:t>
            </a:r>
            <a:endParaRPr lang="zh-CN" altLang="en-US" dirty="0">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endParaRPr>
          </a:p>
        </p:txBody>
      </p:sp>
      <p:sp>
        <p:nvSpPr>
          <p:cNvPr id="17" name="iS1ide-Rectangle 33">
            <a:extLst>
              <a:ext uri="{FF2B5EF4-FFF2-40B4-BE49-F238E27FC236}">
                <a16:creationId xmlns:a16="http://schemas.microsoft.com/office/drawing/2014/main" id="{55F14999-2E1D-4C18-8986-490EDE5EC163}"/>
              </a:ext>
            </a:extLst>
          </p:cNvPr>
          <p:cNvSpPr/>
          <p:nvPr/>
        </p:nvSpPr>
        <p:spPr>
          <a:xfrm>
            <a:off x="3697490" y="5056763"/>
            <a:ext cx="2103935" cy="671414"/>
          </a:xfrm>
          <a:prstGeom prst="rect">
            <a:avLst/>
          </a:prstGeom>
        </p:spPr>
        <p:txBody>
          <a:bodyPr wrap="square" lIns="0" tIns="0" rIns="0" bIns="0" anchor="t"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20000"/>
              </a:lnSpc>
            </a:pPr>
            <a:r>
              <a:rPr lang="fa-IR"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این پاور پوینت توسط </a:t>
            </a:r>
            <a:r>
              <a:rPr lang="en-US"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Jiaoyang </a:t>
            </a:r>
            <a:r>
              <a:rPr lang="fa-IR"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ساخته شده است. همه چیز در این قالب اصلی است.</a:t>
            </a:r>
            <a:endParaRPr lang="en-US"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endParaRPr>
          </a:p>
        </p:txBody>
      </p:sp>
      <p:sp>
        <p:nvSpPr>
          <p:cNvPr id="10" name="iS1ide-Rectangle 6">
            <a:extLst>
              <a:ext uri="{FF2B5EF4-FFF2-40B4-BE49-F238E27FC236}">
                <a16:creationId xmlns:a16="http://schemas.microsoft.com/office/drawing/2014/main" id="{CE11209B-2C45-4806-9FA6-923C4F05ADE1}"/>
              </a:ext>
            </a:extLst>
          </p:cNvPr>
          <p:cNvSpPr/>
          <p:nvPr/>
        </p:nvSpPr>
        <p:spPr>
          <a:xfrm>
            <a:off x="6263501" y="1853724"/>
            <a:ext cx="2358085" cy="2463271"/>
          </a:xfrm>
          <a:prstGeom prst="rect">
            <a:avLst/>
          </a:prstGeom>
          <a:solidFill>
            <a:srgbClr val="00748A"/>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br>
              <a:rPr lang="zh-CN" altLang="en-US" sz="2400">
                <a:solidFill>
                  <a:schemeClr val="bg1"/>
                </a:solidFill>
                <a:latin typeface="印品黑体" panose="00000500000000000000" pitchFamily="2" charset="-122"/>
                <a:ea typeface="印品黑体" panose="00000500000000000000" pitchFamily="2" charset="-122"/>
                <a:cs typeface="B Nazanin" panose="00000400000000000000" pitchFamily="2" charset="-78"/>
                <a:sym typeface="Arial" panose="020B0604020202020204" pitchFamily="34" charset="0"/>
              </a:rPr>
            </a:br>
            <a:br>
              <a:rPr lang="zh-CN" altLang="en-US" sz="2200">
                <a:solidFill>
                  <a:schemeClr val="bg1"/>
                </a:solidFill>
                <a:latin typeface="印品黑体" panose="00000500000000000000" pitchFamily="2" charset="-122"/>
                <a:ea typeface="印品黑体" panose="00000500000000000000" pitchFamily="2" charset="-122"/>
                <a:cs typeface="B Nazanin" panose="00000400000000000000" pitchFamily="2" charset="-78"/>
                <a:sym typeface="Arial" panose="020B0604020202020204" pitchFamily="34" charset="0"/>
              </a:rPr>
            </a:br>
            <a:endParaRPr lang="zh-CN" altLang="en-US" sz="2200">
              <a:solidFill>
                <a:schemeClr val="bg1"/>
              </a:solidFill>
              <a:latin typeface="印品黑体" panose="00000500000000000000" pitchFamily="2" charset="-122"/>
              <a:ea typeface="印品黑体" panose="00000500000000000000" pitchFamily="2" charset="-122"/>
              <a:cs typeface="B Nazanin" panose="00000400000000000000" pitchFamily="2" charset="-78"/>
              <a:sym typeface="Arial" panose="020B0604020202020204" pitchFamily="34" charset="0"/>
            </a:endParaRPr>
          </a:p>
        </p:txBody>
      </p:sp>
      <p:sp>
        <p:nvSpPr>
          <p:cNvPr id="12" name="iS1ide-TextBox 35">
            <a:extLst>
              <a:ext uri="{FF2B5EF4-FFF2-40B4-BE49-F238E27FC236}">
                <a16:creationId xmlns:a16="http://schemas.microsoft.com/office/drawing/2014/main" id="{B5DB7F3D-6D18-4D02-B5D4-D1EC02C7861C}"/>
              </a:ext>
            </a:extLst>
          </p:cNvPr>
          <p:cNvSpPr txBox="1"/>
          <p:nvPr/>
        </p:nvSpPr>
        <p:spPr>
          <a:xfrm>
            <a:off x="6405682" y="4679950"/>
            <a:ext cx="2073722" cy="529213"/>
          </a:xfrm>
          <a:prstGeom prst="rect">
            <a:avLst/>
          </a:prstGeom>
          <a:noFill/>
        </p:spPr>
        <p:txBody>
          <a:bodyPr wrap="none" lIns="0" tIns="0" rIns="0" bIns="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zh-CN" dirty="0">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برای وارد کردن عنوان کلیک کنید</a:t>
            </a:r>
            <a:endParaRPr lang="zh-CN" altLang="en-US" dirty="0">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endParaRPr>
          </a:p>
        </p:txBody>
      </p:sp>
      <p:sp>
        <p:nvSpPr>
          <p:cNvPr id="13" name="iS1ide-Rectangle 36">
            <a:extLst>
              <a:ext uri="{FF2B5EF4-FFF2-40B4-BE49-F238E27FC236}">
                <a16:creationId xmlns:a16="http://schemas.microsoft.com/office/drawing/2014/main" id="{AC48929C-2C91-458C-882B-96DF543B9236}"/>
              </a:ext>
            </a:extLst>
          </p:cNvPr>
          <p:cNvSpPr/>
          <p:nvPr/>
        </p:nvSpPr>
        <p:spPr>
          <a:xfrm>
            <a:off x="6390576" y="5056763"/>
            <a:ext cx="2103935" cy="671414"/>
          </a:xfrm>
          <a:prstGeom prst="rect">
            <a:avLst/>
          </a:prstGeom>
        </p:spPr>
        <p:txBody>
          <a:bodyPr wrap="square" lIns="0" tIns="0" rIns="0" bIns="0" anchor="t"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20000"/>
              </a:lnSpc>
            </a:pPr>
            <a:r>
              <a:rPr lang="fa-IR"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این پاور پوینت توسط </a:t>
            </a:r>
            <a:r>
              <a:rPr lang="en-US"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Jiaoyang </a:t>
            </a:r>
            <a:r>
              <a:rPr lang="fa-IR"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ساخته شده است. همه چیز در این قالب اصلی است.</a:t>
            </a:r>
            <a:endParaRPr lang="en-US"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endParaRPr>
          </a:p>
        </p:txBody>
      </p:sp>
      <p:sp>
        <p:nvSpPr>
          <p:cNvPr id="6" name="iS1ide-Rectangle 4">
            <a:extLst>
              <a:ext uri="{FF2B5EF4-FFF2-40B4-BE49-F238E27FC236}">
                <a16:creationId xmlns:a16="http://schemas.microsoft.com/office/drawing/2014/main" id="{EFA56FB4-F931-4702-B19C-5437A6769D53}"/>
              </a:ext>
            </a:extLst>
          </p:cNvPr>
          <p:cNvSpPr/>
          <p:nvPr/>
        </p:nvSpPr>
        <p:spPr>
          <a:xfrm>
            <a:off x="8956587" y="1853725"/>
            <a:ext cx="2358085" cy="2463270"/>
          </a:xfrm>
          <a:prstGeom prst="rect">
            <a:avLst/>
          </a:prstGeom>
          <a:solidFill>
            <a:srgbClr val="00BAFC"/>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br>
              <a:rPr lang="zh-CN" altLang="en-US" sz="2200">
                <a:solidFill>
                  <a:schemeClr val="bg1"/>
                </a:solidFill>
                <a:latin typeface="印品黑体" panose="00000500000000000000" pitchFamily="2" charset="-122"/>
                <a:ea typeface="印品黑体" panose="00000500000000000000" pitchFamily="2" charset="-122"/>
                <a:cs typeface="B Nazanin" panose="00000400000000000000" pitchFamily="2" charset="-78"/>
                <a:sym typeface="Arial" panose="020B0604020202020204" pitchFamily="34" charset="0"/>
              </a:rPr>
            </a:br>
            <a:br>
              <a:rPr lang="zh-CN" altLang="en-US" sz="2200">
                <a:solidFill>
                  <a:schemeClr val="bg1"/>
                </a:solidFill>
                <a:latin typeface="印品黑体" panose="00000500000000000000" pitchFamily="2" charset="-122"/>
                <a:ea typeface="印品黑体" panose="00000500000000000000" pitchFamily="2" charset="-122"/>
                <a:cs typeface="B Nazanin" panose="00000400000000000000" pitchFamily="2" charset="-78"/>
                <a:sym typeface="Arial" panose="020B0604020202020204" pitchFamily="34" charset="0"/>
              </a:rPr>
            </a:br>
            <a:endParaRPr lang="zh-CN" altLang="en-US" sz="2200">
              <a:solidFill>
                <a:schemeClr val="bg1"/>
              </a:solidFill>
              <a:latin typeface="印品黑体" panose="00000500000000000000" pitchFamily="2" charset="-122"/>
              <a:ea typeface="印品黑体" panose="00000500000000000000" pitchFamily="2" charset="-122"/>
              <a:cs typeface="B Nazanin" panose="00000400000000000000" pitchFamily="2" charset="-78"/>
              <a:sym typeface="Arial" panose="020B0604020202020204" pitchFamily="34" charset="0"/>
            </a:endParaRPr>
          </a:p>
        </p:txBody>
      </p:sp>
      <p:sp>
        <p:nvSpPr>
          <p:cNvPr id="8" name="iS1ide-TextBox 38">
            <a:extLst>
              <a:ext uri="{FF2B5EF4-FFF2-40B4-BE49-F238E27FC236}">
                <a16:creationId xmlns:a16="http://schemas.microsoft.com/office/drawing/2014/main" id="{D2B8288F-C454-4178-A805-8833B222AD73}"/>
              </a:ext>
            </a:extLst>
          </p:cNvPr>
          <p:cNvSpPr txBox="1"/>
          <p:nvPr/>
        </p:nvSpPr>
        <p:spPr>
          <a:xfrm>
            <a:off x="9098768" y="4679950"/>
            <a:ext cx="2073722" cy="529213"/>
          </a:xfrm>
          <a:prstGeom prst="rect">
            <a:avLst/>
          </a:prstGeom>
          <a:noFill/>
        </p:spPr>
        <p:txBody>
          <a:bodyPr wrap="none" lIns="0" tIns="0" rIns="0" bIns="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zh-CN" dirty="0">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برای وارد کردن عنوان کلیک کنید</a:t>
            </a:r>
            <a:endParaRPr lang="zh-CN" altLang="en-US" dirty="0">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endParaRPr>
          </a:p>
        </p:txBody>
      </p:sp>
      <p:sp>
        <p:nvSpPr>
          <p:cNvPr id="9" name="iS1ide-Rectangle 39">
            <a:extLst>
              <a:ext uri="{FF2B5EF4-FFF2-40B4-BE49-F238E27FC236}">
                <a16:creationId xmlns:a16="http://schemas.microsoft.com/office/drawing/2014/main" id="{E635D854-0496-40B1-8120-CFD32A9866E4}"/>
              </a:ext>
            </a:extLst>
          </p:cNvPr>
          <p:cNvSpPr/>
          <p:nvPr/>
        </p:nvSpPr>
        <p:spPr>
          <a:xfrm>
            <a:off x="9083662" y="5056763"/>
            <a:ext cx="2103935" cy="671414"/>
          </a:xfrm>
          <a:prstGeom prst="rect">
            <a:avLst/>
          </a:prstGeom>
        </p:spPr>
        <p:txBody>
          <a:bodyPr wrap="square" lIns="0" tIns="0" rIns="0" bIns="0" anchor="t"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20000"/>
              </a:lnSpc>
            </a:pPr>
            <a:r>
              <a:rPr lang="fa-IR"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این پاور پوینت توسط </a:t>
            </a:r>
            <a:r>
              <a:rPr lang="en-US"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Jiaoyang </a:t>
            </a:r>
            <a:r>
              <a:rPr lang="fa-IR"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rPr>
              <a:t>ساخته شده است. همه چیز در این قالب اصلی است.</a:t>
            </a:r>
            <a:endParaRPr lang="en-US" altLang="zh-CN" sz="1100" noProof="1">
              <a:solidFill>
                <a:srgbClr val="051F34"/>
              </a:solidFill>
              <a:latin typeface="+mj-lt"/>
              <a:ea typeface="印品黑体" panose="00000500000000000000" pitchFamily="2" charset="-122"/>
              <a:cs typeface="B Nazanin" panose="00000400000000000000" pitchFamily="2" charset="-78"/>
              <a:sym typeface="Arial" panose="020B0604020202020204" pitchFamily="34" charset="0"/>
            </a:endParaRPr>
          </a:p>
        </p:txBody>
      </p:sp>
      <p:grpSp>
        <p:nvGrpSpPr>
          <p:cNvPr id="22" name="组合 35">
            <a:extLst>
              <a:ext uri="{FF2B5EF4-FFF2-40B4-BE49-F238E27FC236}">
                <a16:creationId xmlns:a16="http://schemas.microsoft.com/office/drawing/2014/main" id="{EBF2D5DF-427C-EF07-2AF6-1440D6A30313}"/>
              </a:ext>
            </a:extLst>
          </p:cNvPr>
          <p:cNvGrpSpPr/>
          <p:nvPr/>
        </p:nvGrpSpPr>
        <p:grpSpPr>
          <a:xfrm>
            <a:off x="0" y="6229352"/>
            <a:ext cx="12192000" cy="628648"/>
            <a:chOff x="0" y="6230544"/>
            <a:chExt cx="12192000" cy="628648"/>
          </a:xfrm>
        </p:grpSpPr>
        <p:sp>
          <p:nvSpPr>
            <p:cNvPr id="23" name="直角三角形 33">
              <a:extLst>
                <a:ext uri="{FF2B5EF4-FFF2-40B4-BE49-F238E27FC236}">
                  <a16:creationId xmlns:a16="http://schemas.microsoft.com/office/drawing/2014/main" id="{E122DE9B-EA70-4CF8-1A45-745E7EEB4592}"/>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24" name="直角三角形 32">
              <a:extLst>
                <a:ext uri="{FF2B5EF4-FFF2-40B4-BE49-F238E27FC236}">
                  <a16:creationId xmlns:a16="http://schemas.microsoft.com/office/drawing/2014/main" id="{8E67AC97-CE8D-EB25-D4BF-927A49DB22CA}"/>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sp>
        <p:nvSpPr>
          <p:cNvPr id="25" name="TextBox 13">
            <a:extLst>
              <a:ext uri="{FF2B5EF4-FFF2-40B4-BE49-F238E27FC236}">
                <a16:creationId xmlns:a16="http://schemas.microsoft.com/office/drawing/2014/main" id="{B658DBA5-50EA-7EF5-4A8C-5608EB822145}"/>
              </a:ext>
            </a:extLst>
          </p:cNvPr>
          <p:cNvSpPr txBox="1"/>
          <p:nvPr/>
        </p:nvSpPr>
        <p:spPr>
          <a:xfrm>
            <a:off x="778371" y="362213"/>
            <a:ext cx="6946894" cy="6278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4000" b="1" kern="0" dirty="0">
                <a:ea typeface="微软雅黑" panose="020B0503020204020204" pitchFamily="34" charset="-122"/>
                <a:cs typeface="B Nazanin" panose="00000400000000000000" pitchFamily="2" charset="-78"/>
                <a:sym typeface="Helvetica Light"/>
              </a:rPr>
              <a:t>اندو</a:t>
            </a:r>
            <a:r>
              <a:rPr lang="fa-IR" altLang="zh-CN" sz="4000" b="1" kern="0" dirty="0">
                <a:gradFill>
                  <a:gsLst>
                    <a:gs pos="0">
                      <a:srgbClr val="00BAFC"/>
                    </a:gs>
                    <a:gs pos="100000">
                      <a:srgbClr val="0070C0"/>
                    </a:gs>
                  </a:gsLst>
                  <a:lin ang="5400000" scaled="0"/>
                </a:gradFill>
                <a:ea typeface="微软雅黑" panose="020B0503020204020204" pitchFamily="34" charset="-122"/>
                <a:cs typeface="B Nazanin" panose="00000400000000000000" pitchFamily="2" charset="-78"/>
                <a:sym typeface="Helvetica Light"/>
              </a:rPr>
              <a:t>دنتولوژی</a:t>
            </a:r>
            <a:endParaRPr lang="en-US" sz="2800" b="1" kern="0" dirty="0">
              <a:solidFill>
                <a:schemeClr val="tx1">
                  <a:lumMod val="85000"/>
                  <a:lumOff val="15000"/>
                </a:schemeClr>
              </a:solidFill>
              <a:ea typeface="微软雅黑" panose="020B0503020204020204" pitchFamily="34" charset="-122"/>
              <a:cs typeface="B Nazanin" panose="00000400000000000000" pitchFamily="2" charset="-78"/>
              <a:sym typeface="Helvetica Light"/>
            </a:endParaRPr>
          </a:p>
        </p:txBody>
      </p:sp>
      <p:sp>
        <p:nvSpPr>
          <p:cNvPr id="26" name="Rectangle 2">
            <a:extLst>
              <a:ext uri="{FF2B5EF4-FFF2-40B4-BE49-F238E27FC236}">
                <a16:creationId xmlns:a16="http://schemas.microsoft.com/office/drawing/2014/main" id="{B70AE5F6-CC88-4E6A-CAEB-AD32197748CC}"/>
              </a:ext>
            </a:extLst>
          </p:cNvPr>
          <p:cNvSpPr/>
          <p:nvPr/>
        </p:nvSpPr>
        <p:spPr>
          <a:xfrm>
            <a:off x="918549" y="983903"/>
            <a:ext cx="1361270"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1600" dirty="0">
                <a:solidFill>
                  <a:schemeClr val="tx1">
                    <a:lumMod val="95000"/>
                    <a:lumOff val="5000"/>
                  </a:schemeClr>
                </a:solidFill>
                <a:latin typeface="Raleway" panose="020B0003030101060003" pitchFamily="34" charset="0"/>
                <a:cs typeface="B Nazanin" panose="00000400000000000000" pitchFamily="2" charset="-78"/>
              </a:rPr>
              <a:t>اینفوگرافیک و متن</a:t>
            </a:r>
            <a:endParaRPr lang="id-ID" sz="1600" dirty="0">
              <a:solidFill>
                <a:schemeClr val="tx1">
                  <a:lumMod val="95000"/>
                  <a:lumOff val="5000"/>
                </a:schemeClr>
              </a:solidFill>
              <a:latin typeface="Raleway" panose="020B0003030101060003" pitchFamily="34" charset="0"/>
              <a:cs typeface="B Nazanin" panose="00000400000000000000" pitchFamily="2" charset="-78"/>
            </a:endParaRPr>
          </a:p>
        </p:txBody>
      </p:sp>
      <p:pic>
        <p:nvPicPr>
          <p:cNvPr id="28" name="Imagen 27">
            <a:extLst>
              <a:ext uri="{FF2B5EF4-FFF2-40B4-BE49-F238E27FC236}">
                <a16:creationId xmlns:a16="http://schemas.microsoft.com/office/drawing/2014/main" id="{ECC6C700-676B-9AD9-8549-31BDABDF47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95928" y="1758871"/>
            <a:ext cx="1720885" cy="2635998"/>
          </a:xfrm>
          <a:prstGeom prst="rect">
            <a:avLst/>
          </a:prstGeom>
        </p:spPr>
      </p:pic>
      <p:sp>
        <p:nvSpPr>
          <p:cNvPr id="30" name="iS1ide-TextBox 12">
            <a:extLst>
              <a:ext uri="{FF2B5EF4-FFF2-40B4-BE49-F238E27FC236}">
                <a16:creationId xmlns:a16="http://schemas.microsoft.com/office/drawing/2014/main" id="{7905D7B8-6DE7-3EF0-BCEA-36C7A13D910F}"/>
              </a:ext>
            </a:extLst>
          </p:cNvPr>
          <p:cNvSpPr txBox="1"/>
          <p:nvPr/>
        </p:nvSpPr>
        <p:spPr>
          <a:xfrm>
            <a:off x="621108" y="1911427"/>
            <a:ext cx="287052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zh-CN" b="1" spc="300" dirty="0">
                <a:solidFill>
                  <a:schemeClr val="bg1"/>
                </a:solidFill>
                <a:latin typeface="+mj-lt"/>
                <a:ea typeface="印品黑体" panose="00000500000000000000" pitchFamily="2" charset="-122"/>
                <a:cs typeface="B Nazanin" panose="00000400000000000000" pitchFamily="2" charset="-78"/>
                <a:sym typeface="Arial" panose="020B0604020202020204" pitchFamily="34" charset="0"/>
              </a:rPr>
              <a:t>عنوان را وارد کنید</a:t>
            </a:r>
            <a:endParaRPr lang="zh-CN" altLang="en-US" b="1" spc="300" dirty="0">
              <a:solidFill>
                <a:schemeClr val="bg1"/>
              </a:solidFill>
              <a:latin typeface="+mj-lt"/>
              <a:ea typeface="印品黑体" panose="00000500000000000000" pitchFamily="2" charset="-122"/>
              <a:cs typeface="B Nazanin" panose="00000400000000000000" pitchFamily="2" charset="-78"/>
              <a:sym typeface="Arial" panose="020B0604020202020204" pitchFamily="34" charset="0"/>
            </a:endParaRPr>
          </a:p>
        </p:txBody>
      </p:sp>
      <p:pic>
        <p:nvPicPr>
          <p:cNvPr id="31" name="Imagen 30">
            <a:extLst>
              <a:ext uri="{FF2B5EF4-FFF2-40B4-BE49-F238E27FC236}">
                <a16:creationId xmlns:a16="http://schemas.microsoft.com/office/drawing/2014/main" id="{C1FB3D36-EA06-5DB8-687C-C2718753E5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89014" y="1747245"/>
            <a:ext cx="1720885" cy="2635998"/>
          </a:xfrm>
          <a:prstGeom prst="rect">
            <a:avLst/>
          </a:prstGeom>
        </p:spPr>
      </p:pic>
      <p:pic>
        <p:nvPicPr>
          <p:cNvPr id="32" name="Imagen 31">
            <a:extLst>
              <a:ext uri="{FF2B5EF4-FFF2-40B4-BE49-F238E27FC236}">
                <a16:creationId xmlns:a16="http://schemas.microsoft.com/office/drawing/2014/main" id="{1FBD1BD3-BA42-F3DF-42EC-0BAC47A7CAA0}"/>
              </a:ext>
            </a:extLst>
          </p:cNvPr>
          <p:cNvPicPr>
            <a:picLocks noChangeAspect="1"/>
          </p:cNvPicPr>
          <p:nvPr/>
        </p:nvPicPr>
        <p:blipFill>
          <a:blip r:embed="rId4">
            <a:extLst>
              <a:ext uri="{28A0092B-C50C-407E-A947-70E740481C1C}">
                <a14:useLocalDpi xmlns:a14="http://schemas.microsoft.com/office/drawing/2010/main" val="0"/>
              </a:ext>
            </a:extLst>
          </a:blip>
          <a:srcRect b="-1776"/>
          <a:stretch>
            <a:fillRect/>
          </a:stretch>
        </p:blipFill>
        <p:spPr>
          <a:xfrm>
            <a:off x="6582100" y="1813493"/>
            <a:ext cx="1720885" cy="2635998"/>
          </a:xfrm>
          <a:prstGeom prst="rect">
            <a:avLst/>
          </a:prstGeom>
        </p:spPr>
      </p:pic>
      <p:pic>
        <p:nvPicPr>
          <p:cNvPr id="33" name="Imagen 32">
            <a:extLst>
              <a:ext uri="{FF2B5EF4-FFF2-40B4-BE49-F238E27FC236}">
                <a16:creationId xmlns:a16="http://schemas.microsoft.com/office/drawing/2014/main" id="{3CB5763B-9D3A-D055-36E1-7181179BD3C9}"/>
              </a:ext>
            </a:extLst>
          </p:cNvPr>
          <p:cNvPicPr>
            <a:picLocks noChangeAspect="1"/>
          </p:cNvPicPr>
          <p:nvPr/>
        </p:nvPicPr>
        <p:blipFill>
          <a:blip r:embed="rId5">
            <a:extLst>
              <a:ext uri="{28A0092B-C50C-407E-A947-70E740481C1C}">
                <a14:useLocalDpi xmlns:a14="http://schemas.microsoft.com/office/drawing/2010/main" val="0"/>
              </a:ext>
            </a:extLst>
          </a:blip>
          <a:srcRect t="-3462"/>
          <a:stretch>
            <a:fillRect/>
          </a:stretch>
        </p:blipFill>
        <p:spPr>
          <a:xfrm>
            <a:off x="9275186" y="1674068"/>
            <a:ext cx="1720885" cy="2635998"/>
          </a:xfrm>
          <a:prstGeom prst="rect">
            <a:avLst/>
          </a:prstGeom>
        </p:spPr>
      </p:pic>
      <p:sp>
        <p:nvSpPr>
          <p:cNvPr id="34" name="iS1ide-TextBox 12">
            <a:extLst>
              <a:ext uri="{FF2B5EF4-FFF2-40B4-BE49-F238E27FC236}">
                <a16:creationId xmlns:a16="http://schemas.microsoft.com/office/drawing/2014/main" id="{16CEA6D3-8B1A-0905-5E48-A58367F8E611}"/>
              </a:ext>
            </a:extLst>
          </p:cNvPr>
          <p:cNvSpPr txBox="1"/>
          <p:nvPr/>
        </p:nvSpPr>
        <p:spPr>
          <a:xfrm>
            <a:off x="3314195" y="1935959"/>
            <a:ext cx="287052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zh-CN" b="1" spc="300" dirty="0">
                <a:solidFill>
                  <a:schemeClr val="bg1"/>
                </a:solidFill>
                <a:latin typeface="+mj-lt"/>
                <a:ea typeface="印品黑体" panose="00000500000000000000" pitchFamily="2" charset="-122"/>
                <a:cs typeface="B Nazanin" panose="00000400000000000000" pitchFamily="2" charset="-78"/>
                <a:sym typeface="Arial" panose="020B0604020202020204" pitchFamily="34" charset="0"/>
              </a:rPr>
              <a:t>عنوان را وارد کنید</a:t>
            </a:r>
            <a:endParaRPr lang="zh-CN" altLang="en-US" b="1" spc="300" dirty="0">
              <a:solidFill>
                <a:schemeClr val="bg1"/>
              </a:solidFill>
              <a:latin typeface="+mj-lt"/>
              <a:ea typeface="印品黑体" panose="00000500000000000000" pitchFamily="2" charset="-122"/>
              <a:cs typeface="B Nazanin" panose="00000400000000000000" pitchFamily="2" charset="-78"/>
              <a:sym typeface="Arial" panose="020B0604020202020204" pitchFamily="34" charset="0"/>
            </a:endParaRPr>
          </a:p>
        </p:txBody>
      </p:sp>
      <p:sp>
        <p:nvSpPr>
          <p:cNvPr id="35" name="iS1ide-TextBox 12">
            <a:extLst>
              <a:ext uri="{FF2B5EF4-FFF2-40B4-BE49-F238E27FC236}">
                <a16:creationId xmlns:a16="http://schemas.microsoft.com/office/drawing/2014/main" id="{12150F4F-B6E9-18BE-E750-249582B017D7}"/>
              </a:ext>
            </a:extLst>
          </p:cNvPr>
          <p:cNvSpPr txBox="1"/>
          <p:nvPr/>
        </p:nvSpPr>
        <p:spPr>
          <a:xfrm>
            <a:off x="6007281" y="1902147"/>
            <a:ext cx="287052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zh-CN" b="1" spc="300" dirty="0">
                <a:solidFill>
                  <a:schemeClr val="bg1"/>
                </a:solidFill>
                <a:latin typeface="+mj-lt"/>
                <a:ea typeface="印品黑体" panose="00000500000000000000" pitchFamily="2" charset="-122"/>
                <a:cs typeface="B Nazanin" panose="00000400000000000000" pitchFamily="2" charset="-78"/>
                <a:sym typeface="Arial" panose="020B0604020202020204" pitchFamily="34" charset="0"/>
              </a:rPr>
              <a:t>عنوان را وارد کنید</a:t>
            </a:r>
            <a:endParaRPr lang="zh-CN" altLang="en-US" b="1" spc="300" dirty="0">
              <a:solidFill>
                <a:schemeClr val="bg1"/>
              </a:solidFill>
              <a:latin typeface="+mj-lt"/>
              <a:ea typeface="印品黑体" panose="00000500000000000000" pitchFamily="2" charset="-122"/>
              <a:cs typeface="B Nazanin" panose="00000400000000000000" pitchFamily="2" charset="-78"/>
              <a:sym typeface="Arial" panose="020B0604020202020204" pitchFamily="34" charset="0"/>
            </a:endParaRPr>
          </a:p>
        </p:txBody>
      </p:sp>
      <p:sp>
        <p:nvSpPr>
          <p:cNvPr id="36" name="iS1ide-TextBox 12">
            <a:extLst>
              <a:ext uri="{FF2B5EF4-FFF2-40B4-BE49-F238E27FC236}">
                <a16:creationId xmlns:a16="http://schemas.microsoft.com/office/drawing/2014/main" id="{02FB3A04-3DAC-DBCB-118F-BBB13734E04A}"/>
              </a:ext>
            </a:extLst>
          </p:cNvPr>
          <p:cNvSpPr txBox="1"/>
          <p:nvPr/>
        </p:nvSpPr>
        <p:spPr>
          <a:xfrm>
            <a:off x="8700366" y="1935959"/>
            <a:ext cx="287052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zh-CN" b="1" spc="300" dirty="0">
                <a:solidFill>
                  <a:schemeClr val="bg1"/>
                </a:solidFill>
                <a:latin typeface="+mj-lt"/>
                <a:ea typeface="印品黑体" panose="00000500000000000000" pitchFamily="2" charset="-122"/>
                <a:cs typeface="B Nazanin" panose="00000400000000000000" pitchFamily="2" charset="-78"/>
                <a:sym typeface="Arial" panose="020B0604020202020204" pitchFamily="34" charset="0"/>
              </a:rPr>
              <a:t>عنوان را وارد کنید</a:t>
            </a:r>
            <a:endParaRPr lang="zh-CN" altLang="en-US" b="1" spc="300" dirty="0">
              <a:solidFill>
                <a:schemeClr val="bg1"/>
              </a:solidFill>
              <a:latin typeface="+mj-lt"/>
              <a:ea typeface="印品黑体" panose="00000500000000000000" pitchFamily="2" charset="-122"/>
              <a:cs typeface="B Nazanin" panose="00000400000000000000" pitchFamily="2" charset="-78"/>
              <a:sym typeface="Arial" panose="020B0604020202020204" pitchFamily="34" charset="0"/>
            </a:endParaRPr>
          </a:p>
        </p:txBody>
      </p:sp>
      <p:sp>
        <p:nvSpPr>
          <p:cNvPr id="37" name="Graphic 56">
            <a:extLst>
              <a:ext uri="{FF2B5EF4-FFF2-40B4-BE49-F238E27FC236}">
                <a16:creationId xmlns:a16="http://schemas.microsoft.com/office/drawing/2014/main" id="{749373EA-2072-21EB-8F95-31FA080E4DC3}"/>
              </a:ext>
            </a:extLst>
          </p:cNvPr>
          <p:cNvSpPr/>
          <p:nvPr/>
        </p:nvSpPr>
        <p:spPr>
          <a:xfrm>
            <a:off x="11140068" y="5697482"/>
            <a:ext cx="820295" cy="1063739"/>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rgbClr val="00BAFC"/>
          </a:solidFill>
          <a:ln w="4030" cap="flat">
            <a:noFill/>
            <a:prstDash val="solid"/>
            <a:miter/>
          </a:ln>
          <a:effectLst>
            <a:outerShdw blurRad="50800" dist="38100" dir="16200000"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Tree>
    <p:extLst>
      <p:ext uri="{BB962C8B-B14F-4D97-AF65-F5344CB8AC3E}">
        <p14:creationId xmlns:p14="http://schemas.microsoft.com/office/powerpoint/2010/main" val="876340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31">
            <a:extLst>
              <a:ext uri="{FF2B5EF4-FFF2-40B4-BE49-F238E27FC236}">
                <a16:creationId xmlns:a16="http://schemas.microsoft.com/office/drawing/2014/main" id="{974576A1-E37E-4B5A-8AA0-2AF390992469}"/>
              </a:ext>
            </a:extLst>
          </p:cNvPr>
          <p:cNvSpPr/>
          <p:nvPr/>
        </p:nvSpPr>
        <p:spPr>
          <a:xfrm>
            <a:off x="0" y="0"/>
            <a:ext cx="12192000" cy="6858000"/>
          </a:xfrm>
          <a:prstGeom prst="rect">
            <a:avLst/>
          </a:prstGeom>
          <a:gradFill flip="none" rotWithShape="1">
            <a:gsLst>
              <a:gs pos="0">
                <a:schemeClr val="bg1">
                  <a:lumMod val="85000"/>
                  <a:alpha val="80000"/>
                </a:schemeClr>
              </a:gs>
              <a:gs pos="33000">
                <a:schemeClr val="bg1">
                  <a:lumMod val="85000"/>
                  <a:alpha val="50000"/>
                </a:schemeClr>
              </a:gs>
              <a:gs pos="66000">
                <a:schemeClr val="bg1">
                  <a:lumMod val="95000"/>
                  <a:alpha val="10000"/>
                </a:schemeClr>
              </a:gs>
              <a:gs pos="100000">
                <a:schemeClr val="bg1">
                  <a:lumMod val="95000"/>
                  <a:alpha val="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nvGrpSpPr>
          <p:cNvPr id="3" name="Group 72">
            <a:extLst>
              <a:ext uri="{FF2B5EF4-FFF2-40B4-BE49-F238E27FC236}">
                <a16:creationId xmlns:a16="http://schemas.microsoft.com/office/drawing/2014/main" id="{D32DFC78-417F-45A1-971D-08152DB087D9}"/>
              </a:ext>
            </a:extLst>
          </p:cNvPr>
          <p:cNvGrpSpPr/>
          <p:nvPr/>
        </p:nvGrpSpPr>
        <p:grpSpPr>
          <a:xfrm>
            <a:off x="-15651" y="4571473"/>
            <a:ext cx="12226701" cy="1474043"/>
            <a:chOff x="-20993" y="4781546"/>
            <a:chExt cx="12226701" cy="1474043"/>
          </a:xfrm>
        </p:grpSpPr>
        <p:sp>
          <p:nvSpPr>
            <p:cNvPr id="29" name="Graphic 45">
              <a:extLst>
                <a:ext uri="{FF2B5EF4-FFF2-40B4-BE49-F238E27FC236}">
                  <a16:creationId xmlns:a16="http://schemas.microsoft.com/office/drawing/2014/main" id="{DFE634A8-25AD-422B-A724-424379399C11}"/>
                </a:ext>
              </a:extLst>
            </p:cNvPr>
            <p:cNvSpPr/>
            <p:nvPr/>
          </p:nvSpPr>
          <p:spPr>
            <a:xfrm>
              <a:off x="-20993" y="4781546"/>
              <a:ext cx="1136699" cy="1474043"/>
            </a:xfrm>
            <a:custGeom>
              <a:avLst/>
              <a:gdLst>
                <a:gd name="connsiteX0" fmla="*/ 1141809 w 1136699"/>
                <a:gd name="connsiteY0" fmla="*/ 271345 h 1474043"/>
                <a:gd name="connsiteX1" fmla="*/ 1091207 w 1136699"/>
                <a:gd name="connsiteY1" fmla="*/ 104140 h 1474043"/>
                <a:gd name="connsiteX2" fmla="*/ 904202 w 1136699"/>
                <a:gd name="connsiteY2" fmla="*/ 737 h 1474043"/>
                <a:gd name="connsiteX3" fmla="*/ 715730 w 1136699"/>
                <a:gd name="connsiteY3" fmla="*/ 35938 h 1474043"/>
                <a:gd name="connsiteX4" fmla="*/ 571992 w 1136699"/>
                <a:gd name="connsiteY4" fmla="*/ 56472 h 1474043"/>
                <a:gd name="connsiteX5" fmla="*/ 428255 w 1136699"/>
                <a:gd name="connsiteY5" fmla="*/ 35938 h 1474043"/>
                <a:gd name="connsiteX6" fmla="*/ 239782 w 1136699"/>
                <a:gd name="connsiteY6" fmla="*/ 737 h 1474043"/>
                <a:gd name="connsiteX7" fmla="*/ 52777 w 1136699"/>
                <a:gd name="connsiteY7" fmla="*/ 104140 h 1474043"/>
                <a:gd name="connsiteX8" fmla="*/ 1442 w 1136699"/>
                <a:gd name="connsiteY8" fmla="*/ 271345 h 1474043"/>
                <a:gd name="connsiteX9" fmla="*/ 24176 w 1136699"/>
                <a:gd name="connsiteY9" fmla="*/ 456151 h 1474043"/>
                <a:gd name="connsiteX10" fmla="*/ 33710 w 1136699"/>
                <a:gd name="connsiteY10" fmla="*/ 488418 h 1474043"/>
                <a:gd name="connsiteX11" fmla="*/ 119512 w 1136699"/>
                <a:gd name="connsiteY11" fmla="*/ 697424 h 1474043"/>
                <a:gd name="connsiteX12" fmla="*/ 144446 w 1136699"/>
                <a:gd name="connsiteY12" fmla="*/ 907897 h 1474043"/>
                <a:gd name="connsiteX13" fmla="*/ 170114 w 1136699"/>
                <a:gd name="connsiteY13" fmla="*/ 1155771 h 1474043"/>
                <a:gd name="connsiteX14" fmla="*/ 247116 w 1136699"/>
                <a:gd name="connsiteY14" fmla="*/ 1394111 h 1474043"/>
                <a:gd name="connsiteX15" fmla="*/ 329985 w 1136699"/>
                <a:gd name="connsiteY15" fmla="*/ 1475514 h 1474043"/>
                <a:gd name="connsiteX16" fmla="*/ 346119 w 1136699"/>
                <a:gd name="connsiteY16" fmla="*/ 1475514 h 1474043"/>
                <a:gd name="connsiteX17" fmla="*/ 394520 w 1136699"/>
                <a:gd name="connsiteY17" fmla="*/ 1386778 h 1474043"/>
                <a:gd name="connsiteX18" fmla="*/ 412854 w 1136699"/>
                <a:gd name="connsiteY18" fmla="*/ 1209306 h 1474043"/>
                <a:gd name="connsiteX19" fmla="*/ 434855 w 1136699"/>
                <a:gd name="connsiteY19" fmla="*/ 1019367 h 1474043"/>
                <a:gd name="connsiteX20" fmla="*/ 510390 w 1136699"/>
                <a:gd name="connsiteY20" fmla="*/ 893230 h 1474043"/>
                <a:gd name="connsiteX21" fmla="*/ 571992 w 1136699"/>
                <a:gd name="connsiteY21" fmla="*/ 880763 h 1474043"/>
                <a:gd name="connsiteX22" fmla="*/ 633594 w 1136699"/>
                <a:gd name="connsiteY22" fmla="*/ 893230 h 1474043"/>
                <a:gd name="connsiteX23" fmla="*/ 709129 w 1136699"/>
                <a:gd name="connsiteY23" fmla="*/ 1019367 h 1474043"/>
                <a:gd name="connsiteX24" fmla="*/ 731130 w 1136699"/>
                <a:gd name="connsiteY24" fmla="*/ 1209306 h 1474043"/>
                <a:gd name="connsiteX25" fmla="*/ 749464 w 1136699"/>
                <a:gd name="connsiteY25" fmla="*/ 1386778 h 1474043"/>
                <a:gd name="connsiteX26" fmla="*/ 797865 w 1136699"/>
                <a:gd name="connsiteY26" fmla="*/ 1475514 h 1474043"/>
                <a:gd name="connsiteX27" fmla="*/ 813999 w 1136699"/>
                <a:gd name="connsiteY27" fmla="*/ 1475514 h 1474043"/>
                <a:gd name="connsiteX28" fmla="*/ 896868 w 1136699"/>
                <a:gd name="connsiteY28" fmla="*/ 1394111 h 1474043"/>
                <a:gd name="connsiteX29" fmla="*/ 973870 w 1136699"/>
                <a:gd name="connsiteY29" fmla="*/ 1155771 h 1474043"/>
                <a:gd name="connsiteX30" fmla="*/ 999538 w 1136699"/>
                <a:gd name="connsiteY30" fmla="*/ 907897 h 1474043"/>
                <a:gd name="connsiteX31" fmla="*/ 1024472 w 1136699"/>
                <a:gd name="connsiteY31" fmla="*/ 697424 h 1474043"/>
                <a:gd name="connsiteX32" fmla="*/ 1110274 w 1136699"/>
                <a:gd name="connsiteY32" fmla="*/ 488418 h 1474043"/>
                <a:gd name="connsiteX33" fmla="*/ 1119808 w 1136699"/>
                <a:gd name="connsiteY33" fmla="*/ 456151 h 1474043"/>
                <a:gd name="connsiteX34" fmla="*/ 1141809 w 1136699"/>
                <a:gd name="connsiteY34" fmla="*/ 271345 h 14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6699" h="1474043">
                  <a:moveTo>
                    <a:pt x="1141809" y="271345"/>
                  </a:moveTo>
                  <a:cubicBezTo>
                    <a:pt x="1137408" y="211944"/>
                    <a:pt x="1124941" y="153275"/>
                    <a:pt x="1091207" y="104140"/>
                  </a:cubicBezTo>
                  <a:cubicBezTo>
                    <a:pt x="1046472" y="38872"/>
                    <a:pt x="977537" y="6604"/>
                    <a:pt x="904202" y="737"/>
                  </a:cubicBezTo>
                  <a:cubicBezTo>
                    <a:pt x="836000" y="-4396"/>
                    <a:pt x="779531" y="18338"/>
                    <a:pt x="715730" y="35938"/>
                  </a:cubicBezTo>
                  <a:cubicBezTo>
                    <a:pt x="668795" y="49139"/>
                    <a:pt x="620393" y="55739"/>
                    <a:pt x="571992" y="56472"/>
                  </a:cubicBezTo>
                  <a:cubicBezTo>
                    <a:pt x="523591" y="55739"/>
                    <a:pt x="475189" y="49139"/>
                    <a:pt x="428255" y="35938"/>
                  </a:cubicBezTo>
                  <a:cubicBezTo>
                    <a:pt x="364453" y="18338"/>
                    <a:pt x="307984" y="-4396"/>
                    <a:pt x="239782" y="737"/>
                  </a:cubicBezTo>
                  <a:cubicBezTo>
                    <a:pt x="166447" y="6604"/>
                    <a:pt x="97512" y="38138"/>
                    <a:pt x="52777" y="104140"/>
                  </a:cubicBezTo>
                  <a:cubicBezTo>
                    <a:pt x="18309" y="153275"/>
                    <a:pt x="5842" y="211944"/>
                    <a:pt x="1442" y="271345"/>
                  </a:cubicBezTo>
                  <a:cubicBezTo>
                    <a:pt x="-3691" y="335881"/>
                    <a:pt x="5109" y="394549"/>
                    <a:pt x="24176" y="456151"/>
                  </a:cubicBezTo>
                  <a:cubicBezTo>
                    <a:pt x="24176" y="456151"/>
                    <a:pt x="33710" y="488418"/>
                    <a:pt x="33710" y="488418"/>
                  </a:cubicBezTo>
                  <a:cubicBezTo>
                    <a:pt x="58644" y="558820"/>
                    <a:pt x="96045" y="627022"/>
                    <a:pt x="119512" y="697424"/>
                  </a:cubicBezTo>
                  <a:cubicBezTo>
                    <a:pt x="142246" y="765626"/>
                    <a:pt x="141513" y="836028"/>
                    <a:pt x="144446" y="907897"/>
                  </a:cubicBezTo>
                  <a:cubicBezTo>
                    <a:pt x="148113" y="990766"/>
                    <a:pt x="152513" y="1074369"/>
                    <a:pt x="170114" y="1155771"/>
                  </a:cubicBezTo>
                  <a:cubicBezTo>
                    <a:pt x="187714" y="1237907"/>
                    <a:pt x="213382" y="1317843"/>
                    <a:pt x="247116" y="1394111"/>
                  </a:cubicBezTo>
                  <a:cubicBezTo>
                    <a:pt x="261783" y="1427112"/>
                    <a:pt x="288184" y="1475514"/>
                    <a:pt x="329985" y="1475514"/>
                  </a:cubicBezTo>
                  <a:cubicBezTo>
                    <a:pt x="329985" y="1475514"/>
                    <a:pt x="346119" y="1475514"/>
                    <a:pt x="346119" y="1475514"/>
                  </a:cubicBezTo>
                  <a:cubicBezTo>
                    <a:pt x="371053" y="1475514"/>
                    <a:pt x="389387" y="1405112"/>
                    <a:pt x="394520" y="1386778"/>
                  </a:cubicBezTo>
                  <a:cubicBezTo>
                    <a:pt x="409921" y="1329576"/>
                    <a:pt x="407721" y="1267974"/>
                    <a:pt x="412854" y="1209306"/>
                  </a:cubicBezTo>
                  <a:cubicBezTo>
                    <a:pt x="417988" y="1145504"/>
                    <a:pt x="423854" y="1082436"/>
                    <a:pt x="434855" y="1019367"/>
                  </a:cubicBezTo>
                  <a:cubicBezTo>
                    <a:pt x="442922" y="971699"/>
                    <a:pt x="467122" y="919631"/>
                    <a:pt x="510390" y="893230"/>
                  </a:cubicBezTo>
                  <a:cubicBezTo>
                    <a:pt x="528724" y="882230"/>
                    <a:pt x="550725" y="878563"/>
                    <a:pt x="571992" y="880763"/>
                  </a:cubicBezTo>
                  <a:cubicBezTo>
                    <a:pt x="593993" y="878563"/>
                    <a:pt x="615993" y="882230"/>
                    <a:pt x="633594" y="893230"/>
                  </a:cubicBezTo>
                  <a:cubicBezTo>
                    <a:pt x="676862" y="919631"/>
                    <a:pt x="701062" y="972432"/>
                    <a:pt x="709129" y="1019367"/>
                  </a:cubicBezTo>
                  <a:cubicBezTo>
                    <a:pt x="719396" y="1082436"/>
                    <a:pt x="725263" y="1146238"/>
                    <a:pt x="731130" y="1209306"/>
                  </a:cubicBezTo>
                  <a:cubicBezTo>
                    <a:pt x="736263" y="1267974"/>
                    <a:pt x="734063" y="1329576"/>
                    <a:pt x="749464" y="1386778"/>
                  </a:cubicBezTo>
                  <a:cubicBezTo>
                    <a:pt x="754597" y="1405112"/>
                    <a:pt x="772198" y="1475514"/>
                    <a:pt x="797865" y="1475514"/>
                  </a:cubicBezTo>
                  <a:cubicBezTo>
                    <a:pt x="797865" y="1475514"/>
                    <a:pt x="813999" y="1475514"/>
                    <a:pt x="813999" y="1475514"/>
                  </a:cubicBezTo>
                  <a:cubicBezTo>
                    <a:pt x="855800" y="1475514"/>
                    <a:pt x="882201" y="1426379"/>
                    <a:pt x="896868" y="1394111"/>
                  </a:cubicBezTo>
                  <a:cubicBezTo>
                    <a:pt x="931336" y="1317843"/>
                    <a:pt x="956270" y="1237173"/>
                    <a:pt x="973870" y="1155771"/>
                  </a:cubicBezTo>
                  <a:cubicBezTo>
                    <a:pt x="991471" y="1075102"/>
                    <a:pt x="995871" y="990766"/>
                    <a:pt x="999538" y="907897"/>
                  </a:cubicBezTo>
                  <a:cubicBezTo>
                    <a:pt x="1002471" y="836028"/>
                    <a:pt x="1001738" y="765626"/>
                    <a:pt x="1024472" y="697424"/>
                  </a:cubicBezTo>
                  <a:cubicBezTo>
                    <a:pt x="1047939" y="626289"/>
                    <a:pt x="1086074" y="558087"/>
                    <a:pt x="1110274" y="488418"/>
                  </a:cubicBezTo>
                  <a:cubicBezTo>
                    <a:pt x="1110274" y="488418"/>
                    <a:pt x="1119808" y="456151"/>
                    <a:pt x="1119808" y="456151"/>
                  </a:cubicBezTo>
                  <a:cubicBezTo>
                    <a:pt x="1137408" y="395282"/>
                    <a:pt x="1146942" y="335881"/>
                    <a:pt x="1141809" y="271345"/>
                  </a:cubicBezTo>
                  <a:close/>
                </a:path>
              </a:pathLst>
            </a:custGeom>
            <a:solidFill>
              <a:schemeClr val="bg1"/>
            </a:solidFill>
            <a:ln w="40409" cap="flat">
              <a:solidFill>
                <a:schemeClr val="tx1">
                  <a:lumMod val="50000"/>
                  <a:lumOff val="5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0" name="Graphic 48">
              <a:extLst>
                <a:ext uri="{FF2B5EF4-FFF2-40B4-BE49-F238E27FC236}">
                  <a16:creationId xmlns:a16="http://schemas.microsoft.com/office/drawing/2014/main" id="{7F48154A-B607-427C-8F8D-5806DE960D9F}"/>
                </a:ext>
              </a:extLst>
            </p:cNvPr>
            <p:cNvSpPr/>
            <p:nvPr/>
          </p:nvSpPr>
          <p:spPr>
            <a:xfrm>
              <a:off x="1088007" y="4781546"/>
              <a:ext cx="1136699" cy="1474043"/>
            </a:xfrm>
            <a:custGeom>
              <a:avLst/>
              <a:gdLst>
                <a:gd name="connsiteX0" fmla="*/ 1141809 w 1136699"/>
                <a:gd name="connsiteY0" fmla="*/ 271345 h 1474043"/>
                <a:gd name="connsiteX1" fmla="*/ 1091207 w 1136699"/>
                <a:gd name="connsiteY1" fmla="*/ 104140 h 1474043"/>
                <a:gd name="connsiteX2" fmla="*/ 904202 w 1136699"/>
                <a:gd name="connsiteY2" fmla="*/ 737 h 1474043"/>
                <a:gd name="connsiteX3" fmla="*/ 715730 w 1136699"/>
                <a:gd name="connsiteY3" fmla="*/ 35938 h 1474043"/>
                <a:gd name="connsiteX4" fmla="*/ 571992 w 1136699"/>
                <a:gd name="connsiteY4" fmla="*/ 56472 h 1474043"/>
                <a:gd name="connsiteX5" fmla="*/ 428255 w 1136699"/>
                <a:gd name="connsiteY5" fmla="*/ 35938 h 1474043"/>
                <a:gd name="connsiteX6" fmla="*/ 239782 w 1136699"/>
                <a:gd name="connsiteY6" fmla="*/ 737 h 1474043"/>
                <a:gd name="connsiteX7" fmla="*/ 52777 w 1136699"/>
                <a:gd name="connsiteY7" fmla="*/ 104140 h 1474043"/>
                <a:gd name="connsiteX8" fmla="*/ 1442 w 1136699"/>
                <a:gd name="connsiteY8" fmla="*/ 271345 h 1474043"/>
                <a:gd name="connsiteX9" fmla="*/ 24176 w 1136699"/>
                <a:gd name="connsiteY9" fmla="*/ 456151 h 1474043"/>
                <a:gd name="connsiteX10" fmla="*/ 33710 w 1136699"/>
                <a:gd name="connsiteY10" fmla="*/ 488418 h 1474043"/>
                <a:gd name="connsiteX11" fmla="*/ 119512 w 1136699"/>
                <a:gd name="connsiteY11" fmla="*/ 697424 h 1474043"/>
                <a:gd name="connsiteX12" fmla="*/ 144446 w 1136699"/>
                <a:gd name="connsiteY12" fmla="*/ 907897 h 1474043"/>
                <a:gd name="connsiteX13" fmla="*/ 170114 w 1136699"/>
                <a:gd name="connsiteY13" fmla="*/ 1155771 h 1474043"/>
                <a:gd name="connsiteX14" fmla="*/ 247116 w 1136699"/>
                <a:gd name="connsiteY14" fmla="*/ 1394111 h 1474043"/>
                <a:gd name="connsiteX15" fmla="*/ 329985 w 1136699"/>
                <a:gd name="connsiteY15" fmla="*/ 1475514 h 1474043"/>
                <a:gd name="connsiteX16" fmla="*/ 346119 w 1136699"/>
                <a:gd name="connsiteY16" fmla="*/ 1475514 h 1474043"/>
                <a:gd name="connsiteX17" fmla="*/ 394520 w 1136699"/>
                <a:gd name="connsiteY17" fmla="*/ 1386778 h 1474043"/>
                <a:gd name="connsiteX18" fmla="*/ 412854 w 1136699"/>
                <a:gd name="connsiteY18" fmla="*/ 1209306 h 1474043"/>
                <a:gd name="connsiteX19" fmla="*/ 434855 w 1136699"/>
                <a:gd name="connsiteY19" fmla="*/ 1019367 h 1474043"/>
                <a:gd name="connsiteX20" fmla="*/ 510390 w 1136699"/>
                <a:gd name="connsiteY20" fmla="*/ 893230 h 1474043"/>
                <a:gd name="connsiteX21" fmla="*/ 571992 w 1136699"/>
                <a:gd name="connsiteY21" fmla="*/ 880763 h 1474043"/>
                <a:gd name="connsiteX22" fmla="*/ 633594 w 1136699"/>
                <a:gd name="connsiteY22" fmla="*/ 893230 h 1474043"/>
                <a:gd name="connsiteX23" fmla="*/ 709129 w 1136699"/>
                <a:gd name="connsiteY23" fmla="*/ 1019367 h 1474043"/>
                <a:gd name="connsiteX24" fmla="*/ 731130 w 1136699"/>
                <a:gd name="connsiteY24" fmla="*/ 1209306 h 1474043"/>
                <a:gd name="connsiteX25" fmla="*/ 749464 w 1136699"/>
                <a:gd name="connsiteY25" fmla="*/ 1386778 h 1474043"/>
                <a:gd name="connsiteX26" fmla="*/ 797865 w 1136699"/>
                <a:gd name="connsiteY26" fmla="*/ 1475514 h 1474043"/>
                <a:gd name="connsiteX27" fmla="*/ 813999 w 1136699"/>
                <a:gd name="connsiteY27" fmla="*/ 1475514 h 1474043"/>
                <a:gd name="connsiteX28" fmla="*/ 896868 w 1136699"/>
                <a:gd name="connsiteY28" fmla="*/ 1394111 h 1474043"/>
                <a:gd name="connsiteX29" fmla="*/ 973870 w 1136699"/>
                <a:gd name="connsiteY29" fmla="*/ 1155771 h 1474043"/>
                <a:gd name="connsiteX30" fmla="*/ 999538 w 1136699"/>
                <a:gd name="connsiteY30" fmla="*/ 907897 h 1474043"/>
                <a:gd name="connsiteX31" fmla="*/ 1024472 w 1136699"/>
                <a:gd name="connsiteY31" fmla="*/ 697424 h 1474043"/>
                <a:gd name="connsiteX32" fmla="*/ 1110274 w 1136699"/>
                <a:gd name="connsiteY32" fmla="*/ 488418 h 1474043"/>
                <a:gd name="connsiteX33" fmla="*/ 1119808 w 1136699"/>
                <a:gd name="connsiteY33" fmla="*/ 456151 h 1474043"/>
                <a:gd name="connsiteX34" fmla="*/ 1141809 w 1136699"/>
                <a:gd name="connsiteY34" fmla="*/ 271345 h 14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6699" h="1474043">
                  <a:moveTo>
                    <a:pt x="1141809" y="271345"/>
                  </a:moveTo>
                  <a:cubicBezTo>
                    <a:pt x="1137408" y="211944"/>
                    <a:pt x="1124941" y="153275"/>
                    <a:pt x="1091207" y="104140"/>
                  </a:cubicBezTo>
                  <a:cubicBezTo>
                    <a:pt x="1046472" y="38872"/>
                    <a:pt x="977537" y="6604"/>
                    <a:pt x="904202" y="737"/>
                  </a:cubicBezTo>
                  <a:cubicBezTo>
                    <a:pt x="836000" y="-4396"/>
                    <a:pt x="779531" y="18338"/>
                    <a:pt x="715730" y="35938"/>
                  </a:cubicBezTo>
                  <a:cubicBezTo>
                    <a:pt x="668795" y="49139"/>
                    <a:pt x="620393" y="55739"/>
                    <a:pt x="571992" y="56472"/>
                  </a:cubicBezTo>
                  <a:cubicBezTo>
                    <a:pt x="523591" y="55739"/>
                    <a:pt x="475189" y="49139"/>
                    <a:pt x="428255" y="35938"/>
                  </a:cubicBezTo>
                  <a:cubicBezTo>
                    <a:pt x="364453" y="18338"/>
                    <a:pt x="307984" y="-4396"/>
                    <a:pt x="239782" y="737"/>
                  </a:cubicBezTo>
                  <a:cubicBezTo>
                    <a:pt x="166447" y="6604"/>
                    <a:pt x="97512" y="38138"/>
                    <a:pt x="52777" y="104140"/>
                  </a:cubicBezTo>
                  <a:cubicBezTo>
                    <a:pt x="18309" y="153275"/>
                    <a:pt x="5842" y="211944"/>
                    <a:pt x="1442" y="271345"/>
                  </a:cubicBezTo>
                  <a:cubicBezTo>
                    <a:pt x="-3691" y="335881"/>
                    <a:pt x="5109" y="394549"/>
                    <a:pt x="24176" y="456151"/>
                  </a:cubicBezTo>
                  <a:cubicBezTo>
                    <a:pt x="24176" y="456151"/>
                    <a:pt x="33710" y="488418"/>
                    <a:pt x="33710" y="488418"/>
                  </a:cubicBezTo>
                  <a:cubicBezTo>
                    <a:pt x="58644" y="558820"/>
                    <a:pt x="96045" y="627022"/>
                    <a:pt x="119512" y="697424"/>
                  </a:cubicBezTo>
                  <a:cubicBezTo>
                    <a:pt x="142246" y="765626"/>
                    <a:pt x="141513" y="836028"/>
                    <a:pt x="144446" y="907897"/>
                  </a:cubicBezTo>
                  <a:cubicBezTo>
                    <a:pt x="148113" y="990766"/>
                    <a:pt x="152513" y="1074369"/>
                    <a:pt x="170114" y="1155771"/>
                  </a:cubicBezTo>
                  <a:cubicBezTo>
                    <a:pt x="187714" y="1237907"/>
                    <a:pt x="213382" y="1317843"/>
                    <a:pt x="247116" y="1394111"/>
                  </a:cubicBezTo>
                  <a:cubicBezTo>
                    <a:pt x="261783" y="1427112"/>
                    <a:pt x="288184" y="1475514"/>
                    <a:pt x="329985" y="1475514"/>
                  </a:cubicBezTo>
                  <a:cubicBezTo>
                    <a:pt x="329985" y="1475514"/>
                    <a:pt x="346119" y="1475514"/>
                    <a:pt x="346119" y="1475514"/>
                  </a:cubicBezTo>
                  <a:cubicBezTo>
                    <a:pt x="371053" y="1475514"/>
                    <a:pt x="389387" y="1405112"/>
                    <a:pt x="394520" y="1386778"/>
                  </a:cubicBezTo>
                  <a:cubicBezTo>
                    <a:pt x="409921" y="1329576"/>
                    <a:pt x="407721" y="1267974"/>
                    <a:pt x="412854" y="1209306"/>
                  </a:cubicBezTo>
                  <a:cubicBezTo>
                    <a:pt x="417988" y="1145504"/>
                    <a:pt x="423854" y="1082436"/>
                    <a:pt x="434855" y="1019367"/>
                  </a:cubicBezTo>
                  <a:cubicBezTo>
                    <a:pt x="442922" y="971699"/>
                    <a:pt x="467122" y="919631"/>
                    <a:pt x="510390" y="893230"/>
                  </a:cubicBezTo>
                  <a:cubicBezTo>
                    <a:pt x="528724" y="882230"/>
                    <a:pt x="550725" y="878563"/>
                    <a:pt x="571992" y="880763"/>
                  </a:cubicBezTo>
                  <a:cubicBezTo>
                    <a:pt x="593993" y="878563"/>
                    <a:pt x="615993" y="882230"/>
                    <a:pt x="633594" y="893230"/>
                  </a:cubicBezTo>
                  <a:cubicBezTo>
                    <a:pt x="676862" y="919631"/>
                    <a:pt x="701062" y="972432"/>
                    <a:pt x="709129" y="1019367"/>
                  </a:cubicBezTo>
                  <a:cubicBezTo>
                    <a:pt x="719396" y="1082436"/>
                    <a:pt x="725263" y="1146238"/>
                    <a:pt x="731130" y="1209306"/>
                  </a:cubicBezTo>
                  <a:cubicBezTo>
                    <a:pt x="736263" y="1267974"/>
                    <a:pt x="734063" y="1329576"/>
                    <a:pt x="749464" y="1386778"/>
                  </a:cubicBezTo>
                  <a:cubicBezTo>
                    <a:pt x="754597" y="1405112"/>
                    <a:pt x="772198" y="1475514"/>
                    <a:pt x="797865" y="1475514"/>
                  </a:cubicBezTo>
                  <a:cubicBezTo>
                    <a:pt x="797865" y="1475514"/>
                    <a:pt x="813999" y="1475514"/>
                    <a:pt x="813999" y="1475514"/>
                  </a:cubicBezTo>
                  <a:cubicBezTo>
                    <a:pt x="855800" y="1475514"/>
                    <a:pt x="882201" y="1426379"/>
                    <a:pt x="896868" y="1394111"/>
                  </a:cubicBezTo>
                  <a:cubicBezTo>
                    <a:pt x="931336" y="1317843"/>
                    <a:pt x="956270" y="1237173"/>
                    <a:pt x="973870" y="1155771"/>
                  </a:cubicBezTo>
                  <a:cubicBezTo>
                    <a:pt x="991471" y="1075102"/>
                    <a:pt x="995871" y="990766"/>
                    <a:pt x="999538" y="907897"/>
                  </a:cubicBezTo>
                  <a:cubicBezTo>
                    <a:pt x="1002471" y="836028"/>
                    <a:pt x="1001738" y="765626"/>
                    <a:pt x="1024472" y="697424"/>
                  </a:cubicBezTo>
                  <a:cubicBezTo>
                    <a:pt x="1047939" y="626289"/>
                    <a:pt x="1086074" y="558087"/>
                    <a:pt x="1110274" y="488418"/>
                  </a:cubicBezTo>
                  <a:cubicBezTo>
                    <a:pt x="1110274" y="488418"/>
                    <a:pt x="1119808" y="456151"/>
                    <a:pt x="1119808" y="456151"/>
                  </a:cubicBezTo>
                  <a:cubicBezTo>
                    <a:pt x="1137408" y="395282"/>
                    <a:pt x="1146942" y="335881"/>
                    <a:pt x="1141809" y="271345"/>
                  </a:cubicBezTo>
                  <a:close/>
                </a:path>
              </a:pathLst>
            </a:custGeom>
            <a:solidFill>
              <a:srgbClr val="00748A"/>
            </a:solidFill>
            <a:ln w="40409"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1" name="Graphic 49">
              <a:extLst>
                <a:ext uri="{FF2B5EF4-FFF2-40B4-BE49-F238E27FC236}">
                  <a16:creationId xmlns:a16="http://schemas.microsoft.com/office/drawing/2014/main" id="{C3B421BE-D3CE-4434-9722-D986437BCE83}"/>
                </a:ext>
              </a:extLst>
            </p:cNvPr>
            <p:cNvSpPr/>
            <p:nvPr/>
          </p:nvSpPr>
          <p:spPr>
            <a:xfrm>
              <a:off x="2197007" y="4781546"/>
              <a:ext cx="1136699" cy="1474043"/>
            </a:xfrm>
            <a:custGeom>
              <a:avLst/>
              <a:gdLst>
                <a:gd name="connsiteX0" fmla="*/ 1141809 w 1136699"/>
                <a:gd name="connsiteY0" fmla="*/ 271345 h 1474043"/>
                <a:gd name="connsiteX1" fmla="*/ 1091207 w 1136699"/>
                <a:gd name="connsiteY1" fmla="*/ 104140 h 1474043"/>
                <a:gd name="connsiteX2" fmla="*/ 904202 w 1136699"/>
                <a:gd name="connsiteY2" fmla="*/ 737 h 1474043"/>
                <a:gd name="connsiteX3" fmla="*/ 715730 w 1136699"/>
                <a:gd name="connsiteY3" fmla="*/ 35938 h 1474043"/>
                <a:gd name="connsiteX4" fmla="*/ 571992 w 1136699"/>
                <a:gd name="connsiteY4" fmla="*/ 56472 h 1474043"/>
                <a:gd name="connsiteX5" fmla="*/ 428255 w 1136699"/>
                <a:gd name="connsiteY5" fmla="*/ 35938 h 1474043"/>
                <a:gd name="connsiteX6" fmla="*/ 239782 w 1136699"/>
                <a:gd name="connsiteY6" fmla="*/ 737 h 1474043"/>
                <a:gd name="connsiteX7" fmla="*/ 52777 w 1136699"/>
                <a:gd name="connsiteY7" fmla="*/ 104140 h 1474043"/>
                <a:gd name="connsiteX8" fmla="*/ 1442 w 1136699"/>
                <a:gd name="connsiteY8" fmla="*/ 271345 h 1474043"/>
                <a:gd name="connsiteX9" fmla="*/ 24176 w 1136699"/>
                <a:gd name="connsiteY9" fmla="*/ 456151 h 1474043"/>
                <a:gd name="connsiteX10" fmla="*/ 33710 w 1136699"/>
                <a:gd name="connsiteY10" fmla="*/ 488418 h 1474043"/>
                <a:gd name="connsiteX11" fmla="*/ 119512 w 1136699"/>
                <a:gd name="connsiteY11" fmla="*/ 697424 h 1474043"/>
                <a:gd name="connsiteX12" fmla="*/ 144446 w 1136699"/>
                <a:gd name="connsiteY12" fmla="*/ 907897 h 1474043"/>
                <a:gd name="connsiteX13" fmla="*/ 170114 w 1136699"/>
                <a:gd name="connsiteY13" fmla="*/ 1155771 h 1474043"/>
                <a:gd name="connsiteX14" fmla="*/ 247116 w 1136699"/>
                <a:gd name="connsiteY14" fmla="*/ 1394111 h 1474043"/>
                <a:gd name="connsiteX15" fmla="*/ 329985 w 1136699"/>
                <a:gd name="connsiteY15" fmla="*/ 1475514 h 1474043"/>
                <a:gd name="connsiteX16" fmla="*/ 346119 w 1136699"/>
                <a:gd name="connsiteY16" fmla="*/ 1475514 h 1474043"/>
                <a:gd name="connsiteX17" fmla="*/ 394520 w 1136699"/>
                <a:gd name="connsiteY17" fmla="*/ 1386778 h 1474043"/>
                <a:gd name="connsiteX18" fmla="*/ 412854 w 1136699"/>
                <a:gd name="connsiteY18" fmla="*/ 1209306 h 1474043"/>
                <a:gd name="connsiteX19" fmla="*/ 434855 w 1136699"/>
                <a:gd name="connsiteY19" fmla="*/ 1019367 h 1474043"/>
                <a:gd name="connsiteX20" fmla="*/ 510390 w 1136699"/>
                <a:gd name="connsiteY20" fmla="*/ 893230 h 1474043"/>
                <a:gd name="connsiteX21" fmla="*/ 571992 w 1136699"/>
                <a:gd name="connsiteY21" fmla="*/ 880763 h 1474043"/>
                <a:gd name="connsiteX22" fmla="*/ 633594 w 1136699"/>
                <a:gd name="connsiteY22" fmla="*/ 893230 h 1474043"/>
                <a:gd name="connsiteX23" fmla="*/ 709129 w 1136699"/>
                <a:gd name="connsiteY23" fmla="*/ 1019367 h 1474043"/>
                <a:gd name="connsiteX24" fmla="*/ 731130 w 1136699"/>
                <a:gd name="connsiteY24" fmla="*/ 1209306 h 1474043"/>
                <a:gd name="connsiteX25" fmla="*/ 749464 w 1136699"/>
                <a:gd name="connsiteY25" fmla="*/ 1386778 h 1474043"/>
                <a:gd name="connsiteX26" fmla="*/ 797865 w 1136699"/>
                <a:gd name="connsiteY26" fmla="*/ 1475514 h 1474043"/>
                <a:gd name="connsiteX27" fmla="*/ 813999 w 1136699"/>
                <a:gd name="connsiteY27" fmla="*/ 1475514 h 1474043"/>
                <a:gd name="connsiteX28" fmla="*/ 896868 w 1136699"/>
                <a:gd name="connsiteY28" fmla="*/ 1394111 h 1474043"/>
                <a:gd name="connsiteX29" fmla="*/ 973870 w 1136699"/>
                <a:gd name="connsiteY29" fmla="*/ 1155771 h 1474043"/>
                <a:gd name="connsiteX30" fmla="*/ 999538 w 1136699"/>
                <a:gd name="connsiteY30" fmla="*/ 907897 h 1474043"/>
                <a:gd name="connsiteX31" fmla="*/ 1024472 w 1136699"/>
                <a:gd name="connsiteY31" fmla="*/ 697424 h 1474043"/>
                <a:gd name="connsiteX32" fmla="*/ 1110274 w 1136699"/>
                <a:gd name="connsiteY32" fmla="*/ 488418 h 1474043"/>
                <a:gd name="connsiteX33" fmla="*/ 1119808 w 1136699"/>
                <a:gd name="connsiteY33" fmla="*/ 456151 h 1474043"/>
                <a:gd name="connsiteX34" fmla="*/ 1141809 w 1136699"/>
                <a:gd name="connsiteY34" fmla="*/ 271345 h 14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6699" h="1474043">
                  <a:moveTo>
                    <a:pt x="1141809" y="271345"/>
                  </a:moveTo>
                  <a:cubicBezTo>
                    <a:pt x="1137408" y="211944"/>
                    <a:pt x="1124941" y="153275"/>
                    <a:pt x="1091207" y="104140"/>
                  </a:cubicBezTo>
                  <a:cubicBezTo>
                    <a:pt x="1046472" y="38872"/>
                    <a:pt x="977537" y="6604"/>
                    <a:pt x="904202" y="737"/>
                  </a:cubicBezTo>
                  <a:cubicBezTo>
                    <a:pt x="836000" y="-4396"/>
                    <a:pt x="779531" y="18338"/>
                    <a:pt x="715730" y="35938"/>
                  </a:cubicBezTo>
                  <a:cubicBezTo>
                    <a:pt x="668795" y="49139"/>
                    <a:pt x="620393" y="55739"/>
                    <a:pt x="571992" y="56472"/>
                  </a:cubicBezTo>
                  <a:cubicBezTo>
                    <a:pt x="523591" y="55739"/>
                    <a:pt x="475189" y="49139"/>
                    <a:pt x="428255" y="35938"/>
                  </a:cubicBezTo>
                  <a:cubicBezTo>
                    <a:pt x="364453" y="18338"/>
                    <a:pt x="307984" y="-4396"/>
                    <a:pt x="239782" y="737"/>
                  </a:cubicBezTo>
                  <a:cubicBezTo>
                    <a:pt x="166447" y="6604"/>
                    <a:pt x="97512" y="38138"/>
                    <a:pt x="52777" y="104140"/>
                  </a:cubicBezTo>
                  <a:cubicBezTo>
                    <a:pt x="18309" y="153275"/>
                    <a:pt x="5842" y="211944"/>
                    <a:pt x="1442" y="271345"/>
                  </a:cubicBezTo>
                  <a:cubicBezTo>
                    <a:pt x="-3691" y="335881"/>
                    <a:pt x="5109" y="394549"/>
                    <a:pt x="24176" y="456151"/>
                  </a:cubicBezTo>
                  <a:cubicBezTo>
                    <a:pt x="24176" y="456151"/>
                    <a:pt x="33710" y="488418"/>
                    <a:pt x="33710" y="488418"/>
                  </a:cubicBezTo>
                  <a:cubicBezTo>
                    <a:pt x="58644" y="558820"/>
                    <a:pt x="96045" y="627022"/>
                    <a:pt x="119512" y="697424"/>
                  </a:cubicBezTo>
                  <a:cubicBezTo>
                    <a:pt x="142246" y="765626"/>
                    <a:pt x="141513" y="836028"/>
                    <a:pt x="144446" y="907897"/>
                  </a:cubicBezTo>
                  <a:cubicBezTo>
                    <a:pt x="148113" y="990766"/>
                    <a:pt x="152513" y="1074369"/>
                    <a:pt x="170114" y="1155771"/>
                  </a:cubicBezTo>
                  <a:cubicBezTo>
                    <a:pt x="187714" y="1237907"/>
                    <a:pt x="213382" y="1317843"/>
                    <a:pt x="247116" y="1394111"/>
                  </a:cubicBezTo>
                  <a:cubicBezTo>
                    <a:pt x="261783" y="1427112"/>
                    <a:pt x="288184" y="1475514"/>
                    <a:pt x="329985" y="1475514"/>
                  </a:cubicBezTo>
                  <a:cubicBezTo>
                    <a:pt x="329985" y="1475514"/>
                    <a:pt x="346119" y="1475514"/>
                    <a:pt x="346119" y="1475514"/>
                  </a:cubicBezTo>
                  <a:cubicBezTo>
                    <a:pt x="371053" y="1475514"/>
                    <a:pt x="389387" y="1405112"/>
                    <a:pt x="394520" y="1386778"/>
                  </a:cubicBezTo>
                  <a:cubicBezTo>
                    <a:pt x="409921" y="1329576"/>
                    <a:pt x="407721" y="1267974"/>
                    <a:pt x="412854" y="1209306"/>
                  </a:cubicBezTo>
                  <a:cubicBezTo>
                    <a:pt x="417988" y="1145504"/>
                    <a:pt x="423854" y="1082436"/>
                    <a:pt x="434855" y="1019367"/>
                  </a:cubicBezTo>
                  <a:cubicBezTo>
                    <a:pt x="442922" y="971699"/>
                    <a:pt x="467122" y="919631"/>
                    <a:pt x="510390" y="893230"/>
                  </a:cubicBezTo>
                  <a:cubicBezTo>
                    <a:pt x="528724" y="882230"/>
                    <a:pt x="550725" y="878563"/>
                    <a:pt x="571992" y="880763"/>
                  </a:cubicBezTo>
                  <a:cubicBezTo>
                    <a:pt x="593993" y="878563"/>
                    <a:pt x="615993" y="882230"/>
                    <a:pt x="633594" y="893230"/>
                  </a:cubicBezTo>
                  <a:cubicBezTo>
                    <a:pt x="676862" y="919631"/>
                    <a:pt x="701062" y="972432"/>
                    <a:pt x="709129" y="1019367"/>
                  </a:cubicBezTo>
                  <a:cubicBezTo>
                    <a:pt x="719396" y="1082436"/>
                    <a:pt x="725263" y="1146238"/>
                    <a:pt x="731130" y="1209306"/>
                  </a:cubicBezTo>
                  <a:cubicBezTo>
                    <a:pt x="736263" y="1267974"/>
                    <a:pt x="734063" y="1329576"/>
                    <a:pt x="749464" y="1386778"/>
                  </a:cubicBezTo>
                  <a:cubicBezTo>
                    <a:pt x="754597" y="1405112"/>
                    <a:pt x="772198" y="1475514"/>
                    <a:pt x="797865" y="1475514"/>
                  </a:cubicBezTo>
                  <a:cubicBezTo>
                    <a:pt x="797865" y="1475514"/>
                    <a:pt x="813999" y="1475514"/>
                    <a:pt x="813999" y="1475514"/>
                  </a:cubicBezTo>
                  <a:cubicBezTo>
                    <a:pt x="855800" y="1475514"/>
                    <a:pt x="882201" y="1426379"/>
                    <a:pt x="896868" y="1394111"/>
                  </a:cubicBezTo>
                  <a:cubicBezTo>
                    <a:pt x="931336" y="1317843"/>
                    <a:pt x="956270" y="1237173"/>
                    <a:pt x="973870" y="1155771"/>
                  </a:cubicBezTo>
                  <a:cubicBezTo>
                    <a:pt x="991471" y="1075102"/>
                    <a:pt x="995871" y="990766"/>
                    <a:pt x="999538" y="907897"/>
                  </a:cubicBezTo>
                  <a:cubicBezTo>
                    <a:pt x="1002471" y="836028"/>
                    <a:pt x="1001738" y="765626"/>
                    <a:pt x="1024472" y="697424"/>
                  </a:cubicBezTo>
                  <a:cubicBezTo>
                    <a:pt x="1047939" y="626289"/>
                    <a:pt x="1086074" y="558087"/>
                    <a:pt x="1110274" y="488418"/>
                  </a:cubicBezTo>
                  <a:cubicBezTo>
                    <a:pt x="1110274" y="488418"/>
                    <a:pt x="1119808" y="456151"/>
                    <a:pt x="1119808" y="456151"/>
                  </a:cubicBezTo>
                  <a:cubicBezTo>
                    <a:pt x="1137408" y="395282"/>
                    <a:pt x="1146942" y="335881"/>
                    <a:pt x="1141809" y="271345"/>
                  </a:cubicBezTo>
                  <a:close/>
                </a:path>
              </a:pathLst>
            </a:custGeom>
            <a:solidFill>
              <a:schemeClr val="bg1"/>
            </a:solidFill>
            <a:ln w="40409" cap="flat">
              <a:solidFill>
                <a:schemeClr val="tx1">
                  <a:lumMod val="50000"/>
                  <a:lumOff val="5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2" name="Graphic 50">
              <a:extLst>
                <a:ext uri="{FF2B5EF4-FFF2-40B4-BE49-F238E27FC236}">
                  <a16:creationId xmlns:a16="http://schemas.microsoft.com/office/drawing/2014/main" id="{B8994D1A-3AF2-4E13-8318-E3149C7C74F9}"/>
                </a:ext>
              </a:extLst>
            </p:cNvPr>
            <p:cNvSpPr/>
            <p:nvPr/>
          </p:nvSpPr>
          <p:spPr>
            <a:xfrm>
              <a:off x="3306007" y="4781546"/>
              <a:ext cx="1136699" cy="1474043"/>
            </a:xfrm>
            <a:custGeom>
              <a:avLst/>
              <a:gdLst>
                <a:gd name="connsiteX0" fmla="*/ 1141809 w 1136699"/>
                <a:gd name="connsiteY0" fmla="*/ 271345 h 1474043"/>
                <a:gd name="connsiteX1" fmla="*/ 1091207 w 1136699"/>
                <a:gd name="connsiteY1" fmla="*/ 104140 h 1474043"/>
                <a:gd name="connsiteX2" fmla="*/ 904202 w 1136699"/>
                <a:gd name="connsiteY2" fmla="*/ 737 h 1474043"/>
                <a:gd name="connsiteX3" fmla="*/ 715730 w 1136699"/>
                <a:gd name="connsiteY3" fmla="*/ 35938 h 1474043"/>
                <a:gd name="connsiteX4" fmla="*/ 571992 w 1136699"/>
                <a:gd name="connsiteY4" fmla="*/ 56472 h 1474043"/>
                <a:gd name="connsiteX5" fmla="*/ 428255 w 1136699"/>
                <a:gd name="connsiteY5" fmla="*/ 35938 h 1474043"/>
                <a:gd name="connsiteX6" fmla="*/ 239782 w 1136699"/>
                <a:gd name="connsiteY6" fmla="*/ 737 h 1474043"/>
                <a:gd name="connsiteX7" fmla="*/ 52777 w 1136699"/>
                <a:gd name="connsiteY7" fmla="*/ 104140 h 1474043"/>
                <a:gd name="connsiteX8" fmla="*/ 1442 w 1136699"/>
                <a:gd name="connsiteY8" fmla="*/ 271345 h 1474043"/>
                <a:gd name="connsiteX9" fmla="*/ 24176 w 1136699"/>
                <a:gd name="connsiteY9" fmla="*/ 456151 h 1474043"/>
                <a:gd name="connsiteX10" fmla="*/ 33710 w 1136699"/>
                <a:gd name="connsiteY10" fmla="*/ 488418 h 1474043"/>
                <a:gd name="connsiteX11" fmla="*/ 119512 w 1136699"/>
                <a:gd name="connsiteY11" fmla="*/ 697424 h 1474043"/>
                <a:gd name="connsiteX12" fmla="*/ 144446 w 1136699"/>
                <a:gd name="connsiteY12" fmla="*/ 907897 h 1474043"/>
                <a:gd name="connsiteX13" fmla="*/ 170114 w 1136699"/>
                <a:gd name="connsiteY13" fmla="*/ 1155771 h 1474043"/>
                <a:gd name="connsiteX14" fmla="*/ 247116 w 1136699"/>
                <a:gd name="connsiteY14" fmla="*/ 1394111 h 1474043"/>
                <a:gd name="connsiteX15" fmla="*/ 329985 w 1136699"/>
                <a:gd name="connsiteY15" fmla="*/ 1475514 h 1474043"/>
                <a:gd name="connsiteX16" fmla="*/ 346119 w 1136699"/>
                <a:gd name="connsiteY16" fmla="*/ 1475514 h 1474043"/>
                <a:gd name="connsiteX17" fmla="*/ 394520 w 1136699"/>
                <a:gd name="connsiteY17" fmla="*/ 1386778 h 1474043"/>
                <a:gd name="connsiteX18" fmla="*/ 412854 w 1136699"/>
                <a:gd name="connsiteY18" fmla="*/ 1209306 h 1474043"/>
                <a:gd name="connsiteX19" fmla="*/ 434855 w 1136699"/>
                <a:gd name="connsiteY19" fmla="*/ 1019367 h 1474043"/>
                <a:gd name="connsiteX20" fmla="*/ 510390 w 1136699"/>
                <a:gd name="connsiteY20" fmla="*/ 893230 h 1474043"/>
                <a:gd name="connsiteX21" fmla="*/ 571992 w 1136699"/>
                <a:gd name="connsiteY21" fmla="*/ 880763 h 1474043"/>
                <a:gd name="connsiteX22" fmla="*/ 633594 w 1136699"/>
                <a:gd name="connsiteY22" fmla="*/ 893230 h 1474043"/>
                <a:gd name="connsiteX23" fmla="*/ 709129 w 1136699"/>
                <a:gd name="connsiteY23" fmla="*/ 1019367 h 1474043"/>
                <a:gd name="connsiteX24" fmla="*/ 731130 w 1136699"/>
                <a:gd name="connsiteY24" fmla="*/ 1209306 h 1474043"/>
                <a:gd name="connsiteX25" fmla="*/ 749464 w 1136699"/>
                <a:gd name="connsiteY25" fmla="*/ 1386778 h 1474043"/>
                <a:gd name="connsiteX26" fmla="*/ 797865 w 1136699"/>
                <a:gd name="connsiteY26" fmla="*/ 1475514 h 1474043"/>
                <a:gd name="connsiteX27" fmla="*/ 813999 w 1136699"/>
                <a:gd name="connsiteY27" fmla="*/ 1475514 h 1474043"/>
                <a:gd name="connsiteX28" fmla="*/ 896868 w 1136699"/>
                <a:gd name="connsiteY28" fmla="*/ 1394111 h 1474043"/>
                <a:gd name="connsiteX29" fmla="*/ 973870 w 1136699"/>
                <a:gd name="connsiteY29" fmla="*/ 1155771 h 1474043"/>
                <a:gd name="connsiteX30" fmla="*/ 999538 w 1136699"/>
                <a:gd name="connsiteY30" fmla="*/ 907897 h 1474043"/>
                <a:gd name="connsiteX31" fmla="*/ 1024472 w 1136699"/>
                <a:gd name="connsiteY31" fmla="*/ 697424 h 1474043"/>
                <a:gd name="connsiteX32" fmla="*/ 1110274 w 1136699"/>
                <a:gd name="connsiteY32" fmla="*/ 488418 h 1474043"/>
                <a:gd name="connsiteX33" fmla="*/ 1119808 w 1136699"/>
                <a:gd name="connsiteY33" fmla="*/ 456151 h 1474043"/>
                <a:gd name="connsiteX34" fmla="*/ 1141809 w 1136699"/>
                <a:gd name="connsiteY34" fmla="*/ 271345 h 14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6699" h="1474043">
                  <a:moveTo>
                    <a:pt x="1141809" y="271345"/>
                  </a:moveTo>
                  <a:cubicBezTo>
                    <a:pt x="1137408" y="211944"/>
                    <a:pt x="1124941" y="153275"/>
                    <a:pt x="1091207" y="104140"/>
                  </a:cubicBezTo>
                  <a:cubicBezTo>
                    <a:pt x="1046472" y="38872"/>
                    <a:pt x="977537" y="6604"/>
                    <a:pt x="904202" y="737"/>
                  </a:cubicBezTo>
                  <a:cubicBezTo>
                    <a:pt x="836000" y="-4396"/>
                    <a:pt x="779531" y="18338"/>
                    <a:pt x="715730" y="35938"/>
                  </a:cubicBezTo>
                  <a:cubicBezTo>
                    <a:pt x="668795" y="49139"/>
                    <a:pt x="620393" y="55739"/>
                    <a:pt x="571992" y="56472"/>
                  </a:cubicBezTo>
                  <a:cubicBezTo>
                    <a:pt x="523591" y="55739"/>
                    <a:pt x="475189" y="49139"/>
                    <a:pt x="428255" y="35938"/>
                  </a:cubicBezTo>
                  <a:cubicBezTo>
                    <a:pt x="364453" y="18338"/>
                    <a:pt x="307984" y="-4396"/>
                    <a:pt x="239782" y="737"/>
                  </a:cubicBezTo>
                  <a:cubicBezTo>
                    <a:pt x="166447" y="6604"/>
                    <a:pt x="97512" y="38138"/>
                    <a:pt x="52777" y="104140"/>
                  </a:cubicBezTo>
                  <a:cubicBezTo>
                    <a:pt x="18309" y="153275"/>
                    <a:pt x="5842" y="211944"/>
                    <a:pt x="1442" y="271345"/>
                  </a:cubicBezTo>
                  <a:cubicBezTo>
                    <a:pt x="-3691" y="335881"/>
                    <a:pt x="5109" y="394549"/>
                    <a:pt x="24176" y="456151"/>
                  </a:cubicBezTo>
                  <a:cubicBezTo>
                    <a:pt x="24176" y="456151"/>
                    <a:pt x="33710" y="488418"/>
                    <a:pt x="33710" y="488418"/>
                  </a:cubicBezTo>
                  <a:cubicBezTo>
                    <a:pt x="58644" y="558820"/>
                    <a:pt x="96045" y="627022"/>
                    <a:pt x="119512" y="697424"/>
                  </a:cubicBezTo>
                  <a:cubicBezTo>
                    <a:pt x="142246" y="765626"/>
                    <a:pt x="141513" y="836028"/>
                    <a:pt x="144446" y="907897"/>
                  </a:cubicBezTo>
                  <a:cubicBezTo>
                    <a:pt x="148113" y="990766"/>
                    <a:pt x="152513" y="1074369"/>
                    <a:pt x="170114" y="1155771"/>
                  </a:cubicBezTo>
                  <a:cubicBezTo>
                    <a:pt x="187714" y="1237907"/>
                    <a:pt x="213382" y="1317843"/>
                    <a:pt x="247116" y="1394111"/>
                  </a:cubicBezTo>
                  <a:cubicBezTo>
                    <a:pt x="261783" y="1427112"/>
                    <a:pt x="288184" y="1475514"/>
                    <a:pt x="329985" y="1475514"/>
                  </a:cubicBezTo>
                  <a:cubicBezTo>
                    <a:pt x="329985" y="1475514"/>
                    <a:pt x="346119" y="1475514"/>
                    <a:pt x="346119" y="1475514"/>
                  </a:cubicBezTo>
                  <a:cubicBezTo>
                    <a:pt x="371053" y="1475514"/>
                    <a:pt x="389387" y="1405112"/>
                    <a:pt x="394520" y="1386778"/>
                  </a:cubicBezTo>
                  <a:cubicBezTo>
                    <a:pt x="409921" y="1329576"/>
                    <a:pt x="407721" y="1267974"/>
                    <a:pt x="412854" y="1209306"/>
                  </a:cubicBezTo>
                  <a:cubicBezTo>
                    <a:pt x="417988" y="1145504"/>
                    <a:pt x="423854" y="1082436"/>
                    <a:pt x="434855" y="1019367"/>
                  </a:cubicBezTo>
                  <a:cubicBezTo>
                    <a:pt x="442922" y="971699"/>
                    <a:pt x="467122" y="919631"/>
                    <a:pt x="510390" y="893230"/>
                  </a:cubicBezTo>
                  <a:cubicBezTo>
                    <a:pt x="528724" y="882230"/>
                    <a:pt x="550725" y="878563"/>
                    <a:pt x="571992" y="880763"/>
                  </a:cubicBezTo>
                  <a:cubicBezTo>
                    <a:pt x="593993" y="878563"/>
                    <a:pt x="615993" y="882230"/>
                    <a:pt x="633594" y="893230"/>
                  </a:cubicBezTo>
                  <a:cubicBezTo>
                    <a:pt x="676862" y="919631"/>
                    <a:pt x="701062" y="972432"/>
                    <a:pt x="709129" y="1019367"/>
                  </a:cubicBezTo>
                  <a:cubicBezTo>
                    <a:pt x="719396" y="1082436"/>
                    <a:pt x="725263" y="1146238"/>
                    <a:pt x="731130" y="1209306"/>
                  </a:cubicBezTo>
                  <a:cubicBezTo>
                    <a:pt x="736263" y="1267974"/>
                    <a:pt x="734063" y="1329576"/>
                    <a:pt x="749464" y="1386778"/>
                  </a:cubicBezTo>
                  <a:cubicBezTo>
                    <a:pt x="754597" y="1405112"/>
                    <a:pt x="772198" y="1475514"/>
                    <a:pt x="797865" y="1475514"/>
                  </a:cubicBezTo>
                  <a:cubicBezTo>
                    <a:pt x="797865" y="1475514"/>
                    <a:pt x="813999" y="1475514"/>
                    <a:pt x="813999" y="1475514"/>
                  </a:cubicBezTo>
                  <a:cubicBezTo>
                    <a:pt x="855800" y="1475514"/>
                    <a:pt x="882201" y="1426379"/>
                    <a:pt x="896868" y="1394111"/>
                  </a:cubicBezTo>
                  <a:cubicBezTo>
                    <a:pt x="931336" y="1317843"/>
                    <a:pt x="956270" y="1237173"/>
                    <a:pt x="973870" y="1155771"/>
                  </a:cubicBezTo>
                  <a:cubicBezTo>
                    <a:pt x="991471" y="1075102"/>
                    <a:pt x="995871" y="990766"/>
                    <a:pt x="999538" y="907897"/>
                  </a:cubicBezTo>
                  <a:cubicBezTo>
                    <a:pt x="1002471" y="836028"/>
                    <a:pt x="1001738" y="765626"/>
                    <a:pt x="1024472" y="697424"/>
                  </a:cubicBezTo>
                  <a:cubicBezTo>
                    <a:pt x="1047939" y="626289"/>
                    <a:pt x="1086074" y="558087"/>
                    <a:pt x="1110274" y="488418"/>
                  </a:cubicBezTo>
                  <a:cubicBezTo>
                    <a:pt x="1110274" y="488418"/>
                    <a:pt x="1119808" y="456151"/>
                    <a:pt x="1119808" y="456151"/>
                  </a:cubicBezTo>
                  <a:cubicBezTo>
                    <a:pt x="1137408" y="395282"/>
                    <a:pt x="1146942" y="335881"/>
                    <a:pt x="1141809" y="271345"/>
                  </a:cubicBezTo>
                  <a:close/>
                </a:path>
              </a:pathLst>
            </a:custGeom>
            <a:solidFill>
              <a:srgbClr val="00748A"/>
            </a:solidFill>
            <a:ln w="40409"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3" name="Graphic 51">
              <a:extLst>
                <a:ext uri="{FF2B5EF4-FFF2-40B4-BE49-F238E27FC236}">
                  <a16:creationId xmlns:a16="http://schemas.microsoft.com/office/drawing/2014/main" id="{838B5BC0-5B72-493E-BF04-65966A0F3ABB}"/>
                </a:ext>
              </a:extLst>
            </p:cNvPr>
            <p:cNvSpPr/>
            <p:nvPr/>
          </p:nvSpPr>
          <p:spPr>
            <a:xfrm>
              <a:off x="4415007" y="4781546"/>
              <a:ext cx="1136699" cy="1474043"/>
            </a:xfrm>
            <a:custGeom>
              <a:avLst/>
              <a:gdLst>
                <a:gd name="connsiteX0" fmla="*/ 1141809 w 1136699"/>
                <a:gd name="connsiteY0" fmla="*/ 271345 h 1474043"/>
                <a:gd name="connsiteX1" fmla="*/ 1091207 w 1136699"/>
                <a:gd name="connsiteY1" fmla="*/ 104140 h 1474043"/>
                <a:gd name="connsiteX2" fmla="*/ 904202 w 1136699"/>
                <a:gd name="connsiteY2" fmla="*/ 737 h 1474043"/>
                <a:gd name="connsiteX3" fmla="*/ 715730 w 1136699"/>
                <a:gd name="connsiteY3" fmla="*/ 35938 h 1474043"/>
                <a:gd name="connsiteX4" fmla="*/ 571992 w 1136699"/>
                <a:gd name="connsiteY4" fmla="*/ 56472 h 1474043"/>
                <a:gd name="connsiteX5" fmla="*/ 428255 w 1136699"/>
                <a:gd name="connsiteY5" fmla="*/ 35938 h 1474043"/>
                <a:gd name="connsiteX6" fmla="*/ 239782 w 1136699"/>
                <a:gd name="connsiteY6" fmla="*/ 737 h 1474043"/>
                <a:gd name="connsiteX7" fmla="*/ 52777 w 1136699"/>
                <a:gd name="connsiteY7" fmla="*/ 104140 h 1474043"/>
                <a:gd name="connsiteX8" fmla="*/ 1442 w 1136699"/>
                <a:gd name="connsiteY8" fmla="*/ 271345 h 1474043"/>
                <a:gd name="connsiteX9" fmla="*/ 24176 w 1136699"/>
                <a:gd name="connsiteY9" fmla="*/ 456151 h 1474043"/>
                <a:gd name="connsiteX10" fmla="*/ 33710 w 1136699"/>
                <a:gd name="connsiteY10" fmla="*/ 488418 h 1474043"/>
                <a:gd name="connsiteX11" fmla="*/ 119512 w 1136699"/>
                <a:gd name="connsiteY11" fmla="*/ 697424 h 1474043"/>
                <a:gd name="connsiteX12" fmla="*/ 144446 w 1136699"/>
                <a:gd name="connsiteY12" fmla="*/ 907897 h 1474043"/>
                <a:gd name="connsiteX13" fmla="*/ 170114 w 1136699"/>
                <a:gd name="connsiteY13" fmla="*/ 1155771 h 1474043"/>
                <a:gd name="connsiteX14" fmla="*/ 247116 w 1136699"/>
                <a:gd name="connsiteY14" fmla="*/ 1394111 h 1474043"/>
                <a:gd name="connsiteX15" fmla="*/ 329985 w 1136699"/>
                <a:gd name="connsiteY15" fmla="*/ 1475514 h 1474043"/>
                <a:gd name="connsiteX16" fmla="*/ 346119 w 1136699"/>
                <a:gd name="connsiteY16" fmla="*/ 1475514 h 1474043"/>
                <a:gd name="connsiteX17" fmla="*/ 394520 w 1136699"/>
                <a:gd name="connsiteY17" fmla="*/ 1386778 h 1474043"/>
                <a:gd name="connsiteX18" fmla="*/ 412854 w 1136699"/>
                <a:gd name="connsiteY18" fmla="*/ 1209306 h 1474043"/>
                <a:gd name="connsiteX19" fmla="*/ 434855 w 1136699"/>
                <a:gd name="connsiteY19" fmla="*/ 1019367 h 1474043"/>
                <a:gd name="connsiteX20" fmla="*/ 510390 w 1136699"/>
                <a:gd name="connsiteY20" fmla="*/ 893230 h 1474043"/>
                <a:gd name="connsiteX21" fmla="*/ 571992 w 1136699"/>
                <a:gd name="connsiteY21" fmla="*/ 880763 h 1474043"/>
                <a:gd name="connsiteX22" fmla="*/ 633594 w 1136699"/>
                <a:gd name="connsiteY22" fmla="*/ 893230 h 1474043"/>
                <a:gd name="connsiteX23" fmla="*/ 709129 w 1136699"/>
                <a:gd name="connsiteY23" fmla="*/ 1019367 h 1474043"/>
                <a:gd name="connsiteX24" fmla="*/ 731130 w 1136699"/>
                <a:gd name="connsiteY24" fmla="*/ 1209306 h 1474043"/>
                <a:gd name="connsiteX25" fmla="*/ 749464 w 1136699"/>
                <a:gd name="connsiteY25" fmla="*/ 1386778 h 1474043"/>
                <a:gd name="connsiteX26" fmla="*/ 797865 w 1136699"/>
                <a:gd name="connsiteY26" fmla="*/ 1475514 h 1474043"/>
                <a:gd name="connsiteX27" fmla="*/ 813999 w 1136699"/>
                <a:gd name="connsiteY27" fmla="*/ 1475514 h 1474043"/>
                <a:gd name="connsiteX28" fmla="*/ 896868 w 1136699"/>
                <a:gd name="connsiteY28" fmla="*/ 1394111 h 1474043"/>
                <a:gd name="connsiteX29" fmla="*/ 973870 w 1136699"/>
                <a:gd name="connsiteY29" fmla="*/ 1155771 h 1474043"/>
                <a:gd name="connsiteX30" fmla="*/ 999538 w 1136699"/>
                <a:gd name="connsiteY30" fmla="*/ 907897 h 1474043"/>
                <a:gd name="connsiteX31" fmla="*/ 1024472 w 1136699"/>
                <a:gd name="connsiteY31" fmla="*/ 697424 h 1474043"/>
                <a:gd name="connsiteX32" fmla="*/ 1110274 w 1136699"/>
                <a:gd name="connsiteY32" fmla="*/ 488418 h 1474043"/>
                <a:gd name="connsiteX33" fmla="*/ 1119808 w 1136699"/>
                <a:gd name="connsiteY33" fmla="*/ 456151 h 1474043"/>
                <a:gd name="connsiteX34" fmla="*/ 1141809 w 1136699"/>
                <a:gd name="connsiteY34" fmla="*/ 271345 h 14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6699" h="1474043">
                  <a:moveTo>
                    <a:pt x="1141809" y="271345"/>
                  </a:moveTo>
                  <a:cubicBezTo>
                    <a:pt x="1137408" y="211944"/>
                    <a:pt x="1124941" y="153275"/>
                    <a:pt x="1091207" y="104140"/>
                  </a:cubicBezTo>
                  <a:cubicBezTo>
                    <a:pt x="1046472" y="38872"/>
                    <a:pt x="977537" y="6604"/>
                    <a:pt x="904202" y="737"/>
                  </a:cubicBezTo>
                  <a:cubicBezTo>
                    <a:pt x="836000" y="-4396"/>
                    <a:pt x="779531" y="18338"/>
                    <a:pt x="715730" y="35938"/>
                  </a:cubicBezTo>
                  <a:cubicBezTo>
                    <a:pt x="668795" y="49139"/>
                    <a:pt x="620393" y="55739"/>
                    <a:pt x="571992" y="56472"/>
                  </a:cubicBezTo>
                  <a:cubicBezTo>
                    <a:pt x="523591" y="55739"/>
                    <a:pt x="475189" y="49139"/>
                    <a:pt x="428255" y="35938"/>
                  </a:cubicBezTo>
                  <a:cubicBezTo>
                    <a:pt x="364453" y="18338"/>
                    <a:pt x="307984" y="-4396"/>
                    <a:pt x="239782" y="737"/>
                  </a:cubicBezTo>
                  <a:cubicBezTo>
                    <a:pt x="166447" y="6604"/>
                    <a:pt x="97512" y="38138"/>
                    <a:pt x="52777" y="104140"/>
                  </a:cubicBezTo>
                  <a:cubicBezTo>
                    <a:pt x="18309" y="153275"/>
                    <a:pt x="5842" y="211944"/>
                    <a:pt x="1442" y="271345"/>
                  </a:cubicBezTo>
                  <a:cubicBezTo>
                    <a:pt x="-3691" y="335881"/>
                    <a:pt x="5109" y="394549"/>
                    <a:pt x="24176" y="456151"/>
                  </a:cubicBezTo>
                  <a:cubicBezTo>
                    <a:pt x="24176" y="456151"/>
                    <a:pt x="33710" y="488418"/>
                    <a:pt x="33710" y="488418"/>
                  </a:cubicBezTo>
                  <a:cubicBezTo>
                    <a:pt x="58644" y="558820"/>
                    <a:pt x="96045" y="627022"/>
                    <a:pt x="119512" y="697424"/>
                  </a:cubicBezTo>
                  <a:cubicBezTo>
                    <a:pt x="142246" y="765626"/>
                    <a:pt x="141513" y="836028"/>
                    <a:pt x="144446" y="907897"/>
                  </a:cubicBezTo>
                  <a:cubicBezTo>
                    <a:pt x="148113" y="990766"/>
                    <a:pt x="152513" y="1074369"/>
                    <a:pt x="170114" y="1155771"/>
                  </a:cubicBezTo>
                  <a:cubicBezTo>
                    <a:pt x="187714" y="1237907"/>
                    <a:pt x="213382" y="1317843"/>
                    <a:pt x="247116" y="1394111"/>
                  </a:cubicBezTo>
                  <a:cubicBezTo>
                    <a:pt x="261783" y="1427112"/>
                    <a:pt x="288184" y="1475514"/>
                    <a:pt x="329985" y="1475514"/>
                  </a:cubicBezTo>
                  <a:cubicBezTo>
                    <a:pt x="329985" y="1475514"/>
                    <a:pt x="346119" y="1475514"/>
                    <a:pt x="346119" y="1475514"/>
                  </a:cubicBezTo>
                  <a:cubicBezTo>
                    <a:pt x="371053" y="1475514"/>
                    <a:pt x="389387" y="1405112"/>
                    <a:pt x="394520" y="1386778"/>
                  </a:cubicBezTo>
                  <a:cubicBezTo>
                    <a:pt x="409921" y="1329576"/>
                    <a:pt x="407721" y="1267974"/>
                    <a:pt x="412854" y="1209306"/>
                  </a:cubicBezTo>
                  <a:cubicBezTo>
                    <a:pt x="417988" y="1145504"/>
                    <a:pt x="423854" y="1082436"/>
                    <a:pt x="434855" y="1019367"/>
                  </a:cubicBezTo>
                  <a:cubicBezTo>
                    <a:pt x="442922" y="971699"/>
                    <a:pt x="467122" y="919631"/>
                    <a:pt x="510390" y="893230"/>
                  </a:cubicBezTo>
                  <a:cubicBezTo>
                    <a:pt x="528724" y="882230"/>
                    <a:pt x="550725" y="878563"/>
                    <a:pt x="571992" y="880763"/>
                  </a:cubicBezTo>
                  <a:cubicBezTo>
                    <a:pt x="593993" y="878563"/>
                    <a:pt x="615993" y="882230"/>
                    <a:pt x="633594" y="893230"/>
                  </a:cubicBezTo>
                  <a:cubicBezTo>
                    <a:pt x="676862" y="919631"/>
                    <a:pt x="701062" y="972432"/>
                    <a:pt x="709129" y="1019367"/>
                  </a:cubicBezTo>
                  <a:cubicBezTo>
                    <a:pt x="719396" y="1082436"/>
                    <a:pt x="725263" y="1146238"/>
                    <a:pt x="731130" y="1209306"/>
                  </a:cubicBezTo>
                  <a:cubicBezTo>
                    <a:pt x="736263" y="1267974"/>
                    <a:pt x="734063" y="1329576"/>
                    <a:pt x="749464" y="1386778"/>
                  </a:cubicBezTo>
                  <a:cubicBezTo>
                    <a:pt x="754597" y="1405112"/>
                    <a:pt x="772198" y="1475514"/>
                    <a:pt x="797865" y="1475514"/>
                  </a:cubicBezTo>
                  <a:cubicBezTo>
                    <a:pt x="797865" y="1475514"/>
                    <a:pt x="813999" y="1475514"/>
                    <a:pt x="813999" y="1475514"/>
                  </a:cubicBezTo>
                  <a:cubicBezTo>
                    <a:pt x="855800" y="1475514"/>
                    <a:pt x="882201" y="1426379"/>
                    <a:pt x="896868" y="1394111"/>
                  </a:cubicBezTo>
                  <a:cubicBezTo>
                    <a:pt x="931336" y="1317843"/>
                    <a:pt x="956270" y="1237173"/>
                    <a:pt x="973870" y="1155771"/>
                  </a:cubicBezTo>
                  <a:cubicBezTo>
                    <a:pt x="991471" y="1075102"/>
                    <a:pt x="995871" y="990766"/>
                    <a:pt x="999538" y="907897"/>
                  </a:cubicBezTo>
                  <a:cubicBezTo>
                    <a:pt x="1002471" y="836028"/>
                    <a:pt x="1001738" y="765626"/>
                    <a:pt x="1024472" y="697424"/>
                  </a:cubicBezTo>
                  <a:cubicBezTo>
                    <a:pt x="1047939" y="626289"/>
                    <a:pt x="1086074" y="558087"/>
                    <a:pt x="1110274" y="488418"/>
                  </a:cubicBezTo>
                  <a:cubicBezTo>
                    <a:pt x="1110274" y="488418"/>
                    <a:pt x="1119808" y="456151"/>
                    <a:pt x="1119808" y="456151"/>
                  </a:cubicBezTo>
                  <a:cubicBezTo>
                    <a:pt x="1137408" y="395282"/>
                    <a:pt x="1146942" y="335881"/>
                    <a:pt x="1141809" y="271345"/>
                  </a:cubicBezTo>
                  <a:close/>
                </a:path>
              </a:pathLst>
            </a:custGeom>
            <a:solidFill>
              <a:schemeClr val="bg1"/>
            </a:solidFill>
            <a:ln w="40409" cap="flat">
              <a:solidFill>
                <a:schemeClr val="tx1">
                  <a:lumMod val="50000"/>
                  <a:lumOff val="5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4" name="Graphic 52">
              <a:extLst>
                <a:ext uri="{FF2B5EF4-FFF2-40B4-BE49-F238E27FC236}">
                  <a16:creationId xmlns:a16="http://schemas.microsoft.com/office/drawing/2014/main" id="{77E539D2-2105-4837-9DE7-1B7DA633CE13}"/>
                </a:ext>
              </a:extLst>
            </p:cNvPr>
            <p:cNvSpPr/>
            <p:nvPr/>
          </p:nvSpPr>
          <p:spPr>
            <a:xfrm>
              <a:off x="5524007" y="4781546"/>
              <a:ext cx="1136699" cy="1474043"/>
            </a:xfrm>
            <a:custGeom>
              <a:avLst/>
              <a:gdLst>
                <a:gd name="connsiteX0" fmla="*/ 1141809 w 1136699"/>
                <a:gd name="connsiteY0" fmla="*/ 271345 h 1474043"/>
                <a:gd name="connsiteX1" fmla="*/ 1091207 w 1136699"/>
                <a:gd name="connsiteY1" fmla="*/ 104140 h 1474043"/>
                <a:gd name="connsiteX2" fmla="*/ 904202 w 1136699"/>
                <a:gd name="connsiteY2" fmla="*/ 737 h 1474043"/>
                <a:gd name="connsiteX3" fmla="*/ 715730 w 1136699"/>
                <a:gd name="connsiteY3" fmla="*/ 35938 h 1474043"/>
                <a:gd name="connsiteX4" fmla="*/ 571992 w 1136699"/>
                <a:gd name="connsiteY4" fmla="*/ 56472 h 1474043"/>
                <a:gd name="connsiteX5" fmla="*/ 428255 w 1136699"/>
                <a:gd name="connsiteY5" fmla="*/ 35938 h 1474043"/>
                <a:gd name="connsiteX6" fmla="*/ 239782 w 1136699"/>
                <a:gd name="connsiteY6" fmla="*/ 737 h 1474043"/>
                <a:gd name="connsiteX7" fmla="*/ 52777 w 1136699"/>
                <a:gd name="connsiteY7" fmla="*/ 104140 h 1474043"/>
                <a:gd name="connsiteX8" fmla="*/ 1442 w 1136699"/>
                <a:gd name="connsiteY8" fmla="*/ 271345 h 1474043"/>
                <a:gd name="connsiteX9" fmla="*/ 24176 w 1136699"/>
                <a:gd name="connsiteY9" fmla="*/ 456151 h 1474043"/>
                <a:gd name="connsiteX10" fmla="*/ 33710 w 1136699"/>
                <a:gd name="connsiteY10" fmla="*/ 488418 h 1474043"/>
                <a:gd name="connsiteX11" fmla="*/ 119512 w 1136699"/>
                <a:gd name="connsiteY11" fmla="*/ 697424 h 1474043"/>
                <a:gd name="connsiteX12" fmla="*/ 144446 w 1136699"/>
                <a:gd name="connsiteY12" fmla="*/ 907897 h 1474043"/>
                <a:gd name="connsiteX13" fmla="*/ 170114 w 1136699"/>
                <a:gd name="connsiteY13" fmla="*/ 1155771 h 1474043"/>
                <a:gd name="connsiteX14" fmla="*/ 247116 w 1136699"/>
                <a:gd name="connsiteY14" fmla="*/ 1394111 h 1474043"/>
                <a:gd name="connsiteX15" fmla="*/ 329985 w 1136699"/>
                <a:gd name="connsiteY15" fmla="*/ 1475514 h 1474043"/>
                <a:gd name="connsiteX16" fmla="*/ 346119 w 1136699"/>
                <a:gd name="connsiteY16" fmla="*/ 1475514 h 1474043"/>
                <a:gd name="connsiteX17" fmla="*/ 394520 w 1136699"/>
                <a:gd name="connsiteY17" fmla="*/ 1386778 h 1474043"/>
                <a:gd name="connsiteX18" fmla="*/ 412854 w 1136699"/>
                <a:gd name="connsiteY18" fmla="*/ 1209306 h 1474043"/>
                <a:gd name="connsiteX19" fmla="*/ 434855 w 1136699"/>
                <a:gd name="connsiteY19" fmla="*/ 1019367 h 1474043"/>
                <a:gd name="connsiteX20" fmla="*/ 510390 w 1136699"/>
                <a:gd name="connsiteY20" fmla="*/ 893230 h 1474043"/>
                <a:gd name="connsiteX21" fmla="*/ 571992 w 1136699"/>
                <a:gd name="connsiteY21" fmla="*/ 880763 h 1474043"/>
                <a:gd name="connsiteX22" fmla="*/ 633594 w 1136699"/>
                <a:gd name="connsiteY22" fmla="*/ 893230 h 1474043"/>
                <a:gd name="connsiteX23" fmla="*/ 709129 w 1136699"/>
                <a:gd name="connsiteY23" fmla="*/ 1019367 h 1474043"/>
                <a:gd name="connsiteX24" fmla="*/ 731130 w 1136699"/>
                <a:gd name="connsiteY24" fmla="*/ 1209306 h 1474043"/>
                <a:gd name="connsiteX25" fmla="*/ 749464 w 1136699"/>
                <a:gd name="connsiteY25" fmla="*/ 1386778 h 1474043"/>
                <a:gd name="connsiteX26" fmla="*/ 797865 w 1136699"/>
                <a:gd name="connsiteY26" fmla="*/ 1475514 h 1474043"/>
                <a:gd name="connsiteX27" fmla="*/ 813999 w 1136699"/>
                <a:gd name="connsiteY27" fmla="*/ 1475514 h 1474043"/>
                <a:gd name="connsiteX28" fmla="*/ 896868 w 1136699"/>
                <a:gd name="connsiteY28" fmla="*/ 1394111 h 1474043"/>
                <a:gd name="connsiteX29" fmla="*/ 973870 w 1136699"/>
                <a:gd name="connsiteY29" fmla="*/ 1155771 h 1474043"/>
                <a:gd name="connsiteX30" fmla="*/ 999538 w 1136699"/>
                <a:gd name="connsiteY30" fmla="*/ 907897 h 1474043"/>
                <a:gd name="connsiteX31" fmla="*/ 1024472 w 1136699"/>
                <a:gd name="connsiteY31" fmla="*/ 697424 h 1474043"/>
                <a:gd name="connsiteX32" fmla="*/ 1110274 w 1136699"/>
                <a:gd name="connsiteY32" fmla="*/ 488418 h 1474043"/>
                <a:gd name="connsiteX33" fmla="*/ 1119808 w 1136699"/>
                <a:gd name="connsiteY33" fmla="*/ 456151 h 1474043"/>
                <a:gd name="connsiteX34" fmla="*/ 1141809 w 1136699"/>
                <a:gd name="connsiteY34" fmla="*/ 271345 h 14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6699" h="1474043">
                  <a:moveTo>
                    <a:pt x="1141809" y="271345"/>
                  </a:moveTo>
                  <a:cubicBezTo>
                    <a:pt x="1137408" y="211944"/>
                    <a:pt x="1124941" y="153275"/>
                    <a:pt x="1091207" y="104140"/>
                  </a:cubicBezTo>
                  <a:cubicBezTo>
                    <a:pt x="1046472" y="38872"/>
                    <a:pt x="977537" y="6604"/>
                    <a:pt x="904202" y="737"/>
                  </a:cubicBezTo>
                  <a:cubicBezTo>
                    <a:pt x="836000" y="-4396"/>
                    <a:pt x="779531" y="18338"/>
                    <a:pt x="715730" y="35938"/>
                  </a:cubicBezTo>
                  <a:cubicBezTo>
                    <a:pt x="668795" y="49139"/>
                    <a:pt x="620393" y="55739"/>
                    <a:pt x="571992" y="56472"/>
                  </a:cubicBezTo>
                  <a:cubicBezTo>
                    <a:pt x="523591" y="55739"/>
                    <a:pt x="475189" y="49139"/>
                    <a:pt x="428255" y="35938"/>
                  </a:cubicBezTo>
                  <a:cubicBezTo>
                    <a:pt x="364453" y="18338"/>
                    <a:pt x="307984" y="-4396"/>
                    <a:pt x="239782" y="737"/>
                  </a:cubicBezTo>
                  <a:cubicBezTo>
                    <a:pt x="166447" y="6604"/>
                    <a:pt x="97512" y="38138"/>
                    <a:pt x="52777" y="104140"/>
                  </a:cubicBezTo>
                  <a:cubicBezTo>
                    <a:pt x="18309" y="153275"/>
                    <a:pt x="5842" y="211944"/>
                    <a:pt x="1442" y="271345"/>
                  </a:cubicBezTo>
                  <a:cubicBezTo>
                    <a:pt x="-3691" y="335881"/>
                    <a:pt x="5109" y="394549"/>
                    <a:pt x="24176" y="456151"/>
                  </a:cubicBezTo>
                  <a:cubicBezTo>
                    <a:pt x="24176" y="456151"/>
                    <a:pt x="33710" y="488418"/>
                    <a:pt x="33710" y="488418"/>
                  </a:cubicBezTo>
                  <a:cubicBezTo>
                    <a:pt x="58644" y="558820"/>
                    <a:pt x="96045" y="627022"/>
                    <a:pt x="119512" y="697424"/>
                  </a:cubicBezTo>
                  <a:cubicBezTo>
                    <a:pt x="142246" y="765626"/>
                    <a:pt x="141513" y="836028"/>
                    <a:pt x="144446" y="907897"/>
                  </a:cubicBezTo>
                  <a:cubicBezTo>
                    <a:pt x="148113" y="990766"/>
                    <a:pt x="152513" y="1074369"/>
                    <a:pt x="170114" y="1155771"/>
                  </a:cubicBezTo>
                  <a:cubicBezTo>
                    <a:pt x="187714" y="1237907"/>
                    <a:pt x="213382" y="1317843"/>
                    <a:pt x="247116" y="1394111"/>
                  </a:cubicBezTo>
                  <a:cubicBezTo>
                    <a:pt x="261783" y="1427112"/>
                    <a:pt x="288184" y="1475514"/>
                    <a:pt x="329985" y="1475514"/>
                  </a:cubicBezTo>
                  <a:cubicBezTo>
                    <a:pt x="329985" y="1475514"/>
                    <a:pt x="346119" y="1475514"/>
                    <a:pt x="346119" y="1475514"/>
                  </a:cubicBezTo>
                  <a:cubicBezTo>
                    <a:pt x="371053" y="1475514"/>
                    <a:pt x="389387" y="1405112"/>
                    <a:pt x="394520" y="1386778"/>
                  </a:cubicBezTo>
                  <a:cubicBezTo>
                    <a:pt x="409921" y="1329576"/>
                    <a:pt x="407721" y="1267974"/>
                    <a:pt x="412854" y="1209306"/>
                  </a:cubicBezTo>
                  <a:cubicBezTo>
                    <a:pt x="417988" y="1145504"/>
                    <a:pt x="423854" y="1082436"/>
                    <a:pt x="434855" y="1019367"/>
                  </a:cubicBezTo>
                  <a:cubicBezTo>
                    <a:pt x="442922" y="971699"/>
                    <a:pt x="467122" y="919631"/>
                    <a:pt x="510390" y="893230"/>
                  </a:cubicBezTo>
                  <a:cubicBezTo>
                    <a:pt x="528724" y="882230"/>
                    <a:pt x="550725" y="878563"/>
                    <a:pt x="571992" y="880763"/>
                  </a:cubicBezTo>
                  <a:cubicBezTo>
                    <a:pt x="593993" y="878563"/>
                    <a:pt x="615993" y="882230"/>
                    <a:pt x="633594" y="893230"/>
                  </a:cubicBezTo>
                  <a:cubicBezTo>
                    <a:pt x="676862" y="919631"/>
                    <a:pt x="701062" y="972432"/>
                    <a:pt x="709129" y="1019367"/>
                  </a:cubicBezTo>
                  <a:cubicBezTo>
                    <a:pt x="719396" y="1082436"/>
                    <a:pt x="725263" y="1146238"/>
                    <a:pt x="731130" y="1209306"/>
                  </a:cubicBezTo>
                  <a:cubicBezTo>
                    <a:pt x="736263" y="1267974"/>
                    <a:pt x="734063" y="1329576"/>
                    <a:pt x="749464" y="1386778"/>
                  </a:cubicBezTo>
                  <a:cubicBezTo>
                    <a:pt x="754597" y="1405112"/>
                    <a:pt x="772198" y="1475514"/>
                    <a:pt x="797865" y="1475514"/>
                  </a:cubicBezTo>
                  <a:cubicBezTo>
                    <a:pt x="797865" y="1475514"/>
                    <a:pt x="813999" y="1475514"/>
                    <a:pt x="813999" y="1475514"/>
                  </a:cubicBezTo>
                  <a:cubicBezTo>
                    <a:pt x="855800" y="1475514"/>
                    <a:pt x="882201" y="1426379"/>
                    <a:pt x="896868" y="1394111"/>
                  </a:cubicBezTo>
                  <a:cubicBezTo>
                    <a:pt x="931336" y="1317843"/>
                    <a:pt x="956270" y="1237173"/>
                    <a:pt x="973870" y="1155771"/>
                  </a:cubicBezTo>
                  <a:cubicBezTo>
                    <a:pt x="991471" y="1075102"/>
                    <a:pt x="995871" y="990766"/>
                    <a:pt x="999538" y="907897"/>
                  </a:cubicBezTo>
                  <a:cubicBezTo>
                    <a:pt x="1002471" y="836028"/>
                    <a:pt x="1001738" y="765626"/>
                    <a:pt x="1024472" y="697424"/>
                  </a:cubicBezTo>
                  <a:cubicBezTo>
                    <a:pt x="1047939" y="626289"/>
                    <a:pt x="1086074" y="558087"/>
                    <a:pt x="1110274" y="488418"/>
                  </a:cubicBezTo>
                  <a:cubicBezTo>
                    <a:pt x="1110274" y="488418"/>
                    <a:pt x="1119808" y="456151"/>
                    <a:pt x="1119808" y="456151"/>
                  </a:cubicBezTo>
                  <a:cubicBezTo>
                    <a:pt x="1137408" y="395282"/>
                    <a:pt x="1146942" y="335881"/>
                    <a:pt x="1141809" y="271345"/>
                  </a:cubicBezTo>
                  <a:close/>
                </a:path>
              </a:pathLst>
            </a:custGeom>
            <a:solidFill>
              <a:srgbClr val="00748A"/>
            </a:solidFill>
            <a:ln w="40409"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5" name="Graphic 53">
              <a:extLst>
                <a:ext uri="{FF2B5EF4-FFF2-40B4-BE49-F238E27FC236}">
                  <a16:creationId xmlns:a16="http://schemas.microsoft.com/office/drawing/2014/main" id="{DEB05100-A889-45A5-B762-4E6CDA8D17FC}"/>
                </a:ext>
              </a:extLst>
            </p:cNvPr>
            <p:cNvSpPr/>
            <p:nvPr/>
          </p:nvSpPr>
          <p:spPr>
            <a:xfrm>
              <a:off x="6633007" y="4781546"/>
              <a:ext cx="1136699" cy="1474043"/>
            </a:xfrm>
            <a:custGeom>
              <a:avLst/>
              <a:gdLst>
                <a:gd name="connsiteX0" fmla="*/ 1141809 w 1136699"/>
                <a:gd name="connsiteY0" fmla="*/ 271345 h 1474043"/>
                <a:gd name="connsiteX1" fmla="*/ 1091207 w 1136699"/>
                <a:gd name="connsiteY1" fmla="*/ 104140 h 1474043"/>
                <a:gd name="connsiteX2" fmla="*/ 904202 w 1136699"/>
                <a:gd name="connsiteY2" fmla="*/ 737 h 1474043"/>
                <a:gd name="connsiteX3" fmla="*/ 715730 w 1136699"/>
                <a:gd name="connsiteY3" fmla="*/ 35938 h 1474043"/>
                <a:gd name="connsiteX4" fmla="*/ 571992 w 1136699"/>
                <a:gd name="connsiteY4" fmla="*/ 56472 h 1474043"/>
                <a:gd name="connsiteX5" fmla="*/ 428255 w 1136699"/>
                <a:gd name="connsiteY5" fmla="*/ 35938 h 1474043"/>
                <a:gd name="connsiteX6" fmla="*/ 239782 w 1136699"/>
                <a:gd name="connsiteY6" fmla="*/ 737 h 1474043"/>
                <a:gd name="connsiteX7" fmla="*/ 52777 w 1136699"/>
                <a:gd name="connsiteY7" fmla="*/ 104140 h 1474043"/>
                <a:gd name="connsiteX8" fmla="*/ 1442 w 1136699"/>
                <a:gd name="connsiteY8" fmla="*/ 271345 h 1474043"/>
                <a:gd name="connsiteX9" fmla="*/ 24176 w 1136699"/>
                <a:gd name="connsiteY9" fmla="*/ 456151 h 1474043"/>
                <a:gd name="connsiteX10" fmla="*/ 33710 w 1136699"/>
                <a:gd name="connsiteY10" fmla="*/ 488418 h 1474043"/>
                <a:gd name="connsiteX11" fmla="*/ 119512 w 1136699"/>
                <a:gd name="connsiteY11" fmla="*/ 697424 h 1474043"/>
                <a:gd name="connsiteX12" fmla="*/ 144446 w 1136699"/>
                <a:gd name="connsiteY12" fmla="*/ 907897 h 1474043"/>
                <a:gd name="connsiteX13" fmla="*/ 170114 w 1136699"/>
                <a:gd name="connsiteY13" fmla="*/ 1155771 h 1474043"/>
                <a:gd name="connsiteX14" fmla="*/ 247116 w 1136699"/>
                <a:gd name="connsiteY14" fmla="*/ 1394111 h 1474043"/>
                <a:gd name="connsiteX15" fmla="*/ 329985 w 1136699"/>
                <a:gd name="connsiteY15" fmla="*/ 1475514 h 1474043"/>
                <a:gd name="connsiteX16" fmla="*/ 346119 w 1136699"/>
                <a:gd name="connsiteY16" fmla="*/ 1475514 h 1474043"/>
                <a:gd name="connsiteX17" fmla="*/ 394520 w 1136699"/>
                <a:gd name="connsiteY17" fmla="*/ 1386778 h 1474043"/>
                <a:gd name="connsiteX18" fmla="*/ 412854 w 1136699"/>
                <a:gd name="connsiteY18" fmla="*/ 1209306 h 1474043"/>
                <a:gd name="connsiteX19" fmla="*/ 434855 w 1136699"/>
                <a:gd name="connsiteY19" fmla="*/ 1019367 h 1474043"/>
                <a:gd name="connsiteX20" fmla="*/ 510390 w 1136699"/>
                <a:gd name="connsiteY20" fmla="*/ 893230 h 1474043"/>
                <a:gd name="connsiteX21" fmla="*/ 571992 w 1136699"/>
                <a:gd name="connsiteY21" fmla="*/ 880763 h 1474043"/>
                <a:gd name="connsiteX22" fmla="*/ 633594 w 1136699"/>
                <a:gd name="connsiteY22" fmla="*/ 893230 h 1474043"/>
                <a:gd name="connsiteX23" fmla="*/ 709129 w 1136699"/>
                <a:gd name="connsiteY23" fmla="*/ 1019367 h 1474043"/>
                <a:gd name="connsiteX24" fmla="*/ 731130 w 1136699"/>
                <a:gd name="connsiteY24" fmla="*/ 1209306 h 1474043"/>
                <a:gd name="connsiteX25" fmla="*/ 749464 w 1136699"/>
                <a:gd name="connsiteY25" fmla="*/ 1386778 h 1474043"/>
                <a:gd name="connsiteX26" fmla="*/ 797865 w 1136699"/>
                <a:gd name="connsiteY26" fmla="*/ 1475514 h 1474043"/>
                <a:gd name="connsiteX27" fmla="*/ 813999 w 1136699"/>
                <a:gd name="connsiteY27" fmla="*/ 1475514 h 1474043"/>
                <a:gd name="connsiteX28" fmla="*/ 896868 w 1136699"/>
                <a:gd name="connsiteY28" fmla="*/ 1394111 h 1474043"/>
                <a:gd name="connsiteX29" fmla="*/ 973870 w 1136699"/>
                <a:gd name="connsiteY29" fmla="*/ 1155771 h 1474043"/>
                <a:gd name="connsiteX30" fmla="*/ 999538 w 1136699"/>
                <a:gd name="connsiteY30" fmla="*/ 907897 h 1474043"/>
                <a:gd name="connsiteX31" fmla="*/ 1024472 w 1136699"/>
                <a:gd name="connsiteY31" fmla="*/ 697424 h 1474043"/>
                <a:gd name="connsiteX32" fmla="*/ 1110274 w 1136699"/>
                <a:gd name="connsiteY32" fmla="*/ 488418 h 1474043"/>
                <a:gd name="connsiteX33" fmla="*/ 1119808 w 1136699"/>
                <a:gd name="connsiteY33" fmla="*/ 456151 h 1474043"/>
                <a:gd name="connsiteX34" fmla="*/ 1141809 w 1136699"/>
                <a:gd name="connsiteY34" fmla="*/ 271345 h 14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6699" h="1474043">
                  <a:moveTo>
                    <a:pt x="1141809" y="271345"/>
                  </a:moveTo>
                  <a:cubicBezTo>
                    <a:pt x="1137408" y="211944"/>
                    <a:pt x="1124941" y="153275"/>
                    <a:pt x="1091207" y="104140"/>
                  </a:cubicBezTo>
                  <a:cubicBezTo>
                    <a:pt x="1046472" y="38872"/>
                    <a:pt x="977537" y="6604"/>
                    <a:pt x="904202" y="737"/>
                  </a:cubicBezTo>
                  <a:cubicBezTo>
                    <a:pt x="836000" y="-4396"/>
                    <a:pt x="779531" y="18338"/>
                    <a:pt x="715730" y="35938"/>
                  </a:cubicBezTo>
                  <a:cubicBezTo>
                    <a:pt x="668795" y="49139"/>
                    <a:pt x="620393" y="55739"/>
                    <a:pt x="571992" y="56472"/>
                  </a:cubicBezTo>
                  <a:cubicBezTo>
                    <a:pt x="523591" y="55739"/>
                    <a:pt x="475189" y="49139"/>
                    <a:pt x="428255" y="35938"/>
                  </a:cubicBezTo>
                  <a:cubicBezTo>
                    <a:pt x="364453" y="18338"/>
                    <a:pt x="307984" y="-4396"/>
                    <a:pt x="239782" y="737"/>
                  </a:cubicBezTo>
                  <a:cubicBezTo>
                    <a:pt x="166447" y="6604"/>
                    <a:pt x="97512" y="38138"/>
                    <a:pt x="52777" y="104140"/>
                  </a:cubicBezTo>
                  <a:cubicBezTo>
                    <a:pt x="18309" y="153275"/>
                    <a:pt x="5842" y="211944"/>
                    <a:pt x="1442" y="271345"/>
                  </a:cubicBezTo>
                  <a:cubicBezTo>
                    <a:pt x="-3691" y="335881"/>
                    <a:pt x="5109" y="394549"/>
                    <a:pt x="24176" y="456151"/>
                  </a:cubicBezTo>
                  <a:cubicBezTo>
                    <a:pt x="24176" y="456151"/>
                    <a:pt x="33710" y="488418"/>
                    <a:pt x="33710" y="488418"/>
                  </a:cubicBezTo>
                  <a:cubicBezTo>
                    <a:pt x="58644" y="558820"/>
                    <a:pt x="96045" y="627022"/>
                    <a:pt x="119512" y="697424"/>
                  </a:cubicBezTo>
                  <a:cubicBezTo>
                    <a:pt x="142246" y="765626"/>
                    <a:pt x="141513" y="836028"/>
                    <a:pt x="144446" y="907897"/>
                  </a:cubicBezTo>
                  <a:cubicBezTo>
                    <a:pt x="148113" y="990766"/>
                    <a:pt x="152513" y="1074369"/>
                    <a:pt x="170114" y="1155771"/>
                  </a:cubicBezTo>
                  <a:cubicBezTo>
                    <a:pt x="187714" y="1237907"/>
                    <a:pt x="213382" y="1317843"/>
                    <a:pt x="247116" y="1394111"/>
                  </a:cubicBezTo>
                  <a:cubicBezTo>
                    <a:pt x="261783" y="1427112"/>
                    <a:pt x="288184" y="1475514"/>
                    <a:pt x="329985" y="1475514"/>
                  </a:cubicBezTo>
                  <a:cubicBezTo>
                    <a:pt x="329985" y="1475514"/>
                    <a:pt x="346119" y="1475514"/>
                    <a:pt x="346119" y="1475514"/>
                  </a:cubicBezTo>
                  <a:cubicBezTo>
                    <a:pt x="371053" y="1475514"/>
                    <a:pt x="389387" y="1405112"/>
                    <a:pt x="394520" y="1386778"/>
                  </a:cubicBezTo>
                  <a:cubicBezTo>
                    <a:pt x="409921" y="1329576"/>
                    <a:pt x="407721" y="1267974"/>
                    <a:pt x="412854" y="1209306"/>
                  </a:cubicBezTo>
                  <a:cubicBezTo>
                    <a:pt x="417988" y="1145504"/>
                    <a:pt x="423854" y="1082436"/>
                    <a:pt x="434855" y="1019367"/>
                  </a:cubicBezTo>
                  <a:cubicBezTo>
                    <a:pt x="442922" y="971699"/>
                    <a:pt x="467122" y="919631"/>
                    <a:pt x="510390" y="893230"/>
                  </a:cubicBezTo>
                  <a:cubicBezTo>
                    <a:pt x="528724" y="882230"/>
                    <a:pt x="550725" y="878563"/>
                    <a:pt x="571992" y="880763"/>
                  </a:cubicBezTo>
                  <a:cubicBezTo>
                    <a:pt x="593993" y="878563"/>
                    <a:pt x="615993" y="882230"/>
                    <a:pt x="633594" y="893230"/>
                  </a:cubicBezTo>
                  <a:cubicBezTo>
                    <a:pt x="676862" y="919631"/>
                    <a:pt x="701062" y="972432"/>
                    <a:pt x="709129" y="1019367"/>
                  </a:cubicBezTo>
                  <a:cubicBezTo>
                    <a:pt x="719396" y="1082436"/>
                    <a:pt x="725263" y="1146238"/>
                    <a:pt x="731130" y="1209306"/>
                  </a:cubicBezTo>
                  <a:cubicBezTo>
                    <a:pt x="736263" y="1267974"/>
                    <a:pt x="734063" y="1329576"/>
                    <a:pt x="749464" y="1386778"/>
                  </a:cubicBezTo>
                  <a:cubicBezTo>
                    <a:pt x="754597" y="1405112"/>
                    <a:pt x="772198" y="1475514"/>
                    <a:pt x="797865" y="1475514"/>
                  </a:cubicBezTo>
                  <a:cubicBezTo>
                    <a:pt x="797865" y="1475514"/>
                    <a:pt x="813999" y="1475514"/>
                    <a:pt x="813999" y="1475514"/>
                  </a:cubicBezTo>
                  <a:cubicBezTo>
                    <a:pt x="855800" y="1475514"/>
                    <a:pt x="882201" y="1426379"/>
                    <a:pt x="896868" y="1394111"/>
                  </a:cubicBezTo>
                  <a:cubicBezTo>
                    <a:pt x="931336" y="1317843"/>
                    <a:pt x="956270" y="1237173"/>
                    <a:pt x="973870" y="1155771"/>
                  </a:cubicBezTo>
                  <a:cubicBezTo>
                    <a:pt x="991471" y="1075102"/>
                    <a:pt x="995871" y="990766"/>
                    <a:pt x="999538" y="907897"/>
                  </a:cubicBezTo>
                  <a:cubicBezTo>
                    <a:pt x="1002471" y="836028"/>
                    <a:pt x="1001738" y="765626"/>
                    <a:pt x="1024472" y="697424"/>
                  </a:cubicBezTo>
                  <a:cubicBezTo>
                    <a:pt x="1047939" y="626289"/>
                    <a:pt x="1086074" y="558087"/>
                    <a:pt x="1110274" y="488418"/>
                  </a:cubicBezTo>
                  <a:cubicBezTo>
                    <a:pt x="1110274" y="488418"/>
                    <a:pt x="1119808" y="456151"/>
                    <a:pt x="1119808" y="456151"/>
                  </a:cubicBezTo>
                  <a:cubicBezTo>
                    <a:pt x="1137408" y="395282"/>
                    <a:pt x="1146942" y="335881"/>
                    <a:pt x="1141809" y="271345"/>
                  </a:cubicBezTo>
                  <a:close/>
                </a:path>
              </a:pathLst>
            </a:custGeom>
            <a:solidFill>
              <a:schemeClr val="bg1"/>
            </a:solidFill>
            <a:ln w="40409" cap="flat">
              <a:solidFill>
                <a:schemeClr val="tx1">
                  <a:lumMod val="50000"/>
                  <a:lumOff val="5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6" name="Graphic 54">
              <a:extLst>
                <a:ext uri="{FF2B5EF4-FFF2-40B4-BE49-F238E27FC236}">
                  <a16:creationId xmlns:a16="http://schemas.microsoft.com/office/drawing/2014/main" id="{CA1C0EB7-FC69-4935-AC0B-71497CE7EBA9}"/>
                </a:ext>
              </a:extLst>
            </p:cNvPr>
            <p:cNvSpPr/>
            <p:nvPr/>
          </p:nvSpPr>
          <p:spPr>
            <a:xfrm>
              <a:off x="7742007" y="4781546"/>
              <a:ext cx="1136699" cy="1474043"/>
            </a:xfrm>
            <a:custGeom>
              <a:avLst/>
              <a:gdLst>
                <a:gd name="connsiteX0" fmla="*/ 1141809 w 1136699"/>
                <a:gd name="connsiteY0" fmla="*/ 271345 h 1474043"/>
                <a:gd name="connsiteX1" fmla="*/ 1091207 w 1136699"/>
                <a:gd name="connsiteY1" fmla="*/ 104140 h 1474043"/>
                <a:gd name="connsiteX2" fmla="*/ 904202 w 1136699"/>
                <a:gd name="connsiteY2" fmla="*/ 737 h 1474043"/>
                <a:gd name="connsiteX3" fmla="*/ 715730 w 1136699"/>
                <a:gd name="connsiteY3" fmla="*/ 35938 h 1474043"/>
                <a:gd name="connsiteX4" fmla="*/ 571992 w 1136699"/>
                <a:gd name="connsiteY4" fmla="*/ 56472 h 1474043"/>
                <a:gd name="connsiteX5" fmla="*/ 428255 w 1136699"/>
                <a:gd name="connsiteY5" fmla="*/ 35938 h 1474043"/>
                <a:gd name="connsiteX6" fmla="*/ 239782 w 1136699"/>
                <a:gd name="connsiteY6" fmla="*/ 737 h 1474043"/>
                <a:gd name="connsiteX7" fmla="*/ 52777 w 1136699"/>
                <a:gd name="connsiteY7" fmla="*/ 104140 h 1474043"/>
                <a:gd name="connsiteX8" fmla="*/ 1442 w 1136699"/>
                <a:gd name="connsiteY8" fmla="*/ 271345 h 1474043"/>
                <a:gd name="connsiteX9" fmla="*/ 24176 w 1136699"/>
                <a:gd name="connsiteY9" fmla="*/ 456151 h 1474043"/>
                <a:gd name="connsiteX10" fmla="*/ 33710 w 1136699"/>
                <a:gd name="connsiteY10" fmla="*/ 488418 h 1474043"/>
                <a:gd name="connsiteX11" fmla="*/ 119512 w 1136699"/>
                <a:gd name="connsiteY11" fmla="*/ 697424 h 1474043"/>
                <a:gd name="connsiteX12" fmla="*/ 144446 w 1136699"/>
                <a:gd name="connsiteY12" fmla="*/ 907897 h 1474043"/>
                <a:gd name="connsiteX13" fmla="*/ 170114 w 1136699"/>
                <a:gd name="connsiteY13" fmla="*/ 1155771 h 1474043"/>
                <a:gd name="connsiteX14" fmla="*/ 247116 w 1136699"/>
                <a:gd name="connsiteY14" fmla="*/ 1394111 h 1474043"/>
                <a:gd name="connsiteX15" fmla="*/ 329985 w 1136699"/>
                <a:gd name="connsiteY15" fmla="*/ 1475514 h 1474043"/>
                <a:gd name="connsiteX16" fmla="*/ 346119 w 1136699"/>
                <a:gd name="connsiteY16" fmla="*/ 1475514 h 1474043"/>
                <a:gd name="connsiteX17" fmla="*/ 394520 w 1136699"/>
                <a:gd name="connsiteY17" fmla="*/ 1386778 h 1474043"/>
                <a:gd name="connsiteX18" fmla="*/ 412854 w 1136699"/>
                <a:gd name="connsiteY18" fmla="*/ 1209306 h 1474043"/>
                <a:gd name="connsiteX19" fmla="*/ 434855 w 1136699"/>
                <a:gd name="connsiteY19" fmla="*/ 1019367 h 1474043"/>
                <a:gd name="connsiteX20" fmla="*/ 510390 w 1136699"/>
                <a:gd name="connsiteY20" fmla="*/ 893230 h 1474043"/>
                <a:gd name="connsiteX21" fmla="*/ 571992 w 1136699"/>
                <a:gd name="connsiteY21" fmla="*/ 880763 h 1474043"/>
                <a:gd name="connsiteX22" fmla="*/ 633594 w 1136699"/>
                <a:gd name="connsiteY22" fmla="*/ 893230 h 1474043"/>
                <a:gd name="connsiteX23" fmla="*/ 709129 w 1136699"/>
                <a:gd name="connsiteY23" fmla="*/ 1019367 h 1474043"/>
                <a:gd name="connsiteX24" fmla="*/ 731130 w 1136699"/>
                <a:gd name="connsiteY24" fmla="*/ 1209306 h 1474043"/>
                <a:gd name="connsiteX25" fmla="*/ 749464 w 1136699"/>
                <a:gd name="connsiteY25" fmla="*/ 1386778 h 1474043"/>
                <a:gd name="connsiteX26" fmla="*/ 797865 w 1136699"/>
                <a:gd name="connsiteY26" fmla="*/ 1475514 h 1474043"/>
                <a:gd name="connsiteX27" fmla="*/ 813999 w 1136699"/>
                <a:gd name="connsiteY27" fmla="*/ 1475514 h 1474043"/>
                <a:gd name="connsiteX28" fmla="*/ 896868 w 1136699"/>
                <a:gd name="connsiteY28" fmla="*/ 1394111 h 1474043"/>
                <a:gd name="connsiteX29" fmla="*/ 973870 w 1136699"/>
                <a:gd name="connsiteY29" fmla="*/ 1155771 h 1474043"/>
                <a:gd name="connsiteX30" fmla="*/ 999538 w 1136699"/>
                <a:gd name="connsiteY30" fmla="*/ 907897 h 1474043"/>
                <a:gd name="connsiteX31" fmla="*/ 1024472 w 1136699"/>
                <a:gd name="connsiteY31" fmla="*/ 697424 h 1474043"/>
                <a:gd name="connsiteX32" fmla="*/ 1110274 w 1136699"/>
                <a:gd name="connsiteY32" fmla="*/ 488418 h 1474043"/>
                <a:gd name="connsiteX33" fmla="*/ 1119808 w 1136699"/>
                <a:gd name="connsiteY33" fmla="*/ 456151 h 1474043"/>
                <a:gd name="connsiteX34" fmla="*/ 1141809 w 1136699"/>
                <a:gd name="connsiteY34" fmla="*/ 271345 h 14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6699" h="1474043">
                  <a:moveTo>
                    <a:pt x="1141809" y="271345"/>
                  </a:moveTo>
                  <a:cubicBezTo>
                    <a:pt x="1137408" y="211944"/>
                    <a:pt x="1124941" y="153275"/>
                    <a:pt x="1091207" y="104140"/>
                  </a:cubicBezTo>
                  <a:cubicBezTo>
                    <a:pt x="1046472" y="38872"/>
                    <a:pt x="977537" y="6604"/>
                    <a:pt x="904202" y="737"/>
                  </a:cubicBezTo>
                  <a:cubicBezTo>
                    <a:pt x="836000" y="-4396"/>
                    <a:pt x="779531" y="18338"/>
                    <a:pt x="715730" y="35938"/>
                  </a:cubicBezTo>
                  <a:cubicBezTo>
                    <a:pt x="668795" y="49139"/>
                    <a:pt x="620393" y="55739"/>
                    <a:pt x="571992" y="56472"/>
                  </a:cubicBezTo>
                  <a:cubicBezTo>
                    <a:pt x="523591" y="55739"/>
                    <a:pt x="475189" y="49139"/>
                    <a:pt x="428255" y="35938"/>
                  </a:cubicBezTo>
                  <a:cubicBezTo>
                    <a:pt x="364453" y="18338"/>
                    <a:pt x="307984" y="-4396"/>
                    <a:pt x="239782" y="737"/>
                  </a:cubicBezTo>
                  <a:cubicBezTo>
                    <a:pt x="166447" y="6604"/>
                    <a:pt x="97512" y="38138"/>
                    <a:pt x="52777" y="104140"/>
                  </a:cubicBezTo>
                  <a:cubicBezTo>
                    <a:pt x="18309" y="153275"/>
                    <a:pt x="5842" y="211944"/>
                    <a:pt x="1442" y="271345"/>
                  </a:cubicBezTo>
                  <a:cubicBezTo>
                    <a:pt x="-3691" y="335881"/>
                    <a:pt x="5109" y="394549"/>
                    <a:pt x="24176" y="456151"/>
                  </a:cubicBezTo>
                  <a:cubicBezTo>
                    <a:pt x="24176" y="456151"/>
                    <a:pt x="33710" y="488418"/>
                    <a:pt x="33710" y="488418"/>
                  </a:cubicBezTo>
                  <a:cubicBezTo>
                    <a:pt x="58644" y="558820"/>
                    <a:pt x="96045" y="627022"/>
                    <a:pt x="119512" y="697424"/>
                  </a:cubicBezTo>
                  <a:cubicBezTo>
                    <a:pt x="142246" y="765626"/>
                    <a:pt x="141513" y="836028"/>
                    <a:pt x="144446" y="907897"/>
                  </a:cubicBezTo>
                  <a:cubicBezTo>
                    <a:pt x="148113" y="990766"/>
                    <a:pt x="152513" y="1074369"/>
                    <a:pt x="170114" y="1155771"/>
                  </a:cubicBezTo>
                  <a:cubicBezTo>
                    <a:pt x="187714" y="1237907"/>
                    <a:pt x="213382" y="1317843"/>
                    <a:pt x="247116" y="1394111"/>
                  </a:cubicBezTo>
                  <a:cubicBezTo>
                    <a:pt x="261783" y="1427112"/>
                    <a:pt x="288184" y="1475514"/>
                    <a:pt x="329985" y="1475514"/>
                  </a:cubicBezTo>
                  <a:cubicBezTo>
                    <a:pt x="329985" y="1475514"/>
                    <a:pt x="346119" y="1475514"/>
                    <a:pt x="346119" y="1475514"/>
                  </a:cubicBezTo>
                  <a:cubicBezTo>
                    <a:pt x="371053" y="1475514"/>
                    <a:pt x="389387" y="1405112"/>
                    <a:pt x="394520" y="1386778"/>
                  </a:cubicBezTo>
                  <a:cubicBezTo>
                    <a:pt x="409921" y="1329576"/>
                    <a:pt x="407721" y="1267974"/>
                    <a:pt x="412854" y="1209306"/>
                  </a:cubicBezTo>
                  <a:cubicBezTo>
                    <a:pt x="417988" y="1145504"/>
                    <a:pt x="423854" y="1082436"/>
                    <a:pt x="434855" y="1019367"/>
                  </a:cubicBezTo>
                  <a:cubicBezTo>
                    <a:pt x="442922" y="971699"/>
                    <a:pt x="467122" y="919631"/>
                    <a:pt x="510390" y="893230"/>
                  </a:cubicBezTo>
                  <a:cubicBezTo>
                    <a:pt x="528724" y="882230"/>
                    <a:pt x="550725" y="878563"/>
                    <a:pt x="571992" y="880763"/>
                  </a:cubicBezTo>
                  <a:cubicBezTo>
                    <a:pt x="593993" y="878563"/>
                    <a:pt x="615993" y="882230"/>
                    <a:pt x="633594" y="893230"/>
                  </a:cubicBezTo>
                  <a:cubicBezTo>
                    <a:pt x="676862" y="919631"/>
                    <a:pt x="701062" y="972432"/>
                    <a:pt x="709129" y="1019367"/>
                  </a:cubicBezTo>
                  <a:cubicBezTo>
                    <a:pt x="719396" y="1082436"/>
                    <a:pt x="725263" y="1146238"/>
                    <a:pt x="731130" y="1209306"/>
                  </a:cubicBezTo>
                  <a:cubicBezTo>
                    <a:pt x="736263" y="1267974"/>
                    <a:pt x="734063" y="1329576"/>
                    <a:pt x="749464" y="1386778"/>
                  </a:cubicBezTo>
                  <a:cubicBezTo>
                    <a:pt x="754597" y="1405112"/>
                    <a:pt x="772198" y="1475514"/>
                    <a:pt x="797865" y="1475514"/>
                  </a:cubicBezTo>
                  <a:cubicBezTo>
                    <a:pt x="797865" y="1475514"/>
                    <a:pt x="813999" y="1475514"/>
                    <a:pt x="813999" y="1475514"/>
                  </a:cubicBezTo>
                  <a:cubicBezTo>
                    <a:pt x="855800" y="1475514"/>
                    <a:pt x="882201" y="1426379"/>
                    <a:pt x="896868" y="1394111"/>
                  </a:cubicBezTo>
                  <a:cubicBezTo>
                    <a:pt x="931336" y="1317843"/>
                    <a:pt x="956270" y="1237173"/>
                    <a:pt x="973870" y="1155771"/>
                  </a:cubicBezTo>
                  <a:cubicBezTo>
                    <a:pt x="991471" y="1075102"/>
                    <a:pt x="995871" y="990766"/>
                    <a:pt x="999538" y="907897"/>
                  </a:cubicBezTo>
                  <a:cubicBezTo>
                    <a:pt x="1002471" y="836028"/>
                    <a:pt x="1001738" y="765626"/>
                    <a:pt x="1024472" y="697424"/>
                  </a:cubicBezTo>
                  <a:cubicBezTo>
                    <a:pt x="1047939" y="626289"/>
                    <a:pt x="1086074" y="558087"/>
                    <a:pt x="1110274" y="488418"/>
                  </a:cubicBezTo>
                  <a:cubicBezTo>
                    <a:pt x="1110274" y="488418"/>
                    <a:pt x="1119808" y="456151"/>
                    <a:pt x="1119808" y="456151"/>
                  </a:cubicBezTo>
                  <a:cubicBezTo>
                    <a:pt x="1137408" y="395282"/>
                    <a:pt x="1146942" y="335881"/>
                    <a:pt x="1141809" y="271345"/>
                  </a:cubicBezTo>
                  <a:close/>
                </a:path>
              </a:pathLst>
            </a:custGeom>
            <a:solidFill>
              <a:srgbClr val="00748A"/>
            </a:solidFill>
            <a:ln w="40409"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7" name="Graphic 55">
              <a:extLst>
                <a:ext uri="{FF2B5EF4-FFF2-40B4-BE49-F238E27FC236}">
                  <a16:creationId xmlns:a16="http://schemas.microsoft.com/office/drawing/2014/main" id="{189044ED-0F74-48E3-A5A9-F9469EC4A595}"/>
                </a:ext>
              </a:extLst>
            </p:cNvPr>
            <p:cNvSpPr/>
            <p:nvPr/>
          </p:nvSpPr>
          <p:spPr>
            <a:xfrm>
              <a:off x="8851007" y="4781546"/>
              <a:ext cx="1136699" cy="1474043"/>
            </a:xfrm>
            <a:custGeom>
              <a:avLst/>
              <a:gdLst>
                <a:gd name="connsiteX0" fmla="*/ 1141809 w 1136699"/>
                <a:gd name="connsiteY0" fmla="*/ 271345 h 1474043"/>
                <a:gd name="connsiteX1" fmla="*/ 1091207 w 1136699"/>
                <a:gd name="connsiteY1" fmla="*/ 104140 h 1474043"/>
                <a:gd name="connsiteX2" fmla="*/ 904202 w 1136699"/>
                <a:gd name="connsiteY2" fmla="*/ 737 h 1474043"/>
                <a:gd name="connsiteX3" fmla="*/ 715730 w 1136699"/>
                <a:gd name="connsiteY3" fmla="*/ 35938 h 1474043"/>
                <a:gd name="connsiteX4" fmla="*/ 571992 w 1136699"/>
                <a:gd name="connsiteY4" fmla="*/ 56472 h 1474043"/>
                <a:gd name="connsiteX5" fmla="*/ 428255 w 1136699"/>
                <a:gd name="connsiteY5" fmla="*/ 35938 h 1474043"/>
                <a:gd name="connsiteX6" fmla="*/ 239782 w 1136699"/>
                <a:gd name="connsiteY6" fmla="*/ 737 h 1474043"/>
                <a:gd name="connsiteX7" fmla="*/ 52777 w 1136699"/>
                <a:gd name="connsiteY7" fmla="*/ 104140 h 1474043"/>
                <a:gd name="connsiteX8" fmla="*/ 1442 w 1136699"/>
                <a:gd name="connsiteY8" fmla="*/ 271345 h 1474043"/>
                <a:gd name="connsiteX9" fmla="*/ 24176 w 1136699"/>
                <a:gd name="connsiteY9" fmla="*/ 456151 h 1474043"/>
                <a:gd name="connsiteX10" fmla="*/ 33710 w 1136699"/>
                <a:gd name="connsiteY10" fmla="*/ 488418 h 1474043"/>
                <a:gd name="connsiteX11" fmla="*/ 119512 w 1136699"/>
                <a:gd name="connsiteY11" fmla="*/ 697424 h 1474043"/>
                <a:gd name="connsiteX12" fmla="*/ 144446 w 1136699"/>
                <a:gd name="connsiteY12" fmla="*/ 907897 h 1474043"/>
                <a:gd name="connsiteX13" fmla="*/ 170114 w 1136699"/>
                <a:gd name="connsiteY13" fmla="*/ 1155771 h 1474043"/>
                <a:gd name="connsiteX14" fmla="*/ 247116 w 1136699"/>
                <a:gd name="connsiteY14" fmla="*/ 1394111 h 1474043"/>
                <a:gd name="connsiteX15" fmla="*/ 329985 w 1136699"/>
                <a:gd name="connsiteY15" fmla="*/ 1475514 h 1474043"/>
                <a:gd name="connsiteX16" fmla="*/ 346119 w 1136699"/>
                <a:gd name="connsiteY16" fmla="*/ 1475514 h 1474043"/>
                <a:gd name="connsiteX17" fmla="*/ 394520 w 1136699"/>
                <a:gd name="connsiteY17" fmla="*/ 1386778 h 1474043"/>
                <a:gd name="connsiteX18" fmla="*/ 412854 w 1136699"/>
                <a:gd name="connsiteY18" fmla="*/ 1209306 h 1474043"/>
                <a:gd name="connsiteX19" fmla="*/ 434855 w 1136699"/>
                <a:gd name="connsiteY19" fmla="*/ 1019367 h 1474043"/>
                <a:gd name="connsiteX20" fmla="*/ 510390 w 1136699"/>
                <a:gd name="connsiteY20" fmla="*/ 893230 h 1474043"/>
                <a:gd name="connsiteX21" fmla="*/ 571992 w 1136699"/>
                <a:gd name="connsiteY21" fmla="*/ 880763 h 1474043"/>
                <a:gd name="connsiteX22" fmla="*/ 633594 w 1136699"/>
                <a:gd name="connsiteY22" fmla="*/ 893230 h 1474043"/>
                <a:gd name="connsiteX23" fmla="*/ 709129 w 1136699"/>
                <a:gd name="connsiteY23" fmla="*/ 1019367 h 1474043"/>
                <a:gd name="connsiteX24" fmla="*/ 731130 w 1136699"/>
                <a:gd name="connsiteY24" fmla="*/ 1209306 h 1474043"/>
                <a:gd name="connsiteX25" fmla="*/ 749464 w 1136699"/>
                <a:gd name="connsiteY25" fmla="*/ 1386778 h 1474043"/>
                <a:gd name="connsiteX26" fmla="*/ 797865 w 1136699"/>
                <a:gd name="connsiteY26" fmla="*/ 1475514 h 1474043"/>
                <a:gd name="connsiteX27" fmla="*/ 813999 w 1136699"/>
                <a:gd name="connsiteY27" fmla="*/ 1475514 h 1474043"/>
                <a:gd name="connsiteX28" fmla="*/ 896868 w 1136699"/>
                <a:gd name="connsiteY28" fmla="*/ 1394111 h 1474043"/>
                <a:gd name="connsiteX29" fmla="*/ 973870 w 1136699"/>
                <a:gd name="connsiteY29" fmla="*/ 1155771 h 1474043"/>
                <a:gd name="connsiteX30" fmla="*/ 999538 w 1136699"/>
                <a:gd name="connsiteY30" fmla="*/ 907897 h 1474043"/>
                <a:gd name="connsiteX31" fmla="*/ 1024472 w 1136699"/>
                <a:gd name="connsiteY31" fmla="*/ 697424 h 1474043"/>
                <a:gd name="connsiteX32" fmla="*/ 1110274 w 1136699"/>
                <a:gd name="connsiteY32" fmla="*/ 488418 h 1474043"/>
                <a:gd name="connsiteX33" fmla="*/ 1119808 w 1136699"/>
                <a:gd name="connsiteY33" fmla="*/ 456151 h 1474043"/>
                <a:gd name="connsiteX34" fmla="*/ 1141809 w 1136699"/>
                <a:gd name="connsiteY34" fmla="*/ 271345 h 14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6699" h="1474043">
                  <a:moveTo>
                    <a:pt x="1141809" y="271345"/>
                  </a:moveTo>
                  <a:cubicBezTo>
                    <a:pt x="1137408" y="211944"/>
                    <a:pt x="1124941" y="153275"/>
                    <a:pt x="1091207" y="104140"/>
                  </a:cubicBezTo>
                  <a:cubicBezTo>
                    <a:pt x="1046472" y="38872"/>
                    <a:pt x="977537" y="6604"/>
                    <a:pt x="904202" y="737"/>
                  </a:cubicBezTo>
                  <a:cubicBezTo>
                    <a:pt x="836000" y="-4396"/>
                    <a:pt x="779531" y="18338"/>
                    <a:pt x="715730" y="35938"/>
                  </a:cubicBezTo>
                  <a:cubicBezTo>
                    <a:pt x="668795" y="49139"/>
                    <a:pt x="620393" y="55739"/>
                    <a:pt x="571992" y="56472"/>
                  </a:cubicBezTo>
                  <a:cubicBezTo>
                    <a:pt x="523591" y="55739"/>
                    <a:pt x="475189" y="49139"/>
                    <a:pt x="428255" y="35938"/>
                  </a:cubicBezTo>
                  <a:cubicBezTo>
                    <a:pt x="364453" y="18338"/>
                    <a:pt x="307984" y="-4396"/>
                    <a:pt x="239782" y="737"/>
                  </a:cubicBezTo>
                  <a:cubicBezTo>
                    <a:pt x="166447" y="6604"/>
                    <a:pt x="97512" y="38138"/>
                    <a:pt x="52777" y="104140"/>
                  </a:cubicBezTo>
                  <a:cubicBezTo>
                    <a:pt x="18309" y="153275"/>
                    <a:pt x="5842" y="211944"/>
                    <a:pt x="1442" y="271345"/>
                  </a:cubicBezTo>
                  <a:cubicBezTo>
                    <a:pt x="-3691" y="335881"/>
                    <a:pt x="5109" y="394549"/>
                    <a:pt x="24176" y="456151"/>
                  </a:cubicBezTo>
                  <a:cubicBezTo>
                    <a:pt x="24176" y="456151"/>
                    <a:pt x="33710" y="488418"/>
                    <a:pt x="33710" y="488418"/>
                  </a:cubicBezTo>
                  <a:cubicBezTo>
                    <a:pt x="58644" y="558820"/>
                    <a:pt x="96045" y="627022"/>
                    <a:pt x="119512" y="697424"/>
                  </a:cubicBezTo>
                  <a:cubicBezTo>
                    <a:pt x="142246" y="765626"/>
                    <a:pt x="141513" y="836028"/>
                    <a:pt x="144446" y="907897"/>
                  </a:cubicBezTo>
                  <a:cubicBezTo>
                    <a:pt x="148113" y="990766"/>
                    <a:pt x="152513" y="1074369"/>
                    <a:pt x="170114" y="1155771"/>
                  </a:cubicBezTo>
                  <a:cubicBezTo>
                    <a:pt x="187714" y="1237907"/>
                    <a:pt x="213382" y="1317843"/>
                    <a:pt x="247116" y="1394111"/>
                  </a:cubicBezTo>
                  <a:cubicBezTo>
                    <a:pt x="261783" y="1427112"/>
                    <a:pt x="288184" y="1475514"/>
                    <a:pt x="329985" y="1475514"/>
                  </a:cubicBezTo>
                  <a:cubicBezTo>
                    <a:pt x="329985" y="1475514"/>
                    <a:pt x="346119" y="1475514"/>
                    <a:pt x="346119" y="1475514"/>
                  </a:cubicBezTo>
                  <a:cubicBezTo>
                    <a:pt x="371053" y="1475514"/>
                    <a:pt x="389387" y="1405112"/>
                    <a:pt x="394520" y="1386778"/>
                  </a:cubicBezTo>
                  <a:cubicBezTo>
                    <a:pt x="409921" y="1329576"/>
                    <a:pt x="407721" y="1267974"/>
                    <a:pt x="412854" y="1209306"/>
                  </a:cubicBezTo>
                  <a:cubicBezTo>
                    <a:pt x="417988" y="1145504"/>
                    <a:pt x="423854" y="1082436"/>
                    <a:pt x="434855" y="1019367"/>
                  </a:cubicBezTo>
                  <a:cubicBezTo>
                    <a:pt x="442922" y="971699"/>
                    <a:pt x="467122" y="919631"/>
                    <a:pt x="510390" y="893230"/>
                  </a:cubicBezTo>
                  <a:cubicBezTo>
                    <a:pt x="528724" y="882230"/>
                    <a:pt x="550725" y="878563"/>
                    <a:pt x="571992" y="880763"/>
                  </a:cubicBezTo>
                  <a:cubicBezTo>
                    <a:pt x="593993" y="878563"/>
                    <a:pt x="615993" y="882230"/>
                    <a:pt x="633594" y="893230"/>
                  </a:cubicBezTo>
                  <a:cubicBezTo>
                    <a:pt x="676862" y="919631"/>
                    <a:pt x="701062" y="972432"/>
                    <a:pt x="709129" y="1019367"/>
                  </a:cubicBezTo>
                  <a:cubicBezTo>
                    <a:pt x="719396" y="1082436"/>
                    <a:pt x="725263" y="1146238"/>
                    <a:pt x="731130" y="1209306"/>
                  </a:cubicBezTo>
                  <a:cubicBezTo>
                    <a:pt x="736263" y="1267974"/>
                    <a:pt x="734063" y="1329576"/>
                    <a:pt x="749464" y="1386778"/>
                  </a:cubicBezTo>
                  <a:cubicBezTo>
                    <a:pt x="754597" y="1405112"/>
                    <a:pt x="772198" y="1475514"/>
                    <a:pt x="797865" y="1475514"/>
                  </a:cubicBezTo>
                  <a:cubicBezTo>
                    <a:pt x="797865" y="1475514"/>
                    <a:pt x="813999" y="1475514"/>
                    <a:pt x="813999" y="1475514"/>
                  </a:cubicBezTo>
                  <a:cubicBezTo>
                    <a:pt x="855800" y="1475514"/>
                    <a:pt x="882201" y="1426379"/>
                    <a:pt x="896868" y="1394111"/>
                  </a:cubicBezTo>
                  <a:cubicBezTo>
                    <a:pt x="931336" y="1317843"/>
                    <a:pt x="956270" y="1237173"/>
                    <a:pt x="973870" y="1155771"/>
                  </a:cubicBezTo>
                  <a:cubicBezTo>
                    <a:pt x="991471" y="1075102"/>
                    <a:pt x="995871" y="990766"/>
                    <a:pt x="999538" y="907897"/>
                  </a:cubicBezTo>
                  <a:cubicBezTo>
                    <a:pt x="1002471" y="836028"/>
                    <a:pt x="1001738" y="765626"/>
                    <a:pt x="1024472" y="697424"/>
                  </a:cubicBezTo>
                  <a:cubicBezTo>
                    <a:pt x="1047939" y="626289"/>
                    <a:pt x="1086074" y="558087"/>
                    <a:pt x="1110274" y="488418"/>
                  </a:cubicBezTo>
                  <a:cubicBezTo>
                    <a:pt x="1110274" y="488418"/>
                    <a:pt x="1119808" y="456151"/>
                    <a:pt x="1119808" y="456151"/>
                  </a:cubicBezTo>
                  <a:cubicBezTo>
                    <a:pt x="1137408" y="395282"/>
                    <a:pt x="1146942" y="335881"/>
                    <a:pt x="1141809" y="271345"/>
                  </a:cubicBezTo>
                  <a:close/>
                </a:path>
              </a:pathLst>
            </a:custGeom>
            <a:solidFill>
              <a:schemeClr val="bg1"/>
            </a:solidFill>
            <a:ln w="40409" cap="flat">
              <a:solidFill>
                <a:schemeClr val="tx1">
                  <a:lumMod val="50000"/>
                  <a:lumOff val="5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8" name="Graphic 57">
              <a:extLst>
                <a:ext uri="{FF2B5EF4-FFF2-40B4-BE49-F238E27FC236}">
                  <a16:creationId xmlns:a16="http://schemas.microsoft.com/office/drawing/2014/main" id="{316BCC0A-E2DC-436E-8666-966994112DA1}"/>
                </a:ext>
              </a:extLst>
            </p:cNvPr>
            <p:cNvSpPr/>
            <p:nvPr/>
          </p:nvSpPr>
          <p:spPr>
            <a:xfrm>
              <a:off x="9960007" y="4781546"/>
              <a:ext cx="1136699" cy="1474043"/>
            </a:xfrm>
            <a:custGeom>
              <a:avLst/>
              <a:gdLst>
                <a:gd name="connsiteX0" fmla="*/ 1141809 w 1136699"/>
                <a:gd name="connsiteY0" fmla="*/ 271345 h 1474043"/>
                <a:gd name="connsiteX1" fmla="*/ 1091207 w 1136699"/>
                <a:gd name="connsiteY1" fmla="*/ 104140 h 1474043"/>
                <a:gd name="connsiteX2" fmla="*/ 904202 w 1136699"/>
                <a:gd name="connsiteY2" fmla="*/ 737 h 1474043"/>
                <a:gd name="connsiteX3" fmla="*/ 715730 w 1136699"/>
                <a:gd name="connsiteY3" fmla="*/ 35938 h 1474043"/>
                <a:gd name="connsiteX4" fmla="*/ 571992 w 1136699"/>
                <a:gd name="connsiteY4" fmla="*/ 56472 h 1474043"/>
                <a:gd name="connsiteX5" fmla="*/ 428255 w 1136699"/>
                <a:gd name="connsiteY5" fmla="*/ 35938 h 1474043"/>
                <a:gd name="connsiteX6" fmla="*/ 239782 w 1136699"/>
                <a:gd name="connsiteY6" fmla="*/ 737 h 1474043"/>
                <a:gd name="connsiteX7" fmla="*/ 52777 w 1136699"/>
                <a:gd name="connsiteY7" fmla="*/ 104140 h 1474043"/>
                <a:gd name="connsiteX8" fmla="*/ 1442 w 1136699"/>
                <a:gd name="connsiteY8" fmla="*/ 271345 h 1474043"/>
                <a:gd name="connsiteX9" fmla="*/ 24176 w 1136699"/>
                <a:gd name="connsiteY9" fmla="*/ 456151 h 1474043"/>
                <a:gd name="connsiteX10" fmla="*/ 33710 w 1136699"/>
                <a:gd name="connsiteY10" fmla="*/ 488418 h 1474043"/>
                <a:gd name="connsiteX11" fmla="*/ 119512 w 1136699"/>
                <a:gd name="connsiteY11" fmla="*/ 697424 h 1474043"/>
                <a:gd name="connsiteX12" fmla="*/ 144446 w 1136699"/>
                <a:gd name="connsiteY12" fmla="*/ 907897 h 1474043"/>
                <a:gd name="connsiteX13" fmla="*/ 170114 w 1136699"/>
                <a:gd name="connsiteY13" fmla="*/ 1155771 h 1474043"/>
                <a:gd name="connsiteX14" fmla="*/ 247116 w 1136699"/>
                <a:gd name="connsiteY14" fmla="*/ 1394111 h 1474043"/>
                <a:gd name="connsiteX15" fmla="*/ 329985 w 1136699"/>
                <a:gd name="connsiteY15" fmla="*/ 1475514 h 1474043"/>
                <a:gd name="connsiteX16" fmla="*/ 346119 w 1136699"/>
                <a:gd name="connsiteY16" fmla="*/ 1475514 h 1474043"/>
                <a:gd name="connsiteX17" fmla="*/ 394520 w 1136699"/>
                <a:gd name="connsiteY17" fmla="*/ 1386778 h 1474043"/>
                <a:gd name="connsiteX18" fmla="*/ 412854 w 1136699"/>
                <a:gd name="connsiteY18" fmla="*/ 1209306 h 1474043"/>
                <a:gd name="connsiteX19" fmla="*/ 434855 w 1136699"/>
                <a:gd name="connsiteY19" fmla="*/ 1019367 h 1474043"/>
                <a:gd name="connsiteX20" fmla="*/ 510390 w 1136699"/>
                <a:gd name="connsiteY20" fmla="*/ 893230 h 1474043"/>
                <a:gd name="connsiteX21" fmla="*/ 571992 w 1136699"/>
                <a:gd name="connsiteY21" fmla="*/ 880763 h 1474043"/>
                <a:gd name="connsiteX22" fmla="*/ 633594 w 1136699"/>
                <a:gd name="connsiteY22" fmla="*/ 893230 h 1474043"/>
                <a:gd name="connsiteX23" fmla="*/ 709129 w 1136699"/>
                <a:gd name="connsiteY23" fmla="*/ 1019367 h 1474043"/>
                <a:gd name="connsiteX24" fmla="*/ 731130 w 1136699"/>
                <a:gd name="connsiteY24" fmla="*/ 1209306 h 1474043"/>
                <a:gd name="connsiteX25" fmla="*/ 749464 w 1136699"/>
                <a:gd name="connsiteY25" fmla="*/ 1386778 h 1474043"/>
                <a:gd name="connsiteX26" fmla="*/ 797865 w 1136699"/>
                <a:gd name="connsiteY26" fmla="*/ 1475514 h 1474043"/>
                <a:gd name="connsiteX27" fmla="*/ 813999 w 1136699"/>
                <a:gd name="connsiteY27" fmla="*/ 1475514 h 1474043"/>
                <a:gd name="connsiteX28" fmla="*/ 896868 w 1136699"/>
                <a:gd name="connsiteY28" fmla="*/ 1394111 h 1474043"/>
                <a:gd name="connsiteX29" fmla="*/ 973870 w 1136699"/>
                <a:gd name="connsiteY29" fmla="*/ 1155771 h 1474043"/>
                <a:gd name="connsiteX30" fmla="*/ 999538 w 1136699"/>
                <a:gd name="connsiteY30" fmla="*/ 907897 h 1474043"/>
                <a:gd name="connsiteX31" fmla="*/ 1024472 w 1136699"/>
                <a:gd name="connsiteY31" fmla="*/ 697424 h 1474043"/>
                <a:gd name="connsiteX32" fmla="*/ 1110274 w 1136699"/>
                <a:gd name="connsiteY32" fmla="*/ 488418 h 1474043"/>
                <a:gd name="connsiteX33" fmla="*/ 1119808 w 1136699"/>
                <a:gd name="connsiteY33" fmla="*/ 456151 h 1474043"/>
                <a:gd name="connsiteX34" fmla="*/ 1141809 w 1136699"/>
                <a:gd name="connsiteY34" fmla="*/ 271345 h 14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6699" h="1474043">
                  <a:moveTo>
                    <a:pt x="1141809" y="271345"/>
                  </a:moveTo>
                  <a:cubicBezTo>
                    <a:pt x="1137408" y="211944"/>
                    <a:pt x="1124941" y="153275"/>
                    <a:pt x="1091207" y="104140"/>
                  </a:cubicBezTo>
                  <a:cubicBezTo>
                    <a:pt x="1046472" y="38872"/>
                    <a:pt x="977537" y="6604"/>
                    <a:pt x="904202" y="737"/>
                  </a:cubicBezTo>
                  <a:cubicBezTo>
                    <a:pt x="836000" y="-4396"/>
                    <a:pt x="779531" y="18338"/>
                    <a:pt x="715730" y="35938"/>
                  </a:cubicBezTo>
                  <a:cubicBezTo>
                    <a:pt x="668795" y="49139"/>
                    <a:pt x="620393" y="55739"/>
                    <a:pt x="571992" y="56472"/>
                  </a:cubicBezTo>
                  <a:cubicBezTo>
                    <a:pt x="523591" y="55739"/>
                    <a:pt x="475189" y="49139"/>
                    <a:pt x="428255" y="35938"/>
                  </a:cubicBezTo>
                  <a:cubicBezTo>
                    <a:pt x="364453" y="18338"/>
                    <a:pt x="307984" y="-4396"/>
                    <a:pt x="239782" y="737"/>
                  </a:cubicBezTo>
                  <a:cubicBezTo>
                    <a:pt x="166447" y="6604"/>
                    <a:pt x="97512" y="38138"/>
                    <a:pt x="52777" y="104140"/>
                  </a:cubicBezTo>
                  <a:cubicBezTo>
                    <a:pt x="18309" y="153275"/>
                    <a:pt x="5842" y="211944"/>
                    <a:pt x="1442" y="271345"/>
                  </a:cubicBezTo>
                  <a:cubicBezTo>
                    <a:pt x="-3691" y="335881"/>
                    <a:pt x="5109" y="394549"/>
                    <a:pt x="24176" y="456151"/>
                  </a:cubicBezTo>
                  <a:cubicBezTo>
                    <a:pt x="24176" y="456151"/>
                    <a:pt x="33710" y="488418"/>
                    <a:pt x="33710" y="488418"/>
                  </a:cubicBezTo>
                  <a:cubicBezTo>
                    <a:pt x="58644" y="558820"/>
                    <a:pt x="96045" y="627022"/>
                    <a:pt x="119512" y="697424"/>
                  </a:cubicBezTo>
                  <a:cubicBezTo>
                    <a:pt x="142246" y="765626"/>
                    <a:pt x="141513" y="836028"/>
                    <a:pt x="144446" y="907897"/>
                  </a:cubicBezTo>
                  <a:cubicBezTo>
                    <a:pt x="148113" y="990766"/>
                    <a:pt x="152513" y="1074369"/>
                    <a:pt x="170114" y="1155771"/>
                  </a:cubicBezTo>
                  <a:cubicBezTo>
                    <a:pt x="187714" y="1237907"/>
                    <a:pt x="213382" y="1317843"/>
                    <a:pt x="247116" y="1394111"/>
                  </a:cubicBezTo>
                  <a:cubicBezTo>
                    <a:pt x="261783" y="1427112"/>
                    <a:pt x="288184" y="1475514"/>
                    <a:pt x="329985" y="1475514"/>
                  </a:cubicBezTo>
                  <a:cubicBezTo>
                    <a:pt x="329985" y="1475514"/>
                    <a:pt x="346119" y="1475514"/>
                    <a:pt x="346119" y="1475514"/>
                  </a:cubicBezTo>
                  <a:cubicBezTo>
                    <a:pt x="371053" y="1475514"/>
                    <a:pt x="389387" y="1405112"/>
                    <a:pt x="394520" y="1386778"/>
                  </a:cubicBezTo>
                  <a:cubicBezTo>
                    <a:pt x="409921" y="1329576"/>
                    <a:pt x="407721" y="1267974"/>
                    <a:pt x="412854" y="1209306"/>
                  </a:cubicBezTo>
                  <a:cubicBezTo>
                    <a:pt x="417988" y="1145504"/>
                    <a:pt x="423854" y="1082436"/>
                    <a:pt x="434855" y="1019367"/>
                  </a:cubicBezTo>
                  <a:cubicBezTo>
                    <a:pt x="442922" y="971699"/>
                    <a:pt x="467122" y="919631"/>
                    <a:pt x="510390" y="893230"/>
                  </a:cubicBezTo>
                  <a:cubicBezTo>
                    <a:pt x="528724" y="882230"/>
                    <a:pt x="550725" y="878563"/>
                    <a:pt x="571992" y="880763"/>
                  </a:cubicBezTo>
                  <a:cubicBezTo>
                    <a:pt x="593993" y="878563"/>
                    <a:pt x="615993" y="882230"/>
                    <a:pt x="633594" y="893230"/>
                  </a:cubicBezTo>
                  <a:cubicBezTo>
                    <a:pt x="676862" y="919631"/>
                    <a:pt x="701062" y="972432"/>
                    <a:pt x="709129" y="1019367"/>
                  </a:cubicBezTo>
                  <a:cubicBezTo>
                    <a:pt x="719396" y="1082436"/>
                    <a:pt x="725263" y="1146238"/>
                    <a:pt x="731130" y="1209306"/>
                  </a:cubicBezTo>
                  <a:cubicBezTo>
                    <a:pt x="736263" y="1267974"/>
                    <a:pt x="734063" y="1329576"/>
                    <a:pt x="749464" y="1386778"/>
                  </a:cubicBezTo>
                  <a:cubicBezTo>
                    <a:pt x="754597" y="1405112"/>
                    <a:pt x="772198" y="1475514"/>
                    <a:pt x="797865" y="1475514"/>
                  </a:cubicBezTo>
                  <a:cubicBezTo>
                    <a:pt x="797865" y="1475514"/>
                    <a:pt x="813999" y="1475514"/>
                    <a:pt x="813999" y="1475514"/>
                  </a:cubicBezTo>
                  <a:cubicBezTo>
                    <a:pt x="855800" y="1475514"/>
                    <a:pt x="882201" y="1426379"/>
                    <a:pt x="896868" y="1394111"/>
                  </a:cubicBezTo>
                  <a:cubicBezTo>
                    <a:pt x="931336" y="1317843"/>
                    <a:pt x="956270" y="1237173"/>
                    <a:pt x="973870" y="1155771"/>
                  </a:cubicBezTo>
                  <a:cubicBezTo>
                    <a:pt x="991471" y="1075102"/>
                    <a:pt x="995871" y="990766"/>
                    <a:pt x="999538" y="907897"/>
                  </a:cubicBezTo>
                  <a:cubicBezTo>
                    <a:pt x="1002471" y="836028"/>
                    <a:pt x="1001738" y="765626"/>
                    <a:pt x="1024472" y="697424"/>
                  </a:cubicBezTo>
                  <a:cubicBezTo>
                    <a:pt x="1047939" y="626289"/>
                    <a:pt x="1086074" y="558087"/>
                    <a:pt x="1110274" y="488418"/>
                  </a:cubicBezTo>
                  <a:cubicBezTo>
                    <a:pt x="1110274" y="488418"/>
                    <a:pt x="1119808" y="456151"/>
                    <a:pt x="1119808" y="456151"/>
                  </a:cubicBezTo>
                  <a:cubicBezTo>
                    <a:pt x="1137408" y="395282"/>
                    <a:pt x="1146942" y="335881"/>
                    <a:pt x="1141809" y="271345"/>
                  </a:cubicBezTo>
                  <a:close/>
                </a:path>
              </a:pathLst>
            </a:custGeom>
            <a:solidFill>
              <a:srgbClr val="00748A"/>
            </a:solidFill>
            <a:ln w="40409"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9" name="Graphic 59">
              <a:extLst>
                <a:ext uri="{FF2B5EF4-FFF2-40B4-BE49-F238E27FC236}">
                  <a16:creationId xmlns:a16="http://schemas.microsoft.com/office/drawing/2014/main" id="{96100A0C-F8E8-4465-9005-D208FC4DA7F0}"/>
                </a:ext>
              </a:extLst>
            </p:cNvPr>
            <p:cNvSpPr/>
            <p:nvPr/>
          </p:nvSpPr>
          <p:spPr>
            <a:xfrm>
              <a:off x="11069009" y="4781546"/>
              <a:ext cx="1136699" cy="1474043"/>
            </a:xfrm>
            <a:custGeom>
              <a:avLst/>
              <a:gdLst>
                <a:gd name="connsiteX0" fmla="*/ 1141809 w 1136699"/>
                <a:gd name="connsiteY0" fmla="*/ 271345 h 1474043"/>
                <a:gd name="connsiteX1" fmla="*/ 1091207 w 1136699"/>
                <a:gd name="connsiteY1" fmla="*/ 104140 h 1474043"/>
                <a:gd name="connsiteX2" fmla="*/ 904202 w 1136699"/>
                <a:gd name="connsiteY2" fmla="*/ 737 h 1474043"/>
                <a:gd name="connsiteX3" fmla="*/ 715730 w 1136699"/>
                <a:gd name="connsiteY3" fmla="*/ 35938 h 1474043"/>
                <a:gd name="connsiteX4" fmla="*/ 571992 w 1136699"/>
                <a:gd name="connsiteY4" fmla="*/ 56472 h 1474043"/>
                <a:gd name="connsiteX5" fmla="*/ 428255 w 1136699"/>
                <a:gd name="connsiteY5" fmla="*/ 35938 h 1474043"/>
                <a:gd name="connsiteX6" fmla="*/ 239782 w 1136699"/>
                <a:gd name="connsiteY6" fmla="*/ 737 h 1474043"/>
                <a:gd name="connsiteX7" fmla="*/ 52777 w 1136699"/>
                <a:gd name="connsiteY7" fmla="*/ 104140 h 1474043"/>
                <a:gd name="connsiteX8" fmla="*/ 1442 w 1136699"/>
                <a:gd name="connsiteY8" fmla="*/ 271345 h 1474043"/>
                <a:gd name="connsiteX9" fmla="*/ 24176 w 1136699"/>
                <a:gd name="connsiteY9" fmla="*/ 456151 h 1474043"/>
                <a:gd name="connsiteX10" fmla="*/ 33710 w 1136699"/>
                <a:gd name="connsiteY10" fmla="*/ 488418 h 1474043"/>
                <a:gd name="connsiteX11" fmla="*/ 119512 w 1136699"/>
                <a:gd name="connsiteY11" fmla="*/ 697424 h 1474043"/>
                <a:gd name="connsiteX12" fmla="*/ 144446 w 1136699"/>
                <a:gd name="connsiteY12" fmla="*/ 907897 h 1474043"/>
                <a:gd name="connsiteX13" fmla="*/ 170114 w 1136699"/>
                <a:gd name="connsiteY13" fmla="*/ 1155771 h 1474043"/>
                <a:gd name="connsiteX14" fmla="*/ 247116 w 1136699"/>
                <a:gd name="connsiteY14" fmla="*/ 1394111 h 1474043"/>
                <a:gd name="connsiteX15" fmla="*/ 329985 w 1136699"/>
                <a:gd name="connsiteY15" fmla="*/ 1475514 h 1474043"/>
                <a:gd name="connsiteX16" fmla="*/ 346119 w 1136699"/>
                <a:gd name="connsiteY16" fmla="*/ 1475514 h 1474043"/>
                <a:gd name="connsiteX17" fmla="*/ 394520 w 1136699"/>
                <a:gd name="connsiteY17" fmla="*/ 1386778 h 1474043"/>
                <a:gd name="connsiteX18" fmla="*/ 412854 w 1136699"/>
                <a:gd name="connsiteY18" fmla="*/ 1209306 h 1474043"/>
                <a:gd name="connsiteX19" fmla="*/ 434855 w 1136699"/>
                <a:gd name="connsiteY19" fmla="*/ 1019367 h 1474043"/>
                <a:gd name="connsiteX20" fmla="*/ 510390 w 1136699"/>
                <a:gd name="connsiteY20" fmla="*/ 893230 h 1474043"/>
                <a:gd name="connsiteX21" fmla="*/ 571992 w 1136699"/>
                <a:gd name="connsiteY21" fmla="*/ 880763 h 1474043"/>
                <a:gd name="connsiteX22" fmla="*/ 633594 w 1136699"/>
                <a:gd name="connsiteY22" fmla="*/ 893230 h 1474043"/>
                <a:gd name="connsiteX23" fmla="*/ 709129 w 1136699"/>
                <a:gd name="connsiteY23" fmla="*/ 1019367 h 1474043"/>
                <a:gd name="connsiteX24" fmla="*/ 731130 w 1136699"/>
                <a:gd name="connsiteY24" fmla="*/ 1209306 h 1474043"/>
                <a:gd name="connsiteX25" fmla="*/ 749464 w 1136699"/>
                <a:gd name="connsiteY25" fmla="*/ 1386778 h 1474043"/>
                <a:gd name="connsiteX26" fmla="*/ 797865 w 1136699"/>
                <a:gd name="connsiteY26" fmla="*/ 1475514 h 1474043"/>
                <a:gd name="connsiteX27" fmla="*/ 813999 w 1136699"/>
                <a:gd name="connsiteY27" fmla="*/ 1475514 h 1474043"/>
                <a:gd name="connsiteX28" fmla="*/ 896868 w 1136699"/>
                <a:gd name="connsiteY28" fmla="*/ 1394111 h 1474043"/>
                <a:gd name="connsiteX29" fmla="*/ 973870 w 1136699"/>
                <a:gd name="connsiteY29" fmla="*/ 1155771 h 1474043"/>
                <a:gd name="connsiteX30" fmla="*/ 999538 w 1136699"/>
                <a:gd name="connsiteY30" fmla="*/ 907897 h 1474043"/>
                <a:gd name="connsiteX31" fmla="*/ 1024472 w 1136699"/>
                <a:gd name="connsiteY31" fmla="*/ 697424 h 1474043"/>
                <a:gd name="connsiteX32" fmla="*/ 1110274 w 1136699"/>
                <a:gd name="connsiteY32" fmla="*/ 488418 h 1474043"/>
                <a:gd name="connsiteX33" fmla="*/ 1119808 w 1136699"/>
                <a:gd name="connsiteY33" fmla="*/ 456151 h 1474043"/>
                <a:gd name="connsiteX34" fmla="*/ 1141809 w 1136699"/>
                <a:gd name="connsiteY34" fmla="*/ 271345 h 14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6699" h="1474043">
                  <a:moveTo>
                    <a:pt x="1141809" y="271345"/>
                  </a:moveTo>
                  <a:cubicBezTo>
                    <a:pt x="1137408" y="211944"/>
                    <a:pt x="1124941" y="153275"/>
                    <a:pt x="1091207" y="104140"/>
                  </a:cubicBezTo>
                  <a:cubicBezTo>
                    <a:pt x="1046472" y="38872"/>
                    <a:pt x="977537" y="6604"/>
                    <a:pt x="904202" y="737"/>
                  </a:cubicBezTo>
                  <a:cubicBezTo>
                    <a:pt x="836000" y="-4396"/>
                    <a:pt x="779531" y="18338"/>
                    <a:pt x="715730" y="35938"/>
                  </a:cubicBezTo>
                  <a:cubicBezTo>
                    <a:pt x="668795" y="49139"/>
                    <a:pt x="620393" y="55739"/>
                    <a:pt x="571992" y="56472"/>
                  </a:cubicBezTo>
                  <a:cubicBezTo>
                    <a:pt x="523591" y="55739"/>
                    <a:pt x="475189" y="49139"/>
                    <a:pt x="428255" y="35938"/>
                  </a:cubicBezTo>
                  <a:cubicBezTo>
                    <a:pt x="364453" y="18338"/>
                    <a:pt x="307984" y="-4396"/>
                    <a:pt x="239782" y="737"/>
                  </a:cubicBezTo>
                  <a:cubicBezTo>
                    <a:pt x="166447" y="6604"/>
                    <a:pt x="97512" y="38138"/>
                    <a:pt x="52777" y="104140"/>
                  </a:cubicBezTo>
                  <a:cubicBezTo>
                    <a:pt x="18309" y="153275"/>
                    <a:pt x="5842" y="211944"/>
                    <a:pt x="1442" y="271345"/>
                  </a:cubicBezTo>
                  <a:cubicBezTo>
                    <a:pt x="-3691" y="335881"/>
                    <a:pt x="5109" y="394549"/>
                    <a:pt x="24176" y="456151"/>
                  </a:cubicBezTo>
                  <a:cubicBezTo>
                    <a:pt x="24176" y="456151"/>
                    <a:pt x="33710" y="488418"/>
                    <a:pt x="33710" y="488418"/>
                  </a:cubicBezTo>
                  <a:cubicBezTo>
                    <a:pt x="58644" y="558820"/>
                    <a:pt x="96045" y="627022"/>
                    <a:pt x="119512" y="697424"/>
                  </a:cubicBezTo>
                  <a:cubicBezTo>
                    <a:pt x="142246" y="765626"/>
                    <a:pt x="141513" y="836028"/>
                    <a:pt x="144446" y="907897"/>
                  </a:cubicBezTo>
                  <a:cubicBezTo>
                    <a:pt x="148113" y="990766"/>
                    <a:pt x="152513" y="1074369"/>
                    <a:pt x="170114" y="1155771"/>
                  </a:cubicBezTo>
                  <a:cubicBezTo>
                    <a:pt x="187714" y="1237907"/>
                    <a:pt x="213382" y="1317843"/>
                    <a:pt x="247116" y="1394111"/>
                  </a:cubicBezTo>
                  <a:cubicBezTo>
                    <a:pt x="261783" y="1427112"/>
                    <a:pt x="288184" y="1475514"/>
                    <a:pt x="329985" y="1475514"/>
                  </a:cubicBezTo>
                  <a:cubicBezTo>
                    <a:pt x="329985" y="1475514"/>
                    <a:pt x="346119" y="1475514"/>
                    <a:pt x="346119" y="1475514"/>
                  </a:cubicBezTo>
                  <a:cubicBezTo>
                    <a:pt x="371053" y="1475514"/>
                    <a:pt x="389387" y="1405112"/>
                    <a:pt x="394520" y="1386778"/>
                  </a:cubicBezTo>
                  <a:cubicBezTo>
                    <a:pt x="409921" y="1329576"/>
                    <a:pt x="407721" y="1267974"/>
                    <a:pt x="412854" y="1209306"/>
                  </a:cubicBezTo>
                  <a:cubicBezTo>
                    <a:pt x="417988" y="1145504"/>
                    <a:pt x="423854" y="1082436"/>
                    <a:pt x="434855" y="1019367"/>
                  </a:cubicBezTo>
                  <a:cubicBezTo>
                    <a:pt x="442922" y="971699"/>
                    <a:pt x="467122" y="919631"/>
                    <a:pt x="510390" y="893230"/>
                  </a:cubicBezTo>
                  <a:cubicBezTo>
                    <a:pt x="528724" y="882230"/>
                    <a:pt x="550725" y="878563"/>
                    <a:pt x="571992" y="880763"/>
                  </a:cubicBezTo>
                  <a:cubicBezTo>
                    <a:pt x="593993" y="878563"/>
                    <a:pt x="615993" y="882230"/>
                    <a:pt x="633594" y="893230"/>
                  </a:cubicBezTo>
                  <a:cubicBezTo>
                    <a:pt x="676862" y="919631"/>
                    <a:pt x="701062" y="972432"/>
                    <a:pt x="709129" y="1019367"/>
                  </a:cubicBezTo>
                  <a:cubicBezTo>
                    <a:pt x="719396" y="1082436"/>
                    <a:pt x="725263" y="1146238"/>
                    <a:pt x="731130" y="1209306"/>
                  </a:cubicBezTo>
                  <a:cubicBezTo>
                    <a:pt x="736263" y="1267974"/>
                    <a:pt x="734063" y="1329576"/>
                    <a:pt x="749464" y="1386778"/>
                  </a:cubicBezTo>
                  <a:cubicBezTo>
                    <a:pt x="754597" y="1405112"/>
                    <a:pt x="772198" y="1475514"/>
                    <a:pt x="797865" y="1475514"/>
                  </a:cubicBezTo>
                  <a:cubicBezTo>
                    <a:pt x="797865" y="1475514"/>
                    <a:pt x="813999" y="1475514"/>
                    <a:pt x="813999" y="1475514"/>
                  </a:cubicBezTo>
                  <a:cubicBezTo>
                    <a:pt x="855800" y="1475514"/>
                    <a:pt x="882201" y="1426379"/>
                    <a:pt x="896868" y="1394111"/>
                  </a:cubicBezTo>
                  <a:cubicBezTo>
                    <a:pt x="931336" y="1317843"/>
                    <a:pt x="956270" y="1237173"/>
                    <a:pt x="973870" y="1155771"/>
                  </a:cubicBezTo>
                  <a:cubicBezTo>
                    <a:pt x="991471" y="1075102"/>
                    <a:pt x="995871" y="990766"/>
                    <a:pt x="999538" y="907897"/>
                  </a:cubicBezTo>
                  <a:cubicBezTo>
                    <a:pt x="1002471" y="836028"/>
                    <a:pt x="1001738" y="765626"/>
                    <a:pt x="1024472" y="697424"/>
                  </a:cubicBezTo>
                  <a:cubicBezTo>
                    <a:pt x="1047939" y="626289"/>
                    <a:pt x="1086074" y="558087"/>
                    <a:pt x="1110274" y="488418"/>
                  </a:cubicBezTo>
                  <a:cubicBezTo>
                    <a:pt x="1110274" y="488418"/>
                    <a:pt x="1119808" y="456151"/>
                    <a:pt x="1119808" y="456151"/>
                  </a:cubicBezTo>
                  <a:cubicBezTo>
                    <a:pt x="1137408" y="395282"/>
                    <a:pt x="1146942" y="335881"/>
                    <a:pt x="1141809" y="271345"/>
                  </a:cubicBezTo>
                  <a:close/>
                </a:path>
              </a:pathLst>
            </a:custGeom>
            <a:solidFill>
              <a:schemeClr val="bg1"/>
            </a:solidFill>
            <a:ln w="40409" cap="flat">
              <a:solidFill>
                <a:schemeClr val="tx1">
                  <a:lumMod val="50000"/>
                  <a:lumOff val="50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grpSp>
      <p:sp>
        <p:nvSpPr>
          <p:cNvPr id="4" name="직사각형 113">
            <a:extLst>
              <a:ext uri="{FF2B5EF4-FFF2-40B4-BE49-F238E27FC236}">
                <a16:creationId xmlns:a16="http://schemas.microsoft.com/office/drawing/2014/main" id="{ED0380EF-BB0A-46E4-B75F-772102D56CC0}"/>
              </a:ext>
            </a:extLst>
          </p:cNvPr>
          <p:cNvSpPr>
            <a:spLocks noChangeArrowheads="1"/>
          </p:cNvSpPr>
          <p:nvPr/>
        </p:nvSpPr>
        <p:spPr bwMode="auto">
          <a:xfrm>
            <a:off x="1114342" y="4757794"/>
            <a:ext cx="1043910" cy="461665"/>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ltLang="ko-KR" sz="2400" b="1">
                <a:solidFill>
                  <a:schemeClr val="bg1"/>
                </a:solidFill>
                <a:cs typeface="B Nazanin" panose="00000400000000000000" pitchFamily="2" charset="-78"/>
              </a:rPr>
              <a:t>2019</a:t>
            </a:r>
            <a:endParaRPr lang="ko-KR" altLang="en-US" sz="2400">
              <a:solidFill>
                <a:schemeClr val="bg1"/>
              </a:solidFill>
              <a:cs typeface="B Nazanin" panose="00000400000000000000" pitchFamily="2" charset="-78"/>
            </a:endParaRPr>
          </a:p>
        </p:txBody>
      </p:sp>
      <p:sp>
        <p:nvSpPr>
          <p:cNvPr id="5" name="직사각형 113">
            <a:extLst>
              <a:ext uri="{FF2B5EF4-FFF2-40B4-BE49-F238E27FC236}">
                <a16:creationId xmlns:a16="http://schemas.microsoft.com/office/drawing/2014/main" id="{4D3435FC-D94C-4047-89D1-59B01AE93B1E}"/>
              </a:ext>
            </a:extLst>
          </p:cNvPr>
          <p:cNvSpPr>
            <a:spLocks noChangeArrowheads="1"/>
          </p:cNvSpPr>
          <p:nvPr/>
        </p:nvSpPr>
        <p:spPr bwMode="auto">
          <a:xfrm>
            <a:off x="3346865" y="4757794"/>
            <a:ext cx="1043910" cy="461665"/>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ltLang="ko-KR" sz="2400" b="1">
                <a:solidFill>
                  <a:schemeClr val="bg1"/>
                </a:solidFill>
                <a:cs typeface="B Nazanin" panose="00000400000000000000" pitchFamily="2" charset="-78"/>
              </a:rPr>
              <a:t>2020</a:t>
            </a:r>
            <a:endParaRPr lang="ko-KR" altLang="en-US" sz="2400">
              <a:solidFill>
                <a:schemeClr val="bg1"/>
              </a:solidFill>
              <a:cs typeface="B Nazanin" panose="00000400000000000000" pitchFamily="2" charset="-78"/>
            </a:endParaRPr>
          </a:p>
        </p:txBody>
      </p:sp>
      <p:sp>
        <p:nvSpPr>
          <p:cNvPr id="6" name="직사각형 113">
            <a:extLst>
              <a:ext uri="{FF2B5EF4-FFF2-40B4-BE49-F238E27FC236}">
                <a16:creationId xmlns:a16="http://schemas.microsoft.com/office/drawing/2014/main" id="{7C5359BE-7E2B-4F18-B63F-71F26BB7D1A7}"/>
              </a:ext>
            </a:extLst>
          </p:cNvPr>
          <p:cNvSpPr>
            <a:spLocks noChangeArrowheads="1"/>
          </p:cNvSpPr>
          <p:nvPr/>
        </p:nvSpPr>
        <p:spPr bwMode="auto">
          <a:xfrm>
            <a:off x="5579388" y="4757794"/>
            <a:ext cx="1043910" cy="461665"/>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ltLang="ko-KR" sz="2400" b="1">
                <a:solidFill>
                  <a:schemeClr val="bg1"/>
                </a:solidFill>
                <a:cs typeface="B Nazanin" panose="00000400000000000000" pitchFamily="2" charset="-78"/>
              </a:rPr>
              <a:t>2021</a:t>
            </a:r>
            <a:endParaRPr lang="ko-KR" altLang="en-US" sz="2400">
              <a:solidFill>
                <a:schemeClr val="bg1"/>
              </a:solidFill>
              <a:cs typeface="B Nazanin" panose="00000400000000000000" pitchFamily="2" charset="-78"/>
            </a:endParaRPr>
          </a:p>
        </p:txBody>
      </p:sp>
      <p:sp>
        <p:nvSpPr>
          <p:cNvPr id="7" name="직사각형 113">
            <a:extLst>
              <a:ext uri="{FF2B5EF4-FFF2-40B4-BE49-F238E27FC236}">
                <a16:creationId xmlns:a16="http://schemas.microsoft.com/office/drawing/2014/main" id="{B4C07BE3-26FE-436F-A285-EA466841613F}"/>
              </a:ext>
            </a:extLst>
          </p:cNvPr>
          <p:cNvSpPr>
            <a:spLocks noChangeArrowheads="1"/>
          </p:cNvSpPr>
          <p:nvPr/>
        </p:nvSpPr>
        <p:spPr bwMode="auto">
          <a:xfrm>
            <a:off x="7811911" y="4757794"/>
            <a:ext cx="1043910" cy="461665"/>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ltLang="ko-KR" sz="2400" b="1">
                <a:solidFill>
                  <a:schemeClr val="bg1"/>
                </a:solidFill>
                <a:cs typeface="B Nazanin" panose="00000400000000000000" pitchFamily="2" charset="-78"/>
              </a:rPr>
              <a:t>2022</a:t>
            </a:r>
            <a:endParaRPr lang="ko-KR" altLang="en-US" sz="2400">
              <a:solidFill>
                <a:schemeClr val="bg1"/>
              </a:solidFill>
              <a:cs typeface="B Nazanin" panose="00000400000000000000" pitchFamily="2" charset="-78"/>
            </a:endParaRPr>
          </a:p>
        </p:txBody>
      </p:sp>
      <p:sp>
        <p:nvSpPr>
          <p:cNvPr id="8" name="직사각형 113">
            <a:extLst>
              <a:ext uri="{FF2B5EF4-FFF2-40B4-BE49-F238E27FC236}">
                <a16:creationId xmlns:a16="http://schemas.microsoft.com/office/drawing/2014/main" id="{42EE3986-19E2-48B1-AE28-3AA29EB6FB4B}"/>
              </a:ext>
            </a:extLst>
          </p:cNvPr>
          <p:cNvSpPr>
            <a:spLocks noChangeArrowheads="1"/>
          </p:cNvSpPr>
          <p:nvPr/>
        </p:nvSpPr>
        <p:spPr bwMode="auto">
          <a:xfrm>
            <a:off x="10044433" y="4757794"/>
            <a:ext cx="1043910" cy="461665"/>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ltLang="ko-KR" sz="2400" b="1">
                <a:solidFill>
                  <a:schemeClr val="bg1"/>
                </a:solidFill>
                <a:cs typeface="B Nazanin" panose="00000400000000000000" pitchFamily="2" charset="-78"/>
              </a:rPr>
              <a:t>2023</a:t>
            </a:r>
            <a:endParaRPr lang="ko-KR" altLang="en-US" sz="2400">
              <a:solidFill>
                <a:schemeClr val="bg1"/>
              </a:solidFill>
              <a:cs typeface="B Nazanin" panose="00000400000000000000" pitchFamily="2" charset="-78"/>
            </a:endParaRPr>
          </a:p>
        </p:txBody>
      </p:sp>
      <p:grpSp>
        <p:nvGrpSpPr>
          <p:cNvPr id="9" name="Group 29">
            <a:extLst>
              <a:ext uri="{FF2B5EF4-FFF2-40B4-BE49-F238E27FC236}">
                <a16:creationId xmlns:a16="http://schemas.microsoft.com/office/drawing/2014/main" id="{760FBD34-BCF7-4CCC-8457-11E09D67C7AD}"/>
              </a:ext>
            </a:extLst>
          </p:cNvPr>
          <p:cNvGrpSpPr/>
          <p:nvPr/>
        </p:nvGrpSpPr>
        <p:grpSpPr>
          <a:xfrm>
            <a:off x="918348" y="2224485"/>
            <a:ext cx="1512168" cy="1622784"/>
            <a:chOff x="270023" y="1671304"/>
            <a:chExt cx="1709689" cy="1639013"/>
          </a:xfrm>
        </p:grpSpPr>
        <p:sp>
          <p:nvSpPr>
            <p:cNvPr id="27" name="TextBox 74">
              <a:extLst>
                <a:ext uri="{FF2B5EF4-FFF2-40B4-BE49-F238E27FC236}">
                  <a16:creationId xmlns:a16="http://schemas.microsoft.com/office/drawing/2014/main" id="{5010A269-1B9E-4B0A-BA7E-1CCD284B0B9C}"/>
                </a:ext>
              </a:extLst>
            </p:cNvPr>
            <p:cNvSpPr txBox="1"/>
            <p:nvPr/>
          </p:nvSpPr>
          <p:spPr>
            <a:xfrm>
              <a:off x="270024" y="1911471"/>
              <a:ext cx="1709688" cy="13988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dirty="0">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cs typeface="B Nazanin" panose="00000400000000000000" pitchFamily="2" charset="-78"/>
              </a:endParaRPr>
            </a:p>
          </p:txBody>
        </p:sp>
        <p:sp>
          <p:nvSpPr>
            <p:cNvPr id="28" name="TextBox 75">
              <a:extLst>
                <a:ext uri="{FF2B5EF4-FFF2-40B4-BE49-F238E27FC236}">
                  <a16:creationId xmlns:a16="http://schemas.microsoft.com/office/drawing/2014/main" id="{9E5DF66D-0C1E-4D59-84E0-E6265DBB375F}"/>
                </a:ext>
              </a:extLst>
            </p:cNvPr>
            <p:cNvSpPr txBox="1"/>
            <p:nvPr/>
          </p:nvSpPr>
          <p:spPr>
            <a:xfrm>
              <a:off x="270023" y="1671304"/>
              <a:ext cx="1709688" cy="279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b="1" dirty="0">
                  <a:cs typeface="B Nazanin" panose="00000400000000000000" pitchFamily="2" charset="-78"/>
                </a:rPr>
                <a:t>عنوان اضافه کن</a:t>
              </a:r>
              <a:endParaRPr lang="ko-KR" altLang="en-US" sz="1200" b="1" dirty="0">
                <a:cs typeface="B Nazanin" panose="00000400000000000000" pitchFamily="2" charset="-78"/>
              </a:endParaRPr>
            </a:p>
          </p:txBody>
        </p:sp>
      </p:grpSp>
      <p:grpSp>
        <p:nvGrpSpPr>
          <p:cNvPr id="10" name="Group 31">
            <a:extLst>
              <a:ext uri="{FF2B5EF4-FFF2-40B4-BE49-F238E27FC236}">
                <a16:creationId xmlns:a16="http://schemas.microsoft.com/office/drawing/2014/main" id="{ECABDA02-F082-4FBF-8B17-2C311764370C}"/>
              </a:ext>
            </a:extLst>
          </p:cNvPr>
          <p:cNvGrpSpPr/>
          <p:nvPr/>
        </p:nvGrpSpPr>
        <p:grpSpPr>
          <a:xfrm>
            <a:off x="3136074" y="2224485"/>
            <a:ext cx="1512168" cy="1622784"/>
            <a:chOff x="270023" y="1671304"/>
            <a:chExt cx="1709689" cy="1639013"/>
          </a:xfrm>
        </p:grpSpPr>
        <p:sp>
          <p:nvSpPr>
            <p:cNvPr id="25" name="TextBox 77">
              <a:extLst>
                <a:ext uri="{FF2B5EF4-FFF2-40B4-BE49-F238E27FC236}">
                  <a16:creationId xmlns:a16="http://schemas.microsoft.com/office/drawing/2014/main" id="{FAEAC372-8E5D-4B57-9FBC-5DB1EA51A326}"/>
                </a:ext>
              </a:extLst>
            </p:cNvPr>
            <p:cNvSpPr txBox="1"/>
            <p:nvPr/>
          </p:nvSpPr>
          <p:spPr>
            <a:xfrm>
              <a:off x="270024" y="1911471"/>
              <a:ext cx="1709688" cy="13988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dirty="0">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cs typeface="B Nazanin" panose="00000400000000000000" pitchFamily="2" charset="-78"/>
              </a:endParaRPr>
            </a:p>
          </p:txBody>
        </p:sp>
        <p:sp>
          <p:nvSpPr>
            <p:cNvPr id="26" name="TextBox 78">
              <a:extLst>
                <a:ext uri="{FF2B5EF4-FFF2-40B4-BE49-F238E27FC236}">
                  <a16:creationId xmlns:a16="http://schemas.microsoft.com/office/drawing/2014/main" id="{E3BD5F94-F802-4D4D-835A-A5E03B903BCC}"/>
                </a:ext>
              </a:extLst>
            </p:cNvPr>
            <p:cNvSpPr txBox="1"/>
            <p:nvPr/>
          </p:nvSpPr>
          <p:spPr>
            <a:xfrm>
              <a:off x="270023" y="1671304"/>
              <a:ext cx="1709688" cy="279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b="1" dirty="0">
                  <a:cs typeface="B Nazanin" panose="00000400000000000000" pitchFamily="2" charset="-78"/>
                </a:rPr>
                <a:t>عنوان اضافه کن</a:t>
              </a:r>
              <a:endParaRPr lang="ko-KR" altLang="en-US" sz="1200" b="1" dirty="0">
                <a:cs typeface="B Nazanin" panose="00000400000000000000" pitchFamily="2" charset="-78"/>
              </a:endParaRPr>
            </a:p>
          </p:txBody>
        </p:sp>
      </p:grpSp>
      <p:grpSp>
        <p:nvGrpSpPr>
          <p:cNvPr id="11" name="Group 35">
            <a:extLst>
              <a:ext uri="{FF2B5EF4-FFF2-40B4-BE49-F238E27FC236}">
                <a16:creationId xmlns:a16="http://schemas.microsoft.com/office/drawing/2014/main" id="{31102BE7-0E7E-440A-95B5-E3D839038681}"/>
              </a:ext>
            </a:extLst>
          </p:cNvPr>
          <p:cNvGrpSpPr/>
          <p:nvPr/>
        </p:nvGrpSpPr>
        <p:grpSpPr>
          <a:xfrm>
            <a:off x="5353800" y="2224485"/>
            <a:ext cx="1512168" cy="1622784"/>
            <a:chOff x="270023" y="1671304"/>
            <a:chExt cx="1709689" cy="1639013"/>
          </a:xfrm>
        </p:grpSpPr>
        <p:sp>
          <p:nvSpPr>
            <p:cNvPr id="23" name="TextBox 80">
              <a:extLst>
                <a:ext uri="{FF2B5EF4-FFF2-40B4-BE49-F238E27FC236}">
                  <a16:creationId xmlns:a16="http://schemas.microsoft.com/office/drawing/2014/main" id="{9D12542E-85CE-4462-8D88-9AB128FB8372}"/>
                </a:ext>
              </a:extLst>
            </p:cNvPr>
            <p:cNvSpPr txBox="1"/>
            <p:nvPr/>
          </p:nvSpPr>
          <p:spPr>
            <a:xfrm>
              <a:off x="270024" y="1911471"/>
              <a:ext cx="1709688" cy="13988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dirty="0">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cs typeface="B Nazanin" panose="00000400000000000000" pitchFamily="2" charset="-78"/>
              </a:endParaRPr>
            </a:p>
          </p:txBody>
        </p:sp>
        <p:sp>
          <p:nvSpPr>
            <p:cNvPr id="24" name="TextBox 81">
              <a:extLst>
                <a:ext uri="{FF2B5EF4-FFF2-40B4-BE49-F238E27FC236}">
                  <a16:creationId xmlns:a16="http://schemas.microsoft.com/office/drawing/2014/main" id="{D754C3D6-EE9A-432A-967E-388853E3AE85}"/>
                </a:ext>
              </a:extLst>
            </p:cNvPr>
            <p:cNvSpPr txBox="1"/>
            <p:nvPr/>
          </p:nvSpPr>
          <p:spPr>
            <a:xfrm>
              <a:off x="270023" y="1671304"/>
              <a:ext cx="1709688" cy="279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b="1" dirty="0">
                  <a:cs typeface="B Nazanin" panose="00000400000000000000" pitchFamily="2" charset="-78"/>
                </a:rPr>
                <a:t>عنوان اضافه کن</a:t>
              </a:r>
              <a:endParaRPr lang="ko-KR" altLang="en-US" sz="1200" b="1" dirty="0">
                <a:cs typeface="B Nazanin" panose="00000400000000000000" pitchFamily="2" charset="-78"/>
              </a:endParaRPr>
            </a:p>
          </p:txBody>
        </p:sp>
      </p:grpSp>
      <p:grpSp>
        <p:nvGrpSpPr>
          <p:cNvPr id="12" name="Group 39">
            <a:extLst>
              <a:ext uri="{FF2B5EF4-FFF2-40B4-BE49-F238E27FC236}">
                <a16:creationId xmlns:a16="http://schemas.microsoft.com/office/drawing/2014/main" id="{8F3FC830-D53E-46EB-BEDE-076F85C2A7F8}"/>
              </a:ext>
            </a:extLst>
          </p:cNvPr>
          <p:cNvGrpSpPr/>
          <p:nvPr/>
        </p:nvGrpSpPr>
        <p:grpSpPr>
          <a:xfrm>
            <a:off x="7571526" y="2224485"/>
            <a:ext cx="1512168" cy="1622784"/>
            <a:chOff x="270023" y="1671304"/>
            <a:chExt cx="1709689" cy="1639013"/>
          </a:xfrm>
        </p:grpSpPr>
        <p:sp>
          <p:nvSpPr>
            <p:cNvPr id="21" name="TextBox 83">
              <a:extLst>
                <a:ext uri="{FF2B5EF4-FFF2-40B4-BE49-F238E27FC236}">
                  <a16:creationId xmlns:a16="http://schemas.microsoft.com/office/drawing/2014/main" id="{E69F4F20-DEEA-42F9-AE0B-3F145C533B32}"/>
                </a:ext>
              </a:extLst>
            </p:cNvPr>
            <p:cNvSpPr txBox="1"/>
            <p:nvPr/>
          </p:nvSpPr>
          <p:spPr>
            <a:xfrm>
              <a:off x="270024" y="1911471"/>
              <a:ext cx="1709688" cy="13988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dirty="0">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cs typeface="B Nazanin" panose="00000400000000000000" pitchFamily="2" charset="-78"/>
              </a:endParaRPr>
            </a:p>
          </p:txBody>
        </p:sp>
        <p:sp>
          <p:nvSpPr>
            <p:cNvPr id="22" name="TextBox 84">
              <a:extLst>
                <a:ext uri="{FF2B5EF4-FFF2-40B4-BE49-F238E27FC236}">
                  <a16:creationId xmlns:a16="http://schemas.microsoft.com/office/drawing/2014/main" id="{315BE18B-4DCD-4C4C-988B-9590EF99C0C9}"/>
                </a:ext>
              </a:extLst>
            </p:cNvPr>
            <p:cNvSpPr txBox="1"/>
            <p:nvPr/>
          </p:nvSpPr>
          <p:spPr>
            <a:xfrm>
              <a:off x="270023" y="1671304"/>
              <a:ext cx="1709688" cy="279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b="1" dirty="0">
                  <a:cs typeface="B Nazanin" panose="00000400000000000000" pitchFamily="2" charset="-78"/>
                </a:rPr>
                <a:t>عنوان اضافه کن</a:t>
              </a:r>
              <a:endParaRPr lang="ko-KR" altLang="en-US" sz="1200" b="1" dirty="0">
                <a:cs typeface="B Nazanin" panose="00000400000000000000" pitchFamily="2" charset="-78"/>
              </a:endParaRPr>
            </a:p>
          </p:txBody>
        </p:sp>
      </p:grpSp>
      <p:grpSp>
        <p:nvGrpSpPr>
          <p:cNvPr id="13" name="Group 43">
            <a:extLst>
              <a:ext uri="{FF2B5EF4-FFF2-40B4-BE49-F238E27FC236}">
                <a16:creationId xmlns:a16="http://schemas.microsoft.com/office/drawing/2014/main" id="{5BB60B59-1A39-4FC3-9C7D-E02ECA1ECE19}"/>
              </a:ext>
            </a:extLst>
          </p:cNvPr>
          <p:cNvGrpSpPr/>
          <p:nvPr/>
        </p:nvGrpSpPr>
        <p:grpSpPr>
          <a:xfrm>
            <a:off x="9789251" y="2224485"/>
            <a:ext cx="1512168" cy="1622784"/>
            <a:chOff x="270023" y="1671304"/>
            <a:chExt cx="1709689" cy="1639013"/>
          </a:xfrm>
        </p:grpSpPr>
        <p:sp>
          <p:nvSpPr>
            <p:cNvPr id="19" name="TextBox 86">
              <a:extLst>
                <a:ext uri="{FF2B5EF4-FFF2-40B4-BE49-F238E27FC236}">
                  <a16:creationId xmlns:a16="http://schemas.microsoft.com/office/drawing/2014/main" id="{57641C03-C968-429A-9270-11F2EA2505BE}"/>
                </a:ext>
              </a:extLst>
            </p:cNvPr>
            <p:cNvSpPr txBox="1"/>
            <p:nvPr/>
          </p:nvSpPr>
          <p:spPr>
            <a:xfrm>
              <a:off x="270024" y="1911471"/>
              <a:ext cx="1709688" cy="13988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dirty="0">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cs typeface="B Nazanin" panose="00000400000000000000" pitchFamily="2" charset="-78"/>
              </a:endParaRPr>
            </a:p>
          </p:txBody>
        </p:sp>
        <p:sp>
          <p:nvSpPr>
            <p:cNvPr id="20" name="TextBox 87">
              <a:extLst>
                <a:ext uri="{FF2B5EF4-FFF2-40B4-BE49-F238E27FC236}">
                  <a16:creationId xmlns:a16="http://schemas.microsoft.com/office/drawing/2014/main" id="{31E13B1B-C6AD-4B97-BD89-13E984416342}"/>
                </a:ext>
              </a:extLst>
            </p:cNvPr>
            <p:cNvSpPr txBox="1"/>
            <p:nvPr/>
          </p:nvSpPr>
          <p:spPr>
            <a:xfrm>
              <a:off x="270023" y="1671304"/>
              <a:ext cx="1709688" cy="279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b="1" dirty="0">
                  <a:cs typeface="B Nazanin" panose="00000400000000000000" pitchFamily="2" charset="-78"/>
                </a:rPr>
                <a:t>عنوان اضافه کن</a:t>
              </a:r>
              <a:endParaRPr lang="ko-KR" altLang="en-US" sz="1200" b="1" dirty="0">
                <a:cs typeface="B Nazanin" panose="00000400000000000000" pitchFamily="2" charset="-78"/>
              </a:endParaRPr>
            </a:p>
          </p:txBody>
        </p:sp>
      </p:grpSp>
      <p:sp>
        <p:nvSpPr>
          <p:cNvPr id="14" name="Rounded Rectangle 6">
            <a:extLst>
              <a:ext uri="{FF2B5EF4-FFF2-40B4-BE49-F238E27FC236}">
                <a16:creationId xmlns:a16="http://schemas.microsoft.com/office/drawing/2014/main" id="{45B4D3F1-505D-4035-8E6C-4DF527B76DDB}"/>
              </a:ext>
            </a:extLst>
          </p:cNvPr>
          <p:cNvSpPr/>
          <p:nvPr/>
        </p:nvSpPr>
        <p:spPr>
          <a:xfrm>
            <a:off x="1465375" y="1663764"/>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gradFill>
            <a:gsLst>
              <a:gs pos="0">
                <a:srgbClr val="00BAFC"/>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a:solidFill>
                <a:schemeClr val="tx1"/>
              </a:solidFill>
              <a:cs typeface="B Nazanin" panose="00000400000000000000" pitchFamily="2" charset="-78"/>
            </a:endParaRPr>
          </a:p>
        </p:txBody>
      </p:sp>
      <p:sp>
        <p:nvSpPr>
          <p:cNvPr id="15" name="Rectangle 16">
            <a:extLst>
              <a:ext uri="{FF2B5EF4-FFF2-40B4-BE49-F238E27FC236}">
                <a16:creationId xmlns:a16="http://schemas.microsoft.com/office/drawing/2014/main" id="{AD34EA8B-562A-4C91-AE3D-685CF2A94FBA}"/>
              </a:ext>
            </a:extLst>
          </p:cNvPr>
          <p:cNvSpPr/>
          <p:nvPr/>
        </p:nvSpPr>
        <p:spPr>
          <a:xfrm rot="2700000">
            <a:off x="5976924" y="1601278"/>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gradFill>
            <a:gsLst>
              <a:gs pos="0">
                <a:srgbClr val="00BAFC"/>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a:solidFill>
                <a:schemeClr val="tx1"/>
              </a:solidFill>
              <a:cs typeface="B Nazanin" panose="00000400000000000000" pitchFamily="2" charset="-78"/>
            </a:endParaRPr>
          </a:p>
        </p:txBody>
      </p:sp>
      <p:sp>
        <p:nvSpPr>
          <p:cNvPr id="16" name="Rectangle 9">
            <a:extLst>
              <a:ext uri="{FF2B5EF4-FFF2-40B4-BE49-F238E27FC236}">
                <a16:creationId xmlns:a16="http://schemas.microsoft.com/office/drawing/2014/main" id="{64171FCC-16DC-4508-B1C4-7C976E06F4A5}"/>
              </a:ext>
            </a:extLst>
          </p:cNvPr>
          <p:cNvSpPr/>
          <p:nvPr/>
        </p:nvSpPr>
        <p:spPr>
          <a:xfrm>
            <a:off x="3727427" y="1685447"/>
            <a:ext cx="329463" cy="308407"/>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a:solidFill>
                <a:schemeClr val="tx1"/>
              </a:solidFill>
              <a:cs typeface="B Nazanin" panose="00000400000000000000" pitchFamily="2" charset="-78"/>
            </a:endParaRPr>
          </a:p>
        </p:txBody>
      </p:sp>
      <p:sp>
        <p:nvSpPr>
          <p:cNvPr id="17" name="Freeform 18">
            <a:extLst>
              <a:ext uri="{FF2B5EF4-FFF2-40B4-BE49-F238E27FC236}">
                <a16:creationId xmlns:a16="http://schemas.microsoft.com/office/drawing/2014/main" id="{3AECE6B0-0862-4120-9261-D487FEA44F30}"/>
              </a:ext>
            </a:extLst>
          </p:cNvPr>
          <p:cNvSpPr/>
          <p:nvPr/>
        </p:nvSpPr>
        <p:spPr>
          <a:xfrm>
            <a:off x="10353084" y="1667163"/>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gradFill>
            <a:gsLst>
              <a:gs pos="0">
                <a:srgbClr val="00BAFC"/>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a:solidFill>
                <a:schemeClr val="tx1"/>
              </a:solidFill>
              <a:cs typeface="B Nazanin" panose="00000400000000000000" pitchFamily="2" charset="-78"/>
            </a:endParaRPr>
          </a:p>
        </p:txBody>
      </p:sp>
      <p:sp>
        <p:nvSpPr>
          <p:cNvPr id="18" name="Oval 32">
            <a:extLst>
              <a:ext uri="{FF2B5EF4-FFF2-40B4-BE49-F238E27FC236}">
                <a16:creationId xmlns:a16="http://schemas.microsoft.com/office/drawing/2014/main" id="{0BE5A83C-BA8E-44E3-B347-DCF48B9FF05F}"/>
              </a:ext>
            </a:extLst>
          </p:cNvPr>
          <p:cNvSpPr/>
          <p:nvPr/>
        </p:nvSpPr>
        <p:spPr>
          <a:xfrm>
            <a:off x="8115441" y="1631918"/>
            <a:ext cx="405022" cy="415465"/>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a:solidFill>
                <a:schemeClr val="tx1"/>
              </a:solidFill>
              <a:cs typeface="B Nazanin" panose="00000400000000000000" pitchFamily="2" charset="-78"/>
            </a:endParaRPr>
          </a:p>
        </p:txBody>
      </p:sp>
      <p:grpSp>
        <p:nvGrpSpPr>
          <p:cNvPr id="40" name="组合 35">
            <a:extLst>
              <a:ext uri="{FF2B5EF4-FFF2-40B4-BE49-F238E27FC236}">
                <a16:creationId xmlns:a16="http://schemas.microsoft.com/office/drawing/2014/main" id="{17724344-7559-2006-B844-60E2D954A290}"/>
              </a:ext>
            </a:extLst>
          </p:cNvPr>
          <p:cNvGrpSpPr/>
          <p:nvPr/>
        </p:nvGrpSpPr>
        <p:grpSpPr>
          <a:xfrm>
            <a:off x="0" y="6229352"/>
            <a:ext cx="12192000" cy="628648"/>
            <a:chOff x="0" y="6230544"/>
            <a:chExt cx="12192000" cy="628648"/>
          </a:xfrm>
        </p:grpSpPr>
        <p:sp>
          <p:nvSpPr>
            <p:cNvPr id="41" name="直角三角形 33">
              <a:extLst>
                <a:ext uri="{FF2B5EF4-FFF2-40B4-BE49-F238E27FC236}">
                  <a16:creationId xmlns:a16="http://schemas.microsoft.com/office/drawing/2014/main" id="{EB43E8F2-A52D-7733-D2B4-0EA2596B11C6}"/>
                </a:ext>
              </a:extLst>
            </p:cNvPr>
            <p:cNvSpPr/>
            <p:nvPr/>
          </p:nvSpPr>
          <p:spPr>
            <a:xfrm flipH="1">
              <a:off x="7036079" y="6230544"/>
              <a:ext cx="5155921" cy="628648"/>
            </a:xfrm>
            <a:prstGeom prst="rtTriangle">
              <a:avLst/>
            </a:prstGeom>
            <a:solidFill>
              <a:srgbClr val="0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sp>
          <p:nvSpPr>
            <p:cNvPr id="42" name="直角三角形 32">
              <a:extLst>
                <a:ext uri="{FF2B5EF4-FFF2-40B4-BE49-F238E27FC236}">
                  <a16:creationId xmlns:a16="http://schemas.microsoft.com/office/drawing/2014/main" id="{CE0B0A84-4753-9662-809F-DD57302E2002}"/>
                </a:ext>
              </a:extLst>
            </p:cNvPr>
            <p:cNvSpPr/>
            <p:nvPr/>
          </p:nvSpPr>
          <p:spPr>
            <a:xfrm>
              <a:off x="0" y="6313118"/>
              <a:ext cx="8455068" cy="544882"/>
            </a:xfrm>
            <a:prstGeom prst="rtTriangl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a:cs typeface="B Nazanin" panose="00000400000000000000" pitchFamily="2" charset="-78"/>
              </a:endParaRPr>
            </a:p>
          </p:txBody>
        </p:sp>
      </p:grpSp>
      <p:sp>
        <p:nvSpPr>
          <p:cNvPr id="44" name="TextBox 13">
            <a:extLst>
              <a:ext uri="{FF2B5EF4-FFF2-40B4-BE49-F238E27FC236}">
                <a16:creationId xmlns:a16="http://schemas.microsoft.com/office/drawing/2014/main" id="{70F462FC-8806-16C4-C69E-D0EF06F25962}"/>
              </a:ext>
            </a:extLst>
          </p:cNvPr>
          <p:cNvSpPr txBox="1"/>
          <p:nvPr/>
        </p:nvSpPr>
        <p:spPr>
          <a:xfrm>
            <a:off x="778371" y="362213"/>
            <a:ext cx="6946894" cy="6278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97535" tIns="97535" rIns="97535" bIns="97535" numCol="1" spcCol="38100" rtlCol="0" anchor="ctr">
            <a:spAutoFit/>
          </a:bodyPr>
          <a:ls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5" algn="l" defTabSz="3511296" rtl="0" eaLnBrk="1" latinLnBrk="0" hangingPunct="1">
              <a:defRPr sz="6912" kern="1200">
                <a:solidFill>
                  <a:schemeClr val="tx1"/>
                </a:solidFill>
                <a:latin typeface="+mn-lt"/>
                <a:ea typeface="+mn-ea"/>
                <a:cs typeface="+mn-cs"/>
              </a:defRPr>
            </a:lvl9pPr>
          </a:lstStyle>
          <a:p>
            <a:pPr algn="r" defTabSz="1584960" rtl="1" hangingPunct="0">
              <a:lnSpc>
                <a:spcPct val="70000"/>
              </a:lnSpc>
            </a:pPr>
            <a:r>
              <a:rPr lang="fa-IR" altLang="zh-CN" sz="4000" b="1" kern="0" dirty="0">
                <a:ea typeface="微软雅黑" panose="020B0503020204020204" pitchFamily="34" charset="-122"/>
                <a:cs typeface="B Nazanin" panose="00000400000000000000" pitchFamily="2" charset="-78"/>
                <a:sym typeface="Helvetica Light"/>
              </a:rPr>
              <a:t>اندودنتولوژی</a:t>
            </a:r>
            <a:endParaRPr lang="en-US" sz="2800" b="1" kern="0" dirty="0">
              <a:ea typeface="微软雅黑" panose="020B0503020204020204" pitchFamily="34" charset="-122"/>
              <a:cs typeface="B Nazanin" panose="00000400000000000000" pitchFamily="2" charset="-78"/>
              <a:sym typeface="Helvetica Light"/>
            </a:endParaRPr>
          </a:p>
        </p:txBody>
      </p:sp>
      <p:sp>
        <p:nvSpPr>
          <p:cNvPr id="45" name="Rectangle 2">
            <a:extLst>
              <a:ext uri="{FF2B5EF4-FFF2-40B4-BE49-F238E27FC236}">
                <a16:creationId xmlns:a16="http://schemas.microsoft.com/office/drawing/2014/main" id="{D0B0B60C-2BE9-C3B3-2FD0-CA0E186E4DF1}"/>
              </a:ext>
            </a:extLst>
          </p:cNvPr>
          <p:cNvSpPr/>
          <p:nvPr/>
        </p:nvSpPr>
        <p:spPr>
          <a:xfrm>
            <a:off x="968242" y="983903"/>
            <a:ext cx="1465465" cy="338554"/>
          </a:xfrm>
          <a:prstGeom prst="rect">
            <a:avLst/>
          </a:prstGeom>
        </p:spPr>
        <p:txBody>
          <a:bodyPr wrap="non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1600" dirty="0">
                <a:solidFill>
                  <a:schemeClr val="tx1">
                    <a:lumMod val="95000"/>
                    <a:lumOff val="5000"/>
                  </a:schemeClr>
                </a:solidFill>
                <a:latin typeface="Raleway" panose="020B0003030101060003" pitchFamily="34" charset="0"/>
                <a:cs typeface="B Nazanin" panose="00000400000000000000" pitchFamily="2" charset="-78"/>
              </a:rPr>
              <a:t>جدول زمانی و محتوا</a:t>
            </a:r>
            <a:endParaRPr lang="id-ID" sz="1600" dirty="0">
              <a:solidFill>
                <a:schemeClr val="tx1">
                  <a:lumMod val="95000"/>
                  <a:lumOff val="5000"/>
                </a:schemeClr>
              </a:solidFill>
              <a:latin typeface="Raleway" panose="020B0003030101060003" pitchFamily="34" charset="0"/>
              <a:cs typeface="B Nazanin" panose="00000400000000000000" pitchFamily="2" charset="-78"/>
            </a:endParaRPr>
          </a:p>
        </p:txBody>
      </p:sp>
    </p:spTree>
    <p:extLst>
      <p:ext uri="{BB962C8B-B14F-4D97-AF65-F5344CB8AC3E}">
        <p14:creationId xmlns:p14="http://schemas.microsoft.com/office/powerpoint/2010/main" val="2569362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Cover and End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3142</Words>
  <Application>Microsoft Office PowerPoint</Application>
  <PresentationFormat>Widescreen</PresentationFormat>
  <Paragraphs>297</Paragraphs>
  <Slides>28</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微软雅黑</vt:lpstr>
      <vt:lpstr>Agency FB</vt:lpstr>
      <vt:lpstr>Arial</vt:lpstr>
      <vt:lpstr>Arial (Títulos)</vt:lpstr>
      <vt:lpstr>Calibri</vt:lpstr>
      <vt:lpstr>Calibri Light</vt:lpstr>
      <vt:lpstr>Playfair Display Black</vt:lpstr>
      <vt:lpstr>Raleway</vt:lpstr>
      <vt:lpstr>Source Han Serif SC</vt:lpstr>
      <vt:lpstr>Source Sans Pro</vt:lpstr>
      <vt:lpstr>印品黑体</vt:lpstr>
      <vt:lpstr>Cover and End Slide Master</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2024-02-21T16:51:29Z</dcterms:created>
  <dcterms:modified xsi:type="dcterms:W3CDTF">2024-02-28T17:53:31Z</dcterms:modified>
  <cp:category/>
</cp:coreProperties>
</file>